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80" r:id="rId3"/>
    <p:sldId id="317" r:id="rId4"/>
    <p:sldId id="318" r:id="rId5"/>
    <p:sldId id="319" r:id="rId6"/>
    <p:sldId id="305" r:id="rId7"/>
    <p:sldId id="281" r:id="rId8"/>
    <p:sldId id="307" r:id="rId9"/>
    <p:sldId id="295" r:id="rId10"/>
    <p:sldId id="306" r:id="rId11"/>
    <p:sldId id="310" r:id="rId12"/>
    <p:sldId id="286" r:id="rId13"/>
    <p:sldId id="290" r:id="rId14"/>
    <p:sldId id="296" r:id="rId15"/>
    <p:sldId id="297" r:id="rId16"/>
    <p:sldId id="300" r:id="rId17"/>
    <p:sldId id="301" r:id="rId18"/>
    <p:sldId id="328" r:id="rId19"/>
    <p:sldId id="311" r:id="rId20"/>
    <p:sldId id="354" r:id="rId21"/>
    <p:sldId id="313" r:id="rId22"/>
    <p:sldId id="352" r:id="rId23"/>
    <p:sldId id="314" r:id="rId24"/>
    <p:sldId id="308" r:id="rId25"/>
    <p:sldId id="315" r:id="rId26"/>
    <p:sldId id="299" r:id="rId27"/>
    <p:sldId id="288" r:id="rId28"/>
    <p:sldId id="304" r:id="rId29"/>
    <p:sldId id="284" r:id="rId30"/>
    <p:sldId id="293" r:id="rId31"/>
    <p:sldId id="291" r:id="rId32"/>
    <p:sldId id="326" r:id="rId33"/>
    <p:sldId id="309" r:id="rId34"/>
    <p:sldId id="320" r:id="rId35"/>
    <p:sldId id="331" r:id="rId36"/>
    <p:sldId id="332" r:id="rId37"/>
    <p:sldId id="333" r:id="rId38"/>
    <p:sldId id="334" r:id="rId39"/>
    <p:sldId id="339" r:id="rId40"/>
    <p:sldId id="345" r:id="rId41"/>
    <p:sldId id="351" r:id="rId42"/>
    <p:sldId id="338" r:id="rId43"/>
    <p:sldId id="337" r:id="rId44"/>
    <p:sldId id="336" r:id="rId45"/>
    <p:sldId id="346" r:id="rId46"/>
    <p:sldId id="349" r:id="rId47"/>
    <p:sldId id="347" r:id="rId48"/>
    <p:sldId id="340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00FF"/>
    <a:srgbClr val="FFC000"/>
    <a:srgbClr val="FF6600"/>
    <a:srgbClr val="FFCC00"/>
    <a:srgbClr val="004C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>
        <p:scale>
          <a:sx n="115" d="100"/>
          <a:sy n="115" d="100"/>
        </p:scale>
        <p:origin x="-151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9529-C893-4172-A0F5-BCEA526FDCE5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CB5D-E94D-4CD2-8FC3-2CFA2D6F6A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20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CB5D-E94D-4CD2-8FC3-2CFA2D6F6A7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75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Brombacher</a:t>
            </a:r>
            <a:r>
              <a:rPr lang="en-GB" dirty="0" smtClean="0"/>
              <a:t> AA et al 1994. De </a:t>
            </a:r>
            <a:r>
              <a:rPr lang="en-GB" dirty="0" err="1" smtClean="0"/>
              <a:t>natuur</a:t>
            </a:r>
            <a:r>
              <a:rPr lang="en-GB" dirty="0" smtClean="0"/>
              <a:t> </a:t>
            </a:r>
            <a:r>
              <a:rPr lang="en-GB" dirty="0" err="1" smtClean="0"/>
              <a:t>uitgelicht</a:t>
            </a:r>
            <a:r>
              <a:rPr lang="en-GB" dirty="0" smtClean="0"/>
              <a:t>: milieu-</a:t>
            </a:r>
            <a:r>
              <a:rPr lang="en-GB" dirty="0" err="1" smtClean="0"/>
              <a:t>inventarisatie</a:t>
            </a:r>
            <a:r>
              <a:rPr lang="en-GB" dirty="0" smtClean="0"/>
              <a:t> van de </a:t>
            </a:r>
            <a:r>
              <a:rPr lang="en-GB" dirty="0" err="1" smtClean="0"/>
              <a:t>overgangszone</a:t>
            </a:r>
            <a:r>
              <a:rPr lang="en-GB" dirty="0" smtClean="0"/>
              <a:t> van de </a:t>
            </a:r>
            <a:r>
              <a:rPr lang="en-GB" dirty="0" err="1" smtClean="0"/>
              <a:t>Utrechtse</a:t>
            </a:r>
            <a:r>
              <a:rPr lang="en-GB" dirty="0" smtClean="0"/>
              <a:t> </a:t>
            </a:r>
            <a:r>
              <a:rPr lang="en-GB" dirty="0" err="1" smtClean="0"/>
              <a:t>heuvelrug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de </a:t>
            </a:r>
            <a:r>
              <a:rPr lang="en-GB" dirty="0" err="1" smtClean="0"/>
              <a:t>Gelderse</a:t>
            </a:r>
            <a:r>
              <a:rPr lang="en-GB" dirty="0" smtClean="0"/>
              <a:t> </a:t>
            </a:r>
            <a:r>
              <a:rPr lang="en-GB" dirty="0" err="1" smtClean="0"/>
              <a:t>Vallei</a:t>
            </a:r>
            <a:r>
              <a:rPr lang="en-GB" dirty="0" smtClean="0"/>
              <a:t>. </a:t>
            </a:r>
            <a:r>
              <a:rPr lang="en-GB" dirty="0" err="1" smtClean="0"/>
              <a:t>Provincie</a:t>
            </a:r>
            <a:r>
              <a:rPr lang="en-GB" dirty="0" smtClean="0"/>
              <a:t> Utrecht. </a:t>
            </a:r>
            <a:r>
              <a:rPr lang="en-GB" smtClean="0"/>
              <a:t>ISN 1113701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CB5D-E94D-4CD2-8FC3-2CFA2D6F6A7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99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CB5D-E94D-4CD2-8FC3-2CFA2D6F6A7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17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CB5D-E94D-4CD2-8FC3-2CFA2D6F6A7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19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CB5D-E94D-4CD2-8FC3-2CFA2D6F6A7E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6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6629400" y="5498068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sz="16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piet.verdonschot@wur.nl</a:t>
            </a:r>
            <a:endParaRPr lang="en-GB" sz="16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304800" y="546729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 Verdonschot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KOEPL_D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47" y="6553200"/>
            <a:ext cx="1623053" cy="14810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ALTR_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6278"/>
            <a:ext cx="1992197" cy="4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9"/>
          <p:cNvSpPr txBox="1">
            <a:spLocks noChangeArrowheads="1"/>
          </p:cNvSpPr>
          <p:nvPr userDrawn="1"/>
        </p:nvSpPr>
        <p:spPr bwMode="auto">
          <a:xfrm>
            <a:off x="5992812" y="6019800"/>
            <a:ext cx="1093788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News Gothic" pitchFamily="34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News Gothic" pitchFamily="34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News Gothic" pitchFamily="34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News Gothic" pitchFamily="34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" pitchFamily="34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1200" b="0" i="1" dirty="0" smtClean="0">
                <a:solidFill>
                  <a:srgbClr val="004C76"/>
                </a:solidFill>
                <a:latin typeface="Arial" pitchFamily="34" charset="0"/>
                <a:cs typeface="Arial" pitchFamily="34" charset="0"/>
              </a:rPr>
              <a:t>Freshwater</a:t>
            </a:r>
          </a:p>
          <a:p>
            <a:pPr algn="l">
              <a:lnSpc>
                <a:spcPct val="120000"/>
              </a:lnSpc>
            </a:pPr>
            <a:r>
              <a:rPr lang="en-GB" sz="1200" b="0" i="1" dirty="0" smtClean="0">
                <a:solidFill>
                  <a:srgbClr val="004C76"/>
                </a:solidFill>
                <a:latin typeface="Arial" pitchFamily="34" charset="0"/>
                <a:cs typeface="Arial" pitchFamily="34" charset="0"/>
              </a:rPr>
              <a:t>Ecology</a:t>
            </a:r>
          </a:p>
          <a:p>
            <a:pPr algn="l">
              <a:lnSpc>
                <a:spcPct val="120000"/>
              </a:lnSpc>
            </a:pPr>
            <a:r>
              <a:rPr lang="en-GB" sz="1200" b="0" i="1" dirty="0" smtClean="0">
                <a:solidFill>
                  <a:srgbClr val="004C76"/>
                </a:solidFill>
                <a:latin typeface="Arial" pitchFamily="34" charset="0"/>
                <a:cs typeface="Arial" pitchFamily="34" charset="0"/>
              </a:rPr>
              <a:t>Group</a:t>
            </a:r>
            <a:endParaRPr lang="en-GB" sz="1200" b="0" i="1" dirty="0">
              <a:solidFill>
                <a:srgbClr val="004C7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 descr="http://www.uva.nl/binaries/content/gallery/logos/1-maximaal-100-beelden/uva-logo_e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6040991"/>
            <a:ext cx="28670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1351052" y="6320135"/>
            <a:ext cx="1919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1" dirty="0" smtClean="0">
                <a:solidFill>
                  <a:srgbClr val="00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Aquatic Ecology</a:t>
            </a:r>
          </a:p>
          <a:p>
            <a:r>
              <a:rPr lang="en-US" sz="1200" b="0" i="1" dirty="0" smtClean="0">
                <a:solidFill>
                  <a:srgbClr val="00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Ecotoxicology </a:t>
            </a:r>
            <a:endParaRPr lang="nl-NL" sz="1200" b="0" i="1" dirty="0">
              <a:solidFill>
                <a:srgbClr val="004C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 descr="IBED bvisu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326741"/>
            <a:ext cx="730250" cy="4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742950" indent="-285750">
              <a:buFont typeface="Courier New" pitchFamily="49" charset="0"/>
              <a:buChar char="o"/>
              <a:defRPr sz="2400"/>
            </a:lvl2pPr>
            <a:lvl3pPr marL="1143000" indent="-228600">
              <a:buFont typeface="Wingdings" pitchFamily="2" charset="2"/>
              <a:buChar char="Ø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flipV="1">
            <a:off x="0" y="98107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8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2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88CE-AEBA-42CE-BEEF-C2E9FADD07A4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BF9-576B-4268-ADEC-837BB6DA4D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BE88CE-AEBA-42CE-BEEF-C2E9FADD07A4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6B0BF9-576B-4268-ADEC-837BB6DA4D3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hyperlink" Target="http://www.google.nl/url?sa=i&amp;rct=j&amp;q=&amp;esrc=s&amp;source=images&amp;cd=&amp;cad=rja&amp;uact=8&amp;ved=0ahUKEwjsyc24_MTMAhWHXhQKHQKPBl8QjRwIBw&amp;url=http://www.simivalley.org/index.aspx?page%3D488&amp;bvm=bv.121421273,d.ZGg&amp;psig=AFQjCNGgVsZOOCVbaTCvlhE1HnygTD_Y0g&amp;ust=1462607687273113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png"/><Relationship Id="rId7" Type="http://schemas.openxmlformats.org/officeDocument/2006/relationships/image" Target="../media/image88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hyperlink" Target="http://www.google.nl/url?sa=i&amp;rct=j&amp;q=&amp;esrc=s&amp;source=images&amp;cd=&amp;cad=rja&amp;uact=8&amp;docid=zRyyZyHJ7SyynM&amp;tbnid=Re5sVTHiZSN8eM:&amp;ved=0CAUQjRw&amp;url=http://iarxiv.com/digital-art/&amp;ei=0iiTU8ODJMOBywPGs4Jg&amp;bvm=bv.68445247,d.bGQ&amp;psig=AFQjCNETir4gJbYG_xIFRxfUe0P3fovydw&amp;ust=14022394508593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1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1663"/>
            <a:ext cx="7772400" cy="1470025"/>
          </a:xfrm>
        </p:spPr>
        <p:txBody>
          <a:bodyPr>
            <a:normAutofit/>
          </a:bodyPr>
          <a:lstStyle/>
          <a:p>
            <a:r>
              <a:rPr lang="nl-NL" dirty="0" smtClean="0"/>
              <a:t>Utrechtse Heuvelrug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1752600"/>
          </a:xfrm>
        </p:spPr>
        <p:txBody>
          <a:bodyPr>
            <a:normAutofit/>
          </a:bodyPr>
          <a:lstStyle/>
          <a:p>
            <a:r>
              <a:rPr lang="nl-NL" dirty="0" smtClean="0"/>
              <a:t>De rol van water en een droge stuwwal:</a:t>
            </a:r>
          </a:p>
          <a:p>
            <a:r>
              <a:rPr lang="nl-NL" dirty="0"/>
              <a:t>s</a:t>
            </a:r>
            <a:r>
              <a:rPr lang="nl-NL" dirty="0" smtClean="0"/>
              <a:t>ysteem functioneren en natte natuur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5885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5334000"/>
            <a:ext cx="4207538" cy="12249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Vorming beekdalen Vallei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E</a:t>
            </a:r>
            <a:r>
              <a:rPr lang="nl-NL" sz="1600" dirty="0" smtClean="0"/>
              <a:t>inde Pleistoceen (50.000 jaren geleden)</a:t>
            </a:r>
          </a:p>
          <a:p>
            <a:pPr marL="0" indent="0">
              <a:buNone/>
            </a:pPr>
            <a:r>
              <a:rPr lang="nl-NL" sz="1600" dirty="0" smtClean="0"/>
              <a:t>Oost-west stromend</a:t>
            </a:r>
          </a:p>
          <a:p>
            <a:pPr marL="0" indent="0">
              <a:buNone/>
            </a:pPr>
            <a:endParaRPr lang="nl-N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4510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Vorming van de Utrechtse heuvelrug</a:t>
            </a:r>
            <a:endParaRPr lang="nl-N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3550" y="5317280"/>
            <a:ext cx="4207538" cy="9294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Kromme Rijn  + Utrechtse Vecht</a:t>
            </a:r>
          </a:p>
          <a:p>
            <a:pPr marL="0" indent="0">
              <a:buNone/>
            </a:pPr>
            <a:r>
              <a:rPr lang="nl-NL" sz="1600" dirty="0" smtClean="0"/>
              <a:t>ontstaan 3000 jaren geleden</a:t>
            </a:r>
          </a:p>
          <a:p>
            <a:pPr marL="0" indent="0">
              <a:buNone/>
            </a:pPr>
            <a:endParaRPr lang="nl-NL" sz="16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" y="4038600"/>
            <a:ext cx="9144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52800" y="3352800"/>
            <a:ext cx="1676400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Hydrologie</a:t>
            </a:r>
            <a:endParaRPr lang="nl-NL" dirty="0"/>
          </a:p>
        </p:txBody>
      </p:sp>
      <p:sp>
        <p:nvSpPr>
          <p:cNvPr id="4" name="Rectangle 15"/>
          <p:cNvSpPr/>
          <p:nvPr/>
        </p:nvSpPr>
        <p:spPr>
          <a:xfrm>
            <a:off x="2211598" y="4555547"/>
            <a:ext cx="2366962" cy="2057400"/>
          </a:xfrm>
          <a:custGeom>
            <a:avLst/>
            <a:gdLst>
              <a:gd name="connsiteX0" fmla="*/ 0 w 3276600"/>
              <a:gd name="connsiteY0" fmla="*/ 0 h 990600"/>
              <a:gd name="connsiteX1" fmla="*/ 3276600 w 3276600"/>
              <a:gd name="connsiteY1" fmla="*/ 0 h 990600"/>
              <a:gd name="connsiteX2" fmla="*/ 3276600 w 3276600"/>
              <a:gd name="connsiteY2" fmla="*/ 990600 h 990600"/>
              <a:gd name="connsiteX3" fmla="*/ 0 w 3276600"/>
              <a:gd name="connsiteY3" fmla="*/ 990600 h 990600"/>
              <a:gd name="connsiteX4" fmla="*/ 0 w 3276600"/>
              <a:gd name="connsiteY4" fmla="*/ 0 h 990600"/>
              <a:gd name="connsiteX0" fmla="*/ 0 w 3276600"/>
              <a:gd name="connsiteY0" fmla="*/ 0 h 990600"/>
              <a:gd name="connsiteX1" fmla="*/ 3276600 w 3276600"/>
              <a:gd name="connsiteY1" fmla="*/ 0 h 990600"/>
              <a:gd name="connsiteX2" fmla="*/ 3276600 w 3276600"/>
              <a:gd name="connsiteY2" fmla="*/ 990600 h 990600"/>
              <a:gd name="connsiteX3" fmla="*/ 0 w 3276600"/>
              <a:gd name="connsiteY3" fmla="*/ 700088 h 990600"/>
              <a:gd name="connsiteX4" fmla="*/ 0 w 3276600"/>
              <a:gd name="connsiteY4" fmla="*/ 0 h 990600"/>
              <a:gd name="connsiteX0" fmla="*/ 0 w 3276600"/>
              <a:gd name="connsiteY0" fmla="*/ 0 h 2057400"/>
              <a:gd name="connsiteX1" fmla="*/ 3276600 w 3276600"/>
              <a:gd name="connsiteY1" fmla="*/ 0 h 2057400"/>
              <a:gd name="connsiteX2" fmla="*/ 2366962 w 3276600"/>
              <a:gd name="connsiteY2" fmla="*/ 2057400 h 2057400"/>
              <a:gd name="connsiteX3" fmla="*/ 0 w 3276600"/>
              <a:gd name="connsiteY3" fmla="*/ 700088 h 2057400"/>
              <a:gd name="connsiteX4" fmla="*/ 0 w 3276600"/>
              <a:gd name="connsiteY4" fmla="*/ 0 h 2057400"/>
              <a:gd name="connsiteX0" fmla="*/ 0 w 2366962"/>
              <a:gd name="connsiteY0" fmla="*/ 0 h 2057400"/>
              <a:gd name="connsiteX1" fmla="*/ 2362200 w 2366962"/>
              <a:gd name="connsiteY1" fmla="*/ 1381125 h 2057400"/>
              <a:gd name="connsiteX2" fmla="*/ 2366962 w 2366962"/>
              <a:gd name="connsiteY2" fmla="*/ 2057400 h 2057400"/>
              <a:gd name="connsiteX3" fmla="*/ 0 w 2366962"/>
              <a:gd name="connsiteY3" fmla="*/ 700088 h 2057400"/>
              <a:gd name="connsiteX4" fmla="*/ 0 w 2366962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962" h="2057400">
                <a:moveTo>
                  <a:pt x="0" y="0"/>
                </a:moveTo>
                <a:lnTo>
                  <a:pt x="2362200" y="1381125"/>
                </a:lnTo>
                <a:cubicBezTo>
                  <a:pt x="2363787" y="1606550"/>
                  <a:pt x="2365375" y="1831975"/>
                  <a:pt x="2366962" y="2057400"/>
                </a:cubicBezTo>
                <a:lnTo>
                  <a:pt x="0" y="700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reeform 4"/>
          <p:cNvSpPr/>
          <p:nvPr/>
        </p:nvSpPr>
        <p:spPr>
          <a:xfrm>
            <a:off x="4578561" y="3807835"/>
            <a:ext cx="3128962" cy="2805112"/>
          </a:xfrm>
          <a:custGeom>
            <a:avLst/>
            <a:gdLst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47837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47650 w 3128962"/>
              <a:gd name="connsiteY20" fmla="*/ 194310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47837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43075 w 3128962"/>
              <a:gd name="connsiteY9" fmla="*/ 852488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43075 w 3128962"/>
              <a:gd name="connsiteY9" fmla="*/ 852488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24025 w 3128962"/>
              <a:gd name="connsiteY9" fmla="*/ 838201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9750 w 3128962"/>
              <a:gd name="connsiteY8" fmla="*/ 771525 h 2805112"/>
              <a:gd name="connsiteX9" fmla="*/ 1724025 w 3128962"/>
              <a:gd name="connsiteY9" fmla="*/ 838201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9750 w 3128962"/>
              <a:gd name="connsiteY8" fmla="*/ 77152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239116 w 3128962"/>
              <a:gd name="connsiteY11" fmla="*/ 1130877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17518 w 3128962"/>
              <a:gd name="connsiteY10" fmla="*/ 925223 h 2805112"/>
              <a:gd name="connsiteX11" fmla="*/ 1239116 w 3128962"/>
              <a:gd name="connsiteY11" fmla="*/ 1130877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17518 w 3128962"/>
              <a:gd name="connsiteY10" fmla="*/ 925223 h 2805112"/>
              <a:gd name="connsiteX11" fmla="*/ 1239116 w 3128962"/>
              <a:gd name="connsiteY11" fmla="*/ 1130877 h 2805112"/>
              <a:gd name="connsiteX12" fmla="*/ 933450 w 3128962"/>
              <a:gd name="connsiteY12" fmla="*/ 1464252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8962" h="2805112">
                <a:moveTo>
                  <a:pt x="0" y="2124075"/>
                </a:moveTo>
                <a:lnTo>
                  <a:pt x="0" y="2805112"/>
                </a:lnTo>
                <a:lnTo>
                  <a:pt x="3128962" y="1009650"/>
                </a:lnTo>
                <a:cubicBezTo>
                  <a:pt x="3127375" y="673100"/>
                  <a:pt x="3125787" y="336550"/>
                  <a:pt x="3124200" y="0"/>
                </a:cubicBezTo>
                <a:lnTo>
                  <a:pt x="1919287" y="709612"/>
                </a:lnTo>
                <a:lnTo>
                  <a:pt x="1885950" y="762000"/>
                </a:lnTo>
                <a:lnTo>
                  <a:pt x="1871662" y="842962"/>
                </a:lnTo>
                <a:lnTo>
                  <a:pt x="1838325" y="852487"/>
                </a:lnTo>
                <a:lnTo>
                  <a:pt x="1800225" y="790575"/>
                </a:lnTo>
                <a:lnTo>
                  <a:pt x="1738312" y="852489"/>
                </a:lnTo>
                <a:lnTo>
                  <a:pt x="1617518" y="925223"/>
                </a:lnTo>
                <a:lnTo>
                  <a:pt x="1239116" y="1130877"/>
                </a:lnTo>
                <a:lnTo>
                  <a:pt x="933450" y="1464252"/>
                </a:lnTo>
                <a:lnTo>
                  <a:pt x="857250" y="1604963"/>
                </a:lnTo>
                <a:lnTo>
                  <a:pt x="685800" y="1728787"/>
                </a:lnTo>
                <a:lnTo>
                  <a:pt x="581025" y="1757362"/>
                </a:lnTo>
                <a:lnTo>
                  <a:pt x="514350" y="1771649"/>
                </a:lnTo>
                <a:cubicBezTo>
                  <a:pt x="488950" y="1789112"/>
                  <a:pt x="466725" y="1799431"/>
                  <a:pt x="438150" y="1824037"/>
                </a:cubicBezTo>
                <a:cubicBezTo>
                  <a:pt x="409575" y="1848643"/>
                  <a:pt x="374650" y="1887537"/>
                  <a:pt x="342900" y="1919287"/>
                </a:cubicBezTo>
                <a:cubicBezTo>
                  <a:pt x="325359" y="1925865"/>
                  <a:pt x="305080" y="1935115"/>
                  <a:pt x="285750" y="1938337"/>
                </a:cubicBezTo>
                <a:cubicBezTo>
                  <a:pt x="273125" y="1940441"/>
                  <a:pt x="261938" y="1962150"/>
                  <a:pt x="261938" y="1962150"/>
                </a:cubicBezTo>
                <a:lnTo>
                  <a:pt x="0" y="21240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2211598" y="2307647"/>
            <a:ext cx="5481638" cy="3624567"/>
          </a:xfrm>
          <a:custGeom>
            <a:avLst/>
            <a:gdLst>
              <a:gd name="connsiteX0" fmla="*/ 0 w 5481638"/>
              <a:gd name="connsiteY0" fmla="*/ 2238375 h 3109913"/>
              <a:gd name="connsiteX1" fmla="*/ 123825 w 5481638"/>
              <a:gd name="connsiteY1" fmla="*/ 2157413 h 3109913"/>
              <a:gd name="connsiteX2" fmla="*/ 304800 w 5481638"/>
              <a:gd name="connsiteY2" fmla="*/ 2066925 h 3109913"/>
              <a:gd name="connsiteX3" fmla="*/ 514350 w 5481638"/>
              <a:gd name="connsiteY3" fmla="*/ 1971675 h 3109913"/>
              <a:gd name="connsiteX4" fmla="*/ 766763 w 5481638"/>
              <a:gd name="connsiteY4" fmla="*/ 1790700 h 3109913"/>
              <a:gd name="connsiteX5" fmla="*/ 995363 w 5481638"/>
              <a:gd name="connsiteY5" fmla="*/ 1695450 h 3109913"/>
              <a:gd name="connsiteX6" fmla="*/ 1171575 w 5481638"/>
              <a:gd name="connsiteY6" fmla="*/ 1585913 h 3109913"/>
              <a:gd name="connsiteX7" fmla="*/ 1376363 w 5481638"/>
              <a:gd name="connsiteY7" fmla="*/ 1514475 h 3109913"/>
              <a:gd name="connsiteX8" fmla="*/ 1604963 w 5481638"/>
              <a:gd name="connsiteY8" fmla="*/ 1400175 h 3109913"/>
              <a:gd name="connsiteX9" fmla="*/ 1814513 w 5481638"/>
              <a:gd name="connsiteY9" fmla="*/ 1285875 h 3109913"/>
              <a:gd name="connsiteX10" fmla="*/ 2076450 w 5481638"/>
              <a:gd name="connsiteY10" fmla="*/ 1209675 h 3109913"/>
              <a:gd name="connsiteX11" fmla="*/ 2276475 w 5481638"/>
              <a:gd name="connsiteY11" fmla="*/ 1128713 h 3109913"/>
              <a:gd name="connsiteX12" fmla="*/ 2424113 w 5481638"/>
              <a:gd name="connsiteY12" fmla="*/ 981075 h 3109913"/>
              <a:gd name="connsiteX13" fmla="*/ 2566988 w 5481638"/>
              <a:gd name="connsiteY13" fmla="*/ 804863 h 3109913"/>
              <a:gd name="connsiteX14" fmla="*/ 2700338 w 5481638"/>
              <a:gd name="connsiteY14" fmla="*/ 695325 h 3109913"/>
              <a:gd name="connsiteX15" fmla="*/ 2914650 w 5481638"/>
              <a:gd name="connsiteY15" fmla="*/ 557213 h 3109913"/>
              <a:gd name="connsiteX16" fmla="*/ 3105150 w 5481638"/>
              <a:gd name="connsiteY16" fmla="*/ 400050 h 3109913"/>
              <a:gd name="connsiteX17" fmla="*/ 3257550 w 5481638"/>
              <a:gd name="connsiteY17" fmla="*/ 195263 h 3109913"/>
              <a:gd name="connsiteX18" fmla="*/ 3390900 w 5481638"/>
              <a:gd name="connsiteY18" fmla="*/ 0 h 3109913"/>
              <a:gd name="connsiteX19" fmla="*/ 3814763 w 5481638"/>
              <a:gd name="connsiteY19" fmla="*/ 171450 h 3109913"/>
              <a:gd name="connsiteX20" fmla="*/ 4357688 w 5481638"/>
              <a:gd name="connsiteY20" fmla="*/ 471488 h 3109913"/>
              <a:gd name="connsiteX21" fmla="*/ 4829175 w 5481638"/>
              <a:gd name="connsiteY21" fmla="*/ 862013 h 3109913"/>
              <a:gd name="connsiteX22" fmla="*/ 4862513 w 5481638"/>
              <a:gd name="connsiteY22" fmla="*/ 900113 h 3109913"/>
              <a:gd name="connsiteX23" fmla="*/ 5310188 w 5481638"/>
              <a:gd name="connsiteY23" fmla="*/ 1309688 h 3109913"/>
              <a:gd name="connsiteX24" fmla="*/ 5338763 w 5481638"/>
              <a:gd name="connsiteY24" fmla="*/ 1347788 h 3109913"/>
              <a:gd name="connsiteX25" fmla="*/ 5481638 w 5481638"/>
              <a:gd name="connsiteY25" fmla="*/ 1504950 h 3109913"/>
              <a:gd name="connsiteX26" fmla="*/ 5314950 w 5481638"/>
              <a:gd name="connsiteY26" fmla="*/ 1609725 h 3109913"/>
              <a:gd name="connsiteX27" fmla="*/ 4267200 w 5481638"/>
              <a:gd name="connsiteY27" fmla="*/ 2228850 h 3109913"/>
              <a:gd name="connsiteX28" fmla="*/ 4257675 w 5481638"/>
              <a:gd name="connsiteY28" fmla="*/ 2266950 h 3109913"/>
              <a:gd name="connsiteX29" fmla="*/ 4257675 w 5481638"/>
              <a:gd name="connsiteY29" fmla="*/ 2300288 h 3109913"/>
              <a:gd name="connsiteX30" fmla="*/ 4233863 w 5481638"/>
              <a:gd name="connsiteY30" fmla="*/ 2343150 h 3109913"/>
              <a:gd name="connsiteX31" fmla="*/ 4191000 w 5481638"/>
              <a:gd name="connsiteY31" fmla="*/ 2333625 h 3109913"/>
              <a:gd name="connsiteX32" fmla="*/ 4167188 w 5481638"/>
              <a:gd name="connsiteY32" fmla="*/ 2295525 h 3109913"/>
              <a:gd name="connsiteX33" fmla="*/ 4129088 w 5481638"/>
              <a:gd name="connsiteY33" fmla="*/ 2286000 h 3109913"/>
              <a:gd name="connsiteX34" fmla="*/ 4110038 w 5481638"/>
              <a:gd name="connsiteY34" fmla="*/ 2328863 h 3109913"/>
              <a:gd name="connsiteX35" fmla="*/ 4081463 w 5481638"/>
              <a:gd name="connsiteY35" fmla="*/ 2357438 h 3109913"/>
              <a:gd name="connsiteX36" fmla="*/ 3833813 w 5481638"/>
              <a:gd name="connsiteY36" fmla="*/ 2628900 h 3109913"/>
              <a:gd name="connsiteX37" fmla="*/ 3657600 w 5481638"/>
              <a:gd name="connsiteY37" fmla="*/ 2833688 h 3109913"/>
              <a:gd name="connsiteX38" fmla="*/ 3400425 w 5481638"/>
              <a:gd name="connsiteY38" fmla="*/ 3000375 h 3109913"/>
              <a:gd name="connsiteX39" fmla="*/ 3205163 w 5481638"/>
              <a:gd name="connsiteY39" fmla="*/ 3109913 h 3109913"/>
              <a:gd name="connsiteX40" fmla="*/ 1419225 w 5481638"/>
              <a:gd name="connsiteY40" fmla="*/ 3076575 h 3109913"/>
              <a:gd name="connsiteX41" fmla="*/ 0 w 5481638"/>
              <a:gd name="connsiteY41" fmla="*/ 2238375 h 3109913"/>
              <a:gd name="connsiteX0" fmla="*/ 0 w 5481638"/>
              <a:gd name="connsiteY0" fmla="*/ 2238375 h 3624319"/>
              <a:gd name="connsiteX1" fmla="*/ 123825 w 5481638"/>
              <a:gd name="connsiteY1" fmla="*/ 2157413 h 3624319"/>
              <a:gd name="connsiteX2" fmla="*/ 304800 w 5481638"/>
              <a:gd name="connsiteY2" fmla="*/ 2066925 h 3624319"/>
              <a:gd name="connsiteX3" fmla="*/ 514350 w 5481638"/>
              <a:gd name="connsiteY3" fmla="*/ 1971675 h 3624319"/>
              <a:gd name="connsiteX4" fmla="*/ 766763 w 5481638"/>
              <a:gd name="connsiteY4" fmla="*/ 1790700 h 3624319"/>
              <a:gd name="connsiteX5" fmla="*/ 995363 w 5481638"/>
              <a:gd name="connsiteY5" fmla="*/ 1695450 h 3624319"/>
              <a:gd name="connsiteX6" fmla="*/ 1171575 w 5481638"/>
              <a:gd name="connsiteY6" fmla="*/ 1585913 h 3624319"/>
              <a:gd name="connsiteX7" fmla="*/ 1376363 w 5481638"/>
              <a:gd name="connsiteY7" fmla="*/ 1514475 h 3624319"/>
              <a:gd name="connsiteX8" fmla="*/ 1604963 w 5481638"/>
              <a:gd name="connsiteY8" fmla="*/ 1400175 h 3624319"/>
              <a:gd name="connsiteX9" fmla="*/ 1814513 w 5481638"/>
              <a:gd name="connsiteY9" fmla="*/ 1285875 h 3624319"/>
              <a:gd name="connsiteX10" fmla="*/ 2076450 w 5481638"/>
              <a:gd name="connsiteY10" fmla="*/ 1209675 h 3624319"/>
              <a:gd name="connsiteX11" fmla="*/ 2276475 w 5481638"/>
              <a:gd name="connsiteY11" fmla="*/ 1128713 h 3624319"/>
              <a:gd name="connsiteX12" fmla="*/ 2424113 w 5481638"/>
              <a:gd name="connsiteY12" fmla="*/ 981075 h 3624319"/>
              <a:gd name="connsiteX13" fmla="*/ 2566988 w 5481638"/>
              <a:gd name="connsiteY13" fmla="*/ 804863 h 3624319"/>
              <a:gd name="connsiteX14" fmla="*/ 2700338 w 5481638"/>
              <a:gd name="connsiteY14" fmla="*/ 695325 h 3624319"/>
              <a:gd name="connsiteX15" fmla="*/ 2914650 w 5481638"/>
              <a:gd name="connsiteY15" fmla="*/ 557213 h 3624319"/>
              <a:gd name="connsiteX16" fmla="*/ 3105150 w 5481638"/>
              <a:gd name="connsiteY16" fmla="*/ 400050 h 3624319"/>
              <a:gd name="connsiteX17" fmla="*/ 3257550 w 5481638"/>
              <a:gd name="connsiteY17" fmla="*/ 195263 h 3624319"/>
              <a:gd name="connsiteX18" fmla="*/ 3390900 w 5481638"/>
              <a:gd name="connsiteY18" fmla="*/ 0 h 3624319"/>
              <a:gd name="connsiteX19" fmla="*/ 3814763 w 5481638"/>
              <a:gd name="connsiteY19" fmla="*/ 171450 h 3624319"/>
              <a:gd name="connsiteX20" fmla="*/ 4357688 w 5481638"/>
              <a:gd name="connsiteY20" fmla="*/ 471488 h 3624319"/>
              <a:gd name="connsiteX21" fmla="*/ 4829175 w 5481638"/>
              <a:gd name="connsiteY21" fmla="*/ 862013 h 3624319"/>
              <a:gd name="connsiteX22" fmla="*/ 4862513 w 5481638"/>
              <a:gd name="connsiteY22" fmla="*/ 900113 h 3624319"/>
              <a:gd name="connsiteX23" fmla="*/ 5310188 w 5481638"/>
              <a:gd name="connsiteY23" fmla="*/ 1309688 h 3624319"/>
              <a:gd name="connsiteX24" fmla="*/ 5338763 w 5481638"/>
              <a:gd name="connsiteY24" fmla="*/ 1347788 h 3624319"/>
              <a:gd name="connsiteX25" fmla="*/ 5481638 w 5481638"/>
              <a:gd name="connsiteY25" fmla="*/ 1504950 h 3624319"/>
              <a:gd name="connsiteX26" fmla="*/ 5314950 w 5481638"/>
              <a:gd name="connsiteY26" fmla="*/ 1609725 h 3624319"/>
              <a:gd name="connsiteX27" fmla="*/ 4267200 w 5481638"/>
              <a:gd name="connsiteY27" fmla="*/ 2228850 h 3624319"/>
              <a:gd name="connsiteX28" fmla="*/ 4257675 w 5481638"/>
              <a:gd name="connsiteY28" fmla="*/ 2266950 h 3624319"/>
              <a:gd name="connsiteX29" fmla="*/ 4257675 w 5481638"/>
              <a:gd name="connsiteY29" fmla="*/ 2300288 h 3624319"/>
              <a:gd name="connsiteX30" fmla="*/ 4233863 w 5481638"/>
              <a:gd name="connsiteY30" fmla="*/ 2343150 h 3624319"/>
              <a:gd name="connsiteX31" fmla="*/ 4191000 w 5481638"/>
              <a:gd name="connsiteY31" fmla="*/ 2333625 h 3624319"/>
              <a:gd name="connsiteX32" fmla="*/ 4167188 w 5481638"/>
              <a:gd name="connsiteY32" fmla="*/ 2295525 h 3624319"/>
              <a:gd name="connsiteX33" fmla="*/ 4129088 w 5481638"/>
              <a:gd name="connsiteY33" fmla="*/ 2286000 h 3624319"/>
              <a:gd name="connsiteX34" fmla="*/ 4110038 w 5481638"/>
              <a:gd name="connsiteY34" fmla="*/ 2328863 h 3624319"/>
              <a:gd name="connsiteX35" fmla="*/ 4081463 w 5481638"/>
              <a:gd name="connsiteY35" fmla="*/ 2357438 h 3624319"/>
              <a:gd name="connsiteX36" fmla="*/ 3833813 w 5481638"/>
              <a:gd name="connsiteY36" fmla="*/ 2628900 h 3624319"/>
              <a:gd name="connsiteX37" fmla="*/ 3657600 w 5481638"/>
              <a:gd name="connsiteY37" fmla="*/ 2833688 h 3624319"/>
              <a:gd name="connsiteX38" fmla="*/ 3400425 w 5481638"/>
              <a:gd name="connsiteY38" fmla="*/ 3000375 h 3624319"/>
              <a:gd name="connsiteX39" fmla="*/ 3205163 w 5481638"/>
              <a:gd name="connsiteY39" fmla="*/ 3109913 h 3624319"/>
              <a:gd name="connsiteX40" fmla="*/ 2376488 w 5481638"/>
              <a:gd name="connsiteY40" fmla="*/ 3624263 h 3624319"/>
              <a:gd name="connsiteX41" fmla="*/ 1419225 w 5481638"/>
              <a:gd name="connsiteY41" fmla="*/ 3076575 h 3624319"/>
              <a:gd name="connsiteX42" fmla="*/ 0 w 5481638"/>
              <a:gd name="connsiteY42" fmla="*/ 2238375 h 3624319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267200 w 5481638"/>
              <a:gd name="connsiteY27" fmla="*/ 2228850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33813 w 5481638"/>
              <a:gd name="connsiteY36" fmla="*/ 26289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267200 w 5481638"/>
              <a:gd name="connsiteY27" fmla="*/ 2228850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64553 w 5481638"/>
              <a:gd name="connsiteY36" fmla="*/ 2528454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679249 w 5481638"/>
              <a:gd name="connsiteY39" fmla="*/ 266440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717349 w 5481638"/>
              <a:gd name="connsiteY39" fmla="*/ 269297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583999 w 5481638"/>
              <a:gd name="connsiteY39" fmla="*/ 278822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0421 w 5481638"/>
              <a:gd name="connsiteY38" fmla="*/ 2766147 h 3624567"/>
              <a:gd name="connsiteX39" fmla="*/ 3583999 w 5481638"/>
              <a:gd name="connsiteY39" fmla="*/ 278822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0421 w 5481638"/>
              <a:gd name="connsiteY38" fmla="*/ 2766147 h 3624567"/>
              <a:gd name="connsiteX39" fmla="*/ 3603049 w 5481638"/>
              <a:gd name="connsiteY39" fmla="*/ 272155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9946 w 5481638"/>
              <a:gd name="connsiteY38" fmla="*/ 2708997 h 3624567"/>
              <a:gd name="connsiteX39" fmla="*/ 3603049 w 5481638"/>
              <a:gd name="connsiteY39" fmla="*/ 272155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81638" h="3624567">
                <a:moveTo>
                  <a:pt x="0" y="2238375"/>
                </a:moveTo>
                <a:lnTo>
                  <a:pt x="123825" y="2157413"/>
                </a:lnTo>
                <a:lnTo>
                  <a:pt x="304800" y="2066925"/>
                </a:lnTo>
                <a:lnTo>
                  <a:pt x="514350" y="1971675"/>
                </a:lnTo>
                <a:lnTo>
                  <a:pt x="766763" y="1790700"/>
                </a:lnTo>
                <a:lnTo>
                  <a:pt x="995363" y="1695450"/>
                </a:lnTo>
                <a:lnTo>
                  <a:pt x="1171575" y="1585913"/>
                </a:lnTo>
                <a:lnTo>
                  <a:pt x="1376363" y="1514475"/>
                </a:lnTo>
                <a:lnTo>
                  <a:pt x="1604963" y="1400175"/>
                </a:lnTo>
                <a:lnTo>
                  <a:pt x="1814513" y="1285875"/>
                </a:lnTo>
                <a:lnTo>
                  <a:pt x="2076450" y="1209675"/>
                </a:lnTo>
                <a:lnTo>
                  <a:pt x="2276475" y="1128713"/>
                </a:lnTo>
                <a:lnTo>
                  <a:pt x="2424113" y="981075"/>
                </a:lnTo>
                <a:lnTo>
                  <a:pt x="2566988" y="804863"/>
                </a:lnTo>
                <a:lnTo>
                  <a:pt x="2700338" y="695325"/>
                </a:lnTo>
                <a:lnTo>
                  <a:pt x="2914650" y="557213"/>
                </a:lnTo>
                <a:lnTo>
                  <a:pt x="3105150" y="400050"/>
                </a:lnTo>
                <a:lnTo>
                  <a:pt x="3257550" y="195263"/>
                </a:lnTo>
                <a:lnTo>
                  <a:pt x="3390900" y="0"/>
                </a:lnTo>
                <a:lnTo>
                  <a:pt x="3814763" y="171450"/>
                </a:lnTo>
                <a:lnTo>
                  <a:pt x="4357688" y="471488"/>
                </a:lnTo>
                <a:lnTo>
                  <a:pt x="4829175" y="862013"/>
                </a:lnTo>
                <a:cubicBezTo>
                  <a:pt x="4855051" y="898239"/>
                  <a:pt x="4840774" y="889242"/>
                  <a:pt x="4862513" y="900113"/>
                </a:cubicBezTo>
                <a:lnTo>
                  <a:pt x="5310188" y="1309688"/>
                </a:lnTo>
                <a:lnTo>
                  <a:pt x="5338763" y="1347788"/>
                </a:lnTo>
                <a:lnTo>
                  <a:pt x="5481638" y="1504950"/>
                </a:lnTo>
                <a:cubicBezTo>
                  <a:pt x="5426075" y="1539875"/>
                  <a:pt x="5508625" y="1490663"/>
                  <a:pt x="5314950" y="1609725"/>
                </a:cubicBezTo>
                <a:lnTo>
                  <a:pt x="4319587" y="2219325"/>
                </a:lnTo>
                <a:lnTo>
                  <a:pt x="4257675" y="2266950"/>
                </a:lnTo>
                <a:lnTo>
                  <a:pt x="4257675" y="2300288"/>
                </a:lnTo>
                <a:lnTo>
                  <a:pt x="4233863" y="2343150"/>
                </a:lnTo>
                <a:lnTo>
                  <a:pt x="4191000" y="2333625"/>
                </a:lnTo>
                <a:lnTo>
                  <a:pt x="4167188" y="2295525"/>
                </a:lnTo>
                <a:lnTo>
                  <a:pt x="4143375" y="2314575"/>
                </a:lnTo>
                <a:lnTo>
                  <a:pt x="4105275" y="2352676"/>
                </a:lnTo>
                <a:cubicBezTo>
                  <a:pt x="4095750" y="2362201"/>
                  <a:pt x="4062701" y="2368408"/>
                  <a:pt x="4022581" y="2397704"/>
                </a:cubicBezTo>
                <a:cubicBezTo>
                  <a:pt x="3982461" y="2427000"/>
                  <a:pt x="3909075" y="2493529"/>
                  <a:pt x="3864553" y="2528454"/>
                </a:cubicBezTo>
                <a:cubicBezTo>
                  <a:pt x="3828185" y="2554720"/>
                  <a:pt x="3782292" y="2580987"/>
                  <a:pt x="3745924" y="2607253"/>
                </a:cubicBezTo>
                <a:lnTo>
                  <a:pt x="3719946" y="2708997"/>
                </a:lnTo>
                <a:lnTo>
                  <a:pt x="3603049" y="2721553"/>
                </a:lnTo>
                <a:lnTo>
                  <a:pt x="3348470" y="2917248"/>
                </a:lnTo>
                <a:cubicBezTo>
                  <a:pt x="3283383" y="2953761"/>
                  <a:pt x="3270250" y="3073400"/>
                  <a:pt x="3205163" y="3109913"/>
                </a:cubicBezTo>
                <a:cubicBezTo>
                  <a:pt x="3150394" y="3134519"/>
                  <a:pt x="3209926" y="3124200"/>
                  <a:pt x="3071813" y="3209925"/>
                </a:cubicBezTo>
                <a:cubicBezTo>
                  <a:pt x="2933700" y="3295650"/>
                  <a:pt x="2651919" y="3636169"/>
                  <a:pt x="2376488" y="3624263"/>
                </a:cubicBezTo>
                <a:lnTo>
                  <a:pt x="1419225" y="3076575"/>
                </a:lnTo>
                <a:lnTo>
                  <a:pt x="0" y="223837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2335423" y="4955597"/>
            <a:ext cx="3048000" cy="1247775"/>
          </a:xfrm>
          <a:custGeom>
            <a:avLst/>
            <a:gdLst>
              <a:gd name="connsiteX0" fmla="*/ 3048000 w 3048000"/>
              <a:gd name="connsiteY0" fmla="*/ 738188 h 1247775"/>
              <a:gd name="connsiteX1" fmla="*/ 2990850 w 3048000"/>
              <a:gd name="connsiteY1" fmla="*/ 747713 h 1247775"/>
              <a:gd name="connsiteX2" fmla="*/ 2905125 w 3048000"/>
              <a:gd name="connsiteY2" fmla="*/ 776288 h 1247775"/>
              <a:gd name="connsiteX3" fmla="*/ 2809875 w 3048000"/>
              <a:gd name="connsiteY3" fmla="*/ 809625 h 1247775"/>
              <a:gd name="connsiteX4" fmla="*/ 2686050 w 3048000"/>
              <a:gd name="connsiteY4" fmla="*/ 842963 h 1247775"/>
              <a:gd name="connsiteX5" fmla="*/ 2586038 w 3048000"/>
              <a:gd name="connsiteY5" fmla="*/ 914400 h 1247775"/>
              <a:gd name="connsiteX6" fmla="*/ 2547938 w 3048000"/>
              <a:gd name="connsiteY6" fmla="*/ 947738 h 1247775"/>
              <a:gd name="connsiteX7" fmla="*/ 2495550 w 3048000"/>
              <a:gd name="connsiteY7" fmla="*/ 995363 h 1247775"/>
              <a:gd name="connsiteX8" fmla="*/ 2466975 w 3048000"/>
              <a:gd name="connsiteY8" fmla="*/ 1028700 h 1247775"/>
              <a:gd name="connsiteX9" fmla="*/ 2452688 w 3048000"/>
              <a:gd name="connsiteY9" fmla="*/ 1033463 h 1247775"/>
              <a:gd name="connsiteX10" fmla="*/ 2362200 w 3048000"/>
              <a:gd name="connsiteY10" fmla="*/ 1052513 h 1247775"/>
              <a:gd name="connsiteX11" fmla="*/ 2281238 w 3048000"/>
              <a:gd name="connsiteY11" fmla="*/ 1095375 h 1247775"/>
              <a:gd name="connsiteX12" fmla="*/ 2176463 w 3048000"/>
              <a:gd name="connsiteY12" fmla="*/ 1071563 h 1247775"/>
              <a:gd name="connsiteX13" fmla="*/ 1528763 w 3048000"/>
              <a:gd name="connsiteY13" fmla="*/ 809625 h 1247775"/>
              <a:gd name="connsiteX14" fmla="*/ 1381125 w 3048000"/>
              <a:gd name="connsiteY14" fmla="*/ 771525 h 1247775"/>
              <a:gd name="connsiteX15" fmla="*/ 1200150 w 3048000"/>
              <a:gd name="connsiteY15" fmla="*/ 704850 h 1247775"/>
              <a:gd name="connsiteX16" fmla="*/ 985838 w 3048000"/>
              <a:gd name="connsiteY16" fmla="*/ 528638 h 1247775"/>
              <a:gd name="connsiteX17" fmla="*/ 728663 w 3048000"/>
              <a:gd name="connsiteY17" fmla="*/ 295275 h 1247775"/>
              <a:gd name="connsiteX18" fmla="*/ 395288 w 3048000"/>
              <a:gd name="connsiteY18" fmla="*/ 85725 h 1247775"/>
              <a:gd name="connsiteX19" fmla="*/ 142875 w 3048000"/>
              <a:gd name="connsiteY19" fmla="*/ 19050 h 1247775"/>
              <a:gd name="connsiteX20" fmla="*/ 0 w 3048000"/>
              <a:gd name="connsiteY20" fmla="*/ 0 h 1247775"/>
              <a:gd name="connsiteX21" fmla="*/ 14288 w 3048000"/>
              <a:gd name="connsiteY21" fmla="*/ 66675 h 1247775"/>
              <a:gd name="connsiteX22" fmla="*/ 247650 w 3048000"/>
              <a:gd name="connsiteY22" fmla="*/ 209550 h 1247775"/>
              <a:gd name="connsiteX23" fmla="*/ 528638 w 3048000"/>
              <a:gd name="connsiteY23" fmla="*/ 304800 h 1247775"/>
              <a:gd name="connsiteX24" fmla="*/ 795338 w 3048000"/>
              <a:gd name="connsiteY24" fmla="*/ 500063 h 1247775"/>
              <a:gd name="connsiteX25" fmla="*/ 1190625 w 3048000"/>
              <a:gd name="connsiteY25" fmla="*/ 809625 h 1247775"/>
              <a:gd name="connsiteX26" fmla="*/ 1552575 w 3048000"/>
              <a:gd name="connsiteY26" fmla="*/ 995363 h 1247775"/>
              <a:gd name="connsiteX27" fmla="*/ 2043113 w 3048000"/>
              <a:gd name="connsiteY27" fmla="*/ 1190625 h 1247775"/>
              <a:gd name="connsiteX28" fmla="*/ 2238375 w 3048000"/>
              <a:gd name="connsiteY28" fmla="*/ 1247775 h 1247775"/>
              <a:gd name="connsiteX29" fmla="*/ 2419350 w 3048000"/>
              <a:gd name="connsiteY29" fmla="*/ 1181100 h 1247775"/>
              <a:gd name="connsiteX30" fmla="*/ 2533650 w 3048000"/>
              <a:gd name="connsiteY30" fmla="*/ 1081088 h 1247775"/>
              <a:gd name="connsiteX31" fmla="*/ 2633663 w 3048000"/>
              <a:gd name="connsiteY31" fmla="*/ 962025 h 1247775"/>
              <a:gd name="connsiteX32" fmla="*/ 2767013 w 3048000"/>
              <a:gd name="connsiteY32" fmla="*/ 895350 h 1247775"/>
              <a:gd name="connsiteX33" fmla="*/ 2971800 w 3048000"/>
              <a:gd name="connsiteY33" fmla="*/ 838200 h 1247775"/>
              <a:gd name="connsiteX34" fmla="*/ 3048000 w 3048000"/>
              <a:gd name="connsiteY34" fmla="*/ 738188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48000" h="1247775">
                <a:moveTo>
                  <a:pt x="3048000" y="738188"/>
                </a:moveTo>
                <a:lnTo>
                  <a:pt x="2990850" y="747713"/>
                </a:lnTo>
                <a:lnTo>
                  <a:pt x="2905125" y="776288"/>
                </a:lnTo>
                <a:lnTo>
                  <a:pt x="2809875" y="809625"/>
                </a:lnTo>
                <a:lnTo>
                  <a:pt x="2686050" y="842963"/>
                </a:lnTo>
                <a:lnTo>
                  <a:pt x="2586038" y="914400"/>
                </a:lnTo>
                <a:lnTo>
                  <a:pt x="2547938" y="947738"/>
                </a:lnTo>
                <a:lnTo>
                  <a:pt x="2495550" y="995363"/>
                </a:lnTo>
                <a:cubicBezTo>
                  <a:pt x="2486025" y="1006475"/>
                  <a:pt x="2477914" y="1018976"/>
                  <a:pt x="2466975" y="1028700"/>
                </a:cubicBezTo>
                <a:cubicBezTo>
                  <a:pt x="2463223" y="1032035"/>
                  <a:pt x="2452688" y="1033463"/>
                  <a:pt x="2452688" y="1033463"/>
                </a:cubicBezTo>
                <a:lnTo>
                  <a:pt x="2362200" y="1052513"/>
                </a:lnTo>
                <a:lnTo>
                  <a:pt x="2281238" y="1095375"/>
                </a:lnTo>
                <a:lnTo>
                  <a:pt x="2176463" y="1071563"/>
                </a:lnTo>
                <a:lnTo>
                  <a:pt x="1528763" y="809625"/>
                </a:lnTo>
                <a:lnTo>
                  <a:pt x="1381125" y="771525"/>
                </a:lnTo>
                <a:lnTo>
                  <a:pt x="1200150" y="704850"/>
                </a:lnTo>
                <a:lnTo>
                  <a:pt x="985838" y="528638"/>
                </a:lnTo>
                <a:lnTo>
                  <a:pt x="728663" y="295275"/>
                </a:lnTo>
                <a:lnTo>
                  <a:pt x="395288" y="85725"/>
                </a:lnTo>
                <a:lnTo>
                  <a:pt x="142875" y="19050"/>
                </a:lnTo>
                <a:lnTo>
                  <a:pt x="0" y="0"/>
                </a:lnTo>
                <a:lnTo>
                  <a:pt x="14288" y="66675"/>
                </a:lnTo>
                <a:lnTo>
                  <a:pt x="247650" y="209550"/>
                </a:lnTo>
                <a:lnTo>
                  <a:pt x="528638" y="304800"/>
                </a:lnTo>
                <a:lnTo>
                  <a:pt x="795338" y="500063"/>
                </a:lnTo>
                <a:lnTo>
                  <a:pt x="1190625" y="809625"/>
                </a:lnTo>
                <a:lnTo>
                  <a:pt x="1552575" y="995363"/>
                </a:lnTo>
                <a:lnTo>
                  <a:pt x="2043113" y="1190625"/>
                </a:lnTo>
                <a:lnTo>
                  <a:pt x="2238375" y="1247775"/>
                </a:lnTo>
                <a:lnTo>
                  <a:pt x="2419350" y="1181100"/>
                </a:lnTo>
                <a:lnTo>
                  <a:pt x="2533650" y="1081088"/>
                </a:lnTo>
                <a:lnTo>
                  <a:pt x="2633663" y="962025"/>
                </a:lnTo>
                <a:lnTo>
                  <a:pt x="2767013" y="895350"/>
                </a:lnTo>
                <a:lnTo>
                  <a:pt x="2971800" y="838200"/>
                </a:lnTo>
                <a:lnTo>
                  <a:pt x="3048000" y="7381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/>
          <p:nvPr/>
        </p:nvSpPr>
        <p:spPr>
          <a:xfrm rot="7604823">
            <a:off x="5738748" y="5125775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 8"/>
          <p:cNvSpPr/>
          <p:nvPr/>
        </p:nvSpPr>
        <p:spPr>
          <a:xfrm rot="4333234">
            <a:off x="7176858" y="4136664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 9"/>
          <p:cNvSpPr/>
          <p:nvPr/>
        </p:nvSpPr>
        <p:spPr>
          <a:xfrm rot="7018143">
            <a:off x="6923396" y="4658433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 10"/>
          <p:cNvSpPr/>
          <p:nvPr/>
        </p:nvSpPr>
        <p:spPr>
          <a:xfrm rot="4966705">
            <a:off x="7035075" y="4312832"/>
            <a:ext cx="331617" cy="214070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11"/>
          <p:cNvSpPr/>
          <p:nvPr/>
        </p:nvSpPr>
        <p:spPr>
          <a:xfrm rot="4982232">
            <a:off x="6703383" y="4591029"/>
            <a:ext cx="331617" cy="214070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 12"/>
          <p:cNvSpPr/>
          <p:nvPr/>
        </p:nvSpPr>
        <p:spPr>
          <a:xfrm>
            <a:off x="2957311" y="3526807"/>
            <a:ext cx="1995105" cy="1097795"/>
          </a:xfrm>
          <a:custGeom>
            <a:avLst/>
            <a:gdLst>
              <a:gd name="connsiteX0" fmla="*/ 1933575 w 1933575"/>
              <a:gd name="connsiteY0" fmla="*/ 0 h 1081088"/>
              <a:gd name="connsiteX1" fmla="*/ 1738313 w 1933575"/>
              <a:gd name="connsiteY1" fmla="*/ 128588 h 1081088"/>
              <a:gd name="connsiteX2" fmla="*/ 1671638 w 1933575"/>
              <a:gd name="connsiteY2" fmla="*/ 257175 h 1081088"/>
              <a:gd name="connsiteX3" fmla="*/ 1676400 w 1933575"/>
              <a:gd name="connsiteY3" fmla="*/ 561975 h 1081088"/>
              <a:gd name="connsiteX4" fmla="*/ 1490663 w 1933575"/>
              <a:gd name="connsiteY4" fmla="*/ 652463 h 1081088"/>
              <a:gd name="connsiteX5" fmla="*/ 1123950 w 1933575"/>
              <a:gd name="connsiteY5" fmla="*/ 681038 h 1081088"/>
              <a:gd name="connsiteX6" fmla="*/ 728663 w 1933575"/>
              <a:gd name="connsiteY6" fmla="*/ 823913 h 1081088"/>
              <a:gd name="connsiteX7" fmla="*/ 485775 w 1933575"/>
              <a:gd name="connsiteY7" fmla="*/ 1081088 h 1081088"/>
              <a:gd name="connsiteX8" fmla="*/ 0 w 1933575"/>
              <a:gd name="connsiteY8" fmla="*/ 923925 h 1081088"/>
              <a:gd name="connsiteX9" fmla="*/ 223838 w 1933575"/>
              <a:gd name="connsiteY9" fmla="*/ 900113 h 1081088"/>
              <a:gd name="connsiteX10" fmla="*/ 533400 w 1933575"/>
              <a:gd name="connsiteY10" fmla="*/ 804863 h 1081088"/>
              <a:gd name="connsiteX11" fmla="*/ 733425 w 1933575"/>
              <a:gd name="connsiteY11" fmla="*/ 661988 h 1081088"/>
              <a:gd name="connsiteX12" fmla="*/ 1014413 w 1933575"/>
              <a:gd name="connsiteY12" fmla="*/ 600075 h 1081088"/>
              <a:gd name="connsiteX13" fmla="*/ 1328738 w 1933575"/>
              <a:gd name="connsiteY13" fmla="*/ 604838 h 1081088"/>
              <a:gd name="connsiteX14" fmla="*/ 1619250 w 1933575"/>
              <a:gd name="connsiteY14" fmla="*/ 561975 h 1081088"/>
              <a:gd name="connsiteX15" fmla="*/ 1643063 w 1933575"/>
              <a:gd name="connsiteY15" fmla="*/ 471488 h 1081088"/>
              <a:gd name="connsiteX16" fmla="*/ 1628775 w 1933575"/>
              <a:gd name="connsiteY16" fmla="*/ 300038 h 1081088"/>
              <a:gd name="connsiteX17" fmla="*/ 1652588 w 1933575"/>
              <a:gd name="connsiteY17" fmla="*/ 161925 h 1081088"/>
              <a:gd name="connsiteX18" fmla="*/ 1933575 w 1933575"/>
              <a:gd name="connsiteY18" fmla="*/ 0 h 1081088"/>
              <a:gd name="connsiteX0" fmla="*/ 1933575 w 1933575"/>
              <a:gd name="connsiteY0" fmla="*/ 0 h 1081088"/>
              <a:gd name="connsiteX1" fmla="*/ 1738313 w 1933575"/>
              <a:gd name="connsiteY1" fmla="*/ 12858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4562"/>
              <a:gd name="connsiteY0" fmla="*/ 39 h 1081127"/>
              <a:gd name="connsiteX1" fmla="*/ 1743076 w 1934562"/>
              <a:gd name="connsiteY1" fmla="*/ 147677 h 1081127"/>
              <a:gd name="connsiteX2" fmla="*/ 1671638 w 1934562"/>
              <a:gd name="connsiteY2" fmla="*/ 257214 h 1081127"/>
              <a:gd name="connsiteX3" fmla="*/ 1700213 w 1934562"/>
              <a:gd name="connsiteY3" fmla="*/ 423902 h 1081127"/>
              <a:gd name="connsiteX4" fmla="*/ 1676400 w 1934562"/>
              <a:gd name="connsiteY4" fmla="*/ 562014 h 1081127"/>
              <a:gd name="connsiteX5" fmla="*/ 1490663 w 1934562"/>
              <a:gd name="connsiteY5" fmla="*/ 652502 h 1081127"/>
              <a:gd name="connsiteX6" fmla="*/ 1123950 w 1934562"/>
              <a:gd name="connsiteY6" fmla="*/ 681077 h 1081127"/>
              <a:gd name="connsiteX7" fmla="*/ 728663 w 1934562"/>
              <a:gd name="connsiteY7" fmla="*/ 823952 h 1081127"/>
              <a:gd name="connsiteX8" fmla="*/ 623888 w 1934562"/>
              <a:gd name="connsiteY8" fmla="*/ 928727 h 1081127"/>
              <a:gd name="connsiteX9" fmla="*/ 485775 w 1934562"/>
              <a:gd name="connsiteY9" fmla="*/ 1081127 h 1081127"/>
              <a:gd name="connsiteX10" fmla="*/ 0 w 1934562"/>
              <a:gd name="connsiteY10" fmla="*/ 923964 h 1081127"/>
              <a:gd name="connsiteX11" fmla="*/ 223838 w 1934562"/>
              <a:gd name="connsiteY11" fmla="*/ 900152 h 1081127"/>
              <a:gd name="connsiteX12" fmla="*/ 533400 w 1934562"/>
              <a:gd name="connsiteY12" fmla="*/ 804902 h 1081127"/>
              <a:gd name="connsiteX13" fmla="*/ 733425 w 1934562"/>
              <a:gd name="connsiteY13" fmla="*/ 662027 h 1081127"/>
              <a:gd name="connsiteX14" fmla="*/ 1014413 w 1934562"/>
              <a:gd name="connsiteY14" fmla="*/ 600114 h 1081127"/>
              <a:gd name="connsiteX15" fmla="*/ 1328738 w 1934562"/>
              <a:gd name="connsiteY15" fmla="*/ 604877 h 1081127"/>
              <a:gd name="connsiteX16" fmla="*/ 1619250 w 1934562"/>
              <a:gd name="connsiteY16" fmla="*/ 562014 h 1081127"/>
              <a:gd name="connsiteX17" fmla="*/ 1643063 w 1934562"/>
              <a:gd name="connsiteY17" fmla="*/ 471527 h 1081127"/>
              <a:gd name="connsiteX18" fmla="*/ 1628775 w 1934562"/>
              <a:gd name="connsiteY18" fmla="*/ 300077 h 1081127"/>
              <a:gd name="connsiteX19" fmla="*/ 1652588 w 1934562"/>
              <a:gd name="connsiteY19" fmla="*/ 161964 h 1081127"/>
              <a:gd name="connsiteX20" fmla="*/ 1933575 w 1934562"/>
              <a:gd name="connsiteY20" fmla="*/ 39 h 1081127"/>
              <a:gd name="connsiteX0" fmla="*/ 1933575 w 1934562"/>
              <a:gd name="connsiteY0" fmla="*/ 39 h 1081127"/>
              <a:gd name="connsiteX1" fmla="*/ 1743076 w 1934562"/>
              <a:gd name="connsiteY1" fmla="*/ 147677 h 1081127"/>
              <a:gd name="connsiteX2" fmla="*/ 1671638 w 1934562"/>
              <a:gd name="connsiteY2" fmla="*/ 257214 h 1081127"/>
              <a:gd name="connsiteX3" fmla="*/ 1700213 w 1934562"/>
              <a:gd name="connsiteY3" fmla="*/ 423902 h 1081127"/>
              <a:gd name="connsiteX4" fmla="*/ 1676400 w 1934562"/>
              <a:gd name="connsiteY4" fmla="*/ 562014 h 1081127"/>
              <a:gd name="connsiteX5" fmla="*/ 1490663 w 1934562"/>
              <a:gd name="connsiteY5" fmla="*/ 652502 h 1081127"/>
              <a:gd name="connsiteX6" fmla="*/ 1123950 w 1934562"/>
              <a:gd name="connsiteY6" fmla="*/ 681077 h 1081127"/>
              <a:gd name="connsiteX7" fmla="*/ 728663 w 1934562"/>
              <a:gd name="connsiteY7" fmla="*/ 823952 h 1081127"/>
              <a:gd name="connsiteX8" fmla="*/ 623888 w 1934562"/>
              <a:gd name="connsiteY8" fmla="*/ 928727 h 1081127"/>
              <a:gd name="connsiteX9" fmla="*/ 485775 w 1934562"/>
              <a:gd name="connsiteY9" fmla="*/ 1081127 h 1081127"/>
              <a:gd name="connsiteX10" fmla="*/ 0 w 1934562"/>
              <a:gd name="connsiteY10" fmla="*/ 923964 h 1081127"/>
              <a:gd name="connsiteX11" fmla="*/ 223838 w 1934562"/>
              <a:gd name="connsiteY11" fmla="*/ 900152 h 1081127"/>
              <a:gd name="connsiteX12" fmla="*/ 533400 w 1934562"/>
              <a:gd name="connsiteY12" fmla="*/ 804902 h 1081127"/>
              <a:gd name="connsiteX13" fmla="*/ 733425 w 1934562"/>
              <a:gd name="connsiteY13" fmla="*/ 662027 h 1081127"/>
              <a:gd name="connsiteX14" fmla="*/ 1014413 w 1934562"/>
              <a:gd name="connsiteY14" fmla="*/ 600114 h 1081127"/>
              <a:gd name="connsiteX15" fmla="*/ 1328738 w 1934562"/>
              <a:gd name="connsiteY15" fmla="*/ 604877 h 1081127"/>
              <a:gd name="connsiteX16" fmla="*/ 1619250 w 1934562"/>
              <a:gd name="connsiteY16" fmla="*/ 562014 h 1081127"/>
              <a:gd name="connsiteX17" fmla="*/ 1643063 w 1934562"/>
              <a:gd name="connsiteY17" fmla="*/ 471527 h 1081127"/>
              <a:gd name="connsiteX18" fmla="*/ 1628775 w 1934562"/>
              <a:gd name="connsiteY18" fmla="*/ 300077 h 1081127"/>
              <a:gd name="connsiteX19" fmla="*/ 1652588 w 1934562"/>
              <a:gd name="connsiteY19" fmla="*/ 161964 h 1081127"/>
              <a:gd name="connsiteX20" fmla="*/ 1933575 w 1934562"/>
              <a:gd name="connsiteY20" fmla="*/ 39 h 1081127"/>
              <a:gd name="connsiteX0" fmla="*/ 1933575 w 1934562"/>
              <a:gd name="connsiteY0" fmla="*/ 39 h 1081131"/>
              <a:gd name="connsiteX1" fmla="*/ 1743076 w 1934562"/>
              <a:gd name="connsiteY1" fmla="*/ 147677 h 1081131"/>
              <a:gd name="connsiteX2" fmla="*/ 1671638 w 1934562"/>
              <a:gd name="connsiteY2" fmla="*/ 257214 h 1081131"/>
              <a:gd name="connsiteX3" fmla="*/ 1700213 w 1934562"/>
              <a:gd name="connsiteY3" fmla="*/ 423902 h 1081131"/>
              <a:gd name="connsiteX4" fmla="*/ 1676400 w 1934562"/>
              <a:gd name="connsiteY4" fmla="*/ 562014 h 1081131"/>
              <a:gd name="connsiteX5" fmla="*/ 1490663 w 1934562"/>
              <a:gd name="connsiteY5" fmla="*/ 652502 h 1081131"/>
              <a:gd name="connsiteX6" fmla="*/ 1123950 w 1934562"/>
              <a:gd name="connsiteY6" fmla="*/ 681077 h 1081131"/>
              <a:gd name="connsiteX7" fmla="*/ 728663 w 1934562"/>
              <a:gd name="connsiteY7" fmla="*/ 823952 h 1081131"/>
              <a:gd name="connsiteX8" fmla="*/ 623888 w 1934562"/>
              <a:gd name="connsiteY8" fmla="*/ 928727 h 1081131"/>
              <a:gd name="connsiteX9" fmla="*/ 485775 w 1934562"/>
              <a:gd name="connsiteY9" fmla="*/ 1081127 h 1081131"/>
              <a:gd name="connsiteX10" fmla="*/ 0 w 1934562"/>
              <a:gd name="connsiteY10" fmla="*/ 923964 h 1081131"/>
              <a:gd name="connsiteX11" fmla="*/ 223838 w 1934562"/>
              <a:gd name="connsiteY11" fmla="*/ 900152 h 1081131"/>
              <a:gd name="connsiteX12" fmla="*/ 533400 w 1934562"/>
              <a:gd name="connsiteY12" fmla="*/ 804902 h 1081131"/>
              <a:gd name="connsiteX13" fmla="*/ 733425 w 1934562"/>
              <a:gd name="connsiteY13" fmla="*/ 662027 h 1081131"/>
              <a:gd name="connsiteX14" fmla="*/ 1014413 w 1934562"/>
              <a:gd name="connsiteY14" fmla="*/ 600114 h 1081131"/>
              <a:gd name="connsiteX15" fmla="*/ 1328738 w 1934562"/>
              <a:gd name="connsiteY15" fmla="*/ 604877 h 1081131"/>
              <a:gd name="connsiteX16" fmla="*/ 1619250 w 1934562"/>
              <a:gd name="connsiteY16" fmla="*/ 562014 h 1081131"/>
              <a:gd name="connsiteX17" fmla="*/ 1643063 w 1934562"/>
              <a:gd name="connsiteY17" fmla="*/ 471527 h 1081131"/>
              <a:gd name="connsiteX18" fmla="*/ 1628775 w 1934562"/>
              <a:gd name="connsiteY18" fmla="*/ 300077 h 1081131"/>
              <a:gd name="connsiteX19" fmla="*/ 1652588 w 1934562"/>
              <a:gd name="connsiteY19" fmla="*/ 161964 h 1081131"/>
              <a:gd name="connsiteX20" fmla="*/ 1933575 w 1934562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0760 w 1941324"/>
              <a:gd name="connsiteY4" fmla="*/ 477588 h 1081131"/>
              <a:gd name="connsiteX5" fmla="*/ 1683162 w 1941324"/>
              <a:gd name="connsiteY5" fmla="*/ 562014 h 1081131"/>
              <a:gd name="connsiteX6" fmla="*/ 1497425 w 1941324"/>
              <a:gd name="connsiteY6" fmla="*/ 652502 h 1081131"/>
              <a:gd name="connsiteX7" fmla="*/ 1130712 w 1941324"/>
              <a:gd name="connsiteY7" fmla="*/ 681077 h 1081131"/>
              <a:gd name="connsiteX8" fmla="*/ 735425 w 1941324"/>
              <a:gd name="connsiteY8" fmla="*/ 823952 h 1081131"/>
              <a:gd name="connsiteX9" fmla="*/ 630650 w 1941324"/>
              <a:gd name="connsiteY9" fmla="*/ 928727 h 1081131"/>
              <a:gd name="connsiteX10" fmla="*/ 492537 w 1941324"/>
              <a:gd name="connsiteY10" fmla="*/ 1081127 h 1081131"/>
              <a:gd name="connsiteX11" fmla="*/ 6762 w 1941324"/>
              <a:gd name="connsiteY11" fmla="*/ 923964 h 1081131"/>
              <a:gd name="connsiteX12" fmla="*/ 230600 w 1941324"/>
              <a:gd name="connsiteY12" fmla="*/ 900152 h 1081131"/>
              <a:gd name="connsiteX13" fmla="*/ 540162 w 1941324"/>
              <a:gd name="connsiteY13" fmla="*/ 804902 h 1081131"/>
              <a:gd name="connsiteX14" fmla="*/ 740187 w 1941324"/>
              <a:gd name="connsiteY14" fmla="*/ 662027 h 1081131"/>
              <a:gd name="connsiteX15" fmla="*/ 1021175 w 1941324"/>
              <a:gd name="connsiteY15" fmla="*/ 600114 h 1081131"/>
              <a:gd name="connsiteX16" fmla="*/ 1335500 w 1941324"/>
              <a:gd name="connsiteY16" fmla="*/ 604877 h 1081131"/>
              <a:gd name="connsiteX17" fmla="*/ 1626012 w 1941324"/>
              <a:gd name="connsiteY17" fmla="*/ 562014 h 1081131"/>
              <a:gd name="connsiteX18" fmla="*/ 1649825 w 1941324"/>
              <a:gd name="connsiteY18" fmla="*/ 471527 h 1081131"/>
              <a:gd name="connsiteX19" fmla="*/ 1635537 w 1941324"/>
              <a:gd name="connsiteY19" fmla="*/ 300077 h 1081131"/>
              <a:gd name="connsiteX20" fmla="*/ 1659350 w 1941324"/>
              <a:gd name="connsiteY20" fmla="*/ 161964 h 1081131"/>
              <a:gd name="connsiteX21" fmla="*/ 1940337 w 1941324"/>
              <a:gd name="connsiteY21" fmla="*/ 39 h 1081131"/>
              <a:gd name="connsiteX0" fmla="*/ 1940337 w 2226771"/>
              <a:gd name="connsiteY0" fmla="*/ 39 h 1081131"/>
              <a:gd name="connsiteX1" fmla="*/ 1749838 w 2226771"/>
              <a:gd name="connsiteY1" fmla="*/ 147677 h 1081131"/>
              <a:gd name="connsiteX2" fmla="*/ 1678400 w 2226771"/>
              <a:gd name="connsiteY2" fmla="*/ 257214 h 1081131"/>
              <a:gd name="connsiteX3" fmla="*/ 1706975 w 2226771"/>
              <a:gd name="connsiteY3" fmla="*/ 423902 h 1081131"/>
              <a:gd name="connsiteX4" fmla="*/ 2226744 w 2226771"/>
              <a:gd name="connsiteY4" fmla="*/ 518521 h 1081131"/>
              <a:gd name="connsiteX5" fmla="*/ 1683162 w 2226771"/>
              <a:gd name="connsiteY5" fmla="*/ 562014 h 1081131"/>
              <a:gd name="connsiteX6" fmla="*/ 1497425 w 2226771"/>
              <a:gd name="connsiteY6" fmla="*/ 652502 h 1081131"/>
              <a:gd name="connsiteX7" fmla="*/ 1130712 w 2226771"/>
              <a:gd name="connsiteY7" fmla="*/ 681077 h 1081131"/>
              <a:gd name="connsiteX8" fmla="*/ 735425 w 2226771"/>
              <a:gd name="connsiteY8" fmla="*/ 823952 h 1081131"/>
              <a:gd name="connsiteX9" fmla="*/ 630650 w 2226771"/>
              <a:gd name="connsiteY9" fmla="*/ 928727 h 1081131"/>
              <a:gd name="connsiteX10" fmla="*/ 492537 w 2226771"/>
              <a:gd name="connsiteY10" fmla="*/ 1081127 h 1081131"/>
              <a:gd name="connsiteX11" fmla="*/ 6762 w 2226771"/>
              <a:gd name="connsiteY11" fmla="*/ 923964 h 1081131"/>
              <a:gd name="connsiteX12" fmla="*/ 230600 w 2226771"/>
              <a:gd name="connsiteY12" fmla="*/ 900152 h 1081131"/>
              <a:gd name="connsiteX13" fmla="*/ 540162 w 2226771"/>
              <a:gd name="connsiteY13" fmla="*/ 804902 h 1081131"/>
              <a:gd name="connsiteX14" fmla="*/ 740187 w 2226771"/>
              <a:gd name="connsiteY14" fmla="*/ 662027 h 1081131"/>
              <a:gd name="connsiteX15" fmla="*/ 1021175 w 2226771"/>
              <a:gd name="connsiteY15" fmla="*/ 600114 h 1081131"/>
              <a:gd name="connsiteX16" fmla="*/ 1335500 w 2226771"/>
              <a:gd name="connsiteY16" fmla="*/ 604877 h 1081131"/>
              <a:gd name="connsiteX17" fmla="*/ 1626012 w 2226771"/>
              <a:gd name="connsiteY17" fmla="*/ 562014 h 1081131"/>
              <a:gd name="connsiteX18" fmla="*/ 1649825 w 2226771"/>
              <a:gd name="connsiteY18" fmla="*/ 471527 h 1081131"/>
              <a:gd name="connsiteX19" fmla="*/ 1635537 w 2226771"/>
              <a:gd name="connsiteY19" fmla="*/ 300077 h 1081131"/>
              <a:gd name="connsiteX20" fmla="*/ 1659350 w 2226771"/>
              <a:gd name="connsiteY20" fmla="*/ 161964 h 1081131"/>
              <a:gd name="connsiteX21" fmla="*/ 1940337 w 2226771"/>
              <a:gd name="connsiteY21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1324" h="1081131">
                <a:moveTo>
                  <a:pt x="1940337" y="39"/>
                </a:moveTo>
                <a:cubicBezTo>
                  <a:pt x="1955418" y="-2342"/>
                  <a:pt x="1793494" y="104814"/>
                  <a:pt x="1749838" y="147677"/>
                </a:cubicBezTo>
                <a:cubicBezTo>
                  <a:pt x="1706182" y="190540"/>
                  <a:pt x="1685544" y="211177"/>
                  <a:pt x="1678400" y="257214"/>
                </a:cubicBezTo>
                <a:cubicBezTo>
                  <a:pt x="1668081" y="300870"/>
                  <a:pt x="1706181" y="373102"/>
                  <a:pt x="1706975" y="423902"/>
                </a:cubicBezTo>
                <a:cubicBezTo>
                  <a:pt x="1707769" y="474702"/>
                  <a:pt x="1718087" y="523914"/>
                  <a:pt x="1683162" y="562014"/>
                </a:cubicBezTo>
                <a:cubicBezTo>
                  <a:pt x="1648237" y="600114"/>
                  <a:pt x="1589500" y="632658"/>
                  <a:pt x="1497425" y="652502"/>
                </a:cubicBezTo>
                <a:cubicBezTo>
                  <a:pt x="1405350" y="672346"/>
                  <a:pt x="1257712" y="652502"/>
                  <a:pt x="1130712" y="681077"/>
                </a:cubicBezTo>
                <a:cubicBezTo>
                  <a:pt x="1003712" y="709652"/>
                  <a:pt x="818769" y="782677"/>
                  <a:pt x="735425" y="823952"/>
                </a:cubicBezTo>
                <a:cubicBezTo>
                  <a:pt x="652081" y="865227"/>
                  <a:pt x="671131" y="885865"/>
                  <a:pt x="630650" y="928727"/>
                </a:cubicBezTo>
                <a:cubicBezTo>
                  <a:pt x="590169" y="971589"/>
                  <a:pt x="596518" y="1081921"/>
                  <a:pt x="492537" y="1081127"/>
                </a:cubicBezTo>
                <a:lnTo>
                  <a:pt x="6762" y="923964"/>
                </a:lnTo>
                <a:cubicBezTo>
                  <a:pt x="-36894" y="893802"/>
                  <a:pt x="141700" y="919996"/>
                  <a:pt x="230600" y="900152"/>
                </a:cubicBezTo>
                <a:cubicBezTo>
                  <a:pt x="319500" y="880308"/>
                  <a:pt x="455231" y="844590"/>
                  <a:pt x="540162" y="804902"/>
                </a:cubicBezTo>
                <a:lnTo>
                  <a:pt x="740187" y="662027"/>
                </a:lnTo>
                <a:cubicBezTo>
                  <a:pt x="820356" y="627896"/>
                  <a:pt x="921956" y="609639"/>
                  <a:pt x="1021175" y="600114"/>
                </a:cubicBezTo>
                <a:cubicBezTo>
                  <a:pt x="1120394" y="590589"/>
                  <a:pt x="1234694" y="611227"/>
                  <a:pt x="1335500" y="604877"/>
                </a:cubicBezTo>
                <a:cubicBezTo>
                  <a:pt x="1436306" y="598527"/>
                  <a:pt x="1573625" y="584239"/>
                  <a:pt x="1626012" y="562014"/>
                </a:cubicBezTo>
                <a:cubicBezTo>
                  <a:pt x="1678399" y="539789"/>
                  <a:pt x="1648238" y="515183"/>
                  <a:pt x="1649825" y="471527"/>
                </a:cubicBezTo>
                <a:cubicBezTo>
                  <a:pt x="1651412" y="427871"/>
                  <a:pt x="1633950" y="351671"/>
                  <a:pt x="1635537" y="300077"/>
                </a:cubicBezTo>
                <a:cubicBezTo>
                  <a:pt x="1637124" y="248483"/>
                  <a:pt x="1608550" y="211970"/>
                  <a:pt x="1659350" y="161964"/>
                </a:cubicBezTo>
                <a:cubicBezTo>
                  <a:pt x="1710150" y="111958"/>
                  <a:pt x="1925256" y="2420"/>
                  <a:pt x="1940337" y="39"/>
                </a:cubicBezTo>
                <a:close/>
              </a:path>
            </a:pathLst>
          </a:custGeom>
          <a:solidFill>
            <a:srgbClr val="99CC00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 13"/>
          <p:cNvSpPr/>
          <p:nvPr/>
        </p:nvSpPr>
        <p:spPr>
          <a:xfrm>
            <a:off x="2425893" y="4288847"/>
            <a:ext cx="3124218" cy="1271588"/>
          </a:xfrm>
          <a:custGeom>
            <a:avLst/>
            <a:gdLst>
              <a:gd name="connsiteX0" fmla="*/ 18 w 3124218"/>
              <a:gd name="connsiteY0" fmla="*/ 147638 h 1271588"/>
              <a:gd name="connsiteX1" fmla="*/ 390543 w 3124218"/>
              <a:gd name="connsiteY1" fmla="*/ 357188 h 1271588"/>
              <a:gd name="connsiteX2" fmla="*/ 1057293 w 3124218"/>
              <a:gd name="connsiteY2" fmla="*/ 647700 h 1271588"/>
              <a:gd name="connsiteX3" fmla="*/ 1447818 w 3124218"/>
              <a:gd name="connsiteY3" fmla="*/ 752475 h 1271588"/>
              <a:gd name="connsiteX4" fmla="*/ 2047893 w 3124218"/>
              <a:gd name="connsiteY4" fmla="*/ 871538 h 1271588"/>
              <a:gd name="connsiteX5" fmla="*/ 2243155 w 3124218"/>
              <a:gd name="connsiteY5" fmla="*/ 1019175 h 1271588"/>
              <a:gd name="connsiteX6" fmla="*/ 2409843 w 3124218"/>
              <a:gd name="connsiteY6" fmla="*/ 1166813 h 1271588"/>
              <a:gd name="connsiteX7" fmla="*/ 2790843 w 3124218"/>
              <a:gd name="connsiteY7" fmla="*/ 1271588 h 1271588"/>
              <a:gd name="connsiteX8" fmla="*/ 2957530 w 3124218"/>
              <a:gd name="connsiteY8" fmla="*/ 1166813 h 1271588"/>
              <a:gd name="connsiteX9" fmla="*/ 3124218 w 3124218"/>
              <a:gd name="connsiteY9" fmla="*/ 1052513 h 1271588"/>
              <a:gd name="connsiteX10" fmla="*/ 2643205 w 3124218"/>
              <a:gd name="connsiteY10" fmla="*/ 971550 h 1271588"/>
              <a:gd name="connsiteX11" fmla="*/ 2362218 w 3124218"/>
              <a:gd name="connsiteY11" fmla="*/ 890588 h 1271588"/>
              <a:gd name="connsiteX12" fmla="*/ 2090755 w 3124218"/>
              <a:gd name="connsiteY12" fmla="*/ 795338 h 1271588"/>
              <a:gd name="connsiteX13" fmla="*/ 2009793 w 3124218"/>
              <a:gd name="connsiteY13" fmla="*/ 795338 h 1271588"/>
              <a:gd name="connsiteX14" fmla="*/ 1762143 w 3124218"/>
              <a:gd name="connsiteY14" fmla="*/ 719138 h 1271588"/>
              <a:gd name="connsiteX15" fmla="*/ 1581168 w 3124218"/>
              <a:gd name="connsiteY15" fmla="*/ 595313 h 1271588"/>
              <a:gd name="connsiteX16" fmla="*/ 1247793 w 3124218"/>
              <a:gd name="connsiteY16" fmla="*/ 400050 h 1271588"/>
              <a:gd name="connsiteX17" fmla="*/ 928705 w 3124218"/>
              <a:gd name="connsiteY17" fmla="*/ 290513 h 1271588"/>
              <a:gd name="connsiteX18" fmla="*/ 500080 w 3124218"/>
              <a:gd name="connsiteY18" fmla="*/ 147638 h 1271588"/>
              <a:gd name="connsiteX19" fmla="*/ 466743 w 3124218"/>
              <a:gd name="connsiteY19" fmla="*/ 109538 h 1271588"/>
              <a:gd name="connsiteX20" fmla="*/ 423880 w 3124218"/>
              <a:gd name="connsiteY20" fmla="*/ 19050 h 1271588"/>
              <a:gd name="connsiteX21" fmla="*/ 309580 w 3124218"/>
              <a:gd name="connsiteY21" fmla="*/ 0 h 1271588"/>
              <a:gd name="connsiteX22" fmla="*/ 257193 w 3124218"/>
              <a:gd name="connsiteY22" fmla="*/ 4763 h 1271588"/>
              <a:gd name="connsiteX23" fmla="*/ 219093 w 3124218"/>
              <a:gd name="connsiteY23" fmla="*/ 23813 h 1271588"/>
              <a:gd name="connsiteX24" fmla="*/ 200043 w 3124218"/>
              <a:gd name="connsiteY24" fmla="*/ 28575 h 1271588"/>
              <a:gd name="connsiteX25" fmla="*/ 171468 w 3124218"/>
              <a:gd name="connsiteY25" fmla="*/ 47625 h 1271588"/>
              <a:gd name="connsiteX26" fmla="*/ 128605 w 3124218"/>
              <a:gd name="connsiteY26" fmla="*/ 66675 h 1271588"/>
              <a:gd name="connsiteX27" fmla="*/ 114318 w 3124218"/>
              <a:gd name="connsiteY27" fmla="*/ 71438 h 1271588"/>
              <a:gd name="connsiteX28" fmla="*/ 76218 w 3124218"/>
              <a:gd name="connsiteY28" fmla="*/ 85725 h 1271588"/>
              <a:gd name="connsiteX29" fmla="*/ 57168 w 3124218"/>
              <a:gd name="connsiteY29" fmla="*/ 100013 h 1271588"/>
              <a:gd name="connsiteX30" fmla="*/ 33355 w 3124218"/>
              <a:gd name="connsiteY30" fmla="*/ 104775 h 1271588"/>
              <a:gd name="connsiteX31" fmla="*/ 14305 w 3124218"/>
              <a:gd name="connsiteY31" fmla="*/ 109538 h 1271588"/>
              <a:gd name="connsiteX32" fmla="*/ 9543 w 3124218"/>
              <a:gd name="connsiteY32" fmla="*/ 123825 h 1271588"/>
              <a:gd name="connsiteX33" fmla="*/ 18 w 3124218"/>
              <a:gd name="connsiteY33" fmla="*/ 147638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24218" h="1271588">
                <a:moveTo>
                  <a:pt x="18" y="147638"/>
                </a:moveTo>
                <a:lnTo>
                  <a:pt x="390543" y="357188"/>
                </a:lnTo>
                <a:lnTo>
                  <a:pt x="1057293" y="647700"/>
                </a:lnTo>
                <a:lnTo>
                  <a:pt x="1447818" y="752475"/>
                </a:lnTo>
                <a:lnTo>
                  <a:pt x="2047893" y="871538"/>
                </a:lnTo>
                <a:lnTo>
                  <a:pt x="2243155" y="1019175"/>
                </a:lnTo>
                <a:lnTo>
                  <a:pt x="2409843" y="1166813"/>
                </a:lnTo>
                <a:lnTo>
                  <a:pt x="2790843" y="1271588"/>
                </a:lnTo>
                <a:lnTo>
                  <a:pt x="2957530" y="1166813"/>
                </a:lnTo>
                <a:lnTo>
                  <a:pt x="3124218" y="1052513"/>
                </a:lnTo>
                <a:lnTo>
                  <a:pt x="2643205" y="971550"/>
                </a:lnTo>
                <a:lnTo>
                  <a:pt x="2362218" y="890588"/>
                </a:lnTo>
                <a:lnTo>
                  <a:pt x="2090755" y="795338"/>
                </a:lnTo>
                <a:lnTo>
                  <a:pt x="2009793" y="795338"/>
                </a:lnTo>
                <a:lnTo>
                  <a:pt x="1762143" y="719138"/>
                </a:lnTo>
                <a:lnTo>
                  <a:pt x="1581168" y="595313"/>
                </a:lnTo>
                <a:lnTo>
                  <a:pt x="1247793" y="400050"/>
                </a:lnTo>
                <a:lnTo>
                  <a:pt x="928705" y="290513"/>
                </a:lnTo>
                <a:lnTo>
                  <a:pt x="500080" y="147638"/>
                </a:lnTo>
                <a:lnTo>
                  <a:pt x="466743" y="109538"/>
                </a:lnTo>
                <a:lnTo>
                  <a:pt x="423880" y="19050"/>
                </a:lnTo>
                <a:lnTo>
                  <a:pt x="309580" y="0"/>
                </a:lnTo>
                <a:lnTo>
                  <a:pt x="257193" y="4763"/>
                </a:lnTo>
                <a:cubicBezTo>
                  <a:pt x="244493" y="11113"/>
                  <a:pt x="232200" y="18352"/>
                  <a:pt x="219093" y="23813"/>
                </a:cubicBezTo>
                <a:cubicBezTo>
                  <a:pt x="213051" y="26330"/>
                  <a:pt x="205726" y="25328"/>
                  <a:pt x="200043" y="28575"/>
                </a:cubicBezTo>
                <a:cubicBezTo>
                  <a:pt x="150099" y="57114"/>
                  <a:pt x="216074" y="32757"/>
                  <a:pt x="171468" y="47625"/>
                </a:cubicBezTo>
                <a:cubicBezTo>
                  <a:pt x="148825" y="62720"/>
                  <a:pt x="162612" y="55339"/>
                  <a:pt x="128605" y="66675"/>
                </a:cubicBezTo>
                <a:cubicBezTo>
                  <a:pt x="123843" y="68263"/>
                  <a:pt x="118495" y="68653"/>
                  <a:pt x="114318" y="71438"/>
                </a:cubicBezTo>
                <a:cubicBezTo>
                  <a:pt x="93295" y="85453"/>
                  <a:pt x="105643" y="79841"/>
                  <a:pt x="76218" y="85725"/>
                </a:cubicBezTo>
                <a:cubicBezTo>
                  <a:pt x="69868" y="90488"/>
                  <a:pt x="64421" y="96789"/>
                  <a:pt x="57168" y="100013"/>
                </a:cubicBezTo>
                <a:cubicBezTo>
                  <a:pt x="49771" y="103301"/>
                  <a:pt x="41257" y="103019"/>
                  <a:pt x="33355" y="104775"/>
                </a:cubicBezTo>
                <a:cubicBezTo>
                  <a:pt x="26965" y="106195"/>
                  <a:pt x="20655" y="107950"/>
                  <a:pt x="14305" y="109538"/>
                </a:cubicBezTo>
                <a:cubicBezTo>
                  <a:pt x="12718" y="114300"/>
                  <a:pt x="11788" y="119335"/>
                  <a:pt x="9543" y="123825"/>
                </a:cubicBezTo>
                <a:cubicBezTo>
                  <a:pt x="-862" y="144637"/>
                  <a:pt x="18" y="130946"/>
                  <a:pt x="18" y="147638"/>
                </a:cubicBezTo>
                <a:close/>
              </a:path>
            </a:pathLst>
          </a:cu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rc 14"/>
          <p:cNvSpPr/>
          <p:nvPr/>
        </p:nvSpPr>
        <p:spPr>
          <a:xfrm rot="19740427">
            <a:off x="4655262" y="3333961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rc 15"/>
          <p:cNvSpPr/>
          <p:nvPr/>
        </p:nvSpPr>
        <p:spPr>
          <a:xfrm rot="19740427">
            <a:off x="4676041" y="3264264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rc 16"/>
          <p:cNvSpPr/>
          <p:nvPr/>
        </p:nvSpPr>
        <p:spPr>
          <a:xfrm rot="19740427">
            <a:off x="4752241" y="3188064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up 17"/>
          <p:cNvGrpSpPr/>
          <p:nvPr/>
        </p:nvGrpSpPr>
        <p:grpSpPr>
          <a:xfrm rot="13218299">
            <a:off x="5011773" y="3283687"/>
            <a:ext cx="554179" cy="669772"/>
            <a:chOff x="4196264" y="3204517"/>
            <a:chExt cx="554179" cy="669772"/>
          </a:xfrm>
        </p:grpSpPr>
        <p:sp>
          <p:nvSpPr>
            <p:cNvPr id="19" name="Arc 18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Arc 19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Arc 20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2" name="Group 21"/>
          <p:cNvGrpSpPr/>
          <p:nvPr/>
        </p:nvGrpSpPr>
        <p:grpSpPr>
          <a:xfrm rot="7750024">
            <a:off x="5243407" y="3436087"/>
            <a:ext cx="554179" cy="669772"/>
            <a:chOff x="4196264" y="3204517"/>
            <a:chExt cx="554179" cy="669772"/>
          </a:xfrm>
        </p:grpSpPr>
        <p:sp>
          <p:nvSpPr>
            <p:cNvPr id="23" name="Arc 22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Arc 23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Arc 24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6" name="Group 25"/>
          <p:cNvGrpSpPr/>
          <p:nvPr/>
        </p:nvGrpSpPr>
        <p:grpSpPr>
          <a:xfrm rot="2467380">
            <a:off x="5217475" y="3215774"/>
            <a:ext cx="554179" cy="669772"/>
            <a:chOff x="4196264" y="3204517"/>
            <a:chExt cx="554179" cy="669772"/>
          </a:xfrm>
        </p:grpSpPr>
        <p:sp>
          <p:nvSpPr>
            <p:cNvPr id="27" name="Arc 26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Arc 27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Arc 28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0" name="Group 29"/>
          <p:cNvGrpSpPr/>
          <p:nvPr/>
        </p:nvGrpSpPr>
        <p:grpSpPr>
          <a:xfrm rot="13218299">
            <a:off x="5791444" y="3817087"/>
            <a:ext cx="554179" cy="669772"/>
            <a:chOff x="4196264" y="3204517"/>
            <a:chExt cx="554179" cy="669772"/>
          </a:xfrm>
        </p:grpSpPr>
        <p:sp>
          <p:nvSpPr>
            <p:cNvPr id="31" name="Arc 30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Arc 31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Arc 32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up 33"/>
          <p:cNvGrpSpPr/>
          <p:nvPr/>
        </p:nvGrpSpPr>
        <p:grpSpPr>
          <a:xfrm rot="2467380">
            <a:off x="6294931" y="3419473"/>
            <a:ext cx="554179" cy="669772"/>
            <a:chOff x="4196264" y="3204517"/>
            <a:chExt cx="554179" cy="669772"/>
          </a:xfrm>
        </p:grpSpPr>
        <p:sp>
          <p:nvSpPr>
            <p:cNvPr id="35" name="Arc 34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Arc 35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Arc 36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8" name="Group 37"/>
          <p:cNvGrpSpPr/>
          <p:nvPr/>
        </p:nvGrpSpPr>
        <p:grpSpPr>
          <a:xfrm rot="2467380">
            <a:off x="5302981" y="2611900"/>
            <a:ext cx="554179" cy="669772"/>
            <a:chOff x="4196264" y="3204517"/>
            <a:chExt cx="554179" cy="669772"/>
          </a:xfrm>
        </p:grpSpPr>
        <p:sp>
          <p:nvSpPr>
            <p:cNvPr id="39" name="Arc 38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Arc 39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Arc 40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2" name="Group 41"/>
          <p:cNvGrpSpPr/>
          <p:nvPr/>
        </p:nvGrpSpPr>
        <p:grpSpPr>
          <a:xfrm rot="13218299">
            <a:off x="4217452" y="3333829"/>
            <a:ext cx="554179" cy="669772"/>
            <a:chOff x="4196264" y="3204517"/>
            <a:chExt cx="554179" cy="669772"/>
          </a:xfrm>
        </p:grpSpPr>
        <p:sp>
          <p:nvSpPr>
            <p:cNvPr id="43" name="Arc 42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Arc 43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Arc 44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6" name="Group 45"/>
          <p:cNvGrpSpPr/>
          <p:nvPr/>
        </p:nvGrpSpPr>
        <p:grpSpPr>
          <a:xfrm rot="7750024">
            <a:off x="4350354" y="3870522"/>
            <a:ext cx="554179" cy="669772"/>
            <a:chOff x="4196264" y="3204517"/>
            <a:chExt cx="554179" cy="669772"/>
          </a:xfrm>
        </p:grpSpPr>
        <p:sp>
          <p:nvSpPr>
            <p:cNvPr id="47" name="Arc 46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Arc 47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Arc 48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H="1">
            <a:off x="6703285" y="4955597"/>
            <a:ext cx="523874" cy="296291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84419" y="5391374"/>
            <a:ext cx="523874" cy="296291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6118580" y="5175538"/>
            <a:ext cx="488373" cy="10740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Freeform 53"/>
          <p:cNvSpPr/>
          <p:nvPr/>
        </p:nvSpPr>
        <p:spPr>
          <a:xfrm rot="20702962">
            <a:off x="5632306" y="5408968"/>
            <a:ext cx="1003639" cy="64285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7265897" y="4668752"/>
            <a:ext cx="427339" cy="246448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621799" y="3869747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6899357" y="4756871"/>
            <a:ext cx="488373" cy="10740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479566" y="4024342"/>
            <a:ext cx="0" cy="237933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22066" y="4213069"/>
            <a:ext cx="0" cy="237933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 rot="2467380">
            <a:off x="6077530" y="4090955"/>
            <a:ext cx="554179" cy="669772"/>
            <a:chOff x="4196264" y="3204517"/>
            <a:chExt cx="554179" cy="669772"/>
          </a:xfrm>
        </p:grpSpPr>
        <p:sp>
          <p:nvSpPr>
            <p:cNvPr id="61" name="Arc 60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Arc 61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Arc 62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4" name="Freeform 63"/>
          <p:cNvSpPr/>
          <p:nvPr/>
        </p:nvSpPr>
        <p:spPr>
          <a:xfrm>
            <a:off x="3281861" y="4157230"/>
            <a:ext cx="904009" cy="363682"/>
          </a:xfrm>
          <a:custGeom>
            <a:avLst/>
            <a:gdLst>
              <a:gd name="connsiteX0" fmla="*/ 0 w 1631372"/>
              <a:gd name="connsiteY0" fmla="*/ 955964 h 955964"/>
              <a:gd name="connsiteX1" fmla="*/ 259772 w 1631372"/>
              <a:gd name="connsiteY1" fmla="*/ 852055 h 955964"/>
              <a:gd name="connsiteX2" fmla="*/ 446809 w 1631372"/>
              <a:gd name="connsiteY2" fmla="*/ 706582 h 955964"/>
              <a:gd name="connsiteX3" fmla="*/ 665018 w 1631372"/>
              <a:gd name="connsiteY3" fmla="*/ 644236 h 955964"/>
              <a:gd name="connsiteX4" fmla="*/ 904009 w 1631372"/>
              <a:gd name="connsiteY4" fmla="*/ 592282 h 955964"/>
              <a:gd name="connsiteX5" fmla="*/ 1278081 w 1631372"/>
              <a:gd name="connsiteY5" fmla="*/ 602673 h 955964"/>
              <a:gd name="connsiteX6" fmla="*/ 1392381 w 1631372"/>
              <a:gd name="connsiteY6" fmla="*/ 498764 h 955964"/>
              <a:gd name="connsiteX7" fmla="*/ 1371600 w 1631372"/>
              <a:gd name="connsiteY7" fmla="*/ 249382 h 955964"/>
              <a:gd name="connsiteX8" fmla="*/ 1423554 w 1631372"/>
              <a:gd name="connsiteY8" fmla="*/ 114300 h 955964"/>
              <a:gd name="connsiteX9" fmla="*/ 1631372 w 1631372"/>
              <a:gd name="connsiteY9" fmla="*/ 0 h 955964"/>
              <a:gd name="connsiteX0" fmla="*/ 0 w 1423554"/>
              <a:gd name="connsiteY0" fmla="*/ 841664 h 841664"/>
              <a:gd name="connsiteX1" fmla="*/ 259772 w 1423554"/>
              <a:gd name="connsiteY1" fmla="*/ 737755 h 841664"/>
              <a:gd name="connsiteX2" fmla="*/ 446809 w 1423554"/>
              <a:gd name="connsiteY2" fmla="*/ 592282 h 841664"/>
              <a:gd name="connsiteX3" fmla="*/ 665018 w 1423554"/>
              <a:gd name="connsiteY3" fmla="*/ 529936 h 841664"/>
              <a:gd name="connsiteX4" fmla="*/ 904009 w 1423554"/>
              <a:gd name="connsiteY4" fmla="*/ 477982 h 841664"/>
              <a:gd name="connsiteX5" fmla="*/ 1278081 w 1423554"/>
              <a:gd name="connsiteY5" fmla="*/ 488373 h 841664"/>
              <a:gd name="connsiteX6" fmla="*/ 1392381 w 1423554"/>
              <a:gd name="connsiteY6" fmla="*/ 384464 h 841664"/>
              <a:gd name="connsiteX7" fmla="*/ 1371600 w 1423554"/>
              <a:gd name="connsiteY7" fmla="*/ 135082 h 841664"/>
              <a:gd name="connsiteX8" fmla="*/ 1423554 w 1423554"/>
              <a:gd name="connsiteY8" fmla="*/ 0 h 841664"/>
              <a:gd name="connsiteX0" fmla="*/ 0 w 1395898"/>
              <a:gd name="connsiteY0" fmla="*/ 706582 h 706582"/>
              <a:gd name="connsiteX1" fmla="*/ 259772 w 1395898"/>
              <a:gd name="connsiteY1" fmla="*/ 602673 h 706582"/>
              <a:gd name="connsiteX2" fmla="*/ 446809 w 1395898"/>
              <a:gd name="connsiteY2" fmla="*/ 457200 h 706582"/>
              <a:gd name="connsiteX3" fmla="*/ 665018 w 1395898"/>
              <a:gd name="connsiteY3" fmla="*/ 394854 h 706582"/>
              <a:gd name="connsiteX4" fmla="*/ 904009 w 1395898"/>
              <a:gd name="connsiteY4" fmla="*/ 342900 h 706582"/>
              <a:gd name="connsiteX5" fmla="*/ 1278081 w 1395898"/>
              <a:gd name="connsiteY5" fmla="*/ 353291 h 706582"/>
              <a:gd name="connsiteX6" fmla="*/ 1392381 w 1395898"/>
              <a:gd name="connsiteY6" fmla="*/ 249382 h 706582"/>
              <a:gd name="connsiteX7" fmla="*/ 1371600 w 1395898"/>
              <a:gd name="connsiteY7" fmla="*/ 0 h 706582"/>
              <a:gd name="connsiteX0" fmla="*/ 0 w 1392381"/>
              <a:gd name="connsiteY0" fmla="*/ 457200 h 457200"/>
              <a:gd name="connsiteX1" fmla="*/ 259772 w 1392381"/>
              <a:gd name="connsiteY1" fmla="*/ 353291 h 457200"/>
              <a:gd name="connsiteX2" fmla="*/ 446809 w 1392381"/>
              <a:gd name="connsiteY2" fmla="*/ 207818 h 457200"/>
              <a:gd name="connsiteX3" fmla="*/ 665018 w 1392381"/>
              <a:gd name="connsiteY3" fmla="*/ 145472 h 457200"/>
              <a:gd name="connsiteX4" fmla="*/ 904009 w 1392381"/>
              <a:gd name="connsiteY4" fmla="*/ 93518 h 457200"/>
              <a:gd name="connsiteX5" fmla="*/ 1278081 w 1392381"/>
              <a:gd name="connsiteY5" fmla="*/ 103909 h 457200"/>
              <a:gd name="connsiteX6" fmla="*/ 1392381 w 1392381"/>
              <a:gd name="connsiteY6" fmla="*/ 0 h 457200"/>
              <a:gd name="connsiteX0" fmla="*/ 0 w 1278081"/>
              <a:gd name="connsiteY0" fmla="*/ 364655 h 364655"/>
              <a:gd name="connsiteX1" fmla="*/ 259772 w 1278081"/>
              <a:gd name="connsiteY1" fmla="*/ 260746 h 364655"/>
              <a:gd name="connsiteX2" fmla="*/ 446809 w 1278081"/>
              <a:gd name="connsiteY2" fmla="*/ 115273 h 364655"/>
              <a:gd name="connsiteX3" fmla="*/ 665018 w 1278081"/>
              <a:gd name="connsiteY3" fmla="*/ 52927 h 364655"/>
              <a:gd name="connsiteX4" fmla="*/ 904009 w 1278081"/>
              <a:gd name="connsiteY4" fmla="*/ 973 h 364655"/>
              <a:gd name="connsiteX5" fmla="*/ 1278081 w 1278081"/>
              <a:gd name="connsiteY5" fmla="*/ 11364 h 364655"/>
              <a:gd name="connsiteX0" fmla="*/ 0 w 904009"/>
              <a:gd name="connsiteY0" fmla="*/ 363682 h 363682"/>
              <a:gd name="connsiteX1" fmla="*/ 259772 w 904009"/>
              <a:gd name="connsiteY1" fmla="*/ 259773 h 363682"/>
              <a:gd name="connsiteX2" fmla="*/ 446809 w 904009"/>
              <a:gd name="connsiteY2" fmla="*/ 114300 h 363682"/>
              <a:gd name="connsiteX3" fmla="*/ 665018 w 904009"/>
              <a:gd name="connsiteY3" fmla="*/ 51954 h 363682"/>
              <a:gd name="connsiteX4" fmla="*/ 904009 w 904009"/>
              <a:gd name="connsiteY4" fmla="*/ 0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009" h="363682">
                <a:moveTo>
                  <a:pt x="0" y="363682"/>
                </a:moveTo>
                <a:cubicBezTo>
                  <a:pt x="92652" y="332509"/>
                  <a:pt x="185304" y="301337"/>
                  <a:pt x="259772" y="259773"/>
                </a:cubicBezTo>
                <a:cubicBezTo>
                  <a:pt x="334240" y="218209"/>
                  <a:pt x="379268" y="148936"/>
                  <a:pt x="446809" y="114300"/>
                </a:cubicBezTo>
                <a:cubicBezTo>
                  <a:pt x="514350" y="79664"/>
                  <a:pt x="588818" y="71004"/>
                  <a:pt x="665018" y="51954"/>
                </a:cubicBezTo>
                <a:cubicBezTo>
                  <a:pt x="741218" y="32904"/>
                  <a:pt x="801832" y="6927"/>
                  <a:pt x="904009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Freeform 64"/>
          <p:cNvSpPr/>
          <p:nvPr/>
        </p:nvSpPr>
        <p:spPr>
          <a:xfrm>
            <a:off x="2544107" y="4365047"/>
            <a:ext cx="2826327" cy="1122218"/>
          </a:xfrm>
          <a:custGeom>
            <a:avLst/>
            <a:gdLst>
              <a:gd name="connsiteX0" fmla="*/ 0 w 2826327"/>
              <a:gd name="connsiteY0" fmla="*/ 0 h 1122218"/>
              <a:gd name="connsiteX1" fmla="*/ 332509 w 2826327"/>
              <a:gd name="connsiteY1" fmla="*/ 93518 h 1122218"/>
              <a:gd name="connsiteX2" fmla="*/ 706582 w 2826327"/>
              <a:gd name="connsiteY2" fmla="*/ 145473 h 1122218"/>
              <a:gd name="connsiteX3" fmla="*/ 810491 w 2826327"/>
              <a:gd name="connsiteY3" fmla="*/ 270164 h 1122218"/>
              <a:gd name="connsiteX4" fmla="*/ 1101436 w 2826327"/>
              <a:gd name="connsiteY4" fmla="*/ 467591 h 1122218"/>
              <a:gd name="connsiteX5" fmla="*/ 1475509 w 2826327"/>
              <a:gd name="connsiteY5" fmla="*/ 602673 h 1122218"/>
              <a:gd name="connsiteX6" fmla="*/ 2098964 w 2826327"/>
              <a:gd name="connsiteY6" fmla="*/ 862445 h 1122218"/>
              <a:gd name="connsiteX7" fmla="*/ 2826327 w 2826327"/>
              <a:gd name="connsiteY7" fmla="*/ 1122218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327" h="1122218">
                <a:moveTo>
                  <a:pt x="0" y="0"/>
                </a:moveTo>
                <a:cubicBezTo>
                  <a:pt x="107372" y="34636"/>
                  <a:pt x="214745" y="69273"/>
                  <a:pt x="332509" y="93518"/>
                </a:cubicBezTo>
                <a:cubicBezTo>
                  <a:pt x="450273" y="117763"/>
                  <a:pt x="626918" y="116032"/>
                  <a:pt x="706582" y="145473"/>
                </a:cubicBezTo>
                <a:cubicBezTo>
                  <a:pt x="786246" y="174914"/>
                  <a:pt x="744682" y="216478"/>
                  <a:pt x="810491" y="270164"/>
                </a:cubicBezTo>
                <a:cubicBezTo>
                  <a:pt x="876300" y="323850"/>
                  <a:pt x="990600" y="412173"/>
                  <a:pt x="1101436" y="467591"/>
                </a:cubicBezTo>
                <a:cubicBezTo>
                  <a:pt x="1212272" y="523009"/>
                  <a:pt x="1309254" y="536864"/>
                  <a:pt x="1475509" y="602673"/>
                </a:cubicBezTo>
                <a:cubicBezTo>
                  <a:pt x="1641764" y="668482"/>
                  <a:pt x="1873828" y="775854"/>
                  <a:pt x="2098964" y="862445"/>
                </a:cubicBezTo>
                <a:cubicBezTo>
                  <a:pt x="2324100" y="949036"/>
                  <a:pt x="2575213" y="1035627"/>
                  <a:pt x="2826327" y="11222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Freeform 65"/>
          <p:cNvSpPr/>
          <p:nvPr/>
        </p:nvSpPr>
        <p:spPr>
          <a:xfrm rot="839540">
            <a:off x="4857926" y="4149210"/>
            <a:ext cx="755115" cy="182067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00B0F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Freeform 66"/>
          <p:cNvSpPr/>
          <p:nvPr/>
        </p:nvSpPr>
        <p:spPr>
          <a:xfrm>
            <a:off x="4578994" y="4385830"/>
            <a:ext cx="3128529" cy="2243570"/>
          </a:xfrm>
          <a:custGeom>
            <a:avLst/>
            <a:gdLst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19546 w 3169228"/>
              <a:gd name="connsiteY9" fmla="*/ 1381991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278390 w 3169228"/>
              <a:gd name="connsiteY10" fmla="*/ 1659948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292677 w 3169228"/>
              <a:gd name="connsiteY10" fmla="*/ 1626610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385330 w 3169228"/>
              <a:gd name="connsiteY10" fmla="*/ 1497157 h 2161309"/>
              <a:gd name="connsiteX11" fmla="*/ 292677 w 3169228"/>
              <a:gd name="connsiteY11" fmla="*/ 1626610 h 2161309"/>
              <a:gd name="connsiteX12" fmla="*/ 0 w 3169228"/>
              <a:gd name="connsiteY12" fmla="*/ 1787237 h 2161309"/>
              <a:gd name="connsiteX13" fmla="*/ 31173 w 3169228"/>
              <a:gd name="connsiteY13" fmla="*/ 1880755 h 2161309"/>
              <a:gd name="connsiteX14" fmla="*/ 10391 w 3169228"/>
              <a:gd name="connsiteY14" fmla="*/ 2161309 h 2161309"/>
              <a:gd name="connsiteX15" fmla="*/ 3158837 w 3169228"/>
              <a:gd name="connsiteY15" fmla="*/ 363682 h 2161309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21648 w 3159703"/>
              <a:gd name="connsiteY13" fmla="*/ 1880755 h 2161309"/>
              <a:gd name="connsiteX14" fmla="*/ 866 w 3159703"/>
              <a:gd name="connsiteY14" fmla="*/ 2161309 h 2161309"/>
              <a:gd name="connsiteX15" fmla="*/ 3149312 w 3159703"/>
              <a:gd name="connsiteY15" fmla="*/ 363682 h 2161309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21648 w 3159703"/>
              <a:gd name="connsiteY13" fmla="*/ 1880755 h 2161309"/>
              <a:gd name="connsiteX14" fmla="*/ 866 w 3159703"/>
              <a:gd name="connsiteY14" fmla="*/ 2161309 h 2161309"/>
              <a:gd name="connsiteX15" fmla="*/ 3149312 w 3159703"/>
              <a:gd name="connsiteY15" fmla="*/ 363682 h 2161309"/>
              <a:gd name="connsiteX0" fmla="*/ 3392782 w 3403173"/>
              <a:gd name="connsiteY0" fmla="*/ 363682 h 2220485"/>
              <a:gd name="connsiteX1" fmla="*/ 3403173 w 3403173"/>
              <a:gd name="connsiteY1" fmla="*/ 0 h 2220485"/>
              <a:gd name="connsiteX2" fmla="*/ 3153791 w 3403173"/>
              <a:gd name="connsiteY2" fmla="*/ 145473 h 2220485"/>
              <a:gd name="connsiteX3" fmla="*/ 2904409 w 3403173"/>
              <a:gd name="connsiteY3" fmla="*/ 405246 h 2220485"/>
              <a:gd name="connsiteX4" fmla="*/ 2644636 w 3403173"/>
              <a:gd name="connsiteY4" fmla="*/ 592282 h 2220485"/>
              <a:gd name="connsiteX5" fmla="*/ 2083527 w 3403173"/>
              <a:gd name="connsiteY5" fmla="*/ 852055 h 2220485"/>
              <a:gd name="connsiteX6" fmla="*/ 1512027 w 3403173"/>
              <a:gd name="connsiteY6" fmla="*/ 1215737 h 2220485"/>
              <a:gd name="connsiteX7" fmla="*/ 1345773 w 3403173"/>
              <a:gd name="connsiteY7" fmla="*/ 1246909 h 2220485"/>
              <a:gd name="connsiteX8" fmla="*/ 971700 w 3403173"/>
              <a:gd name="connsiteY8" fmla="*/ 1361209 h 2220485"/>
              <a:gd name="connsiteX9" fmla="*/ 767779 w 3403173"/>
              <a:gd name="connsiteY9" fmla="*/ 1410566 h 2220485"/>
              <a:gd name="connsiteX10" fmla="*/ 619275 w 3403173"/>
              <a:gd name="connsiteY10" fmla="*/ 1497157 h 2220485"/>
              <a:gd name="connsiteX11" fmla="*/ 526622 w 3403173"/>
              <a:gd name="connsiteY11" fmla="*/ 1626610 h 2220485"/>
              <a:gd name="connsiteX12" fmla="*/ 243470 w 3403173"/>
              <a:gd name="connsiteY12" fmla="*/ 1772949 h 2220485"/>
              <a:gd name="connsiteX13" fmla="*/ 244336 w 3403173"/>
              <a:gd name="connsiteY13" fmla="*/ 2161309 h 2220485"/>
              <a:gd name="connsiteX14" fmla="*/ 3392782 w 3403173"/>
              <a:gd name="connsiteY14" fmla="*/ 363682 h 2220485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866 w 3159703"/>
              <a:gd name="connsiteY13" fmla="*/ 2161309 h 2161309"/>
              <a:gd name="connsiteX14" fmla="*/ 3149312 w 3159703"/>
              <a:gd name="connsiteY14" fmla="*/ 363682 h 2161309"/>
              <a:gd name="connsiteX0" fmla="*/ 3148453 w 3158844"/>
              <a:gd name="connsiteY0" fmla="*/ 363682 h 2161309"/>
              <a:gd name="connsiteX1" fmla="*/ 3158844 w 3158844"/>
              <a:gd name="connsiteY1" fmla="*/ 0 h 2161309"/>
              <a:gd name="connsiteX2" fmla="*/ 2909462 w 3158844"/>
              <a:gd name="connsiteY2" fmla="*/ 145473 h 2161309"/>
              <a:gd name="connsiteX3" fmla="*/ 2660080 w 3158844"/>
              <a:gd name="connsiteY3" fmla="*/ 405246 h 2161309"/>
              <a:gd name="connsiteX4" fmla="*/ 2400307 w 3158844"/>
              <a:gd name="connsiteY4" fmla="*/ 592282 h 2161309"/>
              <a:gd name="connsiteX5" fmla="*/ 1839198 w 3158844"/>
              <a:gd name="connsiteY5" fmla="*/ 852055 h 2161309"/>
              <a:gd name="connsiteX6" fmla="*/ 1267698 w 3158844"/>
              <a:gd name="connsiteY6" fmla="*/ 1215737 h 2161309"/>
              <a:gd name="connsiteX7" fmla="*/ 1101444 w 3158844"/>
              <a:gd name="connsiteY7" fmla="*/ 1246909 h 2161309"/>
              <a:gd name="connsiteX8" fmla="*/ 727371 w 3158844"/>
              <a:gd name="connsiteY8" fmla="*/ 1361209 h 2161309"/>
              <a:gd name="connsiteX9" fmla="*/ 523450 w 3158844"/>
              <a:gd name="connsiteY9" fmla="*/ 1410566 h 2161309"/>
              <a:gd name="connsiteX10" fmla="*/ 374946 w 3158844"/>
              <a:gd name="connsiteY10" fmla="*/ 1497157 h 2161309"/>
              <a:gd name="connsiteX11" fmla="*/ 282293 w 3158844"/>
              <a:gd name="connsiteY11" fmla="*/ 1626610 h 2161309"/>
              <a:gd name="connsiteX12" fmla="*/ 8666 w 3158844"/>
              <a:gd name="connsiteY12" fmla="*/ 1777711 h 2161309"/>
              <a:gd name="connsiteX13" fmla="*/ 7 w 3158844"/>
              <a:gd name="connsiteY13" fmla="*/ 2161309 h 2161309"/>
              <a:gd name="connsiteX14" fmla="*/ 3148453 w 3158844"/>
              <a:gd name="connsiteY14" fmla="*/ 363682 h 2161309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1830532 w 3150178"/>
              <a:gd name="connsiteY5" fmla="*/ 852055 h 2170834"/>
              <a:gd name="connsiteX6" fmla="*/ 1259032 w 3150178"/>
              <a:gd name="connsiteY6" fmla="*/ 1215737 h 2170834"/>
              <a:gd name="connsiteX7" fmla="*/ 1092778 w 3150178"/>
              <a:gd name="connsiteY7" fmla="*/ 1246909 h 2170834"/>
              <a:gd name="connsiteX8" fmla="*/ 718705 w 3150178"/>
              <a:gd name="connsiteY8" fmla="*/ 1361209 h 2170834"/>
              <a:gd name="connsiteX9" fmla="*/ 514784 w 3150178"/>
              <a:gd name="connsiteY9" fmla="*/ 1410566 h 2170834"/>
              <a:gd name="connsiteX10" fmla="*/ 366280 w 3150178"/>
              <a:gd name="connsiteY10" fmla="*/ 1497157 h 2170834"/>
              <a:gd name="connsiteX11" fmla="*/ 273627 w 3150178"/>
              <a:gd name="connsiteY11" fmla="*/ 1626610 h 2170834"/>
              <a:gd name="connsiteX12" fmla="*/ 0 w 3150178"/>
              <a:gd name="connsiteY12" fmla="*/ 1777711 h 2170834"/>
              <a:gd name="connsiteX13" fmla="*/ 5628 w 3150178"/>
              <a:gd name="connsiteY13" fmla="*/ 2170834 h 2170834"/>
              <a:gd name="connsiteX14" fmla="*/ 3139787 w 3150178"/>
              <a:gd name="connsiteY14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830532 w 3150178"/>
              <a:gd name="connsiteY6" fmla="*/ 852055 h 2170834"/>
              <a:gd name="connsiteX7" fmla="*/ 1259032 w 3150178"/>
              <a:gd name="connsiteY7" fmla="*/ 121573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121573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104428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92998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929987 h 2170834"/>
              <a:gd name="connsiteX8" fmla="*/ 1054678 w 3150178"/>
              <a:gd name="connsiteY8" fmla="*/ 10564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60569"/>
              <a:gd name="connsiteY0" fmla="*/ 436418 h 2243570"/>
              <a:gd name="connsiteX1" fmla="*/ 3160569 w 3160569"/>
              <a:gd name="connsiteY1" fmla="*/ 0 h 2243570"/>
              <a:gd name="connsiteX2" fmla="*/ 2900796 w 3160569"/>
              <a:gd name="connsiteY2" fmla="*/ 218209 h 2243570"/>
              <a:gd name="connsiteX3" fmla="*/ 2651414 w 3160569"/>
              <a:gd name="connsiteY3" fmla="*/ 477982 h 2243570"/>
              <a:gd name="connsiteX4" fmla="*/ 2391641 w 3160569"/>
              <a:gd name="connsiteY4" fmla="*/ 665018 h 2243570"/>
              <a:gd name="connsiteX5" fmla="*/ 2014104 w 3160569"/>
              <a:gd name="connsiteY5" fmla="*/ 779317 h 2243570"/>
              <a:gd name="connsiteX6" fmla="*/ 1706707 w 3160569"/>
              <a:gd name="connsiteY6" fmla="*/ 829541 h 2243570"/>
              <a:gd name="connsiteX7" fmla="*/ 1259032 w 3160569"/>
              <a:gd name="connsiteY7" fmla="*/ 1002723 h 2243570"/>
              <a:gd name="connsiteX8" fmla="*/ 1054678 w 3160569"/>
              <a:gd name="connsiteY8" fmla="*/ 1129145 h 2243570"/>
              <a:gd name="connsiteX9" fmla="*/ 718705 w 3160569"/>
              <a:gd name="connsiteY9" fmla="*/ 1433945 h 2243570"/>
              <a:gd name="connsiteX10" fmla="*/ 514784 w 3160569"/>
              <a:gd name="connsiteY10" fmla="*/ 1483302 h 2243570"/>
              <a:gd name="connsiteX11" fmla="*/ 366280 w 3160569"/>
              <a:gd name="connsiteY11" fmla="*/ 1569893 h 2243570"/>
              <a:gd name="connsiteX12" fmla="*/ 273627 w 3160569"/>
              <a:gd name="connsiteY12" fmla="*/ 1699346 h 2243570"/>
              <a:gd name="connsiteX13" fmla="*/ 0 w 3160569"/>
              <a:gd name="connsiteY13" fmla="*/ 1850447 h 2243570"/>
              <a:gd name="connsiteX14" fmla="*/ 5628 w 3160569"/>
              <a:gd name="connsiteY14" fmla="*/ 2243570 h 2243570"/>
              <a:gd name="connsiteX15" fmla="*/ 3139787 w 3160569"/>
              <a:gd name="connsiteY15" fmla="*/ 436418 h 22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0569" h="2243570">
                <a:moveTo>
                  <a:pt x="3139787" y="436418"/>
                </a:moveTo>
                <a:lnTo>
                  <a:pt x="3160569" y="0"/>
                </a:lnTo>
                <a:lnTo>
                  <a:pt x="2900796" y="218209"/>
                </a:lnTo>
                <a:lnTo>
                  <a:pt x="2651414" y="477982"/>
                </a:lnTo>
                <a:lnTo>
                  <a:pt x="2391641" y="665018"/>
                </a:lnTo>
                <a:cubicBezTo>
                  <a:pt x="2281670" y="712643"/>
                  <a:pt x="2124075" y="731692"/>
                  <a:pt x="2014104" y="779317"/>
                </a:cubicBezTo>
                <a:lnTo>
                  <a:pt x="1706707" y="829541"/>
                </a:lnTo>
                <a:lnTo>
                  <a:pt x="1259032" y="1002723"/>
                </a:lnTo>
                <a:cubicBezTo>
                  <a:pt x="1142513" y="1041562"/>
                  <a:pt x="1160273" y="1129145"/>
                  <a:pt x="1054678" y="1129145"/>
                </a:cubicBezTo>
                <a:lnTo>
                  <a:pt x="718705" y="1433945"/>
                </a:lnTo>
                <a:lnTo>
                  <a:pt x="514784" y="1483302"/>
                </a:lnTo>
                <a:cubicBezTo>
                  <a:pt x="457634" y="1512310"/>
                  <a:pt x="406473" y="1533886"/>
                  <a:pt x="366280" y="1569893"/>
                </a:cubicBezTo>
                <a:cubicBezTo>
                  <a:pt x="326087" y="1605900"/>
                  <a:pt x="334674" y="1652587"/>
                  <a:pt x="273627" y="1699346"/>
                </a:cubicBezTo>
                <a:cubicBezTo>
                  <a:pt x="212580" y="1746105"/>
                  <a:pt x="65809" y="1798492"/>
                  <a:pt x="0" y="1850447"/>
                </a:cubicBezTo>
                <a:cubicBezTo>
                  <a:pt x="289" y="1979900"/>
                  <a:pt x="5339" y="2114117"/>
                  <a:pt x="5628" y="2243570"/>
                </a:cubicBezTo>
                <a:lnTo>
                  <a:pt x="3139787" y="436418"/>
                </a:lnTo>
                <a:close/>
              </a:path>
            </a:pathLst>
          </a:cu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Freeform 67"/>
          <p:cNvSpPr/>
          <p:nvPr/>
        </p:nvSpPr>
        <p:spPr>
          <a:xfrm rot="20188453">
            <a:off x="6099959" y="4606859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Freeform 68"/>
          <p:cNvSpPr/>
          <p:nvPr/>
        </p:nvSpPr>
        <p:spPr>
          <a:xfrm rot="20188453">
            <a:off x="6053130" y="4589358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Freeform 69"/>
          <p:cNvSpPr/>
          <p:nvPr/>
        </p:nvSpPr>
        <p:spPr>
          <a:xfrm rot="20188453">
            <a:off x="5976930" y="4589358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Freeform 70"/>
          <p:cNvSpPr/>
          <p:nvPr/>
        </p:nvSpPr>
        <p:spPr>
          <a:xfrm>
            <a:off x="5916554" y="4953000"/>
            <a:ext cx="822018" cy="306400"/>
          </a:xfrm>
          <a:custGeom>
            <a:avLst/>
            <a:gdLst>
              <a:gd name="connsiteX0" fmla="*/ 428625 w 428625"/>
              <a:gd name="connsiteY0" fmla="*/ 200025 h 295275"/>
              <a:gd name="connsiteX1" fmla="*/ 361950 w 428625"/>
              <a:gd name="connsiteY1" fmla="*/ 152400 h 295275"/>
              <a:gd name="connsiteX2" fmla="*/ 209550 w 428625"/>
              <a:gd name="connsiteY2" fmla="*/ 104775 h 295275"/>
              <a:gd name="connsiteX3" fmla="*/ 76200 w 428625"/>
              <a:gd name="connsiteY3" fmla="*/ 0 h 295275"/>
              <a:gd name="connsiteX4" fmla="*/ 0 w 428625"/>
              <a:gd name="connsiteY4" fmla="*/ 114300 h 295275"/>
              <a:gd name="connsiteX5" fmla="*/ 66675 w 428625"/>
              <a:gd name="connsiteY5" fmla="*/ 238125 h 295275"/>
              <a:gd name="connsiteX6" fmla="*/ 219075 w 428625"/>
              <a:gd name="connsiteY6" fmla="*/ 266700 h 295275"/>
              <a:gd name="connsiteX7" fmla="*/ 314325 w 428625"/>
              <a:gd name="connsiteY7" fmla="*/ 295275 h 295275"/>
              <a:gd name="connsiteX8" fmla="*/ 428625 w 428625"/>
              <a:gd name="connsiteY8" fmla="*/ 200025 h 295275"/>
              <a:gd name="connsiteX0" fmla="*/ 428625 w 428625"/>
              <a:gd name="connsiteY0" fmla="*/ 180975 h 276225"/>
              <a:gd name="connsiteX1" fmla="*/ 361950 w 428625"/>
              <a:gd name="connsiteY1" fmla="*/ 133350 h 276225"/>
              <a:gd name="connsiteX2" fmla="*/ 209550 w 428625"/>
              <a:gd name="connsiteY2" fmla="*/ 85725 h 276225"/>
              <a:gd name="connsiteX3" fmla="*/ 38100 w 428625"/>
              <a:gd name="connsiteY3" fmla="*/ 0 h 276225"/>
              <a:gd name="connsiteX4" fmla="*/ 0 w 428625"/>
              <a:gd name="connsiteY4" fmla="*/ 95250 h 276225"/>
              <a:gd name="connsiteX5" fmla="*/ 66675 w 428625"/>
              <a:gd name="connsiteY5" fmla="*/ 219075 h 276225"/>
              <a:gd name="connsiteX6" fmla="*/ 219075 w 428625"/>
              <a:gd name="connsiteY6" fmla="*/ 247650 h 276225"/>
              <a:gd name="connsiteX7" fmla="*/ 314325 w 428625"/>
              <a:gd name="connsiteY7" fmla="*/ 276225 h 276225"/>
              <a:gd name="connsiteX8" fmla="*/ 428625 w 4286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361950 w 581025"/>
              <a:gd name="connsiteY2" fmla="*/ 85725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323850 w 581025"/>
              <a:gd name="connsiteY2" fmla="*/ 66675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290512 w 581025"/>
              <a:gd name="connsiteY2" fmla="*/ 57150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138 w 581138"/>
              <a:gd name="connsiteY0" fmla="*/ 180975 h 276225"/>
              <a:gd name="connsiteX1" fmla="*/ 514463 w 581138"/>
              <a:gd name="connsiteY1" fmla="*/ 133350 h 276225"/>
              <a:gd name="connsiteX2" fmla="*/ 290625 w 581138"/>
              <a:gd name="connsiteY2" fmla="*/ 57150 h 276225"/>
              <a:gd name="connsiteX3" fmla="*/ 190613 w 581138"/>
              <a:gd name="connsiteY3" fmla="*/ 0 h 276225"/>
              <a:gd name="connsiteX4" fmla="*/ 113 w 581138"/>
              <a:gd name="connsiteY4" fmla="*/ 85725 h 276225"/>
              <a:gd name="connsiteX5" fmla="*/ 219188 w 581138"/>
              <a:gd name="connsiteY5" fmla="*/ 219075 h 276225"/>
              <a:gd name="connsiteX6" fmla="*/ 371588 w 581138"/>
              <a:gd name="connsiteY6" fmla="*/ 247650 h 276225"/>
              <a:gd name="connsiteX7" fmla="*/ 466838 w 581138"/>
              <a:gd name="connsiteY7" fmla="*/ 276225 h 276225"/>
              <a:gd name="connsiteX8" fmla="*/ 581138 w 581138"/>
              <a:gd name="connsiteY8" fmla="*/ 180975 h 276225"/>
              <a:gd name="connsiteX0" fmla="*/ 581138 w 581138"/>
              <a:gd name="connsiteY0" fmla="*/ 180975 h 276225"/>
              <a:gd name="connsiteX1" fmla="*/ 514463 w 581138"/>
              <a:gd name="connsiteY1" fmla="*/ 133350 h 276225"/>
              <a:gd name="connsiteX2" fmla="*/ 290625 w 581138"/>
              <a:gd name="connsiteY2" fmla="*/ 57150 h 276225"/>
              <a:gd name="connsiteX3" fmla="*/ 190613 w 581138"/>
              <a:gd name="connsiteY3" fmla="*/ 0 h 276225"/>
              <a:gd name="connsiteX4" fmla="*/ 113 w 581138"/>
              <a:gd name="connsiteY4" fmla="*/ 85725 h 276225"/>
              <a:gd name="connsiteX5" fmla="*/ 219188 w 581138"/>
              <a:gd name="connsiteY5" fmla="*/ 219075 h 276225"/>
              <a:gd name="connsiteX6" fmla="*/ 371588 w 581138"/>
              <a:gd name="connsiteY6" fmla="*/ 247650 h 276225"/>
              <a:gd name="connsiteX7" fmla="*/ 466838 w 581138"/>
              <a:gd name="connsiteY7" fmla="*/ 276225 h 276225"/>
              <a:gd name="connsiteX8" fmla="*/ 581138 w 581138"/>
              <a:gd name="connsiteY8" fmla="*/ 180975 h 276225"/>
              <a:gd name="connsiteX0" fmla="*/ 781098 w 781098"/>
              <a:gd name="connsiteY0" fmla="*/ 180975 h 276225"/>
              <a:gd name="connsiteX1" fmla="*/ 714423 w 781098"/>
              <a:gd name="connsiteY1" fmla="*/ 133350 h 276225"/>
              <a:gd name="connsiteX2" fmla="*/ 490585 w 781098"/>
              <a:gd name="connsiteY2" fmla="*/ 57150 h 276225"/>
              <a:gd name="connsiteX3" fmla="*/ 390573 w 781098"/>
              <a:gd name="connsiteY3" fmla="*/ 0 h 276225"/>
              <a:gd name="connsiteX4" fmla="*/ 48 w 781098"/>
              <a:gd name="connsiteY4" fmla="*/ 66675 h 276225"/>
              <a:gd name="connsiteX5" fmla="*/ 419148 w 781098"/>
              <a:gd name="connsiteY5" fmla="*/ 219075 h 276225"/>
              <a:gd name="connsiteX6" fmla="*/ 571548 w 781098"/>
              <a:gd name="connsiteY6" fmla="*/ 247650 h 276225"/>
              <a:gd name="connsiteX7" fmla="*/ 666798 w 781098"/>
              <a:gd name="connsiteY7" fmla="*/ 276225 h 276225"/>
              <a:gd name="connsiteX8" fmla="*/ 781098 w 781098"/>
              <a:gd name="connsiteY8" fmla="*/ 180975 h 276225"/>
              <a:gd name="connsiteX0" fmla="*/ 785663 w 785663"/>
              <a:gd name="connsiteY0" fmla="*/ 207433 h 302683"/>
              <a:gd name="connsiteX1" fmla="*/ 718988 w 785663"/>
              <a:gd name="connsiteY1" fmla="*/ 159808 h 302683"/>
              <a:gd name="connsiteX2" fmla="*/ 495150 w 785663"/>
              <a:gd name="connsiteY2" fmla="*/ 83608 h 302683"/>
              <a:gd name="connsiteX3" fmla="*/ 395138 w 785663"/>
              <a:gd name="connsiteY3" fmla="*/ 26458 h 302683"/>
              <a:gd name="connsiteX4" fmla="*/ 199876 w 785663"/>
              <a:gd name="connsiteY4" fmla="*/ 2646 h 302683"/>
              <a:gd name="connsiteX5" fmla="*/ 4613 w 785663"/>
              <a:gd name="connsiteY5" fmla="*/ 93133 h 302683"/>
              <a:gd name="connsiteX6" fmla="*/ 423713 w 785663"/>
              <a:gd name="connsiteY6" fmla="*/ 245533 h 302683"/>
              <a:gd name="connsiteX7" fmla="*/ 576113 w 785663"/>
              <a:gd name="connsiteY7" fmla="*/ 274108 h 302683"/>
              <a:gd name="connsiteX8" fmla="*/ 671363 w 785663"/>
              <a:gd name="connsiteY8" fmla="*/ 302683 h 302683"/>
              <a:gd name="connsiteX9" fmla="*/ 785663 w 785663"/>
              <a:gd name="connsiteY9" fmla="*/ 207433 h 302683"/>
              <a:gd name="connsiteX0" fmla="*/ 825789 w 825789"/>
              <a:gd name="connsiteY0" fmla="*/ 211150 h 306400"/>
              <a:gd name="connsiteX1" fmla="*/ 759114 w 825789"/>
              <a:gd name="connsiteY1" fmla="*/ 163525 h 306400"/>
              <a:gd name="connsiteX2" fmla="*/ 535276 w 825789"/>
              <a:gd name="connsiteY2" fmla="*/ 87325 h 306400"/>
              <a:gd name="connsiteX3" fmla="*/ 435264 w 825789"/>
              <a:gd name="connsiteY3" fmla="*/ 30175 h 306400"/>
              <a:gd name="connsiteX4" fmla="*/ 240002 w 825789"/>
              <a:gd name="connsiteY4" fmla="*/ 6363 h 306400"/>
              <a:gd name="connsiteX5" fmla="*/ 25690 w 825789"/>
              <a:gd name="connsiteY5" fmla="*/ 6363 h 306400"/>
              <a:gd name="connsiteX6" fmla="*/ 44739 w 825789"/>
              <a:gd name="connsiteY6" fmla="*/ 96850 h 306400"/>
              <a:gd name="connsiteX7" fmla="*/ 463839 w 825789"/>
              <a:gd name="connsiteY7" fmla="*/ 249250 h 306400"/>
              <a:gd name="connsiteX8" fmla="*/ 616239 w 825789"/>
              <a:gd name="connsiteY8" fmla="*/ 277825 h 306400"/>
              <a:gd name="connsiteX9" fmla="*/ 711489 w 825789"/>
              <a:gd name="connsiteY9" fmla="*/ 306400 h 306400"/>
              <a:gd name="connsiteX10" fmla="*/ 825789 w 825789"/>
              <a:gd name="connsiteY10" fmla="*/ 211150 h 306400"/>
              <a:gd name="connsiteX0" fmla="*/ 822018 w 822018"/>
              <a:gd name="connsiteY0" fmla="*/ 211150 h 306400"/>
              <a:gd name="connsiteX1" fmla="*/ 755343 w 822018"/>
              <a:gd name="connsiteY1" fmla="*/ 163525 h 306400"/>
              <a:gd name="connsiteX2" fmla="*/ 531505 w 822018"/>
              <a:gd name="connsiteY2" fmla="*/ 87325 h 306400"/>
              <a:gd name="connsiteX3" fmla="*/ 431493 w 822018"/>
              <a:gd name="connsiteY3" fmla="*/ 30175 h 306400"/>
              <a:gd name="connsiteX4" fmla="*/ 236231 w 822018"/>
              <a:gd name="connsiteY4" fmla="*/ 6363 h 306400"/>
              <a:gd name="connsiteX5" fmla="*/ 21919 w 822018"/>
              <a:gd name="connsiteY5" fmla="*/ 6363 h 306400"/>
              <a:gd name="connsiteX6" fmla="*/ 40968 w 822018"/>
              <a:gd name="connsiteY6" fmla="*/ 96850 h 306400"/>
              <a:gd name="connsiteX7" fmla="*/ 288619 w 822018"/>
              <a:gd name="connsiteY7" fmla="*/ 230200 h 306400"/>
              <a:gd name="connsiteX8" fmla="*/ 460068 w 822018"/>
              <a:gd name="connsiteY8" fmla="*/ 249250 h 306400"/>
              <a:gd name="connsiteX9" fmla="*/ 612468 w 822018"/>
              <a:gd name="connsiteY9" fmla="*/ 277825 h 306400"/>
              <a:gd name="connsiteX10" fmla="*/ 707718 w 822018"/>
              <a:gd name="connsiteY10" fmla="*/ 306400 h 306400"/>
              <a:gd name="connsiteX11" fmla="*/ 822018 w 822018"/>
              <a:gd name="connsiteY11" fmla="*/ 211150 h 306400"/>
              <a:gd name="connsiteX0" fmla="*/ 822018 w 822018"/>
              <a:gd name="connsiteY0" fmla="*/ 211150 h 306400"/>
              <a:gd name="connsiteX1" fmla="*/ 755343 w 822018"/>
              <a:gd name="connsiteY1" fmla="*/ 163525 h 306400"/>
              <a:gd name="connsiteX2" fmla="*/ 531505 w 822018"/>
              <a:gd name="connsiteY2" fmla="*/ 87325 h 306400"/>
              <a:gd name="connsiteX3" fmla="*/ 431493 w 822018"/>
              <a:gd name="connsiteY3" fmla="*/ 30175 h 306400"/>
              <a:gd name="connsiteX4" fmla="*/ 236231 w 822018"/>
              <a:gd name="connsiteY4" fmla="*/ 6363 h 306400"/>
              <a:gd name="connsiteX5" fmla="*/ 21919 w 822018"/>
              <a:gd name="connsiteY5" fmla="*/ 6363 h 306400"/>
              <a:gd name="connsiteX6" fmla="*/ 40968 w 822018"/>
              <a:gd name="connsiteY6" fmla="*/ 96850 h 306400"/>
              <a:gd name="connsiteX7" fmla="*/ 288619 w 822018"/>
              <a:gd name="connsiteY7" fmla="*/ 230200 h 306400"/>
              <a:gd name="connsiteX8" fmla="*/ 460068 w 822018"/>
              <a:gd name="connsiteY8" fmla="*/ 249250 h 306400"/>
              <a:gd name="connsiteX9" fmla="*/ 598181 w 822018"/>
              <a:gd name="connsiteY9" fmla="*/ 306400 h 306400"/>
              <a:gd name="connsiteX10" fmla="*/ 707718 w 822018"/>
              <a:gd name="connsiteY10" fmla="*/ 306400 h 306400"/>
              <a:gd name="connsiteX11" fmla="*/ 822018 w 822018"/>
              <a:gd name="connsiteY11" fmla="*/ 211150 h 3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018" h="306400">
                <a:moveTo>
                  <a:pt x="822018" y="211150"/>
                </a:moveTo>
                <a:lnTo>
                  <a:pt x="755343" y="163525"/>
                </a:lnTo>
                <a:lnTo>
                  <a:pt x="531505" y="87325"/>
                </a:lnTo>
                <a:lnTo>
                  <a:pt x="431493" y="30175"/>
                </a:lnTo>
                <a:cubicBezTo>
                  <a:pt x="385456" y="22238"/>
                  <a:pt x="301319" y="-4750"/>
                  <a:pt x="236231" y="6363"/>
                </a:cubicBezTo>
                <a:cubicBezTo>
                  <a:pt x="179875" y="7951"/>
                  <a:pt x="54463" y="-8718"/>
                  <a:pt x="21919" y="6363"/>
                </a:cubicBezTo>
                <a:cubicBezTo>
                  <a:pt x="-10625" y="21444"/>
                  <a:pt x="-9038" y="64306"/>
                  <a:pt x="40968" y="96850"/>
                </a:cubicBezTo>
                <a:cubicBezTo>
                  <a:pt x="90974" y="129394"/>
                  <a:pt x="218769" y="204800"/>
                  <a:pt x="288619" y="230200"/>
                </a:cubicBezTo>
                <a:cubicBezTo>
                  <a:pt x="358469" y="255600"/>
                  <a:pt x="411650" y="236550"/>
                  <a:pt x="460068" y="249250"/>
                </a:cubicBezTo>
                <a:lnTo>
                  <a:pt x="598181" y="306400"/>
                </a:lnTo>
                <a:lnTo>
                  <a:pt x="707718" y="306400"/>
                </a:lnTo>
                <a:lnTo>
                  <a:pt x="822018" y="211150"/>
                </a:lnTo>
                <a:close/>
              </a:path>
            </a:pathLst>
          </a:cu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2" name="Group 71"/>
          <p:cNvGrpSpPr/>
          <p:nvPr/>
        </p:nvGrpSpPr>
        <p:grpSpPr>
          <a:xfrm>
            <a:off x="5259598" y="1355147"/>
            <a:ext cx="1998663" cy="982663"/>
            <a:chOff x="2132013" y="625475"/>
            <a:chExt cx="1998663" cy="982663"/>
          </a:xfrm>
        </p:grpSpPr>
        <p:sp>
          <p:nvSpPr>
            <p:cNvPr id="73" name="Freeform 476"/>
            <p:cNvSpPr>
              <a:spLocks/>
            </p:cNvSpPr>
            <p:nvPr/>
          </p:nvSpPr>
          <p:spPr bwMode="auto">
            <a:xfrm>
              <a:off x="2132013" y="625475"/>
              <a:ext cx="1998663" cy="982663"/>
            </a:xfrm>
            <a:custGeom>
              <a:avLst/>
              <a:gdLst>
                <a:gd name="T0" fmla="*/ 655 w 1259"/>
                <a:gd name="T1" fmla="*/ 47 h 619"/>
                <a:gd name="T2" fmla="*/ 584 w 1259"/>
                <a:gd name="T3" fmla="*/ 4 h 619"/>
                <a:gd name="T4" fmla="*/ 499 w 1259"/>
                <a:gd name="T5" fmla="*/ 0 h 619"/>
                <a:gd name="T6" fmla="*/ 427 w 1259"/>
                <a:gd name="T7" fmla="*/ 42 h 619"/>
                <a:gd name="T8" fmla="*/ 399 w 1259"/>
                <a:gd name="T9" fmla="*/ 128 h 619"/>
                <a:gd name="T10" fmla="*/ 361 w 1259"/>
                <a:gd name="T11" fmla="*/ 128 h 619"/>
                <a:gd name="T12" fmla="*/ 313 w 1259"/>
                <a:gd name="T13" fmla="*/ 119 h 619"/>
                <a:gd name="T14" fmla="*/ 271 w 1259"/>
                <a:gd name="T15" fmla="*/ 123 h 619"/>
                <a:gd name="T16" fmla="*/ 237 w 1259"/>
                <a:gd name="T17" fmla="*/ 147 h 619"/>
                <a:gd name="T18" fmla="*/ 228 w 1259"/>
                <a:gd name="T19" fmla="*/ 190 h 619"/>
                <a:gd name="T20" fmla="*/ 185 w 1259"/>
                <a:gd name="T21" fmla="*/ 195 h 619"/>
                <a:gd name="T22" fmla="*/ 142 w 1259"/>
                <a:gd name="T23" fmla="*/ 200 h 619"/>
                <a:gd name="T24" fmla="*/ 104 w 1259"/>
                <a:gd name="T25" fmla="*/ 223 h 619"/>
                <a:gd name="T26" fmla="*/ 90 w 1259"/>
                <a:gd name="T27" fmla="*/ 257 h 619"/>
                <a:gd name="T28" fmla="*/ 81 w 1259"/>
                <a:gd name="T29" fmla="*/ 290 h 619"/>
                <a:gd name="T30" fmla="*/ 19 w 1259"/>
                <a:gd name="T31" fmla="*/ 333 h 619"/>
                <a:gd name="T32" fmla="*/ 0 w 1259"/>
                <a:gd name="T33" fmla="*/ 404 h 619"/>
                <a:gd name="T34" fmla="*/ 38 w 1259"/>
                <a:gd name="T35" fmla="*/ 462 h 619"/>
                <a:gd name="T36" fmla="*/ 81 w 1259"/>
                <a:gd name="T37" fmla="*/ 466 h 619"/>
                <a:gd name="T38" fmla="*/ 109 w 1259"/>
                <a:gd name="T39" fmla="*/ 509 h 619"/>
                <a:gd name="T40" fmla="*/ 161 w 1259"/>
                <a:gd name="T41" fmla="*/ 566 h 619"/>
                <a:gd name="T42" fmla="*/ 228 w 1259"/>
                <a:gd name="T43" fmla="*/ 566 h 619"/>
                <a:gd name="T44" fmla="*/ 275 w 1259"/>
                <a:gd name="T45" fmla="*/ 562 h 619"/>
                <a:gd name="T46" fmla="*/ 351 w 1259"/>
                <a:gd name="T47" fmla="*/ 604 h 619"/>
                <a:gd name="T48" fmla="*/ 437 w 1259"/>
                <a:gd name="T49" fmla="*/ 604 h 619"/>
                <a:gd name="T50" fmla="*/ 513 w 1259"/>
                <a:gd name="T51" fmla="*/ 562 h 619"/>
                <a:gd name="T52" fmla="*/ 527 w 1259"/>
                <a:gd name="T53" fmla="*/ 571 h 619"/>
                <a:gd name="T54" fmla="*/ 541 w 1259"/>
                <a:gd name="T55" fmla="*/ 585 h 619"/>
                <a:gd name="T56" fmla="*/ 570 w 1259"/>
                <a:gd name="T57" fmla="*/ 604 h 619"/>
                <a:gd name="T58" fmla="*/ 608 w 1259"/>
                <a:gd name="T59" fmla="*/ 614 h 619"/>
                <a:gd name="T60" fmla="*/ 646 w 1259"/>
                <a:gd name="T61" fmla="*/ 619 h 619"/>
                <a:gd name="T62" fmla="*/ 703 w 1259"/>
                <a:gd name="T63" fmla="*/ 614 h 619"/>
                <a:gd name="T64" fmla="*/ 750 w 1259"/>
                <a:gd name="T65" fmla="*/ 585 h 619"/>
                <a:gd name="T66" fmla="*/ 788 w 1259"/>
                <a:gd name="T67" fmla="*/ 543 h 619"/>
                <a:gd name="T68" fmla="*/ 831 w 1259"/>
                <a:gd name="T69" fmla="*/ 562 h 619"/>
                <a:gd name="T70" fmla="*/ 883 w 1259"/>
                <a:gd name="T71" fmla="*/ 581 h 619"/>
                <a:gd name="T72" fmla="*/ 945 w 1259"/>
                <a:gd name="T73" fmla="*/ 590 h 619"/>
                <a:gd name="T74" fmla="*/ 998 w 1259"/>
                <a:gd name="T75" fmla="*/ 581 h 619"/>
                <a:gd name="T76" fmla="*/ 1050 w 1259"/>
                <a:gd name="T77" fmla="*/ 562 h 619"/>
                <a:gd name="T78" fmla="*/ 1093 w 1259"/>
                <a:gd name="T79" fmla="*/ 523 h 619"/>
                <a:gd name="T80" fmla="*/ 1112 w 1259"/>
                <a:gd name="T81" fmla="*/ 476 h 619"/>
                <a:gd name="T82" fmla="*/ 1135 w 1259"/>
                <a:gd name="T83" fmla="*/ 462 h 619"/>
                <a:gd name="T84" fmla="*/ 1169 w 1259"/>
                <a:gd name="T85" fmla="*/ 447 h 619"/>
                <a:gd name="T86" fmla="*/ 1197 w 1259"/>
                <a:gd name="T87" fmla="*/ 428 h 619"/>
                <a:gd name="T88" fmla="*/ 1230 w 1259"/>
                <a:gd name="T89" fmla="*/ 390 h 619"/>
                <a:gd name="T90" fmla="*/ 1259 w 1259"/>
                <a:gd name="T91" fmla="*/ 323 h 619"/>
                <a:gd name="T92" fmla="*/ 1249 w 1259"/>
                <a:gd name="T93" fmla="*/ 266 h 619"/>
                <a:gd name="T94" fmla="*/ 1192 w 1259"/>
                <a:gd name="T95" fmla="*/ 238 h 619"/>
                <a:gd name="T96" fmla="*/ 1178 w 1259"/>
                <a:gd name="T97" fmla="*/ 238 h 619"/>
                <a:gd name="T98" fmla="*/ 1192 w 1259"/>
                <a:gd name="T99" fmla="*/ 185 h 619"/>
                <a:gd name="T100" fmla="*/ 1169 w 1259"/>
                <a:gd name="T101" fmla="*/ 104 h 619"/>
                <a:gd name="T102" fmla="*/ 1107 w 1259"/>
                <a:gd name="T103" fmla="*/ 61 h 619"/>
                <a:gd name="T104" fmla="*/ 1036 w 1259"/>
                <a:gd name="T105" fmla="*/ 61 h 619"/>
                <a:gd name="T106" fmla="*/ 974 w 1259"/>
                <a:gd name="T107" fmla="*/ 104 h 619"/>
                <a:gd name="T108" fmla="*/ 941 w 1259"/>
                <a:gd name="T109" fmla="*/ 95 h 619"/>
                <a:gd name="T110" fmla="*/ 898 w 1259"/>
                <a:gd name="T111" fmla="*/ 66 h 619"/>
                <a:gd name="T112" fmla="*/ 855 w 1259"/>
                <a:gd name="T113" fmla="*/ 52 h 619"/>
                <a:gd name="T114" fmla="*/ 807 w 1259"/>
                <a:gd name="T115" fmla="*/ 57 h 619"/>
                <a:gd name="T116" fmla="*/ 784 w 1259"/>
                <a:gd name="T117" fmla="*/ 85 h 619"/>
                <a:gd name="T118" fmla="*/ 755 w 1259"/>
                <a:gd name="T119" fmla="*/ 76 h 619"/>
                <a:gd name="T120" fmla="*/ 727 w 1259"/>
                <a:gd name="T121" fmla="*/ 76 h 619"/>
                <a:gd name="T122" fmla="*/ 703 w 1259"/>
                <a:gd name="T123" fmla="*/ 9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9" h="619">
                  <a:moveTo>
                    <a:pt x="693" y="104"/>
                  </a:moveTo>
                  <a:lnTo>
                    <a:pt x="689" y="85"/>
                  </a:lnTo>
                  <a:lnTo>
                    <a:pt x="679" y="76"/>
                  </a:lnTo>
                  <a:lnTo>
                    <a:pt x="670" y="61"/>
                  </a:lnTo>
                  <a:lnTo>
                    <a:pt x="655" y="47"/>
                  </a:lnTo>
                  <a:lnTo>
                    <a:pt x="646" y="38"/>
                  </a:lnTo>
                  <a:lnTo>
                    <a:pt x="632" y="28"/>
                  </a:lnTo>
                  <a:lnTo>
                    <a:pt x="617" y="19"/>
                  </a:lnTo>
                  <a:lnTo>
                    <a:pt x="598" y="14"/>
                  </a:lnTo>
                  <a:lnTo>
                    <a:pt x="584" y="4"/>
                  </a:lnTo>
                  <a:lnTo>
                    <a:pt x="570" y="0"/>
                  </a:lnTo>
                  <a:lnTo>
                    <a:pt x="551" y="0"/>
                  </a:lnTo>
                  <a:lnTo>
                    <a:pt x="537" y="0"/>
                  </a:lnTo>
                  <a:lnTo>
                    <a:pt x="518" y="0"/>
                  </a:lnTo>
                  <a:lnTo>
                    <a:pt x="499" y="0"/>
                  </a:lnTo>
                  <a:lnTo>
                    <a:pt x="484" y="4"/>
                  </a:lnTo>
                  <a:lnTo>
                    <a:pt x="470" y="9"/>
                  </a:lnTo>
                  <a:lnTo>
                    <a:pt x="451" y="19"/>
                  </a:lnTo>
                  <a:lnTo>
                    <a:pt x="437" y="28"/>
                  </a:lnTo>
                  <a:lnTo>
                    <a:pt x="427" y="42"/>
                  </a:lnTo>
                  <a:lnTo>
                    <a:pt x="418" y="61"/>
                  </a:lnTo>
                  <a:lnTo>
                    <a:pt x="413" y="76"/>
                  </a:lnTo>
                  <a:lnTo>
                    <a:pt x="404" y="95"/>
                  </a:lnTo>
                  <a:lnTo>
                    <a:pt x="399" y="109"/>
                  </a:lnTo>
                  <a:lnTo>
                    <a:pt x="399" y="128"/>
                  </a:lnTo>
                  <a:lnTo>
                    <a:pt x="394" y="133"/>
                  </a:lnTo>
                  <a:lnTo>
                    <a:pt x="385" y="133"/>
                  </a:lnTo>
                  <a:lnTo>
                    <a:pt x="375" y="133"/>
                  </a:lnTo>
                  <a:lnTo>
                    <a:pt x="366" y="128"/>
                  </a:lnTo>
                  <a:lnTo>
                    <a:pt x="361" y="128"/>
                  </a:lnTo>
                  <a:lnTo>
                    <a:pt x="351" y="128"/>
                  </a:lnTo>
                  <a:lnTo>
                    <a:pt x="342" y="123"/>
                  </a:lnTo>
                  <a:lnTo>
                    <a:pt x="332" y="123"/>
                  </a:lnTo>
                  <a:lnTo>
                    <a:pt x="323" y="123"/>
                  </a:lnTo>
                  <a:lnTo>
                    <a:pt x="313" y="119"/>
                  </a:lnTo>
                  <a:lnTo>
                    <a:pt x="304" y="119"/>
                  </a:lnTo>
                  <a:lnTo>
                    <a:pt x="299" y="119"/>
                  </a:lnTo>
                  <a:lnTo>
                    <a:pt x="290" y="119"/>
                  </a:lnTo>
                  <a:lnTo>
                    <a:pt x="280" y="123"/>
                  </a:lnTo>
                  <a:lnTo>
                    <a:pt x="271" y="123"/>
                  </a:lnTo>
                  <a:lnTo>
                    <a:pt x="261" y="128"/>
                  </a:lnTo>
                  <a:lnTo>
                    <a:pt x="256" y="133"/>
                  </a:lnTo>
                  <a:lnTo>
                    <a:pt x="247" y="138"/>
                  </a:lnTo>
                  <a:lnTo>
                    <a:pt x="242" y="142"/>
                  </a:lnTo>
                  <a:lnTo>
                    <a:pt x="237" y="147"/>
                  </a:lnTo>
                  <a:lnTo>
                    <a:pt x="233" y="157"/>
                  </a:lnTo>
                  <a:lnTo>
                    <a:pt x="233" y="166"/>
                  </a:lnTo>
                  <a:lnTo>
                    <a:pt x="228" y="176"/>
                  </a:lnTo>
                  <a:lnTo>
                    <a:pt x="228" y="185"/>
                  </a:lnTo>
                  <a:lnTo>
                    <a:pt x="228" y="190"/>
                  </a:lnTo>
                  <a:lnTo>
                    <a:pt x="223" y="190"/>
                  </a:lnTo>
                  <a:lnTo>
                    <a:pt x="214" y="190"/>
                  </a:lnTo>
                  <a:lnTo>
                    <a:pt x="204" y="195"/>
                  </a:lnTo>
                  <a:lnTo>
                    <a:pt x="195" y="195"/>
                  </a:lnTo>
                  <a:lnTo>
                    <a:pt x="185" y="195"/>
                  </a:lnTo>
                  <a:lnTo>
                    <a:pt x="176" y="195"/>
                  </a:lnTo>
                  <a:lnTo>
                    <a:pt x="166" y="195"/>
                  </a:lnTo>
                  <a:lnTo>
                    <a:pt x="157" y="195"/>
                  </a:lnTo>
                  <a:lnTo>
                    <a:pt x="147" y="200"/>
                  </a:lnTo>
                  <a:lnTo>
                    <a:pt x="142" y="200"/>
                  </a:lnTo>
                  <a:lnTo>
                    <a:pt x="133" y="204"/>
                  </a:lnTo>
                  <a:lnTo>
                    <a:pt x="123" y="209"/>
                  </a:lnTo>
                  <a:lnTo>
                    <a:pt x="119" y="214"/>
                  </a:lnTo>
                  <a:lnTo>
                    <a:pt x="109" y="219"/>
                  </a:lnTo>
                  <a:lnTo>
                    <a:pt x="104" y="223"/>
                  </a:lnTo>
                  <a:lnTo>
                    <a:pt x="100" y="228"/>
                  </a:lnTo>
                  <a:lnTo>
                    <a:pt x="95" y="238"/>
                  </a:lnTo>
                  <a:lnTo>
                    <a:pt x="90" y="242"/>
                  </a:lnTo>
                  <a:lnTo>
                    <a:pt x="90" y="252"/>
                  </a:lnTo>
                  <a:lnTo>
                    <a:pt x="90" y="257"/>
                  </a:lnTo>
                  <a:lnTo>
                    <a:pt x="90" y="266"/>
                  </a:lnTo>
                  <a:lnTo>
                    <a:pt x="90" y="276"/>
                  </a:lnTo>
                  <a:lnTo>
                    <a:pt x="90" y="281"/>
                  </a:lnTo>
                  <a:lnTo>
                    <a:pt x="95" y="290"/>
                  </a:lnTo>
                  <a:lnTo>
                    <a:pt x="81" y="290"/>
                  </a:lnTo>
                  <a:lnTo>
                    <a:pt x="66" y="295"/>
                  </a:lnTo>
                  <a:lnTo>
                    <a:pt x="52" y="304"/>
                  </a:lnTo>
                  <a:lnTo>
                    <a:pt x="38" y="309"/>
                  </a:lnTo>
                  <a:lnTo>
                    <a:pt x="28" y="323"/>
                  </a:lnTo>
                  <a:lnTo>
                    <a:pt x="19" y="333"/>
                  </a:lnTo>
                  <a:lnTo>
                    <a:pt x="9" y="347"/>
                  </a:lnTo>
                  <a:lnTo>
                    <a:pt x="5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9"/>
                  </a:lnTo>
                  <a:lnTo>
                    <a:pt x="5" y="428"/>
                  </a:lnTo>
                  <a:lnTo>
                    <a:pt x="14" y="443"/>
                  </a:lnTo>
                  <a:lnTo>
                    <a:pt x="24" y="452"/>
                  </a:lnTo>
                  <a:lnTo>
                    <a:pt x="38" y="462"/>
                  </a:lnTo>
                  <a:lnTo>
                    <a:pt x="47" y="462"/>
                  </a:lnTo>
                  <a:lnTo>
                    <a:pt x="52" y="466"/>
                  </a:lnTo>
                  <a:lnTo>
                    <a:pt x="62" y="466"/>
                  </a:lnTo>
                  <a:lnTo>
                    <a:pt x="71" y="466"/>
                  </a:lnTo>
                  <a:lnTo>
                    <a:pt x="81" y="466"/>
                  </a:lnTo>
                  <a:lnTo>
                    <a:pt x="90" y="466"/>
                  </a:lnTo>
                  <a:lnTo>
                    <a:pt x="95" y="466"/>
                  </a:lnTo>
                  <a:lnTo>
                    <a:pt x="104" y="466"/>
                  </a:lnTo>
                  <a:lnTo>
                    <a:pt x="104" y="490"/>
                  </a:lnTo>
                  <a:lnTo>
                    <a:pt x="109" y="509"/>
                  </a:lnTo>
                  <a:lnTo>
                    <a:pt x="119" y="528"/>
                  </a:lnTo>
                  <a:lnTo>
                    <a:pt x="123" y="543"/>
                  </a:lnTo>
                  <a:lnTo>
                    <a:pt x="133" y="552"/>
                  </a:lnTo>
                  <a:lnTo>
                    <a:pt x="147" y="562"/>
                  </a:lnTo>
                  <a:lnTo>
                    <a:pt x="161" y="566"/>
                  </a:lnTo>
                  <a:lnTo>
                    <a:pt x="171" y="566"/>
                  </a:lnTo>
                  <a:lnTo>
                    <a:pt x="185" y="571"/>
                  </a:lnTo>
                  <a:lnTo>
                    <a:pt x="199" y="571"/>
                  </a:lnTo>
                  <a:lnTo>
                    <a:pt x="214" y="566"/>
                  </a:lnTo>
                  <a:lnTo>
                    <a:pt x="228" y="566"/>
                  </a:lnTo>
                  <a:lnTo>
                    <a:pt x="237" y="562"/>
                  </a:lnTo>
                  <a:lnTo>
                    <a:pt x="247" y="557"/>
                  </a:lnTo>
                  <a:lnTo>
                    <a:pt x="256" y="552"/>
                  </a:lnTo>
                  <a:lnTo>
                    <a:pt x="261" y="547"/>
                  </a:lnTo>
                  <a:lnTo>
                    <a:pt x="275" y="562"/>
                  </a:lnTo>
                  <a:lnTo>
                    <a:pt x="290" y="571"/>
                  </a:lnTo>
                  <a:lnTo>
                    <a:pt x="304" y="585"/>
                  </a:lnTo>
                  <a:lnTo>
                    <a:pt x="323" y="590"/>
                  </a:lnTo>
                  <a:lnTo>
                    <a:pt x="337" y="600"/>
                  </a:lnTo>
                  <a:lnTo>
                    <a:pt x="351" y="604"/>
                  </a:lnTo>
                  <a:lnTo>
                    <a:pt x="370" y="609"/>
                  </a:lnTo>
                  <a:lnTo>
                    <a:pt x="385" y="609"/>
                  </a:lnTo>
                  <a:lnTo>
                    <a:pt x="404" y="609"/>
                  </a:lnTo>
                  <a:lnTo>
                    <a:pt x="418" y="609"/>
                  </a:lnTo>
                  <a:lnTo>
                    <a:pt x="437" y="604"/>
                  </a:lnTo>
                  <a:lnTo>
                    <a:pt x="451" y="600"/>
                  </a:lnTo>
                  <a:lnTo>
                    <a:pt x="470" y="595"/>
                  </a:lnTo>
                  <a:lnTo>
                    <a:pt x="484" y="585"/>
                  </a:lnTo>
                  <a:lnTo>
                    <a:pt x="499" y="571"/>
                  </a:lnTo>
                  <a:lnTo>
                    <a:pt x="513" y="562"/>
                  </a:lnTo>
                  <a:lnTo>
                    <a:pt x="518" y="562"/>
                  </a:lnTo>
                  <a:lnTo>
                    <a:pt x="518" y="566"/>
                  </a:lnTo>
                  <a:lnTo>
                    <a:pt x="522" y="566"/>
                  </a:lnTo>
                  <a:lnTo>
                    <a:pt x="522" y="571"/>
                  </a:lnTo>
                  <a:lnTo>
                    <a:pt x="527" y="571"/>
                  </a:lnTo>
                  <a:lnTo>
                    <a:pt x="527" y="576"/>
                  </a:lnTo>
                  <a:lnTo>
                    <a:pt x="532" y="576"/>
                  </a:lnTo>
                  <a:lnTo>
                    <a:pt x="532" y="576"/>
                  </a:lnTo>
                  <a:lnTo>
                    <a:pt x="537" y="581"/>
                  </a:lnTo>
                  <a:lnTo>
                    <a:pt x="541" y="585"/>
                  </a:lnTo>
                  <a:lnTo>
                    <a:pt x="546" y="590"/>
                  </a:lnTo>
                  <a:lnTo>
                    <a:pt x="551" y="595"/>
                  </a:lnTo>
                  <a:lnTo>
                    <a:pt x="560" y="600"/>
                  </a:lnTo>
                  <a:lnTo>
                    <a:pt x="565" y="600"/>
                  </a:lnTo>
                  <a:lnTo>
                    <a:pt x="570" y="604"/>
                  </a:lnTo>
                  <a:lnTo>
                    <a:pt x="579" y="604"/>
                  </a:lnTo>
                  <a:lnTo>
                    <a:pt x="584" y="609"/>
                  </a:lnTo>
                  <a:lnTo>
                    <a:pt x="594" y="609"/>
                  </a:lnTo>
                  <a:lnTo>
                    <a:pt x="598" y="614"/>
                  </a:lnTo>
                  <a:lnTo>
                    <a:pt x="608" y="614"/>
                  </a:lnTo>
                  <a:lnTo>
                    <a:pt x="613" y="619"/>
                  </a:lnTo>
                  <a:lnTo>
                    <a:pt x="617" y="619"/>
                  </a:lnTo>
                  <a:lnTo>
                    <a:pt x="627" y="619"/>
                  </a:lnTo>
                  <a:lnTo>
                    <a:pt x="632" y="619"/>
                  </a:lnTo>
                  <a:lnTo>
                    <a:pt x="646" y="619"/>
                  </a:lnTo>
                  <a:lnTo>
                    <a:pt x="655" y="619"/>
                  </a:lnTo>
                  <a:lnTo>
                    <a:pt x="670" y="619"/>
                  </a:lnTo>
                  <a:lnTo>
                    <a:pt x="679" y="619"/>
                  </a:lnTo>
                  <a:lnTo>
                    <a:pt x="693" y="614"/>
                  </a:lnTo>
                  <a:lnTo>
                    <a:pt x="703" y="614"/>
                  </a:lnTo>
                  <a:lnTo>
                    <a:pt x="712" y="609"/>
                  </a:lnTo>
                  <a:lnTo>
                    <a:pt x="722" y="604"/>
                  </a:lnTo>
                  <a:lnTo>
                    <a:pt x="731" y="600"/>
                  </a:lnTo>
                  <a:lnTo>
                    <a:pt x="741" y="595"/>
                  </a:lnTo>
                  <a:lnTo>
                    <a:pt x="750" y="585"/>
                  </a:lnTo>
                  <a:lnTo>
                    <a:pt x="760" y="581"/>
                  </a:lnTo>
                  <a:lnTo>
                    <a:pt x="765" y="571"/>
                  </a:lnTo>
                  <a:lnTo>
                    <a:pt x="774" y="562"/>
                  </a:lnTo>
                  <a:lnTo>
                    <a:pt x="784" y="552"/>
                  </a:lnTo>
                  <a:lnTo>
                    <a:pt x="788" y="543"/>
                  </a:lnTo>
                  <a:lnTo>
                    <a:pt x="793" y="543"/>
                  </a:lnTo>
                  <a:lnTo>
                    <a:pt x="803" y="547"/>
                  </a:lnTo>
                  <a:lnTo>
                    <a:pt x="812" y="552"/>
                  </a:lnTo>
                  <a:lnTo>
                    <a:pt x="822" y="557"/>
                  </a:lnTo>
                  <a:lnTo>
                    <a:pt x="831" y="562"/>
                  </a:lnTo>
                  <a:lnTo>
                    <a:pt x="841" y="566"/>
                  </a:lnTo>
                  <a:lnTo>
                    <a:pt x="850" y="571"/>
                  </a:lnTo>
                  <a:lnTo>
                    <a:pt x="864" y="576"/>
                  </a:lnTo>
                  <a:lnTo>
                    <a:pt x="874" y="576"/>
                  </a:lnTo>
                  <a:lnTo>
                    <a:pt x="883" y="581"/>
                  </a:lnTo>
                  <a:lnTo>
                    <a:pt x="898" y="585"/>
                  </a:lnTo>
                  <a:lnTo>
                    <a:pt x="907" y="585"/>
                  </a:lnTo>
                  <a:lnTo>
                    <a:pt x="922" y="585"/>
                  </a:lnTo>
                  <a:lnTo>
                    <a:pt x="931" y="590"/>
                  </a:lnTo>
                  <a:lnTo>
                    <a:pt x="945" y="590"/>
                  </a:lnTo>
                  <a:lnTo>
                    <a:pt x="955" y="590"/>
                  </a:lnTo>
                  <a:lnTo>
                    <a:pt x="964" y="590"/>
                  </a:lnTo>
                  <a:lnTo>
                    <a:pt x="979" y="585"/>
                  </a:lnTo>
                  <a:lnTo>
                    <a:pt x="988" y="585"/>
                  </a:lnTo>
                  <a:lnTo>
                    <a:pt x="998" y="581"/>
                  </a:lnTo>
                  <a:lnTo>
                    <a:pt x="1012" y="581"/>
                  </a:lnTo>
                  <a:lnTo>
                    <a:pt x="1021" y="576"/>
                  </a:lnTo>
                  <a:lnTo>
                    <a:pt x="1031" y="571"/>
                  </a:lnTo>
                  <a:lnTo>
                    <a:pt x="1040" y="566"/>
                  </a:lnTo>
                  <a:lnTo>
                    <a:pt x="1050" y="562"/>
                  </a:lnTo>
                  <a:lnTo>
                    <a:pt x="1059" y="557"/>
                  </a:lnTo>
                  <a:lnTo>
                    <a:pt x="1069" y="547"/>
                  </a:lnTo>
                  <a:lnTo>
                    <a:pt x="1074" y="543"/>
                  </a:lnTo>
                  <a:lnTo>
                    <a:pt x="1083" y="533"/>
                  </a:lnTo>
                  <a:lnTo>
                    <a:pt x="1093" y="523"/>
                  </a:lnTo>
                  <a:lnTo>
                    <a:pt x="1097" y="514"/>
                  </a:lnTo>
                  <a:lnTo>
                    <a:pt x="1102" y="504"/>
                  </a:lnTo>
                  <a:lnTo>
                    <a:pt x="1107" y="490"/>
                  </a:lnTo>
                  <a:lnTo>
                    <a:pt x="1107" y="485"/>
                  </a:lnTo>
                  <a:lnTo>
                    <a:pt x="1112" y="476"/>
                  </a:lnTo>
                  <a:lnTo>
                    <a:pt x="1112" y="471"/>
                  </a:lnTo>
                  <a:lnTo>
                    <a:pt x="1112" y="462"/>
                  </a:lnTo>
                  <a:lnTo>
                    <a:pt x="1121" y="462"/>
                  </a:lnTo>
                  <a:lnTo>
                    <a:pt x="1126" y="462"/>
                  </a:lnTo>
                  <a:lnTo>
                    <a:pt x="1135" y="462"/>
                  </a:lnTo>
                  <a:lnTo>
                    <a:pt x="1140" y="457"/>
                  </a:lnTo>
                  <a:lnTo>
                    <a:pt x="1150" y="457"/>
                  </a:lnTo>
                  <a:lnTo>
                    <a:pt x="1154" y="452"/>
                  </a:lnTo>
                  <a:lnTo>
                    <a:pt x="1164" y="452"/>
                  </a:lnTo>
                  <a:lnTo>
                    <a:pt x="1169" y="447"/>
                  </a:lnTo>
                  <a:lnTo>
                    <a:pt x="1173" y="443"/>
                  </a:lnTo>
                  <a:lnTo>
                    <a:pt x="1183" y="438"/>
                  </a:lnTo>
                  <a:lnTo>
                    <a:pt x="1188" y="438"/>
                  </a:lnTo>
                  <a:lnTo>
                    <a:pt x="1192" y="433"/>
                  </a:lnTo>
                  <a:lnTo>
                    <a:pt x="1197" y="428"/>
                  </a:lnTo>
                  <a:lnTo>
                    <a:pt x="1207" y="423"/>
                  </a:lnTo>
                  <a:lnTo>
                    <a:pt x="1211" y="419"/>
                  </a:lnTo>
                  <a:lnTo>
                    <a:pt x="1211" y="414"/>
                  </a:lnTo>
                  <a:lnTo>
                    <a:pt x="1221" y="404"/>
                  </a:lnTo>
                  <a:lnTo>
                    <a:pt x="1230" y="390"/>
                  </a:lnTo>
                  <a:lnTo>
                    <a:pt x="1240" y="381"/>
                  </a:lnTo>
                  <a:lnTo>
                    <a:pt x="1245" y="366"/>
                  </a:lnTo>
                  <a:lnTo>
                    <a:pt x="1249" y="352"/>
                  </a:lnTo>
                  <a:lnTo>
                    <a:pt x="1254" y="338"/>
                  </a:lnTo>
                  <a:lnTo>
                    <a:pt x="1259" y="323"/>
                  </a:lnTo>
                  <a:lnTo>
                    <a:pt x="1259" y="314"/>
                  </a:lnTo>
                  <a:lnTo>
                    <a:pt x="1259" y="300"/>
                  </a:lnTo>
                  <a:lnTo>
                    <a:pt x="1259" y="285"/>
                  </a:lnTo>
                  <a:lnTo>
                    <a:pt x="1254" y="276"/>
                  </a:lnTo>
                  <a:lnTo>
                    <a:pt x="1249" y="266"/>
                  </a:lnTo>
                  <a:lnTo>
                    <a:pt x="1240" y="257"/>
                  </a:lnTo>
                  <a:lnTo>
                    <a:pt x="1226" y="247"/>
                  </a:lnTo>
                  <a:lnTo>
                    <a:pt x="1211" y="242"/>
                  </a:lnTo>
                  <a:lnTo>
                    <a:pt x="1197" y="238"/>
                  </a:lnTo>
                  <a:lnTo>
                    <a:pt x="1192" y="238"/>
                  </a:lnTo>
                  <a:lnTo>
                    <a:pt x="1188" y="238"/>
                  </a:lnTo>
                  <a:lnTo>
                    <a:pt x="1188" y="238"/>
                  </a:lnTo>
                  <a:lnTo>
                    <a:pt x="1183" y="238"/>
                  </a:lnTo>
                  <a:lnTo>
                    <a:pt x="1178" y="238"/>
                  </a:lnTo>
                  <a:lnTo>
                    <a:pt x="1178" y="238"/>
                  </a:lnTo>
                  <a:lnTo>
                    <a:pt x="1173" y="238"/>
                  </a:lnTo>
                  <a:lnTo>
                    <a:pt x="1169" y="238"/>
                  </a:lnTo>
                  <a:lnTo>
                    <a:pt x="1178" y="219"/>
                  </a:lnTo>
                  <a:lnTo>
                    <a:pt x="1183" y="204"/>
                  </a:lnTo>
                  <a:lnTo>
                    <a:pt x="1192" y="185"/>
                  </a:lnTo>
                  <a:lnTo>
                    <a:pt x="1192" y="171"/>
                  </a:lnTo>
                  <a:lnTo>
                    <a:pt x="1192" y="152"/>
                  </a:lnTo>
                  <a:lnTo>
                    <a:pt x="1192" y="138"/>
                  </a:lnTo>
                  <a:lnTo>
                    <a:pt x="1183" y="119"/>
                  </a:lnTo>
                  <a:lnTo>
                    <a:pt x="1169" y="104"/>
                  </a:lnTo>
                  <a:lnTo>
                    <a:pt x="1159" y="90"/>
                  </a:lnTo>
                  <a:lnTo>
                    <a:pt x="1145" y="81"/>
                  </a:lnTo>
                  <a:lnTo>
                    <a:pt x="1131" y="71"/>
                  </a:lnTo>
                  <a:lnTo>
                    <a:pt x="1121" y="66"/>
                  </a:lnTo>
                  <a:lnTo>
                    <a:pt x="1107" y="61"/>
                  </a:lnTo>
                  <a:lnTo>
                    <a:pt x="1093" y="61"/>
                  </a:lnTo>
                  <a:lnTo>
                    <a:pt x="1078" y="57"/>
                  </a:lnTo>
                  <a:lnTo>
                    <a:pt x="1064" y="57"/>
                  </a:lnTo>
                  <a:lnTo>
                    <a:pt x="1050" y="61"/>
                  </a:lnTo>
                  <a:lnTo>
                    <a:pt x="1036" y="61"/>
                  </a:lnTo>
                  <a:lnTo>
                    <a:pt x="1026" y="71"/>
                  </a:lnTo>
                  <a:lnTo>
                    <a:pt x="1012" y="76"/>
                  </a:lnTo>
                  <a:lnTo>
                    <a:pt x="998" y="85"/>
                  </a:lnTo>
                  <a:lnTo>
                    <a:pt x="988" y="90"/>
                  </a:lnTo>
                  <a:lnTo>
                    <a:pt x="974" y="104"/>
                  </a:lnTo>
                  <a:lnTo>
                    <a:pt x="964" y="114"/>
                  </a:lnTo>
                  <a:lnTo>
                    <a:pt x="960" y="119"/>
                  </a:lnTo>
                  <a:lnTo>
                    <a:pt x="955" y="109"/>
                  </a:lnTo>
                  <a:lnTo>
                    <a:pt x="945" y="104"/>
                  </a:lnTo>
                  <a:lnTo>
                    <a:pt x="941" y="95"/>
                  </a:lnTo>
                  <a:lnTo>
                    <a:pt x="931" y="90"/>
                  </a:lnTo>
                  <a:lnTo>
                    <a:pt x="922" y="81"/>
                  </a:lnTo>
                  <a:lnTo>
                    <a:pt x="917" y="76"/>
                  </a:lnTo>
                  <a:lnTo>
                    <a:pt x="907" y="71"/>
                  </a:lnTo>
                  <a:lnTo>
                    <a:pt x="898" y="66"/>
                  </a:lnTo>
                  <a:lnTo>
                    <a:pt x="888" y="61"/>
                  </a:lnTo>
                  <a:lnTo>
                    <a:pt x="883" y="57"/>
                  </a:lnTo>
                  <a:lnTo>
                    <a:pt x="874" y="52"/>
                  </a:lnTo>
                  <a:lnTo>
                    <a:pt x="864" y="52"/>
                  </a:lnTo>
                  <a:lnTo>
                    <a:pt x="855" y="52"/>
                  </a:lnTo>
                  <a:lnTo>
                    <a:pt x="841" y="52"/>
                  </a:lnTo>
                  <a:lnTo>
                    <a:pt x="831" y="52"/>
                  </a:lnTo>
                  <a:lnTo>
                    <a:pt x="822" y="52"/>
                  </a:lnTo>
                  <a:lnTo>
                    <a:pt x="812" y="57"/>
                  </a:lnTo>
                  <a:lnTo>
                    <a:pt x="807" y="57"/>
                  </a:lnTo>
                  <a:lnTo>
                    <a:pt x="803" y="61"/>
                  </a:lnTo>
                  <a:lnTo>
                    <a:pt x="798" y="66"/>
                  </a:lnTo>
                  <a:lnTo>
                    <a:pt x="793" y="76"/>
                  </a:lnTo>
                  <a:lnTo>
                    <a:pt x="788" y="81"/>
                  </a:lnTo>
                  <a:lnTo>
                    <a:pt x="784" y="85"/>
                  </a:lnTo>
                  <a:lnTo>
                    <a:pt x="779" y="90"/>
                  </a:lnTo>
                  <a:lnTo>
                    <a:pt x="774" y="85"/>
                  </a:lnTo>
                  <a:lnTo>
                    <a:pt x="769" y="81"/>
                  </a:lnTo>
                  <a:lnTo>
                    <a:pt x="765" y="81"/>
                  </a:lnTo>
                  <a:lnTo>
                    <a:pt x="755" y="76"/>
                  </a:lnTo>
                  <a:lnTo>
                    <a:pt x="750" y="76"/>
                  </a:lnTo>
                  <a:lnTo>
                    <a:pt x="746" y="76"/>
                  </a:lnTo>
                  <a:lnTo>
                    <a:pt x="741" y="76"/>
                  </a:lnTo>
                  <a:lnTo>
                    <a:pt x="736" y="76"/>
                  </a:lnTo>
                  <a:lnTo>
                    <a:pt x="727" y="76"/>
                  </a:lnTo>
                  <a:lnTo>
                    <a:pt x="722" y="76"/>
                  </a:lnTo>
                  <a:lnTo>
                    <a:pt x="717" y="81"/>
                  </a:lnTo>
                  <a:lnTo>
                    <a:pt x="712" y="81"/>
                  </a:lnTo>
                  <a:lnTo>
                    <a:pt x="708" y="85"/>
                  </a:lnTo>
                  <a:lnTo>
                    <a:pt x="703" y="90"/>
                  </a:lnTo>
                  <a:lnTo>
                    <a:pt x="698" y="95"/>
                  </a:lnTo>
                  <a:lnTo>
                    <a:pt x="693" y="10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7938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477"/>
            <p:cNvSpPr>
              <a:spLocks/>
            </p:cNvSpPr>
            <p:nvPr/>
          </p:nvSpPr>
          <p:spPr bwMode="auto">
            <a:xfrm>
              <a:off x="2200276" y="639763"/>
              <a:ext cx="1862138" cy="831850"/>
            </a:xfrm>
            <a:custGeom>
              <a:avLst/>
              <a:gdLst>
                <a:gd name="T0" fmla="*/ 218 w 1173"/>
                <a:gd name="T1" fmla="*/ 143 h 524"/>
                <a:gd name="T2" fmla="*/ 318 w 1173"/>
                <a:gd name="T3" fmla="*/ 133 h 524"/>
                <a:gd name="T4" fmla="*/ 318 w 1173"/>
                <a:gd name="T5" fmla="*/ 195 h 524"/>
                <a:gd name="T6" fmla="*/ 337 w 1173"/>
                <a:gd name="T7" fmla="*/ 176 h 524"/>
                <a:gd name="T8" fmla="*/ 399 w 1173"/>
                <a:gd name="T9" fmla="*/ 157 h 524"/>
                <a:gd name="T10" fmla="*/ 470 w 1173"/>
                <a:gd name="T11" fmla="*/ 186 h 524"/>
                <a:gd name="T12" fmla="*/ 522 w 1173"/>
                <a:gd name="T13" fmla="*/ 191 h 524"/>
                <a:gd name="T14" fmla="*/ 465 w 1173"/>
                <a:gd name="T15" fmla="*/ 157 h 524"/>
                <a:gd name="T16" fmla="*/ 394 w 1173"/>
                <a:gd name="T17" fmla="*/ 129 h 524"/>
                <a:gd name="T18" fmla="*/ 437 w 1173"/>
                <a:gd name="T19" fmla="*/ 10 h 524"/>
                <a:gd name="T20" fmla="*/ 603 w 1173"/>
                <a:gd name="T21" fmla="*/ 38 h 524"/>
                <a:gd name="T22" fmla="*/ 674 w 1173"/>
                <a:gd name="T23" fmla="*/ 86 h 524"/>
                <a:gd name="T24" fmla="*/ 703 w 1173"/>
                <a:gd name="T25" fmla="*/ 119 h 524"/>
                <a:gd name="T26" fmla="*/ 764 w 1173"/>
                <a:gd name="T27" fmla="*/ 124 h 524"/>
                <a:gd name="T28" fmla="*/ 774 w 1173"/>
                <a:gd name="T29" fmla="*/ 62 h 524"/>
                <a:gd name="T30" fmla="*/ 883 w 1173"/>
                <a:gd name="T31" fmla="*/ 100 h 524"/>
                <a:gd name="T32" fmla="*/ 855 w 1173"/>
                <a:gd name="T33" fmla="*/ 129 h 524"/>
                <a:gd name="T34" fmla="*/ 940 w 1173"/>
                <a:gd name="T35" fmla="*/ 176 h 524"/>
                <a:gd name="T36" fmla="*/ 931 w 1173"/>
                <a:gd name="T37" fmla="*/ 114 h 524"/>
                <a:gd name="T38" fmla="*/ 997 w 1173"/>
                <a:gd name="T39" fmla="*/ 76 h 524"/>
                <a:gd name="T40" fmla="*/ 1097 w 1173"/>
                <a:gd name="T41" fmla="*/ 86 h 524"/>
                <a:gd name="T42" fmla="*/ 1064 w 1173"/>
                <a:gd name="T43" fmla="*/ 219 h 524"/>
                <a:gd name="T44" fmla="*/ 1092 w 1173"/>
                <a:gd name="T45" fmla="*/ 253 h 524"/>
                <a:gd name="T46" fmla="*/ 1164 w 1173"/>
                <a:gd name="T47" fmla="*/ 257 h 524"/>
                <a:gd name="T48" fmla="*/ 1145 w 1173"/>
                <a:gd name="T49" fmla="*/ 343 h 524"/>
                <a:gd name="T50" fmla="*/ 1107 w 1173"/>
                <a:gd name="T51" fmla="*/ 314 h 524"/>
                <a:gd name="T52" fmla="*/ 983 w 1173"/>
                <a:gd name="T53" fmla="*/ 381 h 524"/>
                <a:gd name="T54" fmla="*/ 940 w 1173"/>
                <a:gd name="T55" fmla="*/ 395 h 524"/>
                <a:gd name="T56" fmla="*/ 993 w 1173"/>
                <a:gd name="T57" fmla="*/ 405 h 524"/>
                <a:gd name="T58" fmla="*/ 997 w 1173"/>
                <a:gd name="T59" fmla="*/ 448 h 524"/>
                <a:gd name="T60" fmla="*/ 802 w 1173"/>
                <a:gd name="T61" fmla="*/ 467 h 524"/>
                <a:gd name="T62" fmla="*/ 831 w 1173"/>
                <a:gd name="T63" fmla="*/ 414 h 524"/>
                <a:gd name="T64" fmla="*/ 845 w 1173"/>
                <a:gd name="T65" fmla="*/ 386 h 524"/>
                <a:gd name="T66" fmla="*/ 741 w 1173"/>
                <a:gd name="T67" fmla="*/ 405 h 524"/>
                <a:gd name="T68" fmla="*/ 627 w 1173"/>
                <a:gd name="T69" fmla="*/ 381 h 524"/>
                <a:gd name="T70" fmla="*/ 593 w 1173"/>
                <a:gd name="T71" fmla="*/ 400 h 524"/>
                <a:gd name="T72" fmla="*/ 660 w 1173"/>
                <a:gd name="T73" fmla="*/ 424 h 524"/>
                <a:gd name="T74" fmla="*/ 707 w 1173"/>
                <a:gd name="T75" fmla="*/ 457 h 524"/>
                <a:gd name="T76" fmla="*/ 612 w 1173"/>
                <a:gd name="T77" fmla="*/ 514 h 524"/>
                <a:gd name="T78" fmla="*/ 513 w 1173"/>
                <a:gd name="T79" fmla="*/ 495 h 524"/>
                <a:gd name="T80" fmla="*/ 527 w 1173"/>
                <a:gd name="T81" fmla="*/ 467 h 524"/>
                <a:gd name="T82" fmla="*/ 432 w 1173"/>
                <a:gd name="T83" fmla="*/ 472 h 524"/>
                <a:gd name="T84" fmla="*/ 403 w 1173"/>
                <a:gd name="T85" fmla="*/ 462 h 524"/>
                <a:gd name="T86" fmla="*/ 413 w 1173"/>
                <a:gd name="T87" fmla="*/ 495 h 524"/>
                <a:gd name="T88" fmla="*/ 361 w 1173"/>
                <a:gd name="T89" fmla="*/ 514 h 524"/>
                <a:gd name="T90" fmla="*/ 299 w 1173"/>
                <a:gd name="T91" fmla="*/ 500 h 524"/>
                <a:gd name="T92" fmla="*/ 318 w 1173"/>
                <a:gd name="T93" fmla="*/ 462 h 524"/>
                <a:gd name="T94" fmla="*/ 261 w 1173"/>
                <a:gd name="T95" fmla="*/ 438 h 524"/>
                <a:gd name="T96" fmla="*/ 228 w 1173"/>
                <a:gd name="T97" fmla="*/ 434 h 524"/>
                <a:gd name="T98" fmla="*/ 209 w 1173"/>
                <a:gd name="T99" fmla="*/ 476 h 524"/>
                <a:gd name="T100" fmla="*/ 133 w 1173"/>
                <a:gd name="T101" fmla="*/ 467 h 524"/>
                <a:gd name="T102" fmla="*/ 133 w 1173"/>
                <a:gd name="T103" fmla="*/ 419 h 524"/>
                <a:gd name="T104" fmla="*/ 80 w 1173"/>
                <a:gd name="T105" fmla="*/ 381 h 524"/>
                <a:gd name="T106" fmla="*/ 28 w 1173"/>
                <a:gd name="T107" fmla="*/ 405 h 524"/>
                <a:gd name="T108" fmla="*/ 9 w 1173"/>
                <a:gd name="T109" fmla="*/ 338 h 524"/>
                <a:gd name="T110" fmla="*/ 57 w 1173"/>
                <a:gd name="T111" fmla="*/ 319 h 524"/>
                <a:gd name="T112" fmla="*/ 95 w 1173"/>
                <a:gd name="T113" fmla="*/ 281 h 524"/>
                <a:gd name="T114" fmla="*/ 76 w 1173"/>
                <a:gd name="T115" fmla="*/ 219 h 524"/>
                <a:gd name="T116" fmla="*/ 180 w 1173"/>
                <a:gd name="T117" fmla="*/ 229 h 524"/>
                <a:gd name="T118" fmla="*/ 242 w 1173"/>
                <a:gd name="T119" fmla="*/ 20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3" h="524">
                  <a:moveTo>
                    <a:pt x="209" y="191"/>
                  </a:moveTo>
                  <a:lnTo>
                    <a:pt x="204" y="186"/>
                  </a:lnTo>
                  <a:lnTo>
                    <a:pt x="199" y="181"/>
                  </a:lnTo>
                  <a:lnTo>
                    <a:pt x="199" y="176"/>
                  </a:lnTo>
                  <a:lnTo>
                    <a:pt x="194" y="172"/>
                  </a:lnTo>
                  <a:lnTo>
                    <a:pt x="199" y="167"/>
                  </a:lnTo>
                  <a:lnTo>
                    <a:pt x="199" y="162"/>
                  </a:lnTo>
                  <a:lnTo>
                    <a:pt x="199" y="157"/>
                  </a:lnTo>
                  <a:lnTo>
                    <a:pt x="204" y="157"/>
                  </a:lnTo>
                  <a:lnTo>
                    <a:pt x="209" y="152"/>
                  </a:lnTo>
                  <a:lnTo>
                    <a:pt x="218" y="143"/>
                  </a:lnTo>
                  <a:lnTo>
                    <a:pt x="223" y="143"/>
                  </a:lnTo>
                  <a:lnTo>
                    <a:pt x="232" y="138"/>
                  </a:lnTo>
                  <a:lnTo>
                    <a:pt x="242" y="133"/>
                  </a:lnTo>
                  <a:lnTo>
                    <a:pt x="251" y="133"/>
                  </a:lnTo>
                  <a:lnTo>
                    <a:pt x="261" y="129"/>
                  </a:lnTo>
                  <a:lnTo>
                    <a:pt x="270" y="129"/>
                  </a:lnTo>
                  <a:lnTo>
                    <a:pt x="280" y="129"/>
                  </a:lnTo>
                  <a:lnTo>
                    <a:pt x="294" y="129"/>
                  </a:lnTo>
                  <a:lnTo>
                    <a:pt x="304" y="129"/>
                  </a:lnTo>
                  <a:lnTo>
                    <a:pt x="313" y="133"/>
                  </a:lnTo>
                  <a:lnTo>
                    <a:pt x="318" y="133"/>
                  </a:lnTo>
                  <a:lnTo>
                    <a:pt x="327" y="138"/>
                  </a:lnTo>
                  <a:lnTo>
                    <a:pt x="337" y="143"/>
                  </a:lnTo>
                  <a:lnTo>
                    <a:pt x="342" y="148"/>
                  </a:lnTo>
                  <a:lnTo>
                    <a:pt x="337" y="152"/>
                  </a:lnTo>
                  <a:lnTo>
                    <a:pt x="332" y="157"/>
                  </a:lnTo>
                  <a:lnTo>
                    <a:pt x="327" y="162"/>
                  </a:lnTo>
                  <a:lnTo>
                    <a:pt x="323" y="167"/>
                  </a:lnTo>
                  <a:lnTo>
                    <a:pt x="318" y="176"/>
                  </a:lnTo>
                  <a:lnTo>
                    <a:pt x="318" y="181"/>
                  </a:lnTo>
                  <a:lnTo>
                    <a:pt x="318" y="191"/>
                  </a:lnTo>
                  <a:lnTo>
                    <a:pt x="318" y="195"/>
                  </a:lnTo>
                  <a:lnTo>
                    <a:pt x="318" y="195"/>
                  </a:lnTo>
                  <a:lnTo>
                    <a:pt x="318" y="195"/>
                  </a:lnTo>
                  <a:lnTo>
                    <a:pt x="323" y="191"/>
                  </a:lnTo>
                  <a:lnTo>
                    <a:pt x="323" y="191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7" y="181"/>
                  </a:lnTo>
                  <a:lnTo>
                    <a:pt x="337" y="176"/>
                  </a:lnTo>
                  <a:lnTo>
                    <a:pt x="342" y="176"/>
                  </a:lnTo>
                  <a:lnTo>
                    <a:pt x="342" y="172"/>
                  </a:lnTo>
                  <a:lnTo>
                    <a:pt x="346" y="172"/>
                  </a:lnTo>
                  <a:lnTo>
                    <a:pt x="346" y="172"/>
                  </a:lnTo>
                  <a:lnTo>
                    <a:pt x="351" y="167"/>
                  </a:lnTo>
                  <a:lnTo>
                    <a:pt x="356" y="167"/>
                  </a:lnTo>
                  <a:lnTo>
                    <a:pt x="365" y="162"/>
                  </a:lnTo>
                  <a:lnTo>
                    <a:pt x="370" y="162"/>
                  </a:lnTo>
                  <a:lnTo>
                    <a:pt x="380" y="162"/>
                  </a:lnTo>
                  <a:lnTo>
                    <a:pt x="389" y="162"/>
                  </a:lnTo>
                  <a:lnTo>
                    <a:pt x="399" y="157"/>
                  </a:lnTo>
                  <a:lnTo>
                    <a:pt x="403" y="157"/>
                  </a:lnTo>
                  <a:lnTo>
                    <a:pt x="413" y="162"/>
                  </a:lnTo>
                  <a:lnTo>
                    <a:pt x="422" y="162"/>
                  </a:lnTo>
                  <a:lnTo>
                    <a:pt x="432" y="162"/>
                  </a:lnTo>
                  <a:lnTo>
                    <a:pt x="437" y="167"/>
                  </a:lnTo>
                  <a:lnTo>
                    <a:pt x="446" y="167"/>
                  </a:lnTo>
                  <a:lnTo>
                    <a:pt x="451" y="172"/>
                  </a:lnTo>
                  <a:lnTo>
                    <a:pt x="460" y="176"/>
                  </a:lnTo>
                  <a:lnTo>
                    <a:pt x="465" y="181"/>
                  </a:lnTo>
                  <a:lnTo>
                    <a:pt x="470" y="186"/>
                  </a:lnTo>
                  <a:lnTo>
                    <a:pt x="470" y="186"/>
                  </a:lnTo>
                  <a:lnTo>
                    <a:pt x="475" y="186"/>
                  </a:lnTo>
                  <a:lnTo>
                    <a:pt x="475" y="181"/>
                  </a:lnTo>
                  <a:lnTo>
                    <a:pt x="479" y="181"/>
                  </a:lnTo>
                  <a:lnTo>
                    <a:pt x="489" y="181"/>
                  </a:lnTo>
                  <a:lnTo>
                    <a:pt x="494" y="181"/>
                  </a:lnTo>
                  <a:lnTo>
                    <a:pt x="498" y="181"/>
                  </a:lnTo>
                  <a:lnTo>
                    <a:pt x="503" y="181"/>
                  </a:lnTo>
                  <a:lnTo>
                    <a:pt x="508" y="181"/>
                  </a:lnTo>
                  <a:lnTo>
                    <a:pt x="513" y="186"/>
                  </a:lnTo>
                  <a:lnTo>
                    <a:pt x="517" y="191"/>
                  </a:lnTo>
                  <a:lnTo>
                    <a:pt x="522" y="191"/>
                  </a:lnTo>
                  <a:lnTo>
                    <a:pt x="517" y="186"/>
                  </a:lnTo>
                  <a:lnTo>
                    <a:pt x="517" y="176"/>
                  </a:lnTo>
                  <a:lnTo>
                    <a:pt x="513" y="172"/>
                  </a:lnTo>
                  <a:lnTo>
                    <a:pt x="508" y="167"/>
                  </a:lnTo>
                  <a:lnTo>
                    <a:pt x="503" y="167"/>
                  </a:lnTo>
                  <a:lnTo>
                    <a:pt x="498" y="167"/>
                  </a:lnTo>
                  <a:lnTo>
                    <a:pt x="489" y="172"/>
                  </a:lnTo>
                  <a:lnTo>
                    <a:pt x="479" y="172"/>
                  </a:lnTo>
                  <a:lnTo>
                    <a:pt x="475" y="167"/>
                  </a:lnTo>
                  <a:lnTo>
                    <a:pt x="470" y="162"/>
                  </a:lnTo>
                  <a:lnTo>
                    <a:pt x="465" y="157"/>
                  </a:lnTo>
                  <a:lnTo>
                    <a:pt x="460" y="152"/>
                  </a:lnTo>
                  <a:lnTo>
                    <a:pt x="451" y="148"/>
                  </a:lnTo>
                  <a:lnTo>
                    <a:pt x="446" y="143"/>
                  </a:lnTo>
                  <a:lnTo>
                    <a:pt x="441" y="138"/>
                  </a:lnTo>
                  <a:lnTo>
                    <a:pt x="432" y="138"/>
                  </a:lnTo>
                  <a:lnTo>
                    <a:pt x="427" y="133"/>
                  </a:lnTo>
                  <a:lnTo>
                    <a:pt x="422" y="129"/>
                  </a:lnTo>
                  <a:lnTo>
                    <a:pt x="413" y="129"/>
                  </a:lnTo>
                  <a:lnTo>
                    <a:pt x="408" y="129"/>
                  </a:lnTo>
                  <a:lnTo>
                    <a:pt x="399" y="129"/>
                  </a:lnTo>
                  <a:lnTo>
                    <a:pt x="394" y="129"/>
                  </a:lnTo>
                  <a:lnTo>
                    <a:pt x="384" y="129"/>
                  </a:lnTo>
                  <a:lnTo>
                    <a:pt x="375" y="129"/>
                  </a:lnTo>
                  <a:lnTo>
                    <a:pt x="370" y="119"/>
                  </a:lnTo>
                  <a:lnTo>
                    <a:pt x="370" y="100"/>
                  </a:lnTo>
                  <a:lnTo>
                    <a:pt x="375" y="86"/>
                  </a:lnTo>
                  <a:lnTo>
                    <a:pt x="380" y="67"/>
                  </a:lnTo>
                  <a:lnTo>
                    <a:pt x="389" y="48"/>
                  </a:lnTo>
                  <a:lnTo>
                    <a:pt x="403" y="33"/>
                  </a:lnTo>
                  <a:lnTo>
                    <a:pt x="413" y="19"/>
                  </a:lnTo>
                  <a:lnTo>
                    <a:pt x="427" y="14"/>
                  </a:lnTo>
                  <a:lnTo>
                    <a:pt x="437" y="10"/>
                  </a:lnTo>
                  <a:lnTo>
                    <a:pt x="451" y="5"/>
                  </a:lnTo>
                  <a:lnTo>
                    <a:pt x="470" y="0"/>
                  </a:lnTo>
                  <a:lnTo>
                    <a:pt x="484" y="0"/>
                  </a:lnTo>
                  <a:lnTo>
                    <a:pt x="498" y="0"/>
                  </a:lnTo>
                  <a:lnTo>
                    <a:pt x="517" y="5"/>
                  </a:lnTo>
                  <a:lnTo>
                    <a:pt x="532" y="5"/>
                  </a:lnTo>
                  <a:lnTo>
                    <a:pt x="546" y="10"/>
                  </a:lnTo>
                  <a:lnTo>
                    <a:pt x="560" y="14"/>
                  </a:lnTo>
                  <a:lnTo>
                    <a:pt x="574" y="19"/>
                  </a:lnTo>
                  <a:lnTo>
                    <a:pt x="589" y="29"/>
                  </a:lnTo>
                  <a:lnTo>
                    <a:pt x="603" y="38"/>
                  </a:lnTo>
                  <a:lnTo>
                    <a:pt x="612" y="48"/>
                  </a:lnTo>
                  <a:lnTo>
                    <a:pt x="622" y="57"/>
                  </a:lnTo>
                  <a:lnTo>
                    <a:pt x="631" y="72"/>
                  </a:lnTo>
                  <a:lnTo>
                    <a:pt x="636" y="86"/>
                  </a:lnTo>
                  <a:lnTo>
                    <a:pt x="641" y="91"/>
                  </a:lnTo>
                  <a:lnTo>
                    <a:pt x="646" y="100"/>
                  </a:lnTo>
                  <a:lnTo>
                    <a:pt x="650" y="105"/>
                  </a:lnTo>
                  <a:lnTo>
                    <a:pt x="650" y="114"/>
                  </a:lnTo>
                  <a:lnTo>
                    <a:pt x="660" y="105"/>
                  </a:lnTo>
                  <a:lnTo>
                    <a:pt x="665" y="95"/>
                  </a:lnTo>
                  <a:lnTo>
                    <a:pt x="674" y="86"/>
                  </a:lnTo>
                  <a:lnTo>
                    <a:pt x="684" y="86"/>
                  </a:lnTo>
                  <a:lnTo>
                    <a:pt x="693" y="81"/>
                  </a:lnTo>
                  <a:lnTo>
                    <a:pt x="703" y="86"/>
                  </a:lnTo>
                  <a:lnTo>
                    <a:pt x="712" y="91"/>
                  </a:lnTo>
                  <a:lnTo>
                    <a:pt x="722" y="95"/>
                  </a:lnTo>
                  <a:lnTo>
                    <a:pt x="717" y="100"/>
                  </a:lnTo>
                  <a:lnTo>
                    <a:pt x="717" y="100"/>
                  </a:lnTo>
                  <a:lnTo>
                    <a:pt x="712" y="105"/>
                  </a:lnTo>
                  <a:lnTo>
                    <a:pt x="707" y="110"/>
                  </a:lnTo>
                  <a:lnTo>
                    <a:pt x="707" y="114"/>
                  </a:lnTo>
                  <a:lnTo>
                    <a:pt x="703" y="119"/>
                  </a:lnTo>
                  <a:lnTo>
                    <a:pt x="703" y="124"/>
                  </a:lnTo>
                  <a:lnTo>
                    <a:pt x="698" y="129"/>
                  </a:lnTo>
                  <a:lnTo>
                    <a:pt x="707" y="124"/>
                  </a:lnTo>
                  <a:lnTo>
                    <a:pt x="712" y="119"/>
                  </a:lnTo>
                  <a:lnTo>
                    <a:pt x="722" y="119"/>
                  </a:lnTo>
                  <a:lnTo>
                    <a:pt x="726" y="119"/>
                  </a:lnTo>
                  <a:lnTo>
                    <a:pt x="736" y="119"/>
                  </a:lnTo>
                  <a:lnTo>
                    <a:pt x="745" y="119"/>
                  </a:lnTo>
                  <a:lnTo>
                    <a:pt x="755" y="124"/>
                  </a:lnTo>
                  <a:lnTo>
                    <a:pt x="764" y="124"/>
                  </a:lnTo>
                  <a:lnTo>
                    <a:pt x="764" y="124"/>
                  </a:lnTo>
                  <a:lnTo>
                    <a:pt x="760" y="119"/>
                  </a:lnTo>
                  <a:lnTo>
                    <a:pt x="760" y="114"/>
                  </a:lnTo>
                  <a:lnTo>
                    <a:pt x="755" y="110"/>
                  </a:lnTo>
                  <a:lnTo>
                    <a:pt x="750" y="105"/>
                  </a:lnTo>
                  <a:lnTo>
                    <a:pt x="750" y="100"/>
                  </a:lnTo>
                  <a:lnTo>
                    <a:pt x="745" y="95"/>
                  </a:lnTo>
                  <a:lnTo>
                    <a:pt x="741" y="95"/>
                  </a:lnTo>
                  <a:lnTo>
                    <a:pt x="745" y="86"/>
                  </a:lnTo>
                  <a:lnTo>
                    <a:pt x="755" y="76"/>
                  </a:lnTo>
                  <a:lnTo>
                    <a:pt x="764" y="67"/>
                  </a:lnTo>
                  <a:lnTo>
                    <a:pt x="774" y="62"/>
                  </a:lnTo>
                  <a:lnTo>
                    <a:pt x="783" y="57"/>
                  </a:lnTo>
                  <a:lnTo>
                    <a:pt x="793" y="57"/>
                  </a:lnTo>
                  <a:lnTo>
                    <a:pt x="802" y="57"/>
                  </a:lnTo>
                  <a:lnTo>
                    <a:pt x="817" y="57"/>
                  </a:lnTo>
                  <a:lnTo>
                    <a:pt x="826" y="57"/>
                  </a:lnTo>
                  <a:lnTo>
                    <a:pt x="840" y="62"/>
                  </a:lnTo>
                  <a:lnTo>
                    <a:pt x="850" y="67"/>
                  </a:lnTo>
                  <a:lnTo>
                    <a:pt x="860" y="76"/>
                  </a:lnTo>
                  <a:lnTo>
                    <a:pt x="869" y="81"/>
                  </a:lnTo>
                  <a:lnTo>
                    <a:pt x="879" y="91"/>
                  </a:lnTo>
                  <a:lnTo>
                    <a:pt x="883" y="100"/>
                  </a:lnTo>
                  <a:lnTo>
                    <a:pt x="893" y="110"/>
                  </a:lnTo>
                  <a:lnTo>
                    <a:pt x="883" y="110"/>
                  </a:lnTo>
                  <a:lnTo>
                    <a:pt x="879" y="110"/>
                  </a:lnTo>
                  <a:lnTo>
                    <a:pt x="869" y="114"/>
                  </a:lnTo>
                  <a:lnTo>
                    <a:pt x="864" y="119"/>
                  </a:lnTo>
                  <a:lnTo>
                    <a:pt x="860" y="119"/>
                  </a:lnTo>
                  <a:lnTo>
                    <a:pt x="850" y="124"/>
                  </a:lnTo>
                  <a:lnTo>
                    <a:pt x="845" y="129"/>
                  </a:lnTo>
                  <a:lnTo>
                    <a:pt x="840" y="133"/>
                  </a:lnTo>
                  <a:lnTo>
                    <a:pt x="845" y="129"/>
                  </a:lnTo>
                  <a:lnTo>
                    <a:pt x="855" y="129"/>
                  </a:lnTo>
                  <a:lnTo>
                    <a:pt x="864" y="129"/>
                  </a:lnTo>
                  <a:lnTo>
                    <a:pt x="874" y="124"/>
                  </a:lnTo>
                  <a:lnTo>
                    <a:pt x="883" y="124"/>
                  </a:lnTo>
                  <a:lnTo>
                    <a:pt x="893" y="124"/>
                  </a:lnTo>
                  <a:lnTo>
                    <a:pt x="902" y="124"/>
                  </a:lnTo>
                  <a:lnTo>
                    <a:pt x="907" y="124"/>
                  </a:lnTo>
                  <a:lnTo>
                    <a:pt x="921" y="133"/>
                  </a:lnTo>
                  <a:lnTo>
                    <a:pt x="931" y="138"/>
                  </a:lnTo>
                  <a:lnTo>
                    <a:pt x="936" y="152"/>
                  </a:lnTo>
                  <a:lnTo>
                    <a:pt x="940" y="162"/>
                  </a:lnTo>
                  <a:lnTo>
                    <a:pt x="940" y="176"/>
                  </a:lnTo>
                  <a:lnTo>
                    <a:pt x="940" y="191"/>
                  </a:lnTo>
                  <a:lnTo>
                    <a:pt x="940" y="205"/>
                  </a:lnTo>
                  <a:lnTo>
                    <a:pt x="936" y="219"/>
                  </a:lnTo>
                  <a:lnTo>
                    <a:pt x="945" y="205"/>
                  </a:lnTo>
                  <a:lnTo>
                    <a:pt x="950" y="195"/>
                  </a:lnTo>
                  <a:lnTo>
                    <a:pt x="955" y="181"/>
                  </a:lnTo>
                  <a:lnTo>
                    <a:pt x="955" y="162"/>
                  </a:lnTo>
                  <a:lnTo>
                    <a:pt x="955" y="148"/>
                  </a:lnTo>
                  <a:lnTo>
                    <a:pt x="950" y="133"/>
                  </a:lnTo>
                  <a:lnTo>
                    <a:pt x="945" y="124"/>
                  </a:lnTo>
                  <a:lnTo>
                    <a:pt x="931" y="114"/>
                  </a:lnTo>
                  <a:lnTo>
                    <a:pt x="936" y="110"/>
                  </a:lnTo>
                  <a:lnTo>
                    <a:pt x="940" y="105"/>
                  </a:lnTo>
                  <a:lnTo>
                    <a:pt x="950" y="100"/>
                  </a:lnTo>
                  <a:lnTo>
                    <a:pt x="955" y="100"/>
                  </a:lnTo>
                  <a:lnTo>
                    <a:pt x="959" y="95"/>
                  </a:lnTo>
                  <a:lnTo>
                    <a:pt x="964" y="91"/>
                  </a:lnTo>
                  <a:lnTo>
                    <a:pt x="969" y="86"/>
                  </a:lnTo>
                  <a:lnTo>
                    <a:pt x="978" y="86"/>
                  </a:lnTo>
                  <a:lnTo>
                    <a:pt x="983" y="81"/>
                  </a:lnTo>
                  <a:lnTo>
                    <a:pt x="988" y="81"/>
                  </a:lnTo>
                  <a:lnTo>
                    <a:pt x="997" y="76"/>
                  </a:lnTo>
                  <a:lnTo>
                    <a:pt x="1007" y="76"/>
                  </a:lnTo>
                  <a:lnTo>
                    <a:pt x="1016" y="76"/>
                  </a:lnTo>
                  <a:lnTo>
                    <a:pt x="1026" y="72"/>
                  </a:lnTo>
                  <a:lnTo>
                    <a:pt x="1035" y="72"/>
                  </a:lnTo>
                  <a:lnTo>
                    <a:pt x="1045" y="72"/>
                  </a:lnTo>
                  <a:lnTo>
                    <a:pt x="1054" y="72"/>
                  </a:lnTo>
                  <a:lnTo>
                    <a:pt x="1064" y="76"/>
                  </a:lnTo>
                  <a:lnTo>
                    <a:pt x="1073" y="76"/>
                  </a:lnTo>
                  <a:lnTo>
                    <a:pt x="1083" y="81"/>
                  </a:lnTo>
                  <a:lnTo>
                    <a:pt x="1088" y="81"/>
                  </a:lnTo>
                  <a:lnTo>
                    <a:pt x="1097" y="86"/>
                  </a:lnTo>
                  <a:lnTo>
                    <a:pt x="1102" y="95"/>
                  </a:lnTo>
                  <a:lnTo>
                    <a:pt x="1107" y="100"/>
                  </a:lnTo>
                  <a:lnTo>
                    <a:pt x="1111" y="114"/>
                  </a:lnTo>
                  <a:lnTo>
                    <a:pt x="1111" y="133"/>
                  </a:lnTo>
                  <a:lnTo>
                    <a:pt x="1116" y="148"/>
                  </a:lnTo>
                  <a:lnTo>
                    <a:pt x="1111" y="162"/>
                  </a:lnTo>
                  <a:lnTo>
                    <a:pt x="1111" y="176"/>
                  </a:lnTo>
                  <a:lnTo>
                    <a:pt x="1102" y="191"/>
                  </a:lnTo>
                  <a:lnTo>
                    <a:pt x="1097" y="205"/>
                  </a:lnTo>
                  <a:lnTo>
                    <a:pt x="1088" y="219"/>
                  </a:lnTo>
                  <a:lnTo>
                    <a:pt x="1064" y="219"/>
                  </a:lnTo>
                  <a:lnTo>
                    <a:pt x="1069" y="219"/>
                  </a:lnTo>
                  <a:lnTo>
                    <a:pt x="1073" y="219"/>
                  </a:lnTo>
                  <a:lnTo>
                    <a:pt x="1073" y="224"/>
                  </a:lnTo>
                  <a:lnTo>
                    <a:pt x="1078" y="224"/>
                  </a:lnTo>
                  <a:lnTo>
                    <a:pt x="1083" y="229"/>
                  </a:lnTo>
                  <a:lnTo>
                    <a:pt x="1083" y="229"/>
                  </a:lnTo>
                  <a:lnTo>
                    <a:pt x="1088" y="233"/>
                  </a:lnTo>
                  <a:lnTo>
                    <a:pt x="1088" y="233"/>
                  </a:lnTo>
                  <a:lnTo>
                    <a:pt x="1088" y="243"/>
                  </a:lnTo>
                  <a:lnTo>
                    <a:pt x="1092" y="248"/>
                  </a:lnTo>
                  <a:lnTo>
                    <a:pt x="1092" y="253"/>
                  </a:lnTo>
                  <a:lnTo>
                    <a:pt x="1092" y="257"/>
                  </a:lnTo>
                  <a:lnTo>
                    <a:pt x="1092" y="257"/>
                  </a:lnTo>
                  <a:lnTo>
                    <a:pt x="1097" y="253"/>
                  </a:lnTo>
                  <a:lnTo>
                    <a:pt x="1097" y="253"/>
                  </a:lnTo>
                  <a:lnTo>
                    <a:pt x="1097" y="253"/>
                  </a:lnTo>
                  <a:lnTo>
                    <a:pt x="1111" y="253"/>
                  </a:lnTo>
                  <a:lnTo>
                    <a:pt x="1121" y="253"/>
                  </a:lnTo>
                  <a:lnTo>
                    <a:pt x="1135" y="248"/>
                  </a:lnTo>
                  <a:lnTo>
                    <a:pt x="1145" y="253"/>
                  </a:lnTo>
                  <a:lnTo>
                    <a:pt x="1154" y="253"/>
                  </a:lnTo>
                  <a:lnTo>
                    <a:pt x="1164" y="257"/>
                  </a:lnTo>
                  <a:lnTo>
                    <a:pt x="1168" y="267"/>
                  </a:lnTo>
                  <a:lnTo>
                    <a:pt x="1173" y="281"/>
                  </a:lnTo>
                  <a:lnTo>
                    <a:pt x="1173" y="291"/>
                  </a:lnTo>
                  <a:lnTo>
                    <a:pt x="1173" y="295"/>
                  </a:lnTo>
                  <a:lnTo>
                    <a:pt x="1173" y="305"/>
                  </a:lnTo>
                  <a:lnTo>
                    <a:pt x="1168" y="310"/>
                  </a:lnTo>
                  <a:lnTo>
                    <a:pt x="1164" y="319"/>
                  </a:lnTo>
                  <a:lnTo>
                    <a:pt x="1159" y="324"/>
                  </a:lnTo>
                  <a:lnTo>
                    <a:pt x="1154" y="329"/>
                  </a:lnTo>
                  <a:lnTo>
                    <a:pt x="1149" y="338"/>
                  </a:lnTo>
                  <a:lnTo>
                    <a:pt x="1145" y="343"/>
                  </a:lnTo>
                  <a:lnTo>
                    <a:pt x="1135" y="348"/>
                  </a:lnTo>
                  <a:lnTo>
                    <a:pt x="1130" y="353"/>
                  </a:lnTo>
                  <a:lnTo>
                    <a:pt x="1121" y="353"/>
                  </a:lnTo>
                  <a:lnTo>
                    <a:pt x="1116" y="357"/>
                  </a:lnTo>
                  <a:lnTo>
                    <a:pt x="1107" y="357"/>
                  </a:lnTo>
                  <a:lnTo>
                    <a:pt x="1102" y="362"/>
                  </a:lnTo>
                  <a:lnTo>
                    <a:pt x="1097" y="362"/>
                  </a:lnTo>
                  <a:lnTo>
                    <a:pt x="1102" y="353"/>
                  </a:lnTo>
                  <a:lnTo>
                    <a:pt x="1107" y="338"/>
                  </a:lnTo>
                  <a:lnTo>
                    <a:pt x="1107" y="324"/>
                  </a:lnTo>
                  <a:lnTo>
                    <a:pt x="1107" y="314"/>
                  </a:lnTo>
                  <a:lnTo>
                    <a:pt x="1097" y="324"/>
                  </a:lnTo>
                  <a:lnTo>
                    <a:pt x="1088" y="329"/>
                  </a:lnTo>
                  <a:lnTo>
                    <a:pt x="1078" y="338"/>
                  </a:lnTo>
                  <a:lnTo>
                    <a:pt x="1069" y="343"/>
                  </a:lnTo>
                  <a:lnTo>
                    <a:pt x="1054" y="353"/>
                  </a:lnTo>
                  <a:lnTo>
                    <a:pt x="1045" y="357"/>
                  </a:lnTo>
                  <a:lnTo>
                    <a:pt x="1031" y="362"/>
                  </a:lnTo>
                  <a:lnTo>
                    <a:pt x="1021" y="367"/>
                  </a:lnTo>
                  <a:lnTo>
                    <a:pt x="1007" y="372"/>
                  </a:lnTo>
                  <a:lnTo>
                    <a:pt x="993" y="376"/>
                  </a:lnTo>
                  <a:lnTo>
                    <a:pt x="983" y="381"/>
                  </a:lnTo>
                  <a:lnTo>
                    <a:pt x="969" y="381"/>
                  </a:lnTo>
                  <a:lnTo>
                    <a:pt x="955" y="381"/>
                  </a:lnTo>
                  <a:lnTo>
                    <a:pt x="945" y="381"/>
                  </a:lnTo>
                  <a:lnTo>
                    <a:pt x="931" y="381"/>
                  </a:lnTo>
                  <a:lnTo>
                    <a:pt x="921" y="381"/>
                  </a:lnTo>
                  <a:lnTo>
                    <a:pt x="921" y="381"/>
                  </a:lnTo>
                  <a:lnTo>
                    <a:pt x="926" y="386"/>
                  </a:lnTo>
                  <a:lnTo>
                    <a:pt x="926" y="391"/>
                  </a:lnTo>
                  <a:lnTo>
                    <a:pt x="931" y="391"/>
                  </a:lnTo>
                  <a:lnTo>
                    <a:pt x="936" y="395"/>
                  </a:lnTo>
                  <a:lnTo>
                    <a:pt x="940" y="395"/>
                  </a:lnTo>
                  <a:lnTo>
                    <a:pt x="945" y="395"/>
                  </a:lnTo>
                  <a:lnTo>
                    <a:pt x="950" y="395"/>
                  </a:lnTo>
                  <a:lnTo>
                    <a:pt x="955" y="400"/>
                  </a:lnTo>
                  <a:lnTo>
                    <a:pt x="959" y="400"/>
                  </a:lnTo>
                  <a:lnTo>
                    <a:pt x="964" y="400"/>
                  </a:lnTo>
                  <a:lnTo>
                    <a:pt x="969" y="405"/>
                  </a:lnTo>
                  <a:lnTo>
                    <a:pt x="974" y="405"/>
                  </a:lnTo>
                  <a:lnTo>
                    <a:pt x="978" y="405"/>
                  </a:lnTo>
                  <a:lnTo>
                    <a:pt x="983" y="405"/>
                  </a:lnTo>
                  <a:lnTo>
                    <a:pt x="988" y="405"/>
                  </a:lnTo>
                  <a:lnTo>
                    <a:pt x="993" y="405"/>
                  </a:lnTo>
                  <a:lnTo>
                    <a:pt x="997" y="405"/>
                  </a:lnTo>
                  <a:lnTo>
                    <a:pt x="1002" y="405"/>
                  </a:lnTo>
                  <a:lnTo>
                    <a:pt x="1007" y="405"/>
                  </a:lnTo>
                  <a:lnTo>
                    <a:pt x="1012" y="405"/>
                  </a:lnTo>
                  <a:lnTo>
                    <a:pt x="1021" y="405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5"/>
                  </a:lnTo>
                  <a:lnTo>
                    <a:pt x="1021" y="424"/>
                  </a:lnTo>
                  <a:lnTo>
                    <a:pt x="1012" y="438"/>
                  </a:lnTo>
                  <a:lnTo>
                    <a:pt x="997" y="448"/>
                  </a:lnTo>
                  <a:lnTo>
                    <a:pt x="983" y="462"/>
                  </a:lnTo>
                  <a:lnTo>
                    <a:pt x="969" y="467"/>
                  </a:lnTo>
                  <a:lnTo>
                    <a:pt x="950" y="476"/>
                  </a:lnTo>
                  <a:lnTo>
                    <a:pt x="931" y="481"/>
                  </a:lnTo>
                  <a:lnTo>
                    <a:pt x="912" y="486"/>
                  </a:lnTo>
                  <a:lnTo>
                    <a:pt x="893" y="486"/>
                  </a:lnTo>
                  <a:lnTo>
                    <a:pt x="874" y="486"/>
                  </a:lnTo>
                  <a:lnTo>
                    <a:pt x="855" y="486"/>
                  </a:lnTo>
                  <a:lnTo>
                    <a:pt x="836" y="481"/>
                  </a:lnTo>
                  <a:lnTo>
                    <a:pt x="817" y="472"/>
                  </a:lnTo>
                  <a:lnTo>
                    <a:pt x="802" y="467"/>
                  </a:lnTo>
                  <a:lnTo>
                    <a:pt x="788" y="457"/>
                  </a:lnTo>
                  <a:lnTo>
                    <a:pt x="774" y="443"/>
                  </a:lnTo>
                  <a:lnTo>
                    <a:pt x="779" y="438"/>
                  </a:lnTo>
                  <a:lnTo>
                    <a:pt x="783" y="434"/>
                  </a:lnTo>
                  <a:lnTo>
                    <a:pt x="788" y="434"/>
                  </a:lnTo>
                  <a:lnTo>
                    <a:pt x="798" y="429"/>
                  </a:lnTo>
                  <a:lnTo>
                    <a:pt x="802" y="424"/>
                  </a:lnTo>
                  <a:lnTo>
                    <a:pt x="807" y="419"/>
                  </a:lnTo>
                  <a:lnTo>
                    <a:pt x="817" y="414"/>
                  </a:lnTo>
                  <a:lnTo>
                    <a:pt x="821" y="410"/>
                  </a:lnTo>
                  <a:lnTo>
                    <a:pt x="831" y="414"/>
                  </a:lnTo>
                  <a:lnTo>
                    <a:pt x="836" y="414"/>
                  </a:lnTo>
                  <a:lnTo>
                    <a:pt x="845" y="410"/>
                  </a:lnTo>
                  <a:lnTo>
                    <a:pt x="850" y="410"/>
                  </a:lnTo>
                  <a:lnTo>
                    <a:pt x="855" y="405"/>
                  </a:lnTo>
                  <a:lnTo>
                    <a:pt x="860" y="400"/>
                  </a:lnTo>
                  <a:lnTo>
                    <a:pt x="869" y="395"/>
                  </a:lnTo>
                  <a:lnTo>
                    <a:pt x="874" y="391"/>
                  </a:lnTo>
                  <a:lnTo>
                    <a:pt x="869" y="386"/>
                  </a:lnTo>
                  <a:lnTo>
                    <a:pt x="860" y="386"/>
                  </a:lnTo>
                  <a:lnTo>
                    <a:pt x="855" y="386"/>
                  </a:lnTo>
                  <a:lnTo>
                    <a:pt x="845" y="386"/>
                  </a:lnTo>
                  <a:lnTo>
                    <a:pt x="836" y="386"/>
                  </a:lnTo>
                  <a:lnTo>
                    <a:pt x="826" y="386"/>
                  </a:lnTo>
                  <a:lnTo>
                    <a:pt x="817" y="381"/>
                  </a:lnTo>
                  <a:lnTo>
                    <a:pt x="812" y="381"/>
                  </a:lnTo>
                  <a:lnTo>
                    <a:pt x="802" y="386"/>
                  </a:lnTo>
                  <a:lnTo>
                    <a:pt x="793" y="391"/>
                  </a:lnTo>
                  <a:lnTo>
                    <a:pt x="783" y="395"/>
                  </a:lnTo>
                  <a:lnTo>
                    <a:pt x="774" y="400"/>
                  </a:lnTo>
                  <a:lnTo>
                    <a:pt x="764" y="405"/>
                  </a:lnTo>
                  <a:lnTo>
                    <a:pt x="750" y="405"/>
                  </a:lnTo>
                  <a:lnTo>
                    <a:pt x="741" y="405"/>
                  </a:lnTo>
                  <a:lnTo>
                    <a:pt x="726" y="405"/>
                  </a:lnTo>
                  <a:lnTo>
                    <a:pt x="712" y="405"/>
                  </a:lnTo>
                  <a:lnTo>
                    <a:pt x="703" y="405"/>
                  </a:lnTo>
                  <a:lnTo>
                    <a:pt x="688" y="400"/>
                  </a:lnTo>
                  <a:lnTo>
                    <a:pt x="679" y="395"/>
                  </a:lnTo>
                  <a:lnTo>
                    <a:pt x="669" y="395"/>
                  </a:lnTo>
                  <a:lnTo>
                    <a:pt x="660" y="386"/>
                  </a:lnTo>
                  <a:lnTo>
                    <a:pt x="650" y="381"/>
                  </a:lnTo>
                  <a:lnTo>
                    <a:pt x="641" y="376"/>
                  </a:lnTo>
                  <a:lnTo>
                    <a:pt x="636" y="381"/>
                  </a:lnTo>
                  <a:lnTo>
                    <a:pt x="627" y="381"/>
                  </a:lnTo>
                  <a:lnTo>
                    <a:pt x="622" y="386"/>
                  </a:lnTo>
                  <a:lnTo>
                    <a:pt x="612" y="386"/>
                  </a:lnTo>
                  <a:lnTo>
                    <a:pt x="603" y="391"/>
                  </a:lnTo>
                  <a:lnTo>
                    <a:pt x="593" y="391"/>
                  </a:lnTo>
                  <a:lnTo>
                    <a:pt x="589" y="391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84" y="395"/>
                  </a:lnTo>
                  <a:lnTo>
                    <a:pt x="589" y="395"/>
                  </a:lnTo>
                  <a:lnTo>
                    <a:pt x="593" y="400"/>
                  </a:lnTo>
                  <a:lnTo>
                    <a:pt x="593" y="400"/>
                  </a:lnTo>
                  <a:lnTo>
                    <a:pt x="598" y="405"/>
                  </a:lnTo>
                  <a:lnTo>
                    <a:pt x="603" y="405"/>
                  </a:lnTo>
                  <a:lnTo>
                    <a:pt x="603" y="405"/>
                  </a:lnTo>
                  <a:lnTo>
                    <a:pt x="608" y="405"/>
                  </a:lnTo>
                  <a:lnTo>
                    <a:pt x="617" y="410"/>
                  </a:lnTo>
                  <a:lnTo>
                    <a:pt x="622" y="410"/>
                  </a:lnTo>
                  <a:lnTo>
                    <a:pt x="631" y="414"/>
                  </a:lnTo>
                  <a:lnTo>
                    <a:pt x="636" y="414"/>
                  </a:lnTo>
                  <a:lnTo>
                    <a:pt x="641" y="419"/>
                  </a:lnTo>
                  <a:lnTo>
                    <a:pt x="650" y="424"/>
                  </a:lnTo>
                  <a:lnTo>
                    <a:pt x="660" y="424"/>
                  </a:lnTo>
                  <a:lnTo>
                    <a:pt x="665" y="429"/>
                  </a:lnTo>
                  <a:lnTo>
                    <a:pt x="674" y="434"/>
                  </a:lnTo>
                  <a:lnTo>
                    <a:pt x="679" y="434"/>
                  </a:lnTo>
                  <a:lnTo>
                    <a:pt x="688" y="438"/>
                  </a:lnTo>
                  <a:lnTo>
                    <a:pt x="693" y="438"/>
                  </a:lnTo>
                  <a:lnTo>
                    <a:pt x="698" y="438"/>
                  </a:lnTo>
                  <a:lnTo>
                    <a:pt x="707" y="438"/>
                  </a:lnTo>
                  <a:lnTo>
                    <a:pt x="712" y="434"/>
                  </a:lnTo>
                  <a:lnTo>
                    <a:pt x="712" y="443"/>
                  </a:lnTo>
                  <a:lnTo>
                    <a:pt x="712" y="448"/>
                  </a:lnTo>
                  <a:lnTo>
                    <a:pt x="707" y="457"/>
                  </a:lnTo>
                  <a:lnTo>
                    <a:pt x="707" y="467"/>
                  </a:lnTo>
                  <a:lnTo>
                    <a:pt x="698" y="472"/>
                  </a:lnTo>
                  <a:lnTo>
                    <a:pt x="693" y="476"/>
                  </a:lnTo>
                  <a:lnTo>
                    <a:pt x="684" y="486"/>
                  </a:lnTo>
                  <a:lnTo>
                    <a:pt x="679" y="486"/>
                  </a:lnTo>
                  <a:lnTo>
                    <a:pt x="669" y="491"/>
                  </a:lnTo>
                  <a:lnTo>
                    <a:pt x="660" y="495"/>
                  </a:lnTo>
                  <a:lnTo>
                    <a:pt x="650" y="500"/>
                  </a:lnTo>
                  <a:lnTo>
                    <a:pt x="636" y="505"/>
                  </a:lnTo>
                  <a:lnTo>
                    <a:pt x="627" y="510"/>
                  </a:lnTo>
                  <a:lnTo>
                    <a:pt x="612" y="514"/>
                  </a:lnTo>
                  <a:lnTo>
                    <a:pt x="603" y="514"/>
                  </a:lnTo>
                  <a:lnTo>
                    <a:pt x="593" y="519"/>
                  </a:lnTo>
                  <a:lnTo>
                    <a:pt x="579" y="519"/>
                  </a:lnTo>
                  <a:lnTo>
                    <a:pt x="570" y="524"/>
                  </a:lnTo>
                  <a:lnTo>
                    <a:pt x="555" y="519"/>
                  </a:lnTo>
                  <a:lnTo>
                    <a:pt x="546" y="519"/>
                  </a:lnTo>
                  <a:lnTo>
                    <a:pt x="532" y="519"/>
                  </a:lnTo>
                  <a:lnTo>
                    <a:pt x="522" y="514"/>
                  </a:lnTo>
                  <a:lnTo>
                    <a:pt x="513" y="505"/>
                  </a:lnTo>
                  <a:lnTo>
                    <a:pt x="503" y="500"/>
                  </a:lnTo>
                  <a:lnTo>
                    <a:pt x="513" y="495"/>
                  </a:lnTo>
                  <a:lnTo>
                    <a:pt x="522" y="495"/>
                  </a:lnTo>
                  <a:lnTo>
                    <a:pt x="527" y="491"/>
                  </a:lnTo>
                  <a:lnTo>
                    <a:pt x="536" y="486"/>
                  </a:lnTo>
                  <a:lnTo>
                    <a:pt x="541" y="476"/>
                  </a:lnTo>
                  <a:lnTo>
                    <a:pt x="546" y="472"/>
                  </a:lnTo>
                  <a:lnTo>
                    <a:pt x="551" y="462"/>
                  </a:lnTo>
                  <a:lnTo>
                    <a:pt x="551" y="457"/>
                  </a:lnTo>
                  <a:lnTo>
                    <a:pt x="546" y="462"/>
                  </a:lnTo>
                  <a:lnTo>
                    <a:pt x="541" y="462"/>
                  </a:lnTo>
                  <a:lnTo>
                    <a:pt x="536" y="467"/>
                  </a:lnTo>
                  <a:lnTo>
                    <a:pt x="527" y="467"/>
                  </a:lnTo>
                  <a:lnTo>
                    <a:pt x="522" y="472"/>
                  </a:lnTo>
                  <a:lnTo>
                    <a:pt x="513" y="472"/>
                  </a:lnTo>
                  <a:lnTo>
                    <a:pt x="503" y="472"/>
                  </a:lnTo>
                  <a:lnTo>
                    <a:pt x="494" y="476"/>
                  </a:lnTo>
                  <a:lnTo>
                    <a:pt x="484" y="476"/>
                  </a:lnTo>
                  <a:lnTo>
                    <a:pt x="475" y="476"/>
                  </a:lnTo>
                  <a:lnTo>
                    <a:pt x="465" y="476"/>
                  </a:lnTo>
                  <a:lnTo>
                    <a:pt x="456" y="476"/>
                  </a:lnTo>
                  <a:lnTo>
                    <a:pt x="446" y="472"/>
                  </a:lnTo>
                  <a:lnTo>
                    <a:pt x="441" y="472"/>
                  </a:lnTo>
                  <a:lnTo>
                    <a:pt x="432" y="472"/>
                  </a:lnTo>
                  <a:lnTo>
                    <a:pt x="427" y="472"/>
                  </a:lnTo>
                  <a:lnTo>
                    <a:pt x="422" y="472"/>
                  </a:lnTo>
                  <a:lnTo>
                    <a:pt x="418" y="467"/>
                  </a:lnTo>
                  <a:lnTo>
                    <a:pt x="413" y="467"/>
                  </a:lnTo>
                  <a:lnTo>
                    <a:pt x="408" y="467"/>
                  </a:lnTo>
                  <a:lnTo>
                    <a:pt x="408" y="462"/>
                  </a:lnTo>
                  <a:lnTo>
                    <a:pt x="403" y="462"/>
                  </a:lnTo>
                  <a:lnTo>
                    <a:pt x="399" y="457"/>
                  </a:lnTo>
                  <a:lnTo>
                    <a:pt x="394" y="457"/>
                  </a:lnTo>
                  <a:lnTo>
                    <a:pt x="399" y="462"/>
                  </a:lnTo>
                  <a:lnTo>
                    <a:pt x="403" y="462"/>
                  </a:lnTo>
                  <a:lnTo>
                    <a:pt x="408" y="467"/>
                  </a:lnTo>
                  <a:lnTo>
                    <a:pt x="408" y="472"/>
                  </a:lnTo>
                  <a:lnTo>
                    <a:pt x="413" y="476"/>
                  </a:lnTo>
                  <a:lnTo>
                    <a:pt x="418" y="476"/>
                  </a:lnTo>
                  <a:lnTo>
                    <a:pt x="422" y="481"/>
                  </a:lnTo>
                  <a:lnTo>
                    <a:pt x="427" y="486"/>
                  </a:lnTo>
                  <a:lnTo>
                    <a:pt x="427" y="486"/>
                  </a:lnTo>
                  <a:lnTo>
                    <a:pt x="422" y="491"/>
                  </a:lnTo>
                  <a:lnTo>
                    <a:pt x="418" y="491"/>
                  </a:lnTo>
                  <a:lnTo>
                    <a:pt x="418" y="495"/>
                  </a:lnTo>
                  <a:lnTo>
                    <a:pt x="413" y="495"/>
                  </a:lnTo>
                  <a:lnTo>
                    <a:pt x="413" y="500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399" y="505"/>
                  </a:lnTo>
                  <a:lnTo>
                    <a:pt x="394" y="505"/>
                  </a:lnTo>
                  <a:lnTo>
                    <a:pt x="389" y="505"/>
                  </a:lnTo>
                  <a:lnTo>
                    <a:pt x="384" y="510"/>
                  </a:lnTo>
                  <a:lnTo>
                    <a:pt x="380" y="510"/>
                  </a:lnTo>
                  <a:lnTo>
                    <a:pt x="375" y="510"/>
                  </a:lnTo>
                  <a:lnTo>
                    <a:pt x="365" y="514"/>
                  </a:lnTo>
                  <a:lnTo>
                    <a:pt x="361" y="514"/>
                  </a:lnTo>
                  <a:lnTo>
                    <a:pt x="356" y="514"/>
                  </a:lnTo>
                  <a:lnTo>
                    <a:pt x="351" y="514"/>
                  </a:lnTo>
                  <a:lnTo>
                    <a:pt x="346" y="514"/>
                  </a:lnTo>
                  <a:lnTo>
                    <a:pt x="337" y="514"/>
                  </a:lnTo>
                  <a:lnTo>
                    <a:pt x="332" y="514"/>
                  </a:lnTo>
                  <a:lnTo>
                    <a:pt x="327" y="510"/>
                  </a:lnTo>
                  <a:lnTo>
                    <a:pt x="323" y="510"/>
                  </a:lnTo>
                  <a:lnTo>
                    <a:pt x="313" y="510"/>
                  </a:lnTo>
                  <a:lnTo>
                    <a:pt x="308" y="505"/>
                  </a:lnTo>
                  <a:lnTo>
                    <a:pt x="304" y="505"/>
                  </a:lnTo>
                  <a:lnTo>
                    <a:pt x="299" y="500"/>
                  </a:lnTo>
                  <a:lnTo>
                    <a:pt x="294" y="491"/>
                  </a:lnTo>
                  <a:lnTo>
                    <a:pt x="289" y="486"/>
                  </a:lnTo>
                  <a:lnTo>
                    <a:pt x="285" y="481"/>
                  </a:lnTo>
                  <a:lnTo>
                    <a:pt x="280" y="476"/>
                  </a:lnTo>
                  <a:lnTo>
                    <a:pt x="275" y="472"/>
                  </a:lnTo>
                  <a:lnTo>
                    <a:pt x="285" y="472"/>
                  </a:lnTo>
                  <a:lnTo>
                    <a:pt x="289" y="472"/>
                  </a:lnTo>
                  <a:lnTo>
                    <a:pt x="299" y="472"/>
                  </a:lnTo>
                  <a:lnTo>
                    <a:pt x="304" y="467"/>
                  </a:lnTo>
                  <a:lnTo>
                    <a:pt x="313" y="462"/>
                  </a:lnTo>
                  <a:lnTo>
                    <a:pt x="318" y="462"/>
                  </a:lnTo>
                  <a:lnTo>
                    <a:pt x="323" y="457"/>
                  </a:lnTo>
                  <a:lnTo>
                    <a:pt x="327" y="448"/>
                  </a:lnTo>
                  <a:lnTo>
                    <a:pt x="318" y="448"/>
                  </a:lnTo>
                  <a:lnTo>
                    <a:pt x="313" y="448"/>
                  </a:lnTo>
                  <a:lnTo>
                    <a:pt x="304" y="448"/>
                  </a:lnTo>
                  <a:lnTo>
                    <a:pt x="299" y="448"/>
                  </a:lnTo>
                  <a:lnTo>
                    <a:pt x="289" y="448"/>
                  </a:lnTo>
                  <a:lnTo>
                    <a:pt x="280" y="443"/>
                  </a:lnTo>
                  <a:lnTo>
                    <a:pt x="275" y="443"/>
                  </a:lnTo>
                  <a:lnTo>
                    <a:pt x="266" y="438"/>
                  </a:lnTo>
                  <a:lnTo>
                    <a:pt x="261" y="438"/>
                  </a:lnTo>
                  <a:lnTo>
                    <a:pt x="256" y="434"/>
                  </a:lnTo>
                  <a:lnTo>
                    <a:pt x="251" y="434"/>
                  </a:lnTo>
                  <a:lnTo>
                    <a:pt x="247" y="429"/>
                  </a:lnTo>
                  <a:lnTo>
                    <a:pt x="237" y="424"/>
                  </a:lnTo>
                  <a:lnTo>
                    <a:pt x="232" y="419"/>
                  </a:lnTo>
                  <a:lnTo>
                    <a:pt x="232" y="414"/>
                  </a:lnTo>
                  <a:lnTo>
                    <a:pt x="228" y="410"/>
                  </a:lnTo>
                  <a:lnTo>
                    <a:pt x="228" y="419"/>
                  </a:lnTo>
                  <a:lnTo>
                    <a:pt x="228" y="424"/>
                  </a:lnTo>
                  <a:lnTo>
                    <a:pt x="228" y="429"/>
                  </a:lnTo>
                  <a:lnTo>
                    <a:pt x="228" y="434"/>
                  </a:lnTo>
                  <a:lnTo>
                    <a:pt x="232" y="438"/>
                  </a:lnTo>
                  <a:lnTo>
                    <a:pt x="232" y="443"/>
                  </a:lnTo>
                  <a:lnTo>
                    <a:pt x="237" y="448"/>
                  </a:lnTo>
                  <a:lnTo>
                    <a:pt x="237" y="453"/>
                  </a:lnTo>
                  <a:lnTo>
                    <a:pt x="232" y="457"/>
                  </a:lnTo>
                  <a:lnTo>
                    <a:pt x="228" y="462"/>
                  </a:lnTo>
                  <a:lnTo>
                    <a:pt x="223" y="467"/>
                  </a:lnTo>
                  <a:lnTo>
                    <a:pt x="218" y="472"/>
                  </a:lnTo>
                  <a:lnTo>
                    <a:pt x="218" y="472"/>
                  </a:lnTo>
                  <a:lnTo>
                    <a:pt x="213" y="476"/>
                  </a:lnTo>
                  <a:lnTo>
                    <a:pt x="209" y="476"/>
                  </a:lnTo>
                  <a:lnTo>
                    <a:pt x="204" y="476"/>
                  </a:lnTo>
                  <a:lnTo>
                    <a:pt x="199" y="481"/>
                  </a:lnTo>
                  <a:lnTo>
                    <a:pt x="194" y="481"/>
                  </a:lnTo>
                  <a:lnTo>
                    <a:pt x="190" y="481"/>
                  </a:lnTo>
                  <a:lnTo>
                    <a:pt x="185" y="481"/>
                  </a:lnTo>
                  <a:lnTo>
                    <a:pt x="175" y="481"/>
                  </a:lnTo>
                  <a:lnTo>
                    <a:pt x="171" y="476"/>
                  </a:lnTo>
                  <a:lnTo>
                    <a:pt x="161" y="476"/>
                  </a:lnTo>
                  <a:lnTo>
                    <a:pt x="152" y="476"/>
                  </a:lnTo>
                  <a:lnTo>
                    <a:pt x="142" y="472"/>
                  </a:lnTo>
                  <a:lnTo>
                    <a:pt x="133" y="467"/>
                  </a:lnTo>
                  <a:lnTo>
                    <a:pt x="128" y="462"/>
                  </a:lnTo>
                  <a:lnTo>
                    <a:pt x="123" y="457"/>
                  </a:lnTo>
                  <a:lnTo>
                    <a:pt x="118" y="453"/>
                  </a:lnTo>
                  <a:lnTo>
                    <a:pt x="114" y="443"/>
                  </a:lnTo>
                  <a:lnTo>
                    <a:pt x="114" y="438"/>
                  </a:lnTo>
                  <a:lnTo>
                    <a:pt x="114" y="429"/>
                  </a:lnTo>
                  <a:lnTo>
                    <a:pt x="118" y="429"/>
                  </a:lnTo>
                  <a:lnTo>
                    <a:pt x="118" y="429"/>
                  </a:lnTo>
                  <a:lnTo>
                    <a:pt x="123" y="424"/>
                  </a:lnTo>
                  <a:lnTo>
                    <a:pt x="128" y="424"/>
                  </a:lnTo>
                  <a:lnTo>
                    <a:pt x="133" y="419"/>
                  </a:lnTo>
                  <a:lnTo>
                    <a:pt x="137" y="419"/>
                  </a:lnTo>
                  <a:lnTo>
                    <a:pt x="142" y="414"/>
                  </a:lnTo>
                  <a:lnTo>
                    <a:pt x="142" y="410"/>
                  </a:lnTo>
                  <a:lnTo>
                    <a:pt x="133" y="410"/>
                  </a:lnTo>
                  <a:lnTo>
                    <a:pt x="123" y="410"/>
                  </a:lnTo>
                  <a:lnTo>
                    <a:pt x="114" y="410"/>
                  </a:lnTo>
                  <a:lnTo>
                    <a:pt x="104" y="405"/>
                  </a:lnTo>
                  <a:lnTo>
                    <a:pt x="99" y="400"/>
                  </a:lnTo>
                  <a:lnTo>
                    <a:pt x="90" y="395"/>
                  </a:lnTo>
                  <a:lnTo>
                    <a:pt x="85" y="391"/>
                  </a:lnTo>
                  <a:lnTo>
                    <a:pt x="80" y="381"/>
                  </a:lnTo>
                  <a:lnTo>
                    <a:pt x="76" y="386"/>
                  </a:lnTo>
                  <a:lnTo>
                    <a:pt x="76" y="395"/>
                  </a:lnTo>
                  <a:lnTo>
                    <a:pt x="76" y="405"/>
                  </a:lnTo>
                  <a:lnTo>
                    <a:pt x="80" y="414"/>
                  </a:lnTo>
                  <a:lnTo>
                    <a:pt x="76" y="414"/>
                  </a:lnTo>
                  <a:lnTo>
                    <a:pt x="66" y="414"/>
                  </a:lnTo>
                  <a:lnTo>
                    <a:pt x="61" y="414"/>
                  </a:lnTo>
                  <a:lnTo>
                    <a:pt x="52" y="410"/>
                  </a:lnTo>
                  <a:lnTo>
                    <a:pt x="42" y="410"/>
                  </a:lnTo>
                  <a:lnTo>
                    <a:pt x="38" y="410"/>
                  </a:lnTo>
                  <a:lnTo>
                    <a:pt x="28" y="405"/>
                  </a:lnTo>
                  <a:lnTo>
                    <a:pt x="23" y="405"/>
                  </a:lnTo>
                  <a:lnTo>
                    <a:pt x="14" y="400"/>
                  </a:lnTo>
                  <a:lnTo>
                    <a:pt x="9" y="395"/>
                  </a:lnTo>
                  <a:lnTo>
                    <a:pt x="4" y="391"/>
                  </a:lnTo>
                  <a:lnTo>
                    <a:pt x="4" y="386"/>
                  </a:lnTo>
                  <a:lnTo>
                    <a:pt x="0" y="376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4" y="348"/>
                  </a:lnTo>
                  <a:lnTo>
                    <a:pt x="4" y="343"/>
                  </a:lnTo>
                  <a:lnTo>
                    <a:pt x="9" y="338"/>
                  </a:lnTo>
                  <a:lnTo>
                    <a:pt x="14" y="329"/>
                  </a:lnTo>
                  <a:lnTo>
                    <a:pt x="23" y="324"/>
                  </a:lnTo>
                  <a:lnTo>
                    <a:pt x="28" y="319"/>
                  </a:lnTo>
                  <a:lnTo>
                    <a:pt x="38" y="314"/>
                  </a:lnTo>
                  <a:lnTo>
                    <a:pt x="47" y="310"/>
                  </a:lnTo>
                  <a:lnTo>
                    <a:pt x="52" y="310"/>
                  </a:lnTo>
                  <a:lnTo>
                    <a:pt x="52" y="314"/>
                  </a:lnTo>
                  <a:lnTo>
                    <a:pt x="52" y="319"/>
                  </a:lnTo>
                  <a:lnTo>
                    <a:pt x="52" y="324"/>
                  </a:lnTo>
                  <a:lnTo>
                    <a:pt x="57" y="329"/>
                  </a:lnTo>
                  <a:lnTo>
                    <a:pt x="57" y="319"/>
                  </a:lnTo>
                  <a:lnTo>
                    <a:pt x="61" y="310"/>
                  </a:lnTo>
                  <a:lnTo>
                    <a:pt x="66" y="305"/>
                  </a:lnTo>
                  <a:lnTo>
                    <a:pt x="76" y="295"/>
                  </a:lnTo>
                  <a:lnTo>
                    <a:pt x="85" y="295"/>
                  </a:lnTo>
                  <a:lnTo>
                    <a:pt x="90" y="291"/>
                  </a:lnTo>
                  <a:lnTo>
                    <a:pt x="99" y="291"/>
                  </a:lnTo>
                  <a:lnTo>
                    <a:pt x="109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99" y="281"/>
                  </a:lnTo>
                  <a:lnTo>
                    <a:pt x="95" y="281"/>
                  </a:lnTo>
                  <a:lnTo>
                    <a:pt x="90" y="281"/>
                  </a:lnTo>
                  <a:lnTo>
                    <a:pt x="85" y="281"/>
                  </a:lnTo>
                  <a:lnTo>
                    <a:pt x="80" y="281"/>
                  </a:lnTo>
                  <a:lnTo>
                    <a:pt x="76" y="281"/>
                  </a:lnTo>
                  <a:lnTo>
                    <a:pt x="71" y="272"/>
                  </a:lnTo>
                  <a:lnTo>
                    <a:pt x="71" y="257"/>
                  </a:lnTo>
                  <a:lnTo>
                    <a:pt x="66" y="248"/>
                  </a:lnTo>
                  <a:lnTo>
                    <a:pt x="66" y="243"/>
                  </a:lnTo>
                  <a:lnTo>
                    <a:pt x="71" y="233"/>
                  </a:lnTo>
                  <a:lnTo>
                    <a:pt x="71" y="224"/>
                  </a:lnTo>
                  <a:lnTo>
                    <a:pt x="76" y="219"/>
                  </a:lnTo>
                  <a:lnTo>
                    <a:pt x="80" y="214"/>
                  </a:lnTo>
                  <a:lnTo>
                    <a:pt x="90" y="205"/>
                  </a:lnTo>
                  <a:lnTo>
                    <a:pt x="95" y="205"/>
                  </a:lnTo>
                  <a:lnTo>
                    <a:pt x="109" y="200"/>
                  </a:lnTo>
                  <a:lnTo>
                    <a:pt x="118" y="195"/>
                  </a:lnTo>
                  <a:lnTo>
                    <a:pt x="133" y="195"/>
                  </a:lnTo>
                  <a:lnTo>
                    <a:pt x="147" y="195"/>
                  </a:lnTo>
                  <a:lnTo>
                    <a:pt x="166" y="195"/>
                  </a:lnTo>
                  <a:lnTo>
                    <a:pt x="185" y="195"/>
                  </a:lnTo>
                  <a:lnTo>
                    <a:pt x="180" y="214"/>
                  </a:lnTo>
                  <a:lnTo>
                    <a:pt x="180" y="229"/>
                  </a:lnTo>
                  <a:lnTo>
                    <a:pt x="185" y="229"/>
                  </a:lnTo>
                  <a:lnTo>
                    <a:pt x="190" y="224"/>
                  </a:lnTo>
                  <a:lnTo>
                    <a:pt x="199" y="214"/>
                  </a:lnTo>
                  <a:lnTo>
                    <a:pt x="204" y="210"/>
                  </a:lnTo>
                  <a:lnTo>
                    <a:pt x="213" y="210"/>
                  </a:lnTo>
                  <a:lnTo>
                    <a:pt x="223" y="205"/>
                  </a:lnTo>
                  <a:lnTo>
                    <a:pt x="232" y="205"/>
                  </a:lnTo>
                  <a:lnTo>
                    <a:pt x="242" y="205"/>
                  </a:lnTo>
                  <a:lnTo>
                    <a:pt x="251" y="205"/>
                  </a:lnTo>
                  <a:lnTo>
                    <a:pt x="247" y="205"/>
                  </a:lnTo>
                  <a:lnTo>
                    <a:pt x="242" y="200"/>
                  </a:lnTo>
                  <a:lnTo>
                    <a:pt x="237" y="200"/>
                  </a:lnTo>
                  <a:lnTo>
                    <a:pt x="232" y="195"/>
                  </a:lnTo>
                  <a:lnTo>
                    <a:pt x="228" y="195"/>
                  </a:lnTo>
                  <a:lnTo>
                    <a:pt x="223" y="195"/>
                  </a:lnTo>
                  <a:lnTo>
                    <a:pt x="213" y="195"/>
                  </a:lnTo>
                  <a:lnTo>
                    <a:pt x="209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>
            <a:off x="6112482" y="244712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264882" y="259952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386172" y="2449803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569682" y="2394835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492000" y="2745181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758623" y="2573377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928460" y="2423801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716394" y="2359277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935680" y="232044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823796" y="2604745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999009" y="2628345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31954" y="2829874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Down Arrow 60"/>
          <p:cNvSpPr/>
          <p:nvPr/>
        </p:nvSpPr>
        <p:spPr>
          <a:xfrm rot="4014864">
            <a:off x="1342463" y="1414799"/>
            <a:ext cx="121638" cy="1876170"/>
          </a:xfrm>
          <a:custGeom>
            <a:avLst/>
            <a:gdLst>
              <a:gd name="connsiteX0" fmla="*/ 0 w 206451"/>
              <a:gd name="connsiteY0" fmla="*/ 1063149 h 1166374"/>
              <a:gd name="connsiteX1" fmla="*/ 51613 w 206451"/>
              <a:gd name="connsiteY1" fmla="*/ 1063149 h 1166374"/>
              <a:gd name="connsiteX2" fmla="*/ 51613 w 206451"/>
              <a:gd name="connsiteY2" fmla="*/ 0 h 1166374"/>
              <a:gd name="connsiteX3" fmla="*/ 154838 w 206451"/>
              <a:gd name="connsiteY3" fmla="*/ 0 h 1166374"/>
              <a:gd name="connsiteX4" fmla="*/ 154838 w 206451"/>
              <a:gd name="connsiteY4" fmla="*/ 1063149 h 1166374"/>
              <a:gd name="connsiteX5" fmla="*/ 206451 w 206451"/>
              <a:gd name="connsiteY5" fmla="*/ 1063149 h 1166374"/>
              <a:gd name="connsiteX6" fmla="*/ 103226 w 206451"/>
              <a:gd name="connsiteY6" fmla="*/ 1166374 h 1166374"/>
              <a:gd name="connsiteX7" fmla="*/ 0 w 206451"/>
              <a:gd name="connsiteY7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83424 w 235037"/>
              <a:gd name="connsiteY4" fmla="*/ 0 h 1166374"/>
              <a:gd name="connsiteX5" fmla="*/ 183424 w 235037"/>
              <a:gd name="connsiteY5" fmla="*/ 1063149 h 1166374"/>
              <a:gd name="connsiteX6" fmla="*/ 235037 w 235037"/>
              <a:gd name="connsiteY6" fmla="*/ 1063149 h 1166374"/>
              <a:gd name="connsiteX7" fmla="*/ 131812 w 235037"/>
              <a:gd name="connsiteY7" fmla="*/ 1166374 h 1166374"/>
              <a:gd name="connsiteX8" fmla="*/ 28586 w 235037"/>
              <a:gd name="connsiteY8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83424 w 235037"/>
              <a:gd name="connsiteY4" fmla="*/ 0 h 1166374"/>
              <a:gd name="connsiteX5" fmla="*/ 77158 w 235037"/>
              <a:gd name="connsiteY5" fmla="*/ 552334 h 1166374"/>
              <a:gd name="connsiteX6" fmla="*/ 183424 w 235037"/>
              <a:gd name="connsiteY6" fmla="*/ 1063149 h 1166374"/>
              <a:gd name="connsiteX7" fmla="*/ 235037 w 235037"/>
              <a:gd name="connsiteY7" fmla="*/ 1063149 h 1166374"/>
              <a:gd name="connsiteX8" fmla="*/ 131812 w 235037"/>
              <a:gd name="connsiteY8" fmla="*/ 1166374 h 1166374"/>
              <a:gd name="connsiteX9" fmla="*/ 28586 w 235037"/>
              <a:gd name="connsiteY9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33518 w 235037"/>
              <a:gd name="connsiteY4" fmla="*/ 61561 h 1166374"/>
              <a:gd name="connsiteX5" fmla="*/ 77158 w 235037"/>
              <a:gd name="connsiteY5" fmla="*/ 552334 h 1166374"/>
              <a:gd name="connsiteX6" fmla="*/ 183424 w 235037"/>
              <a:gd name="connsiteY6" fmla="*/ 1063149 h 1166374"/>
              <a:gd name="connsiteX7" fmla="*/ 235037 w 235037"/>
              <a:gd name="connsiteY7" fmla="*/ 1063149 h 1166374"/>
              <a:gd name="connsiteX8" fmla="*/ 131812 w 235037"/>
              <a:gd name="connsiteY8" fmla="*/ 1166374 h 1166374"/>
              <a:gd name="connsiteX9" fmla="*/ 28586 w 235037"/>
              <a:gd name="connsiteY9" fmla="*/ 1063149 h 1166374"/>
              <a:gd name="connsiteX0" fmla="*/ 28586 w 235037"/>
              <a:gd name="connsiteY0" fmla="*/ 1003064 h 1106289"/>
              <a:gd name="connsiteX1" fmla="*/ 80199 w 235037"/>
              <a:gd name="connsiteY1" fmla="*/ 1003064 h 1106289"/>
              <a:gd name="connsiteX2" fmla="*/ 1 w 235037"/>
              <a:gd name="connsiteY2" fmla="*/ 506695 h 1106289"/>
              <a:gd name="connsiteX3" fmla="*/ 54588 w 235037"/>
              <a:gd name="connsiteY3" fmla="*/ 0 h 1106289"/>
              <a:gd name="connsiteX4" fmla="*/ 133518 w 235037"/>
              <a:gd name="connsiteY4" fmla="*/ 1476 h 1106289"/>
              <a:gd name="connsiteX5" fmla="*/ 77158 w 235037"/>
              <a:gd name="connsiteY5" fmla="*/ 492249 h 1106289"/>
              <a:gd name="connsiteX6" fmla="*/ 183424 w 235037"/>
              <a:gd name="connsiteY6" fmla="*/ 1003064 h 1106289"/>
              <a:gd name="connsiteX7" fmla="*/ 235037 w 235037"/>
              <a:gd name="connsiteY7" fmla="*/ 1003064 h 1106289"/>
              <a:gd name="connsiteX8" fmla="*/ 131812 w 235037"/>
              <a:gd name="connsiteY8" fmla="*/ 1106289 h 1106289"/>
              <a:gd name="connsiteX9" fmla="*/ 28586 w 235037"/>
              <a:gd name="connsiteY9" fmla="*/ 1003064 h 110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037" h="1106289">
                <a:moveTo>
                  <a:pt x="28586" y="1003064"/>
                </a:moveTo>
                <a:lnTo>
                  <a:pt x="80199" y="1003064"/>
                </a:lnTo>
                <a:cubicBezTo>
                  <a:pt x="80608" y="829454"/>
                  <a:pt x="-408" y="680305"/>
                  <a:pt x="1" y="506695"/>
                </a:cubicBezTo>
                <a:lnTo>
                  <a:pt x="54588" y="0"/>
                </a:lnTo>
                <a:lnTo>
                  <a:pt x="133518" y="1476"/>
                </a:lnTo>
                <a:cubicBezTo>
                  <a:pt x="138098" y="175027"/>
                  <a:pt x="72578" y="318698"/>
                  <a:pt x="77158" y="492249"/>
                </a:cubicBezTo>
                <a:lnTo>
                  <a:pt x="183424" y="1003064"/>
                </a:lnTo>
                <a:lnTo>
                  <a:pt x="235037" y="1003064"/>
                </a:lnTo>
                <a:lnTo>
                  <a:pt x="131812" y="1106289"/>
                </a:lnTo>
                <a:lnTo>
                  <a:pt x="28586" y="1003064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Freeform 87"/>
          <p:cNvSpPr/>
          <p:nvPr/>
        </p:nvSpPr>
        <p:spPr>
          <a:xfrm rot="7700344">
            <a:off x="276704" y="1695000"/>
            <a:ext cx="2048368" cy="1502823"/>
          </a:xfrm>
          <a:custGeom>
            <a:avLst/>
            <a:gdLst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8561 w 2048205"/>
              <a:gd name="connsiteY20" fmla="*/ 643904 h 1482376"/>
              <a:gd name="connsiteX21" fmla="*/ 1150474 w 2048205"/>
              <a:gd name="connsiteY21" fmla="*/ 567704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8561 w 2048205"/>
              <a:gd name="connsiteY20" fmla="*/ 643904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9949 w 2048205"/>
              <a:gd name="connsiteY51" fmla="*/ 527223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605168 w 2048205"/>
              <a:gd name="connsiteY85" fmla="*/ 260523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605168 w 2048205"/>
              <a:gd name="connsiteY85" fmla="*/ 260523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19442 w 2048205"/>
              <a:gd name="connsiteY84" fmla="*/ 305767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1823 w 2048205"/>
              <a:gd name="connsiteY84" fmla="*/ 315292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1823 w 2048205"/>
              <a:gd name="connsiteY84" fmla="*/ 315292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26536 w 2048205"/>
              <a:gd name="connsiteY106" fmla="*/ 92489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368 w 2048368"/>
              <a:gd name="connsiteY0" fmla="*/ 934416 h 1482376"/>
              <a:gd name="connsiteX1" fmla="*/ 1988837 w 2048368"/>
              <a:gd name="connsiteY1" fmla="*/ 1093960 h 1482376"/>
              <a:gd name="connsiteX2" fmla="*/ 1905493 w 2048368"/>
              <a:gd name="connsiteY2" fmla="*/ 1201116 h 1482376"/>
              <a:gd name="connsiteX3" fmla="*/ 1836437 w 2048368"/>
              <a:gd name="connsiteY3" fmla="*/ 1272554 h 1482376"/>
              <a:gd name="connsiteX4" fmla="*/ 1724518 w 2048368"/>
              <a:gd name="connsiteY4" fmla="*/ 1348754 h 1482376"/>
              <a:gd name="connsiteX5" fmla="*/ 1614981 w 2048368"/>
              <a:gd name="connsiteY5" fmla="*/ 1408285 h 1482376"/>
              <a:gd name="connsiteX6" fmla="*/ 1512587 w 2048368"/>
              <a:gd name="connsiteY6" fmla="*/ 1441623 h 1482376"/>
              <a:gd name="connsiteX7" fmla="*/ 1426862 w 2048368"/>
              <a:gd name="connsiteY7" fmla="*/ 1467816 h 1482376"/>
              <a:gd name="connsiteX8" fmla="*/ 1345899 w 2048368"/>
              <a:gd name="connsiteY8" fmla="*/ 1482104 h 1482376"/>
              <a:gd name="connsiteX9" fmla="*/ 1212549 w 2048368"/>
              <a:gd name="connsiteY9" fmla="*/ 1474960 h 1482376"/>
              <a:gd name="connsiteX10" fmla="*/ 1103012 w 2048368"/>
              <a:gd name="connsiteY10" fmla="*/ 1448766 h 1482376"/>
              <a:gd name="connsiteX11" fmla="*/ 1014906 w 2048368"/>
              <a:gd name="connsiteY11" fmla="*/ 1396379 h 1482376"/>
              <a:gd name="connsiteX12" fmla="*/ 950612 w 2048368"/>
              <a:gd name="connsiteY12" fmla="*/ 1315416 h 1482376"/>
              <a:gd name="connsiteX13" fmla="*/ 898224 w 2048368"/>
              <a:gd name="connsiteY13" fmla="*/ 1227310 h 1482376"/>
              <a:gd name="connsiteX14" fmla="*/ 886318 w 2048368"/>
              <a:gd name="connsiteY14" fmla="*/ 1115391 h 1482376"/>
              <a:gd name="connsiteX15" fmla="*/ 883937 w 2048368"/>
              <a:gd name="connsiteY15" fmla="*/ 1063004 h 1482376"/>
              <a:gd name="connsiteX16" fmla="*/ 898224 w 2048368"/>
              <a:gd name="connsiteY16" fmla="*/ 972516 h 1482376"/>
              <a:gd name="connsiteX17" fmla="*/ 943468 w 2048368"/>
              <a:gd name="connsiteY17" fmla="*/ 855835 h 1482376"/>
              <a:gd name="connsiteX18" fmla="*/ 983949 w 2048368"/>
              <a:gd name="connsiteY18" fmla="*/ 782016 h 1482376"/>
              <a:gd name="connsiteX19" fmla="*/ 1036337 w 2048368"/>
              <a:gd name="connsiteY19" fmla="*/ 698673 h 1482376"/>
              <a:gd name="connsiteX20" fmla="*/ 1081581 w 2048368"/>
              <a:gd name="connsiteY20" fmla="*/ 636760 h 1482376"/>
              <a:gd name="connsiteX21" fmla="*/ 1162544 w 2048368"/>
              <a:gd name="connsiteY21" fmla="*/ 572466 h 1482376"/>
              <a:gd name="connsiteX22" fmla="*/ 1303037 w 2048368"/>
              <a:gd name="connsiteY22" fmla="*/ 501029 h 1482376"/>
              <a:gd name="connsiteX23" fmla="*/ 1391143 w 2048368"/>
              <a:gd name="connsiteY23" fmla="*/ 462929 h 1482376"/>
              <a:gd name="connsiteX24" fmla="*/ 1467343 w 2048368"/>
              <a:gd name="connsiteY24" fmla="*/ 443878 h 1482376"/>
              <a:gd name="connsiteX25" fmla="*/ 1536399 w 2048368"/>
              <a:gd name="connsiteY25" fmla="*/ 443879 h 1482376"/>
              <a:gd name="connsiteX26" fmla="*/ 1631649 w 2048368"/>
              <a:gd name="connsiteY26" fmla="*/ 477216 h 1482376"/>
              <a:gd name="connsiteX27" fmla="*/ 1712612 w 2048368"/>
              <a:gd name="connsiteY27" fmla="*/ 543891 h 1482376"/>
              <a:gd name="connsiteX28" fmla="*/ 1753093 w 2048368"/>
              <a:gd name="connsiteY28" fmla="*/ 617710 h 1482376"/>
              <a:gd name="connsiteX29" fmla="*/ 1776906 w 2048368"/>
              <a:gd name="connsiteY29" fmla="*/ 715341 h 1482376"/>
              <a:gd name="connsiteX30" fmla="*/ 1755474 w 2048368"/>
              <a:gd name="connsiteY30" fmla="*/ 817735 h 1482376"/>
              <a:gd name="connsiteX31" fmla="*/ 1719756 w 2048368"/>
              <a:gd name="connsiteY31" fmla="*/ 910604 h 1482376"/>
              <a:gd name="connsiteX32" fmla="*/ 1653081 w 2048368"/>
              <a:gd name="connsiteY32" fmla="*/ 1022523 h 1482376"/>
              <a:gd name="connsiteX33" fmla="*/ 1579262 w 2048368"/>
              <a:gd name="connsiteY33" fmla="*/ 1093960 h 1482376"/>
              <a:gd name="connsiteX34" fmla="*/ 1479249 w 2048368"/>
              <a:gd name="connsiteY34" fmla="*/ 1172541 h 1482376"/>
              <a:gd name="connsiteX35" fmla="*/ 1379237 w 2048368"/>
              <a:gd name="connsiteY35" fmla="*/ 1229691 h 1482376"/>
              <a:gd name="connsiteX36" fmla="*/ 1295893 w 2048368"/>
              <a:gd name="connsiteY36" fmla="*/ 1265410 h 1482376"/>
              <a:gd name="connsiteX37" fmla="*/ 1203024 w 2048368"/>
              <a:gd name="connsiteY37" fmla="*/ 1303510 h 1482376"/>
              <a:gd name="connsiteX38" fmla="*/ 1117299 w 2048368"/>
              <a:gd name="connsiteY38" fmla="*/ 1322560 h 1482376"/>
              <a:gd name="connsiteX39" fmla="*/ 1026812 w 2048368"/>
              <a:gd name="connsiteY39" fmla="*/ 1329704 h 1482376"/>
              <a:gd name="connsiteX40" fmla="*/ 919656 w 2048368"/>
              <a:gd name="connsiteY40" fmla="*/ 1327323 h 1482376"/>
              <a:gd name="connsiteX41" fmla="*/ 850599 w 2048368"/>
              <a:gd name="connsiteY41" fmla="*/ 1310654 h 1482376"/>
              <a:gd name="connsiteX42" fmla="*/ 772018 w 2048368"/>
              <a:gd name="connsiteY42" fmla="*/ 1274935 h 1482376"/>
              <a:gd name="connsiteX43" fmla="*/ 686293 w 2048368"/>
              <a:gd name="connsiteY43" fmla="*/ 1201116 h 1482376"/>
              <a:gd name="connsiteX44" fmla="*/ 629143 w 2048368"/>
              <a:gd name="connsiteY44" fmla="*/ 1110629 h 1482376"/>
              <a:gd name="connsiteX45" fmla="*/ 607712 w 2048368"/>
              <a:gd name="connsiteY45" fmla="*/ 1046335 h 1482376"/>
              <a:gd name="connsiteX46" fmla="*/ 588662 w 2048368"/>
              <a:gd name="connsiteY46" fmla="*/ 927272 h 1482376"/>
              <a:gd name="connsiteX47" fmla="*/ 610093 w 2048368"/>
              <a:gd name="connsiteY47" fmla="*/ 796304 h 1482376"/>
              <a:gd name="connsiteX48" fmla="*/ 645812 w 2048368"/>
              <a:gd name="connsiteY48" fmla="*/ 693911 h 1482376"/>
              <a:gd name="connsiteX49" fmla="*/ 691056 w 2048368"/>
              <a:gd name="connsiteY49" fmla="*/ 605804 h 1482376"/>
              <a:gd name="connsiteX50" fmla="*/ 757731 w 2048368"/>
              <a:gd name="connsiteY50" fmla="*/ 527223 h 1482376"/>
              <a:gd name="connsiteX51" fmla="*/ 750587 w 2048368"/>
              <a:gd name="connsiteY51" fmla="*/ 524842 h 1482376"/>
              <a:gd name="connsiteX52" fmla="*/ 812499 w 2048368"/>
              <a:gd name="connsiteY52" fmla="*/ 467691 h 1482376"/>
              <a:gd name="connsiteX53" fmla="*/ 864887 w 2048368"/>
              <a:gd name="connsiteY53" fmla="*/ 427210 h 1482376"/>
              <a:gd name="connsiteX54" fmla="*/ 924418 w 2048368"/>
              <a:gd name="connsiteY54" fmla="*/ 389110 h 1482376"/>
              <a:gd name="connsiteX55" fmla="*/ 1031574 w 2048368"/>
              <a:gd name="connsiteY55" fmla="*/ 343866 h 1482376"/>
              <a:gd name="connsiteX56" fmla="*/ 1145874 w 2048368"/>
              <a:gd name="connsiteY56" fmla="*/ 317673 h 1482376"/>
              <a:gd name="connsiteX57" fmla="*/ 1214931 w 2048368"/>
              <a:gd name="connsiteY57" fmla="*/ 308148 h 1482376"/>
              <a:gd name="connsiteX58" fmla="*/ 1295893 w 2048368"/>
              <a:gd name="connsiteY58" fmla="*/ 317673 h 1482376"/>
              <a:gd name="connsiteX59" fmla="*/ 1369712 w 2048368"/>
              <a:gd name="connsiteY59" fmla="*/ 355773 h 1482376"/>
              <a:gd name="connsiteX60" fmla="*/ 1455437 w 2048368"/>
              <a:gd name="connsiteY60" fmla="*/ 431973 h 1482376"/>
              <a:gd name="connsiteX61" fmla="*/ 1469724 w 2048368"/>
              <a:gd name="connsiteY61" fmla="*/ 555798 h 1482376"/>
              <a:gd name="connsiteX62" fmla="*/ 1462581 w 2048368"/>
              <a:gd name="connsiteY62" fmla="*/ 646285 h 1482376"/>
              <a:gd name="connsiteX63" fmla="*/ 1434006 w 2048368"/>
              <a:gd name="connsiteY63" fmla="*/ 734391 h 1482376"/>
              <a:gd name="connsiteX64" fmla="*/ 1395906 w 2048368"/>
              <a:gd name="connsiteY64" fmla="*/ 815354 h 1482376"/>
              <a:gd name="connsiteX65" fmla="*/ 1338756 w 2048368"/>
              <a:gd name="connsiteY65" fmla="*/ 893935 h 1482376"/>
              <a:gd name="connsiteX66" fmla="*/ 1257793 w 2048368"/>
              <a:gd name="connsiteY66" fmla="*/ 967754 h 1482376"/>
              <a:gd name="connsiteX67" fmla="*/ 1191118 w 2048368"/>
              <a:gd name="connsiteY67" fmla="*/ 1022523 h 1482376"/>
              <a:gd name="connsiteX68" fmla="*/ 1095868 w 2048368"/>
              <a:gd name="connsiteY68" fmla="*/ 1072529 h 1482376"/>
              <a:gd name="connsiteX69" fmla="*/ 986331 w 2048368"/>
              <a:gd name="connsiteY69" fmla="*/ 1120154 h 1482376"/>
              <a:gd name="connsiteX70" fmla="*/ 919656 w 2048368"/>
              <a:gd name="connsiteY70" fmla="*/ 1151110 h 1482376"/>
              <a:gd name="connsiteX71" fmla="*/ 829168 w 2048368"/>
              <a:gd name="connsiteY71" fmla="*/ 1174923 h 1482376"/>
              <a:gd name="connsiteX72" fmla="*/ 724393 w 2048368"/>
              <a:gd name="connsiteY72" fmla="*/ 1191591 h 1482376"/>
              <a:gd name="connsiteX73" fmla="*/ 645812 w 2048368"/>
              <a:gd name="connsiteY73" fmla="*/ 1177304 h 1482376"/>
              <a:gd name="connsiteX74" fmla="*/ 579137 w 2048368"/>
              <a:gd name="connsiteY74" fmla="*/ 1160635 h 1482376"/>
              <a:gd name="connsiteX75" fmla="*/ 519606 w 2048368"/>
              <a:gd name="connsiteY75" fmla="*/ 1139204 h 1482376"/>
              <a:gd name="connsiteX76" fmla="*/ 429118 w 2048368"/>
              <a:gd name="connsiteY76" fmla="*/ 1091579 h 1482376"/>
              <a:gd name="connsiteX77" fmla="*/ 367205 w 2048368"/>
              <a:gd name="connsiteY77" fmla="*/ 1022523 h 1482376"/>
              <a:gd name="connsiteX78" fmla="*/ 317199 w 2048368"/>
              <a:gd name="connsiteY78" fmla="*/ 924891 h 1482376"/>
              <a:gd name="connsiteX79" fmla="*/ 291006 w 2048368"/>
              <a:gd name="connsiteY79" fmla="*/ 810591 h 1482376"/>
              <a:gd name="connsiteX80" fmla="*/ 298149 w 2048368"/>
              <a:gd name="connsiteY80" fmla="*/ 696291 h 1482376"/>
              <a:gd name="connsiteX81" fmla="*/ 331486 w 2048368"/>
              <a:gd name="connsiteY81" fmla="*/ 579610 h 1482376"/>
              <a:gd name="connsiteX82" fmla="*/ 386256 w 2048368"/>
              <a:gd name="connsiteY82" fmla="*/ 467691 h 1482376"/>
              <a:gd name="connsiteX83" fmla="*/ 474362 w 2048368"/>
              <a:gd name="connsiteY83" fmla="*/ 365298 h 1482376"/>
              <a:gd name="connsiteX84" fmla="*/ 521986 w 2048368"/>
              <a:gd name="connsiteY84" fmla="*/ 315292 h 1482376"/>
              <a:gd name="connsiteX85" fmla="*/ 588663 w 2048368"/>
              <a:gd name="connsiteY85" fmla="*/ 255760 h 1482376"/>
              <a:gd name="connsiteX86" fmla="*/ 674387 w 2048368"/>
              <a:gd name="connsiteY86" fmla="*/ 200991 h 1482376"/>
              <a:gd name="connsiteX87" fmla="*/ 824406 w 2048368"/>
              <a:gd name="connsiteY87" fmla="*/ 160510 h 1482376"/>
              <a:gd name="connsiteX88" fmla="*/ 883937 w 2048368"/>
              <a:gd name="connsiteY88" fmla="*/ 148604 h 1482376"/>
              <a:gd name="connsiteX89" fmla="*/ 957756 w 2048368"/>
              <a:gd name="connsiteY89" fmla="*/ 158129 h 1482376"/>
              <a:gd name="connsiteX90" fmla="*/ 1026812 w 2048368"/>
              <a:gd name="connsiteY90" fmla="*/ 167654 h 1482376"/>
              <a:gd name="connsiteX91" fmla="*/ 1083962 w 2048368"/>
              <a:gd name="connsiteY91" fmla="*/ 203373 h 1482376"/>
              <a:gd name="connsiteX92" fmla="*/ 1162543 w 2048368"/>
              <a:gd name="connsiteY92" fmla="*/ 277191 h 1482376"/>
              <a:gd name="connsiteX93" fmla="*/ 1191118 w 2048368"/>
              <a:gd name="connsiteY93" fmla="*/ 403398 h 1482376"/>
              <a:gd name="connsiteX94" fmla="*/ 1181593 w 2048368"/>
              <a:gd name="connsiteY94" fmla="*/ 486741 h 1482376"/>
              <a:gd name="connsiteX95" fmla="*/ 1155399 w 2048368"/>
              <a:gd name="connsiteY95" fmla="*/ 605804 h 1482376"/>
              <a:gd name="connsiteX96" fmla="*/ 1045862 w 2048368"/>
              <a:gd name="connsiteY96" fmla="*/ 736773 h 1482376"/>
              <a:gd name="connsiteX97" fmla="*/ 981568 w 2048368"/>
              <a:gd name="connsiteY97" fmla="*/ 798685 h 1482376"/>
              <a:gd name="connsiteX98" fmla="*/ 881556 w 2048368"/>
              <a:gd name="connsiteY98" fmla="*/ 889173 h 1482376"/>
              <a:gd name="connsiteX99" fmla="*/ 769637 w 2048368"/>
              <a:gd name="connsiteY99" fmla="*/ 941560 h 1482376"/>
              <a:gd name="connsiteX100" fmla="*/ 645812 w 2048368"/>
              <a:gd name="connsiteY100" fmla="*/ 979660 h 1482376"/>
              <a:gd name="connsiteX101" fmla="*/ 557706 w 2048368"/>
              <a:gd name="connsiteY101" fmla="*/ 1012998 h 1482376"/>
              <a:gd name="connsiteX102" fmla="*/ 486268 w 2048368"/>
              <a:gd name="connsiteY102" fmla="*/ 1024904 h 1482376"/>
              <a:gd name="connsiteX103" fmla="*/ 424356 w 2048368"/>
              <a:gd name="connsiteY103" fmla="*/ 1032048 h 1482376"/>
              <a:gd name="connsiteX104" fmla="*/ 302912 w 2048368"/>
              <a:gd name="connsiteY104" fmla="*/ 1015379 h 1482376"/>
              <a:gd name="connsiteX105" fmla="*/ 221949 w 2048368"/>
              <a:gd name="connsiteY105" fmla="*/ 993948 h 1482376"/>
              <a:gd name="connsiteX106" fmla="*/ 126699 w 2048368"/>
              <a:gd name="connsiteY106" fmla="*/ 924891 h 1482376"/>
              <a:gd name="connsiteX107" fmla="*/ 48118 w 2048368"/>
              <a:gd name="connsiteY107" fmla="*/ 834404 h 1482376"/>
              <a:gd name="connsiteX108" fmla="*/ 19543 w 2048368"/>
              <a:gd name="connsiteY108" fmla="*/ 755823 h 1482376"/>
              <a:gd name="connsiteX109" fmla="*/ 2874 w 2048368"/>
              <a:gd name="connsiteY109" fmla="*/ 679623 h 1482376"/>
              <a:gd name="connsiteX110" fmla="*/ 2874 w 2048368"/>
              <a:gd name="connsiteY110" fmla="*/ 574848 h 1482376"/>
              <a:gd name="connsiteX111" fmla="*/ 31449 w 2048368"/>
              <a:gd name="connsiteY111" fmla="*/ 453404 h 1482376"/>
              <a:gd name="connsiteX112" fmla="*/ 79074 w 2048368"/>
              <a:gd name="connsiteY112" fmla="*/ 360535 h 1482376"/>
              <a:gd name="connsiteX113" fmla="*/ 143369 w 2048368"/>
              <a:gd name="connsiteY113" fmla="*/ 262904 h 1482376"/>
              <a:gd name="connsiteX114" fmla="*/ 219568 w 2048368"/>
              <a:gd name="connsiteY114" fmla="*/ 181941 h 1482376"/>
              <a:gd name="connsiteX115" fmla="*/ 307674 w 2048368"/>
              <a:gd name="connsiteY115" fmla="*/ 105742 h 1482376"/>
              <a:gd name="connsiteX116" fmla="*/ 402924 w 2048368"/>
              <a:gd name="connsiteY116" fmla="*/ 46210 h 1482376"/>
              <a:gd name="connsiteX117" fmla="*/ 526749 w 2048368"/>
              <a:gd name="connsiteY117" fmla="*/ 966 h 1482376"/>
              <a:gd name="connsiteX118" fmla="*/ 652956 w 2048368"/>
              <a:gd name="connsiteY118" fmla="*/ 15254 h 1482376"/>
              <a:gd name="connsiteX119" fmla="*/ 729156 w 2048368"/>
              <a:gd name="connsiteY119" fmla="*/ 15254 h 1482376"/>
              <a:gd name="connsiteX120" fmla="*/ 814881 w 2048368"/>
              <a:gd name="connsiteY120" fmla="*/ 60498 h 1482376"/>
              <a:gd name="connsiteX121" fmla="*/ 876793 w 2048368"/>
              <a:gd name="connsiteY121" fmla="*/ 136698 h 1482376"/>
              <a:gd name="connsiteX122" fmla="*/ 888699 w 2048368"/>
              <a:gd name="connsiteY122" fmla="*/ 279573 h 1482376"/>
              <a:gd name="connsiteX123" fmla="*/ 879174 w 2048368"/>
              <a:gd name="connsiteY123" fmla="*/ 320054 h 1482376"/>
              <a:gd name="connsiteX0" fmla="*/ 2048368 w 2048368"/>
              <a:gd name="connsiteY0" fmla="*/ 936543 h 1484503"/>
              <a:gd name="connsiteX1" fmla="*/ 1988837 w 2048368"/>
              <a:gd name="connsiteY1" fmla="*/ 1096087 h 1484503"/>
              <a:gd name="connsiteX2" fmla="*/ 1905493 w 2048368"/>
              <a:gd name="connsiteY2" fmla="*/ 1203243 h 1484503"/>
              <a:gd name="connsiteX3" fmla="*/ 1836437 w 2048368"/>
              <a:gd name="connsiteY3" fmla="*/ 1274681 h 1484503"/>
              <a:gd name="connsiteX4" fmla="*/ 1724518 w 2048368"/>
              <a:gd name="connsiteY4" fmla="*/ 1350881 h 1484503"/>
              <a:gd name="connsiteX5" fmla="*/ 1614981 w 2048368"/>
              <a:gd name="connsiteY5" fmla="*/ 1410412 h 1484503"/>
              <a:gd name="connsiteX6" fmla="*/ 1512587 w 2048368"/>
              <a:gd name="connsiteY6" fmla="*/ 1443750 h 1484503"/>
              <a:gd name="connsiteX7" fmla="*/ 1426862 w 2048368"/>
              <a:gd name="connsiteY7" fmla="*/ 1469943 h 1484503"/>
              <a:gd name="connsiteX8" fmla="*/ 1345899 w 2048368"/>
              <a:gd name="connsiteY8" fmla="*/ 1484231 h 1484503"/>
              <a:gd name="connsiteX9" fmla="*/ 1212549 w 2048368"/>
              <a:gd name="connsiteY9" fmla="*/ 1477087 h 1484503"/>
              <a:gd name="connsiteX10" fmla="*/ 1103012 w 2048368"/>
              <a:gd name="connsiteY10" fmla="*/ 1450893 h 1484503"/>
              <a:gd name="connsiteX11" fmla="*/ 1014906 w 2048368"/>
              <a:gd name="connsiteY11" fmla="*/ 1398506 h 1484503"/>
              <a:gd name="connsiteX12" fmla="*/ 950612 w 2048368"/>
              <a:gd name="connsiteY12" fmla="*/ 1317543 h 1484503"/>
              <a:gd name="connsiteX13" fmla="*/ 898224 w 2048368"/>
              <a:gd name="connsiteY13" fmla="*/ 1229437 h 1484503"/>
              <a:gd name="connsiteX14" fmla="*/ 886318 w 2048368"/>
              <a:gd name="connsiteY14" fmla="*/ 1117518 h 1484503"/>
              <a:gd name="connsiteX15" fmla="*/ 883937 w 2048368"/>
              <a:gd name="connsiteY15" fmla="*/ 1065131 h 1484503"/>
              <a:gd name="connsiteX16" fmla="*/ 898224 w 2048368"/>
              <a:gd name="connsiteY16" fmla="*/ 974643 h 1484503"/>
              <a:gd name="connsiteX17" fmla="*/ 943468 w 2048368"/>
              <a:gd name="connsiteY17" fmla="*/ 857962 h 1484503"/>
              <a:gd name="connsiteX18" fmla="*/ 983949 w 2048368"/>
              <a:gd name="connsiteY18" fmla="*/ 784143 h 1484503"/>
              <a:gd name="connsiteX19" fmla="*/ 1036337 w 2048368"/>
              <a:gd name="connsiteY19" fmla="*/ 700800 h 1484503"/>
              <a:gd name="connsiteX20" fmla="*/ 1081581 w 2048368"/>
              <a:gd name="connsiteY20" fmla="*/ 638887 h 1484503"/>
              <a:gd name="connsiteX21" fmla="*/ 1162544 w 2048368"/>
              <a:gd name="connsiteY21" fmla="*/ 574593 h 1484503"/>
              <a:gd name="connsiteX22" fmla="*/ 1303037 w 2048368"/>
              <a:gd name="connsiteY22" fmla="*/ 503156 h 1484503"/>
              <a:gd name="connsiteX23" fmla="*/ 1391143 w 2048368"/>
              <a:gd name="connsiteY23" fmla="*/ 465056 h 1484503"/>
              <a:gd name="connsiteX24" fmla="*/ 1467343 w 2048368"/>
              <a:gd name="connsiteY24" fmla="*/ 446005 h 1484503"/>
              <a:gd name="connsiteX25" fmla="*/ 1536399 w 2048368"/>
              <a:gd name="connsiteY25" fmla="*/ 446006 h 1484503"/>
              <a:gd name="connsiteX26" fmla="*/ 1631649 w 2048368"/>
              <a:gd name="connsiteY26" fmla="*/ 479343 h 1484503"/>
              <a:gd name="connsiteX27" fmla="*/ 1712612 w 2048368"/>
              <a:gd name="connsiteY27" fmla="*/ 546018 h 1484503"/>
              <a:gd name="connsiteX28" fmla="*/ 1753093 w 2048368"/>
              <a:gd name="connsiteY28" fmla="*/ 619837 h 1484503"/>
              <a:gd name="connsiteX29" fmla="*/ 1776906 w 2048368"/>
              <a:gd name="connsiteY29" fmla="*/ 717468 h 1484503"/>
              <a:gd name="connsiteX30" fmla="*/ 1755474 w 2048368"/>
              <a:gd name="connsiteY30" fmla="*/ 819862 h 1484503"/>
              <a:gd name="connsiteX31" fmla="*/ 1719756 w 2048368"/>
              <a:gd name="connsiteY31" fmla="*/ 912731 h 1484503"/>
              <a:gd name="connsiteX32" fmla="*/ 1653081 w 2048368"/>
              <a:gd name="connsiteY32" fmla="*/ 1024650 h 1484503"/>
              <a:gd name="connsiteX33" fmla="*/ 1579262 w 2048368"/>
              <a:gd name="connsiteY33" fmla="*/ 1096087 h 1484503"/>
              <a:gd name="connsiteX34" fmla="*/ 1479249 w 2048368"/>
              <a:gd name="connsiteY34" fmla="*/ 1174668 h 1484503"/>
              <a:gd name="connsiteX35" fmla="*/ 1379237 w 2048368"/>
              <a:gd name="connsiteY35" fmla="*/ 1231818 h 1484503"/>
              <a:gd name="connsiteX36" fmla="*/ 1295893 w 2048368"/>
              <a:gd name="connsiteY36" fmla="*/ 1267537 h 1484503"/>
              <a:gd name="connsiteX37" fmla="*/ 1203024 w 2048368"/>
              <a:gd name="connsiteY37" fmla="*/ 1305637 h 1484503"/>
              <a:gd name="connsiteX38" fmla="*/ 1117299 w 2048368"/>
              <a:gd name="connsiteY38" fmla="*/ 1324687 h 1484503"/>
              <a:gd name="connsiteX39" fmla="*/ 1026812 w 2048368"/>
              <a:gd name="connsiteY39" fmla="*/ 1331831 h 1484503"/>
              <a:gd name="connsiteX40" fmla="*/ 919656 w 2048368"/>
              <a:gd name="connsiteY40" fmla="*/ 1329450 h 1484503"/>
              <a:gd name="connsiteX41" fmla="*/ 850599 w 2048368"/>
              <a:gd name="connsiteY41" fmla="*/ 1312781 h 1484503"/>
              <a:gd name="connsiteX42" fmla="*/ 772018 w 2048368"/>
              <a:gd name="connsiteY42" fmla="*/ 1277062 h 1484503"/>
              <a:gd name="connsiteX43" fmla="*/ 686293 w 2048368"/>
              <a:gd name="connsiteY43" fmla="*/ 1203243 h 1484503"/>
              <a:gd name="connsiteX44" fmla="*/ 629143 w 2048368"/>
              <a:gd name="connsiteY44" fmla="*/ 1112756 h 1484503"/>
              <a:gd name="connsiteX45" fmla="*/ 607712 w 2048368"/>
              <a:gd name="connsiteY45" fmla="*/ 1048462 h 1484503"/>
              <a:gd name="connsiteX46" fmla="*/ 588662 w 2048368"/>
              <a:gd name="connsiteY46" fmla="*/ 929399 h 1484503"/>
              <a:gd name="connsiteX47" fmla="*/ 610093 w 2048368"/>
              <a:gd name="connsiteY47" fmla="*/ 798431 h 1484503"/>
              <a:gd name="connsiteX48" fmla="*/ 645812 w 2048368"/>
              <a:gd name="connsiteY48" fmla="*/ 696038 h 1484503"/>
              <a:gd name="connsiteX49" fmla="*/ 691056 w 2048368"/>
              <a:gd name="connsiteY49" fmla="*/ 607931 h 1484503"/>
              <a:gd name="connsiteX50" fmla="*/ 757731 w 2048368"/>
              <a:gd name="connsiteY50" fmla="*/ 529350 h 1484503"/>
              <a:gd name="connsiteX51" fmla="*/ 750587 w 2048368"/>
              <a:gd name="connsiteY51" fmla="*/ 526969 h 1484503"/>
              <a:gd name="connsiteX52" fmla="*/ 812499 w 2048368"/>
              <a:gd name="connsiteY52" fmla="*/ 469818 h 1484503"/>
              <a:gd name="connsiteX53" fmla="*/ 864887 w 2048368"/>
              <a:gd name="connsiteY53" fmla="*/ 429337 h 1484503"/>
              <a:gd name="connsiteX54" fmla="*/ 924418 w 2048368"/>
              <a:gd name="connsiteY54" fmla="*/ 391237 h 1484503"/>
              <a:gd name="connsiteX55" fmla="*/ 1031574 w 2048368"/>
              <a:gd name="connsiteY55" fmla="*/ 345993 h 1484503"/>
              <a:gd name="connsiteX56" fmla="*/ 1145874 w 2048368"/>
              <a:gd name="connsiteY56" fmla="*/ 319800 h 1484503"/>
              <a:gd name="connsiteX57" fmla="*/ 1214931 w 2048368"/>
              <a:gd name="connsiteY57" fmla="*/ 310275 h 1484503"/>
              <a:gd name="connsiteX58" fmla="*/ 1295893 w 2048368"/>
              <a:gd name="connsiteY58" fmla="*/ 319800 h 1484503"/>
              <a:gd name="connsiteX59" fmla="*/ 1369712 w 2048368"/>
              <a:gd name="connsiteY59" fmla="*/ 357900 h 1484503"/>
              <a:gd name="connsiteX60" fmla="*/ 1455437 w 2048368"/>
              <a:gd name="connsiteY60" fmla="*/ 434100 h 1484503"/>
              <a:gd name="connsiteX61" fmla="*/ 1469724 w 2048368"/>
              <a:gd name="connsiteY61" fmla="*/ 557925 h 1484503"/>
              <a:gd name="connsiteX62" fmla="*/ 1462581 w 2048368"/>
              <a:gd name="connsiteY62" fmla="*/ 648412 h 1484503"/>
              <a:gd name="connsiteX63" fmla="*/ 1434006 w 2048368"/>
              <a:gd name="connsiteY63" fmla="*/ 736518 h 1484503"/>
              <a:gd name="connsiteX64" fmla="*/ 1395906 w 2048368"/>
              <a:gd name="connsiteY64" fmla="*/ 817481 h 1484503"/>
              <a:gd name="connsiteX65" fmla="*/ 1338756 w 2048368"/>
              <a:gd name="connsiteY65" fmla="*/ 896062 h 1484503"/>
              <a:gd name="connsiteX66" fmla="*/ 1257793 w 2048368"/>
              <a:gd name="connsiteY66" fmla="*/ 969881 h 1484503"/>
              <a:gd name="connsiteX67" fmla="*/ 1191118 w 2048368"/>
              <a:gd name="connsiteY67" fmla="*/ 1024650 h 1484503"/>
              <a:gd name="connsiteX68" fmla="*/ 1095868 w 2048368"/>
              <a:gd name="connsiteY68" fmla="*/ 1074656 h 1484503"/>
              <a:gd name="connsiteX69" fmla="*/ 986331 w 2048368"/>
              <a:gd name="connsiteY69" fmla="*/ 1122281 h 1484503"/>
              <a:gd name="connsiteX70" fmla="*/ 919656 w 2048368"/>
              <a:gd name="connsiteY70" fmla="*/ 1153237 h 1484503"/>
              <a:gd name="connsiteX71" fmla="*/ 829168 w 2048368"/>
              <a:gd name="connsiteY71" fmla="*/ 1177050 h 1484503"/>
              <a:gd name="connsiteX72" fmla="*/ 724393 w 2048368"/>
              <a:gd name="connsiteY72" fmla="*/ 1193718 h 1484503"/>
              <a:gd name="connsiteX73" fmla="*/ 645812 w 2048368"/>
              <a:gd name="connsiteY73" fmla="*/ 1179431 h 1484503"/>
              <a:gd name="connsiteX74" fmla="*/ 579137 w 2048368"/>
              <a:gd name="connsiteY74" fmla="*/ 1162762 h 1484503"/>
              <a:gd name="connsiteX75" fmla="*/ 519606 w 2048368"/>
              <a:gd name="connsiteY75" fmla="*/ 1141331 h 1484503"/>
              <a:gd name="connsiteX76" fmla="*/ 429118 w 2048368"/>
              <a:gd name="connsiteY76" fmla="*/ 1093706 h 1484503"/>
              <a:gd name="connsiteX77" fmla="*/ 367205 w 2048368"/>
              <a:gd name="connsiteY77" fmla="*/ 1024650 h 1484503"/>
              <a:gd name="connsiteX78" fmla="*/ 317199 w 2048368"/>
              <a:gd name="connsiteY78" fmla="*/ 927018 h 1484503"/>
              <a:gd name="connsiteX79" fmla="*/ 291006 w 2048368"/>
              <a:gd name="connsiteY79" fmla="*/ 812718 h 1484503"/>
              <a:gd name="connsiteX80" fmla="*/ 298149 w 2048368"/>
              <a:gd name="connsiteY80" fmla="*/ 698418 h 1484503"/>
              <a:gd name="connsiteX81" fmla="*/ 331486 w 2048368"/>
              <a:gd name="connsiteY81" fmla="*/ 581737 h 1484503"/>
              <a:gd name="connsiteX82" fmla="*/ 386256 w 2048368"/>
              <a:gd name="connsiteY82" fmla="*/ 469818 h 1484503"/>
              <a:gd name="connsiteX83" fmla="*/ 474362 w 2048368"/>
              <a:gd name="connsiteY83" fmla="*/ 367425 h 1484503"/>
              <a:gd name="connsiteX84" fmla="*/ 521986 w 2048368"/>
              <a:gd name="connsiteY84" fmla="*/ 317419 h 1484503"/>
              <a:gd name="connsiteX85" fmla="*/ 588663 w 2048368"/>
              <a:gd name="connsiteY85" fmla="*/ 257887 h 1484503"/>
              <a:gd name="connsiteX86" fmla="*/ 674387 w 2048368"/>
              <a:gd name="connsiteY86" fmla="*/ 203118 h 1484503"/>
              <a:gd name="connsiteX87" fmla="*/ 824406 w 2048368"/>
              <a:gd name="connsiteY87" fmla="*/ 162637 h 1484503"/>
              <a:gd name="connsiteX88" fmla="*/ 883937 w 2048368"/>
              <a:gd name="connsiteY88" fmla="*/ 150731 h 1484503"/>
              <a:gd name="connsiteX89" fmla="*/ 957756 w 2048368"/>
              <a:gd name="connsiteY89" fmla="*/ 160256 h 1484503"/>
              <a:gd name="connsiteX90" fmla="*/ 1026812 w 2048368"/>
              <a:gd name="connsiteY90" fmla="*/ 169781 h 1484503"/>
              <a:gd name="connsiteX91" fmla="*/ 1083962 w 2048368"/>
              <a:gd name="connsiteY91" fmla="*/ 205500 h 1484503"/>
              <a:gd name="connsiteX92" fmla="*/ 1162543 w 2048368"/>
              <a:gd name="connsiteY92" fmla="*/ 279318 h 1484503"/>
              <a:gd name="connsiteX93" fmla="*/ 1191118 w 2048368"/>
              <a:gd name="connsiteY93" fmla="*/ 405525 h 1484503"/>
              <a:gd name="connsiteX94" fmla="*/ 1181593 w 2048368"/>
              <a:gd name="connsiteY94" fmla="*/ 488868 h 1484503"/>
              <a:gd name="connsiteX95" fmla="*/ 1155399 w 2048368"/>
              <a:gd name="connsiteY95" fmla="*/ 607931 h 1484503"/>
              <a:gd name="connsiteX96" fmla="*/ 1045862 w 2048368"/>
              <a:gd name="connsiteY96" fmla="*/ 738900 h 1484503"/>
              <a:gd name="connsiteX97" fmla="*/ 981568 w 2048368"/>
              <a:gd name="connsiteY97" fmla="*/ 800812 h 1484503"/>
              <a:gd name="connsiteX98" fmla="*/ 881556 w 2048368"/>
              <a:gd name="connsiteY98" fmla="*/ 891300 h 1484503"/>
              <a:gd name="connsiteX99" fmla="*/ 769637 w 2048368"/>
              <a:gd name="connsiteY99" fmla="*/ 943687 h 1484503"/>
              <a:gd name="connsiteX100" fmla="*/ 645812 w 2048368"/>
              <a:gd name="connsiteY100" fmla="*/ 981787 h 1484503"/>
              <a:gd name="connsiteX101" fmla="*/ 557706 w 2048368"/>
              <a:gd name="connsiteY101" fmla="*/ 1015125 h 1484503"/>
              <a:gd name="connsiteX102" fmla="*/ 486268 w 2048368"/>
              <a:gd name="connsiteY102" fmla="*/ 1027031 h 1484503"/>
              <a:gd name="connsiteX103" fmla="*/ 424356 w 2048368"/>
              <a:gd name="connsiteY103" fmla="*/ 1034175 h 1484503"/>
              <a:gd name="connsiteX104" fmla="*/ 302912 w 2048368"/>
              <a:gd name="connsiteY104" fmla="*/ 1017506 h 1484503"/>
              <a:gd name="connsiteX105" fmla="*/ 221949 w 2048368"/>
              <a:gd name="connsiteY105" fmla="*/ 996075 h 1484503"/>
              <a:gd name="connsiteX106" fmla="*/ 126699 w 2048368"/>
              <a:gd name="connsiteY106" fmla="*/ 927018 h 1484503"/>
              <a:gd name="connsiteX107" fmla="*/ 48118 w 2048368"/>
              <a:gd name="connsiteY107" fmla="*/ 836531 h 1484503"/>
              <a:gd name="connsiteX108" fmla="*/ 19543 w 2048368"/>
              <a:gd name="connsiteY108" fmla="*/ 757950 h 1484503"/>
              <a:gd name="connsiteX109" fmla="*/ 2874 w 2048368"/>
              <a:gd name="connsiteY109" fmla="*/ 681750 h 1484503"/>
              <a:gd name="connsiteX110" fmla="*/ 2874 w 2048368"/>
              <a:gd name="connsiteY110" fmla="*/ 576975 h 1484503"/>
              <a:gd name="connsiteX111" fmla="*/ 31449 w 2048368"/>
              <a:gd name="connsiteY111" fmla="*/ 455531 h 1484503"/>
              <a:gd name="connsiteX112" fmla="*/ 79074 w 2048368"/>
              <a:gd name="connsiteY112" fmla="*/ 362662 h 1484503"/>
              <a:gd name="connsiteX113" fmla="*/ 143369 w 2048368"/>
              <a:gd name="connsiteY113" fmla="*/ 265031 h 1484503"/>
              <a:gd name="connsiteX114" fmla="*/ 219568 w 2048368"/>
              <a:gd name="connsiteY114" fmla="*/ 184068 h 1484503"/>
              <a:gd name="connsiteX115" fmla="*/ 307674 w 2048368"/>
              <a:gd name="connsiteY115" fmla="*/ 107869 h 1484503"/>
              <a:gd name="connsiteX116" fmla="*/ 402924 w 2048368"/>
              <a:gd name="connsiteY116" fmla="*/ 48337 h 1484503"/>
              <a:gd name="connsiteX117" fmla="*/ 526749 w 2048368"/>
              <a:gd name="connsiteY117" fmla="*/ 3093 h 1484503"/>
              <a:gd name="connsiteX118" fmla="*/ 631524 w 2048368"/>
              <a:gd name="connsiteY118" fmla="*/ 5474 h 1484503"/>
              <a:gd name="connsiteX119" fmla="*/ 729156 w 2048368"/>
              <a:gd name="connsiteY119" fmla="*/ 17381 h 1484503"/>
              <a:gd name="connsiteX120" fmla="*/ 814881 w 2048368"/>
              <a:gd name="connsiteY120" fmla="*/ 62625 h 1484503"/>
              <a:gd name="connsiteX121" fmla="*/ 876793 w 2048368"/>
              <a:gd name="connsiteY121" fmla="*/ 138825 h 1484503"/>
              <a:gd name="connsiteX122" fmla="*/ 888699 w 2048368"/>
              <a:gd name="connsiteY122" fmla="*/ 281700 h 1484503"/>
              <a:gd name="connsiteX123" fmla="*/ 879174 w 2048368"/>
              <a:gd name="connsiteY123" fmla="*/ 322181 h 1484503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83937 w 2048368"/>
              <a:gd name="connsiteY88" fmla="*/ 154154 h 1487926"/>
              <a:gd name="connsiteX89" fmla="*/ 957756 w 2048368"/>
              <a:gd name="connsiteY89" fmla="*/ 163679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83937 w 2048368"/>
              <a:gd name="connsiteY88" fmla="*/ 154154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3512 w 2048368"/>
              <a:gd name="connsiteY58" fmla="*/ 330367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3512 w 2048368"/>
              <a:gd name="connsiteY58" fmla="*/ 330367 h 1487926"/>
              <a:gd name="connsiteX59" fmla="*/ 1369712 w 2048368"/>
              <a:gd name="connsiteY59" fmla="*/ 361323 h 1487926"/>
              <a:gd name="connsiteX60" fmla="*/ 1443530 w 2048368"/>
              <a:gd name="connsiteY60" fmla="*/ 430379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812499 w 2048368"/>
              <a:gd name="connsiteY51" fmla="*/ 473241 h 1487926"/>
              <a:gd name="connsiteX52" fmla="*/ 864887 w 2048368"/>
              <a:gd name="connsiteY52" fmla="*/ 432760 h 1487926"/>
              <a:gd name="connsiteX53" fmla="*/ 924418 w 2048368"/>
              <a:gd name="connsiteY53" fmla="*/ 394660 h 1487926"/>
              <a:gd name="connsiteX54" fmla="*/ 1031574 w 2048368"/>
              <a:gd name="connsiteY54" fmla="*/ 349416 h 1487926"/>
              <a:gd name="connsiteX55" fmla="*/ 1145874 w 2048368"/>
              <a:gd name="connsiteY55" fmla="*/ 323223 h 1487926"/>
              <a:gd name="connsiteX56" fmla="*/ 1214931 w 2048368"/>
              <a:gd name="connsiteY56" fmla="*/ 313698 h 1487926"/>
              <a:gd name="connsiteX57" fmla="*/ 1293512 w 2048368"/>
              <a:gd name="connsiteY57" fmla="*/ 330367 h 1487926"/>
              <a:gd name="connsiteX58" fmla="*/ 1369712 w 2048368"/>
              <a:gd name="connsiteY58" fmla="*/ 361323 h 1487926"/>
              <a:gd name="connsiteX59" fmla="*/ 1443530 w 2048368"/>
              <a:gd name="connsiteY59" fmla="*/ 430379 h 1487926"/>
              <a:gd name="connsiteX60" fmla="*/ 1469724 w 2048368"/>
              <a:gd name="connsiteY60" fmla="*/ 561348 h 1487926"/>
              <a:gd name="connsiteX61" fmla="*/ 1462581 w 2048368"/>
              <a:gd name="connsiteY61" fmla="*/ 651835 h 1487926"/>
              <a:gd name="connsiteX62" fmla="*/ 1434006 w 2048368"/>
              <a:gd name="connsiteY62" fmla="*/ 739941 h 1487926"/>
              <a:gd name="connsiteX63" fmla="*/ 1395906 w 2048368"/>
              <a:gd name="connsiteY63" fmla="*/ 820904 h 1487926"/>
              <a:gd name="connsiteX64" fmla="*/ 1338756 w 2048368"/>
              <a:gd name="connsiteY64" fmla="*/ 899485 h 1487926"/>
              <a:gd name="connsiteX65" fmla="*/ 1257793 w 2048368"/>
              <a:gd name="connsiteY65" fmla="*/ 973304 h 1487926"/>
              <a:gd name="connsiteX66" fmla="*/ 1191118 w 2048368"/>
              <a:gd name="connsiteY66" fmla="*/ 1028073 h 1487926"/>
              <a:gd name="connsiteX67" fmla="*/ 1095868 w 2048368"/>
              <a:gd name="connsiteY67" fmla="*/ 1078079 h 1487926"/>
              <a:gd name="connsiteX68" fmla="*/ 986331 w 2048368"/>
              <a:gd name="connsiteY68" fmla="*/ 1125704 h 1487926"/>
              <a:gd name="connsiteX69" fmla="*/ 919656 w 2048368"/>
              <a:gd name="connsiteY69" fmla="*/ 1156660 h 1487926"/>
              <a:gd name="connsiteX70" fmla="*/ 829168 w 2048368"/>
              <a:gd name="connsiteY70" fmla="*/ 1180473 h 1487926"/>
              <a:gd name="connsiteX71" fmla="*/ 724393 w 2048368"/>
              <a:gd name="connsiteY71" fmla="*/ 1197141 h 1487926"/>
              <a:gd name="connsiteX72" fmla="*/ 645812 w 2048368"/>
              <a:gd name="connsiteY72" fmla="*/ 1182854 h 1487926"/>
              <a:gd name="connsiteX73" fmla="*/ 579137 w 2048368"/>
              <a:gd name="connsiteY73" fmla="*/ 1166185 h 1487926"/>
              <a:gd name="connsiteX74" fmla="*/ 519606 w 2048368"/>
              <a:gd name="connsiteY74" fmla="*/ 1144754 h 1487926"/>
              <a:gd name="connsiteX75" fmla="*/ 429118 w 2048368"/>
              <a:gd name="connsiteY75" fmla="*/ 1097129 h 1487926"/>
              <a:gd name="connsiteX76" fmla="*/ 367205 w 2048368"/>
              <a:gd name="connsiteY76" fmla="*/ 1028073 h 1487926"/>
              <a:gd name="connsiteX77" fmla="*/ 317199 w 2048368"/>
              <a:gd name="connsiteY77" fmla="*/ 930441 h 1487926"/>
              <a:gd name="connsiteX78" fmla="*/ 291006 w 2048368"/>
              <a:gd name="connsiteY78" fmla="*/ 816141 h 1487926"/>
              <a:gd name="connsiteX79" fmla="*/ 298149 w 2048368"/>
              <a:gd name="connsiteY79" fmla="*/ 701841 h 1487926"/>
              <a:gd name="connsiteX80" fmla="*/ 331486 w 2048368"/>
              <a:gd name="connsiteY80" fmla="*/ 585160 h 1487926"/>
              <a:gd name="connsiteX81" fmla="*/ 386256 w 2048368"/>
              <a:gd name="connsiteY81" fmla="*/ 473241 h 1487926"/>
              <a:gd name="connsiteX82" fmla="*/ 474362 w 2048368"/>
              <a:gd name="connsiteY82" fmla="*/ 370848 h 1487926"/>
              <a:gd name="connsiteX83" fmla="*/ 521986 w 2048368"/>
              <a:gd name="connsiteY83" fmla="*/ 320842 h 1487926"/>
              <a:gd name="connsiteX84" fmla="*/ 588663 w 2048368"/>
              <a:gd name="connsiteY84" fmla="*/ 261310 h 1487926"/>
              <a:gd name="connsiteX85" fmla="*/ 674387 w 2048368"/>
              <a:gd name="connsiteY85" fmla="*/ 206541 h 1487926"/>
              <a:gd name="connsiteX86" fmla="*/ 788687 w 2048368"/>
              <a:gd name="connsiteY86" fmla="*/ 158916 h 1487926"/>
              <a:gd name="connsiteX87" fmla="*/ 874412 w 2048368"/>
              <a:gd name="connsiteY87" fmla="*/ 149392 h 1487926"/>
              <a:gd name="connsiteX88" fmla="*/ 945850 w 2048368"/>
              <a:gd name="connsiteY88" fmla="*/ 149392 h 1487926"/>
              <a:gd name="connsiteX89" fmla="*/ 1026812 w 2048368"/>
              <a:gd name="connsiteY89" fmla="*/ 173204 h 1487926"/>
              <a:gd name="connsiteX90" fmla="*/ 1083962 w 2048368"/>
              <a:gd name="connsiteY90" fmla="*/ 208923 h 1487926"/>
              <a:gd name="connsiteX91" fmla="*/ 1162543 w 2048368"/>
              <a:gd name="connsiteY91" fmla="*/ 282741 h 1487926"/>
              <a:gd name="connsiteX92" fmla="*/ 1191118 w 2048368"/>
              <a:gd name="connsiteY92" fmla="*/ 408948 h 1487926"/>
              <a:gd name="connsiteX93" fmla="*/ 1191118 w 2048368"/>
              <a:gd name="connsiteY93" fmla="*/ 508959 h 1487926"/>
              <a:gd name="connsiteX94" fmla="*/ 1155399 w 2048368"/>
              <a:gd name="connsiteY94" fmla="*/ 611354 h 1487926"/>
              <a:gd name="connsiteX95" fmla="*/ 1045862 w 2048368"/>
              <a:gd name="connsiteY95" fmla="*/ 742323 h 1487926"/>
              <a:gd name="connsiteX96" fmla="*/ 981568 w 2048368"/>
              <a:gd name="connsiteY96" fmla="*/ 804235 h 1487926"/>
              <a:gd name="connsiteX97" fmla="*/ 881556 w 2048368"/>
              <a:gd name="connsiteY97" fmla="*/ 894723 h 1487926"/>
              <a:gd name="connsiteX98" fmla="*/ 769637 w 2048368"/>
              <a:gd name="connsiteY98" fmla="*/ 947110 h 1487926"/>
              <a:gd name="connsiteX99" fmla="*/ 645812 w 2048368"/>
              <a:gd name="connsiteY99" fmla="*/ 985210 h 1487926"/>
              <a:gd name="connsiteX100" fmla="*/ 557706 w 2048368"/>
              <a:gd name="connsiteY100" fmla="*/ 1018548 h 1487926"/>
              <a:gd name="connsiteX101" fmla="*/ 486268 w 2048368"/>
              <a:gd name="connsiteY101" fmla="*/ 1030454 h 1487926"/>
              <a:gd name="connsiteX102" fmla="*/ 424356 w 2048368"/>
              <a:gd name="connsiteY102" fmla="*/ 1037598 h 1487926"/>
              <a:gd name="connsiteX103" fmla="*/ 302912 w 2048368"/>
              <a:gd name="connsiteY103" fmla="*/ 1020929 h 1487926"/>
              <a:gd name="connsiteX104" fmla="*/ 221949 w 2048368"/>
              <a:gd name="connsiteY104" fmla="*/ 999498 h 1487926"/>
              <a:gd name="connsiteX105" fmla="*/ 126699 w 2048368"/>
              <a:gd name="connsiteY105" fmla="*/ 930441 h 1487926"/>
              <a:gd name="connsiteX106" fmla="*/ 48118 w 2048368"/>
              <a:gd name="connsiteY106" fmla="*/ 839954 h 1487926"/>
              <a:gd name="connsiteX107" fmla="*/ 19543 w 2048368"/>
              <a:gd name="connsiteY107" fmla="*/ 761373 h 1487926"/>
              <a:gd name="connsiteX108" fmla="*/ 2874 w 2048368"/>
              <a:gd name="connsiteY108" fmla="*/ 685173 h 1487926"/>
              <a:gd name="connsiteX109" fmla="*/ 2874 w 2048368"/>
              <a:gd name="connsiteY109" fmla="*/ 580398 h 1487926"/>
              <a:gd name="connsiteX110" fmla="*/ 31449 w 2048368"/>
              <a:gd name="connsiteY110" fmla="*/ 458954 h 1487926"/>
              <a:gd name="connsiteX111" fmla="*/ 79074 w 2048368"/>
              <a:gd name="connsiteY111" fmla="*/ 366085 h 1487926"/>
              <a:gd name="connsiteX112" fmla="*/ 143369 w 2048368"/>
              <a:gd name="connsiteY112" fmla="*/ 268454 h 1487926"/>
              <a:gd name="connsiteX113" fmla="*/ 219568 w 2048368"/>
              <a:gd name="connsiteY113" fmla="*/ 187491 h 1487926"/>
              <a:gd name="connsiteX114" fmla="*/ 307674 w 2048368"/>
              <a:gd name="connsiteY114" fmla="*/ 111292 h 1487926"/>
              <a:gd name="connsiteX115" fmla="*/ 402924 w 2048368"/>
              <a:gd name="connsiteY115" fmla="*/ 51760 h 1487926"/>
              <a:gd name="connsiteX116" fmla="*/ 526749 w 2048368"/>
              <a:gd name="connsiteY116" fmla="*/ 6516 h 1487926"/>
              <a:gd name="connsiteX117" fmla="*/ 633906 w 2048368"/>
              <a:gd name="connsiteY117" fmla="*/ 1753 h 1487926"/>
              <a:gd name="connsiteX118" fmla="*/ 729156 w 2048368"/>
              <a:gd name="connsiteY118" fmla="*/ 20804 h 1487926"/>
              <a:gd name="connsiteX119" fmla="*/ 814881 w 2048368"/>
              <a:gd name="connsiteY119" fmla="*/ 66048 h 1487926"/>
              <a:gd name="connsiteX120" fmla="*/ 876793 w 2048368"/>
              <a:gd name="connsiteY120" fmla="*/ 142248 h 1487926"/>
              <a:gd name="connsiteX121" fmla="*/ 888699 w 2048368"/>
              <a:gd name="connsiteY121" fmla="*/ 285123 h 1487926"/>
              <a:gd name="connsiteX122" fmla="*/ 879174 w 2048368"/>
              <a:gd name="connsiteY122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48206 w 2048368"/>
              <a:gd name="connsiteY50" fmla="*/ 528010 h 1487926"/>
              <a:gd name="connsiteX51" fmla="*/ 812499 w 2048368"/>
              <a:gd name="connsiteY51" fmla="*/ 473241 h 1487926"/>
              <a:gd name="connsiteX52" fmla="*/ 864887 w 2048368"/>
              <a:gd name="connsiteY52" fmla="*/ 432760 h 1487926"/>
              <a:gd name="connsiteX53" fmla="*/ 924418 w 2048368"/>
              <a:gd name="connsiteY53" fmla="*/ 394660 h 1487926"/>
              <a:gd name="connsiteX54" fmla="*/ 1031574 w 2048368"/>
              <a:gd name="connsiteY54" fmla="*/ 349416 h 1487926"/>
              <a:gd name="connsiteX55" fmla="*/ 1145874 w 2048368"/>
              <a:gd name="connsiteY55" fmla="*/ 323223 h 1487926"/>
              <a:gd name="connsiteX56" fmla="*/ 1214931 w 2048368"/>
              <a:gd name="connsiteY56" fmla="*/ 313698 h 1487926"/>
              <a:gd name="connsiteX57" fmla="*/ 1293512 w 2048368"/>
              <a:gd name="connsiteY57" fmla="*/ 330367 h 1487926"/>
              <a:gd name="connsiteX58" fmla="*/ 1369712 w 2048368"/>
              <a:gd name="connsiteY58" fmla="*/ 361323 h 1487926"/>
              <a:gd name="connsiteX59" fmla="*/ 1443530 w 2048368"/>
              <a:gd name="connsiteY59" fmla="*/ 430379 h 1487926"/>
              <a:gd name="connsiteX60" fmla="*/ 1469724 w 2048368"/>
              <a:gd name="connsiteY60" fmla="*/ 561348 h 1487926"/>
              <a:gd name="connsiteX61" fmla="*/ 1462581 w 2048368"/>
              <a:gd name="connsiteY61" fmla="*/ 651835 h 1487926"/>
              <a:gd name="connsiteX62" fmla="*/ 1434006 w 2048368"/>
              <a:gd name="connsiteY62" fmla="*/ 739941 h 1487926"/>
              <a:gd name="connsiteX63" fmla="*/ 1395906 w 2048368"/>
              <a:gd name="connsiteY63" fmla="*/ 820904 h 1487926"/>
              <a:gd name="connsiteX64" fmla="*/ 1338756 w 2048368"/>
              <a:gd name="connsiteY64" fmla="*/ 899485 h 1487926"/>
              <a:gd name="connsiteX65" fmla="*/ 1257793 w 2048368"/>
              <a:gd name="connsiteY65" fmla="*/ 973304 h 1487926"/>
              <a:gd name="connsiteX66" fmla="*/ 1191118 w 2048368"/>
              <a:gd name="connsiteY66" fmla="*/ 1028073 h 1487926"/>
              <a:gd name="connsiteX67" fmla="*/ 1095868 w 2048368"/>
              <a:gd name="connsiteY67" fmla="*/ 1078079 h 1487926"/>
              <a:gd name="connsiteX68" fmla="*/ 986331 w 2048368"/>
              <a:gd name="connsiteY68" fmla="*/ 1125704 h 1487926"/>
              <a:gd name="connsiteX69" fmla="*/ 919656 w 2048368"/>
              <a:gd name="connsiteY69" fmla="*/ 1156660 h 1487926"/>
              <a:gd name="connsiteX70" fmla="*/ 829168 w 2048368"/>
              <a:gd name="connsiteY70" fmla="*/ 1180473 h 1487926"/>
              <a:gd name="connsiteX71" fmla="*/ 724393 w 2048368"/>
              <a:gd name="connsiteY71" fmla="*/ 1197141 h 1487926"/>
              <a:gd name="connsiteX72" fmla="*/ 645812 w 2048368"/>
              <a:gd name="connsiteY72" fmla="*/ 1182854 h 1487926"/>
              <a:gd name="connsiteX73" fmla="*/ 579137 w 2048368"/>
              <a:gd name="connsiteY73" fmla="*/ 1166185 h 1487926"/>
              <a:gd name="connsiteX74" fmla="*/ 519606 w 2048368"/>
              <a:gd name="connsiteY74" fmla="*/ 1144754 h 1487926"/>
              <a:gd name="connsiteX75" fmla="*/ 429118 w 2048368"/>
              <a:gd name="connsiteY75" fmla="*/ 1097129 h 1487926"/>
              <a:gd name="connsiteX76" fmla="*/ 367205 w 2048368"/>
              <a:gd name="connsiteY76" fmla="*/ 1028073 h 1487926"/>
              <a:gd name="connsiteX77" fmla="*/ 317199 w 2048368"/>
              <a:gd name="connsiteY77" fmla="*/ 930441 h 1487926"/>
              <a:gd name="connsiteX78" fmla="*/ 291006 w 2048368"/>
              <a:gd name="connsiteY78" fmla="*/ 816141 h 1487926"/>
              <a:gd name="connsiteX79" fmla="*/ 298149 w 2048368"/>
              <a:gd name="connsiteY79" fmla="*/ 701841 h 1487926"/>
              <a:gd name="connsiteX80" fmla="*/ 331486 w 2048368"/>
              <a:gd name="connsiteY80" fmla="*/ 585160 h 1487926"/>
              <a:gd name="connsiteX81" fmla="*/ 386256 w 2048368"/>
              <a:gd name="connsiteY81" fmla="*/ 473241 h 1487926"/>
              <a:gd name="connsiteX82" fmla="*/ 474362 w 2048368"/>
              <a:gd name="connsiteY82" fmla="*/ 370848 h 1487926"/>
              <a:gd name="connsiteX83" fmla="*/ 521986 w 2048368"/>
              <a:gd name="connsiteY83" fmla="*/ 320842 h 1487926"/>
              <a:gd name="connsiteX84" fmla="*/ 588663 w 2048368"/>
              <a:gd name="connsiteY84" fmla="*/ 261310 h 1487926"/>
              <a:gd name="connsiteX85" fmla="*/ 674387 w 2048368"/>
              <a:gd name="connsiteY85" fmla="*/ 206541 h 1487926"/>
              <a:gd name="connsiteX86" fmla="*/ 788687 w 2048368"/>
              <a:gd name="connsiteY86" fmla="*/ 158916 h 1487926"/>
              <a:gd name="connsiteX87" fmla="*/ 874412 w 2048368"/>
              <a:gd name="connsiteY87" fmla="*/ 149392 h 1487926"/>
              <a:gd name="connsiteX88" fmla="*/ 945850 w 2048368"/>
              <a:gd name="connsiteY88" fmla="*/ 149392 h 1487926"/>
              <a:gd name="connsiteX89" fmla="*/ 1026812 w 2048368"/>
              <a:gd name="connsiteY89" fmla="*/ 173204 h 1487926"/>
              <a:gd name="connsiteX90" fmla="*/ 1083962 w 2048368"/>
              <a:gd name="connsiteY90" fmla="*/ 208923 h 1487926"/>
              <a:gd name="connsiteX91" fmla="*/ 1162543 w 2048368"/>
              <a:gd name="connsiteY91" fmla="*/ 282741 h 1487926"/>
              <a:gd name="connsiteX92" fmla="*/ 1191118 w 2048368"/>
              <a:gd name="connsiteY92" fmla="*/ 408948 h 1487926"/>
              <a:gd name="connsiteX93" fmla="*/ 1191118 w 2048368"/>
              <a:gd name="connsiteY93" fmla="*/ 508959 h 1487926"/>
              <a:gd name="connsiteX94" fmla="*/ 1155399 w 2048368"/>
              <a:gd name="connsiteY94" fmla="*/ 611354 h 1487926"/>
              <a:gd name="connsiteX95" fmla="*/ 1045862 w 2048368"/>
              <a:gd name="connsiteY95" fmla="*/ 742323 h 1487926"/>
              <a:gd name="connsiteX96" fmla="*/ 981568 w 2048368"/>
              <a:gd name="connsiteY96" fmla="*/ 804235 h 1487926"/>
              <a:gd name="connsiteX97" fmla="*/ 881556 w 2048368"/>
              <a:gd name="connsiteY97" fmla="*/ 894723 h 1487926"/>
              <a:gd name="connsiteX98" fmla="*/ 769637 w 2048368"/>
              <a:gd name="connsiteY98" fmla="*/ 947110 h 1487926"/>
              <a:gd name="connsiteX99" fmla="*/ 645812 w 2048368"/>
              <a:gd name="connsiteY99" fmla="*/ 985210 h 1487926"/>
              <a:gd name="connsiteX100" fmla="*/ 557706 w 2048368"/>
              <a:gd name="connsiteY100" fmla="*/ 1018548 h 1487926"/>
              <a:gd name="connsiteX101" fmla="*/ 486268 w 2048368"/>
              <a:gd name="connsiteY101" fmla="*/ 1030454 h 1487926"/>
              <a:gd name="connsiteX102" fmla="*/ 424356 w 2048368"/>
              <a:gd name="connsiteY102" fmla="*/ 1037598 h 1487926"/>
              <a:gd name="connsiteX103" fmla="*/ 302912 w 2048368"/>
              <a:gd name="connsiteY103" fmla="*/ 1020929 h 1487926"/>
              <a:gd name="connsiteX104" fmla="*/ 221949 w 2048368"/>
              <a:gd name="connsiteY104" fmla="*/ 999498 h 1487926"/>
              <a:gd name="connsiteX105" fmla="*/ 126699 w 2048368"/>
              <a:gd name="connsiteY105" fmla="*/ 930441 h 1487926"/>
              <a:gd name="connsiteX106" fmla="*/ 48118 w 2048368"/>
              <a:gd name="connsiteY106" fmla="*/ 839954 h 1487926"/>
              <a:gd name="connsiteX107" fmla="*/ 19543 w 2048368"/>
              <a:gd name="connsiteY107" fmla="*/ 761373 h 1487926"/>
              <a:gd name="connsiteX108" fmla="*/ 2874 w 2048368"/>
              <a:gd name="connsiteY108" fmla="*/ 685173 h 1487926"/>
              <a:gd name="connsiteX109" fmla="*/ 2874 w 2048368"/>
              <a:gd name="connsiteY109" fmla="*/ 580398 h 1487926"/>
              <a:gd name="connsiteX110" fmla="*/ 31449 w 2048368"/>
              <a:gd name="connsiteY110" fmla="*/ 458954 h 1487926"/>
              <a:gd name="connsiteX111" fmla="*/ 79074 w 2048368"/>
              <a:gd name="connsiteY111" fmla="*/ 366085 h 1487926"/>
              <a:gd name="connsiteX112" fmla="*/ 143369 w 2048368"/>
              <a:gd name="connsiteY112" fmla="*/ 268454 h 1487926"/>
              <a:gd name="connsiteX113" fmla="*/ 219568 w 2048368"/>
              <a:gd name="connsiteY113" fmla="*/ 187491 h 1487926"/>
              <a:gd name="connsiteX114" fmla="*/ 307674 w 2048368"/>
              <a:gd name="connsiteY114" fmla="*/ 111292 h 1487926"/>
              <a:gd name="connsiteX115" fmla="*/ 402924 w 2048368"/>
              <a:gd name="connsiteY115" fmla="*/ 51760 h 1487926"/>
              <a:gd name="connsiteX116" fmla="*/ 526749 w 2048368"/>
              <a:gd name="connsiteY116" fmla="*/ 6516 h 1487926"/>
              <a:gd name="connsiteX117" fmla="*/ 633906 w 2048368"/>
              <a:gd name="connsiteY117" fmla="*/ 1753 h 1487926"/>
              <a:gd name="connsiteX118" fmla="*/ 729156 w 2048368"/>
              <a:gd name="connsiteY118" fmla="*/ 20804 h 1487926"/>
              <a:gd name="connsiteX119" fmla="*/ 814881 w 2048368"/>
              <a:gd name="connsiteY119" fmla="*/ 66048 h 1487926"/>
              <a:gd name="connsiteX120" fmla="*/ 876793 w 2048368"/>
              <a:gd name="connsiteY120" fmla="*/ 142248 h 1487926"/>
              <a:gd name="connsiteX121" fmla="*/ 888699 w 2048368"/>
              <a:gd name="connsiteY121" fmla="*/ 285123 h 1487926"/>
              <a:gd name="connsiteX122" fmla="*/ 879174 w 2048368"/>
              <a:gd name="connsiteY122" fmla="*/ 325604 h 14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48368" h="1487926">
                <a:moveTo>
                  <a:pt x="2048368" y="939966"/>
                </a:moveTo>
                <a:cubicBezTo>
                  <a:pt x="2030508" y="997513"/>
                  <a:pt x="2012649" y="1055060"/>
                  <a:pt x="1988837" y="1099510"/>
                </a:cubicBezTo>
                <a:cubicBezTo>
                  <a:pt x="1965025" y="1143960"/>
                  <a:pt x="1930893" y="1176900"/>
                  <a:pt x="1905493" y="1206666"/>
                </a:cubicBezTo>
                <a:cubicBezTo>
                  <a:pt x="1880093" y="1236432"/>
                  <a:pt x="1866599" y="1253498"/>
                  <a:pt x="1836437" y="1278104"/>
                </a:cubicBezTo>
                <a:cubicBezTo>
                  <a:pt x="1806275" y="1302710"/>
                  <a:pt x="1761427" y="1331682"/>
                  <a:pt x="1724518" y="1354304"/>
                </a:cubicBezTo>
                <a:cubicBezTo>
                  <a:pt x="1687609" y="1376926"/>
                  <a:pt x="1650303" y="1398357"/>
                  <a:pt x="1614981" y="1413835"/>
                </a:cubicBezTo>
                <a:cubicBezTo>
                  <a:pt x="1579659" y="1429313"/>
                  <a:pt x="1543940" y="1437251"/>
                  <a:pt x="1512587" y="1447173"/>
                </a:cubicBezTo>
                <a:cubicBezTo>
                  <a:pt x="1481234" y="1457095"/>
                  <a:pt x="1454643" y="1466619"/>
                  <a:pt x="1426862" y="1473366"/>
                </a:cubicBezTo>
                <a:cubicBezTo>
                  <a:pt x="1399081" y="1480113"/>
                  <a:pt x="1381618" y="1486463"/>
                  <a:pt x="1345899" y="1487654"/>
                </a:cubicBezTo>
                <a:cubicBezTo>
                  <a:pt x="1310180" y="1488845"/>
                  <a:pt x="1253030" y="1486066"/>
                  <a:pt x="1212549" y="1480510"/>
                </a:cubicBezTo>
                <a:cubicBezTo>
                  <a:pt x="1172068" y="1474954"/>
                  <a:pt x="1135952" y="1467413"/>
                  <a:pt x="1103012" y="1454316"/>
                </a:cubicBezTo>
                <a:cubicBezTo>
                  <a:pt x="1070072" y="1441219"/>
                  <a:pt x="1040306" y="1424154"/>
                  <a:pt x="1014906" y="1401929"/>
                </a:cubicBezTo>
                <a:cubicBezTo>
                  <a:pt x="989506" y="1379704"/>
                  <a:pt x="970059" y="1349144"/>
                  <a:pt x="950612" y="1320966"/>
                </a:cubicBezTo>
                <a:cubicBezTo>
                  <a:pt x="931165" y="1292788"/>
                  <a:pt x="908940" y="1266197"/>
                  <a:pt x="898224" y="1232860"/>
                </a:cubicBezTo>
                <a:cubicBezTo>
                  <a:pt x="887508" y="1199523"/>
                  <a:pt x="888699" y="1148325"/>
                  <a:pt x="886318" y="1120941"/>
                </a:cubicBezTo>
                <a:cubicBezTo>
                  <a:pt x="883937" y="1093557"/>
                  <a:pt x="881953" y="1092367"/>
                  <a:pt x="883937" y="1068554"/>
                </a:cubicBezTo>
                <a:cubicBezTo>
                  <a:pt x="885921" y="1044741"/>
                  <a:pt x="888302" y="1012594"/>
                  <a:pt x="898224" y="978066"/>
                </a:cubicBezTo>
                <a:cubicBezTo>
                  <a:pt x="908146" y="943538"/>
                  <a:pt x="929180" y="893135"/>
                  <a:pt x="943468" y="861385"/>
                </a:cubicBezTo>
                <a:cubicBezTo>
                  <a:pt x="957755" y="829635"/>
                  <a:pt x="968471" y="813760"/>
                  <a:pt x="983949" y="787566"/>
                </a:cubicBezTo>
                <a:cubicBezTo>
                  <a:pt x="999427" y="761372"/>
                  <a:pt x="1020065" y="728432"/>
                  <a:pt x="1036337" y="704223"/>
                </a:cubicBezTo>
                <a:cubicBezTo>
                  <a:pt x="1052609" y="680014"/>
                  <a:pt x="1060547" y="663344"/>
                  <a:pt x="1081581" y="642310"/>
                </a:cubicBezTo>
                <a:cubicBezTo>
                  <a:pt x="1102615" y="621276"/>
                  <a:pt x="1125635" y="600638"/>
                  <a:pt x="1162544" y="578016"/>
                </a:cubicBezTo>
                <a:cubicBezTo>
                  <a:pt x="1199453" y="555394"/>
                  <a:pt x="1264937" y="524835"/>
                  <a:pt x="1303037" y="506579"/>
                </a:cubicBezTo>
                <a:cubicBezTo>
                  <a:pt x="1341137" y="488323"/>
                  <a:pt x="1363759" y="478004"/>
                  <a:pt x="1391143" y="468479"/>
                </a:cubicBezTo>
                <a:cubicBezTo>
                  <a:pt x="1418527" y="458954"/>
                  <a:pt x="1443134" y="452603"/>
                  <a:pt x="1467343" y="449428"/>
                </a:cubicBezTo>
                <a:cubicBezTo>
                  <a:pt x="1491552" y="446253"/>
                  <a:pt x="1509015" y="443873"/>
                  <a:pt x="1536399" y="449429"/>
                </a:cubicBezTo>
                <a:cubicBezTo>
                  <a:pt x="1563783" y="454985"/>
                  <a:pt x="1602280" y="466097"/>
                  <a:pt x="1631649" y="482766"/>
                </a:cubicBezTo>
                <a:cubicBezTo>
                  <a:pt x="1661018" y="499435"/>
                  <a:pt x="1692371" y="526025"/>
                  <a:pt x="1712612" y="549441"/>
                </a:cubicBezTo>
                <a:cubicBezTo>
                  <a:pt x="1732853" y="572857"/>
                  <a:pt x="1742377" y="594685"/>
                  <a:pt x="1753093" y="623260"/>
                </a:cubicBezTo>
                <a:cubicBezTo>
                  <a:pt x="1763809" y="651835"/>
                  <a:pt x="1776509" y="687554"/>
                  <a:pt x="1776906" y="720891"/>
                </a:cubicBezTo>
                <a:cubicBezTo>
                  <a:pt x="1777303" y="754228"/>
                  <a:pt x="1764999" y="790741"/>
                  <a:pt x="1755474" y="823285"/>
                </a:cubicBezTo>
                <a:cubicBezTo>
                  <a:pt x="1745949" y="855829"/>
                  <a:pt x="1736822" y="882023"/>
                  <a:pt x="1719756" y="916154"/>
                </a:cubicBezTo>
                <a:cubicBezTo>
                  <a:pt x="1702690" y="950285"/>
                  <a:pt x="1676497" y="997514"/>
                  <a:pt x="1653081" y="1028073"/>
                </a:cubicBezTo>
                <a:cubicBezTo>
                  <a:pt x="1629665" y="1058632"/>
                  <a:pt x="1608234" y="1074507"/>
                  <a:pt x="1579262" y="1099510"/>
                </a:cubicBezTo>
                <a:cubicBezTo>
                  <a:pt x="1550290" y="1124513"/>
                  <a:pt x="1512586" y="1155469"/>
                  <a:pt x="1479249" y="1178091"/>
                </a:cubicBezTo>
                <a:cubicBezTo>
                  <a:pt x="1445912" y="1200713"/>
                  <a:pt x="1409796" y="1219763"/>
                  <a:pt x="1379237" y="1235241"/>
                </a:cubicBezTo>
                <a:cubicBezTo>
                  <a:pt x="1348678" y="1250719"/>
                  <a:pt x="1295893" y="1270960"/>
                  <a:pt x="1295893" y="1270960"/>
                </a:cubicBezTo>
                <a:cubicBezTo>
                  <a:pt x="1266524" y="1283263"/>
                  <a:pt x="1232790" y="1299535"/>
                  <a:pt x="1203024" y="1309060"/>
                </a:cubicBezTo>
                <a:cubicBezTo>
                  <a:pt x="1173258" y="1318585"/>
                  <a:pt x="1146668" y="1323744"/>
                  <a:pt x="1117299" y="1328110"/>
                </a:cubicBezTo>
                <a:cubicBezTo>
                  <a:pt x="1087930" y="1332476"/>
                  <a:pt x="1059752" y="1334460"/>
                  <a:pt x="1026812" y="1335254"/>
                </a:cubicBezTo>
                <a:cubicBezTo>
                  <a:pt x="993872" y="1336048"/>
                  <a:pt x="949025" y="1336048"/>
                  <a:pt x="919656" y="1332873"/>
                </a:cubicBezTo>
                <a:cubicBezTo>
                  <a:pt x="890287" y="1329698"/>
                  <a:pt x="875205" y="1324935"/>
                  <a:pt x="850599" y="1316204"/>
                </a:cubicBezTo>
                <a:cubicBezTo>
                  <a:pt x="825993" y="1307473"/>
                  <a:pt x="799402" y="1298741"/>
                  <a:pt x="772018" y="1280485"/>
                </a:cubicBezTo>
                <a:cubicBezTo>
                  <a:pt x="744634" y="1262229"/>
                  <a:pt x="710105" y="1234050"/>
                  <a:pt x="686293" y="1206666"/>
                </a:cubicBezTo>
                <a:cubicBezTo>
                  <a:pt x="662481" y="1179282"/>
                  <a:pt x="642240" y="1141976"/>
                  <a:pt x="629143" y="1116179"/>
                </a:cubicBezTo>
                <a:cubicBezTo>
                  <a:pt x="616046" y="1090382"/>
                  <a:pt x="614459" y="1082445"/>
                  <a:pt x="607712" y="1051885"/>
                </a:cubicBezTo>
                <a:cubicBezTo>
                  <a:pt x="600965" y="1021326"/>
                  <a:pt x="588265" y="974494"/>
                  <a:pt x="588662" y="932822"/>
                </a:cubicBezTo>
                <a:cubicBezTo>
                  <a:pt x="589059" y="891150"/>
                  <a:pt x="600568" y="840748"/>
                  <a:pt x="610093" y="801854"/>
                </a:cubicBezTo>
                <a:cubicBezTo>
                  <a:pt x="619618" y="762960"/>
                  <a:pt x="632318" y="731211"/>
                  <a:pt x="645812" y="699461"/>
                </a:cubicBezTo>
                <a:cubicBezTo>
                  <a:pt x="659306" y="667711"/>
                  <a:pt x="673990" y="639929"/>
                  <a:pt x="691056" y="611354"/>
                </a:cubicBezTo>
                <a:cubicBezTo>
                  <a:pt x="708122" y="582779"/>
                  <a:pt x="727966" y="551029"/>
                  <a:pt x="748206" y="528010"/>
                </a:cubicBezTo>
                <a:cubicBezTo>
                  <a:pt x="768447" y="504991"/>
                  <a:pt x="793052" y="489116"/>
                  <a:pt x="812499" y="473241"/>
                </a:cubicBezTo>
                <a:cubicBezTo>
                  <a:pt x="831946" y="457366"/>
                  <a:pt x="846234" y="445857"/>
                  <a:pt x="864887" y="432760"/>
                </a:cubicBezTo>
                <a:cubicBezTo>
                  <a:pt x="883540" y="419663"/>
                  <a:pt x="896637" y="408551"/>
                  <a:pt x="924418" y="394660"/>
                </a:cubicBezTo>
                <a:cubicBezTo>
                  <a:pt x="952199" y="380769"/>
                  <a:pt x="994665" y="361322"/>
                  <a:pt x="1031574" y="349416"/>
                </a:cubicBezTo>
                <a:cubicBezTo>
                  <a:pt x="1068483" y="337510"/>
                  <a:pt x="1115315" y="329176"/>
                  <a:pt x="1145874" y="323223"/>
                </a:cubicBezTo>
                <a:cubicBezTo>
                  <a:pt x="1176433" y="317270"/>
                  <a:pt x="1190325" y="312507"/>
                  <a:pt x="1214931" y="313698"/>
                </a:cubicBezTo>
                <a:cubicBezTo>
                  <a:pt x="1239537" y="314889"/>
                  <a:pt x="1267715" y="322429"/>
                  <a:pt x="1293512" y="330367"/>
                </a:cubicBezTo>
                <a:cubicBezTo>
                  <a:pt x="1319309" y="338304"/>
                  <a:pt x="1344709" y="344654"/>
                  <a:pt x="1369712" y="361323"/>
                </a:cubicBezTo>
                <a:cubicBezTo>
                  <a:pt x="1394715" y="377992"/>
                  <a:pt x="1426861" y="397042"/>
                  <a:pt x="1443530" y="430379"/>
                </a:cubicBezTo>
                <a:cubicBezTo>
                  <a:pt x="1460199" y="463716"/>
                  <a:pt x="1466549" y="524439"/>
                  <a:pt x="1469724" y="561348"/>
                </a:cubicBezTo>
                <a:cubicBezTo>
                  <a:pt x="1472899" y="598257"/>
                  <a:pt x="1468534" y="622070"/>
                  <a:pt x="1462581" y="651835"/>
                </a:cubicBezTo>
                <a:cubicBezTo>
                  <a:pt x="1456628" y="681600"/>
                  <a:pt x="1445118" y="711763"/>
                  <a:pt x="1434006" y="739941"/>
                </a:cubicBezTo>
                <a:cubicBezTo>
                  <a:pt x="1422894" y="768119"/>
                  <a:pt x="1411781" y="794313"/>
                  <a:pt x="1395906" y="820904"/>
                </a:cubicBezTo>
                <a:cubicBezTo>
                  <a:pt x="1380031" y="847495"/>
                  <a:pt x="1361775" y="874085"/>
                  <a:pt x="1338756" y="899485"/>
                </a:cubicBezTo>
                <a:cubicBezTo>
                  <a:pt x="1315737" y="924885"/>
                  <a:pt x="1282399" y="951873"/>
                  <a:pt x="1257793" y="973304"/>
                </a:cubicBezTo>
                <a:cubicBezTo>
                  <a:pt x="1233187" y="994735"/>
                  <a:pt x="1218106" y="1010610"/>
                  <a:pt x="1191118" y="1028073"/>
                </a:cubicBezTo>
                <a:cubicBezTo>
                  <a:pt x="1164130" y="1045536"/>
                  <a:pt x="1129999" y="1061807"/>
                  <a:pt x="1095868" y="1078079"/>
                </a:cubicBezTo>
                <a:cubicBezTo>
                  <a:pt x="1061737" y="1094351"/>
                  <a:pt x="1015700" y="1112607"/>
                  <a:pt x="986331" y="1125704"/>
                </a:cubicBezTo>
                <a:cubicBezTo>
                  <a:pt x="956962" y="1138801"/>
                  <a:pt x="945850" y="1147532"/>
                  <a:pt x="919656" y="1156660"/>
                </a:cubicBezTo>
                <a:cubicBezTo>
                  <a:pt x="893462" y="1165788"/>
                  <a:pt x="861712" y="1173726"/>
                  <a:pt x="829168" y="1180473"/>
                </a:cubicBezTo>
                <a:cubicBezTo>
                  <a:pt x="796624" y="1187220"/>
                  <a:pt x="754952" y="1196744"/>
                  <a:pt x="724393" y="1197141"/>
                </a:cubicBezTo>
                <a:cubicBezTo>
                  <a:pt x="693834" y="1197538"/>
                  <a:pt x="670021" y="1188013"/>
                  <a:pt x="645812" y="1182854"/>
                </a:cubicBezTo>
                <a:cubicBezTo>
                  <a:pt x="621603" y="1177695"/>
                  <a:pt x="600171" y="1172535"/>
                  <a:pt x="579137" y="1166185"/>
                </a:cubicBezTo>
                <a:cubicBezTo>
                  <a:pt x="558103" y="1159835"/>
                  <a:pt x="544609" y="1156263"/>
                  <a:pt x="519606" y="1144754"/>
                </a:cubicBezTo>
                <a:cubicBezTo>
                  <a:pt x="494603" y="1133245"/>
                  <a:pt x="454518" y="1116576"/>
                  <a:pt x="429118" y="1097129"/>
                </a:cubicBezTo>
                <a:cubicBezTo>
                  <a:pt x="403718" y="1077682"/>
                  <a:pt x="385858" y="1055854"/>
                  <a:pt x="367205" y="1028073"/>
                </a:cubicBezTo>
                <a:cubicBezTo>
                  <a:pt x="348552" y="1000292"/>
                  <a:pt x="329899" y="965763"/>
                  <a:pt x="317199" y="930441"/>
                </a:cubicBezTo>
                <a:cubicBezTo>
                  <a:pt x="304499" y="895119"/>
                  <a:pt x="294181" y="854241"/>
                  <a:pt x="291006" y="816141"/>
                </a:cubicBezTo>
                <a:cubicBezTo>
                  <a:pt x="287831" y="778041"/>
                  <a:pt x="291402" y="740338"/>
                  <a:pt x="298149" y="701841"/>
                </a:cubicBezTo>
                <a:cubicBezTo>
                  <a:pt x="304896" y="663344"/>
                  <a:pt x="316802" y="623260"/>
                  <a:pt x="331486" y="585160"/>
                </a:cubicBezTo>
                <a:cubicBezTo>
                  <a:pt x="346170" y="547060"/>
                  <a:pt x="362443" y="508960"/>
                  <a:pt x="386256" y="473241"/>
                </a:cubicBezTo>
                <a:cubicBezTo>
                  <a:pt x="410069" y="437522"/>
                  <a:pt x="451740" y="396248"/>
                  <a:pt x="474362" y="370848"/>
                </a:cubicBezTo>
                <a:cubicBezTo>
                  <a:pt x="496984" y="345448"/>
                  <a:pt x="502936" y="339098"/>
                  <a:pt x="521986" y="320842"/>
                </a:cubicBezTo>
                <a:cubicBezTo>
                  <a:pt x="541036" y="302586"/>
                  <a:pt x="563263" y="280360"/>
                  <a:pt x="588663" y="261310"/>
                </a:cubicBezTo>
                <a:cubicBezTo>
                  <a:pt x="614063" y="242260"/>
                  <a:pt x="641050" y="223607"/>
                  <a:pt x="674387" y="206541"/>
                </a:cubicBezTo>
                <a:cubicBezTo>
                  <a:pt x="707724" y="189475"/>
                  <a:pt x="755349" y="168441"/>
                  <a:pt x="788687" y="158916"/>
                </a:cubicBezTo>
                <a:cubicBezTo>
                  <a:pt x="822025" y="149391"/>
                  <a:pt x="848218" y="150979"/>
                  <a:pt x="874412" y="149392"/>
                </a:cubicBezTo>
                <a:cubicBezTo>
                  <a:pt x="900606" y="147805"/>
                  <a:pt x="920450" y="145423"/>
                  <a:pt x="945850" y="149392"/>
                </a:cubicBezTo>
                <a:cubicBezTo>
                  <a:pt x="971250" y="153361"/>
                  <a:pt x="1003793" y="163282"/>
                  <a:pt x="1026812" y="173204"/>
                </a:cubicBezTo>
                <a:cubicBezTo>
                  <a:pt x="1049831" y="183126"/>
                  <a:pt x="1061340" y="190667"/>
                  <a:pt x="1083962" y="208923"/>
                </a:cubicBezTo>
                <a:cubicBezTo>
                  <a:pt x="1106584" y="227179"/>
                  <a:pt x="1144684" y="249403"/>
                  <a:pt x="1162543" y="282741"/>
                </a:cubicBezTo>
                <a:cubicBezTo>
                  <a:pt x="1180402" y="316078"/>
                  <a:pt x="1186356" y="371245"/>
                  <a:pt x="1191118" y="408948"/>
                </a:cubicBezTo>
                <a:cubicBezTo>
                  <a:pt x="1195880" y="446651"/>
                  <a:pt x="1197071" y="475225"/>
                  <a:pt x="1191118" y="508959"/>
                </a:cubicBezTo>
                <a:cubicBezTo>
                  <a:pt x="1185165" y="542693"/>
                  <a:pt x="1179608" y="572460"/>
                  <a:pt x="1155399" y="611354"/>
                </a:cubicBezTo>
                <a:cubicBezTo>
                  <a:pt x="1131190" y="650248"/>
                  <a:pt x="1074834" y="710176"/>
                  <a:pt x="1045862" y="742323"/>
                </a:cubicBezTo>
                <a:cubicBezTo>
                  <a:pt x="1016890" y="774470"/>
                  <a:pt x="1008952" y="778835"/>
                  <a:pt x="981568" y="804235"/>
                </a:cubicBezTo>
                <a:cubicBezTo>
                  <a:pt x="954184" y="829635"/>
                  <a:pt x="916878" y="870911"/>
                  <a:pt x="881556" y="894723"/>
                </a:cubicBezTo>
                <a:cubicBezTo>
                  <a:pt x="846234" y="918535"/>
                  <a:pt x="808928" y="932029"/>
                  <a:pt x="769637" y="947110"/>
                </a:cubicBezTo>
                <a:cubicBezTo>
                  <a:pt x="730346" y="962191"/>
                  <a:pt x="681134" y="973304"/>
                  <a:pt x="645812" y="985210"/>
                </a:cubicBezTo>
                <a:cubicBezTo>
                  <a:pt x="610490" y="997116"/>
                  <a:pt x="584297" y="1011007"/>
                  <a:pt x="557706" y="1018548"/>
                </a:cubicBezTo>
                <a:cubicBezTo>
                  <a:pt x="531115" y="1026089"/>
                  <a:pt x="508493" y="1027279"/>
                  <a:pt x="486268" y="1030454"/>
                </a:cubicBezTo>
                <a:cubicBezTo>
                  <a:pt x="464043" y="1033629"/>
                  <a:pt x="454915" y="1039185"/>
                  <a:pt x="424356" y="1037598"/>
                </a:cubicBezTo>
                <a:cubicBezTo>
                  <a:pt x="393797" y="1036011"/>
                  <a:pt x="336646" y="1027279"/>
                  <a:pt x="302912" y="1020929"/>
                </a:cubicBezTo>
                <a:cubicBezTo>
                  <a:pt x="269178" y="1014579"/>
                  <a:pt x="251318" y="1014579"/>
                  <a:pt x="221949" y="999498"/>
                </a:cubicBezTo>
                <a:cubicBezTo>
                  <a:pt x="192580" y="984417"/>
                  <a:pt x="155671" y="957032"/>
                  <a:pt x="126699" y="930441"/>
                </a:cubicBezTo>
                <a:cubicBezTo>
                  <a:pt x="97727" y="903850"/>
                  <a:pt x="65977" y="868132"/>
                  <a:pt x="48118" y="839954"/>
                </a:cubicBezTo>
                <a:cubicBezTo>
                  <a:pt x="30259" y="811776"/>
                  <a:pt x="27084" y="787170"/>
                  <a:pt x="19543" y="761373"/>
                </a:cubicBezTo>
                <a:cubicBezTo>
                  <a:pt x="12002" y="735576"/>
                  <a:pt x="5652" y="715335"/>
                  <a:pt x="2874" y="685173"/>
                </a:cubicBezTo>
                <a:cubicBezTo>
                  <a:pt x="96" y="655011"/>
                  <a:pt x="-1888" y="618101"/>
                  <a:pt x="2874" y="580398"/>
                </a:cubicBezTo>
                <a:cubicBezTo>
                  <a:pt x="7636" y="542695"/>
                  <a:pt x="18749" y="494673"/>
                  <a:pt x="31449" y="458954"/>
                </a:cubicBezTo>
                <a:cubicBezTo>
                  <a:pt x="44149" y="423235"/>
                  <a:pt x="60421" y="397835"/>
                  <a:pt x="79074" y="366085"/>
                </a:cubicBezTo>
                <a:cubicBezTo>
                  <a:pt x="97727" y="334335"/>
                  <a:pt x="143369" y="268454"/>
                  <a:pt x="143369" y="268454"/>
                </a:cubicBezTo>
                <a:cubicBezTo>
                  <a:pt x="166785" y="238689"/>
                  <a:pt x="192184" y="213685"/>
                  <a:pt x="219568" y="187491"/>
                </a:cubicBezTo>
                <a:cubicBezTo>
                  <a:pt x="246952" y="161297"/>
                  <a:pt x="277115" y="133914"/>
                  <a:pt x="307674" y="111292"/>
                </a:cubicBezTo>
                <a:cubicBezTo>
                  <a:pt x="338233" y="88670"/>
                  <a:pt x="366412" y="69223"/>
                  <a:pt x="402924" y="51760"/>
                </a:cubicBezTo>
                <a:cubicBezTo>
                  <a:pt x="439436" y="34297"/>
                  <a:pt x="488252" y="14850"/>
                  <a:pt x="526749" y="6516"/>
                </a:cubicBezTo>
                <a:cubicBezTo>
                  <a:pt x="565246" y="-1818"/>
                  <a:pt x="600172" y="-628"/>
                  <a:pt x="633906" y="1753"/>
                </a:cubicBezTo>
                <a:cubicBezTo>
                  <a:pt x="667640" y="4134"/>
                  <a:pt x="698994" y="10088"/>
                  <a:pt x="729156" y="20804"/>
                </a:cubicBezTo>
                <a:cubicBezTo>
                  <a:pt x="759318" y="31520"/>
                  <a:pt x="790275" y="45807"/>
                  <a:pt x="814881" y="66048"/>
                </a:cubicBezTo>
                <a:cubicBezTo>
                  <a:pt x="839487" y="86289"/>
                  <a:pt x="864490" y="105735"/>
                  <a:pt x="876793" y="142248"/>
                </a:cubicBezTo>
                <a:cubicBezTo>
                  <a:pt x="889096" y="178760"/>
                  <a:pt x="888302" y="254564"/>
                  <a:pt x="888699" y="285123"/>
                </a:cubicBezTo>
                <a:cubicBezTo>
                  <a:pt x="889096" y="315682"/>
                  <a:pt x="884135" y="320643"/>
                  <a:pt x="879174" y="325604"/>
                </a:cubicBezTo>
              </a:path>
            </a:pathLst>
          </a:custGeom>
          <a:noFill/>
          <a:ln>
            <a:solidFill>
              <a:srgbClr val="00FF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434800" y="1545045"/>
            <a:ext cx="306541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>
                <a:solidFill>
                  <a:srgbClr val="00FFFF"/>
                </a:solidFill>
              </a:rPr>
              <a:t>Stabiele voeding afvoerloze laagtes /kwel- en beekafvoer</a:t>
            </a:r>
            <a:endParaRPr lang="nl-NL" sz="2400" dirty="0">
              <a:solidFill>
                <a:srgbClr val="00FFFF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869191" y="3376812"/>
            <a:ext cx="557698" cy="505047"/>
            <a:chOff x="640237" y="1847056"/>
            <a:chExt cx="788988" cy="752475"/>
          </a:xfrm>
        </p:grpSpPr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96" name="Line 145"/>
          <p:cNvSpPr>
            <a:spLocks noChangeShapeType="1"/>
          </p:cNvSpPr>
          <p:nvPr/>
        </p:nvSpPr>
        <p:spPr bwMode="auto">
          <a:xfrm>
            <a:off x="3229184" y="4256303"/>
            <a:ext cx="221240" cy="166826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97" name="Line 146"/>
          <p:cNvSpPr>
            <a:spLocks noChangeShapeType="1"/>
          </p:cNvSpPr>
          <p:nvPr/>
        </p:nvSpPr>
        <p:spPr bwMode="auto">
          <a:xfrm flipV="1">
            <a:off x="3659398" y="2955347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98" name="Line 147"/>
          <p:cNvSpPr>
            <a:spLocks noChangeShapeType="1"/>
          </p:cNvSpPr>
          <p:nvPr/>
        </p:nvSpPr>
        <p:spPr bwMode="auto">
          <a:xfrm flipV="1">
            <a:off x="3948323" y="2955347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99" name="Line 148"/>
          <p:cNvSpPr>
            <a:spLocks noChangeShapeType="1"/>
          </p:cNvSpPr>
          <p:nvPr/>
        </p:nvSpPr>
        <p:spPr bwMode="auto">
          <a:xfrm flipV="1">
            <a:off x="4235660" y="2955347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100" name="Line 150"/>
          <p:cNvSpPr>
            <a:spLocks noChangeShapeType="1"/>
          </p:cNvSpPr>
          <p:nvPr/>
        </p:nvSpPr>
        <p:spPr bwMode="auto">
          <a:xfrm>
            <a:off x="2957311" y="3229537"/>
            <a:ext cx="271873" cy="36477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101" name="Line 151"/>
          <p:cNvSpPr>
            <a:spLocks noChangeShapeType="1"/>
          </p:cNvSpPr>
          <p:nvPr/>
        </p:nvSpPr>
        <p:spPr bwMode="auto">
          <a:xfrm>
            <a:off x="5244077" y="3559158"/>
            <a:ext cx="223762" cy="17063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102" name="Line 157"/>
          <p:cNvSpPr>
            <a:spLocks noChangeShapeType="1"/>
          </p:cNvSpPr>
          <p:nvPr/>
        </p:nvSpPr>
        <p:spPr bwMode="auto">
          <a:xfrm flipV="1">
            <a:off x="6239777" y="3369684"/>
            <a:ext cx="463508" cy="43730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grpSp>
        <p:nvGrpSpPr>
          <p:cNvPr id="103" name="Group 102"/>
          <p:cNvGrpSpPr/>
          <p:nvPr/>
        </p:nvGrpSpPr>
        <p:grpSpPr>
          <a:xfrm>
            <a:off x="3266420" y="3454229"/>
            <a:ext cx="690850" cy="802074"/>
            <a:chOff x="2590800" y="3121026"/>
            <a:chExt cx="788988" cy="1144587"/>
          </a:xfrm>
        </p:grpSpPr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590800" y="318293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938463" y="323373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943225" y="353060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657475" y="354806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854325" y="312102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792413" y="3430588"/>
              <a:ext cx="301625" cy="835025"/>
            </a:xfrm>
            <a:custGeom>
              <a:avLst/>
              <a:gdLst>
                <a:gd name="T0" fmla="*/ 21 w 54"/>
                <a:gd name="T1" fmla="*/ 48 h 149"/>
                <a:gd name="T2" fmla="*/ 24 w 54"/>
                <a:gd name="T3" fmla="*/ 38 h 149"/>
                <a:gd name="T4" fmla="*/ 12 w 54"/>
                <a:gd name="T5" fmla="*/ 31 h 149"/>
                <a:gd name="T6" fmla="*/ 24 w 54"/>
                <a:gd name="T7" fmla="*/ 36 h 149"/>
                <a:gd name="T8" fmla="*/ 28 w 54"/>
                <a:gd name="T9" fmla="*/ 24 h 149"/>
                <a:gd name="T10" fmla="*/ 31 w 54"/>
                <a:gd name="T11" fmla="*/ 19 h 149"/>
                <a:gd name="T12" fmla="*/ 27 w 54"/>
                <a:gd name="T13" fmla="*/ 48 h 149"/>
                <a:gd name="T14" fmla="*/ 34 w 54"/>
                <a:gd name="T15" fmla="*/ 46 h 149"/>
                <a:gd name="T16" fmla="*/ 40 w 54"/>
                <a:gd name="T17" fmla="*/ 0 h 149"/>
                <a:gd name="T18" fmla="*/ 41 w 54"/>
                <a:gd name="T19" fmla="*/ 4 h 149"/>
                <a:gd name="T20" fmla="*/ 40 w 54"/>
                <a:gd name="T21" fmla="*/ 23 h 149"/>
                <a:gd name="T22" fmla="*/ 54 w 54"/>
                <a:gd name="T23" fmla="*/ 11 h 149"/>
                <a:gd name="T24" fmla="*/ 39 w 54"/>
                <a:gd name="T25" fmla="*/ 27 h 149"/>
                <a:gd name="T26" fmla="*/ 38 w 54"/>
                <a:gd name="T27" fmla="*/ 41 h 149"/>
                <a:gd name="T28" fmla="*/ 45 w 54"/>
                <a:gd name="T29" fmla="*/ 32 h 149"/>
                <a:gd name="T30" fmla="*/ 44 w 54"/>
                <a:gd name="T31" fmla="*/ 38 h 149"/>
                <a:gd name="T32" fmla="*/ 35 w 54"/>
                <a:gd name="T33" fmla="*/ 52 h 149"/>
                <a:gd name="T34" fmla="*/ 30 w 54"/>
                <a:gd name="T35" fmla="*/ 85 h 149"/>
                <a:gd name="T36" fmla="*/ 30 w 54"/>
                <a:gd name="T37" fmla="*/ 142 h 149"/>
                <a:gd name="T38" fmla="*/ 27 w 54"/>
                <a:gd name="T39" fmla="*/ 147 h 149"/>
                <a:gd name="T40" fmla="*/ 24 w 54"/>
                <a:gd name="T41" fmla="*/ 149 h 149"/>
                <a:gd name="T42" fmla="*/ 13 w 54"/>
                <a:gd name="T43" fmla="*/ 148 h 149"/>
                <a:gd name="T44" fmla="*/ 10 w 54"/>
                <a:gd name="T45" fmla="*/ 145 h 149"/>
                <a:gd name="T46" fmla="*/ 17 w 54"/>
                <a:gd name="T47" fmla="*/ 88 h 149"/>
                <a:gd name="T48" fmla="*/ 18 w 54"/>
                <a:gd name="T49" fmla="*/ 51 h 149"/>
                <a:gd name="T50" fmla="*/ 1 w 54"/>
                <a:gd name="T51" fmla="*/ 43 h 149"/>
                <a:gd name="T52" fmla="*/ 21 w 54"/>
                <a:gd name="T53" fmla="*/ 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49">
                  <a:moveTo>
                    <a:pt x="21" y="48"/>
                  </a:moveTo>
                  <a:lnTo>
                    <a:pt x="24" y="38"/>
                  </a:lnTo>
                  <a:lnTo>
                    <a:pt x="12" y="31"/>
                  </a:lnTo>
                  <a:lnTo>
                    <a:pt x="24" y="36"/>
                  </a:lnTo>
                  <a:lnTo>
                    <a:pt x="28" y="24"/>
                  </a:lnTo>
                  <a:lnTo>
                    <a:pt x="31" y="19"/>
                  </a:lnTo>
                  <a:lnTo>
                    <a:pt x="27" y="48"/>
                  </a:lnTo>
                  <a:lnTo>
                    <a:pt x="34" y="46"/>
                  </a:lnTo>
                  <a:lnTo>
                    <a:pt x="40" y="0"/>
                  </a:lnTo>
                  <a:lnTo>
                    <a:pt x="41" y="4"/>
                  </a:lnTo>
                  <a:lnTo>
                    <a:pt x="40" y="23"/>
                  </a:lnTo>
                  <a:lnTo>
                    <a:pt x="54" y="11"/>
                  </a:lnTo>
                  <a:lnTo>
                    <a:pt x="39" y="27"/>
                  </a:lnTo>
                  <a:lnTo>
                    <a:pt x="38" y="41"/>
                  </a:lnTo>
                  <a:lnTo>
                    <a:pt x="45" y="32"/>
                  </a:lnTo>
                  <a:cubicBezTo>
                    <a:pt x="46" y="31"/>
                    <a:pt x="47" y="33"/>
                    <a:pt x="44" y="38"/>
                  </a:cubicBezTo>
                  <a:cubicBezTo>
                    <a:pt x="41" y="43"/>
                    <a:pt x="35" y="51"/>
                    <a:pt x="35" y="52"/>
                  </a:cubicBezTo>
                  <a:lnTo>
                    <a:pt x="30" y="85"/>
                  </a:lnTo>
                  <a:lnTo>
                    <a:pt x="30" y="142"/>
                  </a:lnTo>
                  <a:lnTo>
                    <a:pt x="27" y="147"/>
                  </a:lnTo>
                  <a:cubicBezTo>
                    <a:pt x="27" y="148"/>
                    <a:pt x="26" y="149"/>
                    <a:pt x="24" y="149"/>
                  </a:cubicBezTo>
                  <a:lnTo>
                    <a:pt x="13" y="148"/>
                  </a:lnTo>
                  <a:cubicBezTo>
                    <a:pt x="11" y="148"/>
                    <a:pt x="10" y="147"/>
                    <a:pt x="10" y="145"/>
                  </a:cubicBezTo>
                  <a:lnTo>
                    <a:pt x="17" y="88"/>
                  </a:lnTo>
                  <a:lnTo>
                    <a:pt x="18" y="51"/>
                  </a:lnTo>
                  <a:cubicBezTo>
                    <a:pt x="18" y="50"/>
                    <a:pt x="0" y="43"/>
                    <a:pt x="1" y="43"/>
                  </a:cubicBezTo>
                  <a:cubicBezTo>
                    <a:pt x="2" y="42"/>
                    <a:pt x="21" y="49"/>
                    <a:pt x="21" y="48"/>
                  </a:cubicBezTo>
                </a:path>
              </a:pathLst>
            </a:custGeom>
            <a:solidFill>
              <a:srgbClr val="C06D37"/>
            </a:solidFill>
            <a:ln w="0">
              <a:solidFill>
                <a:srgbClr val="C06D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354417" y="3111715"/>
            <a:ext cx="570570" cy="417463"/>
            <a:chOff x="640237" y="1847056"/>
            <a:chExt cx="788988" cy="752475"/>
          </a:xfrm>
        </p:grpSpPr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179250" y="3398259"/>
            <a:ext cx="373770" cy="373662"/>
            <a:chOff x="640237" y="1847056"/>
            <a:chExt cx="788988" cy="752475"/>
          </a:xfrm>
        </p:grpSpPr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8" name="Content Placeholder 2"/>
          <p:cNvSpPr txBox="1">
            <a:spLocks/>
          </p:cNvSpPr>
          <p:nvPr/>
        </p:nvSpPr>
        <p:spPr>
          <a:xfrm>
            <a:off x="0" y="990599"/>
            <a:ext cx="9143999" cy="516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Watersysteem: kringloop</a:t>
            </a:r>
            <a:endParaRPr lang="nl-NL" sz="2400" dirty="0">
              <a:solidFill>
                <a:srgbClr val="FFFF00"/>
              </a:solidFill>
            </a:endParaRPr>
          </a:p>
        </p:txBody>
      </p:sp>
      <p:sp>
        <p:nvSpPr>
          <p:cNvPr id="129" name="Rectangle 89"/>
          <p:cNvSpPr>
            <a:spLocks noChangeArrowheads="1"/>
          </p:cNvSpPr>
          <p:nvPr/>
        </p:nvSpPr>
        <p:spPr bwMode="auto">
          <a:xfrm>
            <a:off x="6771955" y="5562600"/>
            <a:ext cx="18386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nl-NL" sz="2000" dirty="0" err="1" smtClean="0">
                <a:solidFill>
                  <a:srgbClr val="00FFFF"/>
                </a:solidFill>
                <a:latin typeface="Arial" charset="0"/>
              </a:rPr>
              <a:t>Blauwe</a:t>
            </a:r>
            <a:r>
              <a:rPr lang="en-GB" altLang="nl-NL" sz="2000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n-GB" altLang="nl-NL" sz="2000" dirty="0" err="1" smtClean="0">
                <a:solidFill>
                  <a:srgbClr val="00FFFF"/>
                </a:solidFill>
                <a:latin typeface="Arial" charset="0"/>
              </a:rPr>
              <a:t>stromen</a:t>
            </a:r>
            <a:endParaRPr lang="en-GB" altLang="nl-NL" sz="20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30" name="Rectangle 89"/>
          <p:cNvSpPr>
            <a:spLocks noChangeArrowheads="1"/>
          </p:cNvSpPr>
          <p:nvPr/>
        </p:nvSpPr>
        <p:spPr bwMode="auto">
          <a:xfrm>
            <a:off x="228600" y="5483423"/>
            <a:ext cx="184986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GB" altLang="nl-NL" sz="2000" dirty="0" err="1" smtClean="0">
                <a:solidFill>
                  <a:srgbClr val="00FF00"/>
                </a:solidFill>
                <a:latin typeface="Arial" charset="0"/>
              </a:rPr>
              <a:t>Groene</a:t>
            </a:r>
            <a:r>
              <a:rPr lang="en-GB" altLang="nl-NL" sz="2000" dirty="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GB" altLang="nl-NL" sz="2000" dirty="0" err="1" smtClean="0">
                <a:solidFill>
                  <a:srgbClr val="00FF00"/>
                </a:solidFill>
                <a:latin typeface="Arial" charset="0"/>
              </a:rPr>
              <a:t>stromen</a:t>
            </a:r>
            <a:endParaRPr lang="en-GB" altLang="nl-NL" sz="20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31" name="Rectangle 89"/>
          <p:cNvSpPr>
            <a:spLocks noChangeArrowheads="1"/>
          </p:cNvSpPr>
          <p:nvPr/>
        </p:nvSpPr>
        <p:spPr bwMode="auto">
          <a:xfrm>
            <a:off x="6781800" y="5931788"/>
            <a:ext cx="23692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000" dirty="0" err="1" smtClean="0">
                <a:solidFill>
                  <a:srgbClr val="00FFFF"/>
                </a:solidFill>
                <a:latin typeface="Arial" charset="0"/>
              </a:rPr>
              <a:t>grondwater</a:t>
            </a:r>
            <a:endParaRPr lang="en-GB" altLang="nl-NL" sz="2000" dirty="0" smtClean="0">
              <a:solidFill>
                <a:srgbClr val="00FFFF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000" dirty="0" err="1" smtClean="0">
                <a:solidFill>
                  <a:srgbClr val="00FFFF"/>
                </a:solidFill>
                <a:latin typeface="Arial" charset="0"/>
              </a:rPr>
              <a:t>oppervlaktewater</a:t>
            </a:r>
            <a:endParaRPr lang="en-GB" altLang="nl-NL" sz="200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32" name="Rectangle 89"/>
          <p:cNvSpPr>
            <a:spLocks noChangeArrowheads="1"/>
          </p:cNvSpPr>
          <p:nvPr/>
        </p:nvSpPr>
        <p:spPr bwMode="auto">
          <a:xfrm>
            <a:off x="228600" y="5785247"/>
            <a:ext cx="3080972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000" dirty="0" err="1" smtClean="0">
                <a:solidFill>
                  <a:srgbClr val="00FF00"/>
                </a:solidFill>
                <a:latin typeface="Arial" charset="0"/>
              </a:rPr>
              <a:t>aquatisch</a:t>
            </a:r>
            <a:r>
              <a:rPr lang="en-GB" altLang="nl-NL" sz="2000" dirty="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GB" altLang="nl-NL" sz="2000" dirty="0" smtClean="0">
                <a:solidFill>
                  <a:srgbClr val="FF00FF"/>
                </a:solidFill>
                <a:latin typeface="Arial" charset="0"/>
              </a:rPr>
              <a:t>&amp; </a:t>
            </a:r>
            <a:r>
              <a:rPr lang="en-GB" altLang="nl-NL" sz="2000" dirty="0" err="1" smtClean="0">
                <a:solidFill>
                  <a:srgbClr val="FF00FF"/>
                </a:solidFill>
                <a:latin typeface="Arial" charset="0"/>
              </a:rPr>
              <a:t>terrestrisch</a:t>
            </a:r>
            <a:endParaRPr lang="en-GB" altLang="nl-NL" sz="2000" dirty="0" smtClean="0">
              <a:solidFill>
                <a:srgbClr val="FF00FF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000" dirty="0" err="1" smtClean="0">
                <a:solidFill>
                  <a:srgbClr val="00FF00"/>
                </a:solidFill>
                <a:latin typeface="Arial" charset="0"/>
              </a:rPr>
              <a:t>biodiversiteit</a:t>
            </a:r>
            <a:endParaRPr lang="en-GB" altLang="nl-NL" sz="2000" dirty="0">
              <a:solidFill>
                <a:srgbClr val="00FF00"/>
              </a:solidFill>
              <a:latin typeface="Arial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 rot="17302384">
            <a:off x="5513458" y="4774694"/>
            <a:ext cx="554179" cy="652028"/>
            <a:chOff x="7842524" y="2960083"/>
            <a:chExt cx="554179" cy="652028"/>
          </a:xfrm>
        </p:grpSpPr>
        <p:sp>
          <p:nvSpPr>
            <p:cNvPr id="134" name="Arc 133"/>
            <p:cNvSpPr/>
            <p:nvPr/>
          </p:nvSpPr>
          <p:spPr>
            <a:xfrm rot="19740427">
              <a:off x="7842524" y="3088236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Arc 134"/>
            <p:cNvSpPr/>
            <p:nvPr/>
          </p:nvSpPr>
          <p:spPr>
            <a:xfrm rot="19740427">
              <a:off x="7863303" y="3018539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Arc 135"/>
            <p:cNvSpPr/>
            <p:nvPr/>
          </p:nvSpPr>
          <p:spPr>
            <a:xfrm rot="19740427">
              <a:off x="7939503" y="2960083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7" name="Group 136"/>
          <p:cNvGrpSpPr/>
          <p:nvPr/>
        </p:nvGrpSpPr>
        <p:grpSpPr>
          <a:xfrm rot="17302384">
            <a:off x="5258018" y="4921650"/>
            <a:ext cx="554179" cy="652028"/>
            <a:chOff x="7842524" y="2960083"/>
            <a:chExt cx="554179" cy="652028"/>
          </a:xfrm>
        </p:grpSpPr>
        <p:sp>
          <p:nvSpPr>
            <p:cNvPr id="138" name="Arc 137"/>
            <p:cNvSpPr/>
            <p:nvPr/>
          </p:nvSpPr>
          <p:spPr>
            <a:xfrm rot="19740427">
              <a:off x="7842524" y="3088236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Arc 138"/>
            <p:cNvSpPr/>
            <p:nvPr/>
          </p:nvSpPr>
          <p:spPr>
            <a:xfrm rot="19740427">
              <a:off x="7863303" y="3018539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Arc 139"/>
            <p:cNvSpPr/>
            <p:nvPr/>
          </p:nvSpPr>
          <p:spPr>
            <a:xfrm rot="19740427">
              <a:off x="7939503" y="2960083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255096" y="4648200"/>
            <a:ext cx="514208" cy="561546"/>
            <a:chOff x="7969979" y="3250528"/>
            <a:chExt cx="514208" cy="561546"/>
          </a:xfrm>
        </p:grpSpPr>
        <p:sp>
          <p:nvSpPr>
            <p:cNvPr id="142" name="Arc 141"/>
            <p:cNvSpPr/>
            <p:nvPr/>
          </p:nvSpPr>
          <p:spPr>
            <a:xfrm rot="19740427">
              <a:off x="7969979" y="3377635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Arc 142"/>
            <p:cNvSpPr/>
            <p:nvPr/>
          </p:nvSpPr>
          <p:spPr>
            <a:xfrm rot="19740427">
              <a:off x="8065314" y="3338420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Arc 143"/>
            <p:cNvSpPr/>
            <p:nvPr/>
          </p:nvSpPr>
          <p:spPr>
            <a:xfrm rot="19740427">
              <a:off x="8139052" y="3311992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Arc 144"/>
            <p:cNvSpPr/>
            <p:nvPr/>
          </p:nvSpPr>
          <p:spPr>
            <a:xfrm rot="19740427">
              <a:off x="8217715" y="3276956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Arc 145"/>
            <p:cNvSpPr/>
            <p:nvPr/>
          </p:nvSpPr>
          <p:spPr>
            <a:xfrm rot="19740427">
              <a:off x="8291453" y="3250528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912359" y="4829353"/>
            <a:ext cx="239614" cy="19506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  <a:gd name="connsiteX0" fmla="*/ 426028 w 426028"/>
              <a:gd name="connsiteY0" fmla="*/ 72736 h 107400"/>
              <a:gd name="connsiteX1" fmla="*/ 259773 w 426028"/>
              <a:gd name="connsiteY1" fmla="*/ 103909 h 107400"/>
              <a:gd name="connsiteX2" fmla="*/ 0 w 426028"/>
              <a:gd name="connsiteY2" fmla="*/ 0 h 107400"/>
              <a:gd name="connsiteX0" fmla="*/ 426028 w 426028"/>
              <a:gd name="connsiteY0" fmla="*/ 72736 h 85643"/>
              <a:gd name="connsiteX1" fmla="*/ 145473 w 426028"/>
              <a:gd name="connsiteY1" fmla="*/ 72737 h 85643"/>
              <a:gd name="connsiteX2" fmla="*/ 0 w 426028"/>
              <a:gd name="connsiteY2" fmla="*/ 0 h 85643"/>
              <a:gd name="connsiteX0" fmla="*/ 249382 w 249382"/>
              <a:gd name="connsiteY0" fmla="*/ 0 h 213441"/>
              <a:gd name="connsiteX1" fmla="*/ 145473 w 249382"/>
              <a:gd name="connsiteY1" fmla="*/ 207820 h 213441"/>
              <a:gd name="connsiteX2" fmla="*/ 0 w 249382"/>
              <a:gd name="connsiteY2" fmla="*/ 135083 h 213441"/>
              <a:gd name="connsiteX0" fmla="*/ 249382 w 249382"/>
              <a:gd name="connsiteY0" fmla="*/ 0 h 207949"/>
              <a:gd name="connsiteX1" fmla="*/ 187688 w 249382"/>
              <a:gd name="connsiteY1" fmla="*/ 148506 h 207949"/>
              <a:gd name="connsiteX2" fmla="*/ 145473 w 249382"/>
              <a:gd name="connsiteY2" fmla="*/ 207820 h 207949"/>
              <a:gd name="connsiteX3" fmla="*/ 0 w 249382"/>
              <a:gd name="connsiteY3" fmla="*/ 135083 h 207949"/>
              <a:gd name="connsiteX0" fmla="*/ 207819 w 207819"/>
              <a:gd name="connsiteY0" fmla="*/ 0 h 155995"/>
              <a:gd name="connsiteX1" fmla="*/ 187688 w 207819"/>
              <a:gd name="connsiteY1" fmla="*/ 96552 h 155995"/>
              <a:gd name="connsiteX2" fmla="*/ 145473 w 207819"/>
              <a:gd name="connsiteY2" fmla="*/ 155866 h 155995"/>
              <a:gd name="connsiteX3" fmla="*/ 0 w 207819"/>
              <a:gd name="connsiteY3" fmla="*/ 83129 h 155995"/>
              <a:gd name="connsiteX0" fmla="*/ 207819 w 207819"/>
              <a:gd name="connsiteY0" fmla="*/ 0 h 156670"/>
              <a:gd name="connsiteX1" fmla="*/ 187688 w 207819"/>
              <a:gd name="connsiteY1" fmla="*/ 96552 h 156670"/>
              <a:gd name="connsiteX2" fmla="*/ 145473 w 207819"/>
              <a:gd name="connsiteY2" fmla="*/ 155866 h 156670"/>
              <a:gd name="connsiteX3" fmla="*/ 91573 w 207819"/>
              <a:gd name="connsiteY3" fmla="*/ 127725 h 156670"/>
              <a:gd name="connsiteX4" fmla="*/ 0 w 207819"/>
              <a:gd name="connsiteY4" fmla="*/ 83129 h 156670"/>
              <a:gd name="connsiteX0" fmla="*/ 207819 w 207819"/>
              <a:gd name="connsiteY0" fmla="*/ 0 h 158511"/>
              <a:gd name="connsiteX1" fmla="*/ 187688 w 207819"/>
              <a:gd name="connsiteY1" fmla="*/ 96552 h 158511"/>
              <a:gd name="connsiteX2" fmla="*/ 145473 w 207819"/>
              <a:gd name="connsiteY2" fmla="*/ 155866 h 158511"/>
              <a:gd name="connsiteX3" fmla="*/ 96335 w 207819"/>
              <a:gd name="connsiteY3" fmla="*/ 146775 h 158511"/>
              <a:gd name="connsiteX4" fmla="*/ 0 w 207819"/>
              <a:gd name="connsiteY4" fmla="*/ 83129 h 158511"/>
              <a:gd name="connsiteX0" fmla="*/ 207819 w 207819"/>
              <a:gd name="connsiteY0" fmla="*/ 0 h 171139"/>
              <a:gd name="connsiteX1" fmla="*/ 187688 w 207819"/>
              <a:gd name="connsiteY1" fmla="*/ 96552 h 171139"/>
              <a:gd name="connsiteX2" fmla="*/ 178810 w 207819"/>
              <a:gd name="connsiteY2" fmla="*/ 170154 h 171139"/>
              <a:gd name="connsiteX3" fmla="*/ 96335 w 207819"/>
              <a:gd name="connsiteY3" fmla="*/ 146775 h 171139"/>
              <a:gd name="connsiteX4" fmla="*/ 0 w 207819"/>
              <a:gd name="connsiteY4" fmla="*/ 83129 h 171139"/>
              <a:gd name="connsiteX0" fmla="*/ 207819 w 239244"/>
              <a:gd name="connsiteY0" fmla="*/ 0 h 171247"/>
              <a:gd name="connsiteX1" fmla="*/ 187688 w 239244"/>
              <a:gd name="connsiteY1" fmla="*/ 96552 h 171247"/>
              <a:gd name="connsiteX2" fmla="*/ 239211 w 239244"/>
              <a:gd name="connsiteY2" fmla="*/ 99149 h 171247"/>
              <a:gd name="connsiteX3" fmla="*/ 178810 w 239244"/>
              <a:gd name="connsiteY3" fmla="*/ 170154 h 171247"/>
              <a:gd name="connsiteX4" fmla="*/ 96335 w 239244"/>
              <a:gd name="connsiteY4" fmla="*/ 146775 h 171247"/>
              <a:gd name="connsiteX5" fmla="*/ 0 w 239244"/>
              <a:gd name="connsiteY5" fmla="*/ 83129 h 171247"/>
              <a:gd name="connsiteX0" fmla="*/ 207819 w 239478"/>
              <a:gd name="connsiteY0" fmla="*/ 0 h 171247"/>
              <a:gd name="connsiteX1" fmla="*/ 230551 w 239478"/>
              <a:gd name="connsiteY1" fmla="*/ 53689 h 171247"/>
              <a:gd name="connsiteX2" fmla="*/ 239211 w 239478"/>
              <a:gd name="connsiteY2" fmla="*/ 99149 h 171247"/>
              <a:gd name="connsiteX3" fmla="*/ 178810 w 239478"/>
              <a:gd name="connsiteY3" fmla="*/ 170154 h 171247"/>
              <a:gd name="connsiteX4" fmla="*/ 96335 w 239478"/>
              <a:gd name="connsiteY4" fmla="*/ 146775 h 171247"/>
              <a:gd name="connsiteX5" fmla="*/ 0 w 239478"/>
              <a:gd name="connsiteY5" fmla="*/ 83129 h 171247"/>
              <a:gd name="connsiteX0" fmla="*/ 207819 w 239478"/>
              <a:gd name="connsiteY0" fmla="*/ 0 h 190297"/>
              <a:gd name="connsiteX1" fmla="*/ 230551 w 239478"/>
              <a:gd name="connsiteY1" fmla="*/ 72739 h 190297"/>
              <a:gd name="connsiteX2" fmla="*/ 239211 w 239478"/>
              <a:gd name="connsiteY2" fmla="*/ 118199 h 190297"/>
              <a:gd name="connsiteX3" fmla="*/ 178810 w 239478"/>
              <a:gd name="connsiteY3" fmla="*/ 189204 h 190297"/>
              <a:gd name="connsiteX4" fmla="*/ 96335 w 239478"/>
              <a:gd name="connsiteY4" fmla="*/ 165825 h 190297"/>
              <a:gd name="connsiteX5" fmla="*/ 0 w 239478"/>
              <a:gd name="connsiteY5" fmla="*/ 102179 h 190297"/>
              <a:gd name="connsiteX0" fmla="*/ 193531 w 239614"/>
              <a:gd name="connsiteY0" fmla="*/ 0 h 195060"/>
              <a:gd name="connsiteX1" fmla="*/ 230551 w 239614"/>
              <a:gd name="connsiteY1" fmla="*/ 77502 h 195060"/>
              <a:gd name="connsiteX2" fmla="*/ 239211 w 239614"/>
              <a:gd name="connsiteY2" fmla="*/ 122962 h 195060"/>
              <a:gd name="connsiteX3" fmla="*/ 178810 w 239614"/>
              <a:gd name="connsiteY3" fmla="*/ 193967 h 195060"/>
              <a:gd name="connsiteX4" fmla="*/ 96335 w 239614"/>
              <a:gd name="connsiteY4" fmla="*/ 170588 h 195060"/>
              <a:gd name="connsiteX5" fmla="*/ 0 w 239614"/>
              <a:gd name="connsiteY5" fmla="*/ 106942 h 195060"/>
              <a:gd name="connsiteX0" fmla="*/ 193531 w 239614"/>
              <a:gd name="connsiteY0" fmla="*/ 0 h 195060"/>
              <a:gd name="connsiteX1" fmla="*/ 230551 w 239614"/>
              <a:gd name="connsiteY1" fmla="*/ 77502 h 195060"/>
              <a:gd name="connsiteX2" fmla="*/ 239211 w 239614"/>
              <a:gd name="connsiteY2" fmla="*/ 122962 h 195060"/>
              <a:gd name="connsiteX3" fmla="*/ 178810 w 239614"/>
              <a:gd name="connsiteY3" fmla="*/ 193967 h 195060"/>
              <a:gd name="connsiteX4" fmla="*/ 96335 w 239614"/>
              <a:gd name="connsiteY4" fmla="*/ 170588 h 195060"/>
              <a:gd name="connsiteX5" fmla="*/ 0 w 239614"/>
              <a:gd name="connsiteY5" fmla="*/ 106942 h 19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14" h="195060">
                <a:moveTo>
                  <a:pt x="193531" y="0"/>
                </a:moveTo>
                <a:lnTo>
                  <a:pt x="230551" y="77502"/>
                </a:lnTo>
                <a:cubicBezTo>
                  <a:pt x="238164" y="97996"/>
                  <a:pt x="240691" y="110695"/>
                  <a:pt x="239211" y="122962"/>
                </a:cubicBezTo>
                <a:cubicBezTo>
                  <a:pt x="237731" y="135229"/>
                  <a:pt x="193891" y="188411"/>
                  <a:pt x="178810" y="193967"/>
                </a:cubicBezTo>
                <a:cubicBezTo>
                  <a:pt x="163729" y="199523"/>
                  <a:pt x="120581" y="182711"/>
                  <a:pt x="96335" y="170588"/>
                </a:cubicBezTo>
                <a:cubicBezTo>
                  <a:pt x="72089" y="158465"/>
                  <a:pt x="15262" y="114375"/>
                  <a:pt x="0" y="106942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8" name="Freeform 147"/>
          <p:cNvSpPr/>
          <p:nvPr/>
        </p:nvSpPr>
        <p:spPr>
          <a:xfrm rot="839540">
            <a:off x="4303617" y="3828500"/>
            <a:ext cx="565160" cy="194135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Freeform 148"/>
          <p:cNvSpPr/>
          <p:nvPr/>
        </p:nvSpPr>
        <p:spPr>
          <a:xfrm rot="13690116">
            <a:off x="5492986" y="4698714"/>
            <a:ext cx="472135" cy="338240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2" name="Group 121"/>
          <p:cNvGrpSpPr/>
          <p:nvPr/>
        </p:nvGrpSpPr>
        <p:grpSpPr>
          <a:xfrm>
            <a:off x="4757372" y="4371753"/>
            <a:ext cx="557698" cy="505047"/>
            <a:chOff x="640237" y="1847056"/>
            <a:chExt cx="788988" cy="752475"/>
          </a:xfrm>
        </p:grpSpPr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459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/>
      <p:bldP spid="129" grpId="0"/>
      <p:bldP spid="130" grpId="0"/>
      <p:bldP spid="131" grpId="0"/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Freeform 1035"/>
          <p:cNvSpPr/>
          <p:nvPr/>
        </p:nvSpPr>
        <p:spPr>
          <a:xfrm>
            <a:off x="1315278" y="4945701"/>
            <a:ext cx="6766560" cy="1154961"/>
          </a:xfrm>
          <a:custGeom>
            <a:avLst/>
            <a:gdLst>
              <a:gd name="connsiteX0" fmla="*/ 62774 w 7281493"/>
              <a:gd name="connsiteY0" fmla="*/ 79911 h 1154961"/>
              <a:gd name="connsiteX1" fmla="*/ 62774 w 7281493"/>
              <a:gd name="connsiteY1" fmla="*/ 803479 h 1154961"/>
              <a:gd name="connsiteX2" fmla="*/ 70726 w 7281493"/>
              <a:gd name="connsiteY2" fmla="*/ 1121531 h 1154961"/>
              <a:gd name="connsiteX3" fmla="*/ 993077 w 7281493"/>
              <a:gd name="connsiteY3" fmla="*/ 1145385 h 1154961"/>
              <a:gd name="connsiteX4" fmla="*/ 6829334 w 7281493"/>
              <a:gd name="connsiteY4" fmla="*/ 1065872 h 1154961"/>
              <a:gd name="connsiteX5" fmla="*/ 6805480 w 7281493"/>
              <a:gd name="connsiteY5" fmla="*/ 326401 h 1154961"/>
              <a:gd name="connsiteX6" fmla="*/ 6097814 w 7281493"/>
              <a:gd name="connsiteY6" fmla="*/ 278693 h 1154961"/>
              <a:gd name="connsiteX7" fmla="*/ 5111853 w 7281493"/>
              <a:gd name="connsiteY7" fmla="*/ 151472 h 1154961"/>
              <a:gd name="connsiteX8" fmla="*/ 4483699 w 7281493"/>
              <a:gd name="connsiteY8" fmla="*/ 48105 h 1154961"/>
              <a:gd name="connsiteX9" fmla="*/ 3799887 w 7281493"/>
              <a:gd name="connsiteY9" fmla="*/ 398 h 1154961"/>
              <a:gd name="connsiteX10" fmla="*/ 3171734 w 7281493"/>
              <a:gd name="connsiteY10" fmla="*/ 71959 h 1154961"/>
              <a:gd name="connsiteX11" fmla="*/ 2718510 w 7281493"/>
              <a:gd name="connsiteY11" fmla="*/ 151472 h 1154961"/>
              <a:gd name="connsiteX12" fmla="*/ 2233480 w 7281493"/>
              <a:gd name="connsiteY12" fmla="*/ 246888 h 1154961"/>
              <a:gd name="connsiteX13" fmla="*/ 1820013 w 7281493"/>
              <a:gd name="connsiteY13" fmla="*/ 223034 h 1154961"/>
              <a:gd name="connsiteX14" fmla="*/ 1374739 w 7281493"/>
              <a:gd name="connsiteY14" fmla="*/ 223034 h 1154961"/>
              <a:gd name="connsiteX15" fmla="*/ 500096 w 7281493"/>
              <a:gd name="connsiteY15" fmla="*/ 103764 h 1154961"/>
              <a:gd name="connsiteX16" fmla="*/ 62774 w 7281493"/>
              <a:gd name="connsiteY16" fmla="*/ 79911 h 1154961"/>
              <a:gd name="connsiteX0" fmla="*/ 82806 w 7301525"/>
              <a:gd name="connsiteY0" fmla="*/ 79911 h 1154961"/>
              <a:gd name="connsiteX1" fmla="*/ 90758 w 7301525"/>
              <a:gd name="connsiteY1" fmla="*/ 1121531 h 1154961"/>
              <a:gd name="connsiteX2" fmla="*/ 1013109 w 7301525"/>
              <a:gd name="connsiteY2" fmla="*/ 1145385 h 1154961"/>
              <a:gd name="connsiteX3" fmla="*/ 6849366 w 7301525"/>
              <a:gd name="connsiteY3" fmla="*/ 1065872 h 1154961"/>
              <a:gd name="connsiteX4" fmla="*/ 6825512 w 7301525"/>
              <a:gd name="connsiteY4" fmla="*/ 326401 h 1154961"/>
              <a:gd name="connsiteX5" fmla="*/ 6117846 w 7301525"/>
              <a:gd name="connsiteY5" fmla="*/ 278693 h 1154961"/>
              <a:gd name="connsiteX6" fmla="*/ 5131885 w 7301525"/>
              <a:gd name="connsiteY6" fmla="*/ 151472 h 1154961"/>
              <a:gd name="connsiteX7" fmla="*/ 4503731 w 7301525"/>
              <a:gd name="connsiteY7" fmla="*/ 48105 h 1154961"/>
              <a:gd name="connsiteX8" fmla="*/ 3819919 w 7301525"/>
              <a:gd name="connsiteY8" fmla="*/ 398 h 1154961"/>
              <a:gd name="connsiteX9" fmla="*/ 3191766 w 7301525"/>
              <a:gd name="connsiteY9" fmla="*/ 71959 h 1154961"/>
              <a:gd name="connsiteX10" fmla="*/ 2738542 w 7301525"/>
              <a:gd name="connsiteY10" fmla="*/ 151472 h 1154961"/>
              <a:gd name="connsiteX11" fmla="*/ 2253512 w 7301525"/>
              <a:gd name="connsiteY11" fmla="*/ 246888 h 1154961"/>
              <a:gd name="connsiteX12" fmla="*/ 1840045 w 7301525"/>
              <a:gd name="connsiteY12" fmla="*/ 223034 h 1154961"/>
              <a:gd name="connsiteX13" fmla="*/ 1394771 w 7301525"/>
              <a:gd name="connsiteY13" fmla="*/ 223034 h 1154961"/>
              <a:gd name="connsiteX14" fmla="*/ 520128 w 7301525"/>
              <a:gd name="connsiteY14" fmla="*/ 103764 h 1154961"/>
              <a:gd name="connsiteX15" fmla="*/ 82806 w 7301525"/>
              <a:gd name="connsiteY15" fmla="*/ 79911 h 1154961"/>
              <a:gd name="connsiteX0" fmla="*/ 0 w 7218719"/>
              <a:gd name="connsiteY0" fmla="*/ 79911 h 1154961"/>
              <a:gd name="connsiteX1" fmla="*/ 7952 w 7218719"/>
              <a:gd name="connsiteY1" fmla="*/ 1121531 h 1154961"/>
              <a:gd name="connsiteX2" fmla="*/ 930303 w 7218719"/>
              <a:gd name="connsiteY2" fmla="*/ 1145385 h 1154961"/>
              <a:gd name="connsiteX3" fmla="*/ 6766560 w 7218719"/>
              <a:gd name="connsiteY3" fmla="*/ 1065872 h 1154961"/>
              <a:gd name="connsiteX4" fmla="*/ 6742706 w 7218719"/>
              <a:gd name="connsiteY4" fmla="*/ 326401 h 1154961"/>
              <a:gd name="connsiteX5" fmla="*/ 6035040 w 7218719"/>
              <a:gd name="connsiteY5" fmla="*/ 278693 h 1154961"/>
              <a:gd name="connsiteX6" fmla="*/ 5049079 w 7218719"/>
              <a:gd name="connsiteY6" fmla="*/ 151472 h 1154961"/>
              <a:gd name="connsiteX7" fmla="*/ 4420925 w 7218719"/>
              <a:gd name="connsiteY7" fmla="*/ 48105 h 1154961"/>
              <a:gd name="connsiteX8" fmla="*/ 3737113 w 7218719"/>
              <a:gd name="connsiteY8" fmla="*/ 398 h 1154961"/>
              <a:gd name="connsiteX9" fmla="*/ 3108960 w 7218719"/>
              <a:gd name="connsiteY9" fmla="*/ 71959 h 1154961"/>
              <a:gd name="connsiteX10" fmla="*/ 2655736 w 7218719"/>
              <a:gd name="connsiteY10" fmla="*/ 151472 h 1154961"/>
              <a:gd name="connsiteX11" fmla="*/ 2170706 w 7218719"/>
              <a:gd name="connsiteY11" fmla="*/ 246888 h 1154961"/>
              <a:gd name="connsiteX12" fmla="*/ 1757239 w 7218719"/>
              <a:gd name="connsiteY12" fmla="*/ 223034 h 1154961"/>
              <a:gd name="connsiteX13" fmla="*/ 1311965 w 7218719"/>
              <a:gd name="connsiteY13" fmla="*/ 223034 h 1154961"/>
              <a:gd name="connsiteX14" fmla="*/ 437322 w 7218719"/>
              <a:gd name="connsiteY14" fmla="*/ 103764 h 1154961"/>
              <a:gd name="connsiteX15" fmla="*/ 0 w 7218719"/>
              <a:gd name="connsiteY15" fmla="*/ 79911 h 1154961"/>
              <a:gd name="connsiteX0" fmla="*/ 0 w 6766560"/>
              <a:gd name="connsiteY0" fmla="*/ 79911 h 1154961"/>
              <a:gd name="connsiteX1" fmla="*/ 7952 w 6766560"/>
              <a:gd name="connsiteY1" fmla="*/ 1121531 h 1154961"/>
              <a:gd name="connsiteX2" fmla="*/ 930303 w 6766560"/>
              <a:gd name="connsiteY2" fmla="*/ 1145385 h 1154961"/>
              <a:gd name="connsiteX3" fmla="*/ 6766560 w 6766560"/>
              <a:gd name="connsiteY3" fmla="*/ 1065872 h 1154961"/>
              <a:gd name="connsiteX4" fmla="*/ 6742706 w 6766560"/>
              <a:gd name="connsiteY4" fmla="*/ 326401 h 1154961"/>
              <a:gd name="connsiteX5" fmla="*/ 6035040 w 6766560"/>
              <a:gd name="connsiteY5" fmla="*/ 278693 h 1154961"/>
              <a:gd name="connsiteX6" fmla="*/ 5049079 w 6766560"/>
              <a:gd name="connsiteY6" fmla="*/ 151472 h 1154961"/>
              <a:gd name="connsiteX7" fmla="*/ 4420925 w 6766560"/>
              <a:gd name="connsiteY7" fmla="*/ 48105 h 1154961"/>
              <a:gd name="connsiteX8" fmla="*/ 3737113 w 6766560"/>
              <a:gd name="connsiteY8" fmla="*/ 398 h 1154961"/>
              <a:gd name="connsiteX9" fmla="*/ 3108960 w 6766560"/>
              <a:gd name="connsiteY9" fmla="*/ 71959 h 1154961"/>
              <a:gd name="connsiteX10" fmla="*/ 2655736 w 6766560"/>
              <a:gd name="connsiteY10" fmla="*/ 151472 h 1154961"/>
              <a:gd name="connsiteX11" fmla="*/ 2170706 w 6766560"/>
              <a:gd name="connsiteY11" fmla="*/ 246888 h 1154961"/>
              <a:gd name="connsiteX12" fmla="*/ 1757239 w 6766560"/>
              <a:gd name="connsiteY12" fmla="*/ 223034 h 1154961"/>
              <a:gd name="connsiteX13" fmla="*/ 1311965 w 6766560"/>
              <a:gd name="connsiteY13" fmla="*/ 223034 h 1154961"/>
              <a:gd name="connsiteX14" fmla="*/ 437322 w 6766560"/>
              <a:gd name="connsiteY14" fmla="*/ 103764 h 1154961"/>
              <a:gd name="connsiteX15" fmla="*/ 0 w 6766560"/>
              <a:gd name="connsiteY15" fmla="*/ 79911 h 1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66560" h="1154961">
                <a:moveTo>
                  <a:pt x="0" y="79911"/>
                </a:moveTo>
                <a:cubicBezTo>
                  <a:pt x="2651" y="427118"/>
                  <a:pt x="5301" y="774324"/>
                  <a:pt x="7952" y="1121531"/>
                </a:cubicBezTo>
                <a:cubicBezTo>
                  <a:pt x="163003" y="1178515"/>
                  <a:pt x="930303" y="1145385"/>
                  <a:pt x="930303" y="1145385"/>
                </a:cubicBezTo>
                <a:lnTo>
                  <a:pt x="6766560" y="1065872"/>
                </a:lnTo>
                <a:lnTo>
                  <a:pt x="6742706" y="326401"/>
                </a:lnTo>
                <a:cubicBezTo>
                  <a:pt x="6620786" y="195205"/>
                  <a:pt x="6317311" y="307848"/>
                  <a:pt x="6035040" y="278693"/>
                </a:cubicBezTo>
                <a:cubicBezTo>
                  <a:pt x="5752769" y="249538"/>
                  <a:pt x="5318098" y="189903"/>
                  <a:pt x="5049079" y="151472"/>
                </a:cubicBezTo>
                <a:cubicBezTo>
                  <a:pt x="4780060" y="113041"/>
                  <a:pt x="4639586" y="73284"/>
                  <a:pt x="4420925" y="48105"/>
                </a:cubicBezTo>
                <a:cubicBezTo>
                  <a:pt x="4202264" y="22926"/>
                  <a:pt x="3955774" y="-3578"/>
                  <a:pt x="3737113" y="398"/>
                </a:cubicBezTo>
                <a:cubicBezTo>
                  <a:pt x="3518452" y="4374"/>
                  <a:pt x="3289189" y="46780"/>
                  <a:pt x="3108960" y="71959"/>
                </a:cubicBezTo>
                <a:cubicBezTo>
                  <a:pt x="2928731" y="97138"/>
                  <a:pt x="2812112" y="122317"/>
                  <a:pt x="2655736" y="151472"/>
                </a:cubicBezTo>
                <a:cubicBezTo>
                  <a:pt x="2499360" y="180627"/>
                  <a:pt x="2320456" y="234961"/>
                  <a:pt x="2170706" y="246888"/>
                </a:cubicBezTo>
                <a:cubicBezTo>
                  <a:pt x="2020956" y="258815"/>
                  <a:pt x="1900362" y="227010"/>
                  <a:pt x="1757239" y="223034"/>
                </a:cubicBezTo>
                <a:cubicBezTo>
                  <a:pt x="1614116" y="219058"/>
                  <a:pt x="1531951" y="242912"/>
                  <a:pt x="1311965" y="223034"/>
                </a:cubicBezTo>
                <a:cubicBezTo>
                  <a:pt x="1091979" y="203156"/>
                  <a:pt x="650682" y="124967"/>
                  <a:pt x="437322" y="103764"/>
                </a:cubicBezTo>
                <a:cubicBezTo>
                  <a:pt x="223962" y="82561"/>
                  <a:pt x="72887" y="-36708"/>
                  <a:pt x="0" y="79911"/>
                </a:cubicBezTo>
                <a:close/>
              </a:path>
            </a:pathLst>
          </a:custGeom>
          <a:solidFill>
            <a:srgbClr val="004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Hydrologie van de ondergrond</a:t>
            </a:r>
            <a:endParaRPr lang="nl-NL" dirty="0"/>
          </a:p>
        </p:txBody>
      </p:sp>
      <p:sp>
        <p:nvSpPr>
          <p:cNvPr id="6" name="Freeform 5"/>
          <p:cNvSpPr/>
          <p:nvPr/>
        </p:nvSpPr>
        <p:spPr>
          <a:xfrm>
            <a:off x="1299657" y="2224672"/>
            <a:ext cx="6750517" cy="883689"/>
          </a:xfrm>
          <a:custGeom>
            <a:avLst/>
            <a:gdLst>
              <a:gd name="connsiteX0" fmla="*/ 0 w 6758609"/>
              <a:gd name="connsiteY0" fmla="*/ 954156 h 954156"/>
              <a:gd name="connsiteX1" fmla="*/ 2687541 w 6758609"/>
              <a:gd name="connsiteY1" fmla="*/ 898497 h 954156"/>
              <a:gd name="connsiteX2" fmla="*/ 3578087 w 6758609"/>
              <a:gd name="connsiteY2" fmla="*/ 707666 h 954156"/>
              <a:gd name="connsiteX3" fmla="*/ 4039263 w 6758609"/>
              <a:gd name="connsiteY3" fmla="*/ 469127 h 954156"/>
              <a:gd name="connsiteX4" fmla="*/ 4389120 w 6758609"/>
              <a:gd name="connsiteY4" fmla="*/ 174929 h 954156"/>
              <a:gd name="connsiteX5" fmla="*/ 4643562 w 6758609"/>
              <a:gd name="connsiteY5" fmla="*/ 23854 h 954156"/>
              <a:gd name="connsiteX6" fmla="*/ 4945711 w 6758609"/>
              <a:gd name="connsiteY6" fmla="*/ 63610 h 954156"/>
              <a:gd name="connsiteX7" fmla="*/ 5200153 w 6758609"/>
              <a:gd name="connsiteY7" fmla="*/ 612250 h 954156"/>
              <a:gd name="connsiteX8" fmla="*/ 5645426 w 6758609"/>
              <a:gd name="connsiteY8" fmla="*/ 763325 h 954156"/>
              <a:gd name="connsiteX9" fmla="*/ 6178164 w 6758609"/>
              <a:gd name="connsiteY9" fmla="*/ 826935 h 954156"/>
              <a:gd name="connsiteX10" fmla="*/ 6758609 w 6758609"/>
              <a:gd name="connsiteY10" fmla="*/ 842838 h 954156"/>
              <a:gd name="connsiteX0" fmla="*/ 0 w 6758609"/>
              <a:gd name="connsiteY0" fmla="*/ 949862 h 949862"/>
              <a:gd name="connsiteX1" fmla="*/ 2687541 w 6758609"/>
              <a:gd name="connsiteY1" fmla="*/ 894203 h 949862"/>
              <a:gd name="connsiteX2" fmla="*/ 3578087 w 6758609"/>
              <a:gd name="connsiteY2" fmla="*/ 703372 h 949862"/>
              <a:gd name="connsiteX3" fmla="*/ 4039263 w 6758609"/>
              <a:gd name="connsiteY3" fmla="*/ 464833 h 949862"/>
              <a:gd name="connsiteX4" fmla="*/ 4389120 w 6758609"/>
              <a:gd name="connsiteY4" fmla="*/ 170635 h 949862"/>
              <a:gd name="connsiteX5" fmla="*/ 4643562 w 6758609"/>
              <a:gd name="connsiteY5" fmla="*/ 19560 h 949862"/>
              <a:gd name="connsiteX6" fmla="*/ 4898004 w 6758609"/>
              <a:gd name="connsiteY6" fmla="*/ 67268 h 949862"/>
              <a:gd name="connsiteX7" fmla="*/ 5200153 w 6758609"/>
              <a:gd name="connsiteY7" fmla="*/ 607956 h 949862"/>
              <a:gd name="connsiteX8" fmla="*/ 5645426 w 6758609"/>
              <a:gd name="connsiteY8" fmla="*/ 759031 h 949862"/>
              <a:gd name="connsiteX9" fmla="*/ 6178164 w 6758609"/>
              <a:gd name="connsiteY9" fmla="*/ 822641 h 949862"/>
              <a:gd name="connsiteX10" fmla="*/ 6758609 w 6758609"/>
              <a:gd name="connsiteY10" fmla="*/ 838544 h 949862"/>
              <a:gd name="connsiteX0" fmla="*/ 0 w 6758609"/>
              <a:gd name="connsiteY0" fmla="*/ 940333 h 940333"/>
              <a:gd name="connsiteX1" fmla="*/ 2687541 w 6758609"/>
              <a:gd name="connsiteY1" fmla="*/ 884674 h 940333"/>
              <a:gd name="connsiteX2" fmla="*/ 3578087 w 6758609"/>
              <a:gd name="connsiteY2" fmla="*/ 693843 h 940333"/>
              <a:gd name="connsiteX3" fmla="*/ 4039263 w 6758609"/>
              <a:gd name="connsiteY3" fmla="*/ 455304 h 940333"/>
              <a:gd name="connsiteX4" fmla="*/ 4389120 w 6758609"/>
              <a:gd name="connsiteY4" fmla="*/ 161106 h 940333"/>
              <a:gd name="connsiteX5" fmla="*/ 4643562 w 6758609"/>
              <a:gd name="connsiteY5" fmla="*/ 10031 h 940333"/>
              <a:gd name="connsiteX6" fmla="*/ 4898004 w 6758609"/>
              <a:gd name="connsiteY6" fmla="*/ 57739 h 940333"/>
              <a:gd name="connsiteX7" fmla="*/ 5200153 w 6758609"/>
              <a:gd name="connsiteY7" fmla="*/ 598427 h 940333"/>
              <a:gd name="connsiteX8" fmla="*/ 5645426 w 6758609"/>
              <a:gd name="connsiteY8" fmla="*/ 749502 h 940333"/>
              <a:gd name="connsiteX9" fmla="*/ 6178164 w 6758609"/>
              <a:gd name="connsiteY9" fmla="*/ 813112 h 940333"/>
              <a:gd name="connsiteX10" fmla="*/ 6758609 w 6758609"/>
              <a:gd name="connsiteY10" fmla="*/ 829015 h 940333"/>
              <a:gd name="connsiteX0" fmla="*/ 0 w 6742425"/>
              <a:gd name="connsiteY0" fmla="*/ 883689 h 897044"/>
              <a:gd name="connsiteX1" fmla="*/ 2671357 w 6742425"/>
              <a:gd name="connsiteY1" fmla="*/ 884674 h 897044"/>
              <a:gd name="connsiteX2" fmla="*/ 3561903 w 6742425"/>
              <a:gd name="connsiteY2" fmla="*/ 693843 h 897044"/>
              <a:gd name="connsiteX3" fmla="*/ 4023079 w 6742425"/>
              <a:gd name="connsiteY3" fmla="*/ 455304 h 897044"/>
              <a:gd name="connsiteX4" fmla="*/ 4372936 w 6742425"/>
              <a:gd name="connsiteY4" fmla="*/ 161106 h 897044"/>
              <a:gd name="connsiteX5" fmla="*/ 4627378 w 6742425"/>
              <a:gd name="connsiteY5" fmla="*/ 10031 h 897044"/>
              <a:gd name="connsiteX6" fmla="*/ 4881820 w 6742425"/>
              <a:gd name="connsiteY6" fmla="*/ 57739 h 897044"/>
              <a:gd name="connsiteX7" fmla="*/ 5183969 w 6742425"/>
              <a:gd name="connsiteY7" fmla="*/ 598427 h 897044"/>
              <a:gd name="connsiteX8" fmla="*/ 5629242 w 6742425"/>
              <a:gd name="connsiteY8" fmla="*/ 749502 h 897044"/>
              <a:gd name="connsiteX9" fmla="*/ 6161980 w 6742425"/>
              <a:gd name="connsiteY9" fmla="*/ 813112 h 897044"/>
              <a:gd name="connsiteX10" fmla="*/ 6742425 w 6742425"/>
              <a:gd name="connsiteY10" fmla="*/ 829015 h 897044"/>
              <a:gd name="connsiteX0" fmla="*/ 0 w 6742425"/>
              <a:gd name="connsiteY0" fmla="*/ 883689 h 883689"/>
              <a:gd name="connsiteX1" fmla="*/ 2647081 w 6742425"/>
              <a:gd name="connsiteY1" fmla="*/ 860398 h 883689"/>
              <a:gd name="connsiteX2" fmla="*/ 3561903 w 6742425"/>
              <a:gd name="connsiteY2" fmla="*/ 693843 h 883689"/>
              <a:gd name="connsiteX3" fmla="*/ 4023079 w 6742425"/>
              <a:gd name="connsiteY3" fmla="*/ 455304 h 883689"/>
              <a:gd name="connsiteX4" fmla="*/ 4372936 w 6742425"/>
              <a:gd name="connsiteY4" fmla="*/ 161106 h 883689"/>
              <a:gd name="connsiteX5" fmla="*/ 4627378 w 6742425"/>
              <a:gd name="connsiteY5" fmla="*/ 10031 h 883689"/>
              <a:gd name="connsiteX6" fmla="*/ 4881820 w 6742425"/>
              <a:gd name="connsiteY6" fmla="*/ 57739 h 883689"/>
              <a:gd name="connsiteX7" fmla="*/ 5183969 w 6742425"/>
              <a:gd name="connsiteY7" fmla="*/ 598427 h 883689"/>
              <a:gd name="connsiteX8" fmla="*/ 5629242 w 6742425"/>
              <a:gd name="connsiteY8" fmla="*/ 749502 h 883689"/>
              <a:gd name="connsiteX9" fmla="*/ 6161980 w 6742425"/>
              <a:gd name="connsiteY9" fmla="*/ 813112 h 883689"/>
              <a:gd name="connsiteX10" fmla="*/ 6742425 w 6742425"/>
              <a:gd name="connsiteY10" fmla="*/ 829015 h 883689"/>
              <a:gd name="connsiteX0" fmla="*/ 0 w 6742425"/>
              <a:gd name="connsiteY0" fmla="*/ 883689 h 883689"/>
              <a:gd name="connsiteX1" fmla="*/ 2647081 w 6742425"/>
              <a:gd name="connsiteY1" fmla="*/ 860398 h 883689"/>
              <a:gd name="connsiteX2" fmla="*/ 3561903 w 6742425"/>
              <a:gd name="connsiteY2" fmla="*/ 693843 h 883689"/>
              <a:gd name="connsiteX3" fmla="*/ 4023079 w 6742425"/>
              <a:gd name="connsiteY3" fmla="*/ 455304 h 883689"/>
              <a:gd name="connsiteX4" fmla="*/ 4372936 w 6742425"/>
              <a:gd name="connsiteY4" fmla="*/ 161106 h 883689"/>
              <a:gd name="connsiteX5" fmla="*/ 4627378 w 6742425"/>
              <a:gd name="connsiteY5" fmla="*/ 10031 h 883689"/>
              <a:gd name="connsiteX6" fmla="*/ 4881820 w 6742425"/>
              <a:gd name="connsiteY6" fmla="*/ 57739 h 883689"/>
              <a:gd name="connsiteX7" fmla="*/ 5183969 w 6742425"/>
              <a:gd name="connsiteY7" fmla="*/ 598427 h 883689"/>
              <a:gd name="connsiteX8" fmla="*/ 5629242 w 6742425"/>
              <a:gd name="connsiteY8" fmla="*/ 749502 h 883689"/>
              <a:gd name="connsiteX9" fmla="*/ 6170072 w 6742425"/>
              <a:gd name="connsiteY9" fmla="*/ 788835 h 883689"/>
              <a:gd name="connsiteX10" fmla="*/ 6742425 w 6742425"/>
              <a:gd name="connsiteY10" fmla="*/ 829015 h 883689"/>
              <a:gd name="connsiteX0" fmla="*/ 0 w 6750517"/>
              <a:gd name="connsiteY0" fmla="*/ 883689 h 883689"/>
              <a:gd name="connsiteX1" fmla="*/ 2647081 w 6750517"/>
              <a:gd name="connsiteY1" fmla="*/ 860398 h 883689"/>
              <a:gd name="connsiteX2" fmla="*/ 3561903 w 6750517"/>
              <a:gd name="connsiteY2" fmla="*/ 693843 h 883689"/>
              <a:gd name="connsiteX3" fmla="*/ 4023079 w 6750517"/>
              <a:gd name="connsiteY3" fmla="*/ 455304 h 883689"/>
              <a:gd name="connsiteX4" fmla="*/ 4372936 w 6750517"/>
              <a:gd name="connsiteY4" fmla="*/ 161106 h 883689"/>
              <a:gd name="connsiteX5" fmla="*/ 4627378 w 6750517"/>
              <a:gd name="connsiteY5" fmla="*/ 10031 h 883689"/>
              <a:gd name="connsiteX6" fmla="*/ 4881820 w 6750517"/>
              <a:gd name="connsiteY6" fmla="*/ 57739 h 883689"/>
              <a:gd name="connsiteX7" fmla="*/ 5183969 w 6750517"/>
              <a:gd name="connsiteY7" fmla="*/ 598427 h 883689"/>
              <a:gd name="connsiteX8" fmla="*/ 5629242 w 6750517"/>
              <a:gd name="connsiteY8" fmla="*/ 749502 h 883689"/>
              <a:gd name="connsiteX9" fmla="*/ 6170072 w 6750517"/>
              <a:gd name="connsiteY9" fmla="*/ 788835 h 883689"/>
              <a:gd name="connsiteX10" fmla="*/ 6750517 w 6750517"/>
              <a:gd name="connsiteY10" fmla="*/ 796646 h 88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0517" h="883689">
                <a:moveTo>
                  <a:pt x="0" y="883689"/>
                </a:moveTo>
                <a:lnTo>
                  <a:pt x="2647081" y="860398"/>
                </a:lnTo>
                <a:cubicBezTo>
                  <a:pt x="3240731" y="828757"/>
                  <a:pt x="3332570" y="761359"/>
                  <a:pt x="3561903" y="693843"/>
                </a:cubicBezTo>
                <a:cubicBezTo>
                  <a:pt x="3791236" y="626327"/>
                  <a:pt x="3887907" y="544093"/>
                  <a:pt x="4023079" y="455304"/>
                </a:cubicBezTo>
                <a:cubicBezTo>
                  <a:pt x="4158251" y="366515"/>
                  <a:pt x="4272220" y="235318"/>
                  <a:pt x="4372936" y="161106"/>
                </a:cubicBezTo>
                <a:cubicBezTo>
                  <a:pt x="4473652" y="86894"/>
                  <a:pt x="4542564" y="27259"/>
                  <a:pt x="4627378" y="10031"/>
                </a:cubicBezTo>
                <a:cubicBezTo>
                  <a:pt x="4712192" y="-7197"/>
                  <a:pt x="4773152" y="-8522"/>
                  <a:pt x="4881820" y="57739"/>
                </a:cubicBezTo>
                <a:cubicBezTo>
                  <a:pt x="4990488" y="124000"/>
                  <a:pt x="5059399" y="483133"/>
                  <a:pt x="5183969" y="598427"/>
                </a:cubicBezTo>
                <a:cubicBezTo>
                  <a:pt x="5308539" y="713721"/>
                  <a:pt x="5464892" y="717767"/>
                  <a:pt x="5629242" y="749502"/>
                </a:cubicBezTo>
                <a:cubicBezTo>
                  <a:pt x="5793592" y="781237"/>
                  <a:pt x="5984542" y="775583"/>
                  <a:pt x="6170072" y="788835"/>
                </a:cubicBezTo>
                <a:cubicBezTo>
                  <a:pt x="6355602" y="802087"/>
                  <a:pt x="6553059" y="795320"/>
                  <a:pt x="6750517" y="79664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1291424" y="3117299"/>
            <a:ext cx="2615979" cy="278295"/>
          </a:xfrm>
          <a:custGeom>
            <a:avLst/>
            <a:gdLst>
              <a:gd name="connsiteX0" fmla="*/ 0 w 2615979"/>
              <a:gd name="connsiteY0" fmla="*/ 278295 h 278295"/>
              <a:gd name="connsiteX1" fmla="*/ 962108 w 2615979"/>
              <a:gd name="connsiteY1" fmla="*/ 206733 h 278295"/>
              <a:gd name="connsiteX2" fmla="*/ 1399430 w 2615979"/>
              <a:gd name="connsiteY2" fmla="*/ 127220 h 278295"/>
              <a:gd name="connsiteX3" fmla="*/ 2615979 w 2615979"/>
              <a:gd name="connsiteY3" fmla="*/ 0 h 27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979" h="278295">
                <a:moveTo>
                  <a:pt x="0" y="278295"/>
                </a:moveTo>
                <a:cubicBezTo>
                  <a:pt x="364435" y="255103"/>
                  <a:pt x="728870" y="231912"/>
                  <a:pt x="962108" y="206733"/>
                </a:cubicBezTo>
                <a:cubicBezTo>
                  <a:pt x="1195346" y="181554"/>
                  <a:pt x="1123785" y="161675"/>
                  <a:pt x="1399430" y="127220"/>
                </a:cubicBezTo>
                <a:cubicBezTo>
                  <a:pt x="1675075" y="92765"/>
                  <a:pt x="2145527" y="46382"/>
                  <a:pt x="261597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1299376" y="3799609"/>
            <a:ext cx="3471657" cy="544192"/>
          </a:xfrm>
          <a:custGeom>
            <a:avLst/>
            <a:gdLst>
              <a:gd name="connsiteX0" fmla="*/ 38737 w 3510394"/>
              <a:gd name="connsiteY0" fmla="*/ 96917 h 544192"/>
              <a:gd name="connsiteX1" fmla="*/ 1748267 w 3510394"/>
              <a:gd name="connsiteY1" fmla="*/ 88966 h 544192"/>
              <a:gd name="connsiteX2" fmla="*/ 2487738 w 3510394"/>
              <a:gd name="connsiteY2" fmla="*/ 81015 h 544192"/>
              <a:gd name="connsiteX3" fmla="*/ 2718326 w 3510394"/>
              <a:gd name="connsiteY3" fmla="*/ 9453 h 544192"/>
              <a:gd name="connsiteX4" fmla="*/ 3012524 w 3510394"/>
              <a:gd name="connsiteY4" fmla="*/ 1502 h 544192"/>
              <a:gd name="connsiteX5" fmla="*/ 3505505 w 3510394"/>
              <a:gd name="connsiteY5" fmla="*/ 9453 h 544192"/>
              <a:gd name="connsiteX6" fmla="*/ 3251064 w 3510394"/>
              <a:gd name="connsiteY6" fmla="*/ 88966 h 544192"/>
              <a:gd name="connsiteX7" fmla="*/ 3020476 w 3510394"/>
              <a:gd name="connsiteY7" fmla="*/ 104869 h 544192"/>
              <a:gd name="connsiteX8" fmla="*/ 2861450 w 3510394"/>
              <a:gd name="connsiteY8" fmla="*/ 136674 h 544192"/>
              <a:gd name="connsiteX9" fmla="*/ 2567251 w 3510394"/>
              <a:gd name="connsiteY9" fmla="*/ 255943 h 544192"/>
              <a:gd name="connsiteX10" fmla="*/ 2121978 w 3510394"/>
              <a:gd name="connsiteY10" fmla="*/ 271846 h 544192"/>
              <a:gd name="connsiteX11" fmla="*/ 1597192 w 3510394"/>
              <a:gd name="connsiteY11" fmla="*/ 319554 h 544192"/>
              <a:gd name="connsiteX12" fmla="*/ 1271189 w 3510394"/>
              <a:gd name="connsiteY12" fmla="*/ 367262 h 544192"/>
              <a:gd name="connsiteX13" fmla="*/ 897478 w 3510394"/>
              <a:gd name="connsiteY13" fmla="*/ 407018 h 544192"/>
              <a:gd name="connsiteX14" fmla="*/ 460156 w 3510394"/>
              <a:gd name="connsiteY14" fmla="*/ 454726 h 544192"/>
              <a:gd name="connsiteX15" fmla="*/ 46688 w 3510394"/>
              <a:gd name="connsiteY15" fmla="*/ 526288 h 544192"/>
              <a:gd name="connsiteX16" fmla="*/ 38737 w 3510394"/>
              <a:gd name="connsiteY16" fmla="*/ 96917 h 544192"/>
              <a:gd name="connsiteX0" fmla="*/ 0 w 3471657"/>
              <a:gd name="connsiteY0" fmla="*/ 96917 h 544192"/>
              <a:gd name="connsiteX1" fmla="*/ 1709530 w 3471657"/>
              <a:gd name="connsiteY1" fmla="*/ 88966 h 544192"/>
              <a:gd name="connsiteX2" fmla="*/ 2449001 w 3471657"/>
              <a:gd name="connsiteY2" fmla="*/ 81015 h 544192"/>
              <a:gd name="connsiteX3" fmla="*/ 2679589 w 3471657"/>
              <a:gd name="connsiteY3" fmla="*/ 9453 h 544192"/>
              <a:gd name="connsiteX4" fmla="*/ 2973787 w 3471657"/>
              <a:gd name="connsiteY4" fmla="*/ 1502 h 544192"/>
              <a:gd name="connsiteX5" fmla="*/ 3466768 w 3471657"/>
              <a:gd name="connsiteY5" fmla="*/ 9453 h 544192"/>
              <a:gd name="connsiteX6" fmla="*/ 3212327 w 3471657"/>
              <a:gd name="connsiteY6" fmla="*/ 88966 h 544192"/>
              <a:gd name="connsiteX7" fmla="*/ 2981739 w 3471657"/>
              <a:gd name="connsiteY7" fmla="*/ 104869 h 544192"/>
              <a:gd name="connsiteX8" fmla="*/ 2822713 w 3471657"/>
              <a:gd name="connsiteY8" fmla="*/ 136674 h 544192"/>
              <a:gd name="connsiteX9" fmla="*/ 2528514 w 3471657"/>
              <a:gd name="connsiteY9" fmla="*/ 255943 h 544192"/>
              <a:gd name="connsiteX10" fmla="*/ 2083241 w 3471657"/>
              <a:gd name="connsiteY10" fmla="*/ 271846 h 544192"/>
              <a:gd name="connsiteX11" fmla="*/ 1558455 w 3471657"/>
              <a:gd name="connsiteY11" fmla="*/ 319554 h 544192"/>
              <a:gd name="connsiteX12" fmla="*/ 1232452 w 3471657"/>
              <a:gd name="connsiteY12" fmla="*/ 367262 h 544192"/>
              <a:gd name="connsiteX13" fmla="*/ 858741 w 3471657"/>
              <a:gd name="connsiteY13" fmla="*/ 407018 h 544192"/>
              <a:gd name="connsiteX14" fmla="*/ 421419 w 3471657"/>
              <a:gd name="connsiteY14" fmla="*/ 454726 h 544192"/>
              <a:gd name="connsiteX15" fmla="*/ 7951 w 3471657"/>
              <a:gd name="connsiteY15" fmla="*/ 526288 h 544192"/>
              <a:gd name="connsiteX16" fmla="*/ 0 w 3471657"/>
              <a:gd name="connsiteY16" fmla="*/ 96917 h 54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71657" h="544192">
                <a:moveTo>
                  <a:pt x="0" y="96917"/>
                </a:moveTo>
                <a:lnTo>
                  <a:pt x="1709530" y="88966"/>
                </a:lnTo>
                <a:lnTo>
                  <a:pt x="2449001" y="81015"/>
                </a:lnTo>
                <a:cubicBezTo>
                  <a:pt x="2610678" y="67763"/>
                  <a:pt x="2592125" y="22705"/>
                  <a:pt x="2679589" y="9453"/>
                </a:cubicBezTo>
                <a:cubicBezTo>
                  <a:pt x="2767053" y="-3799"/>
                  <a:pt x="2842591" y="1502"/>
                  <a:pt x="2973787" y="1502"/>
                </a:cubicBezTo>
                <a:cubicBezTo>
                  <a:pt x="3104983" y="1502"/>
                  <a:pt x="3427011" y="-5124"/>
                  <a:pt x="3466768" y="9453"/>
                </a:cubicBezTo>
                <a:cubicBezTo>
                  <a:pt x="3506525" y="24030"/>
                  <a:pt x="3293165" y="73063"/>
                  <a:pt x="3212327" y="88966"/>
                </a:cubicBezTo>
                <a:cubicBezTo>
                  <a:pt x="3131489" y="104869"/>
                  <a:pt x="3046675" y="96918"/>
                  <a:pt x="2981739" y="104869"/>
                </a:cubicBezTo>
                <a:cubicBezTo>
                  <a:pt x="2916803" y="112820"/>
                  <a:pt x="2898250" y="111495"/>
                  <a:pt x="2822713" y="136674"/>
                </a:cubicBezTo>
                <a:cubicBezTo>
                  <a:pt x="2747176" y="161853"/>
                  <a:pt x="2651759" y="233414"/>
                  <a:pt x="2528514" y="255943"/>
                </a:cubicBezTo>
                <a:cubicBezTo>
                  <a:pt x="2405269" y="278472"/>
                  <a:pt x="2244917" y="261244"/>
                  <a:pt x="2083241" y="271846"/>
                </a:cubicBezTo>
                <a:cubicBezTo>
                  <a:pt x="1921565" y="282448"/>
                  <a:pt x="1700253" y="303651"/>
                  <a:pt x="1558455" y="319554"/>
                </a:cubicBezTo>
                <a:cubicBezTo>
                  <a:pt x="1416657" y="335457"/>
                  <a:pt x="1349071" y="352685"/>
                  <a:pt x="1232452" y="367262"/>
                </a:cubicBezTo>
                <a:cubicBezTo>
                  <a:pt x="1115833" y="381839"/>
                  <a:pt x="858741" y="407018"/>
                  <a:pt x="858741" y="407018"/>
                </a:cubicBezTo>
                <a:cubicBezTo>
                  <a:pt x="723569" y="421595"/>
                  <a:pt x="563217" y="434848"/>
                  <a:pt x="421419" y="454726"/>
                </a:cubicBezTo>
                <a:cubicBezTo>
                  <a:pt x="279621" y="474604"/>
                  <a:pt x="80838" y="587248"/>
                  <a:pt x="7951" y="526288"/>
                </a:cubicBezTo>
                <a:lnTo>
                  <a:pt x="0" y="969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 8"/>
          <p:cNvSpPr/>
          <p:nvPr/>
        </p:nvSpPr>
        <p:spPr>
          <a:xfrm>
            <a:off x="1315278" y="4943609"/>
            <a:ext cx="6750658" cy="352347"/>
          </a:xfrm>
          <a:custGeom>
            <a:avLst/>
            <a:gdLst>
              <a:gd name="connsiteX0" fmla="*/ 0 w 6750658"/>
              <a:gd name="connsiteY0" fmla="*/ 74051 h 352347"/>
              <a:gd name="connsiteX1" fmla="*/ 723569 w 6750658"/>
              <a:gd name="connsiteY1" fmla="*/ 161516 h 352347"/>
              <a:gd name="connsiteX2" fmla="*/ 1757239 w 6750658"/>
              <a:gd name="connsiteY2" fmla="*/ 225126 h 352347"/>
              <a:gd name="connsiteX3" fmla="*/ 2258171 w 6750658"/>
              <a:gd name="connsiteY3" fmla="*/ 217175 h 352347"/>
              <a:gd name="connsiteX4" fmla="*/ 2910178 w 6750658"/>
              <a:gd name="connsiteY4" fmla="*/ 97905 h 352347"/>
              <a:gd name="connsiteX5" fmla="*/ 3482672 w 6750658"/>
              <a:gd name="connsiteY5" fmla="*/ 10441 h 352347"/>
              <a:gd name="connsiteX6" fmla="*/ 4031312 w 6750658"/>
              <a:gd name="connsiteY6" fmla="*/ 10441 h 352347"/>
              <a:gd name="connsiteX7" fmla="*/ 4548146 w 6750658"/>
              <a:gd name="connsiteY7" fmla="*/ 89954 h 352347"/>
              <a:gd name="connsiteX8" fmla="*/ 5136543 w 6750658"/>
              <a:gd name="connsiteY8" fmla="*/ 169467 h 352347"/>
              <a:gd name="connsiteX9" fmla="*/ 5788550 w 6750658"/>
              <a:gd name="connsiteY9" fmla="*/ 233077 h 352347"/>
              <a:gd name="connsiteX10" fmla="*/ 6281531 w 6750658"/>
              <a:gd name="connsiteY10" fmla="*/ 256931 h 352347"/>
              <a:gd name="connsiteX11" fmla="*/ 6750658 w 6750658"/>
              <a:gd name="connsiteY11" fmla="*/ 352347 h 35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50658" h="352347">
                <a:moveTo>
                  <a:pt x="0" y="74051"/>
                </a:moveTo>
                <a:cubicBezTo>
                  <a:pt x="215348" y="105194"/>
                  <a:pt x="430696" y="136337"/>
                  <a:pt x="723569" y="161516"/>
                </a:cubicBezTo>
                <a:cubicBezTo>
                  <a:pt x="1016442" y="186695"/>
                  <a:pt x="1501472" y="215850"/>
                  <a:pt x="1757239" y="225126"/>
                </a:cubicBezTo>
                <a:cubicBezTo>
                  <a:pt x="2013006" y="234402"/>
                  <a:pt x="2066015" y="238378"/>
                  <a:pt x="2258171" y="217175"/>
                </a:cubicBezTo>
                <a:cubicBezTo>
                  <a:pt x="2450327" y="195972"/>
                  <a:pt x="2706095" y="132361"/>
                  <a:pt x="2910178" y="97905"/>
                </a:cubicBezTo>
                <a:cubicBezTo>
                  <a:pt x="3114262" y="63449"/>
                  <a:pt x="3295816" y="25018"/>
                  <a:pt x="3482672" y="10441"/>
                </a:cubicBezTo>
                <a:cubicBezTo>
                  <a:pt x="3669528" y="-4136"/>
                  <a:pt x="3853733" y="-2811"/>
                  <a:pt x="4031312" y="10441"/>
                </a:cubicBezTo>
                <a:cubicBezTo>
                  <a:pt x="4208891" y="23693"/>
                  <a:pt x="4548146" y="89954"/>
                  <a:pt x="4548146" y="89954"/>
                </a:cubicBezTo>
                <a:cubicBezTo>
                  <a:pt x="4732351" y="116458"/>
                  <a:pt x="4929809" y="145613"/>
                  <a:pt x="5136543" y="169467"/>
                </a:cubicBezTo>
                <a:cubicBezTo>
                  <a:pt x="5343277" y="193321"/>
                  <a:pt x="5597719" y="218500"/>
                  <a:pt x="5788550" y="233077"/>
                </a:cubicBezTo>
                <a:cubicBezTo>
                  <a:pt x="5979381" y="247654"/>
                  <a:pt x="6121180" y="237053"/>
                  <a:pt x="6281531" y="256931"/>
                </a:cubicBezTo>
                <a:cubicBezTo>
                  <a:pt x="6441882" y="276809"/>
                  <a:pt x="6596270" y="314578"/>
                  <a:pt x="6750658" y="352347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 9"/>
          <p:cNvSpPr/>
          <p:nvPr/>
        </p:nvSpPr>
        <p:spPr>
          <a:xfrm>
            <a:off x="6642652" y="3133201"/>
            <a:ext cx="1391478" cy="427456"/>
          </a:xfrm>
          <a:custGeom>
            <a:avLst/>
            <a:gdLst>
              <a:gd name="connsiteX0" fmla="*/ 0 w 1461547"/>
              <a:gd name="connsiteY0" fmla="*/ 0 h 427456"/>
              <a:gd name="connsiteX1" fmla="*/ 636105 w 1461547"/>
              <a:gd name="connsiteY1" fmla="*/ 111318 h 427456"/>
              <a:gd name="connsiteX2" fmla="*/ 1391478 w 1461547"/>
              <a:gd name="connsiteY2" fmla="*/ 135172 h 427456"/>
              <a:gd name="connsiteX3" fmla="*/ 1391478 w 1461547"/>
              <a:gd name="connsiteY3" fmla="*/ 421419 h 427456"/>
              <a:gd name="connsiteX4" fmla="*/ 1065475 w 1461547"/>
              <a:gd name="connsiteY4" fmla="*/ 318052 h 427456"/>
              <a:gd name="connsiteX5" fmla="*/ 556591 w 1461547"/>
              <a:gd name="connsiteY5" fmla="*/ 174929 h 427456"/>
              <a:gd name="connsiteX6" fmla="*/ 0 w 1461547"/>
              <a:gd name="connsiteY6" fmla="*/ 0 h 427456"/>
              <a:gd name="connsiteX0" fmla="*/ 0 w 1391478"/>
              <a:gd name="connsiteY0" fmla="*/ 0 h 427456"/>
              <a:gd name="connsiteX1" fmla="*/ 636105 w 1391478"/>
              <a:gd name="connsiteY1" fmla="*/ 111318 h 427456"/>
              <a:gd name="connsiteX2" fmla="*/ 1391478 w 1391478"/>
              <a:gd name="connsiteY2" fmla="*/ 135172 h 427456"/>
              <a:gd name="connsiteX3" fmla="*/ 1391478 w 1391478"/>
              <a:gd name="connsiteY3" fmla="*/ 421419 h 427456"/>
              <a:gd name="connsiteX4" fmla="*/ 1065475 w 1391478"/>
              <a:gd name="connsiteY4" fmla="*/ 318052 h 427456"/>
              <a:gd name="connsiteX5" fmla="*/ 556591 w 1391478"/>
              <a:gd name="connsiteY5" fmla="*/ 174929 h 427456"/>
              <a:gd name="connsiteX6" fmla="*/ 0 w 1391478"/>
              <a:gd name="connsiteY6" fmla="*/ 0 h 42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478" h="427456">
                <a:moveTo>
                  <a:pt x="0" y="0"/>
                </a:moveTo>
                <a:cubicBezTo>
                  <a:pt x="202096" y="44394"/>
                  <a:pt x="404192" y="88789"/>
                  <a:pt x="636105" y="111318"/>
                </a:cubicBezTo>
                <a:cubicBezTo>
                  <a:pt x="868018" y="133847"/>
                  <a:pt x="1265583" y="83489"/>
                  <a:pt x="1391478" y="135172"/>
                </a:cubicBezTo>
                <a:lnTo>
                  <a:pt x="1391478" y="421419"/>
                </a:lnTo>
                <a:cubicBezTo>
                  <a:pt x="1337144" y="451899"/>
                  <a:pt x="1204623" y="359134"/>
                  <a:pt x="1065475" y="318052"/>
                </a:cubicBezTo>
                <a:cubicBezTo>
                  <a:pt x="926327" y="276970"/>
                  <a:pt x="556591" y="174929"/>
                  <a:pt x="556591" y="17492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 10"/>
          <p:cNvSpPr/>
          <p:nvPr/>
        </p:nvSpPr>
        <p:spPr>
          <a:xfrm>
            <a:off x="6957720" y="3458861"/>
            <a:ext cx="1084362" cy="199128"/>
          </a:xfrm>
          <a:custGeom>
            <a:avLst/>
            <a:gdLst>
              <a:gd name="connsiteX0" fmla="*/ 18887 w 1149978"/>
              <a:gd name="connsiteY0" fmla="*/ 346 h 199867"/>
              <a:gd name="connsiteX1" fmla="*/ 782212 w 1149978"/>
              <a:gd name="connsiteY1" fmla="*/ 103713 h 199867"/>
              <a:gd name="connsiteX2" fmla="*/ 1108216 w 1149978"/>
              <a:gd name="connsiteY2" fmla="*/ 79859 h 199867"/>
              <a:gd name="connsiteX3" fmla="*/ 1084362 w 1149978"/>
              <a:gd name="connsiteY3" fmla="*/ 199128 h 199867"/>
              <a:gd name="connsiteX4" fmla="*/ 551624 w 1149978"/>
              <a:gd name="connsiteY4" fmla="*/ 127566 h 199867"/>
              <a:gd name="connsiteX5" fmla="*/ 257426 w 1149978"/>
              <a:gd name="connsiteY5" fmla="*/ 71907 h 199867"/>
              <a:gd name="connsiteX6" fmla="*/ 18887 w 1149978"/>
              <a:gd name="connsiteY6" fmla="*/ 346 h 199867"/>
              <a:gd name="connsiteX0" fmla="*/ 18887 w 1108216"/>
              <a:gd name="connsiteY0" fmla="*/ 346 h 199867"/>
              <a:gd name="connsiteX1" fmla="*/ 782212 w 1108216"/>
              <a:gd name="connsiteY1" fmla="*/ 103713 h 199867"/>
              <a:gd name="connsiteX2" fmla="*/ 1108216 w 1108216"/>
              <a:gd name="connsiteY2" fmla="*/ 79859 h 199867"/>
              <a:gd name="connsiteX3" fmla="*/ 1084362 w 1108216"/>
              <a:gd name="connsiteY3" fmla="*/ 199128 h 199867"/>
              <a:gd name="connsiteX4" fmla="*/ 551624 w 1108216"/>
              <a:gd name="connsiteY4" fmla="*/ 127566 h 199867"/>
              <a:gd name="connsiteX5" fmla="*/ 257426 w 1108216"/>
              <a:gd name="connsiteY5" fmla="*/ 71907 h 199867"/>
              <a:gd name="connsiteX6" fmla="*/ 18887 w 1108216"/>
              <a:gd name="connsiteY6" fmla="*/ 346 h 199867"/>
              <a:gd name="connsiteX0" fmla="*/ 18887 w 1123824"/>
              <a:gd name="connsiteY0" fmla="*/ 346 h 200100"/>
              <a:gd name="connsiteX1" fmla="*/ 782212 w 1123824"/>
              <a:gd name="connsiteY1" fmla="*/ 103713 h 200100"/>
              <a:gd name="connsiteX2" fmla="*/ 1084362 w 1123824"/>
              <a:gd name="connsiteY2" fmla="*/ 71908 h 200100"/>
              <a:gd name="connsiteX3" fmla="*/ 1084362 w 1123824"/>
              <a:gd name="connsiteY3" fmla="*/ 199128 h 200100"/>
              <a:gd name="connsiteX4" fmla="*/ 551624 w 1123824"/>
              <a:gd name="connsiteY4" fmla="*/ 127566 h 200100"/>
              <a:gd name="connsiteX5" fmla="*/ 257426 w 1123824"/>
              <a:gd name="connsiteY5" fmla="*/ 71907 h 200100"/>
              <a:gd name="connsiteX6" fmla="*/ 18887 w 1123824"/>
              <a:gd name="connsiteY6" fmla="*/ 346 h 200100"/>
              <a:gd name="connsiteX0" fmla="*/ 18887 w 1140256"/>
              <a:gd name="connsiteY0" fmla="*/ 346 h 200566"/>
              <a:gd name="connsiteX1" fmla="*/ 782212 w 1140256"/>
              <a:gd name="connsiteY1" fmla="*/ 103713 h 200566"/>
              <a:gd name="connsiteX2" fmla="*/ 1084362 w 1140256"/>
              <a:gd name="connsiteY2" fmla="*/ 71908 h 200566"/>
              <a:gd name="connsiteX3" fmla="*/ 1124118 w 1140256"/>
              <a:gd name="connsiteY3" fmla="*/ 167322 h 200566"/>
              <a:gd name="connsiteX4" fmla="*/ 1084362 w 1140256"/>
              <a:gd name="connsiteY4" fmla="*/ 199128 h 200566"/>
              <a:gd name="connsiteX5" fmla="*/ 551624 w 1140256"/>
              <a:gd name="connsiteY5" fmla="*/ 127566 h 200566"/>
              <a:gd name="connsiteX6" fmla="*/ 257426 w 1140256"/>
              <a:gd name="connsiteY6" fmla="*/ 71907 h 200566"/>
              <a:gd name="connsiteX7" fmla="*/ 18887 w 1140256"/>
              <a:gd name="connsiteY7" fmla="*/ 346 h 200566"/>
              <a:gd name="connsiteX0" fmla="*/ 18887 w 1137502"/>
              <a:gd name="connsiteY0" fmla="*/ 346 h 199128"/>
              <a:gd name="connsiteX1" fmla="*/ 782212 w 1137502"/>
              <a:gd name="connsiteY1" fmla="*/ 103713 h 199128"/>
              <a:gd name="connsiteX2" fmla="*/ 1084362 w 1137502"/>
              <a:gd name="connsiteY2" fmla="*/ 71908 h 199128"/>
              <a:gd name="connsiteX3" fmla="*/ 1084362 w 1137502"/>
              <a:gd name="connsiteY3" fmla="*/ 199128 h 199128"/>
              <a:gd name="connsiteX4" fmla="*/ 551624 w 1137502"/>
              <a:gd name="connsiteY4" fmla="*/ 127566 h 199128"/>
              <a:gd name="connsiteX5" fmla="*/ 257426 w 1137502"/>
              <a:gd name="connsiteY5" fmla="*/ 71907 h 199128"/>
              <a:gd name="connsiteX6" fmla="*/ 18887 w 1137502"/>
              <a:gd name="connsiteY6" fmla="*/ 346 h 199128"/>
              <a:gd name="connsiteX0" fmla="*/ 18887 w 1149141"/>
              <a:gd name="connsiteY0" fmla="*/ 346 h 199153"/>
              <a:gd name="connsiteX1" fmla="*/ 782212 w 1149141"/>
              <a:gd name="connsiteY1" fmla="*/ 103713 h 199153"/>
              <a:gd name="connsiteX2" fmla="*/ 1084362 w 1149141"/>
              <a:gd name="connsiteY2" fmla="*/ 71908 h 199153"/>
              <a:gd name="connsiteX3" fmla="*/ 1140021 w 1149141"/>
              <a:gd name="connsiteY3" fmla="*/ 119614 h 199153"/>
              <a:gd name="connsiteX4" fmla="*/ 1084362 w 1149141"/>
              <a:gd name="connsiteY4" fmla="*/ 199128 h 199153"/>
              <a:gd name="connsiteX5" fmla="*/ 551624 w 1149141"/>
              <a:gd name="connsiteY5" fmla="*/ 127566 h 199153"/>
              <a:gd name="connsiteX6" fmla="*/ 257426 w 1149141"/>
              <a:gd name="connsiteY6" fmla="*/ 71907 h 199153"/>
              <a:gd name="connsiteX7" fmla="*/ 18887 w 1149141"/>
              <a:gd name="connsiteY7" fmla="*/ 346 h 199153"/>
              <a:gd name="connsiteX0" fmla="*/ 18887 w 1137502"/>
              <a:gd name="connsiteY0" fmla="*/ 346 h 199153"/>
              <a:gd name="connsiteX1" fmla="*/ 782212 w 1137502"/>
              <a:gd name="connsiteY1" fmla="*/ 103713 h 199153"/>
              <a:gd name="connsiteX2" fmla="*/ 1084362 w 1137502"/>
              <a:gd name="connsiteY2" fmla="*/ 71908 h 199153"/>
              <a:gd name="connsiteX3" fmla="*/ 1084362 w 1137502"/>
              <a:gd name="connsiteY3" fmla="*/ 199128 h 199153"/>
              <a:gd name="connsiteX4" fmla="*/ 551624 w 1137502"/>
              <a:gd name="connsiteY4" fmla="*/ 127566 h 199153"/>
              <a:gd name="connsiteX5" fmla="*/ 257426 w 1137502"/>
              <a:gd name="connsiteY5" fmla="*/ 71907 h 199153"/>
              <a:gd name="connsiteX6" fmla="*/ 18887 w 1137502"/>
              <a:gd name="connsiteY6" fmla="*/ 346 h 199153"/>
              <a:gd name="connsiteX0" fmla="*/ 18887 w 1149141"/>
              <a:gd name="connsiteY0" fmla="*/ 346 h 199480"/>
              <a:gd name="connsiteX1" fmla="*/ 782212 w 1149141"/>
              <a:gd name="connsiteY1" fmla="*/ 103713 h 199480"/>
              <a:gd name="connsiteX2" fmla="*/ 1084362 w 1149141"/>
              <a:gd name="connsiteY2" fmla="*/ 71908 h 199480"/>
              <a:gd name="connsiteX3" fmla="*/ 1140021 w 1149141"/>
              <a:gd name="connsiteY3" fmla="*/ 151419 h 199480"/>
              <a:gd name="connsiteX4" fmla="*/ 1084362 w 1149141"/>
              <a:gd name="connsiteY4" fmla="*/ 199128 h 199480"/>
              <a:gd name="connsiteX5" fmla="*/ 551624 w 1149141"/>
              <a:gd name="connsiteY5" fmla="*/ 127566 h 199480"/>
              <a:gd name="connsiteX6" fmla="*/ 257426 w 1149141"/>
              <a:gd name="connsiteY6" fmla="*/ 71907 h 199480"/>
              <a:gd name="connsiteX7" fmla="*/ 18887 w 1149141"/>
              <a:gd name="connsiteY7" fmla="*/ 346 h 199480"/>
              <a:gd name="connsiteX0" fmla="*/ 18887 w 1137502"/>
              <a:gd name="connsiteY0" fmla="*/ 346 h 199128"/>
              <a:gd name="connsiteX1" fmla="*/ 782212 w 1137502"/>
              <a:gd name="connsiteY1" fmla="*/ 103713 h 199128"/>
              <a:gd name="connsiteX2" fmla="*/ 1084362 w 1137502"/>
              <a:gd name="connsiteY2" fmla="*/ 71908 h 199128"/>
              <a:gd name="connsiteX3" fmla="*/ 1084362 w 1137502"/>
              <a:gd name="connsiteY3" fmla="*/ 199128 h 199128"/>
              <a:gd name="connsiteX4" fmla="*/ 551624 w 1137502"/>
              <a:gd name="connsiteY4" fmla="*/ 127566 h 199128"/>
              <a:gd name="connsiteX5" fmla="*/ 257426 w 1137502"/>
              <a:gd name="connsiteY5" fmla="*/ 71907 h 199128"/>
              <a:gd name="connsiteX6" fmla="*/ 18887 w 1137502"/>
              <a:gd name="connsiteY6" fmla="*/ 346 h 199128"/>
              <a:gd name="connsiteX0" fmla="*/ 18887 w 1084362"/>
              <a:gd name="connsiteY0" fmla="*/ 346 h 199128"/>
              <a:gd name="connsiteX1" fmla="*/ 782212 w 1084362"/>
              <a:gd name="connsiteY1" fmla="*/ 103713 h 199128"/>
              <a:gd name="connsiteX2" fmla="*/ 1084362 w 1084362"/>
              <a:gd name="connsiteY2" fmla="*/ 71908 h 199128"/>
              <a:gd name="connsiteX3" fmla="*/ 1084362 w 1084362"/>
              <a:gd name="connsiteY3" fmla="*/ 199128 h 199128"/>
              <a:gd name="connsiteX4" fmla="*/ 551624 w 1084362"/>
              <a:gd name="connsiteY4" fmla="*/ 127566 h 199128"/>
              <a:gd name="connsiteX5" fmla="*/ 257426 w 1084362"/>
              <a:gd name="connsiteY5" fmla="*/ 71907 h 199128"/>
              <a:gd name="connsiteX6" fmla="*/ 18887 w 1084362"/>
              <a:gd name="connsiteY6" fmla="*/ 346 h 19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362" h="199128">
                <a:moveTo>
                  <a:pt x="18887" y="346"/>
                </a:moveTo>
                <a:cubicBezTo>
                  <a:pt x="106351" y="5647"/>
                  <a:pt x="604633" y="91786"/>
                  <a:pt x="782212" y="103713"/>
                </a:cubicBezTo>
                <a:cubicBezTo>
                  <a:pt x="959791" y="115640"/>
                  <a:pt x="1034004" y="56006"/>
                  <a:pt x="1084362" y="71908"/>
                </a:cubicBezTo>
                <a:lnTo>
                  <a:pt x="1084362" y="199128"/>
                </a:lnTo>
                <a:cubicBezTo>
                  <a:pt x="986296" y="195153"/>
                  <a:pt x="689447" y="148770"/>
                  <a:pt x="551624" y="127566"/>
                </a:cubicBezTo>
                <a:cubicBezTo>
                  <a:pt x="413801" y="106362"/>
                  <a:pt x="343565" y="91785"/>
                  <a:pt x="257426" y="71907"/>
                </a:cubicBezTo>
                <a:cubicBezTo>
                  <a:pt x="171287" y="52029"/>
                  <a:pt x="-68577" y="-4955"/>
                  <a:pt x="18887" y="34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11"/>
          <p:cNvSpPr/>
          <p:nvPr/>
        </p:nvSpPr>
        <p:spPr>
          <a:xfrm>
            <a:off x="1315280" y="4991673"/>
            <a:ext cx="4348008" cy="501847"/>
          </a:xfrm>
          <a:custGeom>
            <a:avLst/>
            <a:gdLst>
              <a:gd name="connsiteX0" fmla="*/ 79071 w 4395275"/>
              <a:gd name="connsiteY0" fmla="*/ 463309 h 496201"/>
              <a:gd name="connsiteX1" fmla="*/ 731078 w 4395275"/>
              <a:gd name="connsiteY1" fmla="*/ 479212 h 496201"/>
              <a:gd name="connsiteX2" fmla="*/ 1454647 w 4395275"/>
              <a:gd name="connsiteY2" fmla="*/ 455358 h 496201"/>
              <a:gd name="connsiteX3" fmla="*/ 2241826 w 4395275"/>
              <a:gd name="connsiteY3" fmla="*/ 415601 h 496201"/>
              <a:gd name="connsiteX4" fmla="*/ 2734807 w 4395275"/>
              <a:gd name="connsiteY4" fmla="*/ 359942 h 496201"/>
              <a:gd name="connsiteX5" fmla="*/ 3331155 w 4395275"/>
              <a:gd name="connsiteY5" fmla="*/ 336088 h 496201"/>
              <a:gd name="connsiteX6" fmla="*/ 3688964 w 4395275"/>
              <a:gd name="connsiteY6" fmla="*/ 280429 h 496201"/>
              <a:gd name="connsiteX7" fmla="*/ 3219837 w 4395275"/>
              <a:gd name="connsiteY7" fmla="*/ 248624 h 496201"/>
              <a:gd name="connsiteX8" fmla="*/ 2742758 w 4395275"/>
              <a:gd name="connsiteY8" fmla="*/ 248624 h 496201"/>
              <a:gd name="connsiteX9" fmla="*/ 2710953 w 4395275"/>
              <a:gd name="connsiteY9" fmla="*/ 224770 h 496201"/>
              <a:gd name="connsiteX10" fmla="*/ 3362960 w 4395275"/>
              <a:gd name="connsiteY10" fmla="*/ 169111 h 496201"/>
              <a:gd name="connsiteX11" fmla="*/ 3927503 w 4395275"/>
              <a:gd name="connsiteY11" fmla="*/ 113452 h 496201"/>
              <a:gd name="connsiteX12" fmla="*/ 4110383 w 4395275"/>
              <a:gd name="connsiteY12" fmla="*/ 105500 h 496201"/>
              <a:gd name="connsiteX13" fmla="*/ 4022918 w 4395275"/>
              <a:gd name="connsiteY13" fmla="*/ 65744 h 496201"/>
              <a:gd name="connsiteX14" fmla="*/ 4388678 w 4395275"/>
              <a:gd name="connsiteY14" fmla="*/ 33939 h 496201"/>
              <a:gd name="connsiteX15" fmla="*/ 3657158 w 4395275"/>
              <a:gd name="connsiteY15" fmla="*/ 2133 h 496201"/>
              <a:gd name="connsiteX16" fmla="*/ 3195983 w 4395275"/>
              <a:gd name="connsiteY16" fmla="*/ 97549 h 496201"/>
              <a:gd name="connsiteX17" fmla="*/ 2695051 w 4395275"/>
              <a:gd name="connsiteY17" fmla="*/ 169111 h 496201"/>
              <a:gd name="connsiteX18" fmla="*/ 2384950 w 4395275"/>
              <a:gd name="connsiteY18" fmla="*/ 224770 h 496201"/>
              <a:gd name="connsiteX19" fmla="*/ 2019190 w 4395275"/>
              <a:gd name="connsiteY19" fmla="*/ 240672 h 496201"/>
              <a:gd name="connsiteX20" fmla="*/ 1391037 w 4395275"/>
              <a:gd name="connsiteY20" fmla="*/ 192965 h 496201"/>
              <a:gd name="connsiteX21" fmla="*/ 977569 w 4395275"/>
              <a:gd name="connsiteY21" fmla="*/ 192965 h 496201"/>
              <a:gd name="connsiteX22" fmla="*/ 587955 w 4395275"/>
              <a:gd name="connsiteY22" fmla="*/ 161159 h 496201"/>
              <a:gd name="connsiteX23" fmla="*/ 222195 w 4395275"/>
              <a:gd name="connsiteY23" fmla="*/ 129354 h 496201"/>
              <a:gd name="connsiteX24" fmla="*/ 31364 w 4395275"/>
              <a:gd name="connsiteY24" fmla="*/ 105500 h 496201"/>
              <a:gd name="connsiteX25" fmla="*/ 79071 w 4395275"/>
              <a:gd name="connsiteY25" fmla="*/ 463309 h 496201"/>
              <a:gd name="connsiteX0" fmla="*/ 47707 w 4363911"/>
              <a:gd name="connsiteY0" fmla="*/ 463309 h 496201"/>
              <a:gd name="connsiteX1" fmla="*/ 699714 w 4363911"/>
              <a:gd name="connsiteY1" fmla="*/ 479212 h 496201"/>
              <a:gd name="connsiteX2" fmla="*/ 1423283 w 4363911"/>
              <a:gd name="connsiteY2" fmla="*/ 455358 h 496201"/>
              <a:gd name="connsiteX3" fmla="*/ 2210462 w 4363911"/>
              <a:gd name="connsiteY3" fmla="*/ 415601 h 496201"/>
              <a:gd name="connsiteX4" fmla="*/ 2703443 w 4363911"/>
              <a:gd name="connsiteY4" fmla="*/ 359942 h 496201"/>
              <a:gd name="connsiteX5" fmla="*/ 3299791 w 4363911"/>
              <a:gd name="connsiteY5" fmla="*/ 336088 h 496201"/>
              <a:gd name="connsiteX6" fmla="*/ 3657600 w 4363911"/>
              <a:gd name="connsiteY6" fmla="*/ 280429 h 496201"/>
              <a:gd name="connsiteX7" fmla="*/ 3188473 w 4363911"/>
              <a:gd name="connsiteY7" fmla="*/ 248624 h 496201"/>
              <a:gd name="connsiteX8" fmla="*/ 2711394 w 4363911"/>
              <a:gd name="connsiteY8" fmla="*/ 248624 h 496201"/>
              <a:gd name="connsiteX9" fmla="*/ 2679589 w 4363911"/>
              <a:gd name="connsiteY9" fmla="*/ 224770 h 496201"/>
              <a:gd name="connsiteX10" fmla="*/ 3331596 w 4363911"/>
              <a:gd name="connsiteY10" fmla="*/ 169111 h 496201"/>
              <a:gd name="connsiteX11" fmla="*/ 3896139 w 4363911"/>
              <a:gd name="connsiteY11" fmla="*/ 113452 h 496201"/>
              <a:gd name="connsiteX12" fmla="*/ 4079019 w 4363911"/>
              <a:gd name="connsiteY12" fmla="*/ 105500 h 496201"/>
              <a:gd name="connsiteX13" fmla="*/ 3991554 w 4363911"/>
              <a:gd name="connsiteY13" fmla="*/ 65744 h 496201"/>
              <a:gd name="connsiteX14" fmla="*/ 4357314 w 4363911"/>
              <a:gd name="connsiteY14" fmla="*/ 33939 h 496201"/>
              <a:gd name="connsiteX15" fmla="*/ 3625794 w 4363911"/>
              <a:gd name="connsiteY15" fmla="*/ 2133 h 496201"/>
              <a:gd name="connsiteX16" fmla="*/ 3164619 w 4363911"/>
              <a:gd name="connsiteY16" fmla="*/ 97549 h 496201"/>
              <a:gd name="connsiteX17" fmla="*/ 2663687 w 4363911"/>
              <a:gd name="connsiteY17" fmla="*/ 169111 h 496201"/>
              <a:gd name="connsiteX18" fmla="*/ 2353586 w 4363911"/>
              <a:gd name="connsiteY18" fmla="*/ 224770 h 496201"/>
              <a:gd name="connsiteX19" fmla="*/ 1987826 w 4363911"/>
              <a:gd name="connsiteY19" fmla="*/ 240672 h 496201"/>
              <a:gd name="connsiteX20" fmla="*/ 1359673 w 4363911"/>
              <a:gd name="connsiteY20" fmla="*/ 192965 h 496201"/>
              <a:gd name="connsiteX21" fmla="*/ 946205 w 4363911"/>
              <a:gd name="connsiteY21" fmla="*/ 192965 h 496201"/>
              <a:gd name="connsiteX22" fmla="*/ 556591 w 4363911"/>
              <a:gd name="connsiteY22" fmla="*/ 161159 h 496201"/>
              <a:gd name="connsiteX23" fmla="*/ 190831 w 4363911"/>
              <a:gd name="connsiteY23" fmla="*/ 129354 h 496201"/>
              <a:gd name="connsiteX24" fmla="*/ 0 w 4363911"/>
              <a:gd name="connsiteY24" fmla="*/ 105500 h 496201"/>
              <a:gd name="connsiteX25" fmla="*/ 47707 w 4363911"/>
              <a:gd name="connsiteY25" fmla="*/ 463309 h 496201"/>
              <a:gd name="connsiteX0" fmla="*/ 33010 w 4373067"/>
              <a:gd name="connsiteY0" fmla="*/ 471260 h 501847"/>
              <a:gd name="connsiteX1" fmla="*/ 708870 w 4373067"/>
              <a:gd name="connsiteY1" fmla="*/ 479212 h 501847"/>
              <a:gd name="connsiteX2" fmla="*/ 1432439 w 4373067"/>
              <a:gd name="connsiteY2" fmla="*/ 455358 h 501847"/>
              <a:gd name="connsiteX3" fmla="*/ 2219618 w 4373067"/>
              <a:gd name="connsiteY3" fmla="*/ 415601 h 501847"/>
              <a:gd name="connsiteX4" fmla="*/ 2712599 w 4373067"/>
              <a:gd name="connsiteY4" fmla="*/ 359942 h 501847"/>
              <a:gd name="connsiteX5" fmla="*/ 3308947 w 4373067"/>
              <a:gd name="connsiteY5" fmla="*/ 336088 h 501847"/>
              <a:gd name="connsiteX6" fmla="*/ 3666756 w 4373067"/>
              <a:gd name="connsiteY6" fmla="*/ 280429 h 501847"/>
              <a:gd name="connsiteX7" fmla="*/ 3197629 w 4373067"/>
              <a:gd name="connsiteY7" fmla="*/ 248624 h 501847"/>
              <a:gd name="connsiteX8" fmla="*/ 2720550 w 4373067"/>
              <a:gd name="connsiteY8" fmla="*/ 248624 h 501847"/>
              <a:gd name="connsiteX9" fmla="*/ 2688745 w 4373067"/>
              <a:gd name="connsiteY9" fmla="*/ 224770 h 501847"/>
              <a:gd name="connsiteX10" fmla="*/ 3340752 w 4373067"/>
              <a:gd name="connsiteY10" fmla="*/ 169111 h 501847"/>
              <a:gd name="connsiteX11" fmla="*/ 3905295 w 4373067"/>
              <a:gd name="connsiteY11" fmla="*/ 113452 h 501847"/>
              <a:gd name="connsiteX12" fmla="*/ 4088175 w 4373067"/>
              <a:gd name="connsiteY12" fmla="*/ 105500 h 501847"/>
              <a:gd name="connsiteX13" fmla="*/ 4000710 w 4373067"/>
              <a:gd name="connsiteY13" fmla="*/ 65744 h 501847"/>
              <a:gd name="connsiteX14" fmla="*/ 4366470 w 4373067"/>
              <a:gd name="connsiteY14" fmla="*/ 33939 h 501847"/>
              <a:gd name="connsiteX15" fmla="*/ 3634950 w 4373067"/>
              <a:gd name="connsiteY15" fmla="*/ 2133 h 501847"/>
              <a:gd name="connsiteX16" fmla="*/ 3173775 w 4373067"/>
              <a:gd name="connsiteY16" fmla="*/ 97549 h 501847"/>
              <a:gd name="connsiteX17" fmla="*/ 2672843 w 4373067"/>
              <a:gd name="connsiteY17" fmla="*/ 169111 h 501847"/>
              <a:gd name="connsiteX18" fmla="*/ 2362742 w 4373067"/>
              <a:gd name="connsiteY18" fmla="*/ 224770 h 501847"/>
              <a:gd name="connsiteX19" fmla="*/ 1996982 w 4373067"/>
              <a:gd name="connsiteY19" fmla="*/ 240672 h 501847"/>
              <a:gd name="connsiteX20" fmla="*/ 1368829 w 4373067"/>
              <a:gd name="connsiteY20" fmla="*/ 192965 h 501847"/>
              <a:gd name="connsiteX21" fmla="*/ 955361 w 4373067"/>
              <a:gd name="connsiteY21" fmla="*/ 192965 h 501847"/>
              <a:gd name="connsiteX22" fmla="*/ 565747 w 4373067"/>
              <a:gd name="connsiteY22" fmla="*/ 161159 h 501847"/>
              <a:gd name="connsiteX23" fmla="*/ 199987 w 4373067"/>
              <a:gd name="connsiteY23" fmla="*/ 129354 h 501847"/>
              <a:gd name="connsiteX24" fmla="*/ 9156 w 4373067"/>
              <a:gd name="connsiteY24" fmla="*/ 105500 h 501847"/>
              <a:gd name="connsiteX25" fmla="*/ 33010 w 4373067"/>
              <a:gd name="connsiteY25" fmla="*/ 471260 h 501847"/>
              <a:gd name="connsiteX0" fmla="*/ 23854 w 4363911"/>
              <a:gd name="connsiteY0" fmla="*/ 471260 h 501847"/>
              <a:gd name="connsiteX1" fmla="*/ 699714 w 4363911"/>
              <a:gd name="connsiteY1" fmla="*/ 479212 h 501847"/>
              <a:gd name="connsiteX2" fmla="*/ 1423283 w 4363911"/>
              <a:gd name="connsiteY2" fmla="*/ 455358 h 501847"/>
              <a:gd name="connsiteX3" fmla="*/ 2210462 w 4363911"/>
              <a:gd name="connsiteY3" fmla="*/ 415601 h 501847"/>
              <a:gd name="connsiteX4" fmla="*/ 2703443 w 4363911"/>
              <a:gd name="connsiteY4" fmla="*/ 359942 h 501847"/>
              <a:gd name="connsiteX5" fmla="*/ 3299791 w 4363911"/>
              <a:gd name="connsiteY5" fmla="*/ 336088 h 501847"/>
              <a:gd name="connsiteX6" fmla="*/ 3657600 w 4363911"/>
              <a:gd name="connsiteY6" fmla="*/ 280429 h 501847"/>
              <a:gd name="connsiteX7" fmla="*/ 3188473 w 4363911"/>
              <a:gd name="connsiteY7" fmla="*/ 248624 h 501847"/>
              <a:gd name="connsiteX8" fmla="*/ 2711394 w 4363911"/>
              <a:gd name="connsiteY8" fmla="*/ 248624 h 501847"/>
              <a:gd name="connsiteX9" fmla="*/ 2679589 w 4363911"/>
              <a:gd name="connsiteY9" fmla="*/ 224770 h 501847"/>
              <a:gd name="connsiteX10" fmla="*/ 3331596 w 4363911"/>
              <a:gd name="connsiteY10" fmla="*/ 169111 h 501847"/>
              <a:gd name="connsiteX11" fmla="*/ 3896139 w 4363911"/>
              <a:gd name="connsiteY11" fmla="*/ 113452 h 501847"/>
              <a:gd name="connsiteX12" fmla="*/ 4079019 w 4363911"/>
              <a:gd name="connsiteY12" fmla="*/ 105500 h 501847"/>
              <a:gd name="connsiteX13" fmla="*/ 3991554 w 4363911"/>
              <a:gd name="connsiteY13" fmla="*/ 65744 h 501847"/>
              <a:gd name="connsiteX14" fmla="*/ 4357314 w 4363911"/>
              <a:gd name="connsiteY14" fmla="*/ 33939 h 501847"/>
              <a:gd name="connsiteX15" fmla="*/ 3625794 w 4363911"/>
              <a:gd name="connsiteY15" fmla="*/ 2133 h 501847"/>
              <a:gd name="connsiteX16" fmla="*/ 3164619 w 4363911"/>
              <a:gd name="connsiteY16" fmla="*/ 97549 h 501847"/>
              <a:gd name="connsiteX17" fmla="*/ 2663687 w 4363911"/>
              <a:gd name="connsiteY17" fmla="*/ 169111 h 501847"/>
              <a:gd name="connsiteX18" fmla="*/ 2353586 w 4363911"/>
              <a:gd name="connsiteY18" fmla="*/ 224770 h 501847"/>
              <a:gd name="connsiteX19" fmla="*/ 1987826 w 4363911"/>
              <a:gd name="connsiteY19" fmla="*/ 240672 h 501847"/>
              <a:gd name="connsiteX20" fmla="*/ 1359673 w 4363911"/>
              <a:gd name="connsiteY20" fmla="*/ 192965 h 501847"/>
              <a:gd name="connsiteX21" fmla="*/ 946205 w 4363911"/>
              <a:gd name="connsiteY21" fmla="*/ 192965 h 501847"/>
              <a:gd name="connsiteX22" fmla="*/ 556591 w 4363911"/>
              <a:gd name="connsiteY22" fmla="*/ 161159 h 501847"/>
              <a:gd name="connsiteX23" fmla="*/ 190831 w 4363911"/>
              <a:gd name="connsiteY23" fmla="*/ 129354 h 501847"/>
              <a:gd name="connsiteX24" fmla="*/ 0 w 4363911"/>
              <a:gd name="connsiteY24" fmla="*/ 105500 h 501847"/>
              <a:gd name="connsiteX25" fmla="*/ 23854 w 4363911"/>
              <a:gd name="connsiteY25" fmla="*/ 471260 h 501847"/>
              <a:gd name="connsiteX0" fmla="*/ 52172 w 4392229"/>
              <a:gd name="connsiteY0" fmla="*/ 471260 h 501847"/>
              <a:gd name="connsiteX1" fmla="*/ 728032 w 4392229"/>
              <a:gd name="connsiteY1" fmla="*/ 479212 h 501847"/>
              <a:gd name="connsiteX2" fmla="*/ 1451601 w 4392229"/>
              <a:gd name="connsiteY2" fmla="*/ 455358 h 501847"/>
              <a:gd name="connsiteX3" fmla="*/ 2238780 w 4392229"/>
              <a:gd name="connsiteY3" fmla="*/ 415601 h 501847"/>
              <a:gd name="connsiteX4" fmla="*/ 2731761 w 4392229"/>
              <a:gd name="connsiteY4" fmla="*/ 359942 h 501847"/>
              <a:gd name="connsiteX5" fmla="*/ 3328109 w 4392229"/>
              <a:gd name="connsiteY5" fmla="*/ 336088 h 501847"/>
              <a:gd name="connsiteX6" fmla="*/ 3685918 w 4392229"/>
              <a:gd name="connsiteY6" fmla="*/ 280429 h 501847"/>
              <a:gd name="connsiteX7" fmla="*/ 3216791 w 4392229"/>
              <a:gd name="connsiteY7" fmla="*/ 248624 h 501847"/>
              <a:gd name="connsiteX8" fmla="*/ 2739712 w 4392229"/>
              <a:gd name="connsiteY8" fmla="*/ 248624 h 501847"/>
              <a:gd name="connsiteX9" fmla="*/ 2707907 w 4392229"/>
              <a:gd name="connsiteY9" fmla="*/ 224770 h 501847"/>
              <a:gd name="connsiteX10" fmla="*/ 3359914 w 4392229"/>
              <a:gd name="connsiteY10" fmla="*/ 169111 h 501847"/>
              <a:gd name="connsiteX11" fmla="*/ 3924457 w 4392229"/>
              <a:gd name="connsiteY11" fmla="*/ 113452 h 501847"/>
              <a:gd name="connsiteX12" fmla="*/ 4107337 w 4392229"/>
              <a:gd name="connsiteY12" fmla="*/ 105500 h 501847"/>
              <a:gd name="connsiteX13" fmla="*/ 4019872 w 4392229"/>
              <a:gd name="connsiteY13" fmla="*/ 65744 h 501847"/>
              <a:gd name="connsiteX14" fmla="*/ 4385632 w 4392229"/>
              <a:gd name="connsiteY14" fmla="*/ 33939 h 501847"/>
              <a:gd name="connsiteX15" fmla="*/ 3654112 w 4392229"/>
              <a:gd name="connsiteY15" fmla="*/ 2133 h 501847"/>
              <a:gd name="connsiteX16" fmla="*/ 3192937 w 4392229"/>
              <a:gd name="connsiteY16" fmla="*/ 97549 h 501847"/>
              <a:gd name="connsiteX17" fmla="*/ 2692005 w 4392229"/>
              <a:gd name="connsiteY17" fmla="*/ 169111 h 501847"/>
              <a:gd name="connsiteX18" fmla="*/ 2381904 w 4392229"/>
              <a:gd name="connsiteY18" fmla="*/ 224770 h 501847"/>
              <a:gd name="connsiteX19" fmla="*/ 2016144 w 4392229"/>
              <a:gd name="connsiteY19" fmla="*/ 240672 h 501847"/>
              <a:gd name="connsiteX20" fmla="*/ 1387991 w 4392229"/>
              <a:gd name="connsiteY20" fmla="*/ 192965 h 501847"/>
              <a:gd name="connsiteX21" fmla="*/ 974523 w 4392229"/>
              <a:gd name="connsiteY21" fmla="*/ 192965 h 501847"/>
              <a:gd name="connsiteX22" fmla="*/ 584909 w 4392229"/>
              <a:gd name="connsiteY22" fmla="*/ 161159 h 501847"/>
              <a:gd name="connsiteX23" fmla="*/ 219149 w 4392229"/>
              <a:gd name="connsiteY23" fmla="*/ 129354 h 501847"/>
              <a:gd name="connsiteX24" fmla="*/ 44221 w 4392229"/>
              <a:gd name="connsiteY24" fmla="*/ 105500 h 501847"/>
              <a:gd name="connsiteX25" fmla="*/ 52172 w 4392229"/>
              <a:gd name="connsiteY25" fmla="*/ 471260 h 501847"/>
              <a:gd name="connsiteX0" fmla="*/ 7951 w 4348008"/>
              <a:gd name="connsiteY0" fmla="*/ 471260 h 501847"/>
              <a:gd name="connsiteX1" fmla="*/ 683811 w 4348008"/>
              <a:gd name="connsiteY1" fmla="*/ 479212 h 501847"/>
              <a:gd name="connsiteX2" fmla="*/ 1407380 w 4348008"/>
              <a:gd name="connsiteY2" fmla="*/ 455358 h 501847"/>
              <a:gd name="connsiteX3" fmla="*/ 2194559 w 4348008"/>
              <a:gd name="connsiteY3" fmla="*/ 415601 h 501847"/>
              <a:gd name="connsiteX4" fmla="*/ 2687540 w 4348008"/>
              <a:gd name="connsiteY4" fmla="*/ 359942 h 501847"/>
              <a:gd name="connsiteX5" fmla="*/ 3283888 w 4348008"/>
              <a:gd name="connsiteY5" fmla="*/ 336088 h 501847"/>
              <a:gd name="connsiteX6" fmla="*/ 3641697 w 4348008"/>
              <a:gd name="connsiteY6" fmla="*/ 280429 h 501847"/>
              <a:gd name="connsiteX7" fmla="*/ 3172570 w 4348008"/>
              <a:gd name="connsiteY7" fmla="*/ 248624 h 501847"/>
              <a:gd name="connsiteX8" fmla="*/ 2695491 w 4348008"/>
              <a:gd name="connsiteY8" fmla="*/ 248624 h 501847"/>
              <a:gd name="connsiteX9" fmla="*/ 2663686 w 4348008"/>
              <a:gd name="connsiteY9" fmla="*/ 224770 h 501847"/>
              <a:gd name="connsiteX10" fmla="*/ 3315693 w 4348008"/>
              <a:gd name="connsiteY10" fmla="*/ 169111 h 501847"/>
              <a:gd name="connsiteX11" fmla="*/ 3880236 w 4348008"/>
              <a:gd name="connsiteY11" fmla="*/ 113452 h 501847"/>
              <a:gd name="connsiteX12" fmla="*/ 4063116 w 4348008"/>
              <a:gd name="connsiteY12" fmla="*/ 105500 h 501847"/>
              <a:gd name="connsiteX13" fmla="*/ 3975651 w 4348008"/>
              <a:gd name="connsiteY13" fmla="*/ 65744 h 501847"/>
              <a:gd name="connsiteX14" fmla="*/ 4341411 w 4348008"/>
              <a:gd name="connsiteY14" fmla="*/ 33939 h 501847"/>
              <a:gd name="connsiteX15" fmla="*/ 3609891 w 4348008"/>
              <a:gd name="connsiteY15" fmla="*/ 2133 h 501847"/>
              <a:gd name="connsiteX16" fmla="*/ 3148716 w 4348008"/>
              <a:gd name="connsiteY16" fmla="*/ 97549 h 501847"/>
              <a:gd name="connsiteX17" fmla="*/ 2647784 w 4348008"/>
              <a:gd name="connsiteY17" fmla="*/ 169111 h 501847"/>
              <a:gd name="connsiteX18" fmla="*/ 2337683 w 4348008"/>
              <a:gd name="connsiteY18" fmla="*/ 224770 h 501847"/>
              <a:gd name="connsiteX19" fmla="*/ 1971923 w 4348008"/>
              <a:gd name="connsiteY19" fmla="*/ 240672 h 501847"/>
              <a:gd name="connsiteX20" fmla="*/ 1343770 w 4348008"/>
              <a:gd name="connsiteY20" fmla="*/ 192965 h 501847"/>
              <a:gd name="connsiteX21" fmla="*/ 930302 w 4348008"/>
              <a:gd name="connsiteY21" fmla="*/ 192965 h 501847"/>
              <a:gd name="connsiteX22" fmla="*/ 540688 w 4348008"/>
              <a:gd name="connsiteY22" fmla="*/ 161159 h 501847"/>
              <a:gd name="connsiteX23" fmla="*/ 174928 w 4348008"/>
              <a:gd name="connsiteY23" fmla="*/ 129354 h 501847"/>
              <a:gd name="connsiteX24" fmla="*/ 0 w 4348008"/>
              <a:gd name="connsiteY24" fmla="*/ 105500 h 501847"/>
              <a:gd name="connsiteX25" fmla="*/ 7951 w 4348008"/>
              <a:gd name="connsiteY25" fmla="*/ 471260 h 5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48008" h="501847">
                <a:moveTo>
                  <a:pt x="7951" y="471260"/>
                </a:moveTo>
                <a:cubicBezTo>
                  <a:pt x="121919" y="533545"/>
                  <a:pt x="450573" y="481862"/>
                  <a:pt x="683811" y="479212"/>
                </a:cubicBezTo>
                <a:cubicBezTo>
                  <a:pt x="917049" y="476562"/>
                  <a:pt x="1407380" y="455358"/>
                  <a:pt x="1407380" y="455358"/>
                </a:cubicBezTo>
                <a:lnTo>
                  <a:pt x="2194559" y="415601"/>
                </a:lnTo>
                <a:cubicBezTo>
                  <a:pt x="2407919" y="399698"/>
                  <a:pt x="2505985" y="373194"/>
                  <a:pt x="2687540" y="359942"/>
                </a:cubicBezTo>
                <a:cubicBezTo>
                  <a:pt x="2869095" y="346690"/>
                  <a:pt x="3124862" y="349340"/>
                  <a:pt x="3283888" y="336088"/>
                </a:cubicBezTo>
                <a:cubicBezTo>
                  <a:pt x="3442914" y="322836"/>
                  <a:pt x="3660250" y="295006"/>
                  <a:pt x="3641697" y="280429"/>
                </a:cubicBezTo>
                <a:cubicBezTo>
                  <a:pt x="3623144" y="265852"/>
                  <a:pt x="3330271" y="253925"/>
                  <a:pt x="3172570" y="248624"/>
                </a:cubicBezTo>
                <a:cubicBezTo>
                  <a:pt x="3014869" y="243323"/>
                  <a:pt x="2780305" y="252600"/>
                  <a:pt x="2695491" y="248624"/>
                </a:cubicBezTo>
                <a:cubicBezTo>
                  <a:pt x="2610677" y="244648"/>
                  <a:pt x="2560319" y="238022"/>
                  <a:pt x="2663686" y="224770"/>
                </a:cubicBezTo>
                <a:cubicBezTo>
                  <a:pt x="2767053" y="211518"/>
                  <a:pt x="3315693" y="169111"/>
                  <a:pt x="3315693" y="169111"/>
                </a:cubicBezTo>
                <a:lnTo>
                  <a:pt x="3880236" y="113452"/>
                </a:lnTo>
                <a:cubicBezTo>
                  <a:pt x="4004806" y="102850"/>
                  <a:pt x="4047214" y="113451"/>
                  <a:pt x="4063116" y="105500"/>
                </a:cubicBezTo>
                <a:cubicBezTo>
                  <a:pt x="4079018" y="97549"/>
                  <a:pt x="3929269" y="77671"/>
                  <a:pt x="3975651" y="65744"/>
                </a:cubicBezTo>
                <a:cubicBezTo>
                  <a:pt x="4022034" y="53817"/>
                  <a:pt x="4402371" y="44541"/>
                  <a:pt x="4341411" y="33939"/>
                </a:cubicBezTo>
                <a:cubicBezTo>
                  <a:pt x="4280451" y="23337"/>
                  <a:pt x="3808674" y="-8469"/>
                  <a:pt x="3609891" y="2133"/>
                </a:cubicBezTo>
                <a:cubicBezTo>
                  <a:pt x="3411108" y="12735"/>
                  <a:pt x="3309067" y="69719"/>
                  <a:pt x="3148716" y="97549"/>
                </a:cubicBezTo>
                <a:cubicBezTo>
                  <a:pt x="2988365" y="125379"/>
                  <a:pt x="2782956" y="147907"/>
                  <a:pt x="2647784" y="169111"/>
                </a:cubicBezTo>
                <a:cubicBezTo>
                  <a:pt x="2512612" y="190314"/>
                  <a:pt x="2450327" y="212843"/>
                  <a:pt x="2337683" y="224770"/>
                </a:cubicBezTo>
                <a:cubicBezTo>
                  <a:pt x="2225040" y="236697"/>
                  <a:pt x="2137575" y="245973"/>
                  <a:pt x="1971923" y="240672"/>
                </a:cubicBezTo>
                <a:cubicBezTo>
                  <a:pt x="1806271" y="235371"/>
                  <a:pt x="1517374" y="200916"/>
                  <a:pt x="1343770" y="192965"/>
                </a:cubicBezTo>
                <a:cubicBezTo>
                  <a:pt x="1170167" y="185014"/>
                  <a:pt x="1064149" y="198266"/>
                  <a:pt x="930302" y="192965"/>
                </a:cubicBezTo>
                <a:cubicBezTo>
                  <a:pt x="796455" y="187664"/>
                  <a:pt x="540688" y="161159"/>
                  <a:pt x="540688" y="161159"/>
                </a:cubicBezTo>
                <a:lnTo>
                  <a:pt x="174928" y="129354"/>
                </a:lnTo>
                <a:cubicBezTo>
                  <a:pt x="82163" y="120078"/>
                  <a:pt x="27829" y="48516"/>
                  <a:pt x="0" y="105500"/>
                </a:cubicBezTo>
                <a:lnTo>
                  <a:pt x="7951" y="4712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 12"/>
          <p:cNvSpPr/>
          <p:nvPr/>
        </p:nvSpPr>
        <p:spPr>
          <a:xfrm>
            <a:off x="1583597" y="5558124"/>
            <a:ext cx="1705804" cy="151300"/>
          </a:xfrm>
          <a:custGeom>
            <a:avLst/>
            <a:gdLst>
              <a:gd name="connsiteX0" fmla="*/ 17928 w 1705804"/>
              <a:gd name="connsiteY0" fmla="*/ 127446 h 151300"/>
              <a:gd name="connsiteX1" fmla="*/ 646081 w 1705804"/>
              <a:gd name="connsiteY1" fmla="*/ 39981 h 151300"/>
              <a:gd name="connsiteX2" fmla="*/ 1131111 w 1705804"/>
              <a:gd name="connsiteY2" fmla="*/ 225 h 151300"/>
              <a:gd name="connsiteX3" fmla="*/ 1703605 w 1705804"/>
              <a:gd name="connsiteY3" fmla="*/ 55884 h 151300"/>
              <a:gd name="connsiteX4" fmla="*/ 1313991 w 1705804"/>
              <a:gd name="connsiteY4" fmla="*/ 111543 h 151300"/>
              <a:gd name="connsiteX5" fmla="*/ 948231 w 1705804"/>
              <a:gd name="connsiteY5" fmla="*/ 127446 h 151300"/>
              <a:gd name="connsiteX6" fmla="*/ 550666 w 1705804"/>
              <a:gd name="connsiteY6" fmla="*/ 151300 h 151300"/>
              <a:gd name="connsiteX7" fmla="*/ 200808 w 1705804"/>
              <a:gd name="connsiteY7" fmla="*/ 127446 h 151300"/>
              <a:gd name="connsiteX8" fmla="*/ 17928 w 1705804"/>
              <a:gd name="connsiteY8" fmla="*/ 127446 h 1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804" h="151300">
                <a:moveTo>
                  <a:pt x="17928" y="127446"/>
                </a:moveTo>
                <a:cubicBezTo>
                  <a:pt x="92140" y="112868"/>
                  <a:pt x="460551" y="61184"/>
                  <a:pt x="646081" y="39981"/>
                </a:cubicBezTo>
                <a:cubicBezTo>
                  <a:pt x="831611" y="18778"/>
                  <a:pt x="954857" y="-2425"/>
                  <a:pt x="1131111" y="225"/>
                </a:cubicBezTo>
                <a:cubicBezTo>
                  <a:pt x="1307365" y="2875"/>
                  <a:pt x="1673125" y="37331"/>
                  <a:pt x="1703605" y="55884"/>
                </a:cubicBezTo>
                <a:cubicBezTo>
                  <a:pt x="1734085" y="74437"/>
                  <a:pt x="1439887" y="99616"/>
                  <a:pt x="1313991" y="111543"/>
                </a:cubicBezTo>
                <a:cubicBezTo>
                  <a:pt x="1188095" y="123470"/>
                  <a:pt x="948231" y="127446"/>
                  <a:pt x="948231" y="127446"/>
                </a:cubicBezTo>
                <a:cubicBezTo>
                  <a:pt x="821010" y="134072"/>
                  <a:pt x="675236" y="151300"/>
                  <a:pt x="550666" y="151300"/>
                </a:cubicBezTo>
                <a:cubicBezTo>
                  <a:pt x="426096" y="151300"/>
                  <a:pt x="282971" y="131422"/>
                  <a:pt x="200808" y="127446"/>
                </a:cubicBezTo>
                <a:cubicBezTo>
                  <a:pt x="118645" y="123470"/>
                  <a:pt x="-56284" y="142024"/>
                  <a:pt x="17928" y="12744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Freeform 15"/>
          <p:cNvSpPr/>
          <p:nvPr/>
        </p:nvSpPr>
        <p:spPr>
          <a:xfrm>
            <a:off x="3386057" y="5406835"/>
            <a:ext cx="1490530" cy="183905"/>
          </a:xfrm>
          <a:custGeom>
            <a:avLst/>
            <a:gdLst>
              <a:gd name="connsiteX0" fmla="*/ 17928 w 1705804"/>
              <a:gd name="connsiteY0" fmla="*/ 127446 h 151300"/>
              <a:gd name="connsiteX1" fmla="*/ 646081 w 1705804"/>
              <a:gd name="connsiteY1" fmla="*/ 39981 h 151300"/>
              <a:gd name="connsiteX2" fmla="*/ 1131111 w 1705804"/>
              <a:gd name="connsiteY2" fmla="*/ 225 h 151300"/>
              <a:gd name="connsiteX3" fmla="*/ 1703605 w 1705804"/>
              <a:gd name="connsiteY3" fmla="*/ 55884 h 151300"/>
              <a:gd name="connsiteX4" fmla="*/ 1313991 w 1705804"/>
              <a:gd name="connsiteY4" fmla="*/ 111543 h 151300"/>
              <a:gd name="connsiteX5" fmla="*/ 948231 w 1705804"/>
              <a:gd name="connsiteY5" fmla="*/ 127446 h 151300"/>
              <a:gd name="connsiteX6" fmla="*/ 550666 w 1705804"/>
              <a:gd name="connsiteY6" fmla="*/ 151300 h 151300"/>
              <a:gd name="connsiteX7" fmla="*/ 200808 w 1705804"/>
              <a:gd name="connsiteY7" fmla="*/ 127446 h 151300"/>
              <a:gd name="connsiteX8" fmla="*/ 17928 w 1705804"/>
              <a:gd name="connsiteY8" fmla="*/ 127446 h 151300"/>
              <a:gd name="connsiteX0" fmla="*/ 17928 w 1705815"/>
              <a:gd name="connsiteY0" fmla="*/ 127446 h 183872"/>
              <a:gd name="connsiteX1" fmla="*/ 646081 w 1705815"/>
              <a:gd name="connsiteY1" fmla="*/ 39981 h 183872"/>
              <a:gd name="connsiteX2" fmla="*/ 1131111 w 1705815"/>
              <a:gd name="connsiteY2" fmla="*/ 225 h 183872"/>
              <a:gd name="connsiteX3" fmla="*/ 1703605 w 1705815"/>
              <a:gd name="connsiteY3" fmla="*/ 55884 h 183872"/>
              <a:gd name="connsiteX4" fmla="*/ 1313991 w 1705815"/>
              <a:gd name="connsiteY4" fmla="*/ 111543 h 183872"/>
              <a:gd name="connsiteX5" fmla="*/ 938780 w 1705815"/>
              <a:gd name="connsiteY5" fmla="*/ 183105 h 183872"/>
              <a:gd name="connsiteX6" fmla="*/ 550666 w 1705815"/>
              <a:gd name="connsiteY6" fmla="*/ 151300 h 183872"/>
              <a:gd name="connsiteX7" fmla="*/ 200808 w 1705815"/>
              <a:gd name="connsiteY7" fmla="*/ 127446 h 183872"/>
              <a:gd name="connsiteX8" fmla="*/ 17928 w 1705815"/>
              <a:gd name="connsiteY8" fmla="*/ 127446 h 183872"/>
              <a:gd name="connsiteX0" fmla="*/ 18064 w 1705951"/>
              <a:gd name="connsiteY0" fmla="*/ 127446 h 186377"/>
              <a:gd name="connsiteX1" fmla="*/ 646217 w 1705951"/>
              <a:gd name="connsiteY1" fmla="*/ 39981 h 186377"/>
              <a:gd name="connsiteX2" fmla="*/ 1131247 w 1705951"/>
              <a:gd name="connsiteY2" fmla="*/ 225 h 186377"/>
              <a:gd name="connsiteX3" fmla="*/ 1703741 w 1705951"/>
              <a:gd name="connsiteY3" fmla="*/ 55884 h 186377"/>
              <a:gd name="connsiteX4" fmla="*/ 1314127 w 1705951"/>
              <a:gd name="connsiteY4" fmla="*/ 111543 h 186377"/>
              <a:gd name="connsiteX5" fmla="*/ 938916 w 1705951"/>
              <a:gd name="connsiteY5" fmla="*/ 183105 h 186377"/>
              <a:gd name="connsiteX6" fmla="*/ 522447 w 1705951"/>
              <a:gd name="connsiteY6" fmla="*/ 175154 h 186377"/>
              <a:gd name="connsiteX7" fmla="*/ 200944 w 1705951"/>
              <a:gd name="connsiteY7" fmla="*/ 127446 h 186377"/>
              <a:gd name="connsiteX8" fmla="*/ 18064 w 1705951"/>
              <a:gd name="connsiteY8" fmla="*/ 127446 h 186377"/>
              <a:gd name="connsiteX0" fmla="*/ 23937 w 1711824"/>
              <a:gd name="connsiteY0" fmla="*/ 127446 h 186377"/>
              <a:gd name="connsiteX1" fmla="*/ 652090 w 1711824"/>
              <a:gd name="connsiteY1" fmla="*/ 39981 h 186377"/>
              <a:gd name="connsiteX2" fmla="*/ 1137120 w 1711824"/>
              <a:gd name="connsiteY2" fmla="*/ 225 h 186377"/>
              <a:gd name="connsiteX3" fmla="*/ 1709614 w 1711824"/>
              <a:gd name="connsiteY3" fmla="*/ 55884 h 186377"/>
              <a:gd name="connsiteX4" fmla="*/ 1320000 w 1711824"/>
              <a:gd name="connsiteY4" fmla="*/ 111543 h 186377"/>
              <a:gd name="connsiteX5" fmla="*/ 944789 w 1711824"/>
              <a:gd name="connsiteY5" fmla="*/ 183105 h 186377"/>
              <a:gd name="connsiteX6" fmla="*/ 528320 w 1711824"/>
              <a:gd name="connsiteY6" fmla="*/ 175154 h 186377"/>
              <a:gd name="connsiteX7" fmla="*/ 169010 w 1711824"/>
              <a:gd name="connsiteY7" fmla="*/ 175154 h 186377"/>
              <a:gd name="connsiteX8" fmla="*/ 23937 w 1711824"/>
              <a:gd name="connsiteY8" fmla="*/ 127446 h 186377"/>
              <a:gd name="connsiteX0" fmla="*/ 84192 w 1772079"/>
              <a:gd name="connsiteY0" fmla="*/ 127435 h 186366"/>
              <a:gd name="connsiteX1" fmla="*/ 43171 w 1772079"/>
              <a:gd name="connsiteY1" fmla="*/ 119709 h 186366"/>
              <a:gd name="connsiteX2" fmla="*/ 712345 w 1772079"/>
              <a:gd name="connsiteY2" fmla="*/ 39970 h 186366"/>
              <a:gd name="connsiteX3" fmla="*/ 1197375 w 1772079"/>
              <a:gd name="connsiteY3" fmla="*/ 214 h 186366"/>
              <a:gd name="connsiteX4" fmla="*/ 1769869 w 1772079"/>
              <a:gd name="connsiteY4" fmla="*/ 55873 h 186366"/>
              <a:gd name="connsiteX5" fmla="*/ 1380255 w 1772079"/>
              <a:gd name="connsiteY5" fmla="*/ 111532 h 186366"/>
              <a:gd name="connsiteX6" fmla="*/ 1005044 w 1772079"/>
              <a:gd name="connsiteY6" fmla="*/ 183094 h 186366"/>
              <a:gd name="connsiteX7" fmla="*/ 588575 w 1772079"/>
              <a:gd name="connsiteY7" fmla="*/ 175143 h 186366"/>
              <a:gd name="connsiteX8" fmla="*/ 229265 w 1772079"/>
              <a:gd name="connsiteY8" fmla="*/ 175143 h 186366"/>
              <a:gd name="connsiteX9" fmla="*/ 84192 w 1772079"/>
              <a:gd name="connsiteY9" fmla="*/ 127435 h 186366"/>
              <a:gd name="connsiteX0" fmla="*/ 84192 w 1771815"/>
              <a:gd name="connsiteY0" fmla="*/ 127435 h 183905"/>
              <a:gd name="connsiteX1" fmla="*/ 43171 w 1771815"/>
              <a:gd name="connsiteY1" fmla="*/ 119709 h 183905"/>
              <a:gd name="connsiteX2" fmla="*/ 712345 w 1771815"/>
              <a:gd name="connsiteY2" fmla="*/ 39970 h 183905"/>
              <a:gd name="connsiteX3" fmla="*/ 1197375 w 1771815"/>
              <a:gd name="connsiteY3" fmla="*/ 214 h 183905"/>
              <a:gd name="connsiteX4" fmla="*/ 1769869 w 1771815"/>
              <a:gd name="connsiteY4" fmla="*/ 55873 h 183905"/>
              <a:gd name="connsiteX5" fmla="*/ 1370802 w 1771815"/>
              <a:gd name="connsiteY5" fmla="*/ 151288 h 183905"/>
              <a:gd name="connsiteX6" fmla="*/ 1005044 w 1771815"/>
              <a:gd name="connsiteY6" fmla="*/ 183094 h 183905"/>
              <a:gd name="connsiteX7" fmla="*/ 588575 w 1771815"/>
              <a:gd name="connsiteY7" fmla="*/ 175143 h 183905"/>
              <a:gd name="connsiteX8" fmla="*/ 229265 w 1771815"/>
              <a:gd name="connsiteY8" fmla="*/ 175143 h 183905"/>
              <a:gd name="connsiteX9" fmla="*/ 84192 w 1771815"/>
              <a:gd name="connsiteY9" fmla="*/ 127435 h 18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1815" h="183905">
                <a:moveTo>
                  <a:pt x="84192" y="127435"/>
                </a:moveTo>
                <a:cubicBezTo>
                  <a:pt x="53176" y="118196"/>
                  <a:pt x="-61521" y="134286"/>
                  <a:pt x="43171" y="119709"/>
                </a:cubicBezTo>
                <a:cubicBezTo>
                  <a:pt x="147863" y="105132"/>
                  <a:pt x="519978" y="59886"/>
                  <a:pt x="712345" y="39970"/>
                </a:cubicBezTo>
                <a:cubicBezTo>
                  <a:pt x="904712" y="20054"/>
                  <a:pt x="1021121" y="-2436"/>
                  <a:pt x="1197375" y="214"/>
                </a:cubicBezTo>
                <a:cubicBezTo>
                  <a:pt x="1373629" y="2864"/>
                  <a:pt x="1740965" y="30694"/>
                  <a:pt x="1769869" y="55873"/>
                </a:cubicBezTo>
                <a:cubicBezTo>
                  <a:pt x="1798773" y="81052"/>
                  <a:pt x="1498273" y="130085"/>
                  <a:pt x="1370802" y="151288"/>
                </a:cubicBezTo>
                <a:cubicBezTo>
                  <a:pt x="1243331" y="172491"/>
                  <a:pt x="1135415" y="179118"/>
                  <a:pt x="1005044" y="183094"/>
                </a:cubicBezTo>
                <a:cubicBezTo>
                  <a:pt x="874673" y="187070"/>
                  <a:pt x="713145" y="175143"/>
                  <a:pt x="588575" y="175143"/>
                </a:cubicBezTo>
                <a:cubicBezTo>
                  <a:pt x="464005" y="175143"/>
                  <a:pt x="313329" y="183094"/>
                  <a:pt x="229265" y="175143"/>
                </a:cubicBezTo>
                <a:cubicBezTo>
                  <a:pt x="145201" y="167192"/>
                  <a:pt x="115208" y="136674"/>
                  <a:pt x="84192" y="12743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 16"/>
          <p:cNvSpPr/>
          <p:nvPr/>
        </p:nvSpPr>
        <p:spPr>
          <a:xfrm>
            <a:off x="4842836" y="5497111"/>
            <a:ext cx="1329363" cy="148236"/>
          </a:xfrm>
          <a:custGeom>
            <a:avLst/>
            <a:gdLst>
              <a:gd name="connsiteX0" fmla="*/ 17928 w 1705804"/>
              <a:gd name="connsiteY0" fmla="*/ 127446 h 151300"/>
              <a:gd name="connsiteX1" fmla="*/ 646081 w 1705804"/>
              <a:gd name="connsiteY1" fmla="*/ 39981 h 151300"/>
              <a:gd name="connsiteX2" fmla="*/ 1131111 w 1705804"/>
              <a:gd name="connsiteY2" fmla="*/ 225 h 151300"/>
              <a:gd name="connsiteX3" fmla="*/ 1703605 w 1705804"/>
              <a:gd name="connsiteY3" fmla="*/ 55884 h 151300"/>
              <a:gd name="connsiteX4" fmla="*/ 1313991 w 1705804"/>
              <a:gd name="connsiteY4" fmla="*/ 111543 h 151300"/>
              <a:gd name="connsiteX5" fmla="*/ 948231 w 1705804"/>
              <a:gd name="connsiteY5" fmla="*/ 127446 h 151300"/>
              <a:gd name="connsiteX6" fmla="*/ 550666 w 1705804"/>
              <a:gd name="connsiteY6" fmla="*/ 151300 h 151300"/>
              <a:gd name="connsiteX7" fmla="*/ 200808 w 1705804"/>
              <a:gd name="connsiteY7" fmla="*/ 127446 h 151300"/>
              <a:gd name="connsiteX8" fmla="*/ 17928 w 1705804"/>
              <a:gd name="connsiteY8" fmla="*/ 127446 h 151300"/>
              <a:gd name="connsiteX0" fmla="*/ 17928 w 1705815"/>
              <a:gd name="connsiteY0" fmla="*/ 127446 h 183872"/>
              <a:gd name="connsiteX1" fmla="*/ 646081 w 1705815"/>
              <a:gd name="connsiteY1" fmla="*/ 39981 h 183872"/>
              <a:gd name="connsiteX2" fmla="*/ 1131111 w 1705815"/>
              <a:gd name="connsiteY2" fmla="*/ 225 h 183872"/>
              <a:gd name="connsiteX3" fmla="*/ 1703605 w 1705815"/>
              <a:gd name="connsiteY3" fmla="*/ 55884 h 183872"/>
              <a:gd name="connsiteX4" fmla="*/ 1313991 w 1705815"/>
              <a:gd name="connsiteY4" fmla="*/ 111543 h 183872"/>
              <a:gd name="connsiteX5" fmla="*/ 938780 w 1705815"/>
              <a:gd name="connsiteY5" fmla="*/ 183105 h 183872"/>
              <a:gd name="connsiteX6" fmla="*/ 550666 w 1705815"/>
              <a:gd name="connsiteY6" fmla="*/ 151300 h 183872"/>
              <a:gd name="connsiteX7" fmla="*/ 200808 w 1705815"/>
              <a:gd name="connsiteY7" fmla="*/ 127446 h 183872"/>
              <a:gd name="connsiteX8" fmla="*/ 17928 w 1705815"/>
              <a:gd name="connsiteY8" fmla="*/ 127446 h 183872"/>
              <a:gd name="connsiteX0" fmla="*/ 18064 w 1705951"/>
              <a:gd name="connsiteY0" fmla="*/ 127446 h 186377"/>
              <a:gd name="connsiteX1" fmla="*/ 646217 w 1705951"/>
              <a:gd name="connsiteY1" fmla="*/ 39981 h 186377"/>
              <a:gd name="connsiteX2" fmla="*/ 1131247 w 1705951"/>
              <a:gd name="connsiteY2" fmla="*/ 225 h 186377"/>
              <a:gd name="connsiteX3" fmla="*/ 1703741 w 1705951"/>
              <a:gd name="connsiteY3" fmla="*/ 55884 h 186377"/>
              <a:gd name="connsiteX4" fmla="*/ 1314127 w 1705951"/>
              <a:gd name="connsiteY4" fmla="*/ 111543 h 186377"/>
              <a:gd name="connsiteX5" fmla="*/ 938916 w 1705951"/>
              <a:gd name="connsiteY5" fmla="*/ 183105 h 186377"/>
              <a:gd name="connsiteX6" fmla="*/ 522447 w 1705951"/>
              <a:gd name="connsiteY6" fmla="*/ 175154 h 186377"/>
              <a:gd name="connsiteX7" fmla="*/ 200944 w 1705951"/>
              <a:gd name="connsiteY7" fmla="*/ 127446 h 186377"/>
              <a:gd name="connsiteX8" fmla="*/ 18064 w 1705951"/>
              <a:gd name="connsiteY8" fmla="*/ 127446 h 186377"/>
              <a:gd name="connsiteX0" fmla="*/ 23937 w 1711824"/>
              <a:gd name="connsiteY0" fmla="*/ 127446 h 186377"/>
              <a:gd name="connsiteX1" fmla="*/ 652090 w 1711824"/>
              <a:gd name="connsiteY1" fmla="*/ 39981 h 186377"/>
              <a:gd name="connsiteX2" fmla="*/ 1137120 w 1711824"/>
              <a:gd name="connsiteY2" fmla="*/ 225 h 186377"/>
              <a:gd name="connsiteX3" fmla="*/ 1709614 w 1711824"/>
              <a:gd name="connsiteY3" fmla="*/ 55884 h 186377"/>
              <a:gd name="connsiteX4" fmla="*/ 1320000 w 1711824"/>
              <a:gd name="connsiteY4" fmla="*/ 111543 h 186377"/>
              <a:gd name="connsiteX5" fmla="*/ 944789 w 1711824"/>
              <a:gd name="connsiteY5" fmla="*/ 183105 h 186377"/>
              <a:gd name="connsiteX6" fmla="*/ 528320 w 1711824"/>
              <a:gd name="connsiteY6" fmla="*/ 175154 h 186377"/>
              <a:gd name="connsiteX7" fmla="*/ 169010 w 1711824"/>
              <a:gd name="connsiteY7" fmla="*/ 175154 h 186377"/>
              <a:gd name="connsiteX8" fmla="*/ 23937 w 1711824"/>
              <a:gd name="connsiteY8" fmla="*/ 127446 h 186377"/>
              <a:gd name="connsiteX0" fmla="*/ 84192 w 1772079"/>
              <a:gd name="connsiteY0" fmla="*/ 127435 h 186366"/>
              <a:gd name="connsiteX1" fmla="*/ 43171 w 1772079"/>
              <a:gd name="connsiteY1" fmla="*/ 119709 h 186366"/>
              <a:gd name="connsiteX2" fmla="*/ 712345 w 1772079"/>
              <a:gd name="connsiteY2" fmla="*/ 39970 h 186366"/>
              <a:gd name="connsiteX3" fmla="*/ 1197375 w 1772079"/>
              <a:gd name="connsiteY3" fmla="*/ 214 h 186366"/>
              <a:gd name="connsiteX4" fmla="*/ 1769869 w 1772079"/>
              <a:gd name="connsiteY4" fmla="*/ 55873 h 186366"/>
              <a:gd name="connsiteX5" fmla="*/ 1380255 w 1772079"/>
              <a:gd name="connsiteY5" fmla="*/ 111532 h 186366"/>
              <a:gd name="connsiteX6" fmla="*/ 1005044 w 1772079"/>
              <a:gd name="connsiteY6" fmla="*/ 183094 h 186366"/>
              <a:gd name="connsiteX7" fmla="*/ 588575 w 1772079"/>
              <a:gd name="connsiteY7" fmla="*/ 175143 h 186366"/>
              <a:gd name="connsiteX8" fmla="*/ 229265 w 1772079"/>
              <a:gd name="connsiteY8" fmla="*/ 175143 h 186366"/>
              <a:gd name="connsiteX9" fmla="*/ 84192 w 1772079"/>
              <a:gd name="connsiteY9" fmla="*/ 127435 h 186366"/>
              <a:gd name="connsiteX0" fmla="*/ 84192 w 1771815"/>
              <a:gd name="connsiteY0" fmla="*/ 127435 h 183905"/>
              <a:gd name="connsiteX1" fmla="*/ 43171 w 1771815"/>
              <a:gd name="connsiteY1" fmla="*/ 119709 h 183905"/>
              <a:gd name="connsiteX2" fmla="*/ 712345 w 1771815"/>
              <a:gd name="connsiteY2" fmla="*/ 39970 h 183905"/>
              <a:gd name="connsiteX3" fmla="*/ 1197375 w 1771815"/>
              <a:gd name="connsiteY3" fmla="*/ 214 h 183905"/>
              <a:gd name="connsiteX4" fmla="*/ 1769869 w 1771815"/>
              <a:gd name="connsiteY4" fmla="*/ 55873 h 183905"/>
              <a:gd name="connsiteX5" fmla="*/ 1370802 w 1771815"/>
              <a:gd name="connsiteY5" fmla="*/ 151288 h 183905"/>
              <a:gd name="connsiteX6" fmla="*/ 1005044 w 1771815"/>
              <a:gd name="connsiteY6" fmla="*/ 183094 h 183905"/>
              <a:gd name="connsiteX7" fmla="*/ 588575 w 1771815"/>
              <a:gd name="connsiteY7" fmla="*/ 175143 h 183905"/>
              <a:gd name="connsiteX8" fmla="*/ 229265 w 1771815"/>
              <a:gd name="connsiteY8" fmla="*/ 175143 h 183905"/>
              <a:gd name="connsiteX9" fmla="*/ 84192 w 1771815"/>
              <a:gd name="connsiteY9" fmla="*/ 127435 h 183905"/>
              <a:gd name="connsiteX0" fmla="*/ 130345 w 1817968"/>
              <a:gd name="connsiteY0" fmla="*/ 127391 h 183861"/>
              <a:gd name="connsiteX1" fmla="*/ 34954 w 1817968"/>
              <a:gd name="connsiteY1" fmla="*/ 79756 h 183861"/>
              <a:gd name="connsiteX2" fmla="*/ 758498 w 1817968"/>
              <a:gd name="connsiteY2" fmla="*/ 39926 h 183861"/>
              <a:gd name="connsiteX3" fmla="*/ 1243528 w 1817968"/>
              <a:gd name="connsiteY3" fmla="*/ 170 h 183861"/>
              <a:gd name="connsiteX4" fmla="*/ 1816022 w 1817968"/>
              <a:gd name="connsiteY4" fmla="*/ 55829 h 183861"/>
              <a:gd name="connsiteX5" fmla="*/ 1416955 w 1817968"/>
              <a:gd name="connsiteY5" fmla="*/ 151244 h 183861"/>
              <a:gd name="connsiteX6" fmla="*/ 1051197 w 1817968"/>
              <a:gd name="connsiteY6" fmla="*/ 183050 h 183861"/>
              <a:gd name="connsiteX7" fmla="*/ 634728 w 1817968"/>
              <a:gd name="connsiteY7" fmla="*/ 175099 h 183861"/>
              <a:gd name="connsiteX8" fmla="*/ 275418 w 1817968"/>
              <a:gd name="connsiteY8" fmla="*/ 175099 h 183861"/>
              <a:gd name="connsiteX9" fmla="*/ 130345 w 1817968"/>
              <a:gd name="connsiteY9" fmla="*/ 127391 h 183861"/>
              <a:gd name="connsiteX0" fmla="*/ 130346 w 1817969"/>
              <a:gd name="connsiteY0" fmla="*/ 127353 h 183823"/>
              <a:gd name="connsiteX1" fmla="*/ 34955 w 1817969"/>
              <a:gd name="connsiteY1" fmla="*/ 79718 h 183823"/>
              <a:gd name="connsiteX2" fmla="*/ 536672 w 1817969"/>
              <a:gd name="connsiteY2" fmla="*/ 24770 h 183823"/>
              <a:gd name="connsiteX3" fmla="*/ 758499 w 1817969"/>
              <a:gd name="connsiteY3" fmla="*/ 39888 h 183823"/>
              <a:gd name="connsiteX4" fmla="*/ 1243529 w 1817969"/>
              <a:gd name="connsiteY4" fmla="*/ 132 h 183823"/>
              <a:gd name="connsiteX5" fmla="*/ 1816023 w 1817969"/>
              <a:gd name="connsiteY5" fmla="*/ 55791 h 183823"/>
              <a:gd name="connsiteX6" fmla="*/ 1416956 w 1817969"/>
              <a:gd name="connsiteY6" fmla="*/ 151206 h 183823"/>
              <a:gd name="connsiteX7" fmla="*/ 1051198 w 1817969"/>
              <a:gd name="connsiteY7" fmla="*/ 183012 h 183823"/>
              <a:gd name="connsiteX8" fmla="*/ 634729 w 1817969"/>
              <a:gd name="connsiteY8" fmla="*/ 175061 h 183823"/>
              <a:gd name="connsiteX9" fmla="*/ 275419 w 1817969"/>
              <a:gd name="connsiteY9" fmla="*/ 175061 h 183823"/>
              <a:gd name="connsiteX10" fmla="*/ 130346 w 1817969"/>
              <a:gd name="connsiteY10" fmla="*/ 127353 h 183823"/>
              <a:gd name="connsiteX0" fmla="*/ 130346 w 1817969"/>
              <a:gd name="connsiteY0" fmla="*/ 129538 h 186008"/>
              <a:gd name="connsiteX1" fmla="*/ 34955 w 1817969"/>
              <a:gd name="connsiteY1" fmla="*/ 81903 h 186008"/>
              <a:gd name="connsiteX2" fmla="*/ 536672 w 1817969"/>
              <a:gd name="connsiteY2" fmla="*/ 26955 h 186008"/>
              <a:gd name="connsiteX3" fmla="*/ 791120 w 1817969"/>
              <a:gd name="connsiteY3" fmla="*/ 12141 h 186008"/>
              <a:gd name="connsiteX4" fmla="*/ 1243529 w 1817969"/>
              <a:gd name="connsiteY4" fmla="*/ 2317 h 186008"/>
              <a:gd name="connsiteX5" fmla="*/ 1816023 w 1817969"/>
              <a:gd name="connsiteY5" fmla="*/ 57976 h 186008"/>
              <a:gd name="connsiteX6" fmla="*/ 1416956 w 1817969"/>
              <a:gd name="connsiteY6" fmla="*/ 153391 h 186008"/>
              <a:gd name="connsiteX7" fmla="*/ 1051198 w 1817969"/>
              <a:gd name="connsiteY7" fmla="*/ 185197 h 186008"/>
              <a:gd name="connsiteX8" fmla="*/ 634729 w 1817969"/>
              <a:gd name="connsiteY8" fmla="*/ 177246 h 186008"/>
              <a:gd name="connsiteX9" fmla="*/ 275419 w 1817969"/>
              <a:gd name="connsiteY9" fmla="*/ 177246 h 186008"/>
              <a:gd name="connsiteX10" fmla="*/ 130346 w 1817969"/>
              <a:gd name="connsiteY10" fmla="*/ 129538 h 18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7969" h="186008">
                <a:moveTo>
                  <a:pt x="130346" y="129538"/>
                </a:moveTo>
                <a:cubicBezTo>
                  <a:pt x="90269" y="113648"/>
                  <a:pt x="-69737" y="96480"/>
                  <a:pt x="34955" y="81903"/>
                </a:cubicBezTo>
                <a:cubicBezTo>
                  <a:pt x="108113" y="69795"/>
                  <a:pt x="416081" y="33593"/>
                  <a:pt x="536672" y="26955"/>
                </a:cubicBezTo>
                <a:cubicBezTo>
                  <a:pt x="657263" y="20317"/>
                  <a:pt x="673311" y="16247"/>
                  <a:pt x="791120" y="12141"/>
                </a:cubicBezTo>
                <a:cubicBezTo>
                  <a:pt x="908929" y="8035"/>
                  <a:pt x="1072712" y="-5322"/>
                  <a:pt x="1243529" y="2317"/>
                </a:cubicBezTo>
                <a:cubicBezTo>
                  <a:pt x="1414346" y="9956"/>
                  <a:pt x="1787119" y="32797"/>
                  <a:pt x="1816023" y="57976"/>
                </a:cubicBezTo>
                <a:cubicBezTo>
                  <a:pt x="1844927" y="83155"/>
                  <a:pt x="1544427" y="132188"/>
                  <a:pt x="1416956" y="153391"/>
                </a:cubicBezTo>
                <a:cubicBezTo>
                  <a:pt x="1289485" y="174594"/>
                  <a:pt x="1181569" y="181221"/>
                  <a:pt x="1051198" y="185197"/>
                </a:cubicBezTo>
                <a:cubicBezTo>
                  <a:pt x="920827" y="189173"/>
                  <a:pt x="759299" y="177246"/>
                  <a:pt x="634729" y="177246"/>
                </a:cubicBezTo>
                <a:cubicBezTo>
                  <a:pt x="510159" y="177246"/>
                  <a:pt x="359483" y="185197"/>
                  <a:pt x="275419" y="177246"/>
                </a:cubicBezTo>
                <a:cubicBezTo>
                  <a:pt x="191355" y="169295"/>
                  <a:pt x="170423" y="145428"/>
                  <a:pt x="130346" y="12953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Freeform 17"/>
          <p:cNvSpPr/>
          <p:nvPr/>
        </p:nvSpPr>
        <p:spPr>
          <a:xfrm>
            <a:off x="6553200" y="5394981"/>
            <a:ext cx="1447800" cy="148236"/>
          </a:xfrm>
          <a:custGeom>
            <a:avLst/>
            <a:gdLst>
              <a:gd name="connsiteX0" fmla="*/ 17928 w 1705804"/>
              <a:gd name="connsiteY0" fmla="*/ 127446 h 151300"/>
              <a:gd name="connsiteX1" fmla="*/ 646081 w 1705804"/>
              <a:gd name="connsiteY1" fmla="*/ 39981 h 151300"/>
              <a:gd name="connsiteX2" fmla="*/ 1131111 w 1705804"/>
              <a:gd name="connsiteY2" fmla="*/ 225 h 151300"/>
              <a:gd name="connsiteX3" fmla="*/ 1703605 w 1705804"/>
              <a:gd name="connsiteY3" fmla="*/ 55884 h 151300"/>
              <a:gd name="connsiteX4" fmla="*/ 1313991 w 1705804"/>
              <a:gd name="connsiteY4" fmla="*/ 111543 h 151300"/>
              <a:gd name="connsiteX5" fmla="*/ 948231 w 1705804"/>
              <a:gd name="connsiteY5" fmla="*/ 127446 h 151300"/>
              <a:gd name="connsiteX6" fmla="*/ 550666 w 1705804"/>
              <a:gd name="connsiteY6" fmla="*/ 151300 h 151300"/>
              <a:gd name="connsiteX7" fmla="*/ 200808 w 1705804"/>
              <a:gd name="connsiteY7" fmla="*/ 127446 h 151300"/>
              <a:gd name="connsiteX8" fmla="*/ 17928 w 1705804"/>
              <a:gd name="connsiteY8" fmla="*/ 127446 h 151300"/>
              <a:gd name="connsiteX0" fmla="*/ 17928 w 1705815"/>
              <a:gd name="connsiteY0" fmla="*/ 127446 h 183872"/>
              <a:gd name="connsiteX1" fmla="*/ 646081 w 1705815"/>
              <a:gd name="connsiteY1" fmla="*/ 39981 h 183872"/>
              <a:gd name="connsiteX2" fmla="*/ 1131111 w 1705815"/>
              <a:gd name="connsiteY2" fmla="*/ 225 h 183872"/>
              <a:gd name="connsiteX3" fmla="*/ 1703605 w 1705815"/>
              <a:gd name="connsiteY3" fmla="*/ 55884 h 183872"/>
              <a:gd name="connsiteX4" fmla="*/ 1313991 w 1705815"/>
              <a:gd name="connsiteY4" fmla="*/ 111543 h 183872"/>
              <a:gd name="connsiteX5" fmla="*/ 938780 w 1705815"/>
              <a:gd name="connsiteY5" fmla="*/ 183105 h 183872"/>
              <a:gd name="connsiteX6" fmla="*/ 550666 w 1705815"/>
              <a:gd name="connsiteY6" fmla="*/ 151300 h 183872"/>
              <a:gd name="connsiteX7" fmla="*/ 200808 w 1705815"/>
              <a:gd name="connsiteY7" fmla="*/ 127446 h 183872"/>
              <a:gd name="connsiteX8" fmla="*/ 17928 w 1705815"/>
              <a:gd name="connsiteY8" fmla="*/ 127446 h 183872"/>
              <a:gd name="connsiteX0" fmla="*/ 18064 w 1705951"/>
              <a:gd name="connsiteY0" fmla="*/ 127446 h 186377"/>
              <a:gd name="connsiteX1" fmla="*/ 646217 w 1705951"/>
              <a:gd name="connsiteY1" fmla="*/ 39981 h 186377"/>
              <a:gd name="connsiteX2" fmla="*/ 1131247 w 1705951"/>
              <a:gd name="connsiteY2" fmla="*/ 225 h 186377"/>
              <a:gd name="connsiteX3" fmla="*/ 1703741 w 1705951"/>
              <a:gd name="connsiteY3" fmla="*/ 55884 h 186377"/>
              <a:gd name="connsiteX4" fmla="*/ 1314127 w 1705951"/>
              <a:gd name="connsiteY4" fmla="*/ 111543 h 186377"/>
              <a:gd name="connsiteX5" fmla="*/ 938916 w 1705951"/>
              <a:gd name="connsiteY5" fmla="*/ 183105 h 186377"/>
              <a:gd name="connsiteX6" fmla="*/ 522447 w 1705951"/>
              <a:gd name="connsiteY6" fmla="*/ 175154 h 186377"/>
              <a:gd name="connsiteX7" fmla="*/ 200944 w 1705951"/>
              <a:gd name="connsiteY7" fmla="*/ 127446 h 186377"/>
              <a:gd name="connsiteX8" fmla="*/ 18064 w 1705951"/>
              <a:gd name="connsiteY8" fmla="*/ 127446 h 186377"/>
              <a:gd name="connsiteX0" fmla="*/ 23937 w 1711824"/>
              <a:gd name="connsiteY0" fmla="*/ 127446 h 186377"/>
              <a:gd name="connsiteX1" fmla="*/ 652090 w 1711824"/>
              <a:gd name="connsiteY1" fmla="*/ 39981 h 186377"/>
              <a:gd name="connsiteX2" fmla="*/ 1137120 w 1711824"/>
              <a:gd name="connsiteY2" fmla="*/ 225 h 186377"/>
              <a:gd name="connsiteX3" fmla="*/ 1709614 w 1711824"/>
              <a:gd name="connsiteY3" fmla="*/ 55884 h 186377"/>
              <a:gd name="connsiteX4" fmla="*/ 1320000 w 1711824"/>
              <a:gd name="connsiteY4" fmla="*/ 111543 h 186377"/>
              <a:gd name="connsiteX5" fmla="*/ 944789 w 1711824"/>
              <a:gd name="connsiteY5" fmla="*/ 183105 h 186377"/>
              <a:gd name="connsiteX6" fmla="*/ 528320 w 1711824"/>
              <a:gd name="connsiteY6" fmla="*/ 175154 h 186377"/>
              <a:gd name="connsiteX7" fmla="*/ 169010 w 1711824"/>
              <a:gd name="connsiteY7" fmla="*/ 175154 h 186377"/>
              <a:gd name="connsiteX8" fmla="*/ 23937 w 1711824"/>
              <a:gd name="connsiteY8" fmla="*/ 127446 h 186377"/>
              <a:gd name="connsiteX0" fmla="*/ 84192 w 1772079"/>
              <a:gd name="connsiteY0" fmla="*/ 127435 h 186366"/>
              <a:gd name="connsiteX1" fmla="*/ 43171 w 1772079"/>
              <a:gd name="connsiteY1" fmla="*/ 119709 h 186366"/>
              <a:gd name="connsiteX2" fmla="*/ 712345 w 1772079"/>
              <a:gd name="connsiteY2" fmla="*/ 39970 h 186366"/>
              <a:gd name="connsiteX3" fmla="*/ 1197375 w 1772079"/>
              <a:gd name="connsiteY3" fmla="*/ 214 h 186366"/>
              <a:gd name="connsiteX4" fmla="*/ 1769869 w 1772079"/>
              <a:gd name="connsiteY4" fmla="*/ 55873 h 186366"/>
              <a:gd name="connsiteX5" fmla="*/ 1380255 w 1772079"/>
              <a:gd name="connsiteY5" fmla="*/ 111532 h 186366"/>
              <a:gd name="connsiteX6" fmla="*/ 1005044 w 1772079"/>
              <a:gd name="connsiteY6" fmla="*/ 183094 h 186366"/>
              <a:gd name="connsiteX7" fmla="*/ 588575 w 1772079"/>
              <a:gd name="connsiteY7" fmla="*/ 175143 h 186366"/>
              <a:gd name="connsiteX8" fmla="*/ 229265 w 1772079"/>
              <a:gd name="connsiteY8" fmla="*/ 175143 h 186366"/>
              <a:gd name="connsiteX9" fmla="*/ 84192 w 1772079"/>
              <a:gd name="connsiteY9" fmla="*/ 127435 h 186366"/>
              <a:gd name="connsiteX0" fmla="*/ 84192 w 1771815"/>
              <a:gd name="connsiteY0" fmla="*/ 127435 h 183905"/>
              <a:gd name="connsiteX1" fmla="*/ 43171 w 1771815"/>
              <a:gd name="connsiteY1" fmla="*/ 119709 h 183905"/>
              <a:gd name="connsiteX2" fmla="*/ 712345 w 1771815"/>
              <a:gd name="connsiteY2" fmla="*/ 39970 h 183905"/>
              <a:gd name="connsiteX3" fmla="*/ 1197375 w 1771815"/>
              <a:gd name="connsiteY3" fmla="*/ 214 h 183905"/>
              <a:gd name="connsiteX4" fmla="*/ 1769869 w 1771815"/>
              <a:gd name="connsiteY4" fmla="*/ 55873 h 183905"/>
              <a:gd name="connsiteX5" fmla="*/ 1370802 w 1771815"/>
              <a:gd name="connsiteY5" fmla="*/ 151288 h 183905"/>
              <a:gd name="connsiteX6" fmla="*/ 1005044 w 1771815"/>
              <a:gd name="connsiteY6" fmla="*/ 183094 h 183905"/>
              <a:gd name="connsiteX7" fmla="*/ 588575 w 1771815"/>
              <a:gd name="connsiteY7" fmla="*/ 175143 h 183905"/>
              <a:gd name="connsiteX8" fmla="*/ 229265 w 1771815"/>
              <a:gd name="connsiteY8" fmla="*/ 175143 h 183905"/>
              <a:gd name="connsiteX9" fmla="*/ 84192 w 1771815"/>
              <a:gd name="connsiteY9" fmla="*/ 127435 h 183905"/>
              <a:gd name="connsiteX0" fmla="*/ 130345 w 1817968"/>
              <a:gd name="connsiteY0" fmla="*/ 127391 h 183861"/>
              <a:gd name="connsiteX1" fmla="*/ 34954 w 1817968"/>
              <a:gd name="connsiteY1" fmla="*/ 79756 h 183861"/>
              <a:gd name="connsiteX2" fmla="*/ 758498 w 1817968"/>
              <a:gd name="connsiteY2" fmla="*/ 39926 h 183861"/>
              <a:gd name="connsiteX3" fmla="*/ 1243528 w 1817968"/>
              <a:gd name="connsiteY3" fmla="*/ 170 h 183861"/>
              <a:gd name="connsiteX4" fmla="*/ 1816022 w 1817968"/>
              <a:gd name="connsiteY4" fmla="*/ 55829 h 183861"/>
              <a:gd name="connsiteX5" fmla="*/ 1416955 w 1817968"/>
              <a:gd name="connsiteY5" fmla="*/ 151244 h 183861"/>
              <a:gd name="connsiteX6" fmla="*/ 1051197 w 1817968"/>
              <a:gd name="connsiteY6" fmla="*/ 183050 h 183861"/>
              <a:gd name="connsiteX7" fmla="*/ 634728 w 1817968"/>
              <a:gd name="connsiteY7" fmla="*/ 175099 h 183861"/>
              <a:gd name="connsiteX8" fmla="*/ 275418 w 1817968"/>
              <a:gd name="connsiteY8" fmla="*/ 175099 h 183861"/>
              <a:gd name="connsiteX9" fmla="*/ 130345 w 1817968"/>
              <a:gd name="connsiteY9" fmla="*/ 127391 h 183861"/>
              <a:gd name="connsiteX0" fmla="*/ 130346 w 1817969"/>
              <a:gd name="connsiteY0" fmla="*/ 127353 h 183823"/>
              <a:gd name="connsiteX1" fmla="*/ 34955 w 1817969"/>
              <a:gd name="connsiteY1" fmla="*/ 79718 h 183823"/>
              <a:gd name="connsiteX2" fmla="*/ 536672 w 1817969"/>
              <a:gd name="connsiteY2" fmla="*/ 24770 h 183823"/>
              <a:gd name="connsiteX3" fmla="*/ 758499 w 1817969"/>
              <a:gd name="connsiteY3" fmla="*/ 39888 h 183823"/>
              <a:gd name="connsiteX4" fmla="*/ 1243529 w 1817969"/>
              <a:gd name="connsiteY4" fmla="*/ 132 h 183823"/>
              <a:gd name="connsiteX5" fmla="*/ 1816023 w 1817969"/>
              <a:gd name="connsiteY5" fmla="*/ 55791 h 183823"/>
              <a:gd name="connsiteX6" fmla="*/ 1416956 w 1817969"/>
              <a:gd name="connsiteY6" fmla="*/ 151206 h 183823"/>
              <a:gd name="connsiteX7" fmla="*/ 1051198 w 1817969"/>
              <a:gd name="connsiteY7" fmla="*/ 183012 h 183823"/>
              <a:gd name="connsiteX8" fmla="*/ 634729 w 1817969"/>
              <a:gd name="connsiteY8" fmla="*/ 175061 h 183823"/>
              <a:gd name="connsiteX9" fmla="*/ 275419 w 1817969"/>
              <a:gd name="connsiteY9" fmla="*/ 175061 h 183823"/>
              <a:gd name="connsiteX10" fmla="*/ 130346 w 1817969"/>
              <a:gd name="connsiteY10" fmla="*/ 127353 h 183823"/>
              <a:gd name="connsiteX0" fmla="*/ 130346 w 1817969"/>
              <a:gd name="connsiteY0" fmla="*/ 129538 h 186008"/>
              <a:gd name="connsiteX1" fmla="*/ 34955 w 1817969"/>
              <a:gd name="connsiteY1" fmla="*/ 81903 h 186008"/>
              <a:gd name="connsiteX2" fmla="*/ 536672 w 1817969"/>
              <a:gd name="connsiteY2" fmla="*/ 26955 h 186008"/>
              <a:gd name="connsiteX3" fmla="*/ 791120 w 1817969"/>
              <a:gd name="connsiteY3" fmla="*/ 12141 h 186008"/>
              <a:gd name="connsiteX4" fmla="*/ 1243529 w 1817969"/>
              <a:gd name="connsiteY4" fmla="*/ 2317 h 186008"/>
              <a:gd name="connsiteX5" fmla="*/ 1816023 w 1817969"/>
              <a:gd name="connsiteY5" fmla="*/ 57976 h 186008"/>
              <a:gd name="connsiteX6" fmla="*/ 1416956 w 1817969"/>
              <a:gd name="connsiteY6" fmla="*/ 153391 h 186008"/>
              <a:gd name="connsiteX7" fmla="*/ 1051198 w 1817969"/>
              <a:gd name="connsiteY7" fmla="*/ 185197 h 186008"/>
              <a:gd name="connsiteX8" fmla="*/ 634729 w 1817969"/>
              <a:gd name="connsiteY8" fmla="*/ 177246 h 186008"/>
              <a:gd name="connsiteX9" fmla="*/ 275419 w 1817969"/>
              <a:gd name="connsiteY9" fmla="*/ 177246 h 186008"/>
              <a:gd name="connsiteX10" fmla="*/ 130346 w 1817969"/>
              <a:gd name="connsiteY10" fmla="*/ 129538 h 186008"/>
              <a:gd name="connsiteX0" fmla="*/ 130346 w 1817969"/>
              <a:gd name="connsiteY0" fmla="*/ 129538 h 186008"/>
              <a:gd name="connsiteX1" fmla="*/ 34955 w 1817969"/>
              <a:gd name="connsiteY1" fmla="*/ 81903 h 186008"/>
              <a:gd name="connsiteX2" fmla="*/ 536672 w 1817969"/>
              <a:gd name="connsiteY2" fmla="*/ 26955 h 186008"/>
              <a:gd name="connsiteX3" fmla="*/ 791120 w 1817969"/>
              <a:gd name="connsiteY3" fmla="*/ 12141 h 186008"/>
              <a:gd name="connsiteX4" fmla="*/ 1243529 w 1817969"/>
              <a:gd name="connsiteY4" fmla="*/ 2317 h 186008"/>
              <a:gd name="connsiteX5" fmla="*/ 1816023 w 1817969"/>
              <a:gd name="connsiteY5" fmla="*/ 57976 h 186008"/>
              <a:gd name="connsiteX6" fmla="*/ 1416956 w 1817969"/>
              <a:gd name="connsiteY6" fmla="*/ 153391 h 186008"/>
              <a:gd name="connsiteX7" fmla="*/ 1051198 w 1817969"/>
              <a:gd name="connsiteY7" fmla="*/ 185197 h 186008"/>
              <a:gd name="connsiteX8" fmla="*/ 634729 w 1817969"/>
              <a:gd name="connsiteY8" fmla="*/ 177246 h 186008"/>
              <a:gd name="connsiteX9" fmla="*/ 130346 w 1817969"/>
              <a:gd name="connsiteY9" fmla="*/ 129538 h 18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7969" h="186008">
                <a:moveTo>
                  <a:pt x="130346" y="129538"/>
                </a:moveTo>
                <a:cubicBezTo>
                  <a:pt x="90269" y="113648"/>
                  <a:pt x="-69737" y="96480"/>
                  <a:pt x="34955" y="81903"/>
                </a:cubicBezTo>
                <a:cubicBezTo>
                  <a:pt x="108113" y="69795"/>
                  <a:pt x="416081" y="33593"/>
                  <a:pt x="536672" y="26955"/>
                </a:cubicBezTo>
                <a:cubicBezTo>
                  <a:pt x="657263" y="20317"/>
                  <a:pt x="673311" y="16247"/>
                  <a:pt x="791120" y="12141"/>
                </a:cubicBezTo>
                <a:cubicBezTo>
                  <a:pt x="908929" y="8035"/>
                  <a:pt x="1072712" y="-5322"/>
                  <a:pt x="1243529" y="2317"/>
                </a:cubicBezTo>
                <a:cubicBezTo>
                  <a:pt x="1414346" y="9956"/>
                  <a:pt x="1787119" y="32797"/>
                  <a:pt x="1816023" y="57976"/>
                </a:cubicBezTo>
                <a:cubicBezTo>
                  <a:pt x="1844927" y="83155"/>
                  <a:pt x="1544427" y="132188"/>
                  <a:pt x="1416956" y="153391"/>
                </a:cubicBezTo>
                <a:cubicBezTo>
                  <a:pt x="1289485" y="174594"/>
                  <a:pt x="1181569" y="181221"/>
                  <a:pt x="1051198" y="185197"/>
                </a:cubicBezTo>
                <a:cubicBezTo>
                  <a:pt x="920827" y="189173"/>
                  <a:pt x="759299" y="177246"/>
                  <a:pt x="634729" y="177246"/>
                </a:cubicBezTo>
                <a:cubicBezTo>
                  <a:pt x="481254" y="167970"/>
                  <a:pt x="230308" y="145428"/>
                  <a:pt x="130346" y="12953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Freeform 18"/>
          <p:cNvSpPr/>
          <p:nvPr/>
        </p:nvSpPr>
        <p:spPr>
          <a:xfrm>
            <a:off x="5292938" y="5160579"/>
            <a:ext cx="1872409" cy="154504"/>
          </a:xfrm>
          <a:custGeom>
            <a:avLst/>
            <a:gdLst>
              <a:gd name="connsiteX0" fmla="*/ 17928 w 1705804"/>
              <a:gd name="connsiteY0" fmla="*/ 127446 h 151300"/>
              <a:gd name="connsiteX1" fmla="*/ 646081 w 1705804"/>
              <a:gd name="connsiteY1" fmla="*/ 39981 h 151300"/>
              <a:gd name="connsiteX2" fmla="*/ 1131111 w 1705804"/>
              <a:gd name="connsiteY2" fmla="*/ 225 h 151300"/>
              <a:gd name="connsiteX3" fmla="*/ 1703605 w 1705804"/>
              <a:gd name="connsiteY3" fmla="*/ 55884 h 151300"/>
              <a:gd name="connsiteX4" fmla="*/ 1313991 w 1705804"/>
              <a:gd name="connsiteY4" fmla="*/ 111543 h 151300"/>
              <a:gd name="connsiteX5" fmla="*/ 948231 w 1705804"/>
              <a:gd name="connsiteY5" fmla="*/ 127446 h 151300"/>
              <a:gd name="connsiteX6" fmla="*/ 550666 w 1705804"/>
              <a:gd name="connsiteY6" fmla="*/ 151300 h 151300"/>
              <a:gd name="connsiteX7" fmla="*/ 200808 w 1705804"/>
              <a:gd name="connsiteY7" fmla="*/ 127446 h 151300"/>
              <a:gd name="connsiteX8" fmla="*/ 17928 w 1705804"/>
              <a:gd name="connsiteY8" fmla="*/ 127446 h 151300"/>
              <a:gd name="connsiteX0" fmla="*/ 17928 w 1705815"/>
              <a:gd name="connsiteY0" fmla="*/ 127446 h 183872"/>
              <a:gd name="connsiteX1" fmla="*/ 646081 w 1705815"/>
              <a:gd name="connsiteY1" fmla="*/ 39981 h 183872"/>
              <a:gd name="connsiteX2" fmla="*/ 1131111 w 1705815"/>
              <a:gd name="connsiteY2" fmla="*/ 225 h 183872"/>
              <a:gd name="connsiteX3" fmla="*/ 1703605 w 1705815"/>
              <a:gd name="connsiteY3" fmla="*/ 55884 h 183872"/>
              <a:gd name="connsiteX4" fmla="*/ 1313991 w 1705815"/>
              <a:gd name="connsiteY4" fmla="*/ 111543 h 183872"/>
              <a:gd name="connsiteX5" fmla="*/ 938780 w 1705815"/>
              <a:gd name="connsiteY5" fmla="*/ 183105 h 183872"/>
              <a:gd name="connsiteX6" fmla="*/ 550666 w 1705815"/>
              <a:gd name="connsiteY6" fmla="*/ 151300 h 183872"/>
              <a:gd name="connsiteX7" fmla="*/ 200808 w 1705815"/>
              <a:gd name="connsiteY7" fmla="*/ 127446 h 183872"/>
              <a:gd name="connsiteX8" fmla="*/ 17928 w 1705815"/>
              <a:gd name="connsiteY8" fmla="*/ 127446 h 183872"/>
              <a:gd name="connsiteX0" fmla="*/ 18064 w 1705951"/>
              <a:gd name="connsiteY0" fmla="*/ 127446 h 186377"/>
              <a:gd name="connsiteX1" fmla="*/ 646217 w 1705951"/>
              <a:gd name="connsiteY1" fmla="*/ 39981 h 186377"/>
              <a:gd name="connsiteX2" fmla="*/ 1131247 w 1705951"/>
              <a:gd name="connsiteY2" fmla="*/ 225 h 186377"/>
              <a:gd name="connsiteX3" fmla="*/ 1703741 w 1705951"/>
              <a:gd name="connsiteY3" fmla="*/ 55884 h 186377"/>
              <a:gd name="connsiteX4" fmla="*/ 1314127 w 1705951"/>
              <a:gd name="connsiteY4" fmla="*/ 111543 h 186377"/>
              <a:gd name="connsiteX5" fmla="*/ 938916 w 1705951"/>
              <a:gd name="connsiteY5" fmla="*/ 183105 h 186377"/>
              <a:gd name="connsiteX6" fmla="*/ 522447 w 1705951"/>
              <a:gd name="connsiteY6" fmla="*/ 175154 h 186377"/>
              <a:gd name="connsiteX7" fmla="*/ 200944 w 1705951"/>
              <a:gd name="connsiteY7" fmla="*/ 127446 h 186377"/>
              <a:gd name="connsiteX8" fmla="*/ 18064 w 1705951"/>
              <a:gd name="connsiteY8" fmla="*/ 127446 h 186377"/>
              <a:gd name="connsiteX0" fmla="*/ 23937 w 1711824"/>
              <a:gd name="connsiteY0" fmla="*/ 127446 h 186377"/>
              <a:gd name="connsiteX1" fmla="*/ 652090 w 1711824"/>
              <a:gd name="connsiteY1" fmla="*/ 39981 h 186377"/>
              <a:gd name="connsiteX2" fmla="*/ 1137120 w 1711824"/>
              <a:gd name="connsiteY2" fmla="*/ 225 h 186377"/>
              <a:gd name="connsiteX3" fmla="*/ 1709614 w 1711824"/>
              <a:gd name="connsiteY3" fmla="*/ 55884 h 186377"/>
              <a:gd name="connsiteX4" fmla="*/ 1320000 w 1711824"/>
              <a:gd name="connsiteY4" fmla="*/ 111543 h 186377"/>
              <a:gd name="connsiteX5" fmla="*/ 944789 w 1711824"/>
              <a:gd name="connsiteY5" fmla="*/ 183105 h 186377"/>
              <a:gd name="connsiteX6" fmla="*/ 528320 w 1711824"/>
              <a:gd name="connsiteY6" fmla="*/ 175154 h 186377"/>
              <a:gd name="connsiteX7" fmla="*/ 169010 w 1711824"/>
              <a:gd name="connsiteY7" fmla="*/ 175154 h 186377"/>
              <a:gd name="connsiteX8" fmla="*/ 23937 w 1711824"/>
              <a:gd name="connsiteY8" fmla="*/ 127446 h 186377"/>
              <a:gd name="connsiteX0" fmla="*/ 84192 w 1772079"/>
              <a:gd name="connsiteY0" fmla="*/ 127435 h 186366"/>
              <a:gd name="connsiteX1" fmla="*/ 43171 w 1772079"/>
              <a:gd name="connsiteY1" fmla="*/ 119709 h 186366"/>
              <a:gd name="connsiteX2" fmla="*/ 712345 w 1772079"/>
              <a:gd name="connsiteY2" fmla="*/ 39970 h 186366"/>
              <a:gd name="connsiteX3" fmla="*/ 1197375 w 1772079"/>
              <a:gd name="connsiteY3" fmla="*/ 214 h 186366"/>
              <a:gd name="connsiteX4" fmla="*/ 1769869 w 1772079"/>
              <a:gd name="connsiteY4" fmla="*/ 55873 h 186366"/>
              <a:gd name="connsiteX5" fmla="*/ 1380255 w 1772079"/>
              <a:gd name="connsiteY5" fmla="*/ 111532 h 186366"/>
              <a:gd name="connsiteX6" fmla="*/ 1005044 w 1772079"/>
              <a:gd name="connsiteY6" fmla="*/ 183094 h 186366"/>
              <a:gd name="connsiteX7" fmla="*/ 588575 w 1772079"/>
              <a:gd name="connsiteY7" fmla="*/ 175143 h 186366"/>
              <a:gd name="connsiteX8" fmla="*/ 229265 w 1772079"/>
              <a:gd name="connsiteY8" fmla="*/ 175143 h 186366"/>
              <a:gd name="connsiteX9" fmla="*/ 84192 w 1772079"/>
              <a:gd name="connsiteY9" fmla="*/ 127435 h 186366"/>
              <a:gd name="connsiteX0" fmla="*/ 84192 w 1771815"/>
              <a:gd name="connsiteY0" fmla="*/ 127435 h 183905"/>
              <a:gd name="connsiteX1" fmla="*/ 43171 w 1771815"/>
              <a:gd name="connsiteY1" fmla="*/ 119709 h 183905"/>
              <a:gd name="connsiteX2" fmla="*/ 712345 w 1771815"/>
              <a:gd name="connsiteY2" fmla="*/ 39970 h 183905"/>
              <a:gd name="connsiteX3" fmla="*/ 1197375 w 1771815"/>
              <a:gd name="connsiteY3" fmla="*/ 214 h 183905"/>
              <a:gd name="connsiteX4" fmla="*/ 1769869 w 1771815"/>
              <a:gd name="connsiteY4" fmla="*/ 55873 h 183905"/>
              <a:gd name="connsiteX5" fmla="*/ 1370802 w 1771815"/>
              <a:gd name="connsiteY5" fmla="*/ 151288 h 183905"/>
              <a:gd name="connsiteX6" fmla="*/ 1005044 w 1771815"/>
              <a:gd name="connsiteY6" fmla="*/ 183094 h 183905"/>
              <a:gd name="connsiteX7" fmla="*/ 588575 w 1771815"/>
              <a:gd name="connsiteY7" fmla="*/ 175143 h 183905"/>
              <a:gd name="connsiteX8" fmla="*/ 229265 w 1771815"/>
              <a:gd name="connsiteY8" fmla="*/ 175143 h 183905"/>
              <a:gd name="connsiteX9" fmla="*/ 84192 w 1771815"/>
              <a:gd name="connsiteY9" fmla="*/ 127435 h 183905"/>
              <a:gd name="connsiteX0" fmla="*/ 130345 w 1817968"/>
              <a:gd name="connsiteY0" fmla="*/ 127391 h 183861"/>
              <a:gd name="connsiteX1" fmla="*/ 34954 w 1817968"/>
              <a:gd name="connsiteY1" fmla="*/ 79756 h 183861"/>
              <a:gd name="connsiteX2" fmla="*/ 758498 w 1817968"/>
              <a:gd name="connsiteY2" fmla="*/ 39926 h 183861"/>
              <a:gd name="connsiteX3" fmla="*/ 1243528 w 1817968"/>
              <a:gd name="connsiteY3" fmla="*/ 170 h 183861"/>
              <a:gd name="connsiteX4" fmla="*/ 1816022 w 1817968"/>
              <a:gd name="connsiteY4" fmla="*/ 55829 h 183861"/>
              <a:gd name="connsiteX5" fmla="*/ 1416955 w 1817968"/>
              <a:gd name="connsiteY5" fmla="*/ 151244 h 183861"/>
              <a:gd name="connsiteX6" fmla="*/ 1051197 w 1817968"/>
              <a:gd name="connsiteY6" fmla="*/ 183050 h 183861"/>
              <a:gd name="connsiteX7" fmla="*/ 634728 w 1817968"/>
              <a:gd name="connsiteY7" fmla="*/ 175099 h 183861"/>
              <a:gd name="connsiteX8" fmla="*/ 275418 w 1817968"/>
              <a:gd name="connsiteY8" fmla="*/ 175099 h 183861"/>
              <a:gd name="connsiteX9" fmla="*/ 130345 w 1817968"/>
              <a:gd name="connsiteY9" fmla="*/ 127391 h 183861"/>
              <a:gd name="connsiteX0" fmla="*/ 130346 w 1817969"/>
              <a:gd name="connsiteY0" fmla="*/ 127353 h 183823"/>
              <a:gd name="connsiteX1" fmla="*/ 34955 w 1817969"/>
              <a:gd name="connsiteY1" fmla="*/ 79718 h 183823"/>
              <a:gd name="connsiteX2" fmla="*/ 536672 w 1817969"/>
              <a:gd name="connsiteY2" fmla="*/ 24770 h 183823"/>
              <a:gd name="connsiteX3" fmla="*/ 758499 w 1817969"/>
              <a:gd name="connsiteY3" fmla="*/ 39888 h 183823"/>
              <a:gd name="connsiteX4" fmla="*/ 1243529 w 1817969"/>
              <a:gd name="connsiteY4" fmla="*/ 132 h 183823"/>
              <a:gd name="connsiteX5" fmla="*/ 1816023 w 1817969"/>
              <a:gd name="connsiteY5" fmla="*/ 55791 h 183823"/>
              <a:gd name="connsiteX6" fmla="*/ 1416956 w 1817969"/>
              <a:gd name="connsiteY6" fmla="*/ 151206 h 183823"/>
              <a:gd name="connsiteX7" fmla="*/ 1051198 w 1817969"/>
              <a:gd name="connsiteY7" fmla="*/ 183012 h 183823"/>
              <a:gd name="connsiteX8" fmla="*/ 634729 w 1817969"/>
              <a:gd name="connsiteY8" fmla="*/ 175061 h 183823"/>
              <a:gd name="connsiteX9" fmla="*/ 275419 w 1817969"/>
              <a:gd name="connsiteY9" fmla="*/ 175061 h 183823"/>
              <a:gd name="connsiteX10" fmla="*/ 130346 w 1817969"/>
              <a:gd name="connsiteY10" fmla="*/ 127353 h 183823"/>
              <a:gd name="connsiteX0" fmla="*/ 130346 w 1817969"/>
              <a:gd name="connsiteY0" fmla="*/ 129538 h 186008"/>
              <a:gd name="connsiteX1" fmla="*/ 34955 w 1817969"/>
              <a:gd name="connsiteY1" fmla="*/ 81903 h 186008"/>
              <a:gd name="connsiteX2" fmla="*/ 536672 w 1817969"/>
              <a:gd name="connsiteY2" fmla="*/ 26955 h 186008"/>
              <a:gd name="connsiteX3" fmla="*/ 791120 w 1817969"/>
              <a:gd name="connsiteY3" fmla="*/ 12141 h 186008"/>
              <a:gd name="connsiteX4" fmla="*/ 1243529 w 1817969"/>
              <a:gd name="connsiteY4" fmla="*/ 2317 h 186008"/>
              <a:gd name="connsiteX5" fmla="*/ 1816023 w 1817969"/>
              <a:gd name="connsiteY5" fmla="*/ 57976 h 186008"/>
              <a:gd name="connsiteX6" fmla="*/ 1416956 w 1817969"/>
              <a:gd name="connsiteY6" fmla="*/ 153391 h 186008"/>
              <a:gd name="connsiteX7" fmla="*/ 1051198 w 1817969"/>
              <a:gd name="connsiteY7" fmla="*/ 185197 h 186008"/>
              <a:gd name="connsiteX8" fmla="*/ 634729 w 1817969"/>
              <a:gd name="connsiteY8" fmla="*/ 177246 h 186008"/>
              <a:gd name="connsiteX9" fmla="*/ 275419 w 1817969"/>
              <a:gd name="connsiteY9" fmla="*/ 177246 h 186008"/>
              <a:gd name="connsiteX10" fmla="*/ 130346 w 1817969"/>
              <a:gd name="connsiteY10" fmla="*/ 129538 h 186008"/>
              <a:gd name="connsiteX0" fmla="*/ 130346 w 1817969"/>
              <a:gd name="connsiteY0" fmla="*/ 129538 h 186008"/>
              <a:gd name="connsiteX1" fmla="*/ 34955 w 1817969"/>
              <a:gd name="connsiteY1" fmla="*/ 81903 h 186008"/>
              <a:gd name="connsiteX2" fmla="*/ 536672 w 1817969"/>
              <a:gd name="connsiteY2" fmla="*/ 26955 h 186008"/>
              <a:gd name="connsiteX3" fmla="*/ 791120 w 1817969"/>
              <a:gd name="connsiteY3" fmla="*/ 12141 h 186008"/>
              <a:gd name="connsiteX4" fmla="*/ 1243529 w 1817969"/>
              <a:gd name="connsiteY4" fmla="*/ 2317 h 186008"/>
              <a:gd name="connsiteX5" fmla="*/ 1816023 w 1817969"/>
              <a:gd name="connsiteY5" fmla="*/ 57976 h 186008"/>
              <a:gd name="connsiteX6" fmla="*/ 1416956 w 1817969"/>
              <a:gd name="connsiteY6" fmla="*/ 153391 h 186008"/>
              <a:gd name="connsiteX7" fmla="*/ 1051198 w 1817969"/>
              <a:gd name="connsiteY7" fmla="*/ 185197 h 186008"/>
              <a:gd name="connsiteX8" fmla="*/ 634729 w 1817969"/>
              <a:gd name="connsiteY8" fmla="*/ 177246 h 186008"/>
              <a:gd name="connsiteX9" fmla="*/ 130346 w 1817969"/>
              <a:gd name="connsiteY9" fmla="*/ 129538 h 186008"/>
              <a:gd name="connsiteX0" fmla="*/ 130346 w 1900107"/>
              <a:gd name="connsiteY0" fmla="*/ 135880 h 192350"/>
              <a:gd name="connsiteX1" fmla="*/ 34955 w 1900107"/>
              <a:gd name="connsiteY1" fmla="*/ 88245 h 192350"/>
              <a:gd name="connsiteX2" fmla="*/ 536672 w 1900107"/>
              <a:gd name="connsiteY2" fmla="*/ 33297 h 192350"/>
              <a:gd name="connsiteX3" fmla="*/ 791120 w 1900107"/>
              <a:gd name="connsiteY3" fmla="*/ 18483 h 192350"/>
              <a:gd name="connsiteX4" fmla="*/ 1243529 w 1900107"/>
              <a:gd name="connsiteY4" fmla="*/ 8659 h 192350"/>
              <a:gd name="connsiteX5" fmla="*/ 1898502 w 1900107"/>
              <a:gd name="connsiteY5" fmla="*/ 154115 h 192350"/>
              <a:gd name="connsiteX6" fmla="*/ 1416956 w 1900107"/>
              <a:gd name="connsiteY6" fmla="*/ 159733 h 192350"/>
              <a:gd name="connsiteX7" fmla="*/ 1051198 w 1900107"/>
              <a:gd name="connsiteY7" fmla="*/ 191539 h 192350"/>
              <a:gd name="connsiteX8" fmla="*/ 634729 w 1900107"/>
              <a:gd name="connsiteY8" fmla="*/ 183588 h 192350"/>
              <a:gd name="connsiteX9" fmla="*/ 130346 w 1900107"/>
              <a:gd name="connsiteY9" fmla="*/ 135880 h 192350"/>
              <a:gd name="connsiteX0" fmla="*/ 130346 w 1900107"/>
              <a:gd name="connsiteY0" fmla="*/ 118251 h 174721"/>
              <a:gd name="connsiteX1" fmla="*/ 34955 w 1900107"/>
              <a:gd name="connsiteY1" fmla="*/ 70616 h 174721"/>
              <a:gd name="connsiteX2" fmla="*/ 536672 w 1900107"/>
              <a:gd name="connsiteY2" fmla="*/ 15668 h 174721"/>
              <a:gd name="connsiteX3" fmla="*/ 791120 w 1900107"/>
              <a:gd name="connsiteY3" fmla="*/ 854 h 174721"/>
              <a:gd name="connsiteX4" fmla="*/ 1243529 w 1900107"/>
              <a:gd name="connsiteY4" fmla="*/ 40918 h 174721"/>
              <a:gd name="connsiteX5" fmla="*/ 1898502 w 1900107"/>
              <a:gd name="connsiteY5" fmla="*/ 136486 h 174721"/>
              <a:gd name="connsiteX6" fmla="*/ 1416956 w 1900107"/>
              <a:gd name="connsiteY6" fmla="*/ 142104 h 174721"/>
              <a:gd name="connsiteX7" fmla="*/ 1051198 w 1900107"/>
              <a:gd name="connsiteY7" fmla="*/ 173910 h 174721"/>
              <a:gd name="connsiteX8" fmla="*/ 634729 w 1900107"/>
              <a:gd name="connsiteY8" fmla="*/ 165959 h 174721"/>
              <a:gd name="connsiteX9" fmla="*/ 130346 w 1900107"/>
              <a:gd name="connsiteY9" fmla="*/ 118251 h 174721"/>
              <a:gd name="connsiteX0" fmla="*/ 130346 w 1899631"/>
              <a:gd name="connsiteY0" fmla="*/ 118251 h 173946"/>
              <a:gd name="connsiteX1" fmla="*/ 34955 w 1899631"/>
              <a:gd name="connsiteY1" fmla="*/ 70616 h 173946"/>
              <a:gd name="connsiteX2" fmla="*/ 536672 w 1899631"/>
              <a:gd name="connsiteY2" fmla="*/ 15668 h 173946"/>
              <a:gd name="connsiteX3" fmla="*/ 791120 w 1899631"/>
              <a:gd name="connsiteY3" fmla="*/ 854 h 173946"/>
              <a:gd name="connsiteX4" fmla="*/ 1243529 w 1899631"/>
              <a:gd name="connsiteY4" fmla="*/ 40918 h 173946"/>
              <a:gd name="connsiteX5" fmla="*/ 1898502 w 1899631"/>
              <a:gd name="connsiteY5" fmla="*/ 136486 h 173946"/>
              <a:gd name="connsiteX6" fmla="*/ 1392213 w 1899631"/>
              <a:gd name="connsiteY6" fmla="*/ 162059 h 173946"/>
              <a:gd name="connsiteX7" fmla="*/ 1051198 w 1899631"/>
              <a:gd name="connsiteY7" fmla="*/ 173910 h 173946"/>
              <a:gd name="connsiteX8" fmla="*/ 634729 w 1899631"/>
              <a:gd name="connsiteY8" fmla="*/ 165959 h 173946"/>
              <a:gd name="connsiteX9" fmla="*/ 130346 w 1899631"/>
              <a:gd name="connsiteY9" fmla="*/ 118251 h 173946"/>
              <a:gd name="connsiteX0" fmla="*/ 130346 w 1899654"/>
              <a:gd name="connsiteY0" fmla="*/ 118251 h 193874"/>
              <a:gd name="connsiteX1" fmla="*/ 34955 w 1899654"/>
              <a:gd name="connsiteY1" fmla="*/ 70616 h 193874"/>
              <a:gd name="connsiteX2" fmla="*/ 536672 w 1899654"/>
              <a:gd name="connsiteY2" fmla="*/ 15668 h 193874"/>
              <a:gd name="connsiteX3" fmla="*/ 791120 w 1899654"/>
              <a:gd name="connsiteY3" fmla="*/ 854 h 193874"/>
              <a:gd name="connsiteX4" fmla="*/ 1243529 w 1899654"/>
              <a:gd name="connsiteY4" fmla="*/ 40918 h 193874"/>
              <a:gd name="connsiteX5" fmla="*/ 1898502 w 1899654"/>
              <a:gd name="connsiteY5" fmla="*/ 136486 h 193874"/>
              <a:gd name="connsiteX6" fmla="*/ 1392213 w 1899654"/>
              <a:gd name="connsiteY6" fmla="*/ 162059 h 193874"/>
              <a:gd name="connsiteX7" fmla="*/ 1001710 w 1899654"/>
              <a:gd name="connsiteY7" fmla="*/ 193864 h 193874"/>
              <a:gd name="connsiteX8" fmla="*/ 634729 w 1899654"/>
              <a:gd name="connsiteY8" fmla="*/ 165959 h 193874"/>
              <a:gd name="connsiteX9" fmla="*/ 130346 w 1899654"/>
              <a:gd name="connsiteY9" fmla="*/ 118251 h 193874"/>
              <a:gd name="connsiteX0" fmla="*/ 137828 w 1907136"/>
              <a:gd name="connsiteY0" fmla="*/ 118251 h 193874"/>
              <a:gd name="connsiteX1" fmla="*/ 42437 w 1907136"/>
              <a:gd name="connsiteY1" fmla="*/ 70616 h 193874"/>
              <a:gd name="connsiteX2" fmla="*/ 544154 w 1907136"/>
              <a:gd name="connsiteY2" fmla="*/ 15668 h 193874"/>
              <a:gd name="connsiteX3" fmla="*/ 798602 w 1907136"/>
              <a:gd name="connsiteY3" fmla="*/ 854 h 193874"/>
              <a:gd name="connsiteX4" fmla="*/ 1251011 w 1907136"/>
              <a:gd name="connsiteY4" fmla="*/ 40918 h 193874"/>
              <a:gd name="connsiteX5" fmla="*/ 1905984 w 1907136"/>
              <a:gd name="connsiteY5" fmla="*/ 136486 h 193874"/>
              <a:gd name="connsiteX6" fmla="*/ 1399695 w 1907136"/>
              <a:gd name="connsiteY6" fmla="*/ 162059 h 193874"/>
              <a:gd name="connsiteX7" fmla="*/ 1009192 w 1907136"/>
              <a:gd name="connsiteY7" fmla="*/ 193864 h 193874"/>
              <a:gd name="connsiteX8" fmla="*/ 576228 w 1907136"/>
              <a:gd name="connsiteY8" fmla="*/ 165959 h 193874"/>
              <a:gd name="connsiteX9" fmla="*/ 137828 w 1907136"/>
              <a:gd name="connsiteY9" fmla="*/ 118251 h 193874"/>
              <a:gd name="connsiteX0" fmla="*/ 172938 w 1942246"/>
              <a:gd name="connsiteY0" fmla="*/ 118251 h 193874"/>
              <a:gd name="connsiteX1" fmla="*/ 36307 w 1942246"/>
              <a:gd name="connsiteY1" fmla="*/ 60639 h 193874"/>
              <a:gd name="connsiteX2" fmla="*/ 579264 w 1942246"/>
              <a:gd name="connsiteY2" fmla="*/ 15668 h 193874"/>
              <a:gd name="connsiteX3" fmla="*/ 833712 w 1942246"/>
              <a:gd name="connsiteY3" fmla="*/ 854 h 193874"/>
              <a:gd name="connsiteX4" fmla="*/ 1286121 w 1942246"/>
              <a:gd name="connsiteY4" fmla="*/ 40918 h 193874"/>
              <a:gd name="connsiteX5" fmla="*/ 1941094 w 1942246"/>
              <a:gd name="connsiteY5" fmla="*/ 136486 h 193874"/>
              <a:gd name="connsiteX6" fmla="*/ 1434805 w 1942246"/>
              <a:gd name="connsiteY6" fmla="*/ 162059 h 193874"/>
              <a:gd name="connsiteX7" fmla="*/ 1044302 w 1942246"/>
              <a:gd name="connsiteY7" fmla="*/ 193864 h 193874"/>
              <a:gd name="connsiteX8" fmla="*/ 611338 w 1942246"/>
              <a:gd name="connsiteY8" fmla="*/ 165959 h 193874"/>
              <a:gd name="connsiteX9" fmla="*/ 172938 w 1942246"/>
              <a:gd name="connsiteY9" fmla="*/ 118251 h 19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2246" h="193874">
                <a:moveTo>
                  <a:pt x="172938" y="118251"/>
                </a:moveTo>
                <a:cubicBezTo>
                  <a:pt x="77100" y="100698"/>
                  <a:pt x="-68385" y="75216"/>
                  <a:pt x="36307" y="60639"/>
                </a:cubicBezTo>
                <a:cubicBezTo>
                  <a:pt x="109465" y="48531"/>
                  <a:pt x="458673" y="22306"/>
                  <a:pt x="579264" y="15668"/>
                </a:cubicBezTo>
                <a:cubicBezTo>
                  <a:pt x="699855" y="9030"/>
                  <a:pt x="715903" y="-3354"/>
                  <a:pt x="833712" y="854"/>
                </a:cubicBezTo>
                <a:cubicBezTo>
                  <a:pt x="951521" y="5062"/>
                  <a:pt x="1101557" y="18313"/>
                  <a:pt x="1286121" y="40918"/>
                </a:cubicBezTo>
                <a:cubicBezTo>
                  <a:pt x="1470685" y="63523"/>
                  <a:pt x="1916313" y="116296"/>
                  <a:pt x="1941094" y="136486"/>
                </a:cubicBezTo>
                <a:cubicBezTo>
                  <a:pt x="1965875" y="156676"/>
                  <a:pt x="1584270" y="152496"/>
                  <a:pt x="1434805" y="162059"/>
                </a:cubicBezTo>
                <a:cubicBezTo>
                  <a:pt x="1285340" y="171622"/>
                  <a:pt x="1181546" y="193214"/>
                  <a:pt x="1044302" y="193864"/>
                </a:cubicBezTo>
                <a:cubicBezTo>
                  <a:pt x="907058" y="194514"/>
                  <a:pt x="735908" y="165959"/>
                  <a:pt x="611338" y="165959"/>
                </a:cubicBezTo>
                <a:cubicBezTo>
                  <a:pt x="457863" y="156683"/>
                  <a:pt x="268777" y="135804"/>
                  <a:pt x="172938" y="11825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 13"/>
          <p:cNvSpPr/>
          <p:nvPr/>
        </p:nvSpPr>
        <p:spPr>
          <a:xfrm>
            <a:off x="4360628" y="3021883"/>
            <a:ext cx="993913" cy="572494"/>
          </a:xfrm>
          <a:custGeom>
            <a:avLst/>
            <a:gdLst>
              <a:gd name="connsiteX0" fmla="*/ 993913 w 993913"/>
              <a:gd name="connsiteY0" fmla="*/ 0 h 572494"/>
              <a:gd name="connsiteX1" fmla="*/ 731520 w 993913"/>
              <a:gd name="connsiteY1" fmla="*/ 230588 h 572494"/>
              <a:gd name="connsiteX2" fmla="*/ 302149 w 993913"/>
              <a:gd name="connsiteY2" fmla="*/ 492981 h 572494"/>
              <a:gd name="connsiteX3" fmla="*/ 0 w 993913"/>
              <a:gd name="connsiteY3" fmla="*/ 572494 h 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13" h="572494">
                <a:moveTo>
                  <a:pt x="993913" y="0"/>
                </a:moveTo>
                <a:cubicBezTo>
                  <a:pt x="920363" y="74212"/>
                  <a:pt x="846814" y="148425"/>
                  <a:pt x="731520" y="230588"/>
                </a:cubicBezTo>
                <a:cubicBezTo>
                  <a:pt x="616226" y="312751"/>
                  <a:pt x="424069" y="435997"/>
                  <a:pt x="302149" y="492981"/>
                </a:cubicBezTo>
                <a:cubicBezTo>
                  <a:pt x="180229" y="549965"/>
                  <a:pt x="90114" y="561229"/>
                  <a:pt x="0" y="572494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Freeform 14"/>
          <p:cNvSpPr/>
          <p:nvPr/>
        </p:nvSpPr>
        <p:spPr>
          <a:xfrm>
            <a:off x="3978966" y="3339934"/>
            <a:ext cx="1534602" cy="1248355"/>
          </a:xfrm>
          <a:custGeom>
            <a:avLst/>
            <a:gdLst>
              <a:gd name="connsiteX0" fmla="*/ 1630017 w 1630017"/>
              <a:gd name="connsiteY0" fmla="*/ 0 h 1280160"/>
              <a:gd name="connsiteX1" fmla="*/ 1335819 w 1630017"/>
              <a:gd name="connsiteY1" fmla="*/ 365760 h 1280160"/>
              <a:gd name="connsiteX2" fmla="*/ 1041620 w 1630017"/>
              <a:gd name="connsiteY2" fmla="*/ 675861 h 1280160"/>
              <a:gd name="connsiteX3" fmla="*/ 445273 w 1630017"/>
              <a:gd name="connsiteY3" fmla="*/ 1097280 h 1280160"/>
              <a:gd name="connsiteX4" fmla="*/ 95415 w 1630017"/>
              <a:gd name="connsiteY4" fmla="*/ 1248355 h 1280160"/>
              <a:gd name="connsiteX5" fmla="*/ 95415 w 1630017"/>
              <a:gd name="connsiteY5" fmla="*/ 1248355 h 1280160"/>
              <a:gd name="connsiteX6" fmla="*/ 0 w 1630017"/>
              <a:gd name="connsiteY6" fmla="*/ 1280160 h 1280160"/>
              <a:gd name="connsiteX0" fmla="*/ 1534602 w 1534602"/>
              <a:gd name="connsiteY0" fmla="*/ 0 h 1248355"/>
              <a:gd name="connsiteX1" fmla="*/ 1240404 w 1534602"/>
              <a:gd name="connsiteY1" fmla="*/ 365760 h 1248355"/>
              <a:gd name="connsiteX2" fmla="*/ 946205 w 1534602"/>
              <a:gd name="connsiteY2" fmla="*/ 675861 h 1248355"/>
              <a:gd name="connsiteX3" fmla="*/ 349858 w 1534602"/>
              <a:gd name="connsiteY3" fmla="*/ 1097280 h 1248355"/>
              <a:gd name="connsiteX4" fmla="*/ 0 w 1534602"/>
              <a:gd name="connsiteY4" fmla="*/ 1248355 h 1248355"/>
              <a:gd name="connsiteX5" fmla="*/ 0 w 1534602"/>
              <a:gd name="connsiteY5" fmla="*/ 1248355 h 1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4602" h="1248355">
                <a:moveTo>
                  <a:pt x="1534602" y="0"/>
                </a:moveTo>
                <a:cubicBezTo>
                  <a:pt x="1436536" y="126558"/>
                  <a:pt x="1338470" y="253117"/>
                  <a:pt x="1240404" y="365760"/>
                </a:cubicBezTo>
                <a:cubicBezTo>
                  <a:pt x="1142338" y="478403"/>
                  <a:pt x="1094629" y="553941"/>
                  <a:pt x="946205" y="675861"/>
                </a:cubicBezTo>
                <a:cubicBezTo>
                  <a:pt x="797781" y="797781"/>
                  <a:pt x="507559" y="1001864"/>
                  <a:pt x="349858" y="1097280"/>
                </a:cubicBezTo>
                <a:cubicBezTo>
                  <a:pt x="192157" y="1192696"/>
                  <a:pt x="0" y="1248355"/>
                  <a:pt x="0" y="1248355"/>
                </a:cubicBezTo>
                <a:lnTo>
                  <a:pt x="0" y="1248355"/>
                </a:ln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Freeform 19"/>
          <p:cNvSpPr/>
          <p:nvPr/>
        </p:nvSpPr>
        <p:spPr>
          <a:xfrm>
            <a:off x="5982694" y="3538718"/>
            <a:ext cx="795130" cy="787179"/>
          </a:xfrm>
          <a:custGeom>
            <a:avLst/>
            <a:gdLst>
              <a:gd name="connsiteX0" fmla="*/ 0 w 795130"/>
              <a:gd name="connsiteY0" fmla="*/ 0 h 787179"/>
              <a:gd name="connsiteX1" fmla="*/ 310101 w 795130"/>
              <a:gd name="connsiteY1" fmla="*/ 405516 h 787179"/>
              <a:gd name="connsiteX2" fmla="*/ 795130 w 795130"/>
              <a:gd name="connsiteY2" fmla="*/ 787179 h 7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130" h="787179">
                <a:moveTo>
                  <a:pt x="0" y="0"/>
                </a:moveTo>
                <a:cubicBezTo>
                  <a:pt x="88789" y="137160"/>
                  <a:pt x="177579" y="274320"/>
                  <a:pt x="310101" y="405516"/>
                </a:cubicBezTo>
                <a:cubicBezTo>
                  <a:pt x="442623" y="536713"/>
                  <a:pt x="618876" y="661946"/>
                  <a:pt x="795130" y="787179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Freeform 20"/>
          <p:cNvSpPr/>
          <p:nvPr/>
        </p:nvSpPr>
        <p:spPr>
          <a:xfrm>
            <a:off x="6046304" y="3459205"/>
            <a:ext cx="755374" cy="333954"/>
          </a:xfrm>
          <a:custGeom>
            <a:avLst/>
            <a:gdLst>
              <a:gd name="connsiteX0" fmla="*/ 0 w 755374"/>
              <a:gd name="connsiteY0" fmla="*/ 0 h 333954"/>
              <a:gd name="connsiteX1" fmla="*/ 254442 w 755374"/>
              <a:gd name="connsiteY1" fmla="*/ 151074 h 333954"/>
              <a:gd name="connsiteX2" fmla="*/ 755374 w 755374"/>
              <a:gd name="connsiteY2" fmla="*/ 333954 h 33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374" h="333954">
                <a:moveTo>
                  <a:pt x="0" y="0"/>
                </a:moveTo>
                <a:cubicBezTo>
                  <a:pt x="64273" y="47707"/>
                  <a:pt x="128546" y="95415"/>
                  <a:pt x="254442" y="151074"/>
                </a:cubicBezTo>
                <a:cubicBezTo>
                  <a:pt x="380338" y="206733"/>
                  <a:pt x="567856" y="270343"/>
                  <a:pt x="755374" y="333954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Freeform 22"/>
          <p:cNvSpPr/>
          <p:nvPr/>
        </p:nvSpPr>
        <p:spPr>
          <a:xfrm>
            <a:off x="5155758" y="2409632"/>
            <a:ext cx="652007" cy="548640"/>
          </a:xfrm>
          <a:custGeom>
            <a:avLst/>
            <a:gdLst>
              <a:gd name="connsiteX0" fmla="*/ 0 w 652007"/>
              <a:gd name="connsiteY0" fmla="*/ 548640 h 548640"/>
              <a:gd name="connsiteX1" fmla="*/ 373712 w 652007"/>
              <a:gd name="connsiteY1" fmla="*/ 318053 h 548640"/>
              <a:gd name="connsiteX2" fmla="*/ 652007 w 652007"/>
              <a:gd name="connsiteY2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007" h="548640">
                <a:moveTo>
                  <a:pt x="0" y="548640"/>
                </a:moveTo>
                <a:cubicBezTo>
                  <a:pt x="132522" y="479066"/>
                  <a:pt x="265044" y="409493"/>
                  <a:pt x="373712" y="318053"/>
                </a:cubicBezTo>
                <a:cubicBezTo>
                  <a:pt x="482380" y="226613"/>
                  <a:pt x="567193" y="113306"/>
                  <a:pt x="652007" y="0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Freeform 24"/>
          <p:cNvSpPr/>
          <p:nvPr/>
        </p:nvSpPr>
        <p:spPr>
          <a:xfrm>
            <a:off x="5314784" y="2711782"/>
            <a:ext cx="198783" cy="230588"/>
          </a:xfrm>
          <a:custGeom>
            <a:avLst/>
            <a:gdLst>
              <a:gd name="connsiteX0" fmla="*/ 198783 w 198783"/>
              <a:gd name="connsiteY0" fmla="*/ 0 h 230588"/>
              <a:gd name="connsiteX1" fmla="*/ 127221 w 198783"/>
              <a:gd name="connsiteY1" fmla="*/ 127221 h 230588"/>
              <a:gd name="connsiteX2" fmla="*/ 0 w 198783"/>
              <a:gd name="connsiteY2" fmla="*/ 230588 h 2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783" h="230588">
                <a:moveTo>
                  <a:pt x="198783" y="0"/>
                </a:moveTo>
                <a:cubicBezTo>
                  <a:pt x="179567" y="44395"/>
                  <a:pt x="160352" y="88790"/>
                  <a:pt x="127221" y="127221"/>
                </a:cubicBezTo>
                <a:cubicBezTo>
                  <a:pt x="94090" y="165652"/>
                  <a:pt x="47045" y="198120"/>
                  <a:pt x="0" y="230588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Freeform 25"/>
          <p:cNvSpPr/>
          <p:nvPr/>
        </p:nvSpPr>
        <p:spPr>
          <a:xfrm>
            <a:off x="5521518" y="2711782"/>
            <a:ext cx="190832" cy="246490"/>
          </a:xfrm>
          <a:custGeom>
            <a:avLst/>
            <a:gdLst>
              <a:gd name="connsiteX0" fmla="*/ 0 w 190832"/>
              <a:gd name="connsiteY0" fmla="*/ 0 h 246490"/>
              <a:gd name="connsiteX1" fmla="*/ 63611 w 190832"/>
              <a:gd name="connsiteY1" fmla="*/ 111318 h 246490"/>
              <a:gd name="connsiteX2" fmla="*/ 190832 w 190832"/>
              <a:gd name="connsiteY2" fmla="*/ 246490 h 2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832" h="246490">
                <a:moveTo>
                  <a:pt x="0" y="0"/>
                </a:moveTo>
                <a:cubicBezTo>
                  <a:pt x="15903" y="35118"/>
                  <a:pt x="31806" y="70236"/>
                  <a:pt x="63611" y="111318"/>
                </a:cubicBezTo>
                <a:cubicBezTo>
                  <a:pt x="95416" y="152400"/>
                  <a:pt x="143124" y="199445"/>
                  <a:pt x="190832" y="246490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Freeform 26"/>
          <p:cNvSpPr/>
          <p:nvPr/>
        </p:nvSpPr>
        <p:spPr>
          <a:xfrm>
            <a:off x="5752106" y="2322168"/>
            <a:ext cx="190831" cy="389614"/>
          </a:xfrm>
          <a:custGeom>
            <a:avLst/>
            <a:gdLst>
              <a:gd name="connsiteX0" fmla="*/ 190831 w 190831"/>
              <a:gd name="connsiteY0" fmla="*/ 0 h 389614"/>
              <a:gd name="connsiteX1" fmla="*/ 111318 w 190831"/>
              <a:gd name="connsiteY1" fmla="*/ 254442 h 389614"/>
              <a:gd name="connsiteX2" fmla="*/ 0 w 190831"/>
              <a:gd name="connsiteY2" fmla="*/ 389614 h 3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831" h="389614">
                <a:moveTo>
                  <a:pt x="190831" y="0"/>
                </a:moveTo>
                <a:cubicBezTo>
                  <a:pt x="166977" y="94753"/>
                  <a:pt x="143123" y="189506"/>
                  <a:pt x="111318" y="254442"/>
                </a:cubicBezTo>
                <a:cubicBezTo>
                  <a:pt x="79513" y="319378"/>
                  <a:pt x="39756" y="354496"/>
                  <a:pt x="0" y="389614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Freeform 27"/>
          <p:cNvSpPr/>
          <p:nvPr/>
        </p:nvSpPr>
        <p:spPr>
          <a:xfrm>
            <a:off x="5895230" y="2481194"/>
            <a:ext cx="143123" cy="159026"/>
          </a:xfrm>
          <a:custGeom>
            <a:avLst/>
            <a:gdLst>
              <a:gd name="connsiteX0" fmla="*/ 0 w 143123"/>
              <a:gd name="connsiteY0" fmla="*/ 0 h 159026"/>
              <a:gd name="connsiteX1" fmla="*/ 79513 w 143123"/>
              <a:gd name="connsiteY1" fmla="*/ 71562 h 159026"/>
              <a:gd name="connsiteX2" fmla="*/ 143123 w 143123"/>
              <a:gd name="connsiteY2" fmla="*/ 159026 h 1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23" h="159026">
                <a:moveTo>
                  <a:pt x="0" y="0"/>
                </a:moveTo>
                <a:cubicBezTo>
                  <a:pt x="27829" y="22529"/>
                  <a:pt x="55659" y="45058"/>
                  <a:pt x="79513" y="71562"/>
                </a:cubicBezTo>
                <a:cubicBezTo>
                  <a:pt x="103367" y="98066"/>
                  <a:pt x="123245" y="128546"/>
                  <a:pt x="143123" y="159026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Freeform 28"/>
          <p:cNvSpPr/>
          <p:nvPr/>
        </p:nvSpPr>
        <p:spPr>
          <a:xfrm>
            <a:off x="5895230" y="2544805"/>
            <a:ext cx="63610" cy="103367"/>
          </a:xfrm>
          <a:custGeom>
            <a:avLst/>
            <a:gdLst>
              <a:gd name="connsiteX0" fmla="*/ 0 w 63610"/>
              <a:gd name="connsiteY0" fmla="*/ 0 h 103367"/>
              <a:gd name="connsiteX1" fmla="*/ 63610 w 63610"/>
              <a:gd name="connsiteY1" fmla="*/ 103367 h 10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" h="103367">
                <a:moveTo>
                  <a:pt x="0" y="0"/>
                </a:moveTo>
                <a:lnTo>
                  <a:pt x="63610" y="103367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6046304" y="2385779"/>
            <a:ext cx="95416" cy="238539"/>
          </a:xfrm>
          <a:custGeom>
            <a:avLst/>
            <a:gdLst>
              <a:gd name="connsiteX0" fmla="*/ 0 w 95416"/>
              <a:gd name="connsiteY0" fmla="*/ 0 h 238539"/>
              <a:gd name="connsiteX1" fmla="*/ 47708 w 95416"/>
              <a:gd name="connsiteY1" fmla="*/ 166977 h 238539"/>
              <a:gd name="connsiteX2" fmla="*/ 95416 w 95416"/>
              <a:gd name="connsiteY2" fmla="*/ 238539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16" h="238539">
                <a:moveTo>
                  <a:pt x="0" y="0"/>
                </a:moveTo>
                <a:cubicBezTo>
                  <a:pt x="15902" y="63610"/>
                  <a:pt x="31805" y="127221"/>
                  <a:pt x="47708" y="166977"/>
                </a:cubicBezTo>
                <a:cubicBezTo>
                  <a:pt x="63611" y="206734"/>
                  <a:pt x="79513" y="222636"/>
                  <a:pt x="95416" y="238539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Freeform 30"/>
          <p:cNvSpPr/>
          <p:nvPr/>
        </p:nvSpPr>
        <p:spPr>
          <a:xfrm>
            <a:off x="6157623" y="2330119"/>
            <a:ext cx="278295" cy="524786"/>
          </a:xfrm>
          <a:custGeom>
            <a:avLst/>
            <a:gdLst>
              <a:gd name="connsiteX0" fmla="*/ 0 w 278295"/>
              <a:gd name="connsiteY0" fmla="*/ 0 h 524786"/>
              <a:gd name="connsiteX1" fmla="*/ 95415 w 278295"/>
              <a:gd name="connsiteY1" fmla="*/ 214686 h 524786"/>
              <a:gd name="connsiteX2" fmla="*/ 174928 w 278295"/>
              <a:gd name="connsiteY2" fmla="*/ 349858 h 524786"/>
              <a:gd name="connsiteX3" fmla="*/ 278295 w 278295"/>
              <a:gd name="connsiteY3" fmla="*/ 524786 h 52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" h="524786">
                <a:moveTo>
                  <a:pt x="0" y="0"/>
                </a:moveTo>
                <a:cubicBezTo>
                  <a:pt x="33130" y="78188"/>
                  <a:pt x="66260" y="156376"/>
                  <a:pt x="95415" y="214686"/>
                </a:cubicBezTo>
                <a:cubicBezTo>
                  <a:pt x="124570" y="272996"/>
                  <a:pt x="174928" y="349858"/>
                  <a:pt x="174928" y="349858"/>
                </a:cubicBezTo>
                <a:lnTo>
                  <a:pt x="278295" y="524786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4" name="Freeform 1023"/>
          <p:cNvSpPr/>
          <p:nvPr/>
        </p:nvSpPr>
        <p:spPr>
          <a:xfrm>
            <a:off x="6268941" y="2672025"/>
            <a:ext cx="47708" cy="357809"/>
          </a:xfrm>
          <a:custGeom>
            <a:avLst/>
            <a:gdLst>
              <a:gd name="connsiteX0" fmla="*/ 47708 w 47708"/>
              <a:gd name="connsiteY0" fmla="*/ 0 h 357809"/>
              <a:gd name="connsiteX1" fmla="*/ 39756 w 47708"/>
              <a:gd name="connsiteY1" fmla="*/ 222637 h 357809"/>
              <a:gd name="connsiteX2" fmla="*/ 0 w 47708"/>
              <a:gd name="connsiteY2" fmla="*/ 357809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08" h="357809">
                <a:moveTo>
                  <a:pt x="47708" y="0"/>
                </a:moveTo>
                <a:cubicBezTo>
                  <a:pt x="47707" y="81501"/>
                  <a:pt x="47707" y="163002"/>
                  <a:pt x="39756" y="222637"/>
                </a:cubicBezTo>
                <a:cubicBezTo>
                  <a:pt x="31805" y="282272"/>
                  <a:pt x="15902" y="320040"/>
                  <a:pt x="0" y="357809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5" name="Freeform 1024"/>
          <p:cNvSpPr/>
          <p:nvPr/>
        </p:nvSpPr>
        <p:spPr>
          <a:xfrm>
            <a:off x="6205330" y="2632269"/>
            <a:ext cx="55660" cy="413468"/>
          </a:xfrm>
          <a:custGeom>
            <a:avLst/>
            <a:gdLst>
              <a:gd name="connsiteX0" fmla="*/ 55660 w 55660"/>
              <a:gd name="connsiteY0" fmla="*/ 0 h 413468"/>
              <a:gd name="connsiteX1" fmla="*/ 47708 w 55660"/>
              <a:gd name="connsiteY1" fmla="*/ 143123 h 413468"/>
              <a:gd name="connsiteX2" fmla="*/ 31806 w 55660"/>
              <a:gd name="connsiteY2" fmla="*/ 278296 h 413468"/>
              <a:gd name="connsiteX3" fmla="*/ 0 w 55660"/>
              <a:gd name="connsiteY3" fmla="*/ 413468 h 41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60" h="413468">
                <a:moveTo>
                  <a:pt x="55660" y="0"/>
                </a:moveTo>
                <a:cubicBezTo>
                  <a:pt x="53672" y="48370"/>
                  <a:pt x="51684" y="96740"/>
                  <a:pt x="47708" y="143123"/>
                </a:cubicBezTo>
                <a:cubicBezTo>
                  <a:pt x="43732" y="189506"/>
                  <a:pt x="39757" y="233239"/>
                  <a:pt x="31806" y="278296"/>
                </a:cubicBezTo>
                <a:cubicBezTo>
                  <a:pt x="23855" y="323353"/>
                  <a:pt x="11927" y="368410"/>
                  <a:pt x="0" y="413468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8" name="Freeform 1027"/>
          <p:cNvSpPr/>
          <p:nvPr/>
        </p:nvSpPr>
        <p:spPr>
          <a:xfrm>
            <a:off x="6086061" y="2520951"/>
            <a:ext cx="143123" cy="246490"/>
          </a:xfrm>
          <a:custGeom>
            <a:avLst/>
            <a:gdLst>
              <a:gd name="connsiteX0" fmla="*/ 143123 w 143123"/>
              <a:gd name="connsiteY0" fmla="*/ 0 h 246490"/>
              <a:gd name="connsiteX1" fmla="*/ 39756 w 143123"/>
              <a:gd name="connsiteY1" fmla="*/ 159026 h 246490"/>
              <a:gd name="connsiteX2" fmla="*/ 0 w 143123"/>
              <a:gd name="connsiteY2" fmla="*/ 246490 h 2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23" h="246490">
                <a:moveTo>
                  <a:pt x="143123" y="0"/>
                </a:moveTo>
                <a:cubicBezTo>
                  <a:pt x="103366" y="58972"/>
                  <a:pt x="63610" y="117944"/>
                  <a:pt x="39756" y="159026"/>
                </a:cubicBezTo>
                <a:cubicBezTo>
                  <a:pt x="15902" y="200108"/>
                  <a:pt x="7951" y="223299"/>
                  <a:pt x="0" y="246490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9" name="Freeform 1028"/>
          <p:cNvSpPr/>
          <p:nvPr/>
        </p:nvSpPr>
        <p:spPr>
          <a:xfrm>
            <a:off x="5680544" y="2695879"/>
            <a:ext cx="302150" cy="373712"/>
          </a:xfrm>
          <a:custGeom>
            <a:avLst/>
            <a:gdLst>
              <a:gd name="connsiteX0" fmla="*/ 302150 w 302150"/>
              <a:gd name="connsiteY0" fmla="*/ 0 h 373712"/>
              <a:gd name="connsiteX1" fmla="*/ 182880 w 302150"/>
              <a:gd name="connsiteY1" fmla="*/ 182880 h 373712"/>
              <a:gd name="connsiteX2" fmla="*/ 0 w 302150"/>
              <a:gd name="connsiteY2" fmla="*/ 373712 h 37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150" h="373712">
                <a:moveTo>
                  <a:pt x="302150" y="0"/>
                </a:moveTo>
                <a:cubicBezTo>
                  <a:pt x="267694" y="60297"/>
                  <a:pt x="233238" y="120595"/>
                  <a:pt x="182880" y="182880"/>
                </a:cubicBezTo>
                <a:cubicBezTo>
                  <a:pt x="132522" y="245165"/>
                  <a:pt x="66261" y="309438"/>
                  <a:pt x="0" y="373712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0" name="Freeform 1029"/>
          <p:cNvSpPr/>
          <p:nvPr/>
        </p:nvSpPr>
        <p:spPr>
          <a:xfrm>
            <a:off x="5974743" y="2735636"/>
            <a:ext cx="87464" cy="166977"/>
          </a:xfrm>
          <a:custGeom>
            <a:avLst/>
            <a:gdLst>
              <a:gd name="connsiteX0" fmla="*/ 0 w 87464"/>
              <a:gd name="connsiteY0" fmla="*/ 0 h 166977"/>
              <a:gd name="connsiteX1" fmla="*/ 63610 w 87464"/>
              <a:gd name="connsiteY1" fmla="*/ 95416 h 166977"/>
              <a:gd name="connsiteX2" fmla="*/ 87464 w 87464"/>
              <a:gd name="connsiteY2" fmla="*/ 166977 h 1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64" h="166977">
                <a:moveTo>
                  <a:pt x="0" y="0"/>
                </a:moveTo>
                <a:cubicBezTo>
                  <a:pt x="24516" y="33793"/>
                  <a:pt x="49033" y="67587"/>
                  <a:pt x="63610" y="95416"/>
                </a:cubicBezTo>
                <a:cubicBezTo>
                  <a:pt x="78187" y="123246"/>
                  <a:pt x="82825" y="145111"/>
                  <a:pt x="87464" y="166977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1" name="Freeform 1030"/>
          <p:cNvSpPr/>
          <p:nvPr/>
        </p:nvSpPr>
        <p:spPr>
          <a:xfrm>
            <a:off x="5855473" y="2918516"/>
            <a:ext cx="214685" cy="206734"/>
          </a:xfrm>
          <a:custGeom>
            <a:avLst/>
            <a:gdLst>
              <a:gd name="connsiteX0" fmla="*/ 0 w 214685"/>
              <a:gd name="connsiteY0" fmla="*/ 0 h 206734"/>
              <a:gd name="connsiteX1" fmla="*/ 111318 w 214685"/>
              <a:gd name="connsiteY1" fmla="*/ 127221 h 206734"/>
              <a:gd name="connsiteX2" fmla="*/ 214685 w 214685"/>
              <a:gd name="connsiteY2" fmla="*/ 206734 h 2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85" h="206734">
                <a:moveTo>
                  <a:pt x="0" y="0"/>
                </a:moveTo>
                <a:cubicBezTo>
                  <a:pt x="37768" y="46382"/>
                  <a:pt x="75537" y="92765"/>
                  <a:pt x="111318" y="127221"/>
                </a:cubicBezTo>
                <a:cubicBezTo>
                  <a:pt x="147099" y="161677"/>
                  <a:pt x="180892" y="184205"/>
                  <a:pt x="214685" y="206734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2" name="Freeform 1031"/>
          <p:cNvSpPr/>
          <p:nvPr/>
        </p:nvSpPr>
        <p:spPr>
          <a:xfrm>
            <a:off x="5942937" y="2783344"/>
            <a:ext cx="119270" cy="159026"/>
          </a:xfrm>
          <a:custGeom>
            <a:avLst/>
            <a:gdLst>
              <a:gd name="connsiteX0" fmla="*/ 0 w 119270"/>
              <a:gd name="connsiteY0" fmla="*/ 0 h 159026"/>
              <a:gd name="connsiteX1" fmla="*/ 31806 w 119270"/>
              <a:gd name="connsiteY1" fmla="*/ 87464 h 159026"/>
              <a:gd name="connsiteX2" fmla="*/ 119270 w 119270"/>
              <a:gd name="connsiteY2" fmla="*/ 159026 h 1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70" h="159026">
                <a:moveTo>
                  <a:pt x="0" y="0"/>
                </a:moveTo>
                <a:cubicBezTo>
                  <a:pt x="5964" y="30480"/>
                  <a:pt x="11928" y="60960"/>
                  <a:pt x="31806" y="87464"/>
                </a:cubicBezTo>
                <a:cubicBezTo>
                  <a:pt x="51684" y="113968"/>
                  <a:pt x="85477" y="136497"/>
                  <a:pt x="119270" y="159026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3" name="Freeform 1032"/>
          <p:cNvSpPr/>
          <p:nvPr/>
        </p:nvSpPr>
        <p:spPr>
          <a:xfrm>
            <a:off x="6356405" y="2934419"/>
            <a:ext cx="381663" cy="159026"/>
          </a:xfrm>
          <a:custGeom>
            <a:avLst/>
            <a:gdLst>
              <a:gd name="connsiteX0" fmla="*/ 0 w 381663"/>
              <a:gd name="connsiteY0" fmla="*/ 0 h 159026"/>
              <a:gd name="connsiteX1" fmla="*/ 238539 w 381663"/>
              <a:gd name="connsiteY1" fmla="*/ 127220 h 159026"/>
              <a:gd name="connsiteX2" fmla="*/ 381663 w 381663"/>
              <a:gd name="connsiteY2" fmla="*/ 159026 h 1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663" h="159026">
                <a:moveTo>
                  <a:pt x="0" y="0"/>
                </a:moveTo>
                <a:cubicBezTo>
                  <a:pt x="87464" y="50358"/>
                  <a:pt x="174929" y="100716"/>
                  <a:pt x="238539" y="127220"/>
                </a:cubicBezTo>
                <a:cubicBezTo>
                  <a:pt x="302150" y="153724"/>
                  <a:pt x="341906" y="156375"/>
                  <a:pt x="381663" y="15902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4" name="Freeform 1033"/>
          <p:cNvSpPr/>
          <p:nvPr/>
        </p:nvSpPr>
        <p:spPr>
          <a:xfrm>
            <a:off x="1299376" y="3106789"/>
            <a:ext cx="2621593" cy="307391"/>
          </a:xfrm>
          <a:custGeom>
            <a:avLst/>
            <a:gdLst>
              <a:gd name="connsiteX0" fmla="*/ 43687 w 2665280"/>
              <a:gd name="connsiteY0" fmla="*/ 58217 h 307391"/>
              <a:gd name="connsiteX1" fmla="*/ 600278 w 2665280"/>
              <a:gd name="connsiteY1" fmla="*/ 58217 h 307391"/>
              <a:gd name="connsiteX2" fmla="*/ 1236382 w 2665280"/>
              <a:gd name="connsiteY2" fmla="*/ 34363 h 307391"/>
              <a:gd name="connsiteX3" fmla="*/ 1745266 w 2665280"/>
              <a:gd name="connsiteY3" fmla="*/ 18461 h 307391"/>
              <a:gd name="connsiteX4" fmla="*/ 2301857 w 2665280"/>
              <a:gd name="connsiteY4" fmla="*/ 34363 h 307391"/>
              <a:gd name="connsiteX5" fmla="*/ 2659666 w 2665280"/>
              <a:gd name="connsiteY5" fmla="*/ 2558 h 307391"/>
              <a:gd name="connsiteX6" fmla="*/ 2023561 w 2665280"/>
              <a:gd name="connsiteY6" fmla="*/ 113876 h 307391"/>
              <a:gd name="connsiteX7" fmla="*/ 1649850 w 2665280"/>
              <a:gd name="connsiteY7" fmla="*/ 97974 h 307391"/>
              <a:gd name="connsiteX8" fmla="*/ 1299993 w 2665280"/>
              <a:gd name="connsiteY8" fmla="*/ 177487 h 307391"/>
              <a:gd name="connsiteX9" fmla="*/ 997843 w 2665280"/>
              <a:gd name="connsiteY9" fmla="*/ 209292 h 307391"/>
              <a:gd name="connsiteX10" fmla="*/ 592327 w 2665280"/>
              <a:gd name="connsiteY10" fmla="*/ 264951 h 307391"/>
              <a:gd name="connsiteX11" fmla="*/ 329934 w 2665280"/>
              <a:gd name="connsiteY11" fmla="*/ 264951 h 307391"/>
              <a:gd name="connsiteX12" fmla="*/ 75492 w 2665280"/>
              <a:gd name="connsiteY12" fmla="*/ 288805 h 307391"/>
              <a:gd name="connsiteX13" fmla="*/ 43687 w 2665280"/>
              <a:gd name="connsiteY13" fmla="*/ 288805 h 307391"/>
              <a:gd name="connsiteX14" fmla="*/ 43687 w 2665280"/>
              <a:gd name="connsiteY14" fmla="*/ 58217 h 307391"/>
              <a:gd name="connsiteX0" fmla="*/ 0 w 2621593"/>
              <a:gd name="connsiteY0" fmla="*/ 58217 h 307391"/>
              <a:gd name="connsiteX1" fmla="*/ 556591 w 2621593"/>
              <a:gd name="connsiteY1" fmla="*/ 58217 h 307391"/>
              <a:gd name="connsiteX2" fmla="*/ 1192695 w 2621593"/>
              <a:gd name="connsiteY2" fmla="*/ 34363 h 307391"/>
              <a:gd name="connsiteX3" fmla="*/ 1701579 w 2621593"/>
              <a:gd name="connsiteY3" fmla="*/ 18461 h 307391"/>
              <a:gd name="connsiteX4" fmla="*/ 2258170 w 2621593"/>
              <a:gd name="connsiteY4" fmla="*/ 34363 h 307391"/>
              <a:gd name="connsiteX5" fmla="*/ 2615979 w 2621593"/>
              <a:gd name="connsiteY5" fmla="*/ 2558 h 307391"/>
              <a:gd name="connsiteX6" fmla="*/ 1979874 w 2621593"/>
              <a:gd name="connsiteY6" fmla="*/ 113876 h 307391"/>
              <a:gd name="connsiteX7" fmla="*/ 1606163 w 2621593"/>
              <a:gd name="connsiteY7" fmla="*/ 97974 h 307391"/>
              <a:gd name="connsiteX8" fmla="*/ 1256306 w 2621593"/>
              <a:gd name="connsiteY8" fmla="*/ 177487 h 307391"/>
              <a:gd name="connsiteX9" fmla="*/ 954156 w 2621593"/>
              <a:gd name="connsiteY9" fmla="*/ 209292 h 307391"/>
              <a:gd name="connsiteX10" fmla="*/ 548640 w 2621593"/>
              <a:gd name="connsiteY10" fmla="*/ 264951 h 307391"/>
              <a:gd name="connsiteX11" fmla="*/ 286247 w 2621593"/>
              <a:gd name="connsiteY11" fmla="*/ 264951 h 307391"/>
              <a:gd name="connsiteX12" fmla="*/ 31805 w 2621593"/>
              <a:gd name="connsiteY12" fmla="*/ 288805 h 307391"/>
              <a:gd name="connsiteX13" fmla="*/ 0 w 2621593"/>
              <a:gd name="connsiteY13" fmla="*/ 288805 h 307391"/>
              <a:gd name="connsiteX14" fmla="*/ 0 w 2621593"/>
              <a:gd name="connsiteY14" fmla="*/ 58217 h 30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1593" h="307391">
                <a:moveTo>
                  <a:pt x="0" y="58217"/>
                </a:moveTo>
                <a:cubicBezTo>
                  <a:pt x="92765" y="19786"/>
                  <a:pt x="357809" y="62193"/>
                  <a:pt x="556591" y="58217"/>
                </a:cubicBezTo>
                <a:cubicBezTo>
                  <a:pt x="755373" y="54241"/>
                  <a:pt x="1192695" y="34363"/>
                  <a:pt x="1192695" y="34363"/>
                </a:cubicBezTo>
                <a:cubicBezTo>
                  <a:pt x="1383526" y="27737"/>
                  <a:pt x="1524000" y="18461"/>
                  <a:pt x="1701579" y="18461"/>
                </a:cubicBezTo>
                <a:cubicBezTo>
                  <a:pt x="1879158" y="18461"/>
                  <a:pt x="2105770" y="37013"/>
                  <a:pt x="2258170" y="34363"/>
                </a:cubicBezTo>
                <a:cubicBezTo>
                  <a:pt x="2410570" y="31712"/>
                  <a:pt x="2662362" y="-10694"/>
                  <a:pt x="2615979" y="2558"/>
                </a:cubicBezTo>
                <a:cubicBezTo>
                  <a:pt x="2569596" y="15810"/>
                  <a:pt x="2148177" y="97973"/>
                  <a:pt x="1979874" y="113876"/>
                </a:cubicBezTo>
                <a:cubicBezTo>
                  <a:pt x="1811571" y="129779"/>
                  <a:pt x="1726758" y="87372"/>
                  <a:pt x="1606163" y="97974"/>
                </a:cubicBezTo>
                <a:cubicBezTo>
                  <a:pt x="1485568" y="108576"/>
                  <a:pt x="1364974" y="158934"/>
                  <a:pt x="1256306" y="177487"/>
                </a:cubicBezTo>
                <a:cubicBezTo>
                  <a:pt x="1147638" y="196040"/>
                  <a:pt x="1072100" y="194715"/>
                  <a:pt x="954156" y="209292"/>
                </a:cubicBezTo>
                <a:cubicBezTo>
                  <a:pt x="836212" y="223869"/>
                  <a:pt x="659958" y="255675"/>
                  <a:pt x="548640" y="264951"/>
                </a:cubicBezTo>
                <a:cubicBezTo>
                  <a:pt x="437322" y="274227"/>
                  <a:pt x="372386" y="260975"/>
                  <a:pt x="286247" y="264951"/>
                </a:cubicBezTo>
                <a:cubicBezTo>
                  <a:pt x="200108" y="268927"/>
                  <a:pt x="79513" y="284829"/>
                  <a:pt x="31805" y="288805"/>
                </a:cubicBezTo>
                <a:cubicBezTo>
                  <a:pt x="-15903" y="292781"/>
                  <a:pt x="10602" y="328562"/>
                  <a:pt x="0" y="288805"/>
                </a:cubicBezTo>
                <a:lnTo>
                  <a:pt x="0" y="582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5" name="Freeform 1034"/>
          <p:cNvSpPr/>
          <p:nvPr/>
        </p:nvSpPr>
        <p:spPr>
          <a:xfrm>
            <a:off x="7084322" y="2988916"/>
            <a:ext cx="984600" cy="138765"/>
          </a:xfrm>
          <a:custGeom>
            <a:avLst/>
            <a:gdLst>
              <a:gd name="connsiteX0" fmla="*/ 933906 w 984600"/>
              <a:gd name="connsiteY0" fmla="*/ 72723 h 138765"/>
              <a:gd name="connsiteX1" fmla="*/ 504535 w 984600"/>
              <a:gd name="connsiteY1" fmla="*/ 48869 h 138765"/>
              <a:gd name="connsiteX2" fmla="*/ 258045 w 984600"/>
              <a:gd name="connsiteY2" fmla="*/ 48869 h 138765"/>
              <a:gd name="connsiteX3" fmla="*/ 3603 w 984600"/>
              <a:gd name="connsiteY3" fmla="*/ 1162 h 138765"/>
              <a:gd name="connsiteX4" fmla="*/ 456828 w 984600"/>
              <a:gd name="connsiteY4" fmla="*/ 104529 h 138765"/>
              <a:gd name="connsiteX5" fmla="*/ 711269 w 984600"/>
              <a:gd name="connsiteY5" fmla="*/ 120431 h 138765"/>
              <a:gd name="connsiteX6" fmla="*/ 949808 w 984600"/>
              <a:gd name="connsiteY6" fmla="*/ 136334 h 138765"/>
              <a:gd name="connsiteX7" fmla="*/ 933906 w 984600"/>
              <a:gd name="connsiteY7" fmla="*/ 72723 h 13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600" h="138765">
                <a:moveTo>
                  <a:pt x="933906" y="72723"/>
                </a:moveTo>
                <a:cubicBezTo>
                  <a:pt x="859694" y="58145"/>
                  <a:pt x="617178" y="52845"/>
                  <a:pt x="504535" y="48869"/>
                </a:cubicBezTo>
                <a:cubicBezTo>
                  <a:pt x="391892" y="44893"/>
                  <a:pt x="341533" y="56820"/>
                  <a:pt x="258045" y="48869"/>
                </a:cubicBezTo>
                <a:cubicBezTo>
                  <a:pt x="174557" y="40918"/>
                  <a:pt x="-29528" y="-8115"/>
                  <a:pt x="3603" y="1162"/>
                </a:cubicBezTo>
                <a:cubicBezTo>
                  <a:pt x="36733" y="10439"/>
                  <a:pt x="338884" y="84651"/>
                  <a:pt x="456828" y="104529"/>
                </a:cubicBezTo>
                <a:cubicBezTo>
                  <a:pt x="574772" y="124407"/>
                  <a:pt x="711269" y="120431"/>
                  <a:pt x="711269" y="120431"/>
                </a:cubicBezTo>
                <a:cubicBezTo>
                  <a:pt x="793432" y="125732"/>
                  <a:pt x="910052" y="145610"/>
                  <a:pt x="949808" y="136334"/>
                </a:cubicBezTo>
                <a:cubicBezTo>
                  <a:pt x="989564" y="127058"/>
                  <a:pt x="1008118" y="87301"/>
                  <a:pt x="933906" y="7272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4800600" y="3123262"/>
            <a:ext cx="198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 watervoerend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pakket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3680936"/>
            <a:ext cx="1268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 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watervoerend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pakket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1800" y="2971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 watervoerend pakket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82569" y="336479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 watervoerend pakket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0" y="4416623"/>
            <a:ext cx="272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 watervoerend pakket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89652" y="4873823"/>
            <a:ext cx="272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Tweede scheidende laag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83473" y="1370662"/>
            <a:ext cx="15903" cy="473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46267" y="1434609"/>
            <a:ext cx="15903" cy="473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26749" y="1428159"/>
            <a:ext cx="15903" cy="473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035455" y="1428159"/>
            <a:ext cx="15903" cy="473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4544" y="1284911"/>
            <a:ext cx="574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51358" y="1284911"/>
            <a:ext cx="574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95562" y="1533147"/>
            <a:ext cx="276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Rivieren- en plassengebied</a:t>
            </a:r>
            <a:endParaRPr lang="nl-NL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1533147"/>
            <a:ext cx="99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Heuvelrug</a:t>
            </a:r>
            <a:endParaRPr lang="nl-NL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8068" y="1533147"/>
            <a:ext cx="160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Gelderse Vallei</a:t>
            </a:r>
            <a:endParaRPr lang="nl-NL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209800" y="3127681"/>
            <a:ext cx="0" cy="267913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598259" y="3799609"/>
            <a:ext cx="0" cy="576319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219200" y="6627911"/>
            <a:ext cx="304800" cy="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657600" y="3727296"/>
            <a:ext cx="0" cy="576319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420632" y="6323662"/>
            <a:ext cx="1705804" cy="151300"/>
          </a:xfrm>
          <a:custGeom>
            <a:avLst/>
            <a:gdLst>
              <a:gd name="connsiteX0" fmla="*/ 17928 w 1705804"/>
              <a:gd name="connsiteY0" fmla="*/ 127446 h 151300"/>
              <a:gd name="connsiteX1" fmla="*/ 646081 w 1705804"/>
              <a:gd name="connsiteY1" fmla="*/ 39981 h 151300"/>
              <a:gd name="connsiteX2" fmla="*/ 1131111 w 1705804"/>
              <a:gd name="connsiteY2" fmla="*/ 225 h 151300"/>
              <a:gd name="connsiteX3" fmla="*/ 1703605 w 1705804"/>
              <a:gd name="connsiteY3" fmla="*/ 55884 h 151300"/>
              <a:gd name="connsiteX4" fmla="*/ 1313991 w 1705804"/>
              <a:gd name="connsiteY4" fmla="*/ 111543 h 151300"/>
              <a:gd name="connsiteX5" fmla="*/ 948231 w 1705804"/>
              <a:gd name="connsiteY5" fmla="*/ 127446 h 151300"/>
              <a:gd name="connsiteX6" fmla="*/ 550666 w 1705804"/>
              <a:gd name="connsiteY6" fmla="*/ 151300 h 151300"/>
              <a:gd name="connsiteX7" fmla="*/ 200808 w 1705804"/>
              <a:gd name="connsiteY7" fmla="*/ 127446 h 151300"/>
              <a:gd name="connsiteX8" fmla="*/ 17928 w 1705804"/>
              <a:gd name="connsiteY8" fmla="*/ 127446 h 1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804" h="151300">
                <a:moveTo>
                  <a:pt x="17928" y="127446"/>
                </a:moveTo>
                <a:cubicBezTo>
                  <a:pt x="92140" y="112868"/>
                  <a:pt x="460551" y="61184"/>
                  <a:pt x="646081" y="39981"/>
                </a:cubicBezTo>
                <a:cubicBezTo>
                  <a:pt x="831611" y="18778"/>
                  <a:pt x="954857" y="-2425"/>
                  <a:pt x="1131111" y="225"/>
                </a:cubicBezTo>
                <a:cubicBezTo>
                  <a:pt x="1307365" y="2875"/>
                  <a:pt x="1673125" y="37331"/>
                  <a:pt x="1703605" y="55884"/>
                </a:cubicBezTo>
                <a:cubicBezTo>
                  <a:pt x="1734085" y="74437"/>
                  <a:pt x="1439887" y="99616"/>
                  <a:pt x="1313991" y="111543"/>
                </a:cubicBezTo>
                <a:cubicBezTo>
                  <a:pt x="1188095" y="123470"/>
                  <a:pt x="948231" y="127446"/>
                  <a:pt x="948231" y="127446"/>
                </a:cubicBezTo>
                <a:cubicBezTo>
                  <a:pt x="821010" y="134072"/>
                  <a:pt x="675236" y="151300"/>
                  <a:pt x="550666" y="151300"/>
                </a:cubicBezTo>
                <a:cubicBezTo>
                  <a:pt x="426096" y="151300"/>
                  <a:pt x="282971" y="131422"/>
                  <a:pt x="200808" y="127446"/>
                </a:cubicBezTo>
                <a:cubicBezTo>
                  <a:pt x="118645" y="123470"/>
                  <a:pt x="-56284" y="142024"/>
                  <a:pt x="17928" y="12744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xtBox 66"/>
          <p:cNvSpPr txBox="1"/>
          <p:nvPr/>
        </p:nvSpPr>
        <p:spPr>
          <a:xfrm>
            <a:off x="2209800" y="6245423"/>
            <a:ext cx="276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Slecht doorlatende laag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36795" y="5334000"/>
            <a:ext cx="272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Derde watervoerend pakket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43400" y="5203998"/>
            <a:ext cx="2729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Opeenvolging van lokale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watervoerende pakketten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slecht doorlatende lagen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0737" y="5635204"/>
            <a:ext cx="346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400" y="2971361"/>
            <a:ext cx="85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Deklaag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>
            <a:stCxn id="71" idx="3"/>
          </p:cNvCxnSpPr>
          <p:nvPr/>
        </p:nvCxnSpPr>
        <p:spPr>
          <a:xfrm>
            <a:off x="1003851" y="3125250"/>
            <a:ext cx="269683" cy="2410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07505" y="4606604"/>
            <a:ext cx="0" cy="1416957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29601" y="2613552"/>
            <a:ext cx="85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Deklaag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>
            <a:stCxn id="79" idx="1"/>
          </p:cNvCxnSpPr>
          <p:nvPr/>
        </p:nvCxnSpPr>
        <p:spPr>
          <a:xfrm flipH="1">
            <a:off x="8065936" y="2767441"/>
            <a:ext cx="163665" cy="27829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794422" y="6352401"/>
            <a:ext cx="1197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(Valk 1979)</a:t>
            </a:r>
            <a:endParaRPr lang="nl-NL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0200" y="6474023"/>
            <a:ext cx="276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Richting grondwaterstroom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7696200" y="3207950"/>
            <a:ext cx="0" cy="519346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2436499" y="4991673"/>
            <a:ext cx="0" cy="518837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500656" y="4800600"/>
            <a:ext cx="516441" cy="1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7390303" y="4606604"/>
            <a:ext cx="304800" cy="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38200" y="2276031"/>
            <a:ext cx="80772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305986" y="1371600"/>
            <a:ext cx="2684228" cy="1072734"/>
          </a:xfrm>
          <a:custGeom>
            <a:avLst/>
            <a:gdLst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178657 w 2536466"/>
              <a:gd name="connsiteY8" fmla="*/ 921659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210462 w 2536466"/>
              <a:gd name="connsiteY8" fmla="*/ 897805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6466" h="1072734">
                <a:moveTo>
                  <a:pt x="0" y="1072734"/>
                </a:moveTo>
                <a:cubicBezTo>
                  <a:pt x="125895" y="1048217"/>
                  <a:pt x="251791" y="1023701"/>
                  <a:pt x="341906" y="953464"/>
                </a:cubicBezTo>
                <a:cubicBezTo>
                  <a:pt x="432021" y="883227"/>
                  <a:pt x="457199" y="771909"/>
                  <a:pt x="540688" y="651314"/>
                </a:cubicBezTo>
                <a:cubicBezTo>
                  <a:pt x="624177" y="530719"/>
                  <a:pt x="739471" y="337238"/>
                  <a:pt x="842838" y="229895"/>
                </a:cubicBezTo>
                <a:cubicBezTo>
                  <a:pt x="946205" y="122552"/>
                  <a:pt x="1049572" y="31113"/>
                  <a:pt x="1160890" y="7259"/>
                </a:cubicBezTo>
                <a:cubicBezTo>
                  <a:pt x="1272208" y="-16595"/>
                  <a:pt x="1411357" y="20511"/>
                  <a:pt x="1510748" y="86772"/>
                </a:cubicBezTo>
                <a:cubicBezTo>
                  <a:pt x="1610139" y="153033"/>
                  <a:pt x="1757238" y="404824"/>
                  <a:pt x="1757238" y="404824"/>
                </a:cubicBezTo>
                <a:cubicBezTo>
                  <a:pt x="1834100" y="504215"/>
                  <a:pt x="1896386" y="600957"/>
                  <a:pt x="1971923" y="683120"/>
                </a:cubicBezTo>
                <a:cubicBezTo>
                  <a:pt x="2047460" y="765283"/>
                  <a:pt x="2137575" y="846122"/>
                  <a:pt x="2210462" y="897805"/>
                </a:cubicBezTo>
                <a:cubicBezTo>
                  <a:pt x="2283349" y="949488"/>
                  <a:pt x="2354911" y="973343"/>
                  <a:pt x="2409245" y="993221"/>
                </a:cubicBezTo>
                <a:cubicBezTo>
                  <a:pt x="2463579" y="1013099"/>
                  <a:pt x="2502673" y="1013098"/>
                  <a:pt x="2536466" y="101707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5715000" y="2047431"/>
            <a:ext cx="2751325" cy="515403"/>
          </a:xfrm>
          <a:custGeom>
            <a:avLst/>
            <a:gdLst>
              <a:gd name="connsiteX0" fmla="*/ 136539 w 2986030"/>
              <a:gd name="connsiteY0" fmla="*/ 637804 h 648136"/>
              <a:gd name="connsiteX1" fmla="*/ 414835 w 2986030"/>
              <a:gd name="connsiteY1" fmla="*/ 502632 h 648136"/>
              <a:gd name="connsiteX2" fmla="*/ 732887 w 2986030"/>
              <a:gd name="connsiteY2" fmla="*/ 295898 h 648136"/>
              <a:gd name="connsiteX3" fmla="*/ 979378 w 2986030"/>
              <a:gd name="connsiteY3" fmla="*/ 105067 h 648136"/>
              <a:gd name="connsiteX4" fmla="*/ 1376943 w 2986030"/>
              <a:gd name="connsiteY4" fmla="*/ 1700 h 648136"/>
              <a:gd name="connsiteX5" fmla="*/ 1710898 w 2986030"/>
              <a:gd name="connsiteY5" fmla="*/ 49407 h 648136"/>
              <a:gd name="connsiteX6" fmla="*/ 2068706 w 2986030"/>
              <a:gd name="connsiteY6" fmla="*/ 160726 h 648136"/>
              <a:gd name="connsiteX7" fmla="*/ 2299294 w 2986030"/>
              <a:gd name="connsiteY7" fmla="*/ 264093 h 648136"/>
              <a:gd name="connsiteX8" fmla="*/ 2513979 w 2986030"/>
              <a:gd name="connsiteY8" fmla="*/ 415167 h 648136"/>
              <a:gd name="connsiteX9" fmla="*/ 2784324 w 2986030"/>
              <a:gd name="connsiteY9" fmla="*/ 574194 h 648136"/>
              <a:gd name="connsiteX10" fmla="*/ 2776372 w 2986030"/>
              <a:gd name="connsiteY10" fmla="*/ 629853 h 648136"/>
              <a:gd name="connsiteX11" fmla="*/ 136539 w 2986030"/>
              <a:gd name="connsiteY11" fmla="*/ 637804 h 648136"/>
              <a:gd name="connsiteX0" fmla="*/ 49330 w 2798142"/>
              <a:gd name="connsiteY0" fmla="*/ 637804 h 648857"/>
              <a:gd name="connsiteX1" fmla="*/ 327626 w 2798142"/>
              <a:gd name="connsiteY1" fmla="*/ 502632 h 648857"/>
              <a:gd name="connsiteX2" fmla="*/ 645678 w 2798142"/>
              <a:gd name="connsiteY2" fmla="*/ 295898 h 648857"/>
              <a:gd name="connsiteX3" fmla="*/ 892169 w 2798142"/>
              <a:gd name="connsiteY3" fmla="*/ 105067 h 648857"/>
              <a:gd name="connsiteX4" fmla="*/ 1289734 w 2798142"/>
              <a:gd name="connsiteY4" fmla="*/ 1700 h 648857"/>
              <a:gd name="connsiteX5" fmla="*/ 1623689 w 2798142"/>
              <a:gd name="connsiteY5" fmla="*/ 49407 h 648857"/>
              <a:gd name="connsiteX6" fmla="*/ 1981497 w 2798142"/>
              <a:gd name="connsiteY6" fmla="*/ 160726 h 648857"/>
              <a:gd name="connsiteX7" fmla="*/ 2212085 w 2798142"/>
              <a:gd name="connsiteY7" fmla="*/ 264093 h 648857"/>
              <a:gd name="connsiteX8" fmla="*/ 2426770 w 2798142"/>
              <a:gd name="connsiteY8" fmla="*/ 415167 h 648857"/>
              <a:gd name="connsiteX9" fmla="*/ 2697115 w 2798142"/>
              <a:gd name="connsiteY9" fmla="*/ 574194 h 648857"/>
              <a:gd name="connsiteX10" fmla="*/ 2689163 w 2798142"/>
              <a:gd name="connsiteY10" fmla="*/ 629853 h 648857"/>
              <a:gd name="connsiteX11" fmla="*/ 1401052 w 2798142"/>
              <a:gd name="connsiteY11" fmla="*/ 251806 h 648857"/>
              <a:gd name="connsiteX12" fmla="*/ 49330 w 2798142"/>
              <a:gd name="connsiteY12" fmla="*/ 637804 h 648857"/>
              <a:gd name="connsiteX0" fmla="*/ 49330 w 2798142"/>
              <a:gd name="connsiteY0" fmla="*/ 637804 h 648857"/>
              <a:gd name="connsiteX1" fmla="*/ 327626 w 2798142"/>
              <a:gd name="connsiteY1" fmla="*/ 502632 h 648857"/>
              <a:gd name="connsiteX2" fmla="*/ 645678 w 2798142"/>
              <a:gd name="connsiteY2" fmla="*/ 295898 h 648857"/>
              <a:gd name="connsiteX3" fmla="*/ 892169 w 2798142"/>
              <a:gd name="connsiteY3" fmla="*/ 105067 h 648857"/>
              <a:gd name="connsiteX4" fmla="*/ 1289734 w 2798142"/>
              <a:gd name="connsiteY4" fmla="*/ 1700 h 648857"/>
              <a:gd name="connsiteX5" fmla="*/ 1623689 w 2798142"/>
              <a:gd name="connsiteY5" fmla="*/ 49407 h 648857"/>
              <a:gd name="connsiteX6" fmla="*/ 1981497 w 2798142"/>
              <a:gd name="connsiteY6" fmla="*/ 160726 h 648857"/>
              <a:gd name="connsiteX7" fmla="*/ 2204134 w 2798142"/>
              <a:gd name="connsiteY7" fmla="*/ 326183 h 648857"/>
              <a:gd name="connsiteX8" fmla="*/ 2426770 w 2798142"/>
              <a:gd name="connsiteY8" fmla="*/ 415167 h 648857"/>
              <a:gd name="connsiteX9" fmla="*/ 2697115 w 2798142"/>
              <a:gd name="connsiteY9" fmla="*/ 574194 h 648857"/>
              <a:gd name="connsiteX10" fmla="*/ 2689163 w 2798142"/>
              <a:gd name="connsiteY10" fmla="*/ 629853 h 648857"/>
              <a:gd name="connsiteX11" fmla="*/ 1401052 w 2798142"/>
              <a:gd name="connsiteY11" fmla="*/ 251806 h 648857"/>
              <a:gd name="connsiteX12" fmla="*/ 49330 w 2798142"/>
              <a:gd name="connsiteY12" fmla="*/ 637804 h 648857"/>
              <a:gd name="connsiteX0" fmla="*/ 2822 w 2751634"/>
              <a:gd name="connsiteY0" fmla="*/ 637804 h 648857"/>
              <a:gd name="connsiteX1" fmla="*/ 281118 w 2751634"/>
              <a:gd name="connsiteY1" fmla="*/ 502632 h 648857"/>
              <a:gd name="connsiteX2" fmla="*/ 599170 w 2751634"/>
              <a:gd name="connsiteY2" fmla="*/ 295898 h 648857"/>
              <a:gd name="connsiteX3" fmla="*/ 845661 w 2751634"/>
              <a:gd name="connsiteY3" fmla="*/ 105067 h 648857"/>
              <a:gd name="connsiteX4" fmla="*/ 1243226 w 2751634"/>
              <a:gd name="connsiteY4" fmla="*/ 1700 h 648857"/>
              <a:gd name="connsiteX5" fmla="*/ 1577181 w 2751634"/>
              <a:gd name="connsiteY5" fmla="*/ 49407 h 648857"/>
              <a:gd name="connsiteX6" fmla="*/ 1934989 w 2751634"/>
              <a:gd name="connsiteY6" fmla="*/ 160726 h 648857"/>
              <a:gd name="connsiteX7" fmla="*/ 2157626 w 2751634"/>
              <a:gd name="connsiteY7" fmla="*/ 326183 h 648857"/>
              <a:gd name="connsiteX8" fmla="*/ 2380262 w 2751634"/>
              <a:gd name="connsiteY8" fmla="*/ 415167 h 648857"/>
              <a:gd name="connsiteX9" fmla="*/ 2650607 w 2751634"/>
              <a:gd name="connsiteY9" fmla="*/ 574194 h 648857"/>
              <a:gd name="connsiteX10" fmla="*/ 2642655 w 2751634"/>
              <a:gd name="connsiteY10" fmla="*/ 629853 h 648857"/>
              <a:gd name="connsiteX11" fmla="*/ 1354544 w 2751634"/>
              <a:gd name="connsiteY11" fmla="*/ 251806 h 648857"/>
              <a:gd name="connsiteX12" fmla="*/ 457737 w 2751634"/>
              <a:gd name="connsiteY12" fmla="*/ 547593 h 648857"/>
              <a:gd name="connsiteX13" fmla="*/ 2822 w 2751634"/>
              <a:gd name="connsiteY13" fmla="*/ 637804 h 648857"/>
              <a:gd name="connsiteX0" fmla="*/ 2513 w 2751325"/>
              <a:gd name="connsiteY0" fmla="*/ 637804 h 648857"/>
              <a:gd name="connsiteX1" fmla="*/ 288760 w 2751325"/>
              <a:gd name="connsiteY1" fmla="*/ 554373 h 648857"/>
              <a:gd name="connsiteX2" fmla="*/ 598861 w 2751325"/>
              <a:gd name="connsiteY2" fmla="*/ 295898 h 648857"/>
              <a:gd name="connsiteX3" fmla="*/ 845352 w 2751325"/>
              <a:gd name="connsiteY3" fmla="*/ 105067 h 648857"/>
              <a:gd name="connsiteX4" fmla="*/ 1242917 w 2751325"/>
              <a:gd name="connsiteY4" fmla="*/ 1700 h 648857"/>
              <a:gd name="connsiteX5" fmla="*/ 1576872 w 2751325"/>
              <a:gd name="connsiteY5" fmla="*/ 49407 h 648857"/>
              <a:gd name="connsiteX6" fmla="*/ 1934680 w 2751325"/>
              <a:gd name="connsiteY6" fmla="*/ 160726 h 648857"/>
              <a:gd name="connsiteX7" fmla="*/ 2157317 w 2751325"/>
              <a:gd name="connsiteY7" fmla="*/ 326183 h 648857"/>
              <a:gd name="connsiteX8" fmla="*/ 2379953 w 2751325"/>
              <a:gd name="connsiteY8" fmla="*/ 415167 h 648857"/>
              <a:gd name="connsiteX9" fmla="*/ 2650298 w 2751325"/>
              <a:gd name="connsiteY9" fmla="*/ 574194 h 648857"/>
              <a:gd name="connsiteX10" fmla="*/ 2642346 w 2751325"/>
              <a:gd name="connsiteY10" fmla="*/ 629853 h 648857"/>
              <a:gd name="connsiteX11" fmla="*/ 1354235 w 2751325"/>
              <a:gd name="connsiteY11" fmla="*/ 251806 h 648857"/>
              <a:gd name="connsiteX12" fmla="*/ 457428 w 2751325"/>
              <a:gd name="connsiteY12" fmla="*/ 547593 h 648857"/>
              <a:gd name="connsiteX13" fmla="*/ 2513 w 2751325"/>
              <a:gd name="connsiteY13" fmla="*/ 637804 h 648857"/>
              <a:gd name="connsiteX0" fmla="*/ 2513 w 2751325"/>
              <a:gd name="connsiteY0" fmla="*/ 668849 h 668865"/>
              <a:gd name="connsiteX1" fmla="*/ 288760 w 2751325"/>
              <a:gd name="connsiteY1" fmla="*/ 554373 h 668865"/>
              <a:gd name="connsiteX2" fmla="*/ 598861 w 2751325"/>
              <a:gd name="connsiteY2" fmla="*/ 295898 h 668865"/>
              <a:gd name="connsiteX3" fmla="*/ 845352 w 2751325"/>
              <a:gd name="connsiteY3" fmla="*/ 105067 h 668865"/>
              <a:gd name="connsiteX4" fmla="*/ 1242917 w 2751325"/>
              <a:gd name="connsiteY4" fmla="*/ 1700 h 668865"/>
              <a:gd name="connsiteX5" fmla="*/ 1576872 w 2751325"/>
              <a:gd name="connsiteY5" fmla="*/ 49407 h 668865"/>
              <a:gd name="connsiteX6" fmla="*/ 1934680 w 2751325"/>
              <a:gd name="connsiteY6" fmla="*/ 160726 h 668865"/>
              <a:gd name="connsiteX7" fmla="*/ 2157317 w 2751325"/>
              <a:gd name="connsiteY7" fmla="*/ 326183 h 668865"/>
              <a:gd name="connsiteX8" fmla="*/ 2379953 w 2751325"/>
              <a:gd name="connsiteY8" fmla="*/ 415167 h 668865"/>
              <a:gd name="connsiteX9" fmla="*/ 2650298 w 2751325"/>
              <a:gd name="connsiteY9" fmla="*/ 574194 h 668865"/>
              <a:gd name="connsiteX10" fmla="*/ 2642346 w 2751325"/>
              <a:gd name="connsiteY10" fmla="*/ 629853 h 668865"/>
              <a:gd name="connsiteX11" fmla="*/ 1354235 w 2751325"/>
              <a:gd name="connsiteY11" fmla="*/ 251806 h 668865"/>
              <a:gd name="connsiteX12" fmla="*/ 457428 w 2751325"/>
              <a:gd name="connsiteY12" fmla="*/ 547593 h 668865"/>
              <a:gd name="connsiteX13" fmla="*/ 2513 w 2751325"/>
              <a:gd name="connsiteY13" fmla="*/ 668849 h 668865"/>
              <a:gd name="connsiteX0" fmla="*/ 2513 w 2751325"/>
              <a:gd name="connsiteY0" fmla="*/ 668849 h 670769"/>
              <a:gd name="connsiteX1" fmla="*/ 288760 w 2751325"/>
              <a:gd name="connsiteY1" fmla="*/ 554373 h 670769"/>
              <a:gd name="connsiteX2" fmla="*/ 598861 w 2751325"/>
              <a:gd name="connsiteY2" fmla="*/ 295898 h 670769"/>
              <a:gd name="connsiteX3" fmla="*/ 845352 w 2751325"/>
              <a:gd name="connsiteY3" fmla="*/ 105067 h 670769"/>
              <a:gd name="connsiteX4" fmla="*/ 1242917 w 2751325"/>
              <a:gd name="connsiteY4" fmla="*/ 1700 h 670769"/>
              <a:gd name="connsiteX5" fmla="*/ 1576872 w 2751325"/>
              <a:gd name="connsiteY5" fmla="*/ 49407 h 670769"/>
              <a:gd name="connsiteX6" fmla="*/ 1934680 w 2751325"/>
              <a:gd name="connsiteY6" fmla="*/ 160726 h 670769"/>
              <a:gd name="connsiteX7" fmla="*/ 2157317 w 2751325"/>
              <a:gd name="connsiteY7" fmla="*/ 326183 h 670769"/>
              <a:gd name="connsiteX8" fmla="*/ 2379953 w 2751325"/>
              <a:gd name="connsiteY8" fmla="*/ 415167 h 670769"/>
              <a:gd name="connsiteX9" fmla="*/ 2650298 w 2751325"/>
              <a:gd name="connsiteY9" fmla="*/ 574194 h 670769"/>
              <a:gd name="connsiteX10" fmla="*/ 2642346 w 2751325"/>
              <a:gd name="connsiteY10" fmla="*/ 629853 h 670769"/>
              <a:gd name="connsiteX11" fmla="*/ 1354235 w 2751325"/>
              <a:gd name="connsiteY11" fmla="*/ 251806 h 670769"/>
              <a:gd name="connsiteX12" fmla="*/ 457428 w 2751325"/>
              <a:gd name="connsiteY12" fmla="*/ 599333 h 670769"/>
              <a:gd name="connsiteX13" fmla="*/ 2513 w 2751325"/>
              <a:gd name="connsiteY13" fmla="*/ 668849 h 67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1325" h="670769">
                <a:moveTo>
                  <a:pt x="2513" y="668849"/>
                </a:moveTo>
                <a:cubicBezTo>
                  <a:pt x="-25598" y="661356"/>
                  <a:pt x="189369" y="616532"/>
                  <a:pt x="288760" y="554373"/>
                </a:cubicBezTo>
                <a:cubicBezTo>
                  <a:pt x="388151" y="492215"/>
                  <a:pt x="506096" y="370782"/>
                  <a:pt x="598861" y="295898"/>
                </a:cubicBezTo>
                <a:cubicBezTo>
                  <a:pt x="691626" y="221014"/>
                  <a:pt x="738010" y="154100"/>
                  <a:pt x="845352" y="105067"/>
                </a:cubicBezTo>
                <a:cubicBezTo>
                  <a:pt x="952694" y="56034"/>
                  <a:pt x="1120997" y="10977"/>
                  <a:pt x="1242917" y="1700"/>
                </a:cubicBezTo>
                <a:cubicBezTo>
                  <a:pt x="1364837" y="-7577"/>
                  <a:pt x="1461578" y="22903"/>
                  <a:pt x="1576872" y="49407"/>
                </a:cubicBezTo>
                <a:cubicBezTo>
                  <a:pt x="1692166" y="75911"/>
                  <a:pt x="1837939" y="114597"/>
                  <a:pt x="1934680" y="160726"/>
                </a:cubicBezTo>
                <a:cubicBezTo>
                  <a:pt x="2031421" y="206855"/>
                  <a:pt x="2083105" y="283776"/>
                  <a:pt x="2157317" y="326183"/>
                </a:cubicBezTo>
                <a:cubicBezTo>
                  <a:pt x="2231529" y="368590"/>
                  <a:pt x="2297790" y="373832"/>
                  <a:pt x="2379953" y="415167"/>
                </a:cubicBezTo>
                <a:cubicBezTo>
                  <a:pt x="2462116" y="456502"/>
                  <a:pt x="2606566" y="538413"/>
                  <a:pt x="2650298" y="574194"/>
                </a:cubicBezTo>
                <a:cubicBezTo>
                  <a:pt x="2694030" y="609975"/>
                  <a:pt x="2858357" y="683584"/>
                  <a:pt x="2642346" y="629853"/>
                </a:cubicBezTo>
                <a:cubicBezTo>
                  <a:pt x="2426336" y="576122"/>
                  <a:pt x="1718388" y="275864"/>
                  <a:pt x="1354235" y="251806"/>
                </a:cubicBezTo>
                <a:cubicBezTo>
                  <a:pt x="990082" y="227748"/>
                  <a:pt x="682715" y="535000"/>
                  <a:pt x="457428" y="599333"/>
                </a:cubicBezTo>
                <a:cubicBezTo>
                  <a:pt x="232141" y="663666"/>
                  <a:pt x="30624" y="676342"/>
                  <a:pt x="2513" y="668849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 9"/>
          <p:cNvSpPr/>
          <p:nvPr/>
        </p:nvSpPr>
        <p:spPr>
          <a:xfrm>
            <a:off x="1258327" y="1821500"/>
            <a:ext cx="2780273" cy="739117"/>
          </a:xfrm>
          <a:custGeom>
            <a:avLst/>
            <a:gdLst>
              <a:gd name="connsiteX0" fmla="*/ 136539 w 2986030"/>
              <a:gd name="connsiteY0" fmla="*/ 637804 h 648136"/>
              <a:gd name="connsiteX1" fmla="*/ 414835 w 2986030"/>
              <a:gd name="connsiteY1" fmla="*/ 502632 h 648136"/>
              <a:gd name="connsiteX2" fmla="*/ 732887 w 2986030"/>
              <a:gd name="connsiteY2" fmla="*/ 295898 h 648136"/>
              <a:gd name="connsiteX3" fmla="*/ 979378 w 2986030"/>
              <a:gd name="connsiteY3" fmla="*/ 105067 h 648136"/>
              <a:gd name="connsiteX4" fmla="*/ 1376943 w 2986030"/>
              <a:gd name="connsiteY4" fmla="*/ 1700 h 648136"/>
              <a:gd name="connsiteX5" fmla="*/ 1710898 w 2986030"/>
              <a:gd name="connsiteY5" fmla="*/ 49407 h 648136"/>
              <a:gd name="connsiteX6" fmla="*/ 2068706 w 2986030"/>
              <a:gd name="connsiteY6" fmla="*/ 160726 h 648136"/>
              <a:gd name="connsiteX7" fmla="*/ 2299294 w 2986030"/>
              <a:gd name="connsiteY7" fmla="*/ 264093 h 648136"/>
              <a:gd name="connsiteX8" fmla="*/ 2513979 w 2986030"/>
              <a:gd name="connsiteY8" fmla="*/ 415167 h 648136"/>
              <a:gd name="connsiteX9" fmla="*/ 2784324 w 2986030"/>
              <a:gd name="connsiteY9" fmla="*/ 574194 h 648136"/>
              <a:gd name="connsiteX10" fmla="*/ 2776372 w 2986030"/>
              <a:gd name="connsiteY10" fmla="*/ 629853 h 648136"/>
              <a:gd name="connsiteX11" fmla="*/ 136539 w 2986030"/>
              <a:gd name="connsiteY11" fmla="*/ 637804 h 648136"/>
              <a:gd name="connsiteX0" fmla="*/ 49620 w 2798095"/>
              <a:gd name="connsiteY0" fmla="*/ 637804 h 652119"/>
              <a:gd name="connsiteX1" fmla="*/ 327916 w 2798095"/>
              <a:gd name="connsiteY1" fmla="*/ 502632 h 652119"/>
              <a:gd name="connsiteX2" fmla="*/ 645968 w 2798095"/>
              <a:gd name="connsiteY2" fmla="*/ 295898 h 652119"/>
              <a:gd name="connsiteX3" fmla="*/ 892459 w 2798095"/>
              <a:gd name="connsiteY3" fmla="*/ 105067 h 652119"/>
              <a:gd name="connsiteX4" fmla="*/ 1290024 w 2798095"/>
              <a:gd name="connsiteY4" fmla="*/ 1700 h 652119"/>
              <a:gd name="connsiteX5" fmla="*/ 1623979 w 2798095"/>
              <a:gd name="connsiteY5" fmla="*/ 49407 h 652119"/>
              <a:gd name="connsiteX6" fmla="*/ 1981787 w 2798095"/>
              <a:gd name="connsiteY6" fmla="*/ 160726 h 652119"/>
              <a:gd name="connsiteX7" fmla="*/ 2212375 w 2798095"/>
              <a:gd name="connsiteY7" fmla="*/ 264093 h 652119"/>
              <a:gd name="connsiteX8" fmla="*/ 2427060 w 2798095"/>
              <a:gd name="connsiteY8" fmla="*/ 415167 h 652119"/>
              <a:gd name="connsiteX9" fmla="*/ 2697405 w 2798095"/>
              <a:gd name="connsiteY9" fmla="*/ 574194 h 652119"/>
              <a:gd name="connsiteX10" fmla="*/ 2689453 w 2798095"/>
              <a:gd name="connsiteY10" fmla="*/ 629853 h 652119"/>
              <a:gd name="connsiteX11" fmla="*/ 1405938 w 2798095"/>
              <a:gd name="connsiteY11" fmla="*/ 205769 h 652119"/>
              <a:gd name="connsiteX12" fmla="*/ 49620 w 2798095"/>
              <a:gd name="connsiteY12" fmla="*/ 637804 h 652119"/>
              <a:gd name="connsiteX0" fmla="*/ 49620 w 2798095"/>
              <a:gd name="connsiteY0" fmla="*/ 637804 h 652119"/>
              <a:gd name="connsiteX1" fmla="*/ 327916 w 2798095"/>
              <a:gd name="connsiteY1" fmla="*/ 502632 h 652119"/>
              <a:gd name="connsiteX2" fmla="*/ 645968 w 2798095"/>
              <a:gd name="connsiteY2" fmla="*/ 295898 h 652119"/>
              <a:gd name="connsiteX3" fmla="*/ 892459 w 2798095"/>
              <a:gd name="connsiteY3" fmla="*/ 105067 h 652119"/>
              <a:gd name="connsiteX4" fmla="*/ 1290024 w 2798095"/>
              <a:gd name="connsiteY4" fmla="*/ 1700 h 652119"/>
              <a:gd name="connsiteX5" fmla="*/ 1623979 w 2798095"/>
              <a:gd name="connsiteY5" fmla="*/ 49407 h 652119"/>
              <a:gd name="connsiteX6" fmla="*/ 1981787 w 2798095"/>
              <a:gd name="connsiteY6" fmla="*/ 160726 h 652119"/>
              <a:gd name="connsiteX7" fmla="*/ 2180570 w 2798095"/>
              <a:gd name="connsiteY7" fmla="*/ 285139 h 652119"/>
              <a:gd name="connsiteX8" fmla="*/ 2427060 w 2798095"/>
              <a:gd name="connsiteY8" fmla="*/ 415167 h 652119"/>
              <a:gd name="connsiteX9" fmla="*/ 2697405 w 2798095"/>
              <a:gd name="connsiteY9" fmla="*/ 574194 h 652119"/>
              <a:gd name="connsiteX10" fmla="*/ 2689453 w 2798095"/>
              <a:gd name="connsiteY10" fmla="*/ 629853 h 652119"/>
              <a:gd name="connsiteX11" fmla="*/ 1405938 w 2798095"/>
              <a:gd name="connsiteY11" fmla="*/ 205769 h 652119"/>
              <a:gd name="connsiteX12" fmla="*/ 49620 w 2798095"/>
              <a:gd name="connsiteY12" fmla="*/ 637804 h 652119"/>
              <a:gd name="connsiteX0" fmla="*/ 31798 w 2780273"/>
              <a:gd name="connsiteY0" fmla="*/ 637804 h 652119"/>
              <a:gd name="connsiteX1" fmla="*/ 445266 w 2780273"/>
              <a:gd name="connsiteY1" fmla="*/ 432478 h 652119"/>
              <a:gd name="connsiteX2" fmla="*/ 628146 w 2780273"/>
              <a:gd name="connsiteY2" fmla="*/ 295898 h 652119"/>
              <a:gd name="connsiteX3" fmla="*/ 874637 w 2780273"/>
              <a:gd name="connsiteY3" fmla="*/ 105067 h 652119"/>
              <a:gd name="connsiteX4" fmla="*/ 1272202 w 2780273"/>
              <a:gd name="connsiteY4" fmla="*/ 1700 h 652119"/>
              <a:gd name="connsiteX5" fmla="*/ 1606157 w 2780273"/>
              <a:gd name="connsiteY5" fmla="*/ 49407 h 652119"/>
              <a:gd name="connsiteX6" fmla="*/ 1963965 w 2780273"/>
              <a:gd name="connsiteY6" fmla="*/ 160726 h 652119"/>
              <a:gd name="connsiteX7" fmla="*/ 2162748 w 2780273"/>
              <a:gd name="connsiteY7" fmla="*/ 285139 h 652119"/>
              <a:gd name="connsiteX8" fmla="*/ 2409238 w 2780273"/>
              <a:gd name="connsiteY8" fmla="*/ 415167 h 652119"/>
              <a:gd name="connsiteX9" fmla="*/ 2679583 w 2780273"/>
              <a:gd name="connsiteY9" fmla="*/ 574194 h 652119"/>
              <a:gd name="connsiteX10" fmla="*/ 2671631 w 2780273"/>
              <a:gd name="connsiteY10" fmla="*/ 629853 h 652119"/>
              <a:gd name="connsiteX11" fmla="*/ 1388116 w 2780273"/>
              <a:gd name="connsiteY11" fmla="*/ 205769 h 652119"/>
              <a:gd name="connsiteX12" fmla="*/ 31798 w 2780273"/>
              <a:gd name="connsiteY12" fmla="*/ 637804 h 6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0273" h="652119">
                <a:moveTo>
                  <a:pt x="31798" y="637804"/>
                </a:moveTo>
                <a:cubicBezTo>
                  <a:pt x="-125344" y="675589"/>
                  <a:pt x="345875" y="489462"/>
                  <a:pt x="445266" y="432478"/>
                </a:cubicBezTo>
                <a:cubicBezTo>
                  <a:pt x="544657" y="375494"/>
                  <a:pt x="556584" y="350467"/>
                  <a:pt x="628146" y="295898"/>
                </a:cubicBezTo>
                <a:cubicBezTo>
                  <a:pt x="699708" y="241330"/>
                  <a:pt x="767295" y="154100"/>
                  <a:pt x="874637" y="105067"/>
                </a:cubicBezTo>
                <a:cubicBezTo>
                  <a:pt x="981979" y="56034"/>
                  <a:pt x="1150282" y="10977"/>
                  <a:pt x="1272202" y="1700"/>
                </a:cubicBezTo>
                <a:cubicBezTo>
                  <a:pt x="1394122" y="-7577"/>
                  <a:pt x="1490863" y="22903"/>
                  <a:pt x="1606157" y="49407"/>
                </a:cubicBezTo>
                <a:cubicBezTo>
                  <a:pt x="1721451" y="75911"/>
                  <a:pt x="1871200" y="121437"/>
                  <a:pt x="1963965" y="160726"/>
                </a:cubicBezTo>
                <a:cubicBezTo>
                  <a:pt x="2056730" y="200015"/>
                  <a:pt x="2088536" y="242732"/>
                  <a:pt x="2162748" y="285139"/>
                </a:cubicBezTo>
                <a:cubicBezTo>
                  <a:pt x="2236960" y="327546"/>
                  <a:pt x="2323099" y="366991"/>
                  <a:pt x="2409238" y="415167"/>
                </a:cubicBezTo>
                <a:cubicBezTo>
                  <a:pt x="2495377" y="463343"/>
                  <a:pt x="2635851" y="538413"/>
                  <a:pt x="2679583" y="574194"/>
                </a:cubicBezTo>
                <a:cubicBezTo>
                  <a:pt x="2723315" y="609975"/>
                  <a:pt x="2886875" y="691257"/>
                  <a:pt x="2671631" y="629853"/>
                </a:cubicBezTo>
                <a:cubicBezTo>
                  <a:pt x="2456387" y="568449"/>
                  <a:pt x="1828088" y="204444"/>
                  <a:pt x="1388116" y="205769"/>
                </a:cubicBezTo>
                <a:cubicBezTo>
                  <a:pt x="948144" y="207094"/>
                  <a:pt x="188940" y="600019"/>
                  <a:pt x="31798" y="637804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 10"/>
          <p:cNvSpPr/>
          <p:nvPr/>
        </p:nvSpPr>
        <p:spPr>
          <a:xfrm>
            <a:off x="5723545" y="1445179"/>
            <a:ext cx="2684228" cy="1072734"/>
          </a:xfrm>
          <a:custGeom>
            <a:avLst/>
            <a:gdLst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178657 w 2536466"/>
              <a:gd name="connsiteY8" fmla="*/ 921659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210462 w 2536466"/>
              <a:gd name="connsiteY8" fmla="*/ 897805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6466" h="1072734">
                <a:moveTo>
                  <a:pt x="0" y="1072734"/>
                </a:moveTo>
                <a:cubicBezTo>
                  <a:pt x="125895" y="1048217"/>
                  <a:pt x="251791" y="1023701"/>
                  <a:pt x="341906" y="953464"/>
                </a:cubicBezTo>
                <a:cubicBezTo>
                  <a:pt x="432021" y="883227"/>
                  <a:pt x="457199" y="771909"/>
                  <a:pt x="540688" y="651314"/>
                </a:cubicBezTo>
                <a:cubicBezTo>
                  <a:pt x="624177" y="530719"/>
                  <a:pt x="739471" y="337238"/>
                  <a:pt x="842838" y="229895"/>
                </a:cubicBezTo>
                <a:cubicBezTo>
                  <a:pt x="946205" y="122552"/>
                  <a:pt x="1049572" y="31113"/>
                  <a:pt x="1160890" y="7259"/>
                </a:cubicBezTo>
                <a:cubicBezTo>
                  <a:pt x="1272208" y="-16595"/>
                  <a:pt x="1411357" y="20511"/>
                  <a:pt x="1510748" y="86772"/>
                </a:cubicBezTo>
                <a:cubicBezTo>
                  <a:pt x="1610139" y="153033"/>
                  <a:pt x="1757238" y="404824"/>
                  <a:pt x="1757238" y="404824"/>
                </a:cubicBezTo>
                <a:cubicBezTo>
                  <a:pt x="1834100" y="504215"/>
                  <a:pt x="1896386" y="600957"/>
                  <a:pt x="1971923" y="683120"/>
                </a:cubicBezTo>
                <a:cubicBezTo>
                  <a:pt x="2047460" y="765283"/>
                  <a:pt x="2137575" y="846122"/>
                  <a:pt x="2210462" y="897805"/>
                </a:cubicBezTo>
                <a:cubicBezTo>
                  <a:pt x="2283349" y="949488"/>
                  <a:pt x="2354911" y="973343"/>
                  <a:pt x="2409245" y="993221"/>
                </a:cubicBezTo>
                <a:cubicBezTo>
                  <a:pt x="2463579" y="1013099"/>
                  <a:pt x="2502673" y="1013098"/>
                  <a:pt x="2536466" y="101707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207531" y="2364024"/>
            <a:ext cx="85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Aanvoer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9933" y="2296714"/>
            <a:ext cx="85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Afvoer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82186" y="1981546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96783" y="1979493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617322" y="1959521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943329" y="1944785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019529" y="2450602"/>
            <a:ext cx="228600" cy="152400"/>
          </a:xfrm>
          <a:prstGeom prst="straightConnector1">
            <a:avLst/>
          </a:prstGeom>
          <a:ln w="19050">
            <a:solidFill>
              <a:srgbClr val="004C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263332" y="2087189"/>
            <a:ext cx="270344" cy="135172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  <a:gd name="connsiteX0" fmla="*/ 0 w 270344"/>
              <a:gd name="connsiteY0" fmla="*/ 0 h 135172"/>
              <a:gd name="connsiteX1" fmla="*/ 95415 w 270344"/>
              <a:gd name="connsiteY1" fmla="*/ 87464 h 135172"/>
              <a:gd name="connsiteX2" fmla="*/ 230588 w 270344"/>
              <a:gd name="connsiteY2" fmla="*/ 127221 h 135172"/>
              <a:gd name="connsiteX3" fmla="*/ 270344 w 270344"/>
              <a:gd name="connsiteY3" fmla="*/ 135172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" h="135172">
                <a:moveTo>
                  <a:pt x="0" y="0"/>
                </a:moveTo>
                <a:cubicBezTo>
                  <a:pt x="18552" y="49695"/>
                  <a:pt x="56984" y="66261"/>
                  <a:pt x="95415" y="87464"/>
                </a:cubicBezTo>
                <a:cubicBezTo>
                  <a:pt x="133846" y="108667"/>
                  <a:pt x="201433" y="119270"/>
                  <a:pt x="230588" y="127221"/>
                </a:cubicBezTo>
                <a:cubicBezTo>
                  <a:pt x="259743" y="135172"/>
                  <a:pt x="265043" y="135172"/>
                  <a:pt x="270344" y="135172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Freeform 25"/>
          <p:cNvSpPr/>
          <p:nvPr/>
        </p:nvSpPr>
        <p:spPr>
          <a:xfrm flipH="1">
            <a:off x="1763186" y="2095502"/>
            <a:ext cx="225192" cy="168338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90" h="174929">
                <a:moveTo>
                  <a:pt x="0" y="0"/>
                </a:moveTo>
                <a:cubicBezTo>
                  <a:pt x="18552" y="49695"/>
                  <a:pt x="37105" y="99391"/>
                  <a:pt x="71561" y="127221"/>
                </a:cubicBezTo>
                <a:cubicBezTo>
                  <a:pt x="106017" y="155051"/>
                  <a:pt x="177579" y="159027"/>
                  <a:pt x="206734" y="166978"/>
                </a:cubicBezTo>
                <a:cubicBezTo>
                  <a:pt x="235889" y="174929"/>
                  <a:pt x="241189" y="174929"/>
                  <a:pt x="246490" y="174929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Freeform 26"/>
          <p:cNvSpPr/>
          <p:nvPr/>
        </p:nvSpPr>
        <p:spPr>
          <a:xfrm flipH="1">
            <a:off x="6018040" y="2327034"/>
            <a:ext cx="225192" cy="168338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90" h="174929">
                <a:moveTo>
                  <a:pt x="0" y="0"/>
                </a:moveTo>
                <a:cubicBezTo>
                  <a:pt x="18552" y="49695"/>
                  <a:pt x="37105" y="99391"/>
                  <a:pt x="71561" y="127221"/>
                </a:cubicBezTo>
                <a:cubicBezTo>
                  <a:pt x="106017" y="155051"/>
                  <a:pt x="177579" y="159027"/>
                  <a:pt x="206734" y="166978"/>
                </a:cubicBezTo>
                <a:cubicBezTo>
                  <a:pt x="235889" y="174929"/>
                  <a:pt x="241189" y="174929"/>
                  <a:pt x="246490" y="174929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Freeform 27"/>
          <p:cNvSpPr/>
          <p:nvPr/>
        </p:nvSpPr>
        <p:spPr>
          <a:xfrm>
            <a:off x="7877983" y="2276031"/>
            <a:ext cx="270344" cy="135172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  <a:gd name="connsiteX0" fmla="*/ 0 w 270344"/>
              <a:gd name="connsiteY0" fmla="*/ 0 h 135172"/>
              <a:gd name="connsiteX1" fmla="*/ 95415 w 270344"/>
              <a:gd name="connsiteY1" fmla="*/ 87464 h 135172"/>
              <a:gd name="connsiteX2" fmla="*/ 230588 w 270344"/>
              <a:gd name="connsiteY2" fmla="*/ 127221 h 135172"/>
              <a:gd name="connsiteX3" fmla="*/ 270344 w 270344"/>
              <a:gd name="connsiteY3" fmla="*/ 135172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" h="135172">
                <a:moveTo>
                  <a:pt x="0" y="0"/>
                </a:moveTo>
                <a:cubicBezTo>
                  <a:pt x="18552" y="49695"/>
                  <a:pt x="56984" y="66261"/>
                  <a:pt x="95415" y="87464"/>
                </a:cubicBezTo>
                <a:cubicBezTo>
                  <a:pt x="133846" y="108667"/>
                  <a:pt x="201433" y="119270"/>
                  <a:pt x="230588" y="127221"/>
                </a:cubicBezTo>
                <a:cubicBezTo>
                  <a:pt x="259743" y="135172"/>
                  <a:pt x="265043" y="135172"/>
                  <a:pt x="270344" y="135172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6886" y="2615486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26886" y="2923263"/>
            <a:ext cx="270344" cy="135172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  <a:gd name="connsiteX0" fmla="*/ 0 w 270344"/>
              <a:gd name="connsiteY0" fmla="*/ 0 h 135172"/>
              <a:gd name="connsiteX1" fmla="*/ 95415 w 270344"/>
              <a:gd name="connsiteY1" fmla="*/ 87464 h 135172"/>
              <a:gd name="connsiteX2" fmla="*/ 230588 w 270344"/>
              <a:gd name="connsiteY2" fmla="*/ 127221 h 135172"/>
              <a:gd name="connsiteX3" fmla="*/ 270344 w 270344"/>
              <a:gd name="connsiteY3" fmla="*/ 135172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" h="135172">
                <a:moveTo>
                  <a:pt x="0" y="0"/>
                </a:moveTo>
                <a:cubicBezTo>
                  <a:pt x="18552" y="49695"/>
                  <a:pt x="56984" y="66261"/>
                  <a:pt x="95415" y="87464"/>
                </a:cubicBezTo>
                <a:cubicBezTo>
                  <a:pt x="133846" y="108667"/>
                  <a:pt x="201433" y="119270"/>
                  <a:pt x="230588" y="127221"/>
                </a:cubicBezTo>
                <a:cubicBezTo>
                  <a:pt x="259743" y="135172"/>
                  <a:pt x="265043" y="135172"/>
                  <a:pt x="270344" y="135172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xtBox 30"/>
          <p:cNvSpPr txBox="1"/>
          <p:nvPr/>
        </p:nvSpPr>
        <p:spPr>
          <a:xfrm>
            <a:off x="4038600" y="2433262"/>
            <a:ext cx="1678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nl-NL" sz="14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4250" y="2590800"/>
            <a:ext cx="163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Kwetsbare zone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697" y="2904546"/>
            <a:ext cx="220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Grondwaterstroming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smtClean="0"/>
              <a:t>Grensvlak: uitreding grondwater</a:t>
            </a:r>
            <a:endParaRPr lang="nl-NL" dirty="0"/>
          </a:p>
        </p:txBody>
      </p:sp>
      <p:sp>
        <p:nvSpPr>
          <p:cNvPr id="2" name="Freeform 1"/>
          <p:cNvSpPr/>
          <p:nvPr/>
        </p:nvSpPr>
        <p:spPr>
          <a:xfrm>
            <a:off x="1153886" y="4197819"/>
            <a:ext cx="5857249" cy="1593381"/>
          </a:xfrm>
          <a:custGeom>
            <a:avLst/>
            <a:gdLst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35200 w 5840292"/>
              <a:gd name="connsiteY4" fmla="*/ 827406 h 1597115"/>
              <a:gd name="connsiteX5" fmla="*/ 2481943 w 5840292"/>
              <a:gd name="connsiteY5" fmla="*/ 682263 h 1597115"/>
              <a:gd name="connsiteX6" fmla="*/ 2764971 w 5840292"/>
              <a:gd name="connsiteY6" fmla="*/ 791120 h 1597115"/>
              <a:gd name="connsiteX7" fmla="*/ 2873828 w 5840292"/>
              <a:gd name="connsiteY7" fmla="*/ 863691 h 1597115"/>
              <a:gd name="connsiteX8" fmla="*/ 3294743 w 5840292"/>
              <a:gd name="connsiteY8" fmla="*/ 870948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481943 w 5840292"/>
              <a:gd name="connsiteY5" fmla="*/ 682263 h 1597115"/>
              <a:gd name="connsiteX6" fmla="*/ 2764971 w 5840292"/>
              <a:gd name="connsiteY6" fmla="*/ 791120 h 1597115"/>
              <a:gd name="connsiteX7" fmla="*/ 2873828 w 5840292"/>
              <a:gd name="connsiteY7" fmla="*/ 863691 h 1597115"/>
              <a:gd name="connsiteX8" fmla="*/ 3294743 w 5840292"/>
              <a:gd name="connsiteY8" fmla="*/ 870948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481943 w 5840292"/>
              <a:gd name="connsiteY5" fmla="*/ 682263 h 1597115"/>
              <a:gd name="connsiteX6" fmla="*/ 2721428 w 5840292"/>
              <a:gd name="connsiteY6" fmla="*/ 762091 h 1597115"/>
              <a:gd name="connsiteX7" fmla="*/ 2873828 w 5840292"/>
              <a:gd name="connsiteY7" fmla="*/ 863691 h 1597115"/>
              <a:gd name="connsiteX8" fmla="*/ 3294743 w 5840292"/>
              <a:gd name="connsiteY8" fmla="*/ 870948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481943 w 5840292"/>
              <a:gd name="connsiteY5" fmla="*/ 682263 h 1597115"/>
              <a:gd name="connsiteX6" fmla="*/ 2721428 w 5840292"/>
              <a:gd name="connsiteY6" fmla="*/ 762091 h 1597115"/>
              <a:gd name="connsiteX7" fmla="*/ 2888343 w 5840292"/>
              <a:gd name="connsiteY7" fmla="*/ 834663 h 1597115"/>
              <a:gd name="connsiteX8" fmla="*/ 3294743 w 5840292"/>
              <a:gd name="connsiteY8" fmla="*/ 870948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481943 w 5840292"/>
              <a:gd name="connsiteY5" fmla="*/ 682263 h 1597115"/>
              <a:gd name="connsiteX6" fmla="*/ 2721428 w 5840292"/>
              <a:gd name="connsiteY6" fmla="*/ 762091 h 1597115"/>
              <a:gd name="connsiteX7" fmla="*/ 2888343 w 5840292"/>
              <a:gd name="connsiteY7" fmla="*/ 834663 h 1597115"/>
              <a:gd name="connsiteX8" fmla="*/ 3258457 w 5840292"/>
              <a:gd name="connsiteY8" fmla="*/ 812891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481943 w 5840292"/>
              <a:gd name="connsiteY5" fmla="*/ 682263 h 1597115"/>
              <a:gd name="connsiteX6" fmla="*/ 2721428 w 5840292"/>
              <a:gd name="connsiteY6" fmla="*/ 762091 h 1597115"/>
              <a:gd name="connsiteX7" fmla="*/ 2888343 w 5840292"/>
              <a:gd name="connsiteY7" fmla="*/ 805635 h 1597115"/>
              <a:gd name="connsiteX8" fmla="*/ 3258457 w 5840292"/>
              <a:gd name="connsiteY8" fmla="*/ 812891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481943 w 5840292"/>
              <a:gd name="connsiteY5" fmla="*/ 682263 h 1597115"/>
              <a:gd name="connsiteX6" fmla="*/ 2757713 w 5840292"/>
              <a:gd name="connsiteY6" fmla="*/ 725805 h 1597115"/>
              <a:gd name="connsiteX7" fmla="*/ 2888343 w 5840292"/>
              <a:gd name="connsiteY7" fmla="*/ 805635 h 1597115"/>
              <a:gd name="connsiteX8" fmla="*/ 3258457 w 5840292"/>
              <a:gd name="connsiteY8" fmla="*/ 812891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452914 w 5840292"/>
              <a:gd name="connsiteY5" fmla="*/ 638721 h 1597115"/>
              <a:gd name="connsiteX6" fmla="*/ 2757713 w 5840292"/>
              <a:gd name="connsiteY6" fmla="*/ 725805 h 1597115"/>
              <a:gd name="connsiteX7" fmla="*/ 2888343 w 5840292"/>
              <a:gd name="connsiteY7" fmla="*/ 805635 h 1597115"/>
              <a:gd name="connsiteX8" fmla="*/ 3258457 w 5840292"/>
              <a:gd name="connsiteY8" fmla="*/ 812891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525486 w 5840292"/>
              <a:gd name="connsiteY5" fmla="*/ 667749 h 1597115"/>
              <a:gd name="connsiteX6" fmla="*/ 2757713 w 5840292"/>
              <a:gd name="connsiteY6" fmla="*/ 725805 h 1597115"/>
              <a:gd name="connsiteX7" fmla="*/ 2888343 w 5840292"/>
              <a:gd name="connsiteY7" fmla="*/ 805635 h 1597115"/>
              <a:gd name="connsiteX8" fmla="*/ 3258457 w 5840292"/>
              <a:gd name="connsiteY8" fmla="*/ 812891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525486 w 5840292"/>
              <a:gd name="connsiteY5" fmla="*/ 667749 h 1597115"/>
              <a:gd name="connsiteX6" fmla="*/ 2714170 w 5840292"/>
              <a:gd name="connsiteY6" fmla="*/ 762090 h 1597115"/>
              <a:gd name="connsiteX7" fmla="*/ 2888343 w 5840292"/>
              <a:gd name="connsiteY7" fmla="*/ 805635 h 1597115"/>
              <a:gd name="connsiteX8" fmla="*/ 3258457 w 5840292"/>
              <a:gd name="connsiteY8" fmla="*/ 812891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525486 w 5840292"/>
              <a:gd name="connsiteY5" fmla="*/ 667749 h 1597115"/>
              <a:gd name="connsiteX6" fmla="*/ 2714170 w 5840292"/>
              <a:gd name="connsiteY6" fmla="*/ 762090 h 1597115"/>
              <a:gd name="connsiteX7" fmla="*/ 2866572 w 5840292"/>
              <a:gd name="connsiteY7" fmla="*/ 820150 h 1597115"/>
              <a:gd name="connsiteX8" fmla="*/ 3258457 w 5840292"/>
              <a:gd name="connsiteY8" fmla="*/ 812891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525486 w 5840292"/>
              <a:gd name="connsiteY5" fmla="*/ 667749 h 1597115"/>
              <a:gd name="connsiteX6" fmla="*/ 2714170 w 5840292"/>
              <a:gd name="connsiteY6" fmla="*/ 762090 h 1597115"/>
              <a:gd name="connsiteX7" fmla="*/ 2866572 w 5840292"/>
              <a:gd name="connsiteY7" fmla="*/ 820150 h 1597115"/>
              <a:gd name="connsiteX8" fmla="*/ 3272971 w 5840292"/>
              <a:gd name="connsiteY8" fmla="*/ 834662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3744686 w 5840292"/>
              <a:gd name="connsiteY17" fmla="*/ 297634 h 1597115"/>
              <a:gd name="connsiteX18" fmla="*/ 3541486 w 5840292"/>
              <a:gd name="connsiteY18" fmla="*/ 246834 h 1597115"/>
              <a:gd name="connsiteX19" fmla="*/ 3338286 w 5840292"/>
              <a:gd name="connsiteY19" fmla="*/ 254091 h 1597115"/>
              <a:gd name="connsiteX20" fmla="*/ 3142343 w 5840292"/>
              <a:gd name="connsiteY20" fmla="*/ 79920 h 1597115"/>
              <a:gd name="connsiteX21" fmla="*/ 3069771 w 5840292"/>
              <a:gd name="connsiteY21" fmla="*/ 43634 h 1597115"/>
              <a:gd name="connsiteX22" fmla="*/ 3026228 w 5840292"/>
              <a:gd name="connsiteY22" fmla="*/ 58148 h 1597115"/>
              <a:gd name="connsiteX23" fmla="*/ 2982686 w 5840292"/>
              <a:gd name="connsiteY23" fmla="*/ 87177 h 1597115"/>
              <a:gd name="connsiteX24" fmla="*/ 2931886 w 5840292"/>
              <a:gd name="connsiteY24" fmla="*/ 87177 h 1597115"/>
              <a:gd name="connsiteX25" fmla="*/ 2852057 w 5840292"/>
              <a:gd name="connsiteY25" fmla="*/ 36377 h 1597115"/>
              <a:gd name="connsiteX26" fmla="*/ 2794000 w 5840292"/>
              <a:gd name="connsiteY26" fmla="*/ 91 h 1597115"/>
              <a:gd name="connsiteX27" fmla="*/ 2735943 w 5840292"/>
              <a:gd name="connsiteY27" fmla="*/ 29120 h 1597115"/>
              <a:gd name="connsiteX28" fmla="*/ 2641600 w 5840292"/>
              <a:gd name="connsiteY28" fmla="*/ 116206 h 1597115"/>
              <a:gd name="connsiteX29" fmla="*/ 2532743 w 5840292"/>
              <a:gd name="connsiteY29" fmla="*/ 210548 h 1597115"/>
              <a:gd name="connsiteX30" fmla="*/ 2481943 w 5840292"/>
              <a:gd name="connsiteY30" fmla="*/ 283120 h 1597115"/>
              <a:gd name="connsiteX31" fmla="*/ 2409371 w 5840292"/>
              <a:gd name="connsiteY31" fmla="*/ 312148 h 1597115"/>
              <a:gd name="connsiteX32" fmla="*/ 2322286 w 5840292"/>
              <a:gd name="connsiteY32" fmla="*/ 312148 h 1597115"/>
              <a:gd name="connsiteX33" fmla="*/ 2119086 w 5840292"/>
              <a:gd name="connsiteY33" fmla="*/ 326663 h 1597115"/>
              <a:gd name="connsiteX34" fmla="*/ 1908628 w 5840292"/>
              <a:gd name="connsiteY34" fmla="*/ 304891 h 1597115"/>
              <a:gd name="connsiteX35" fmla="*/ 1748971 w 5840292"/>
              <a:gd name="connsiteY35" fmla="*/ 304891 h 1597115"/>
              <a:gd name="connsiteX36" fmla="*/ 1705428 w 5840292"/>
              <a:gd name="connsiteY36" fmla="*/ 304891 h 1597115"/>
              <a:gd name="connsiteX37" fmla="*/ 1647371 w 5840292"/>
              <a:gd name="connsiteY37" fmla="*/ 362948 h 1597115"/>
              <a:gd name="connsiteX38" fmla="*/ 1596571 w 5840292"/>
              <a:gd name="connsiteY38" fmla="*/ 391977 h 1597115"/>
              <a:gd name="connsiteX39" fmla="*/ 1320800 w 5840292"/>
              <a:gd name="connsiteY39" fmla="*/ 566148 h 1597115"/>
              <a:gd name="connsiteX40" fmla="*/ 732971 w 5840292"/>
              <a:gd name="connsiteY40" fmla="*/ 958034 h 1597115"/>
              <a:gd name="connsiteX41" fmla="*/ 232228 w 5840292"/>
              <a:gd name="connsiteY41" fmla="*/ 1248320 h 1597115"/>
              <a:gd name="connsiteX42" fmla="*/ 0 w 5840292"/>
              <a:gd name="connsiteY42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525486 w 5840292"/>
              <a:gd name="connsiteY5" fmla="*/ 667749 h 1597115"/>
              <a:gd name="connsiteX6" fmla="*/ 2714170 w 5840292"/>
              <a:gd name="connsiteY6" fmla="*/ 762090 h 1597115"/>
              <a:gd name="connsiteX7" fmla="*/ 2866572 w 5840292"/>
              <a:gd name="connsiteY7" fmla="*/ 820150 h 1597115"/>
              <a:gd name="connsiteX8" fmla="*/ 3272971 w 5840292"/>
              <a:gd name="connsiteY8" fmla="*/ 834662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4013200 w 5840292"/>
              <a:gd name="connsiteY17" fmla="*/ 217806 h 1597115"/>
              <a:gd name="connsiteX18" fmla="*/ 3744686 w 5840292"/>
              <a:gd name="connsiteY18" fmla="*/ 297634 h 1597115"/>
              <a:gd name="connsiteX19" fmla="*/ 3541486 w 5840292"/>
              <a:gd name="connsiteY19" fmla="*/ 246834 h 1597115"/>
              <a:gd name="connsiteX20" fmla="*/ 3338286 w 5840292"/>
              <a:gd name="connsiteY20" fmla="*/ 254091 h 1597115"/>
              <a:gd name="connsiteX21" fmla="*/ 3142343 w 5840292"/>
              <a:gd name="connsiteY21" fmla="*/ 79920 h 1597115"/>
              <a:gd name="connsiteX22" fmla="*/ 3069771 w 5840292"/>
              <a:gd name="connsiteY22" fmla="*/ 43634 h 1597115"/>
              <a:gd name="connsiteX23" fmla="*/ 3026228 w 5840292"/>
              <a:gd name="connsiteY23" fmla="*/ 58148 h 1597115"/>
              <a:gd name="connsiteX24" fmla="*/ 2982686 w 5840292"/>
              <a:gd name="connsiteY24" fmla="*/ 87177 h 1597115"/>
              <a:gd name="connsiteX25" fmla="*/ 2931886 w 5840292"/>
              <a:gd name="connsiteY25" fmla="*/ 87177 h 1597115"/>
              <a:gd name="connsiteX26" fmla="*/ 2852057 w 5840292"/>
              <a:gd name="connsiteY26" fmla="*/ 36377 h 1597115"/>
              <a:gd name="connsiteX27" fmla="*/ 2794000 w 5840292"/>
              <a:gd name="connsiteY27" fmla="*/ 91 h 1597115"/>
              <a:gd name="connsiteX28" fmla="*/ 2735943 w 5840292"/>
              <a:gd name="connsiteY28" fmla="*/ 29120 h 1597115"/>
              <a:gd name="connsiteX29" fmla="*/ 2641600 w 5840292"/>
              <a:gd name="connsiteY29" fmla="*/ 116206 h 1597115"/>
              <a:gd name="connsiteX30" fmla="*/ 2532743 w 5840292"/>
              <a:gd name="connsiteY30" fmla="*/ 210548 h 1597115"/>
              <a:gd name="connsiteX31" fmla="*/ 2481943 w 5840292"/>
              <a:gd name="connsiteY31" fmla="*/ 283120 h 1597115"/>
              <a:gd name="connsiteX32" fmla="*/ 2409371 w 5840292"/>
              <a:gd name="connsiteY32" fmla="*/ 312148 h 1597115"/>
              <a:gd name="connsiteX33" fmla="*/ 2322286 w 5840292"/>
              <a:gd name="connsiteY33" fmla="*/ 312148 h 1597115"/>
              <a:gd name="connsiteX34" fmla="*/ 2119086 w 5840292"/>
              <a:gd name="connsiteY34" fmla="*/ 326663 h 1597115"/>
              <a:gd name="connsiteX35" fmla="*/ 1908628 w 5840292"/>
              <a:gd name="connsiteY35" fmla="*/ 304891 h 1597115"/>
              <a:gd name="connsiteX36" fmla="*/ 1748971 w 5840292"/>
              <a:gd name="connsiteY36" fmla="*/ 304891 h 1597115"/>
              <a:gd name="connsiteX37" fmla="*/ 1705428 w 5840292"/>
              <a:gd name="connsiteY37" fmla="*/ 304891 h 1597115"/>
              <a:gd name="connsiteX38" fmla="*/ 1647371 w 5840292"/>
              <a:gd name="connsiteY38" fmla="*/ 362948 h 1597115"/>
              <a:gd name="connsiteX39" fmla="*/ 1596571 w 5840292"/>
              <a:gd name="connsiteY39" fmla="*/ 391977 h 1597115"/>
              <a:gd name="connsiteX40" fmla="*/ 1320800 w 5840292"/>
              <a:gd name="connsiteY40" fmla="*/ 566148 h 1597115"/>
              <a:gd name="connsiteX41" fmla="*/ 732971 w 5840292"/>
              <a:gd name="connsiteY41" fmla="*/ 958034 h 1597115"/>
              <a:gd name="connsiteX42" fmla="*/ 232228 w 5840292"/>
              <a:gd name="connsiteY42" fmla="*/ 1248320 h 1597115"/>
              <a:gd name="connsiteX43" fmla="*/ 0 w 5840292"/>
              <a:gd name="connsiteY43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525486 w 5840292"/>
              <a:gd name="connsiteY5" fmla="*/ 667749 h 1597115"/>
              <a:gd name="connsiteX6" fmla="*/ 2714170 w 5840292"/>
              <a:gd name="connsiteY6" fmla="*/ 762090 h 1597115"/>
              <a:gd name="connsiteX7" fmla="*/ 2866572 w 5840292"/>
              <a:gd name="connsiteY7" fmla="*/ 820150 h 1597115"/>
              <a:gd name="connsiteX8" fmla="*/ 3272971 w 5840292"/>
              <a:gd name="connsiteY8" fmla="*/ 834662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4129314 w 5840292"/>
              <a:gd name="connsiteY17" fmla="*/ 319406 h 1597115"/>
              <a:gd name="connsiteX18" fmla="*/ 3744686 w 5840292"/>
              <a:gd name="connsiteY18" fmla="*/ 297634 h 1597115"/>
              <a:gd name="connsiteX19" fmla="*/ 3541486 w 5840292"/>
              <a:gd name="connsiteY19" fmla="*/ 246834 h 1597115"/>
              <a:gd name="connsiteX20" fmla="*/ 3338286 w 5840292"/>
              <a:gd name="connsiteY20" fmla="*/ 254091 h 1597115"/>
              <a:gd name="connsiteX21" fmla="*/ 3142343 w 5840292"/>
              <a:gd name="connsiteY21" fmla="*/ 79920 h 1597115"/>
              <a:gd name="connsiteX22" fmla="*/ 3069771 w 5840292"/>
              <a:gd name="connsiteY22" fmla="*/ 43634 h 1597115"/>
              <a:gd name="connsiteX23" fmla="*/ 3026228 w 5840292"/>
              <a:gd name="connsiteY23" fmla="*/ 58148 h 1597115"/>
              <a:gd name="connsiteX24" fmla="*/ 2982686 w 5840292"/>
              <a:gd name="connsiteY24" fmla="*/ 87177 h 1597115"/>
              <a:gd name="connsiteX25" fmla="*/ 2931886 w 5840292"/>
              <a:gd name="connsiteY25" fmla="*/ 87177 h 1597115"/>
              <a:gd name="connsiteX26" fmla="*/ 2852057 w 5840292"/>
              <a:gd name="connsiteY26" fmla="*/ 36377 h 1597115"/>
              <a:gd name="connsiteX27" fmla="*/ 2794000 w 5840292"/>
              <a:gd name="connsiteY27" fmla="*/ 91 h 1597115"/>
              <a:gd name="connsiteX28" fmla="*/ 2735943 w 5840292"/>
              <a:gd name="connsiteY28" fmla="*/ 29120 h 1597115"/>
              <a:gd name="connsiteX29" fmla="*/ 2641600 w 5840292"/>
              <a:gd name="connsiteY29" fmla="*/ 116206 h 1597115"/>
              <a:gd name="connsiteX30" fmla="*/ 2532743 w 5840292"/>
              <a:gd name="connsiteY30" fmla="*/ 210548 h 1597115"/>
              <a:gd name="connsiteX31" fmla="*/ 2481943 w 5840292"/>
              <a:gd name="connsiteY31" fmla="*/ 283120 h 1597115"/>
              <a:gd name="connsiteX32" fmla="*/ 2409371 w 5840292"/>
              <a:gd name="connsiteY32" fmla="*/ 312148 h 1597115"/>
              <a:gd name="connsiteX33" fmla="*/ 2322286 w 5840292"/>
              <a:gd name="connsiteY33" fmla="*/ 312148 h 1597115"/>
              <a:gd name="connsiteX34" fmla="*/ 2119086 w 5840292"/>
              <a:gd name="connsiteY34" fmla="*/ 326663 h 1597115"/>
              <a:gd name="connsiteX35" fmla="*/ 1908628 w 5840292"/>
              <a:gd name="connsiteY35" fmla="*/ 304891 h 1597115"/>
              <a:gd name="connsiteX36" fmla="*/ 1748971 w 5840292"/>
              <a:gd name="connsiteY36" fmla="*/ 304891 h 1597115"/>
              <a:gd name="connsiteX37" fmla="*/ 1705428 w 5840292"/>
              <a:gd name="connsiteY37" fmla="*/ 304891 h 1597115"/>
              <a:gd name="connsiteX38" fmla="*/ 1647371 w 5840292"/>
              <a:gd name="connsiteY38" fmla="*/ 362948 h 1597115"/>
              <a:gd name="connsiteX39" fmla="*/ 1596571 w 5840292"/>
              <a:gd name="connsiteY39" fmla="*/ 391977 h 1597115"/>
              <a:gd name="connsiteX40" fmla="*/ 1320800 w 5840292"/>
              <a:gd name="connsiteY40" fmla="*/ 566148 h 1597115"/>
              <a:gd name="connsiteX41" fmla="*/ 732971 w 5840292"/>
              <a:gd name="connsiteY41" fmla="*/ 958034 h 1597115"/>
              <a:gd name="connsiteX42" fmla="*/ 232228 w 5840292"/>
              <a:gd name="connsiteY42" fmla="*/ 1248320 h 1597115"/>
              <a:gd name="connsiteX43" fmla="*/ 0 w 5840292"/>
              <a:gd name="connsiteY43" fmla="*/ 1415234 h 1597115"/>
              <a:gd name="connsiteX0" fmla="*/ 0 w 5840292"/>
              <a:gd name="connsiteY0" fmla="*/ 1415234 h 1597115"/>
              <a:gd name="connsiteX1" fmla="*/ 1095828 w 5840292"/>
              <a:gd name="connsiteY1" fmla="*/ 1378948 h 1597115"/>
              <a:gd name="connsiteX2" fmla="*/ 1712686 w 5840292"/>
              <a:gd name="connsiteY2" fmla="*/ 1364434 h 1597115"/>
              <a:gd name="connsiteX3" fmla="*/ 2017486 w 5840292"/>
              <a:gd name="connsiteY3" fmla="*/ 1095920 h 1597115"/>
              <a:gd name="connsiteX4" fmla="*/ 2227943 w 5840292"/>
              <a:gd name="connsiteY4" fmla="*/ 856435 h 1597115"/>
              <a:gd name="connsiteX5" fmla="*/ 2525486 w 5840292"/>
              <a:gd name="connsiteY5" fmla="*/ 667749 h 1597115"/>
              <a:gd name="connsiteX6" fmla="*/ 2714170 w 5840292"/>
              <a:gd name="connsiteY6" fmla="*/ 762090 h 1597115"/>
              <a:gd name="connsiteX7" fmla="*/ 2866572 w 5840292"/>
              <a:gd name="connsiteY7" fmla="*/ 820150 h 1597115"/>
              <a:gd name="connsiteX8" fmla="*/ 3272971 w 5840292"/>
              <a:gd name="connsiteY8" fmla="*/ 834662 h 1597115"/>
              <a:gd name="connsiteX9" fmla="*/ 3497943 w 5840292"/>
              <a:gd name="connsiteY9" fmla="*/ 1008834 h 1597115"/>
              <a:gd name="connsiteX10" fmla="*/ 3708400 w 5840292"/>
              <a:gd name="connsiteY10" fmla="*/ 1204777 h 1597115"/>
              <a:gd name="connsiteX11" fmla="*/ 4267200 w 5840292"/>
              <a:gd name="connsiteY11" fmla="*/ 1306377 h 1597115"/>
              <a:gd name="connsiteX12" fmla="*/ 4782457 w 5840292"/>
              <a:gd name="connsiteY12" fmla="*/ 1371691 h 1597115"/>
              <a:gd name="connsiteX13" fmla="*/ 5203371 w 5840292"/>
              <a:gd name="connsiteY13" fmla="*/ 1429748 h 1597115"/>
              <a:gd name="connsiteX14" fmla="*/ 5544457 w 5840292"/>
              <a:gd name="connsiteY14" fmla="*/ 1480548 h 1597115"/>
              <a:gd name="connsiteX15" fmla="*/ 5769428 w 5840292"/>
              <a:gd name="connsiteY15" fmla="*/ 1516834 h 1597115"/>
              <a:gd name="connsiteX16" fmla="*/ 4230914 w 5840292"/>
              <a:gd name="connsiteY16" fmla="*/ 319406 h 1597115"/>
              <a:gd name="connsiteX17" fmla="*/ 4129314 w 5840292"/>
              <a:gd name="connsiteY17" fmla="*/ 319406 h 1597115"/>
              <a:gd name="connsiteX18" fmla="*/ 3744686 w 5840292"/>
              <a:gd name="connsiteY18" fmla="*/ 297634 h 1597115"/>
              <a:gd name="connsiteX19" fmla="*/ 3541486 w 5840292"/>
              <a:gd name="connsiteY19" fmla="*/ 246834 h 1597115"/>
              <a:gd name="connsiteX20" fmla="*/ 3338286 w 5840292"/>
              <a:gd name="connsiteY20" fmla="*/ 254091 h 1597115"/>
              <a:gd name="connsiteX21" fmla="*/ 3142343 w 5840292"/>
              <a:gd name="connsiteY21" fmla="*/ 79920 h 1597115"/>
              <a:gd name="connsiteX22" fmla="*/ 3069771 w 5840292"/>
              <a:gd name="connsiteY22" fmla="*/ 43634 h 1597115"/>
              <a:gd name="connsiteX23" fmla="*/ 3026228 w 5840292"/>
              <a:gd name="connsiteY23" fmla="*/ 58148 h 1597115"/>
              <a:gd name="connsiteX24" fmla="*/ 2982686 w 5840292"/>
              <a:gd name="connsiteY24" fmla="*/ 87177 h 1597115"/>
              <a:gd name="connsiteX25" fmla="*/ 2931886 w 5840292"/>
              <a:gd name="connsiteY25" fmla="*/ 87177 h 1597115"/>
              <a:gd name="connsiteX26" fmla="*/ 2852057 w 5840292"/>
              <a:gd name="connsiteY26" fmla="*/ 36377 h 1597115"/>
              <a:gd name="connsiteX27" fmla="*/ 2794000 w 5840292"/>
              <a:gd name="connsiteY27" fmla="*/ 91 h 1597115"/>
              <a:gd name="connsiteX28" fmla="*/ 2735943 w 5840292"/>
              <a:gd name="connsiteY28" fmla="*/ 29120 h 1597115"/>
              <a:gd name="connsiteX29" fmla="*/ 2641600 w 5840292"/>
              <a:gd name="connsiteY29" fmla="*/ 116206 h 1597115"/>
              <a:gd name="connsiteX30" fmla="*/ 2532743 w 5840292"/>
              <a:gd name="connsiteY30" fmla="*/ 210548 h 1597115"/>
              <a:gd name="connsiteX31" fmla="*/ 2481943 w 5840292"/>
              <a:gd name="connsiteY31" fmla="*/ 283120 h 1597115"/>
              <a:gd name="connsiteX32" fmla="*/ 2409371 w 5840292"/>
              <a:gd name="connsiteY32" fmla="*/ 312148 h 1597115"/>
              <a:gd name="connsiteX33" fmla="*/ 2322286 w 5840292"/>
              <a:gd name="connsiteY33" fmla="*/ 312148 h 1597115"/>
              <a:gd name="connsiteX34" fmla="*/ 2119086 w 5840292"/>
              <a:gd name="connsiteY34" fmla="*/ 326663 h 1597115"/>
              <a:gd name="connsiteX35" fmla="*/ 1908628 w 5840292"/>
              <a:gd name="connsiteY35" fmla="*/ 304891 h 1597115"/>
              <a:gd name="connsiteX36" fmla="*/ 1748971 w 5840292"/>
              <a:gd name="connsiteY36" fmla="*/ 304891 h 1597115"/>
              <a:gd name="connsiteX37" fmla="*/ 1705428 w 5840292"/>
              <a:gd name="connsiteY37" fmla="*/ 304891 h 1597115"/>
              <a:gd name="connsiteX38" fmla="*/ 1647371 w 5840292"/>
              <a:gd name="connsiteY38" fmla="*/ 362948 h 1597115"/>
              <a:gd name="connsiteX39" fmla="*/ 1596571 w 5840292"/>
              <a:gd name="connsiteY39" fmla="*/ 391977 h 1597115"/>
              <a:gd name="connsiteX40" fmla="*/ 1320800 w 5840292"/>
              <a:gd name="connsiteY40" fmla="*/ 566148 h 1597115"/>
              <a:gd name="connsiteX41" fmla="*/ 732971 w 5840292"/>
              <a:gd name="connsiteY41" fmla="*/ 958034 h 1597115"/>
              <a:gd name="connsiteX42" fmla="*/ 232228 w 5840292"/>
              <a:gd name="connsiteY42" fmla="*/ 1248320 h 1597115"/>
              <a:gd name="connsiteX43" fmla="*/ 0 w 5840292"/>
              <a:gd name="connsiteY43" fmla="*/ 1415234 h 1597115"/>
              <a:gd name="connsiteX0" fmla="*/ 0 w 5829466"/>
              <a:gd name="connsiteY0" fmla="*/ 1415234 h 1593371"/>
              <a:gd name="connsiteX1" fmla="*/ 1095828 w 5829466"/>
              <a:gd name="connsiteY1" fmla="*/ 1378948 h 1593371"/>
              <a:gd name="connsiteX2" fmla="*/ 1712686 w 5829466"/>
              <a:gd name="connsiteY2" fmla="*/ 1364434 h 1593371"/>
              <a:gd name="connsiteX3" fmla="*/ 2017486 w 5829466"/>
              <a:gd name="connsiteY3" fmla="*/ 1095920 h 1593371"/>
              <a:gd name="connsiteX4" fmla="*/ 2227943 w 5829466"/>
              <a:gd name="connsiteY4" fmla="*/ 856435 h 1593371"/>
              <a:gd name="connsiteX5" fmla="*/ 2525486 w 5829466"/>
              <a:gd name="connsiteY5" fmla="*/ 667749 h 1593371"/>
              <a:gd name="connsiteX6" fmla="*/ 2714170 w 5829466"/>
              <a:gd name="connsiteY6" fmla="*/ 762090 h 1593371"/>
              <a:gd name="connsiteX7" fmla="*/ 2866572 w 5829466"/>
              <a:gd name="connsiteY7" fmla="*/ 820150 h 1593371"/>
              <a:gd name="connsiteX8" fmla="*/ 3272971 w 5829466"/>
              <a:gd name="connsiteY8" fmla="*/ 834662 h 1593371"/>
              <a:gd name="connsiteX9" fmla="*/ 3497943 w 5829466"/>
              <a:gd name="connsiteY9" fmla="*/ 1008834 h 1593371"/>
              <a:gd name="connsiteX10" fmla="*/ 3708400 w 5829466"/>
              <a:gd name="connsiteY10" fmla="*/ 1204777 h 1593371"/>
              <a:gd name="connsiteX11" fmla="*/ 4267200 w 5829466"/>
              <a:gd name="connsiteY11" fmla="*/ 1306377 h 1593371"/>
              <a:gd name="connsiteX12" fmla="*/ 4782457 w 5829466"/>
              <a:gd name="connsiteY12" fmla="*/ 1371691 h 1593371"/>
              <a:gd name="connsiteX13" fmla="*/ 5203371 w 5829466"/>
              <a:gd name="connsiteY13" fmla="*/ 1429748 h 1593371"/>
              <a:gd name="connsiteX14" fmla="*/ 5544457 w 5829466"/>
              <a:gd name="connsiteY14" fmla="*/ 1480548 h 1593371"/>
              <a:gd name="connsiteX15" fmla="*/ 5769428 w 5829466"/>
              <a:gd name="connsiteY15" fmla="*/ 1516834 h 1593371"/>
              <a:gd name="connsiteX16" fmla="*/ 4390571 w 5829466"/>
              <a:gd name="connsiteY16" fmla="*/ 370206 h 1593371"/>
              <a:gd name="connsiteX17" fmla="*/ 4230914 w 5829466"/>
              <a:gd name="connsiteY17" fmla="*/ 319406 h 1593371"/>
              <a:gd name="connsiteX18" fmla="*/ 4129314 w 5829466"/>
              <a:gd name="connsiteY18" fmla="*/ 319406 h 1593371"/>
              <a:gd name="connsiteX19" fmla="*/ 3744686 w 5829466"/>
              <a:gd name="connsiteY19" fmla="*/ 297634 h 1593371"/>
              <a:gd name="connsiteX20" fmla="*/ 3541486 w 5829466"/>
              <a:gd name="connsiteY20" fmla="*/ 246834 h 1593371"/>
              <a:gd name="connsiteX21" fmla="*/ 3338286 w 5829466"/>
              <a:gd name="connsiteY21" fmla="*/ 254091 h 1593371"/>
              <a:gd name="connsiteX22" fmla="*/ 3142343 w 5829466"/>
              <a:gd name="connsiteY22" fmla="*/ 79920 h 1593371"/>
              <a:gd name="connsiteX23" fmla="*/ 3069771 w 5829466"/>
              <a:gd name="connsiteY23" fmla="*/ 43634 h 1593371"/>
              <a:gd name="connsiteX24" fmla="*/ 3026228 w 5829466"/>
              <a:gd name="connsiteY24" fmla="*/ 58148 h 1593371"/>
              <a:gd name="connsiteX25" fmla="*/ 2982686 w 5829466"/>
              <a:gd name="connsiteY25" fmla="*/ 87177 h 1593371"/>
              <a:gd name="connsiteX26" fmla="*/ 2931886 w 5829466"/>
              <a:gd name="connsiteY26" fmla="*/ 87177 h 1593371"/>
              <a:gd name="connsiteX27" fmla="*/ 2852057 w 5829466"/>
              <a:gd name="connsiteY27" fmla="*/ 36377 h 1593371"/>
              <a:gd name="connsiteX28" fmla="*/ 2794000 w 5829466"/>
              <a:gd name="connsiteY28" fmla="*/ 91 h 1593371"/>
              <a:gd name="connsiteX29" fmla="*/ 2735943 w 5829466"/>
              <a:gd name="connsiteY29" fmla="*/ 29120 h 1593371"/>
              <a:gd name="connsiteX30" fmla="*/ 2641600 w 5829466"/>
              <a:gd name="connsiteY30" fmla="*/ 116206 h 1593371"/>
              <a:gd name="connsiteX31" fmla="*/ 2532743 w 5829466"/>
              <a:gd name="connsiteY31" fmla="*/ 210548 h 1593371"/>
              <a:gd name="connsiteX32" fmla="*/ 2481943 w 5829466"/>
              <a:gd name="connsiteY32" fmla="*/ 283120 h 1593371"/>
              <a:gd name="connsiteX33" fmla="*/ 2409371 w 5829466"/>
              <a:gd name="connsiteY33" fmla="*/ 312148 h 1593371"/>
              <a:gd name="connsiteX34" fmla="*/ 2322286 w 5829466"/>
              <a:gd name="connsiteY34" fmla="*/ 312148 h 1593371"/>
              <a:gd name="connsiteX35" fmla="*/ 2119086 w 5829466"/>
              <a:gd name="connsiteY35" fmla="*/ 326663 h 1593371"/>
              <a:gd name="connsiteX36" fmla="*/ 1908628 w 5829466"/>
              <a:gd name="connsiteY36" fmla="*/ 304891 h 1593371"/>
              <a:gd name="connsiteX37" fmla="*/ 1748971 w 5829466"/>
              <a:gd name="connsiteY37" fmla="*/ 304891 h 1593371"/>
              <a:gd name="connsiteX38" fmla="*/ 1705428 w 5829466"/>
              <a:gd name="connsiteY38" fmla="*/ 304891 h 1593371"/>
              <a:gd name="connsiteX39" fmla="*/ 1647371 w 5829466"/>
              <a:gd name="connsiteY39" fmla="*/ 362948 h 1593371"/>
              <a:gd name="connsiteX40" fmla="*/ 1596571 w 5829466"/>
              <a:gd name="connsiteY40" fmla="*/ 391977 h 1593371"/>
              <a:gd name="connsiteX41" fmla="*/ 1320800 w 5829466"/>
              <a:gd name="connsiteY41" fmla="*/ 566148 h 1593371"/>
              <a:gd name="connsiteX42" fmla="*/ 732971 w 5829466"/>
              <a:gd name="connsiteY42" fmla="*/ 958034 h 1593371"/>
              <a:gd name="connsiteX43" fmla="*/ 232228 w 5829466"/>
              <a:gd name="connsiteY43" fmla="*/ 1248320 h 1593371"/>
              <a:gd name="connsiteX44" fmla="*/ 0 w 5829466"/>
              <a:gd name="connsiteY44" fmla="*/ 1415234 h 1593371"/>
              <a:gd name="connsiteX0" fmla="*/ 0 w 5829466"/>
              <a:gd name="connsiteY0" fmla="*/ 1415234 h 1593371"/>
              <a:gd name="connsiteX1" fmla="*/ 1095828 w 5829466"/>
              <a:gd name="connsiteY1" fmla="*/ 1378948 h 1593371"/>
              <a:gd name="connsiteX2" fmla="*/ 1712686 w 5829466"/>
              <a:gd name="connsiteY2" fmla="*/ 1364434 h 1593371"/>
              <a:gd name="connsiteX3" fmla="*/ 2017486 w 5829466"/>
              <a:gd name="connsiteY3" fmla="*/ 1095920 h 1593371"/>
              <a:gd name="connsiteX4" fmla="*/ 2227943 w 5829466"/>
              <a:gd name="connsiteY4" fmla="*/ 856435 h 1593371"/>
              <a:gd name="connsiteX5" fmla="*/ 2525486 w 5829466"/>
              <a:gd name="connsiteY5" fmla="*/ 667749 h 1593371"/>
              <a:gd name="connsiteX6" fmla="*/ 2714170 w 5829466"/>
              <a:gd name="connsiteY6" fmla="*/ 762090 h 1593371"/>
              <a:gd name="connsiteX7" fmla="*/ 2866572 w 5829466"/>
              <a:gd name="connsiteY7" fmla="*/ 820150 h 1593371"/>
              <a:gd name="connsiteX8" fmla="*/ 3272971 w 5829466"/>
              <a:gd name="connsiteY8" fmla="*/ 834662 h 1593371"/>
              <a:gd name="connsiteX9" fmla="*/ 3497943 w 5829466"/>
              <a:gd name="connsiteY9" fmla="*/ 1008834 h 1593371"/>
              <a:gd name="connsiteX10" fmla="*/ 3708400 w 5829466"/>
              <a:gd name="connsiteY10" fmla="*/ 1204777 h 1593371"/>
              <a:gd name="connsiteX11" fmla="*/ 4267200 w 5829466"/>
              <a:gd name="connsiteY11" fmla="*/ 1306377 h 1593371"/>
              <a:gd name="connsiteX12" fmla="*/ 4782457 w 5829466"/>
              <a:gd name="connsiteY12" fmla="*/ 1371691 h 1593371"/>
              <a:gd name="connsiteX13" fmla="*/ 5203371 w 5829466"/>
              <a:gd name="connsiteY13" fmla="*/ 1429748 h 1593371"/>
              <a:gd name="connsiteX14" fmla="*/ 5544457 w 5829466"/>
              <a:gd name="connsiteY14" fmla="*/ 1480548 h 1593371"/>
              <a:gd name="connsiteX15" fmla="*/ 5769428 w 5829466"/>
              <a:gd name="connsiteY15" fmla="*/ 1516834 h 1593371"/>
              <a:gd name="connsiteX16" fmla="*/ 4390571 w 5829466"/>
              <a:gd name="connsiteY16" fmla="*/ 370206 h 1593371"/>
              <a:gd name="connsiteX17" fmla="*/ 4230914 w 5829466"/>
              <a:gd name="connsiteY17" fmla="*/ 319406 h 1593371"/>
              <a:gd name="connsiteX18" fmla="*/ 4129314 w 5829466"/>
              <a:gd name="connsiteY18" fmla="*/ 319406 h 1593371"/>
              <a:gd name="connsiteX19" fmla="*/ 3744686 w 5829466"/>
              <a:gd name="connsiteY19" fmla="*/ 297634 h 1593371"/>
              <a:gd name="connsiteX20" fmla="*/ 3541486 w 5829466"/>
              <a:gd name="connsiteY20" fmla="*/ 246834 h 1593371"/>
              <a:gd name="connsiteX21" fmla="*/ 3338286 w 5829466"/>
              <a:gd name="connsiteY21" fmla="*/ 254091 h 1593371"/>
              <a:gd name="connsiteX22" fmla="*/ 3142343 w 5829466"/>
              <a:gd name="connsiteY22" fmla="*/ 79920 h 1593371"/>
              <a:gd name="connsiteX23" fmla="*/ 3069771 w 5829466"/>
              <a:gd name="connsiteY23" fmla="*/ 43634 h 1593371"/>
              <a:gd name="connsiteX24" fmla="*/ 3026228 w 5829466"/>
              <a:gd name="connsiteY24" fmla="*/ 58148 h 1593371"/>
              <a:gd name="connsiteX25" fmla="*/ 2982686 w 5829466"/>
              <a:gd name="connsiteY25" fmla="*/ 87177 h 1593371"/>
              <a:gd name="connsiteX26" fmla="*/ 2931886 w 5829466"/>
              <a:gd name="connsiteY26" fmla="*/ 87177 h 1593371"/>
              <a:gd name="connsiteX27" fmla="*/ 2852057 w 5829466"/>
              <a:gd name="connsiteY27" fmla="*/ 36377 h 1593371"/>
              <a:gd name="connsiteX28" fmla="*/ 2794000 w 5829466"/>
              <a:gd name="connsiteY28" fmla="*/ 91 h 1593371"/>
              <a:gd name="connsiteX29" fmla="*/ 2735943 w 5829466"/>
              <a:gd name="connsiteY29" fmla="*/ 29120 h 1593371"/>
              <a:gd name="connsiteX30" fmla="*/ 2641600 w 5829466"/>
              <a:gd name="connsiteY30" fmla="*/ 116206 h 1593371"/>
              <a:gd name="connsiteX31" fmla="*/ 2532743 w 5829466"/>
              <a:gd name="connsiteY31" fmla="*/ 210548 h 1593371"/>
              <a:gd name="connsiteX32" fmla="*/ 2481943 w 5829466"/>
              <a:gd name="connsiteY32" fmla="*/ 283120 h 1593371"/>
              <a:gd name="connsiteX33" fmla="*/ 2409371 w 5829466"/>
              <a:gd name="connsiteY33" fmla="*/ 312148 h 1593371"/>
              <a:gd name="connsiteX34" fmla="*/ 2322286 w 5829466"/>
              <a:gd name="connsiteY34" fmla="*/ 312148 h 1593371"/>
              <a:gd name="connsiteX35" fmla="*/ 2119086 w 5829466"/>
              <a:gd name="connsiteY35" fmla="*/ 326663 h 1593371"/>
              <a:gd name="connsiteX36" fmla="*/ 1908628 w 5829466"/>
              <a:gd name="connsiteY36" fmla="*/ 304891 h 1593371"/>
              <a:gd name="connsiteX37" fmla="*/ 1748971 w 5829466"/>
              <a:gd name="connsiteY37" fmla="*/ 304891 h 1593371"/>
              <a:gd name="connsiteX38" fmla="*/ 1705428 w 5829466"/>
              <a:gd name="connsiteY38" fmla="*/ 304891 h 1593371"/>
              <a:gd name="connsiteX39" fmla="*/ 1647371 w 5829466"/>
              <a:gd name="connsiteY39" fmla="*/ 362948 h 1593371"/>
              <a:gd name="connsiteX40" fmla="*/ 1596571 w 5829466"/>
              <a:gd name="connsiteY40" fmla="*/ 391977 h 1593371"/>
              <a:gd name="connsiteX41" fmla="*/ 1320800 w 5829466"/>
              <a:gd name="connsiteY41" fmla="*/ 566148 h 1593371"/>
              <a:gd name="connsiteX42" fmla="*/ 732971 w 5829466"/>
              <a:gd name="connsiteY42" fmla="*/ 958034 h 1593371"/>
              <a:gd name="connsiteX43" fmla="*/ 232228 w 5829466"/>
              <a:gd name="connsiteY43" fmla="*/ 1248320 h 1593371"/>
              <a:gd name="connsiteX44" fmla="*/ 0 w 5829466"/>
              <a:gd name="connsiteY44" fmla="*/ 1415234 h 1593371"/>
              <a:gd name="connsiteX0" fmla="*/ 0 w 5829466"/>
              <a:gd name="connsiteY0" fmla="*/ 1415234 h 1593371"/>
              <a:gd name="connsiteX1" fmla="*/ 1095828 w 5829466"/>
              <a:gd name="connsiteY1" fmla="*/ 1378948 h 1593371"/>
              <a:gd name="connsiteX2" fmla="*/ 1712686 w 5829466"/>
              <a:gd name="connsiteY2" fmla="*/ 1364434 h 1593371"/>
              <a:gd name="connsiteX3" fmla="*/ 2017486 w 5829466"/>
              <a:gd name="connsiteY3" fmla="*/ 1095920 h 1593371"/>
              <a:gd name="connsiteX4" fmla="*/ 2227943 w 5829466"/>
              <a:gd name="connsiteY4" fmla="*/ 856435 h 1593371"/>
              <a:gd name="connsiteX5" fmla="*/ 2525486 w 5829466"/>
              <a:gd name="connsiteY5" fmla="*/ 667749 h 1593371"/>
              <a:gd name="connsiteX6" fmla="*/ 2714170 w 5829466"/>
              <a:gd name="connsiteY6" fmla="*/ 825700 h 1593371"/>
              <a:gd name="connsiteX7" fmla="*/ 2866572 w 5829466"/>
              <a:gd name="connsiteY7" fmla="*/ 820150 h 1593371"/>
              <a:gd name="connsiteX8" fmla="*/ 3272971 w 5829466"/>
              <a:gd name="connsiteY8" fmla="*/ 834662 h 1593371"/>
              <a:gd name="connsiteX9" fmla="*/ 3497943 w 5829466"/>
              <a:gd name="connsiteY9" fmla="*/ 1008834 h 1593371"/>
              <a:gd name="connsiteX10" fmla="*/ 3708400 w 5829466"/>
              <a:gd name="connsiteY10" fmla="*/ 1204777 h 1593371"/>
              <a:gd name="connsiteX11" fmla="*/ 4267200 w 5829466"/>
              <a:gd name="connsiteY11" fmla="*/ 1306377 h 1593371"/>
              <a:gd name="connsiteX12" fmla="*/ 4782457 w 5829466"/>
              <a:gd name="connsiteY12" fmla="*/ 1371691 h 1593371"/>
              <a:gd name="connsiteX13" fmla="*/ 5203371 w 5829466"/>
              <a:gd name="connsiteY13" fmla="*/ 1429748 h 1593371"/>
              <a:gd name="connsiteX14" fmla="*/ 5544457 w 5829466"/>
              <a:gd name="connsiteY14" fmla="*/ 1480548 h 1593371"/>
              <a:gd name="connsiteX15" fmla="*/ 5769428 w 5829466"/>
              <a:gd name="connsiteY15" fmla="*/ 1516834 h 1593371"/>
              <a:gd name="connsiteX16" fmla="*/ 4390571 w 5829466"/>
              <a:gd name="connsiteY16" fmla="*/ 370206 h 1593371"/>
              <a:gd name="connsiteX17" fmla="*/ 4230914 w 5829466"/>
              <a:gd name="connsiteY17" fmla="*/ 319406 h 1593371"/>
              <a:gd name="connsiteX18" fmla="*/ 4129314 w 5829466"/>
              <a:gd name="connsiteY18" fmla="*/ 319406 h 1593371"/>
              <a:gd name="connsiteX19" fmla="*/ 3744686 w 5829466"/>
              <a:gd name="connsiteY19" fmla="*/ 297634 h 1593371"/>
              <a:gd name="connsiteX20" fmla="*/ 3541486 w 5829466"/>
              <a:gd name="connsiteY20" fmla="*/ 246834 h 1593371"/>
              <a:gd name="connsiteX21" fmla="*/ 3338286 w 5829466"/>
              <a:gd name="connsiteY21" fmla="*/ 254091 h 1593371"/>
              <a:gd name="connsiteX22" fmla="*/ 3142343 w 5829466"/>
              <a:gd name="connsiteY22" fmla="*/ 79920 h 1593371"/>
              <a:gd name="connsiteX23" fmla="*/ 3069771 w 5829466"/>
              <a:gd name="connsiteY23" fmla="*/ 43634 h 1593371"/>
              <a:gd name="connsiteX24" fmla="*/ 3026228 w 5829466"/>
              <a:gd name="connsiteY24" fmla="*/ 58148 h 1593371"/>
              <a:gd name="connsiteX25" fmla="*/ 2982686 w 5829466"/>
              <a:gd name="connsiteY25" fmla="*/ 87177 h 1593371"/>
              <a:gd name="connsiteX26" fmla="*/ 2931886 w 5829466"/>
              <a:gd name="connsiteY26" fmla="*/ 87177 h 1593371"/>
              <a:gd name="connsiteX27" fmla="*/ 2852057 w 5829466"/>
              <a:gd name="connsiteY27" fmla="*/ 36377 h 1593371"/>
              <a:gd name="connsiteX28" fmla="*/ 2794000 w 5829466"/>
              <a:gd name="connsiteY28" fmla="*/ 91 h 1593371"/>
              <a:gd name="connsiteX29" fmla="*/ 2735943 w 5829466"/>
              <a:gd name="connsiteY29" fmla="*/ 29120 h 1593371"/>
              <a:gd name="connsiteX30" fmla="*/ 2641600 w 5829466"/>
              <a:gd name="connsiteY30" fmla="*/ 116206 h 1593371"/>
              <a:gd name="connsiteX31" fmla="*/ 2532743 w 5829466"/>
              <a:gd name="connsiteY31" fmla="*/ 210548 h 1593371"/>
              <a:gd name="connsiteX32" fmla="*/ 2481943 w 5829466"/>
              <a:gd name="connsiteY32" fmla="*/ 283120 h 1593371"/>
              <a:gd name="connsiteX33" fmla="*/ 2409371 w 5829466"/>
              <a:gd name="connsiteY33" fmla="*/ 312148 h 1593371"/>
              <a:gd name="connsiteX34" fmla="*/ 2322286 w 5829466"/>
              <a:gd name="connsiteY34" fmla="*/ 312148 h 1593371"/>
              <a:gd name="connsiteX35" fmla="*/ 2119086 w 5829466"/>
              <a:gd name="connsiteY35" fmla="*/ 326663 h 1593371"/>
              <a:gd name="connsiteX36" fmla="*/ 1908628 w 5829466"/>
              <a:gd name="connsiteY36" fmla="*/ 304891 h 1593371"/>
              <a:gd name="connsiteX37" fmla="*/ 1748971 w 5829466"/>
              <a:gd name="connsiteY37" fmla="*/ 304891 h 1593371"/>
              <a:gd name="connsiteX38" fmla="*/ 1705428 w 5829466"/>
              <a:gd name="connsiteY38" fmla="*/ 304891 h 1593371"/>
              <a:gd name="connsiteX39" fmla="*/ 1647371 w 5829466"/>
              <a:gd name="connsiteY39" fmla="*/ 362948 h 1593371"/>
              <a:gd name="connsiteX40" fmla="*/ 1596571 w 5829466"/>
              <a:gd name="connsiteY40" fmla="*/ 391977 h 1593371"/>
              <a:gd name="connsiteX41" fmla="*/ 1320800 w 5829466"/>
              <a:gd name="connsiteY41" fmla="*/ 566148 h 1593371"/>
              <a:gd name="connsiteX42" fmla="*/ 732971 w 5829466"/>
              <a:gd name="connsiteY42" fmla="*/ 958034 h 1593371"/>
              <a:gd name="connsiteX43" fmla="*/ 232228 w 5829466"/>
              <a:gd name="connsiteY43" fmla="*/ 1248320 h 1593371"/>
              <a:gd name="connsiteX44" fmla="*/ 0 w 5829466"/>
              <a:gd name="connsiteY44" fmla="*/ 1415234 h 1593371"/>
              <a:gd name="connsiteX0" fmla="*/ 0 w 5829466"/>
              <a:gd name="connsiteY0" fmla="*/ 1415234 h 1593371"/>
              <a:gd name="connsiteX1" fmla="*/ 1095828 w 5829466"/>
              <a:gd name="connsiteY1" fmla="*/ 1378948 h 1593371"/>
              <a:gd name="connsiteX2" fmla="*/ 1712686 w 5829466"/>
              <a:gd name="connsiteY2" fmla="*/ 1364434 h 1593371"/>
              <a:gd name="connsiteX3" fmla="*/ 2017486 w 5829466"/>
              <a:gd name="connsiteY3" fmla="*/ 1095920 h 1593371"/>
              <a:gd name="connsiteX4" fmla="*/ 2227943 w 5829466"/>
              <a:gd name="connsiteY4" fmla="*/ 856435 h 1593371"/>
              <a:gd name="connsiteX5" fmla="*/ 2525486 w 5829466"/>
              <a:gd name="connsiteY5" fmla="*/ 667749 h 1593371"/>
              <a:gd name="connsiteX6" fmla="*/ 2714170 w 5829466"/>
              <a:gd name="connsiteY6" fmla="*/ 825700 h 1593371"/>
              <a:gd name="connsiteX7" fmla="*/ 2866572 w 5829466"/>
              <a:gd name="connsiteY7" fmla="*/ 820150 h 1593371"/>
              <a:gd name="connsiteX8" fmla="*/ 3272971 w 5829466"/>
              <a:gd name="connsiteY8" fmla="*/ 834662 h 1593371"/>
              <a:gd name="connsiteX9" fmla="*/ 3497943 w 5829466"/>
              <a:gd name="connsiteY9" fmla="*/ 1008834 h 1593371"/>
              <a:gd name="connsiteX10" fmla="*/ 3748156 w 5829466"/>
              <a:gd name="connsiteY10" fmla="*/ 1252485 h 1593371"/>
              <a:gd name="connsiteX11" fmla="*/ 4267200 w 5829466"/>
              <a:gd name="connsiteY11" fmla="*/ 1306377 h 1593371"/>
              <a:gd name="connsiteX12" fmla="*/ 4782457 w 5829466"/>
              <a:gd name="connsiteY12" fmla="*/ 1371691 h 1593371"/>
              <a:gd name="connsiteX13" fmla="*/ 5203371 w 5829466"/>
              <a:gd name="connsiteY13" fmla="*/ 1429748 h 1593371"/>
              <a:gd name="connsiteX14" fmla="*/ 5544457 w 5829466"/>
              <a:gd name="connsiteY14" fmla="*/ 1480548 h 1593371"/>
              <a:gd name="connsiteX15" fmla="*/ 5769428 w 5829466"/>
              <a:gd name="connsiteY15" fmla="*/ 1516834 h 1593371"/>
              <a:gd name="connsiteX16" fmla="*/ 4390571 w 5829466"/>
              <a:gd name="connsiteY16" fmla="*/ 370206 h 1593371"/>
              <a:gd name="connsiteX17" fmla="*/ 4230914 w 5829466"/>
              <a:gd name="connsiteY17" fmla="*/ 319406 h 1593371"/>
              <a:gd name="connsiteX18" fmla="*/ 4129314 w 5829466"/>
              <a:gd name="connsiteY18" fmla="*/ 319406 h 1593371"/>
              <a:gd name="connsiteX19" fmla="*/ 3744686 w 5829466"/>
              <a:gd name="connsiteY19" fmla="*/ 297634 h 1593371"/>
              <a:gd name="connsiteX20" fmla="*/ 3541486 w 5829466"/>
              <a:gd name="connsiteY20" fmla="*/ 246834 h 1593371"/>
              <a:gd name="connsiteX21" fmla="*/ 3338286 w 5829466"/>
              <a:gd name="connsiteY21" fmla="*/ 254091 h 1593371"/>
              <a:gd name="connsiteX22" fmla="*/ 3142343 w 5829466"/>
              <a:gd name="connsiteY22" fmla="*/ 79920 h 1593371"/>
              <a:gd name="connsiteX23" fmla="*/ 3069771 w 5829466"/>
              <a:gd name="connsiteY23" fmla="*/ 43634 h 1593371"/>
              <a:gd name="connsiteX24" fmla="*/ 3026228 w 5829466"/>
              <a:gd name="connsiteY24" fmla="*/ 58148 h 1593371"/>
              <a:gd name="connsiteX25" fmla="*/ 2982686 w 5829466"/>
              <a:gd name="connsiteY25" fmla="*/ 87177 h 1593371"/>
              <a:gd name="connsiteX26" fmla="*/ 2931886 w 5829466"/>
              <a:gd name="connsiteY26" fmla="*/ 87177 h 1593371"/>
              <a:gd name="connsiteX27" fmla="*/ 2852057 w 5829466"/>
              <a:gd name="connsiteY27" fmla="*/ 36377 h 1593371"/>
              <a:gd name="connsiteX28" fmla="*/ 2794000 w 5829466"/>
              <a:gd name="connsiteY28" fmla="*/ 91 h 1593371"/>
              <a:gd name="connsiteX29" fmla="*/ 2735943 w 5829466"/>
              <a:gd name="connsiteY29" fmla="*/ 29120 h 1593371"/>
              <a:gd name="connsiteX30" fmla="*/ 2641600 w 5829466"/>
              <a:gd name="connsiteY30" fmla="*/ 116206 h 1593371"/>
              <a:gd name="connsiteX31" fmla="*/ 2532743 w 5829466"/>
              <a:gd name="connsiteY31" fmla="*/ 210548 h 1593371"/>
              <a:gd name="connsiteX32" fmla="*/ 2481943 w 5829466"/>
              <a:gd name="connsiteY32" fmla="*/ 283120 h 1593371"/>
              <a:gd name="connsiteX33" fmla="*/ 2409371 w 5829466"/>
              <a:gd name="connsiteY33" fmla="*/ 312148 h 1593371"/>
              <a:gd name="connsiteX34" fmla="*/ 2322286 w 5829466"/>
              <a:gd name="connsiteY34" fmla="*/ 312148 h 1593371"/>
              <a:gd name="connsiteX35" fmla="*/ 2119086 w 5829466"/>
              <a:gd name="connsiteY35" fmla="*/ 326663 h 1593371"/>
              <a:gd name="connsiteX36" fmla="*/ 1908628 w 5829466"/>
              <a:gd name="connsiteY36" fmla="*/ 304891 h 1593371"/>
              <a:gd name="connsiteX37" fmla="*/ 1748971 w 5829466"/>
              <a:gd name="connsiteY37" fmla="*/ 304891 h 1593371"/>
              <a:gd name="connsiteX38" fmla="*/ 1705428 w 5829466"/>
              <a:gd name="connsiteY38" fmla="*/ 304891 h 1593371"/>
              <a:gd name="connsiteX39" fmla="*/ 1647371 w 5829466"/>
              <a:gd name="connsiteY39" fmla="*/ 362948 h 1593371"/>
              <a:gd name="connsiteX40" fmla="*/ 1596571 w 5829466"/>
              <a:gd name="connsiteY40" fmla="*/ 391977 h 1593371"/>
              <a:gd name="connsiteX41" fmla="*/ 1320800 w 5829466"/>
              <a:gd name="connsiteY41" fmla="*/ 566148 h 1593371"/>
              <a:gd name="connsiteX42" fmla="*/ 732971 w 5829466"/>
              <a:gd name="connsiteY42" fmla="*/ 958034 h 1593371"/>
              <a:gd name="connsiteX43" fmla="*/ 232228 w 5829466"/>
              <a:gd name="connsiteY43" fmla="*/ 1248320 h 1593371"/>
              <a:gd name="connsiteX44" fmla="*/ 0 w 5829466"/>
              <a:gd name="connsiteY44" fmla="*/ 1415234 h 1593371"/>
              <a:gd name="connsiteX0" fmla="*/ 0 w 5857249"/>
              <a:gd name="connsiteY0" fmla="*/ 1415234 h 1608519"/>
              <a:gd name="connsiteX1" fmla="*/ 1095828 w 5857249"/>
              <a:gd name="connsiteY1" fmla="*/ 1378948 h 1608519"/>
              <a:gd name="connsiteX2" fmla="*/ 1712686 w 5857249"/>
              <a:gd name="connsiteY2" fmla="*/ 1364434 h 1608519"/>
              <a:gd name="connsiteX3" fmla="*/ 2017486 w 5857249"/>
              <a:gd name="connsiteY3" fmla="*/ 1095920 h 1608519"/>
              <a:gd name="connsiteX4" fmla="*/ 2227943 w 5857249"/>
              <a:gd name="connsiteY4" fmla="*/ 856435 h 1608519"/>
              <a:gd name="connsiteX5" fmla="*/ 2525486 w 5857249"/>
              <a:gd name="connsiteY5" fmla="*/ 667749 h 1608519"/>
              <a:gd name="connsiteX6" fmla="*/ 2714170 w 5857249"/>
              <a:gd name="connsiteY6" fmla="*/ 825700 h 1608519"/>
              <a:gd name="connsiteX7" fmla="*/ 2866572 w 5857249"/>
              <a:gd name="connsiteY7" fmla="*/ 820150 h 1608519"/>
              <a:gd name="connsiteX8" fmla="*/ 3272971 w 5857249"/>
              <a:gd name="connsiteY8" fmla="*/ 834662 h 1608519"/>
              <a:gd name="connsiteX9" fmla="*/ 3497943 w 5857249"/>
              <a:gd name="connsiteY9" fmla="*/ 1008834 h 1608519"/>
              <a:gd name="connsiteX10" fmla="*/ 3748156 w 5857249"/>
              <a:gd name="connsiteY10" fmla="*/ 1252485 h 1608519"/>
              <a:gd name="connsiteX11" fmla="*/ 4267200 w 5857249"/>
              <a:gd name="connsiteY11" fmla="*/ 1306377 h 1608519"/>
              <a:gd name="connsiteX12" fmla="*/ 4782457 w 5857249"/>
              <a:gd name="connsiteY12" fmla="*/ 1371691 h 1608519"/>
              <a:gd name="connsiteX13" fmla="*/ 5203371 w 5857249"/>
              <a:gd name="connsiteY13" fmla="*/ 1429748 h 1608519"/>
              <a:gd name="connsiteX14" fmla="*/ 5544457 w 5857249"/>
              <a:gd name="connsiteY14" fmla="*/ 1480548 h 1608519"/>
              <a:gd name="connsiteX15" fmla="*/ 5698182 w 5857249"/>
              <a:gd name="connsiteY15" fmla="*/ 1532106 h 1608519"/>
              <a:gd name="connsiteX16" fmla="*/ 5769428 w 5857249"/>
              <a:gd name="connsiteY16" fmla="*/ 1516834 h 1608519"/>
              <a:gd name="connsiteX17" fmla="*/ 4390571 w 5857249"/>
              <a:gd name="connsiteY17" fmla="*/ 370206 h 1608519"/>
              <a:gd name="connsiteX18" fmla="*/ 4230914 w 5857249"/>
              <a:gd name="connsiteY18" fmla="*/ 319406 h 1608519"/>
              <a:gd name="connsiteX19" fmla="*/ 4129314 w 5857249"/>
              <a:gd name="connsiteY19" fmla="*/ 319406 h 1608519"/>
              <a:gd name="connsiteX20" fmla="*/ 3744686 w 5857249"/>
              <a:gd name="connsiteY20" fmla="*/ 297634 h 1608519"/>
              <a:gd name="connsiteX21" fmla="*/ 3541486 w 5857249"/>
              <a:gd name="connsiteY21" fmla="*/ 246834 h 1608519"/>
              <a:gd name="connsiteX22" fmla="*/ 3338286 w 5857249"/>
              <a:gd name="connsiteY22" fmla="*/ 254091 h 1608519"/>
              <a:gd name="connsiteX23" fmla="*/ 3142343 w 5857249"/>
              <a:gd name="connsiteY23" fmla="*/ 79920 h 1608519"/>
              <a:gd name="connsiteX24" fmla="*/ 3069771 w 5857249"/>
              <a:gd name="connsiteY24" fmla="*/ 43634 h 1608519"/>
              <a:gd name="connsiteX25" fmla="*/ 3026228 w 5857249"/>
              <a:gd name="connsiteY25" fmla="*/ 58148 h 1608519"/>
              <a:gd name="connsiteX26" fmla="*/ 2982686 w 5857249"/>
              <a:gd name="connsiteY26" fmla="*/ 87177 h 1608519"/>
              <a:gd name="connsiteX27" fmla="*/ 2931886 w 5857249"/>
              <a:gd name="connsiteY27" fmla="*/ 87177 h 1608519"/>
              <a:gd name="connsiteX28" fmla="*/ 2852057 w 5857249"/>
              <a:gd name="connsiteY28" fmla="*/ 36377 h 1608519"/>
              <a:gd name="connsiteX29" fmla="*/ 2794000 w 5857249"/>
              <a:gd name="connsiteY29" fmla="*/ 91 h 1608519"/>
              <a:gd name="connsiteX30" fmla="*/ 2735943 w 5857249"/>
              <a:gd name="connsiteY30" fmla="*/ 29120 h 1608519"/>
              <a:gd name="connsiteX31" fmla="*/ 2641600 w 5857249"/>
              <a:gd name="connsiteY31" fmla="*/ 116206 h 1608519"/>
              <a:gd name="connsiteX32" fmla="*/ 2532743 w 5857249"/>
              <a:gd name="connsiteY32" fmla="*/ 210548 h 1608519"/>
              <a:gd name="connsiteX33" fmla="*/ 2481943 w 5857249"/>
              <a:gd name="connsiteY33" fmla="*/ 283120 h 1608519"/>
              <a:gd name="connsiteX34" fmla="*/ 2409371 w 5857249"/>
              <a:gd name="connsiteY34" fmla="*/ 312148 h 1608519"/>
              <a:gd name="connsiteX35" fmla="*/ 2322286 w 5857249"/>
              <a:gd name="connsiteY35" fmla="*/ 312148 h 1608519"/>
              <a:gd name="connsiteX36" fmla="*/ 2119086 w 5857249"/>
              <a:gd name="connsiteY36" fmla="*/ 326663 h 1608519"/>
              <a:gd name="connsiteX37" fmla="*/ 1908628 w 5857249"/>
              <a:gd name="connsiteY37" fmla="*/ 304891 h 1608519"/>
              <a:gd name="connsiteX38" fmla="*/ 1748971 w 5857249"/>
              <a:gd name="connsiteY38" fmla="*/ 304891 h 1608519"/>
              <a:gd name="connsiteX39" fmla="*/ 1705428 w 5857249"/>
              <a:gd name="connsiteY39" fmla="*/ 304891 h 1608519"/>
              <a:gd name="connsiteX40" fmla="*/ 1647371 w 5857249"/>
              <a:gd name="connsiteY40" fmla="*/ 362948 h 1608519"/>
              <a:gd name="connsiteX41" fmla="*/ 1596571 w 5857249"/>
              <a:gd name="connsiteY41" fmla="*/ 391977 h 1608519"/>
              <a:gd name="connsiteX42" fmla="*/ 1320800 w 5857249"/>
              <a:gd name="connsiteY42" fmla="*/ 566148 h 1608519"/>
              <a:gd name="connsiteX43" fmla="*/ 732971 w 5857249"/>
              <a:gd name="connsiteY43" fmla="*/ 958034 h 1608519"/>
              <a:gd name="connsiteX44" fmla="*/ 232228 w 5857249"/>
              <a:gd name="connsiteY44" fmla="*/ 1248320 h 1608519"/>
              <a:gd name="connsiteX45" fmla="*/ 0 w 5857249"/>
              <a:gd name="connsiteY45" fmla="*/ 1415234 h 1608519"/>
              <a:gd name="connsiteX0" fmla="*/ 0 w 5857249"/>
              <a:gd name="connsiteY0" fmla="*/ 1415234 h 1608519"/>
              <a:gd name="connsiteX1" fmla="*/ 1095828 w 5857249"/>
              <a:gd name="connsiteY1" fmla="*/ 1378948 h 1608519"/>
              <a:gd name="connsiteX2" fmla="*/ 1712686 w 5857249"/>
              <a:gd name="connsiteY2" fmla="*/ 1364434 h 1608519"/>
              <a:gd name="connsiteX3" fmla="*/ 2017486 w 5857249"/>
              <a:gd name="connsiteY3" fmla="*/ 1095920 h 1608519"/>
              <a:gd name="connsiteX4" fmla="*/ 2227943 w 5857249"/>
              <a:gd name="connsiteY4" fmla="*/ 856435 h 1608519"/>
              <a:gd name="connsiteX5" fmla="*/ 2525486 w 5857249"/>
              <a:gd name="connsiteY5" fmla="*/ 667749 h 1608519"/>
              <a:gd name="connsiteX6" fmla="*/ 2714170 w 5857249"/>
              <a:gd name="connsiteY6" fmla="*/ 825700 h 1608519"/>
              <a:gd name="connsiteX7" fmla="*/ 2866572 w 5857249"/>
              <a:gd name="connsiteY7" fmla="*/ 820150 h 1608519"/>
              <a:gd name="connsiteX8" fmla="*/ 3272971 w 5857249"/>
              <a:gd name="connsiteY8" fmla="*/ 834662 h 1608519"/>
              <a:gd name="connsiteX9" fmla="*/ 3497943 w 5857249"/>
              <a:gd name="connsiteY9" fmla="*/ 1008834 h 1608519"/>
              <a:gd name="connsiteX10" fmla="*/ 3748156 w 5857249"/>
              <a:gd name="connsiteY10" fmla="*/ 1252485 h 1608519"/>
              <a:gd name="connsiteX11" fmla="*/ 4267200 w 5857249"/>
              <a:gd name="connsiteY11" fmla="*/ 1306377 h 1608519"/>
              <a:gd name="connsiteX12" fmla="*/ 4782457 w 5857249"/>
              <a:gd name="connsiteY12" fmla="*/ 1371691 h 1608519"/>
              <a:gd name="connsiteX13" fmla="*/ 5203371 w 5857249"/>
              <a:gd name="connsiteY13" fmla="*/ 1429748 h 1608519"/>
              <a:gd name="connsiteX14" fmla="*/ 5544457 w 5857249"/>
              <a:gd name="connsiteY14" fmla="*/ 1480548 h 1608519"/>
              <a:gd name="connsiteX15" fmla="*/ 5698182 w 5857249"/>
              <a:gd name="connsiteY15" fmla="*/ 1532106 h 1608519"/>
              <a:gd name="connsiteX16" fmla="*/ 5769428 w 5857249"/>
              <a:gd name="connsiteY16" fmla="*/ 1516834 h 1608519"/>
              <a:gd name="connsiteX17" fmla="*/ 4390571 w 5857249"/>
              <a:gd name="connsiteY17" fmla="*/ 370206 h 1608519"/>
              <a:gd name="connsiteX18" fmla="*/ 4230914 w 5857249"/>
              <a:gd name="connsiteY18" fmla="*/ 319406 h 1608519"/>
              <a:gd name="connsiteX19" fmla="*/ 4129314 w 5857249"/>
              <a:gd name="connsiteY19" fmla="*/ 319406 h 1608519"/>
              <a:gd name="connsiteX20" fmla="*/ 3744686 w 5857249"/>
              <a:gd name="connsiteY20" fmla="*/ 297634 h 1608519"/>
              <a:gd name="connsiteX21" fmla="*/ 3541486 w 5857249"/>
              <a:gd name="connsiteY21" fmla="*/ 246834 h 1608519"/>
              <a:gd name="connsiteX22" fmla="*/ 3338286 w 5857249"/>
              <a:gd name="connsiteY22" fmla="*/ 254091 h 1608519"/>
              <a:gd name="connsiteX23" fmla="*/ 3142343 w 5857249"/>
              <a:gd name="connsiteY23" fmla="*/ 79920 h 1608519"/>
              <a:gd name="connsiteX24" fmla="*/ 3069771 w 5857249"/>
              <a:gd name="connsiteY24" fmla="*/ 43634 h 1608519"/>
              <a:gd name="connsiteX25" fmla="*/ 3026228 w 5857249"/>
              <a:gd name="connsiteY25" fmla="*/ 58148 h 1608519"/>
              <a:gd name="connsiteX26" fmla="*/ 2982686 w 5857249"/>
              <a:gd name="connsiteY26" fmla="*/ 87177 h 1608519"/>
              <a:gd name="connsiteX27" fmla="*/ 2931886 w 5857249"/>
              <a:gd name="connsiteY27" fmla="*/ 87177 h 1608519"/>
              <a:gd name="connsiteX28" fmla="*/ 2852057 w 5857249"/>
              <a:gd name="connsiteY28" fmla="*/ 36377 h 1608519"/>
              <a:gd name="connsiteX29" fmla="*/ 2794000 w 5857249"/>
              <a:gd name="connsiteY29" fmla="*/ 91 h 1608519"/>
              <a:gd name="connsiteX30" fmla="*/ 2735943 w 5857249"/>
              <a:gd name="connsiteY30" fmla="*/ 29120 h 1608519"/>
              <a:gd name="connsiteX31" fmla="*/ 2641600 w 5857249"/>
              <a:gd name="connsiteY31" fmla="*/ 116206 h 1608519"/>
              <a:gd name="connsiteX32" fmla="*/ 2532743 w 5857249"/>
              <a:gd name="connsiteY32" fmla="*/ 210548 h 1608519"/>
              <a:gd name="connsiteX33" fmla="*/ 2481943 w 5857249"/>
              <a:gd name="connsiteY33" fmla="*/ 283120 h 1608519"/>
              <a:gd name="connsiteX34" fmla="*/ 2409371 w 5857249"/>
              <a:gd name="connsiteY34" fmla="*/ 312148 h 1608519"/>
              <a:gd name="connsiteX35" fmla="*/ 2322286 w 5857249"/>
              <a:gd name="connsiteY35" fmla="*/ 312148 h 1608519"/>
              <a:gd name="connsiteX36" fmla="*/ 2119086 w 5857249"/>
              <a:gd name="connsiteY36" fmla="*/ 326663 h 1608519"/>
              <a:gd name="connsiteX37" fmla="*/ 1908628 w 5857249"/>
              <a:gd name="connsiteY37" fmla="*/ 304891 h 1608519"/>
              <a:gd name="connsiteX38" fmla="*/ 1748971 w 5857249"/>
              <a:gd name="connsiteY38" fmla="*/ 304891 h 1608519"/>
              <a:gd name="connsiteX39" fmla="*/ 1705428 w 5857249"/>
              <a:gd name="connsiteY39" fmla="*/ 304891 h 1608519"/>
              <a:gd name="connsiteX40" fmla="*/ 1647371 w 5857249"/>
              <a:gd name="connsiteY40" fmla="*/ 362948 h 1608519"/>
              <a:gd name="connsiteX41" fmla="*/ 1596571 w 5857249"/>
              <a:gd name="connsiteY41" fmla="*/ 391977 h 1608519"/>
              <a:gd name="connsiteX42" fmla="*/ 1320800 w 5857249"/>
              <a:gd name="connsiteY42" fmla="*/ 566148 h 1608519"/>
              <a:gd name="connsiteX43" fmla="*/ 732971 w 5857249"/>
              <a:gd name="connsiteY43" fmla="*/ 958034 h 1608519"/>
              <a:gd name="connsiteX44" fmla="*/ 232228 w 5857249"/>
              <a:gd name="connsiteY44" fmla="*/ 1248320 h 1608519"/>
              <a:gd name="connsiteX45" fmla="*/ 0 w 5857249"/>
              <a:gd name="connsiteY45" fmla="*/ 1415234 h 1608519"/>
              <a:gd name="connsiteX0" fmla="*/ 0 w 5857249"/>
              <a:gd name="connsiteY0" fmla="*/ 1415234 h 1608519"/>
              <a:gd name="connsiteX1" fmla="*/ 1095828 w 5857249"/>
              <a:gd name="connsiteY1" fmla="*/ 1378948 h 1608519"/>
              <a:gd name="connsiteX2" fmla="*/ 1712686 w 5857249"/>
              <a:gd name="connsiteY2" fmla="*/ 1364434 h 1608519"/>
              <a:gd name="connsiteX3" fmla="*/ 2017486 w 5857249"/>
              <a:gd name="connsiteY3" fmla="*/ 1095920 h 1608519"/>
              <a:gd name="connsiteX4" fmla="*/ 2227943 w 5857249"/>
              <a:gd name="connsiteY4" fmla="*/ 856435 h 1608519"/>
              <a:gd name="connsiteX5" fmla="*/ 2525486 w 5857249"/>
              <a:gd name="connsiteY5" fmla="*/ 667749 h 1608519"/>
              <a:gd name="connsiteX6" fmla="*/ 2714170 w 5857249"/>
              <a:gd name="connsiteY6" fmla="*/ 825700 h 1608519"/>
              <a:gd name="connsiteX7" fmla="*/ 2866572 w 5857249"/>
              <a:gd name="connsiteY7" fmla="*/ 820150 h 1608519"/>
              <a:gd name="connsiteX8" fmla="*/ 3272971 w 5857249"/>
              <a:gd name="connsiteY8" fmla="*/ 834662 h 1608519"/>
              <a:gd name="connsiteX9" fmla="*/ 3497943 w 5857249"/>
              <a:gd name="connsiteY9" fmla="*/ 1008834 h 1608519"/>
              <a:gd name="connsiteX10" fmla="*/ 3748156 w 5857249"/>
              <a:gd name="connsiteY10" fmla="*/ 1252485 h 1608519"/>
              <a:gd name="connsiteX11" fmla="*/ 4267200 w 5857249"/>
              <a:gd name="connsiteY11" fmla="*/ 1306377 h 1608519"/>
              <a:gd name="connsiteX12" fmla="*/ 4782457 w 5857249"/>
              <a:gd name="connsiteY12" fmla="*/ 1371691 h 1608519"/>
              <a:gd name="connsiteX13" fmla="*/ 5203371 w 5857249"/>
              <a:gd name="connsiteY13" fmla="*/ 1429748 h 1608519"/>
              <a:gd name="connsiteX14" fmla="*/ 5544457 w 5857249"/>
              <a:gd name="connsiteY14" fmla="*/ 1480548 h 1608519"/>
              <a:gd name="connsiteX15" fmla="*/ 5698182 w 5857249"/>
              <a:gd name="connsiteY15" fmla="*/ 1532106 h 1608519"/>
              <a:gd name="connsiteX16" fmla="*/ 5769428 w 5857249"/>
              <a:gd name="connsiteY16" fmla="*/ 1516834 h 1608519"/>
              <a:gd name="connsiteX17" fmla="*/ 4390571 w 5857249"/>
              <a:gd name="connsiteY17" fmla="*/ 370206 h 1608519"/>
              <a:gd name="connsiteX18" fmla="*/ 4230914 w 5857249"/>
              <a:gd name="connsiteY18" fmla="*/ 319406 h 1608519"/>
              <a:gd name="connsiteX19" fmla="*/ 4129314 w 5857249"/>
              <a:gd name="connsiteY19" fmla="*/ 319406 h 1608519"/>
              <a:gd name="connsiteX20" fmla="*/ 3744686 w 5857249"/>
              <a:gd name="connsiteY20" fmla="*/ 297634 h 1608519"/>
              <a:gd name="connsiteX21" fmla="*/ 3541486 w 5857249"/>
              <a:gd name="connsiteY21" fmla="*/ 246834 h 1608519"/>
              <a:gd name="connsiteX22" fmla="*/ 3338286 w 5857249"/>
              <a:gd name="connsiteY22" fmla="*/ 254091 h 1608519"/>
              <a:gd name="connsiteX23" fmla="*/ 3142343 w 5857249"/>
              <a:gd name="connsiteY23" fmla="*/ 79920 h 1608519"/>
              <a:gd name="connsiteX24" fmla="*/ 3069771 w 5857249"/>
              <a:gd name="connsiteY24" fmla="*/ 43634 h 1608519"/>
              <a:gd name="connsiteX25" fmla="*/ 3026228 w 5857249"/>
              <a:gd name="connsiteY25" fmla="*/ 58148 h 1608519"/>
              <a:gd name="connsiteX26" fmla="*/ 2982686 w 5857249"/>
              <a:gd name="connsiteY26" fmla="*/ 87177 h 1608519"/>
              <a:gd name="connsiteX27" fmla="*/ 2931886 w 5857249"/>
              <a:gd name="connsiteY27" fmla="*/ 87177 h 1608519"/>
              <a:gd name="connsiteX28" fmla="*/ 2852057 w 5857249"/>
              <a:gd name="connsiteY28" fmla="*/ 36377 h 1608519"/>
              <a:gd name="connsiteX29" fmla="*/ 2794000 w 5857249"/>
              <a:gd name="connsiteY29" fmla="*/ 91 h 1608519"/>
              <a:gd name="connsiteX30" fmla="*/ 2735943 w 5857249"/>
              <a:gd name="connsiteY30" fmla="*/ 29120 h 1608519"/>
              <a:gd name="connsiteX31" fmla="*/ 2641600 w 5857249"/>
              <a:gd name="connsiteY31" fmla="*/ 116206 h 1608519"/>
              <a:gd name="connsiteX32" fmla="*/ 2532743 w 5857249"/>
              <a:gd name="connsiteY32" fmla="*/ 210548 h 1608519"/>
              <a:gd name="connsiteX33" fmla="*/ 2409371 w 5857249"/>
              <a:gd name="connsiteY33" fmla="*/ 312148 h 1608519"/>
              <a:gd name="connsiteX34" fmla="*/ 2322286 w 5857249"/>
              <a:gd name="connsiteY34" fmla="*/ 312148 h 1608519"/>
              <a:gd name="connsiteX35" fmla="*/ 2119086 w 5857249"/>
              <a:gd name="connsiteY35" fmla="*/ 326663 h 1608519"/>
              <a:gd name="connsiteX36" fmla="*/ 1908628 w 5857249"/>
              <a:gd name="connsiteY36" fmla="*/ 304891 h 1608519"/>
              <a:gd name="connsiteX37" fmla="*/ 1748971 w 5857249"/>
              <a:gd name="connsiteY37" fmla="*/ 304891 h 1608519"/>
              <a:gd name="connsiteX38" fmla="*/ 1705428 w 5857249"/>
              <a:gd name="connsiteY38" fmla="*/ 304891 h 1608519"/>
              <a:gd name="connsiteX39" fmla="*/ 1647371 w 5857249"/>
              <a:gd name="connsiteY39" fmla="*/ 362948 h 1608519"/>
              <a:gd name="connsiteX40" fmla="*/ 1596571 w 5857249"/>
              <a:gd name="connsiteY40" fmla="*/ 391977 h 1608519"/>
              <a:gd name="connsiteX41" fmla="*/ 1320800 w 5857249"/>
              <a:gd name="connsiteY41" fmla="*/ 566148 h 1608519"/>
              <a:gd name="connsiteX42" fmla="*/ 732971 w 5857249"/>
              <a:gd name="connsiteY42" fmla="*/ 958034 h 1608519"/>
              <a:gd name="connsiteX43" fmla="*/ 232228 w 5857249"/>
              <a:gd name="connsiteY43" fmla="*/ 1248320 h 1608519"/>
              <a:gd name="connsiteX44" fmla="*/ 0 w 5857249"/>
              <a:gd name="connsiteY44" fmla="*/ 1415234 h 1608519"/>
              <a:gd name="connsiteX0" fmla="*/ 0 w 5857249"/>
              <a:gd name="connsiteY0" fmla="*/ 1415183 h 1608468"/>
              <a:gd name="connsiteX1" fmla="*/ 1095828 w 5857249"/>
              <a:gd name="connsiteY1" fmla="*/ 1378897 h 1608468"/>
              <a:gd name="connsiteX2" fmla="*/ 1712686 w 5857249"/>
              <a:gd name="connsiteY2" fmla="*/ 1364383 h 1608468"/>
              <a:gd name="connsiteX3" fmla="*/ 2017486 w 5857249"/>
              <a:gd name="connsiteY3" fmla="*/ 1095869 h 1608468"/>
              <a:gd name="connsiteX4" fmla="*/ 2227943 w 5857249"/>
              <a:gd name="connsiteY4" fmla="*/ 856384 h 1608468"/>
              <a:gd name="connsiteX5" fmla="*/ 2525486 w 5857249"/>
              <a:gd name="connsiteY5" fmla="*/ 667698 h 1608468"/>
              <a:gd name="connsiteX6" fmla="*/ 2714170 w 5857249"/>
              <a:gd name="connsiteY6" fmla="*/ 825649 h 1608468"/>
              <a:gd name="connsiteX7" fmla="*/ 2866572 w 5857249"/>
              <a:gd name="connsiteY7" fmla="*/ 820099 h 1608468"/>
              <a:gd name="connsiteX8" fmla="*/ 3272971 w 5857249"/>
              <a:gd name="connsiteY8" fmla="*/ 834611 h 1608468"/>
              <a:gd name="connsiteX9" fmla="*/ 3497943 w 5857249"/>
              <a:gd name="connsiteY9" fmla="*/ 1008783 h 1608468"/>
              <a:gd name="connsiteX10" fmla="*/ 3748156 w 5857249"/>
              <a:gd name="connsiteY10" fmla="*/ 1252434 h 1608468"/>
              <a:gd name="connsiteX11" fmla="*/ 4267200 w 5857249"/>
              <a:gd name="connsiteY11" fmla="*/ 1306326 h 1608468"/>
              <a:gd name="connsiteX12" fmla="*/ 4782457 w 5857249"/>
              <a:gd name="connsiteY12" fmla="*/ 1371640 h 1608468"/>
              <a:gd name="connsiteX13" fmla="*/ 5203371 w 5857249"/>
              <a:gd name="connsiteY13" fmla="*/ 1429697 h 1608468"/>
              <a:gd name="connsiteX14" fmla="*/ 5544457 w 5857249"/>
              <a:gd name="connsiteY14" fmla="*/ 1480497 h 1608468"/>
              <a:gd name="connsiteX15" fmla="*/ 5698182 w 5857249"/>
              <a:gd name="connsiteY15" fmla="*/ 1532055 h 1608468"/>
              <a:gd name="connsiteX16" fmla="*/ 5769428 w 5857249"/>
              <a:gd name="connsiteY16" fmla="*/ 1516783 h 1608468"/>
              <a:gd name="connsiteX17" fmla="*/ 4390571 w 5857249"/>
              <a:gd name="connsiteY17" fmla="*/ 370155 h 1608468"/>
              <a:gd name="connsiteX18" fmla="*/ 4230914 w 5857249"/>
              <a:gd name="connsiteY18" fmla="*/ 319355 h 1608468"/>
              <a:gd name="connsiteX19" fmla="*/ 4129314 w 5857249"/>
              <a:gd name="connsiteY19" fmla="*/ 319355 h 1608468"/>
              <a:gd name="connsiteX20" fmla="*/ 3744686 w 5857249"/>
              <a:gd name="connsiteY20" fmla="*/ 297583 h 1608468"/>
              <a:gd name="connsiteX21" fmla="*/ 3541486 w 5857249"/>
              <a:gd name="connsiteY21" fmla="*/ 246783 h 1608468"/>
              <a:gd name="connsiteX22" fmla="*/ 3338286 w 5857249"/>
              <a:gd name="connsiteY22" fmla="*/ 254040 h 1608468"/>
              <a:gd name="connsiteX23" fmla="*/ 3142343 w 5857249"/>
              <a:gd name="connsiteY23" fmla="*/ 79869 h 1608468"/>
              <a:gd name="connsiteX24" fmla="*/ 3069771 w 5857249"/>
              <a:gd name="connsiteY24" fmla="*/ 43583 h 1608468"/>
              <a:gd name="connsiteX25" fmla="*/ 3026228 w 5857249"/>
              <a:gd name="connsiteY25" fmla="*/ 58097 h 1608468"/>
              <a:gd name="connsiteX26" fmla="*/ 2982686 w 5857249"/>
              <a:gd name="connsiteY26" fmla="*/ 87126 h 1608468"/>
              <a:gd name="connsiteX27" fmla="*/ 2931886 w 5857249"/>
              <a:gd name="connsiteY27" fmla="*/ 87126 h 1608468"/>
              <a:gd name="connsiteX28" fmla="*/ 2852057 w 5857249"/>
              <a:gd name="connsiteY28" fmla="*/ 36326 h 1608468"/>
              <a:gd name="connsiteX29" fmla="*/ 2794000 w 5857249"/>
              <a:gd name="connsiteY29" fmla="*/ 40 h 1608468"/>
              <a:gd name="connsiteX30" fmla="*/ 2735943 w 5857249"/>
              <a:gd name="connsiteY30" fmla="*/ 29069 h 1608468"/>
              <a:gd name="connsiteX31" fmla="*/ 2692589 w 5857249"/>
              <a:gd name="connsiteY31" fmla="*/ 21307 h 1608468"/>
              <a:gd name="connsiteX32" fmla="*/ 2641600 w 5857249"/>
              <a:gd name="connsiteY32" fmla="*/ 116155 h 1608468"/>
              <a:gd name="connsiteX33" fmla="*/ 2532743 w 5857249"/>
              <a:gd name="connsiteY33" fmla="*/ 210497 h 1608468"/>
              <a:gd name="connsiteX34" fmla="*/ 2409371 w 5857249"/>
              <a:gd name="connsiteY34" fmla="*/ 312097 h 1608468"/>
              <a:gd name="connsiteX35" fmla="*/ 2322286 w 5857249"/>
              <a:gd name="connsiteY35" fmla="*/ 312097 h 1608468"/>
              <a:gd name="connsiteX36" fmla="*/ 2119086 w 5857249"/>
              <a:gd name="connsiteY36" fmla="*/ 326612 h 1608468"/>
              <a:gd name="connsiteX37" fmla="*/ 1908628 w 5857249"/>
              <a:gd name="connsiteY37" fmla="*/ 304840 h 1608468"/>
              <a:gd name="connsiteX38" fmla="*/ 1748971 w 5857249"/>
              <a:gd name="connsiteY38" fmla="*/ 304840 h 1608468"/>
              <a:gd name="connsiteX39" fmla="*/ 1705428 w 5857249"/>
              <a:gd name="connsiteY39" fmla="*/ 304840 h 1608468"/>
              <a:gd name="connsiteX40" fmla="*/ 1647371 w 5857249"/>
              <a:gd name="connsiteY40" fmla="*/ 362897 h 1608468"/>
              <a:gd name="connsiteX41" fmla="*/ 1596571 w 5857249"/>
              <a:gd name="connsiteY41" fmla="*/ 391926 h 1608468"/>
              <a:gd name="connsiteX42" fmla="*/ 1320800 w 5857249"/>
              <a:gd name="connsiteY42" fmla="*/ 566097 h 1608468"/>
              <a:gd name="connsiteX43" fmla="*/ 732971 w 5857249"/>
              <a:gd name="connsiteY43" fmla="*/ 957983 h 1608468"/>
              <a:gd name="connsiteX44" fmla="*/ 232228 w 5857249"/>
              <a:gd name="connsiteY44" fmla="*/ 1248269 h 1608468"/>
              <a:gd name="connsiteX45" fmla="*/ 0 w 5857249"/>
              <a:gd name="connsiteY45" fmla="*/ 1415183 h 1608468"/>
              <a:gd name="connsiteX0" fmla="*/ 0 w 5857249"/>
              <a:gd name="connsiteY0" fmla="*/ 1415234 h 1608519"/>
              <a:gd name="connsiteX1" fmla="*/ 1095828 w 5857249"/>
              <a:gd name="connsiteY1" fmla="*/ 1378948 h 1608519"/>
              <a:gd name="connsiteX2" fmla="*/ 1712686 w 5857249"/>
              <a:gd name="connsiteY2" fmla="*/ 1364434 h 1608519"/>
              <a:gd name="connsiteX3" fmla="*/ 2017486 w 5857249"/>
              <a:gd name="connsiteY3" fmla="*/ 1095920 h 1608519"/>
              <a:gd name="connsiteX4" fmla="*/ 2227943 w 5857249"/>
              <a:gd name="connsiteY4" fmla="*/ 856435 h 1608519"/>
              <a:gd name="connsiteX5" fmla="*/ 2525486 w 5857249"/>
              <a:gd name="connsiteY5" fmla="*/ 667749 h 1608519"/>
              <a:gd name="connsiteX6" fmla="*/ 2714170 w 5857249"/>
              <a:gd name="connsiteY6" fmla="*/ 825700 h 1608519"/>
              <a:gd name="connsiteX7" fmla="*/ 2866572 w 5857249"/>
              <a:gd name="connsiteY7" fmla="*/ 820150 h 1608519"/>
              <a:gd name="connsiteX8" fmla="*/ 3272971 w 5857249"/>
              <a:gd name="connsiteY8" fmla="*/ 834662 h 1608519"/>
              <a:gd name="connsiteX9" fmla="*/ 3497943 w 5857249"/>
              <a:gd name="connsiteY9" fmla="*/ 1008834 h 1608519"/>
              <a:gd name="connsiteX10" fmla="*/ 3748156 w 5857249"/>
              <a:gd name="connsiteY10" fmla="*/ 1252485 h 1608519"/>
              <a:gd name="connsiteX11" fmla="*/ 4267200 w 5857249"/>
              <a:gd name="connsiteY11" fmla="*/ 1306377 h 1608519"/>
              <a:gd name="connsiteX12" fmla="*/ 4782457 w 5857249"/>
              <a:gd name="connsiteY12" fmla="*/ 1371691 h 1608519"/>
              <a:gd name="connsiteX13" fmla="*/ 5203371 w 5857249"/>
              <a:gd name="connsiteY13" fmla="*/ 1429748 h 1608519"/>
              <a:gd name="connsiteX14" fmla="*/ 5544457 w 5857249"/>
              <a:gd name="connsiteY14" fmla="*/ 1480548 h 1608519"/>
              <a:gd name="connsiteX15" fmla="*/ 5698182 w 5857249"/>
              <a:gd name="connsiteY15" fmla="*/ 1532106 h 1608519"/>
              <a:gd name="connsiteX16" fmla="*/ 5769428 w 5857249"/>
              <a:gd name="connsiteY16" fmla="*/ 1516834 h 1608519"/>
              <a:gd name="connsiteX17" fmla="*/ 4390571 w 5857249"/>
              <a:gd name="connsiteY17" fmla="*/ 370206 h 1608519"/>
              <a:gd name="connsiteX18" fmla="*/ 4230914 w 5857249"/>
              <a:gd name="connsiteY18" fmla="*/ 319406 h 1608519"/>
              <a:gd name="connsiteX19" fmla="*/ 4129314 w 5857249"/>
              <a:gd name="connsiteY19" fmla="*/ 319406 h 1608519"/>
              <a:gd name="connsiteX20" fmla="*/ 3744686 w 5857249"/>
              <a:gd name="connsiteY20" fmla="*/ 297634 h 1608519"/>
              <a:gd name="connsiteX21" fmla="*/ 3541486 w 5857249"/>
              <a:gd name="connsiteY21" fmla="*/ 246834 h 1608519"/>
              <a:gd name="connsiteX22" fmla="*/ 3338286 w 5857249"/>
              <a:gd name="connsiteY22" fmla="*/ 254091 h 1608519"/>
              <a:gd name="connsiteX23" fmla="*/ 3142343 w 5857249"/>
              <a:gd name="connsiteY23" fmla="*/ 79920 h 1608519"/>
              <a:gd name="connsiteX24" fmla="*/ 3069771 w 5857249"/>
              <a:gd name="connsiteY24" fmla="*/ 43634 h 1608519"/>
              <a:gd name="connsiteX25" fmla="*/ 3026228 w 5857249"/>
              <a:gd name="connsiteY25" fmla="*/ 58148 h 1608519"/>
              <a:gd name="connsiteX26" fmla="*/ 2982686 w 5857249"/>
              <a:gd name="connsiteY26" fmla="*/ 87177 h 1608519"/>
              <a:gd name="connsiteX27" fmla="*/ 2931886 w 5857249"/>
              <a:gd name="connsiteY27" fmla="*/ 87177 h 1608519"/>
              <a:gd name="connsiteX28" fmla="*/ 2852057 w 5857249"/>
              <a:gd name="connsiteY28" fmla="*/ 36377 h 1608519"/>
              <a:gd name="connsiteX29" fmla="*/ 2794000 w 5857249"/>
              <a:gd name="connsiteY29" fmla="*/ 91 h 1608519"/>
              <a:gd name="connsiteX30" fmla="*/ 2735943 w 5857249"/>
              <a:gd name="connsiteY30" fmla="*/ 29120 h 1608519"/>
              <a:gd name="connsiteX31" fmla="*/ 2641600 w 5857249"/>
              <a:gd name="connsiteY31" fmla="*/ 116206 h 1608519"/>
              <a:gd name="connsiteX32" fmla="*/ 2532743 w 5857249"/>
              <a:gd name="connsiteY32" fmla="*/ 210548 h 1608519"/>
              <a:gd name="connsiteX33" fmla="*/ 2409371 w 5857249"/>
              <a:gd name="connsiteY33" fmla="*/ 312148 h 1608519"/>
              <a:gd name="connsiteX34" fmla="*/ 2322286 w 5857249"/>
              <a:gd name="connsiteY34" fmla="*/ 312148 h 1608519"/>
              <a:gd name="connsiteX35" fmla="*/ 2119086 w 5857249"/>
              <a:gd name="connsiteY35" fmla="*/ 326663 h 1608519"/>
              <a:gd name="connsiteX36" fmla="*/ 1908628 w 5857249"/>
              <a:gd name="connsiteY36" fmla="*/ 304891 h 1608519"/>
              <a:gd name="connsiteX37" fmla="*/ 1748971 w 5857249"/>
              <a:gd name="connsiteY37" fmla="*/ 304891 h 1608519"/>
              <a:gd name="connsiteX38" fmla="*/ 1705428 w 5857249"/>
              <a:gd name="connsiteY38" fmla="*/ 304891 h 1608519"/>
              <a:gd name="connsiteX39" fmla="*/ 1647371 w 5857249"/>
              <a:gd name="connsiteY39" fmla="*/ 362948 h 1608519"/>
              <a:gd name="connsiteX40" fmla="*/ 1596571 w 5857249"/>
              <a:gd name="connsiteY40" fmla="*/ 391977 h 1608519"/>
              <a:gd name="connsiteX41" fmla="*/ 1320800 w 5857249"/>
              <a:gd name="connsiteY41" fmla="*/ 566148 h 1608519"/>
              <a:gd name="connsiteX42" fmla="*/ 732971 w 5857249"/>
              <a:gd name="connsiteY42" fmla="*/ 958034 h 1608519"/>
              <a:gd name="connsiteX43" fmla="*/ 232228 w 5857249"/>
              <a:gd name="connsiteY43" fmla="*/ 1248320 h 1608519"/>
              <a:gd name="connsiteX44" fmla="*/ 0 w 5857249"/>
              <a:gd name="connsiteY44" fmla="*/ 1415234 h 1608519"/>
              <a:gd name="connsiteX0" fmla="*/ 0 w 5857249"/>
              <a:gd name="connsiteY0" fmla="*/ 1400096 h 1593381"/>
              <a:gd name="connsiteX1" fmla="*/ 1095828 w 5857249"/>
              <a:gd name="connsiteY1" fmla="*/ 1363810 h 1593381"/>
              <a:gd name="connsiteX2" fmla="*/ 1712686 w 5857249"/>
              <a:gd name="connsiteY2" fmla="*/ 1349296 h 1593381"/>
              <a:gd name="connsiteX3" fmla="*/ 2017486 w 5857249"/>
              <a:gd name="connsiteY3" fmla="*/ 1080782 h 1593381"/>
              <a:gd name="connsiteX4" fmla="*/ 2227943 w 5857249"/>
              <a:gd name="connsiteY4" fmla="*/ 841297 h 1593381"/>
              <a:gd name="connsiteX5" fmla="*/ 2525486 w 5857249"/>
              <a:gd name="connsiteY5" fmla="*/ 652611 h 1593381"/>
              <a:gd name="connsiteX6" fmla="*/ 2714170 w 5857249"/>
              <a:gd name="connsiteY6" fmla="*/ 810562 h 1593381"/>
              <a:gd name="connsiteX7" fmla="*/ 2866572 w 5857249"/>
              <a:gd name="connsiteY7" fmla="*/ 805012 h 1593381"/>
              <a:gd name="connsiteX8" fmla="*/ 3272971 w 5857249"/>
              <a:gd name="connsiteY8" fmla="*/ 819524 h 1593381"/>
              <a:gd name="connsiteX9" fmla="*/ 3497943 w 5857249"/>
              <a:gd name="connsiteY9" fmla="*/ 993696 h 1593381"/>
              <a:gd name="connsiteX10" fmla="*/ 3748156 w 5857249"/>
              <a:gd name="connsiteY10" fmla="*/ 1237347 h 1593381"/>
              <a:gd name="connsiteX11" fmla="*/ 4267200 w 5857249"/>
              <a:gd name="connsiteY11" fmla="*/ 1291239 h 1593381"/>
              <a:gd name="connsiteX12" fmla="*/ 4782457 w 5857249"/>
              <a:gd name="connsiteY12" fmla="*/ 1356553 h 1593381"/>
              <a:gd name="connsiteX13" fmla="*/ 5203371 w 5857249"/>
              <a:gd name="connsiteY13" fmla="*/ 1414610 h 1593381"/>
              <a:gd name="connsiteX14" fmla="*/ 5544457 w 5857249"/>
              <a:gd name="connsiteY14" fmla="*/ 1465410 h 1593381"/>
              <a:gd name="connsiteX15" fmla="*/ 5698182 w 5857249"/>
              <a:gd name="connsiteY15" fmla="*/ 1516968 h 1593381"/>
              <a:gd name="connsiteX16" fmla="*/ 5769428 w 5857249"/>
              <a:gd name="connsiteY16" fmla="*/ 1501696 h 1593381"/>
              <a:gd name="connsiteX17" fmla="*/ 4390571 w 5857249"/>
              <a:gd name="connsiteY17" fmla="*/ 355068 h 1593381"/>
              <a:gd name="connsiteX18" fmla="*/ 4230914 w 5857249"/>
              <a:gd name="connsiteY18" fmla="*/ 304268 h 1593381"/>
              <a:gd name="connsiteX19" fmla="*/ 4129314 w 5857249"/>
              <a:gd name="connsiteY19" fmla="*/ 304268 h 1593381"/>
              <a:gd name="connsiteX20" fmla="*/ 3744686 w 5857249"/>
              <a:gd name="connsiteY20" fmla="*/ 282496 h 1593381"/>
              <a:gd name="connsiteX21" fmla="*/ 3541486 w 5857249"/>
              <a:gd name="connsiteY21" fmla="*/ 231696 h 1593381"/>
              <a:gd name="connsiteX22" fmla="*/ 3338286 w 5857249"/>
              <a:gd name="connsiteY22" fmla="*/ 238953 h 1593381"/>
              <a:gd name="connsiteX23" fmla="*/ 3142343 w 5857249"/>
              <a:gd name="connsiteY23" fmla="*/ 64782 h 1593381"/>
              <a:gd name="connsiteX24" fmla="*/ 3069771 w 5857249"/>
              <a:gd name="connsiteY24" fmla="*/ 28496 h 1593381"/>
              <a:gd name="connsiteX25" fmla="*/ 3026228 w 5857249"/>
              <a:gd name="connsiteY25" fmla="*/ 43010 h 1593381"/>
              <a:gd name="connsiteX26" fmla="*/ 2982686 w 5857249"/>
              <a:gd name="connsiteY26" fmla="*/ 72039 h 1593381"/>
              <a:gd name="connsiteX27" fmla="*/ 2931886 w 5857249"/>
              <a:gd name="connsiteY27" fmla="*/ 72039 h 1593381"/>
              <a:gd name="connsiteX28" fmla="*/ 2852057 w 5857249"/>
              <a:gd name="connsiteY28" fmla="*/ 21239 h 1593381"/>
              <a:gd name="connsiteX29" fmla="*/ 2786049 w 5857249"/>
              <a:gd name="connsiteY29" fmla="*/ 856 h 1593381"/>
              <a:gd name="connsiteX30" fmla="*/ 2735943 w 5857249"/>
              <a:gd name="connsiteY30" fmla="*/ 13982 h 1593381"/>
              <a:gd name="connsiteX31" fmla="*/ 2641600 w 5857249"/>
              <a:gd name="connsiteY31" fmla="*/ 101068 h 1593381"/>
              <a:gd name="connsiteX32" fmla="*/ 2532743 w 5857249"/>
              <a:gd name="connsiteY32" fmla="*/ 195410 h 1593381"/>
              <a:gd name="connsiteX33" fmla="*/ 2409371 w 5857249"/>
              <a:gd name="connsiteY33" fmla="*/ 297010 h 1593381"/>
              <a:gd name="connsiteX34" fmla="*/ 2322286 w 5857249"/>
              <a:gd name="connsiteY34" fmla="*/ 297010 h 1593381"/>
              <a:gd name="connsiteX35" fmla="*/ 2119086 w 5857249"/>
              <a:gd name="connsiteY35" fmla="*/ 311525 h 1593381"/>
              <a:gd name="connsiteX36" fmla="*/ 1908628 w 5857249"/>
              <a:gd name="connsiteY36" fmla="*/ 289753 h 1593381"/>
              <a:gd name="connsiteX37" fmla="*/ 1748971 w 5857249"/>
              <a:gd name="connsiteY37" fmla="*/ 289753 h 1593381"/>
              <a:gd name="connsiteX38" fmla="*/ 1705428 w 5857249"/>
              <a:gd name="connsiteY38" fmla="*/ 289753 h 1593381"/>
              <a:gd name="connsiteX39" fmla="*/ 1647371 w 5857249"/>
              <a:gd name="connsiteY39" fmla="*/ 347810 h 1593381"/>
              <a:gd name="connsiteX40" fmla="*/ 1596571 w 5857249"/>
              <a:gd name="connsiteY40" fmla="*/ 376839 h 1593381"/>
              <a:gd name="connsiteX41" fmla="*/ 1320800 w 5857249"/>
              <a:gd name="connsiteY41" fmla="*/ 551010 h 1593381"/>
              <a:gd name="connsiteX42" fmla="*/ 732971 w 5857249"/>
              <a:gd name="connsiteY42" fmla="*/ 942896 h 1593381"/>
              <a:gd name="connsiteX43" fmla="*/ 232228 w 5857249"/>
              <a:gd name="connsiteY43" fmla="*/ 1233182 h 1593381"/>
              <a:gd name="connsiteX44" fmla="*/ 0 w 5857249"/>
              <a:gd name="connsiteY44" fmla="*/ 1400096 h 1593381"/>
              <a:gd name="connsiteX0" fmla="*/ 0 w 5857249"/>
              <a:gd name="connsiteY0" fmla="*/ 1400096 h 1593381"/>
              <a:gd name="connsiteX1" fmla="*/ 1095828 w 5857249"/>
              <a:gd name="connsiteY1" fmla="*/ 1363810 h 1593381"/>
              <a:gd name="connsiteX2" fmla="*/ 1712686 w 5857249"/>
              <a:gd name="connsiteY2" fmla="*/ 1349296 h 1593381"/>
              <a:gd name="connsiteX3" fmla="*/ 2017486 w 5857249"/>
              <a:gd name="connsiteY3" fmla="*/ 1080782 h 1593381"/>
              <a:gd name="connsiteX4" fmla="*/ 2227943 w 5857249"/>
              <a:gd name="connsiteY4" fmla="*/ 841297 h 1593381"/>
              <a:gd name="connsiteX5" fmla="*/ 2525486 w 5857249"/>
              <a:gd name="connsiteY5" fmla="*/ 652611 h 1593381"/>
              <a:gd name="connsiteX6" fmla="*/ 2714170 w 5857249"/>
              <a:gd name="connsiteY6" fmla="*/ 810562 h 1593381"/>
              <a:gd name="connsiteX7" fmla="*/ 2866572 w 5857249"/>
              <a:gd name="connsiteY7" fmla="*/ 805012 h 1593381"/>
              <a:gd name="connsiteX8" fmla="*/ 3272971 w 5857249"/>
              <a:gd name="connsiteY8" fmla="*/ 819524 h 1593381"/>
              <a:gd name="connsiteX9" fmla="*/ 3497943 w 5857249"/>
              <a:gd name="connsiteY9" fmla="*/ 993696 h 1593381"/>
              <a:gd name="connsiteX10" fmla="*/ 3748156 w 5857249"/>
              <a:gd name="connsiteY10" fmla="*/ 1237347 h 1593381"/>
              <a:gd name="connsiteX11" fmla="*/ 4267200 w 5857249"/>
              <a:gd name="connsiteY11" fmla="*/ 1291239 h 1593381"/>
              <a:gd name="connsiteX12" fmla="*/ 4782457 w 5857249"/>
              <a:gd name="connsiteY12" fmla="*/ 1356553 h 1593381"/>
              <a:gd name="connsiteX13" fmla="*/ 5203371 w 5857249"/>
              <a:gd name="connsiteY13" fmla="*/ 1414610 h 1593381"/>
              <a:gd name="connsiteX14" fmla="*/ 5544457 w 5857249"/>
              <a:gd name="connsiteY14" fmla="*/ 1465410 h 1593381"/>
              <a:gd name="connsiteX15" fmla="*/ 5698182 w 5857249"/>
              <a:gd name="connsiteY15" fmla="*/ 1516968 h 1593381"/>
              <a:gd name="connsiteX16" fmla="*/ 5769428 w 5857249"/>
              <a:gd name="connsiteY16" fmla="*/ 1501696 h 1593381"/>
              <a:gd name="connsiteX17" fmla="*/ 4390571 w 5857249"/>
              <a:gd name="connsiteY17" fmla="*/ 355068 h 1593381"/>
              <a:gd name="connsiteX18" fmla="*/ 4230914 w 5857249"/>
              <a:gd name="connsiteY18" fmla="*/ 304268 h 1593381"/>
              <a:gd name="connsiteX19" fmla="*/ 4129314 w 5857249"/>
              <a:gd name="connsiteY19" fmla="*/ 304268 h 1593381"/>
              <a:gd name="connsiteX20" fmla="*/ 3744686 w 5857249"/>
              <a:gd name="connsiteY20" fmla="*/ 282496 h 1593381"/>
              <a:gd name="connsiteX21" fmla="*/ 3541486 w 5857249"/>
              <a:gd name="connsiteY21" fmla="*/ 231696 h 1593381"/>
              <a:gd name="connsiteX22" fmla="*/ 3338286 w 5857249"/>
              <a:gd name="connsiteY22" fmla="*/ 238953 h 1593381"/>
              <a:gd name="connsiteX23" fmla="*/ 3142343 w 5857249"/>
              <a:gd name="connsiteY23" fmla="*/ 64782 h 1593381"/>
              <a:gd name="connsiteX24" fmla="*/ 3061820 w 5857249"/>
              <a:gd name="connsiteY24" fmla="*/ 44399 h 1593381"/>
              <a:gd name="connsiteX25" fmla="*/ 3026228 w 5857249"/>
              <a:gd name="connsiteY25" fmla="*/ 43010 h 1593381"/>
              <a:gd name="connsiteX26" fmla="*/ 2982686 w 5857249"/>
              <a:gd name="connsiteY26" fmla="*/ 72039 h 1593381"/>
              <a:gd name="connsiteX27" fmla="*/ 2931886 w 5857249"/>
              <a:gd name="connsiteY27" fmla="*/ 72039 h 1593381"/>
              <a:gd name="connsiteX28" fmla="*/ 2852057 w 5857249"/>
              <a:gd name="connsiteY28" fmla="*/ 21239 h 1593381"/>
              <a:gd name="connsiteX29" fmla="*/ 2786049 w 5857249"/>
              <a:gd name="connsiteY29" fmla="*/ 856 h 1593381"/>
              <a:gd name="connsiteX30" fmla="*/ 2735943 w 5857249"/>
              <a:gd name="connsiteY30" fmla="*/ 13982 h 1593381"/>
              <a:gd name="connsiteX31" fmla="*/ 2641600 w 5857249"/>
              <a:gd name="connsiteY31" fmla="*/ 101068 h 1593381"/>
              <a:gd name="connsiteX32" fmla="*/ 2532743 w 5857249"/>
              <a:gd name="connsiteY32" fmla="*/ 195410 h 1593381"/>
              <a:gd name="connsiteX33" fmla="*/ 2409371 w 5857249"/>
              <a:gd name="connsiteY33" fmla="*/ 297010 h 1593381"/>
              <a:gd name="connsiteX34" fmla="*/ 2322286 w 5857249"/>
              <a:gd name="connsiteY34" fmla="*/ 297010 h 1593381"/>
              <a:gd name="connsiteX35" fmla="*/ 2119086 w 5857249"/>
              <a:gd name="connsiteY35" fmla="*/ 311525 h 1593381"/>
              <a:gd name="connsiteX36" fmla="*/ 1908628 w 5857249"/>
              <a:gd name="connsiteY36" fmla="*/ 289753 h 1593381"/>
              <a:gd name="connsiteX37" fmla="*/ 1748971 w 5857249"/>
              <a:gd name="connsiteY37" fmla="*/ 289753 h 1593381"/>
              <a:gd name="connsiteX38" fmla="*/ 1705428 w 5857249"/>
              <a:gd name="connsiteY38" fmla="*/ 289753 h 1593381"/>
              <a:gd name="connsiteX39" fmla="*/ 1647371 w 5857249"/>
              <a:gd name="connsiteY39" fmla="*/ 347810 h 1593381"/>
              <a:gd name="connsiteX40" fmla="*/ 1596571 w 5857249"/>
              <a:gd name="connsiteY40" fmla="*/ 376839 h 1593381"/>
              <a:gd name="connsiteX41" fmla="*/ 1320800 w 5857249"/>
              <a:gd name="connsiteY41" fmla="*/ 551010 h 1593381"/>
              <a:gd name="connsiteX42" fmla="*/ 732971 w 5857249"/>
              <a:gd name="connsiteY42" fmla="*/ 942896 h 1593381"/>
              <a:gd name="connsiteX43" fmla="*/ 232228 w 5857249"/>
              <a:gd name="connsiteY43" fmla="*/ 1233182 h 1593381"/>
              <a:gd name="connsiteX44" fmla="*/ 0 w 5857249"/>
              <a:gd name="connsiteY44" fmla="*/ 1400096 h 1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857249" h="1593381">
                <a:moveTo>
                  <a:pt x="0" y="1400096"/>
                </a:moveTo>
                <a:lnTo>
                  <a:pt x="1095828" y="1363810"/>
                </a:lnTo>
                <a:cubicBezTo>
                  <a:pt x="1381276" y="1355343"/>
                  <a:pt x="1559076" y="1396467"/>
                  <a:pt x="1712686" y="1349296"/>
                </a:cubicBezTo>
                <a:cubicBezTo>
                  <a:pt x="1866296" y="1302125"/>
                  <a:pt x="1931610" y="1165448"/>
                  <a:pt x="2017486" y="1080782"/>
                </a:cubicBezTo>
                <a:cubicBezTo>
                  <a:pt x="2103362" y="996116"/>
                  <a:pt x="2143276" y="912659"/>
                  <a:pt x="2227943" y="841297"/>
                </a:cubicBezTo>
                <a:cubicBezTo>
                  <a:pt x="2312610" y="769935"/>
                  <a:pt x="2444448" y="657733"/>
                  <a:pt x="2525486" y="652611"/>
                </a:cubicBezTo>
                <a:cubicBezTo>
                  <a:pt x="2606524" y="647489"/>
                  <a:pt x="2657322" y="785162"/>
                  <a:pt x="2714170" y="810562"/>
                </a:cubicBezTo>
                <a:cubicBezTo>
                  <a:pt x="2771018" y="835962"/>
                  <a:pt x="2773439" y="803518"/>
                  <a:pt x="2866572" y="805012"/>
                </a:cubicBezTo>
                <a:cubicBezTo>
                  <a:pt x="2959706" y="806506"/>
                  <a:pt x="3167743" y="788077"/>
                  <a:pt x="3272971" y="819524"/>
                </a:cubicBezTo>
                <a:cubicBezTo>
                  <a:pt x="3378200" y="850971"/>
                  <a:pt x="3418746" y="924059"/>
                  <a:pt x="3497943" y="993696"/>
                </a:cubicBezTo>
                <a:cubicBezTo>
                  <a:pt x="3577141" y="1063333"/>
                  <a:pt x="3619946" y="1187756"/>
                  <a:pt x="3748156" y="1237347"/>
                </a:cubicBezTo>
                <a:cubicBezTo>
                  <a:pt x="3876366" y="1286938"/>
                  <a:pt x="4094817" y="1271371"/>
                  <a:pt x="4267200" y="1291239"/>
                </a:cubicBezTo>
                <a:cubicBezTo>
                  <a:pt x="4439583" y="1311107"/>
                  <a:pt x="4782457" y="1356553"/>
                  <a:pt x="4782457" y="1356553"/>
                </a:cubicBezTo>
                <a:lnTo>
                  <a:pt x="5203371" y="1414610"/>
                </a:lnTo>
                <a:cubicBezTo>
                  <a:pt x="5317066" y="1431543"/>
                  <a:pt x="5461989" y="1448350"/>
                  <a:pt x="5544457" y="1465410"/>
                </a:cubicBezTo>
                <a:cubicBezTo>
                  <a:pt x="5626925" y="1482470"/>
                  <a:pt x="5660687" y="1510920"/>
                  <a:pt x="5698182" y="1516968"/>
                </a:cubicBezTo>
                <a:cubicBezTo>
                  <a:pt x="5735677" y="1523016"/>
                  <a:pt x="5987363" y="1695346"/>
                  <a:pt x="5769428" y="1501696"/>
                </a:cubicBezTo>
                <a:cubicBezTo>
                  <a:pt x="5551493" y="1308046"/>
                  <a:pt x="4646990" y="554639"/>
                  <a:pt x="4390571" y="355068"/>
                </a:cubicBezTo>
                <a:cubicBezTo>
                  <a:pt x="4184952" y="293383"/>
                  <a:pt x="4274457" y="312735"/>
                  <a:pt x="4230914" y="304268"/>
                </a:cubicBezTo>
                <a:cubicBezTo>
                  <a:pt x="4187371" y="295801"/>
                  <a:pt x="4210352" y="307897"/>
                  <a:pt x="4129314" y="304268"/>
                </a:cubicBezTo>
                <a:cubicBezTo>
                  <a:pt x="4048276" y="300639"/>
                  <a:pt x="3842657" y="294591"/>
                  <a:pt x="3744686" y="282496"/>
                </a:cubicBezTo>
                <a:cubicBezTo>
                  <a:pt x="3646715" y="270401"/>
                  <a:pt x="3609219" y="238953"/>
                  <a:pt x="3541486" y="231696"/>
                </a:cubicBezTo>
                <a:cubicBezTo>
                  <a:pt x="3473753" y="224439"/>
                  <a:pt x="3404810" y="266772"/>
                  <a:pt x="3338286" y="238953"/>
                </a:cubicBezTo>
                <a:cubicBezTo>
                  <a:pt x="3271762" y="211134"/>
                  <a:pt x="3188421" y="97208"/>
                  <a:pt x="3142343" y="64782"/>
                </a:cubicBezTo>
                <a:cubicBezTo>
                  <a:pt x="3096265" y="32356"/>
                  <a:pt x="3081172" y="48028"/>
                  <a:pt x="3061820" y="44399"/>
                </a:cubicBezTo>
                <a:cubicBezTo>
                  <a:pt x="3042468" y="40770"/>
                  <a:pt x="3039417" y="38403"/>
                  <a:pt x="3026228" y="43010"/>
                </a:cubicBezTo>
                <a:cubicBezTo>
                  <a:pt x="3013039" y="47617"/>
                  <a:pt x="2998410" y="67201"/>
                  <a:pt x="2982686" y="72039"/>
                </a:cubicBezTo>
                <a:cubicBezTo>
                  <a:pt x="2966962" y="76877"/>
                  <a:pt x="2953657" y="80506"/>
                  <a:pt x="2931886" y="72039"/>
                </a:cubicBezTo>
                <a:cubicBezTo>
                  <a:pt x="2910115" y="63572"/>
                  <a:pt x="2876363" y="33103"/>
                  <a:pt x="2852057" y="21239"/>
                </a:cubicBezTo>
                <a:cubicBezTo>
                  <a:pt x="2827751" y="9375"/>
                  <a:pt x="2805401" y="2065"/>
                  <a:pt x="2786049" y="856"/>
                </a:cubicBezTo>
                <a:cubicBezTo>
                  <a:pt x="2766697" y="-353"/>
                  <a:pt x="2760018" y="-2720"/>
                  <a:pt x="2735943" y="13982"/>
                </a:cubicBezTo>
                <a:cubicBezTo>
                  <a:pt x="2711868" y="30684"/>
                  <a:pt x="2675467" y="70830"/>
                  <a:pt x="2641600" y="101068"/>
                </a:cubicBezTo>
                <a:cubicBezTo>
                  <a:pt x="2607733" y="131306"/>
                  <a:pt x="2571448" y="162753"/>
                  <a:pt x="2532743" y="195410"/>
                </a:cubicBezTo>
                <a:cubicBezTo>
                  <a:pt x="2494038" y="228067"/>
                  <a:pt x="2444447" y="280077"/>
                  <a:pt x="2409371" y="297010"/>
                </a:cubicBezTo>
                <a:cubicBezTo>
                  <a:pt x="2374295" y="313943"/>
                  <a:pt x="2370667" y="294591"/>
                  <a:pt x="2322286" y="297010"/>
                </a:cubicBezTo>
                <a:cubicBezTo>
                  <a:pt x="2273905" y="299429"/>
                  <a:pt x="2188029" y="312734"/>
                  <a:pt x="2119086" y="311525"/>
                </a:cubicBezTo>
                <a:cubicBezTo>
                  <a:pt x="2050143" y="310316"/>
                  <a:pt x="1970314" y="293382"/>
                  <a:pt x="1908628" y="289753"/>
                </a:cubicBezTo>
                <a:cubicBezTo>
                  <a:pt x="1846942" y="286124"/>
                  <a:pt x="1748971" y="289753"/>
                  <a:pt x="1748971" y="289753"/>
                </a:cubicBezTo>
                <a:cubicBezTo>
                  <a:pt x="1715104" y="289753"/>
                  <a:pt x="1722361" y="280077"/>
                  <a:pt x="1705428" y="289753"/>
                </a:cubicBezTo>
                <a:cubicBezTo>
                  <a:pt x="1688495" y="299429"/>
                  <a:pt x="1665514" y="333296"/>
                  <a:pt x="1647371" y="347810"/>
                </a:cubicBezTo>
                <a:cubicBezTo>
                  <a:pt x="1629228" y="362324"/>
                  <a:pt x="1596571" y="376839"/>
                  <a:pt x="1596571" y="376839"/>
                </a:cubicBezTo>
                <a:cubicBezTo>
                  <a:pt x="1542143" y="410706"/>
                  <a:pt x="1464733" y="456667"/>
                  <a:pt x="1320800" y="551010"/>
                </a:cubicBezTo>
                <a:cubicBezTo>
                  <a:pt x="1176867" y="645353"/>
                  <a:pt x="914399" y="829201"/>
                  <a:pt x="732971" y="942896"/>
                </a:cubicBezTo>
                <a:cubicBezTo>
                  <a:pt x="551543" y="1056591"/>
                  <a:pt x="232228" y="1233182"/>
                  <a:pt x="232228" y="1233182"/>
                </a:cubicBezTo>
                <a:lnTo>
                  <a:pt x="0" y="1400096"/>
                </a:lnTo>
                <a:close/>
              </a:path>
            </a:pathLst>
          </a:custGeom>
          <a:gradFill flip="none" rotWithShape="1">
            <a:gsLst>
              <a:gs pos="83000">
                <a:srgbClr val="92D050"/>
              </a:gs>
              <a:gs pos="13000">
                <a:srgbClr val="00B050"/>
              </a:gs>
              <a:gs pos="27000">
                <a:srgbClr val="FFFF00">
                  <a:shade val="67500"/>
                  <a:satMod val="115000"/>
                </a:srgbClr>
              </a:gs>
              <a:gs pos="62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4617687" y="4389120"/>
            <a:ext cx="898562" cy="1049572"/>
          </a:xfrm>
          <a:custGeom>
            <a:avLst/>
            <a:gdLst>
              <a:gd name="connsiteX0" fmla="*/ 898562 w 898562"/>
              <a:gd name="connsiteY0" fmla="*/ 1049572 h 1049572"/>
              <a:gd name="connsiteX1" fmla="*/ 811098 w 898562"/>
              <a:gd name="connsiteY1" fmla="*/ 922351 h 1049572"/>
              <a:gd name="connsiteX2" fmla="*/ 699779 w 898562"/>
              <a:gd name="connsiteY2" fmla="*/ 842838 h 1049572"/>
              <a:gd name="connsiteX3" fmla="*/ 620266 w 898562"/>
              <a:gd name="connsiteY3" fmla="*/ 747423 h 1049572"/>
              <a:gd name="connsiteX4" fmla="*/ 508948 w 898562"/>
              <a:gd name="connsiteY4" fmla="*/ 628153 h 1049572"/>
              <a:gd name="connsiteX5" fmla="*/ 461240 w 898562"/>
              <a:gd name="connsiteY5" fmla="*/ 564543 h 1049572"/>
              <a:gd name="connsiteX6" fmla="*/ 373776 w 898562"/>
              <a:gd name="connsiteY6" fmla="*/ 485030 h 1049572"/>
              <a:gd name="connsiteX7" fmla="*/ 238604 w 898562"/>
              <a:gd name="connsiteY7" fmla="*/ 413468 h 1049572"/>
              <a:gd name="connsiteX8" fmla="*/ 143188 w 898562"/>
              <a:gd name="connsiteY8" fmla="*/ 318052 h 1049572"/>
              <a:gd name="connsiteX9" fmla="*/ 55724 w 898562"/>
              <a:gd name="connsiteY9" fmla="*/ 222637 h 1049572"/>
              <a:gd name="connsiteX10" fmla="*/ 8016 w 898562"/>
              <a:gd name="connsiteY10" fmla="*/ 151075 h 1049572"/>
              <a:gd name="connsiteX11" fmla="*/ 65 w 898562"/>
              <a:gd name="connsiteY11" fmla="*/ 55659 h 1049572"/>
              <a:gd name="connsiteX12" fmla="*/ 8016 w 898562"/>
              <a:gd name="connsiteY12" fmla="*/ 0 h 104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8562" h="1049572">
                <a:moveTo>
                  <a:pt x="898562" y="1049572"/>
                </a:moveTo>
                <a:cubicBezTo>
                  <a:pt x="871395" y="1003189"/>
                  <a:pt x="844228" y="956807"/>
                  <a:pt x="811098" y="922351"/>
                </a:cubicBezTo>
                <a:cubicBezTo>
                  <a:pt x="777968" y="887895"/>
                  <a:pt x="731584" y="871993"/>
                  <a:pt x="699779" y="842838"/>
                </a:cubicBezTo>
                <a:cubicBezTo>
                  <a:pt x="667974" y="813683"/>
                  <a:pt x="652071" y="783204"/>
                  <a:pt x="620266" y="747423"/>
                </a:cubicBezTo>
                <a:cubicBezTo>
                  <a:pt x="588461" y="711642"/>
                  <a:pt x="535452" y="658633"/>
                  <a:pt x="508948" y="628153"/>
                </a:cubicBezTo>
                <a:cubicBezTo>
                  <a:pt x="482444" y="597673"/>
                  <a:pt x="483769" y="588397"/>
                  <a:pt x="461240" y="564543"/>
                </a:cubicBezTo>
                <a:cubicBezTo>
                  <a:pt x="438711" y="540689"/>
                  <a:pt x="410882" y="510209"/>
                  <a:pt x="373776" y="485030"/>
                </a:cubicBezTo>
                <a:cubicBezTo>
                  <a:pt x="336670" y="459851"/>
                  <a:pt x="277035" y="441298"/>
                  <a:pt x="238604" y="413468"/>
                </a:cubicBezTo>
                <a:cubicBezTo>
                  <a:pt x="200173" y="385638"/>
                  <a:pt x="173668" y="349857"/>
                  <a:pt x="143188" y="318052"/>
                </a:cubicBezTo>
                <a:cubicBezTo>
                  <a:pt x="112708" y="286247"/>
                  <a:pt x="78253" y="250467"/>
                  <a:pt x="55724" y="222637"/>
                </a:cubicBezTo>
                <a:cubicBezTo>
                  <a:pt x="33195" y="194807"/>
                  <a:pt x="17293" y="178905"/>
                  <a:pt x="8016" y="151075"/>
                </a:cubicBezTo>
                <a:cubicBezTo>
                  <a:pt x="-1261" y="123245"/>
                  <a:pt x="65" y="80838"/>
                  <a:pt x="65" y="55659"/>
                </a:cubicBezTo>
                <a:cubicBezTo>
                  <a:pt x="65" y="30480"/>
                  <a:pt x="4040" y="15240"/>
                  <a:pt x="8016" y="0"/>
                </a:cubicBezTo>
              </a:path>
            </a:pathLst>
          </a:custGeom>
          <a:noFill/>
          <a:ln>
            <a:solidFill>
              <a:srgbClr val="004C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 8"/>
          <p:cNvSpPr/>
          <p:nvPr/>
        </p:nvSpPr>
        <p:spPr>
          <a:xfrm>
            <a:off x="2224409" y="4444779"/>
            <a:ext cx="962108" cy="1057524"/>
          </a:xfrm>
          <a:custGeom>
            <a:avLst/>
            <a:gdLst>
              <a:gd name="connsiteX0" fmla="*/ 0 w 962108"/>
              <a:gd name="connsiteY0" fmla="*/ 1057524 h 1057524"/>
              <a:gd name="connsiteX1" fmla="*/ 55659 w 962108"/>
              <a:gd name="connsiteY1" fmla="*/ 985962 h 1057524"/>
              <a:gd name="connsiteX2" fmla="*/ 159026 w 962108"/>
              <a:gd name="connsiteY2" fmla="*/ 866692 h 1057524"/>
              <a:gd name="connsiteX3" fmla="*/ 127221 w 962108"/>
              <a:gd name="connsiteY3" fmla="*/ 811033 h 1057524"/>
              <a:gd name="connsiteX4" fmla="*/ 341906 w 962108"/>
              <a:gd name="connsiteY4" fmla="*/ 755374 h 1057524"/>
              <a:gd name="connsiteX5" fmla="*/ 341906 w 962108"/>
              <a:gd name="connsiteY5" fmla="*/ 652007 h 1057524"/>
              <a:gd name="connsiteX6" fmla="*/ 485030 w 962108"/>
              <a:gd name="connsiteY6" fmla="*/ 580445 h 1057524"/>
              <a:gd name="connsiteX7" fmla="*/ 469127 w 962108"/>
              <a:gd name="connsiteY7" fmla="*/ 421419 h 1057524"/>
              <a:gd name="connsiteX8" fmla="*/ 652007 w 962108"/>
              <a:gd name="connsiteY8" fmla="*/ 357809 h 1057524"/>
              <a:gd name="connsiteX9" fmla="*/ 659958 w 962108"/>
              <a:gd name="connsiteY9" fmla="*/ 222637 h 1057524"/>
              <a:gd name="connsiteX10" fmla="*/ 739471 w 962108"/>
              <a:gd name="connsiteY10" fmla="*/ 151075 h 1057524"/>
              <a:gd name="connsiteX11" fmla="*/ 803082 w 962108"/>
              <a:gd name="connsiteY11" fmla="*/ 87464 h 1057524"/>
              <a:gd name="connsiteX12" fmla="*/ 866692 w 962108"/>
              <a:gd name="connsiteY12" fmla="*/ 23854 h 1057524"/>
              <a:gd name="connsiteX13" fmla="*/ 962108 w 962108"/>
              <a:gd name="connsiteY13" fmla="*/ 0 h 105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2108" h="1057524">
                <a:moveTo>
                  <a:pt x="0" y="1057524"/>
                </a:moveTo>
                <a:cubicBezTo>
                  <a:pt x="14577" y="1037645"/>
                  <a:pt x="29155" y="1017767"/>
                  <a:pt x="55659" y="985962"/>
                </a:cubicBezTo>
                <a:cubicBezTo>
                  <a:pt x="82163" y="954157"/>
                  <a:pt x="147099" y="895847"/>
                  <a:pt x="159026" y="866692"/>
                </a:cubicBezTo>
                <a:cubicBezTo>
                  <a:pt x="170953" y="837537"/>
                  <a:pt x="96741" y="829586"/>
                  <a:pt x="127221" y="811033"/>
                </a:cubicBezTo>
                <a:cubicBezTo>
                  <a:pt x="157701" y="792480"/>
                  <a:pt x="306125" y="781878"/>
                  <a:pt x="341906" y="755374"/>
                </a:cubicBezTo>
                <a:cubicBezTo>
                  <a:pt x="377687" y="728870"/>
                  <a:pt x="318052" y="681162"/>
                  <a:pt x="341906" y="652007"/>
                </a:cubicBezTo>
                <a:cubicBezTo>
                  <a:pt x="365760" y="622852"/>
                  <a:pt x="463827" y="618876"/>
                  <a:pt x="485030" y="580445"/>
                </a:cubicBezTo>
                <a:cubicBezTo>
                  <a:pt x="506233" y="542014"/>
                  <a:pt x="441298" y="458525"/>
                  <a:pt x="469127" y="421419"/>
                </a:cubicBezTo>
                <a:cubicBezTo>
                  <a:pt x="496957" y="384313"/>
                  <a:pt x="620202" y="390939"/>
                  <a:pt x="652007" y="357809"/>
                </a:cubicBezTo>
                <a:cubicBezTo>
                  <a:pt x="683812" y="324679"/>
                  <a:pt x="645381" y="257093"/>
                  <a:pt x="659958" y="222637"/>
                </a:cubicBezTo>
                <a:cubicBezTo>
                  <a:pt x="674535" y="188181"/>
                  <a:pt x="715617" y="173604"/>
                  <a:pt x="739471" y="151075"/>
                </a:cubicBezTo>
                <a:cubicBezTo>
                  <a:pt x="763325" y="128546"/>
                  <a:pt x="803082" y="87464"/>
                  <a:pt x="803082" y="87464"/>
                </a:cubicBezTo>
                <a:cubicBezTo>
                  <a:pt x="824285" y="66261"/>
                  <a:pt x="840188" y="38431"/>
                  <a:pt x="866692" y="23854"/>
                </a:cubicBezTo>
                <a:cubicBezTo>
                  <a:pt x="893196" y="9277"/>
                  <a:pt x="927652" y="4638"/>
                  <a:pt x="962108" y="0"/>
                </a:cubicBezTo>
              </a:path>
            </a:pathLst>
          </a:custGeom>
          <a:noFill/>
          <a:ln>
            <a:solidFill>
              <a:srgbClr val="004C7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11"/>
          <p:cNvSpPr/>
          <p:nvPr/>
        </p:nvSpPr>
        <p:spPr>
          <a:xfrm>
            <a:off x="4880145" y="4428877"/>
            <a:ext cx="1065475" cy="1049572"/>
          </a:xfrm>
          <a:custGeom>
            <a:avLst/>
            <a:gdLst>
              <a:gd name="connsiteX0" fmla="*/ 1065475 w 1065475"/>
              <a:gd name="connsiteY0" fmla="*/ 1049572 h 1049572"/>
              <a:gd name="connsiteX1" fmla="*/ 922351 w 1065475"/>
              <a:gd name="connsiteY1" fmla="*/ 1001864 h 1049572"/>
              <a:gd name="connsiteX2" fmla="*/ 842838 w 1065475"/>
              <a:gd name="connsiteY2" fmla="*/ 874643 h 1049572"/>
              <a:gd name="connsiteX3" fmla="*/ 739471 w 1065475"/>
              <a:gd name="connsiteY3" fmla="*/ 803081 h 1049572"/>
              <a:gd name="connsiteX4" fmla="*/ 707666 w 1065475"/>
              <a:gd name="connsiteY4" fmla="*/ 779227 h 1049572"/>
              <a:gd name="connsiteX5" fmla="*/ 683812 w 1065475"/>
              <a:gd name="connsiteY5" fmla="*/ 691763 h 1049572"/>
              <a:gd name="connsiteX6" fmla="*/ 588396 w 1065475"/>
              <a:gd name="connsiteY6" fmla="*/ 628153 h 1049572"/>
              <a:gd name="connsiteX7" fmla="*/ 652007 w 1065475"/>
              <a:gd name="connsiteY7" fmla="*/ 532737 h 1049572"/>
              <a:gd name="connsiteX8" fmla="*/ 516835 w 1065475"/>
              <a:gd name="connsiteY8" fmla="*/ 477078 h 1049572"/>
              <a:gd name="connsiteX9" fmla="*/ 429370 w 1065475"/>
              <a:gd name="connsiteY9" fmla="*/ 445273 h 1049572"/>
              <a:gd name="connsiteX10" fmla="*/ 461175 w 1065475"/>
              <a:gd name="connsiteY10" fmla="*/ 365760 h 1049572"/>
              <a:gd name="connsiteX11" fmla="*/ 341906 w 1065475"/>
              <a:gd name="connsiteY11" fmla="*/ 310100 h 1049572"/>
              <a:gd name="connsiteX12" fmla="*/ 254441 w 1065475"/>
              <a:gd name="connsiteY12" fmla="*/ 286246 h 1049572"/>
              <a:gd name="connsiteX13" fmla="*/ 159026 w 1065475"/>
              <a:gd name="connsiteY13" fmla="*/ 262393 h 1049572"/>
              <a:gd name="connsiteX14" fmla="*/ 135172 w 1065475"/>
              <a:gd name="connsiteY14" fmla="*/ 190831 h 1049572"/>
              <a:gd name="connsiteX15" fmla="*/ 127221 w 1065475"/>
              <a:gd name="connsiteY15" fmla="*/ 103366 h 1049572"/>
              <a:gd name="connsiteX16" fmla="*/ 63610 w 1065475"/>
              <a:gd name="connsiteY16" fmla="*/ 63610 h 1049572"/>
              <a:gd name="connsiteX17" fmla="*/ 0 w 1065475"/>
              <a:gd name="connsiteY17" fmla="*/ 0 h 104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5475" h="1049572">
                <a:moveTo>
                  <a:pt x="1065475" y="1049572"/>
                </a:moveTo>
                <a:cubicBezTo>
                  <a:pt x="1012466" y="1040295"/>
                  <a:pt x="959457" y="1031019"/>
                  <a:pt x="922351" y="1001864"/>
                </a:cubicBezTo>
                <a:cubicBezTo>
                  <a:pt x="885245" y="972709"/>
                  <a:pt x="873318" y="907774"/>
                  <a:pt x="842838" y="874643"/>
                </a:cubicBezTo>
                <a:cubicBezTo>
                  <a:pt x="812358" y="841512"/>
                  <a:pt x="762000" y="818984"/>
                  <a:pt x="739471" y="803081"/>
                </a:cubicBezTo>
                <a:cubicBezTo>
                  <a:pt x="716942" y="787178"/>
                  <a:pt x="716942" y="797780"/>
                  <a:pt x="707666" y="779227"/>
                </a:cubicBezTo>
                <a:cubicBezTo>
                  <a:pt x="698390" y="760674"/>
                  <a:pt x="703690" y="716942"/>
                  <a:pt x="683812" y="691763"/>
                </a:cubicBezTo>
                <a:cubicBezTo>
                  <a:pt x="663934" y="666584"/>
                  <a:pt x="593697" y="654657"/>
                  <a:pt x="588396" y="628153"/>
                </a:cubicBezTo>
                <a:cubicBezTo>
                  <a:pt x="583095" y="601649"/>
                  <a:pt x="663934" y="557916"/>
                  <a:pt x="652007" y="532737"/>
                </a:cubicBezTo>
                <a:cubicBezTo>
                  <a:pt x="640080" y="507558"/>
                  <a:pt x="553941" y="491655"/>
                  <a:pt x="516835" y="477078"/>
                </a:cubicBezTo>
                <a:cubicBezTo>
                  <a:pt x="479729" y="462501"/>
                  <a:pt x="438647" y="463826"/>
                  <a:pt x="429370" y="445273"/>
                </a:cubicBezTo>
                <a:cubicBezTo>
                  <a:pt x="420093" y="426720"/>
                  <a:pt x="475752" y="388289"/>
                  <a:pt x="461175" y="365760"/>
                </a:cubicBezTo>
                <a:cubicBezTo>
                  <a:pt x="446598" y="343231"/>
                  <a:pt x="376362" y="323352"/>
                  <a:pt x="341906" y="310100"/>
                </a:cubicBezTo>
                <a:cubicBezTo>
                  <a:pt x="307450" y="296848"/>
                  <a:pt x="284921" y="294197"/>
                  <a:pt x="254441" y="286246"/>
                </a:cubicBezTo>
                <a:cubicBezTo>
                  <a:pt x="223961" y="278295"/>
                  <a:pt x="178904" y="278296"/>
                  <a:pt x="159026" y="262393"/>
                </a:cubicBezTo>
                <a:cubicBezTo>
                  <a:pt x="139148" y="246490"/>
                  <a:pt x="140473" y="217335"/>
                  <a:pt x="135172" y="190831"/>
                </a:cubicBezTo>
                <a:cubicBezTo>
                  <a:pt x="129871" y="164326"/>
                  <a:pt x="139148" y="124570"/>
                  <a:pt x="127221" y="103366"/>
                </a:cubicBezTo>
                <a:cubicBezTo>
                  <a:pt x="115294" y="82162"/>
                  <a:pt x="84813" y="80838"/>
                  <a:pt x="63610" y="63610"/>
                </a:cubicBezTo>
                <a:cubicBezTo>
                  <a:pt x="42407" y="46382"/>
                  <a:pt x="21203" y="23191"/>
                  <a:pt x="0" y="0"/>
                </a:cubicBezTo>
              </a:path>
            </a:pathLst>
          </a:custGeom>
          <a:noFill/>
          <a:ln>
            <a:solidFill>
              <a:srgbClr val="004C7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 12"/>
          <p:cNvSpPr/>
          <p:nvPr/>
        </p:nvSpPr>
        <p:spPr>
          <a:xfrm>
            <a:off x="5444687" y="4755737"/>
            <a:ext cx="367477" cy="399911"/>
          </a:xfrm>
          <a:custGeom>
            <a:avLst/>
            <a:gdLst>
              <a:gd name="connsiteX0" fmla="*/ 182880 w 367477"/>
              <a:gd name="connsiteY0" fmla="*/ 380806 h 399911"/>
              <a:gd name="connsiteX1" fmla="*/ 254442 w 367477"/>
              <a:gd name="connsiteY1" fmla="*/ 396708 h 399911"/>
              <a:gd name="connsiteX2" fmla="*/ 333955 w 367477"/>
              <a:gd name="connsiteY2" fmla="*/ 325146 h 399911"/>
              <a:gd name="connsiteX3" fmla="*/ 365760 w 367477"/>
              <a:gd name="connsiteY3" fmla="*/ 213828 h 399911"/>
              <a:gd name="connsiteX4" fmla="*/ 286247 w 367477"/>
              <a:gd name="connsiteY4" fmla="*/ 126364 h 399911"/>
              <a:gd name="connsiteX5" fmla="*/ 182880 w 367477"/>
              <a:gd name="connsiteY5" fmla="*/ 46851 h 399911"/>
              <a:gd name="connsiteX6" fmla="*/ 95416 w 367477"/>
              <a:gd name="connsiteY6" fmla="*/ 7094 h 399911"/>
              <a:gd name="connsiteX7" fmla="*/ 15903 w 367477"/>
              <a:gd name="connsiteY7" fmla="*/ 7094 h 399911"/>
              <a:gd name="connsiteX8" fmla="*/ 0 w 367477"/>
              <a:gd name="connsiteY8" fmla="*/ 78656 h 399911"/>
              <a:gd name="connsiteX9" fmla="*/ 0 w 367477"/>
              <a:gd name="connsiteY9" fmla="*/ 78656 h 3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477" h="399911">
                <a:moveTo>
                  <a:pt x="182880" y="380806"/>
                </a:moveTo>
                <a:cubicBezTo>
                  <a:pt x="206071" y="393395"/>
                  <a:pt x="229263" y="405985"/>
                  <a:pt x="254442" y="396708"/>
                </a:cubicBezTo>
                <a:cubicBezTo>
                  <a:pt x="279621" y="387431"/>
                  <a:pt x="315402" y="355626"/>
                  <a:pt x="333955" y="325146"/>
                </a:cubicBezTo>
                <a:cubicBezTo>
                  <a:pt x="352508" y="294666"/>
                  <a:pt x="373711" y="246958"/>
                  <a:pt x="365760" y="213828"/>
                </a:cubicBezTo>
                <a:cubicBezTo>
                  <a:pt x="357809" y="180698"/>
                  <a:pt x="316727" y="154193"/>
                  <a:pt x="286247" y="126364"/>
                </a:cubicBezTo>
                <a:cubicBezTo>
                  <a:pt x="255767" y="98534"/>
                  <a:pt x="214685" y="66729"/>
                  <a:pt x="182880" y="46851"/>
                </a:cubicBezTo>
                <a:cubicBezTo>
                  <a:pt x="151075" y="26973"/>
                  <a:pt x="123245" y="13720"/>
                  <a:pt x="95416" y="7094"/>
                </a:cubicBezTo>
                <a:cubicBezTo>
                  <a:pt x="67587" y="468"/>
                  <a:pt x="31806" y="-4833"/>
                  <a:pt x="15903" y="7094"/>
                </a:cubicBezTo>
                <a:cubicBezTo>
                  <a:pt x="0" y="19021"/>
                  <a:pt x="0" y="78656"/>
                  <a:pt x="0" y="78656"/>
                </a:cubicBezTo>
                <a:lnTo>
                  <a:pt x="0" y="7865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 16"/>
          <p:cNvSpPr/>
          <p:nvPr/>
        </p:nvSpPr>
        <p:spPr>
          <a:xfrm>
            <a:off x="5475466" y="4784714"/>
            <a:ext cx="303176" cy="324500"/>
          </a:xfrm>
          <a:custGeom>
            <a:avLst/>
            <a:gdLst>
              <a:gd name="connsiteX0" fmla="*/ 1027 w 336251"/>
              <a:gd name="connsiteY0" fmla="*/ 25825 h 332589"/>
              <a:gd name="connsiteX1" fmla="*/ 32832 w 336251"/>
              <a:gd name="connsiteY1" fmla="*/ 121241 h 332589"/>
              <a:gd name="connsiteX2" fmla="*/ 128247 w 336251"/>
              <a:gd name="connsiteY2" fmla="*/ 184851 h 332589"/>
              <a:gd name="connsiteX3" fmla="*/ 160053 w 336251"/>
              <a:gd name="connsiteY3" fmla="*/ 296169 h 332589"/>
              <a:gd name="connsiteX4" fmla="*/ 191858 w 336251"/>
              <a:gd name="connsiteY4" fmla="*/ 327975 h 332589"/>
              <a:gd name="connsiteX5" fmla="*/ 334981 w 336251"/>
              <a:gd name="connsiteY5" fmla="*/ 208705 h 332589"/>
              <a:gd name="connsiteX6" fmla="*/ 255468 w 336251"/>
              <a:gd name="connsiteY6" fmla="*/ 129192 h 332589"/>
              <a:gd name="connsiteX7" fmla="*/ 144150 w 336251"/>
              <a:gd name="connsiteY7" fmla="*/ 41728 h 332589"/>
              <a:gd name="connsiteX8" fmla="*/ 64637 w 336251"/>
              <a:gd name="connsiteY8" fmla="*/ 1971 h 332589"/>
              <a:gd name="connsiteX9" fmla="*/ 1027 w 336251"/>
              <a:gd name="connsiteY9" fmla="*/ 25825 h 332589"/>
              <a:gd name="connsiteX0" fmla="*/ 1027 w 305268"/>
              <a:gd name="connsiteY0" fmla="*/ 25825 h 331540"/>
              <a:gd name="connsiteX1" fmla="*/ 32832 w 305268"/>
              <a:gd name="connsiteY1" fmla="*/ 121241 h 331540"/>
              <a:gd name="connsiteX2" fmla="*/ 128247 w 305268"/>
              <a:gd name="connsiteY2" fmla="*/ 184851 h 331540"/>
              <a:gd name="connsiteX3" fmla="*/ 160053 w 305268"/>
              <a:gd name="connsiteY3" fmla="*/ 296169 h 331540"/>
              <a:gd name="connsiteX4" fmla="*/ 191858 w 305268"/>
              <a:gd name="connsiteY4" fmla="*/ 327975 h 331540"/>
              <a:gd name="connsiteX5" fmla="*/ 303176 w 305268"/>
              <a:gd name="connsiteY5" fmla="*/ 224607 h 331540"/>
              <a:gd name="connsiteX6" fmla="*/ 255468 w 305268"/>
              <a:gd name="connsiteY6" fmla="*/ 129192 h 331540"/>
              <a:gd name="connsiteX7" fmla="*/ 144150 w 305268"/>
              <a:gd name="connsiteY7" fmla="*/ 41728 h 331540"/>
              <a:gd name="connsiteX8" fmla="*/ 64637 w 305268"/>
              <a:gd name="connsiteY8" fmla="*/ 1971 h 331540"/>
              <a:gd name="connsiteX9" fmla="*/ 1027 w 305268"/>
              <a:gd name="connsiteY9" fmla="*/ 25825 h 331540"/>
              <a:gd name="connsiteX0" fmla="*/ 1027 w 303176"/>
              <a:gd name="connsiteY0" fmla="*/ 25825 h 324500"/>
              <a:gd name="connsiteX1" fmla="*/ 32832 w 303176"/>
              <a:gd name="connsiteY1" fmla="*/ 121241 h 324500"/>
              <a:gd name="connsiteX2" fmla="*/ 128247 w 303176"/>
              <a:gd name="connsiteY2" fmla="*/ 184851 h 324500"/>
              <a:gd name="connsiteX3" fmla="*/ 160053 w 303176"/>
              <a:gd name="connsiteY3" fmla="*/ 296169 h 324500"/>
              <a:gd name="connsiteX4" fmla="*/ 255468 w 303176"/>
              <a:gd name="connsiteY4" fmla="*/ 320024 h 324500"/>
              <a:gd name="connsiteX5" fmla="*/ 303176 w 303176"/>
              <a:gd name="connsiteY5" fmla="*/ 224607 h 324500"/>
              <a:gd name="connsiteX6" fmla="*/ 255468 w 303176"/>
              <a:gd name="connsiteY6" fmla="*/ 129192 h 324500"/>
              <a:gd name="connsiteX7" fmla="*/ 144150 w 303176"/>
              <a:gd name="connsiteY7" fmla="*/ 41728 h 324500"/>
              <a:gd name="connsiteX8" fmla="*/ 64637 w 303176"/>
              <a:gd name="connsiteY8" fmla="*/ 1971 h 324500"/>
              <a:gd name="connsiteX9" fmla="*/ 1027 w 303176"/>
              <a:gd name="connsiteY9" fmla="*/ 25825 h 3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176" h="324500">
                <a:moveTo>
                  <a:pt x="1027" y="25825"/>
                </a:moveTo>
                <a:cubicBezTo>
                  <a:pt x="-4274" y="45703"/>
                  <a:pt x="11629" y="94737"/>
                  <a:pt x="32832" y="121241"/>
                </a:cubicBezTo>
                <a:cubicBezTo>
                  <a:pt x="54035" y="147745"/>
                  <a:pt x="107044" y="155696"/>
                  <a:pt x="128247" y="184851"/>
                </a:cubicBezTo>
                <a:cubicBezTo>
                  <a:pt x="149451" y="214006"/>
                  <a:pt x="138849" y="273640"/>
                  <a:pt x="160053" y="296169"/>
                </a:cubicBezTo>
                <a:cubicBezTo>
                  <a:pt x="181257" y="318698"/>
                  <a:pt x="231614" y="331951"/>
                  <a:pt x="255468" y="320024"/>
                </a:cubicBezTo>
                <a:cubicBezTo>
                  <a:pt x="279322" y="308097"/>
                  <a:pt x="303176" y="256412"/>
                  <a:pt x="303176" y="224607"/>
                </a:cubicBezTo>
                <a:cubicBezTo>
                  <a:pt x="303176" y="192802"/>
                  <a:pt x="281972" y="159672"/>
                  <a:pt x="255468" y="129192"/>
                </a:cubicBezTo>
                <a:cubicBezTo>
                  <a:pt x="228964" y="98712"/>
                  <a:pt x="175955" y="62931"/>
                  <a:pt x="144150" y="41728"/>
                </a:cubicBezTo>
                <a:cubicBezTo>
                  <a:pt x="112345" y="20525"/>
                  <a:pt x="88491" y="8597"/>
                  <a:pt x="64637" y="1971"/>
                </a:cubicBezTo>
                <a:cubicBezTo>
                  <a:pt x="40783" y="-4655"/>
                  <a:pt x="6328" y="5947"/>
                  <a:pt x="1027" y="2582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1" name="Straight Connector 40"/>
          <p:cNvCxnSpPr>
            <a:stCxn id="17" idx="6"/>
          </p:cNvCxnSpPr>
          <p:nvPr/>
        </p:nvCxnSpPr>
        <p:spPr>
          <a:xfrm flipV="1">
            <a:off x="5730934" y="4267200"/>
            <a:ext cx="616511" cy="646706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74659" y="3733800"/>
            <a:ext cx="162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infiltratiegebied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93034" y="3963346"/>
            <a:ext cx="140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kwelgebied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97743" y="3963346"/>
            <a:ext cx="140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kwelgebied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87881" y="4639586"/>
            <a:ext cx="162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waterscheiding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>
            <a:stCxn id="50" idx="1"/>
            <a:endCxn id="7" idx="1"/>
          </p:cNvCxnSpPr>
          <p:nvPr/>
        </p:nvCxnSpPr>
        <p:spPr>
          <a:xfrm flipH="1">
            <a:off x="5428785" y="4808863"/>
            <a:ext cx="959096" cy="5026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99809" y="3798969"/>
            <a:ext cx="0" cy="506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" idx="31"/>
          </p:cNvCxnSpPr>
          <p:nvPr/>
        </p:nvCxnSpPr>
        <p:spPr>
          <a:xfrm flipH="1">
            <a:off x="3274664" y="4298887"/>
            <a:ext cx="520822" cy="910219"/>
          </a:xfrm>
          <a:prstGeom prst="line">
            <a:avLst/>
          </a:prstGeom>
          <a:ln w="76200">
            <a:solidFill>
              <a:srgbClr val="FFC000">
                <a:alpha val="10196"/>
              </a:srgb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3653" y="3885108"/>
            <a:ext cx="0" cy="506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066800" y="4790648"/>
            <a:ext cx="6879772" cy="1929466"/>
          </a:xfrm>
          <a:custGeom>
            <a:avLst/>
            <a:gdLst>
              <a:gd name="connsiteX0" fmla="*/ 728052 w 7818406"/>
              <a:gd name="connsiteY0" fmla="*/ 728496 h 2031881"/>
              <a:gd name="connsiteX1" fmla="*/ 1816623 w 7818406"/>
              <a:gd name="connsiteY1" fmla="*/ 699467 h 2031881"/>
              <a:gd name="connsiteX2" fmla="*/ 2172223 w 7818406"/>
              <a:gd name="connsiteY2" fmla="*/ 692210 h 2031881"/>
              <a:gd name="connsiteX3" fmla="*/ 2382681 w 7818406"/>
              <a:gd name="connsiteY3" fmla="*/ 692210 h 2031881"/>
              <a:gd name="connsiteX4" fmla="*/ 2564109 w 7818406"/>
              <a:gd name="connsiteY4" fmla="*/ 619639 h 2031881"/>
              <a:gd name="connsiteX5" fmla="*/ 2738281 w 7818406"/>
              <a:gd name="connsiteY5" fmla="*/ 430953 h 2031881"/>
              <a:gd name="connsiteX6" fmla="*/ 2883423 w 7818406"/>
              <a:gd name="connsiteY6" fmla="*/ 264039 h 2031881"/>
              <a:gd name="connsiteX7" fmla="*/ 3006795 w 7818406"/>
              <a:gd name="connsiteY7" fmla="*/ 97125 h 2031881"/>
              <a:gd name="connsiteX8" fmla="*/ 3195481 w 7818406"/>
              <a:gd name="connsiteY8" fmla="*/ 10039 h 2031881"/>
              <a:gd name="connsiteX9" fmla="*/ 3333366 w 7818406"/>
              <a:gd name="connsiteY9" fmla="*/ 17296 h 2031881"/>
              <a:gd name="connsiteX10" fmla="*/ 3529309 w 7818406"/>
              <a:gd name="connsiteY10" fmla="*/ 147925 h 2031881"/>
              <a:gd name="connsiteX11" fmla="*/ 3877652 w 7818406"/>
              <a:gd name="connsiteY11" fmla="*/ 133410 h 2031881"/>
              <a:gd name="connsiteX12" fmla="*/ 4051823 w 7818406"/>
              <a:gd name="connsiteY12" fmla="*/ 184210 h 2031881"/>
              <a:gd name="connsiteX13" fmla="*/ 4327595 w 7818406"/>
              <a:gd name="connsiteY13" fmla="*/ 438210 h 2031881"/>
              <a:gd name="connsiteX14" fmla="*/ 4443709 w 7818406"/>
              <a:gd name="connsiteY14" fmla="*/ 561582 h 2031881"/>
              <a:gd name="connsiteX15" fmla="*/ 4726738 w 7818406"/>
              <a:gd name="connsiteY15" fmla="*/ 590610 h 2031881"/>
              <a:gd name="connsiteX16" fmla="*/ 5271023 w 7818406"/>
              <a:gd name="connsiteY16" fmla="*/ 663182 h 2031881"/>
              <a:gd name="connsiteX17" fmla="*/ 5749995 w 7818406"/>
              <a:gd name="connsiteY17" fmla="*/ 721239 h 2031881"/>
              <a:gd name="connsiteX18" fmla="*/ 6069309 w 7818406"/>
              <a:gd name="connsiteY18" fmla="*/ 779296 h 2031881"/>
              <a:gd name="connsiteX19" fmla="*/ 6287023 w 7818406"/>
              <a:gd name="connsiteY19" fmla="*/ 830096 h 2031881"/>
              <a:gd name="connsiteX20" fmla="*/ 6577309 w 7818406"/>
              <a:gd name="connsiteY20" fmla="*/ 873639 h 2031881"/>
              <a:gd name="connsiteX21" fmla="*/ 7513481 w 7818406"/>
              <a:gd name="connsiteY21" fmla="*/ 1875125 h 2031881"/>
              <a:gd name="connsiteX22" fmla="*/ 633709 w 7818406"/>
              <a:gd name="connsiteY22" fmla="*/ 1911410 h 2031881"/>
              <a:gd name="connsiteX23" fmla="*/ 728052 w 7818406"/>
              <a:gd name="connsiteY23" fmla="*/ 728496 h 2031881"/>
              <a:gd name="connsiteX0" fmla="*/ 94343 w 7184697"/>
              <a:gd name="connsiteY0" fmla="*/ 728496 h 2031881"/>
              <a:gd name="connsiteX1" fmla="*/ 1182914 w 7184697"/>
              <a:gd name="connsiteY1" fmla="*/ 699467 h 2031881"/>
              <a:gd name="connsiteX2" fmla="*/ 1538514 w 7184697"/>
              <a:gd name="connsiteY2" fmla="*/ 692210 h 2031881"/>
              <a:gd name="connsiteX3" fmla="*/ 1748972 w 7184697"/>
              <a:gd name="connsiteY3" fmla="*/ 692210 h 2031881"/>
              <a:gd name="connsiteX4" fmla="*/ 1930400 w 7184697"/>
              <a:gd name="connsiteY4" fmla="*/ 619639 h 2031881"/>
              <a:gd name="connsiteX5" fmla="*/ 2104572 w 7184697"/>
              <a:gd name="connsiteY5" fmla="*/ 430953 h 2031881"/>
              <a:gd name="connsiteX6" fmla="*/ 2249714 w 7184697"/>
              <a:gd name="connsiteY6" fmla="*/ 264039 h 2031881"/>
              <a:gd name="connsiteX7" fmla="*/ 2373086 w 7184697"/>
              <a:gd name="connsiteY7" fmla="*/ 97125 h 2031881"/>
              <a:gd name="connsiteX8" fmla="*/ 2561772 w 7184697"/>
              <a:gd name="connsiteY8" fmla="*/ 10039 h 2031881"/>
              <a:gd name="connsiteX9" fmla="*/ 2699657 w 7184697"/>
              <a:gd name="connsiteY9" fmla="*/ 17296 h 2031881"/>
              <a:gd name="connsiteX10" fmla="*/ 2895600 w 7184697"/>
              <a:gd name="connsiteY10" fmla="*/ 147925 h 2031881"/>
              <a:gd name="connsiteX11" fmla="*/ 3243943 w 7184697"/>
              <a:gd name="connsiteY11" fmla="*/ 133410 h 2031881"/>
              <a:gd name="connsiteX12" fmla="*/ 3418114 w 7184697"/>
              <a:gd name="connsiteY12" fmla="*/ 184210 h 2031881"/>
              <a:gd name="connsiteX13" fmla="*/ 3693886 w 7184697"/>
              <a:gd name="connsiteY13" fmla="*/ 438210 h 2031881"/>
              <a:gd name="connsiteX14" fmla="*/ 3810000 w 7184697"/>
              <a:gd name="connsiteY14" fmla="*/ 561582 h 2031881"/>
              <a:gd name="connsiteX15" fmla="*/ 4093029 w 7184697"/>
              <a:gd name="connsiteY15" fmla="*/ 590610 h 2031881"/>
              <a:gd name="connsiteX16" fmla="*/ 4637314 w 7184697"/>
              <a:gd name="connsiteY16" fmla="*/ 663182 h 2031881"/>
              <a:gd name="connsiteX17" fmla="*/ 5116286 w 7184697"/>
              <a:gd name="connsiteY17" fmla="*/ 721239 h 2031881"/>
              <a:gd name="connsiteX18" fmla="*/ 5435600 w 7184697"/>
              <a:gd name="connsiteY18" fmla="*/ 779296 h 2031881"/>
              <a:gd name="connsiteX19" fmla="*/ 5653314 w 7184697"/>
              <a:gd name="connsiteY19" fmla="*/ 830096 h 2031881"/>
              <a:gd name="connsiteX20" fmla="*/ 5943600 w 7184697"/>
              <a:gd name="connsiteY20" fmla="*/ 873639 h 2031881"/>
              <a:gd name="connsiteX21" fmla="*/ 6879772 w 7184697"/>
              <a:gd name="connsiteY21" fmla="*/ 1875125 h 2031881"/>
              <a:gd name="connsiteX22" fmla="*/ 0 w 7184697"/>
              <a:gd name="connsiteY22" fmla="*/ 1911410 h 2031881"/>
              <a:gd name="connsiteX23" fmla="*/ 94343 w 7184697"/>
              <a:gd name="connsiteY23" fmla="*/ 728496 h 2031881"/>
              <a:gd name="connsiteX0" fmla="*/ 94343 w 7184697"/>
              <a:gd name="connsiteY0" fmla="*/ 728496 h 1911410"/>
              <a:gd name="connsiteX1" fmla="*/ 1182914 w 7184697"/>
              <a:gd name="connsiteY1" fmla="*/ 699467 h 1911410"/>
              <a:gd name="connsiteX2" fmla="*/ 1538514 w 7184697"/>
              <a:gd name="connsiteY2" fmla="*/ 692210 h 1911410"/>
              <a:gd name="connsiteX3" fmla="*/ 1748972 w 7184697"/>
              <a:gd name="connsiteY3" fmla="*/ 692210 h 1911410"/>
              <a:gd name="connsiteX4" fmla="*/ 1930400 w 7184697"/>
              <a:gd name="connsiteY4" fmla="*/ 619639 h 1911410"/>
              <a:gd name="connsiteX5" fmla="*/ 2104572 w 7184697"/>
              <a:gd name="connsiteY5" fmla="*/ 430953 h 1911410"/>
              <a:gd name="connsiteX6" fmla="*/ 2249714 w 7184697"/>
              <a:gd name="connsiteY6" fmla="*/ 264039 h 1911410"/>
              <a:gd name="connsiteX7" fmla="*/ 2373086 w 7184697"/>
              <a:gd name="connsiteY7" fmla="*/ 97125 h 1911410"/>
              <a:gd name="connsiteX8" fmla="*/ 2561772 w 7184697"/>
              <a:gd name="connsiteY8" fmla="*/ 10039 h 1911410"/>
              <a:gd name="connsiteX9" fmla="*/ 2699657 w 7184697"/>
              <a:gd name="connsiteY9" fmla="*/ 17296 h 1911410"/>
              <a:gd name="connsiteX10" fmla="*/ 2895600 w 7184697"/>
              <a:gd name="connsiteY10" fmla="*/ 147925 h 1911410"/>
              <a:gd name="connsiteX11" fmla="*/ 3243943 w 7184697"/>
              <a:gd name="connsiteY11" fmla="*/ 133410 h 1911410"/>
              <a:gd name="connsiteX12" fmla="*/ 3418114 w 7184697"/>
              <a:gd name="connsiteY12" fmla="*/ 184210 h 1911410"/>
              <a:gd name="connsiteX13" fmla="*/ 3693886 w 7184697"/>
              <a:gd name="connsiteY13" fmla="*/ 438210 h 1911410"/>
              <a:gd name="connsiteX14" fmla="*/ 3810000 w 7184697"/>
              <a:gd name="connsiteY14" fmla="*/ 561582 h 1911410"/>
              <a:gd name="connsiteX15" fmla="*/ 4093029 w 7184697"/>
              <a:gd name="connsiteY15" fmla="*/ 590610 h 1911410"/>
              <a:gd name="connsiteX16" fmla="*/ 4637314 w 7184697"/>
              <a:gd name="connsiteY16" fmla="*/ 663182 h 1911410"/>
              <a:gd name="connsiteX17" fmla="*/ 5116286 w 7184697"/>
              <a:gd name="connsiteY17" fmla="*/ 721239 h 1911410"/>
              <a:gd name="connsiteX18" fmla="*/ 5435600 w 7184697"/>
              <a:gd name="connsiteY18" fmla="*/ 779296 h 1911410"/>
              <a:gd name="connsiteX19" fmla="*/ 5653314 w 7184697"/>
              <a:gd name="connsiteY19" fmla="*/ 830096 h 1911410"/>
              <a:gd name="connsiteX20" fmla="*/ 5943600 w 7184697"/>
              <a:gd name="connsiteY20" fmla="*/ 873639 h 1911410"/>
              <a:gd name="connsiteX21" fmla="*/ 6879772 w 7184697"/>
              <a:gd name="connsiteY21" fmla="*/ 1875125 h 1911410"/>
              <a:gd name="connsiteX22" fmla="*/ 0 w 7184697"/>
              <a:gd name="connsiteY22" fmla="*/ 1911410 h 1911410"/>
              <a:gd name="connsiteX23" fmla="*/ 94343 w 7184697"/>
              <a:gd name="connsiteY23" fmla="*/ 728496 h 1911410"/>
              <a:gd name="connsiteX0" fmla="*/ 94343 w 6879772"/>
              <a:gd name="connsiteY0" fmla="*/ 728496 h 1911410"/>
              <a:gd name="connsiteX1" fmla="*/ 1182914 w 6879772"/>
              <a:gd name="connsiteY1" fmla="*/ 699467 h 1911410"/>
              <a:gd name="connsiteX2" fmla="*/ 1538514 w 6879772"/>
              <a:gd name="connsiteY2" fmla="*/ 692210 h 1911410"/>
              <a:gd name="connsiteX3" fmla="*/ 1748972 w 6879772"/>
              <a:gd name="connsiteY3" fmla="*/ 692210 h 1911410"/>
              <a:gd name="connsiteX4" fmla="*/ 1930400 w 6879772"/>
              <a:gd name="connsiteY4" fmla="*/ 619639 h 1911410"/>
              <a:gd name="connsiteX5" fmla="*/ 2104572 w 6879772"/>
              <a:gd name="connsiteY5" fmla="*/ 430953 h 1911410"/>
              <a:gd name="connsiteX6" fmla="*/ 2249714 w 6879772"/>
              <a:gd name="connsiteY6" fmla="*/ 264039 h 1911410"/>
              <a:gd name="connsiteX7" fmla="*/ 2373086 w 6879772"/>
              <a:gd name="connsiteY7" fmla="*/ 97125 h 1911410"/>
              <a:gd name="connsiteX8" fmla="*/ 2561772 w 6879772"/>
              <a:gd name="connsiteY8" fmla="*/ 10039 h 1911410"/>
              <a:gd name="connsiteX9" fmla="*/ 2699657 w 6879772"/>
              <a:gd name="connsiteY9" fmla="*/ 17296 h 1911410"/>
              <a:gd name="connsiteX10" fmla="*/ 2895600 w 6879772"/>
              <a:gd name="connsiteY10" fmla="*/ 147925 h 1911410"/>
              <a:gd name="connsiteX11" fmla="*/ 3243943 w 6879772"/>
              <a:gd name="connsiteY11" fmla="*/ 133410 h 1911410"/>
              <a:gd name="connsiteX12" fmla="*/ 3418114 w 6879772"/>
              <a:gd name="connsiteY12" fmla="*/ 184210 h 1911410"/>
              <a:gd name="connsiteX13" fmla="*/ 3693886 w 6879772"/>
              <a:gd name="connsiteY13" fmla="*/ 438210 h 1911410"/>
              <a:gd name="connsiteX14" fmla="*/ 3810000 w 6879772"/>
              <a:gd name="connsiteY14" fmla="*/ 561582 h 1911410"/>
              <a:gd name="connsiteX15" fmla="*/ 4093029 w 6879772"/>
              <a:gd name="connsiteY15" fmla="*/ 590610 h 1911410"/>
              <a:gd name="connsiteX16" fmla="*/ 4637314 w 6879772"/>
              <a:gd name="connsiteY16" fmla="*/ 663182 h 1911410"/>
              <a:gd name="connsiteX17" fmla="*/ 5116286 w 6879772"/>
              <a:gd name="connsiteY17" fmla="*/ 721239 h 1911410"/>
              <a:gd name="connsiteX18" fmla="*/ 5435600 w 6879772"/>
              <a:gd name="connsiteY18" fmla="*/ 779296 h 1911410"/>
              <a:gd name="connsiteX19" fmla="*/ 5653314 w 6879772"/>
              <a:gd name="connsiteY19" fmla="*/ 830096 h 1911410"/>
              <a:gd name="connsiteX20" fmla="*/ 5943600 w 6879772"/>
              <a:gd name="connsiteY20" fmla="*/ 873639 h 1911410"/>
              <a:gd name="connsiteX21" fmla="*/ 6879772 w 6879772"/>
              <a:gd name="connsiteY21" fmla="*/ 1875125 h 1911410"/>
              <a:gd name="connsiteX22" fmla="*/ 0 w 6879772"/>
              <a:gd name="connsiteY22" fmla="*/ 1911410 h 1911410"/>
              <a:gd name="connsiteX23" fmla="*/ 94343 w 6879772"/>
              <a:gd name="connsiteY23" fmla="*/ 728496 h 1911410"/>
              <a:gd name="connsiteX0" fmla="*/ 94343 w 6879772"/>
              <a:gd name="connsiteY0" fmla="*/ 746870 h 1929784"/>
              <a:gd name="connsiteX1" fmla="*/ 1182914 w 6879772"/>
              <a:gd name="connsiteY1" fmla="*/ 717841 h 1929784"/>
              <a:gd name="connsiteX2" fmla="*/ 1538514 w 6879772"/>
              <a:gd name="connsiteY2" fmla="*/ 710584 h 1929784"/>
              <a:gd name="connsiteX3" fmla="*/ 1748972 w 6879772"/>
              <a:gd name="connsiteY3" fmla="*/ 710584 h 1929784"/>
              <a:gd name="connsiteX4" fmla="*/ 1930400 w 6879772"/>
              <a:gd name="connsiteY4" fmla="*/ 638013 h 1929784"/>
              <a:gd name="connsiteX5" fmla="*/ 2104572 w 6879772"/>
              <a:gd name="connsiteY5" fmla="*/ 449327 h 1929784"/>
              <a:gd name="connsiteX6" fmla="*/ 2249714 w 6879772"/>
              <a:gd name="connsiteY6" fmla="*/ 282413 h 1929784"/>
              <a:gd name="connsiteX7" fmla="*/ 2373086 w 6879772"/>
              <a:gd name="connsiteY7" fmla="*/ 115499 h 1929784"/>
              <a:gd name="connsiteX8" fmla="*/ 2577674 w 6879772"/>
              <a:gd name="connsiteY8" fmla="*/ 4559 h 1929784"/>
              <a:gd name="connsiteX9" fmla="*/ 2699657 w 6879772"/>
              <a:gd name="connsiteY9" fmla="*/ 35670 h 1929784"/>
              <a:gd name="connsiteX10" fmla="*/ 2895600 w 6879772"/>
              <a:gd name="connsiteY10" fmla="*/ 166299 h 1929784"/>
              <a:gd name="connsiteX11" fmla="*/ 3243943 w 6879772"/>
              <a:gd name="connsiteY11" fmla="*/ 151784 h 1929784"/>
              <a:gd name="connsiteX12" fmla="*/ 3418114 w 6879772"/>
              <a:gd name="connsiteY12" fmla="*/ 202584 h 1929784"/>
              <a:gd name="connsiteX13" fmla="*/ 3693886 w 6879772"/>
              <a:gd name="connsiteY13" fmla="*/ 456584 h 1929784"/>
              <a:gd name="connsiteX14" fmla="*/ 3810000 w 6879772"/>
              <a:gd name="connsiteY14" fmla="*/ 579956 h 1929784"/>
              <a:gd name="connsiteX15" fmla="*/ 4093029 w 6879772"/>
              <a:gd name="connsiteY15" fmla="*/ 608984 h 1929784"/>
              <a:gd name="connsiteX16" fmla="*/ 4637314 w 6879772"/>
              <a:gd name="connsiteY16" fmla="*/ 681556 h 1929784"/>
              <a:gd name="connsiteX17" fmla="*/ 5116286 w 6879772"/>
              <a:gd name="connsiteY17" fmla="*/ 739613 h 1929784"/>
              <a:gd name="connsiteX18" fmla="*/ 5435600 w 6879772"/>
              <a:gd name="connsiteY18" fmla="*/ 797670 h 1929784"/>
              <a:gd name="connsiteX19" fmla="*/ 5653314 w 6879772"/>
              <a:gd name="connsiteY19" fmla="*/ 848470 h 1929784"/>
              <a:gd name="connsiteX20" fmla="*/ 5943600 w 6879772"/>
              <a:gd name="connsiteY20" fmla="*/ 892013 h 1929784"/>
              <a:gd name="connsiteX21" fmla="*/ 6879772 w 6879772"/>
              <a:gd name="connsiteY21" fmla="*/ 1893499 h 1929784"/>
              <a:gd name="connsiteX22" fmla="*/ 0 w 6879772"/>
              <a:gd name="connsiteY22" fmla="*/ 1929784 h 1929784"/>
              <a:gd name="connsiteX23" fmla="*/ 94343 w 6879772"/>
              <a:gd name="connsiteY23" fmla="*/ 746870 h 1929784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104572 w 6879772"/>
              <a:gd name="connsiteY5" fmla="*/ 449009 h 1929466"/>
              <a:gd name="connsiteX6" fmla="*/ 2249714 w 6879772"/>
              <a:gd name="connsiteY6" fmla="*/ 282095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10000 w 6879772"/>
              <a:gd name="connsiteY14" fmla="*/ 579638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53314 w 6879772"/>
              <a:gd name="connsiteY19" fmla="*/ 848152 h 1929466"/>
              <a:gd name="connsiteX20" fmla="*/ 5943600 w 6879772"/>
              <a:gd name="connsiteY20" fmla="*/ 891695 h 1929466"/>
              <a:gd name="connsiteX21" fmla="*/ 6879772 w 6879772"/>
              <a:gd name="connsiteY21" fmla="*/ 1893181 h 1929466"/>
              <a:gd name="connsiteX22" fmla="*/ 0 w 6879772"/>
              <a:gd name="connsiteY22" fmla="*/ 1929466 h 1929466"/>
              <a:gd name="connsiteX23" fmla="*/ 94343 w 6879772"/>
              <a:gd name="connsiteY23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104572 w 6879772"/>
              <a:gd name="connsiteY5" fmla="*/ 449009 h 1929466"/>
              <a:gd name="connsiteX6" fmla="*/ 2249714 w 6879772"/>
              <a:gd name="connsiteY6" fmla="*/ 282095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33854 w 6879772"/>
              <a:gd name="connsiteY14" fmla="*/ 595541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53314 w 6879772"/>
              <a:gd name="connsiteY19" fmla="*/ 848152 h 1929466"/>
              <a:gd name="connsiteX20" fmla="*/ 5943600 w 6879772"/>
              <a:gd name="connsiteY20" fmla="*/ 891695 h 1929466"/>
              <a:gd name="connsiteX21" fmla="*/ 6879772 w 6879772"/>
              <a:gd name="connsiteY21" fmla="*/ 1893181 h 1929466"/>
              <a:gd name="connsiteX22" fmla="*/ 0 w 6879772"/>
              <a:gd name="connsiteY22" fmla="*/ 1929466 h 1929466"/>
              <a:gd name="connsiteX23" fmla="*/ 94343 w 6879772"/>
              <a:gd name="connsiteY23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104572 w 6879772"/>
              <a:gd name="connsiteY5" fmla="*/ 449009 h 1929466"/>
              <a:gd name="connsiteX6" fmla="*/ 2249714 w 6879772"/>
              <a:gd name="connsiteY6" fmla="*/ 282095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57708 w 6879772"/>
              <a:gd name="connsiteY14" fmla="*/ 579639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53314 w 6879772"/>
              <a:gd name="connsiteY19" fmla="*/ 848152 h 1929466"/>
              <a:gd name="connsiteX20" fmla="*/ 5943600 w 6879772"/>
              <a:gd name="connsiteY20" fmla="*/ 891695 h 1929466"/>
              <a:gd name="connsiteX21" fmla="*/ 6879772 w 6879772"/>
              <a:gd name="connsiteY21" fmla="*/ 1893181 h 1929466"/>
              <a:gd name="connsiteX22" fmla="*/ 0 w 6879772"/>
              <a:gd name="connsiteY22" fmla="*/ 1929466 h 1929466"/>
              <a:gd name="connsiteX23" fmla="*/ 94343 w 6879772"/>
              <a:gd name="connsiteY23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104572 w 6879772"/>
              <a:gd name="connsiteY5" fmla="*/ 449009 h 1929466"/>
              <a:gd name="connsiteX6" fmla="*/ 2249714 w 6879772"/>
              <a:gd name="connsiteY6" fmla="*/ 282095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57708 w 6879772"/>
              <a:gd name="connsiteY14" fmla="*/ 579639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37411 w 6879772"/>
              <a:gd name="connsiteY19" fmla="*/ 816347 h 1929466"/>
              <a:gd name="connsiteX20" fmla="*/ 5943600 w 6879772"/>
              <a:gd name="connsiteY20" fmla="*/ 891695 h 1929466"/>
              <a:gd name="connsiteX21" fmla="*/ 6879772 w 6879772"/>
              <a:gd name="connsiteY21" fmla="*/ 1893181 h 1929466"/>
              <a:gd name="connsiteX22" fmla="*/ 0 w 6879772"/>
              <a:gd name="connsiteY22" fmla="*/ 1929466 h 1929466"/>
              <a:gd name="connsiteX23" fmla="*/ 94343 w 6879772"/>
              <a:gd name="connsiteY23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104572 w 6879772"/>
              <a:gd name="connsiteY5" fmla="*/ 449009 h 1929466"/>
              <a:gd name="connsiteX6" fmla="*/ 2249714 w 6879772"/>
              <a:gd name="connsiteY6" fmla="*/ 282095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57708 w 6879772"/>
              <a:gd name="connsiteY14" fmla="*/ 579639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37411 w 6879772"/>
              <a:gd name="connsiteY19" fmla="*/ 816347 h 1929466"/>
              <a:gd name="connsiteX20" fmla="*/ 5809122 w 6879772"/>
              <a:gd name="connsiteY20" fmla="*/ 815022 h 1929466"/>
              <a:gd name="connsiteX21" fmla="*/ 5943600 w 6879772"/>
              <a:gd name="connsiteY21" fmla="*/ 891695 h 1929466"/>
              <a:gd name="connsiteX22" fmla="*/ 6879772 w 6879772"/>
              <a:gd name="connsiteY22" fmla="*/ 1893181 h 1929466"/>
              <a:gd name="connsiteX23" fmla="*/ 0 w 6879772"/>
              <a:gd name="connsiteY23" fmla="*/ 1929466 h 1929466"/>
              <a:gd name="connsiteX24" fmla="*/ 94343 w 6879772"/>
              <a:gd name="connsiteY24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104572 w 6879772"/>
              <a:gd name="connsiteY5" fmla="*/ 449009 h 1929466"/>
              <a:gd name="connsiteX6" fmla="*/ 2249714 w 6879772"/>
              <a:gd name="connsiteY6" fmla="*/ 282095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57708 w 6879772"/>
              <a:gd name="connsiteY14" fmla="*/ 579639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37411 w 6879772"/>
              <a:gd name="connsiteY19" fmla="*/ 816347 h 1929466"/>
              <a:gd name="connsiteX20" fmla="*/ 5825024 w 6879772"/>
              <a:gd name="connsiteY20" fmla="*/ 854778 h 1929466"/>
              <a:gd name="connsiteX21" fmla="*/ 5943600 w 6879772"/>
              <a:gd name="connsiteY21" fmla="*/ 891695 h 1929466"/>
              <a:gd name="connsiteX22" fmla="*/ 6879772 w 6879772"/>
              <a:gd name="connsiteY22" fmla="*/ 1893181 h 1929466"/>
              <a:gd name="connsiteX23" fmla="*/ 0 w 6879772"/>
              <a:gd name="connsiteY23" fmla="*/ 1929466 h 1929466"/>
              <a:gd name="connsiteX24" fmla="*/ 94343 w 6879772"/>
              <a:gd name="connsiteY24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104572 w 6879772"/>
              <a:gd name="connsiteY5" fmla="*/ 449009 h 1929466"/>
              <a:gd name="connsiteX6" fmla="*/ 2225860 w 6879772"/>
              <a:gd name="connsiteY6" fmla="*/ 297997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57708 w 6879772"/>
              <a:gd name="connsiteY14" fmla="*/ 579639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37411 w 6879772"/>
              <a:gd name="connsiteY19" fmla="*/ 816347 h 1929466"/>
              <a:gd name="connsiteX20" fmla="*/ 5825024 w 6879772"/>
              <a:gd name="connsiteY20" fmla="*/ 854778 h 1929466"/>
              <a:gd name="connsiteX21" fmla="*/ 5943600 w 6879772"/>
              <a:gd name="connsiteY21" fmla="*/ 891695 h 1929466"/>
              <a:gd name="connsiteX22" fmla="*/ 6879772 w 6879772"/>
              <a:gd name="connsiteY22" fmla="*/ 1893181 h 1929466"/>
              <a:gd name="connsiteX23" fmla="*/ 0 w 6879772"/>
              <a:gd name="connsiteY23" fmla="*/ 1929466 h 1929466"/>
              <a:gd name="connsiteX24" fmla="*/ 94343 w 6879772"/>
              <a:gd name="connsiteY24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30400 w 6879772"/>
              <a:gd name="connsiteY4" fmla="*/ 637695 h 1929466"/>
              <a:gd name="connsiteX5" fmla="*/ 2072767 w 6879772"/>
              <a:gd name="connsiteY5" fmla="*/ 456961 h 1929466"/>
              <a:gd name="connsiteX6" fmla="*/ 2225860 w 6879772"/>
              <a:gd name="connsiteY6" fmla="*/ 297997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57708 w 6879772"/>
              <a:gd name="connsiteY14" fmla="*/ 579639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37411 w 6879772"/>
              <a:gd name="connsiteY19" fmla="*/ 816347 h 1929466"/>
              <a:gd name="connsiteX20" fmla="*/ 5825024 w 6879772"/>
              <a:gd name="connsiteY20" fmla="*/ 854778 h 1929466"/>
              <a:gd name="connsiteX21" fmla="*/ 5943600 w 6879772"/>
              <a:gd name="connsiteY21" fmla="*/ 891695 h 1929466"/>
              <a:gd name="connsiteX22" fmla="*/ 6879772 w 6879772"/>
              <a:gd name="connsiteY22" fmla="*/ 1893181 h 1929466"/>
              <a:gd name="connsiteX23" fmla="*/ 0 w 6879772"/>
              <a:gd name="connsiteY23" fmla="*/ 1929466 h 1929466"/>
              <a:gd name="connsiteX24" fmla="*/ 94343 w 6879772"/>
              <a:gd name="connsiteY24" fmla="*/ 746552 h 1929466"/>
              <a:gd name="connsiteX0" fmla="*/ 94343 w 6879772"/>
              <a:gd name="connsiteY0" fmla="*/ 746552 h 1929466"/>
              <a:gd name="connsiteX1" fmla="*/ 1182914 w 6879772"/>
              <a:gd name="connsiteY1" fmla="*/ 717523 h 1929466"/>
              <a:gd name="connsiteX2" fmla="*/ 1538514 w 6879772"/>
              <a:gd name="connsiteY2" fmla="*/ 710266 h 1929466"/>
              <a:gd name="connsiteX3" fmla="*/ 1748972 w 6879772"/>
              <a:gd name="connsiteY3" fmla="*/ 710266 h 1929466"/>
              <a:gd name="connsiteX4" fmla="*/ 1906546 w 6879772"/>
              <a:gd name="connsiteY4" fmla="*/ 637695 h 1929466"/>
              <a:gd name="connsiteX5" fmla="*/ 2072767 w 6879772"/>
              <a:gd name="connsiteY5" fmla="*/ 456961 h 1929466"/>
              <a:gd name="connsiteX6" fmla="*/ 2225860 w 6879772"/>
              <a:gd name="connsiteY6" fmla="*/ 297997 h 1929466"/>
              <a:gd name="connsiteX7" fmla="*/ 2373086 w 6879772"/>
              <a:gd name="connsiteY7" fmla="*/ 115181 h 1929466"/>
              <a:gd name="connsiteX8" fmla="*/ 2577674 w 6879772"/>
              <a:gd name="connsiteY8" fmla="*/ 4241 h 1929466"/>
              <a:gd name="connsiteX9" fmla="*/ 2699657 w 6879772"/>
              <a:gd name="connsiteY9" fmla="*/ 35352 h 1929466"/>
              <a:gd name="connsiteX10" fmla="*/ 2871747 w 6879772"/>
              <a:gd name="connsiteY10" fmla="*/ 150079 h 1929466"/>
              <a:gd name="connsiteX11" fmla="*/ 3243943 w 6879772"/>
              <a:gd name="connsiteY11" fmla="*/ 151466 h 1929466"/>
              <a:gd name="connsiteX12" fmla="*/ 3418114 w 6879772"/>
              <a:gd name="connsiteY12" fmla="*/ 202266 h 1929466"/>
              <a:gd name="connsiteX13" fmla="*/ 3693886 w 6879772"/>
              <a:gd name="connsiteY13" fmla="*/ 456266 h 1929466"/>
              <a:gd name="connsiteX14" fmla="*/ 3857708 w 6879772"/>
              <a:gd name="connsiteY14" fmla="*/ 579639 h 1929466"/>
              <a:gd name="connsiteX15" fmla="*/ 4093029 w 6879772"/>
              <a:gd name="connsiteY15" fmla="*/ 608666 h 1929466"/>
              <a:gd name="connsiteX16" fmla="*/ 4637314 w 6879772"/>
              <a:gd name="connsiteY16" fmla="*/ 681238 h 1929466"/>
              <a:gd name="connsiteX17" fmla="*/ 5116286 w 6879772"/>
              <a:gd name="connsiteY17" fmla="*/ 739295 h 1929466"/>
              <a:gd name="connsiteX18" fmla="*/ 5435600 w 6879772"/>
              <a:gd name="connsiteY18" fmla="*/ 797352 h 1929466"/>
              <a:gd name="connsiteX19" fmla="*/ 5637411 w 6879772"/>
              <a:gd name="connsiteY19" fmla="*/ 816347 h 1929466"/>
              <a:gd name="connsiteX20" fmla="*/ 5825024 w 6879772"/>
              <a:gd name="connsiteY20" fmla="*/ 854778 h 1929466"/>
              <a:gd name="connsiteX21" fmla="*/ 5943600 w 6879772"/>
              <a:gd name="connsiteY21" fmla="*/ 891695 h 1929466"/>
              <a:gd name="connsiteX22" fmla="*/ 6879772 w 6879772"/>
              <a:gd name="connsiteY22" fmla="*/ 1893181 h 1929466"/>
              <a:gd name="connsiteX23" fmla="*/ 0 w 6879772"/>
              <a:gd name="connsiteY23" fmla="*/ 1929466 h 1929466"/>
              <a:gd name="connsiteX24" fmla="*/ 94343 w 6879772"/>
              <a:gd name="connsiteY24" fmla="*/ 746552 h 19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79772" h="1929466">
                <a:moveTo>
                  <a:pt x="94343" y="746552"/>
                </a:moveTo>
                <a:lnTo>
                  <a:pt x="1182914" y="717523"/>
                </a:lnTo>
                <a:lnTo>
                  <a:pt x="1538514" y="710266"/>
                </a:lnTo>
                <a:cubicBezTo>
                  <a:pt x="1632857" y="709056"/>
                  <a:pt x="1687634" y="722361"/>
                  <a:pt x="1748972" y="710266"/>
                </a:cubicBezTo>
                <a:cubicBezTo>
                  <a:pt x="1810310" y="698171"/>
                  <a:pt x="1852580" y="679913"/>
                  <a:pt x="1906546" y="637695"/>
                </a:cubicBezTo>
                <a:cubicBezTo>
                  <a:pt x="1960512" y="595477"/>
                  <a:pt x="2019548" y="513577"/>
                  <a:pt x="2072767" y="456961"/>
                </a:cubicBezTo>
                <a:cubicBezTo>
                  <a:pt x="2125986" y="400345"/>
                  <a:pt x="2175807" y="354960"/>
                  <a:pt x="2225860" y="297997"/>
                </a:cubicBezTo>
                <a:cubicBezTo>
                  <a:pt x="2275913" y="241034"/>
                  <a:pt x="2314450" y="164140"/>
                  <a:pt x="2373086" y="115181"/>
                </a:cubicBezTo>
                <a:cubicBezTo>
                  <a:pt x="2431722" y="66222"/>
                  <a:pt x="2523246" y="17546"/>
                  <a:pt x="2577674" y="4241"/>
                </a:cubicBezTo>
                <a:cubicBezTo>
                  <a:pt x="2632102" y="-9064"/>
                  <a:pt x="2650645" y="11046"/>
                  <a:pt x="2699657" y="35352"/>
                </a:cubicBezTo>
                <a:cubicBezTo>
                  <a:pt x="2748669" y="59658"/>
                  <a:pt x="2781033" y="130727"/>
                  <a:pt x="2871747" y="150079"/>
                </a:cubicBezTo>
                <a:cubicBezTo>
                  <a:pt x="2962461" y="169431"/>
                  <a:pt x="3152882" y="142768"/>
                  <a:pt x="3243943" y="151466"/>
                </a:cubicBezTo>
                <a:cubicBezTo>
                  <a:pt x="3335004" y="160164"/>
                  <a:pt x="3343123" y="151466"/>
                  <a:pt x="3418114" y="202266"/>
                </a:cubicBezTo>
                <a:cubicBezTo>
                  <a:pt x="3493105" y="253066"/>
                  <a:pt x="3620620" y="393371"/>
                  <a:pt x="3693886" y="456266"/>
                </a:cubicBezTo>
                <a:cubicBezTo>
                  <a:pt x="3767152" y="519161"/>
                  <a:pt x="3791184" y="554239"/>
                  <a:pt x="3857708" y="579639"/>
                </a:cubicBezTo>
                <a:cubicBezTo>
                  <a:pt x="3924232" y="605039"/>
                  <a:pt x="3963095" y="591733"/>
                  <a:pt x="4093029" y="608666"/>
                </a:cubicBezTo>
                <a:lnTo>
                  <a:pt x="4637314" y="681238"/>
                </a:lnTo>
                <a:lnTo>
                  <a:pt x="5116286" y="739295"/>
                </a:lnTo>
                <a:cubicBezTo>
                  <a:pt x="5249334" y="758647"/>
                  <a:pt x="5348746" y="784510"/>
                  <a:pt x="5435600" y="797352"/>
                </a:cubicBezTo>
                <a:cubicBezTo>
                  <a:pt x="5522454" y="810194"/>
                  <a:pt x="5572507" y="806776"/>
                  <a:pt x="5637411" y="816347"/>
                </a:cubicBezTo>
                <a:cubicBezTo>
                  <a:pt x="5702315" y="825918"/>
                  <a:pt x="5773993" y="842220"/>
                  <a:pt x="5825024" y="854778"/>
                </a:cubicBezTo>
                <a:cubicBezTo>
                  <a:pt x="5876055" y="867336"/>
                  <a:pt x="5767809" y="718628"/>
                  <a:pt x="5943600" y="891695"/>
                </a:cubicBezTo>
                <a:cubicBezTo>
                  <a:pt x="6119391" y="1064762"/>
                  <a:pt x="6567715" y="1559352"/>
                  <a:pt x="6879772" y="1893181"/>
                </a:cubicBezTo>
                <a:lnTo>
                  <a:pt x="0" y="1929466"/>
                </a:lnTo>
                <a:lnTo>
                  <a:pt x="94343" y="74655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Freeform 3"/>
          <p:cNvSpPr/>
          <p:nvPr/>
        </p:nvSpPr>
        <p:spPr>
          <a:xfrm>
            <a:off x="1284514" y="5479027"/>
            <a:ext cx="5689600" cy="435544"/>
          </a:xfrm>
          <a:custGeom>
            <a:avLst/>
            <a:gdLst>
              <a:gd name="connsiteX0" fmla="*/ 0 w 5689600"/>
              <a:gd name="connsiteY0" fmla="*/ 435544 h 435544"/>
              <a:gd name="connsiteX1" fmla="*/ 624115 w 5689600"/>
              <a:gd name="connsiteY1" fmla="*/ 319430 h 435544"/>
              <a:gd name="connsiteX2" fmla="*/ 1371600 w 5689600"/>
              <a:gd name="connsiteY2" fmla="*/ 188802 h 435544"/>
              <a:gd name="connsiteX3" fmla="*/ 2184400 w 5689600"/>
              <a:gd name="connsiteY3" fmla="*/ 65430 h 435544"/>
              <a:gd name="connsiteX4" fmla="*/ 2794000 w 5689600"/>
              <a:gd name="connsiteY4" fmla="*/ 43659 h 435544"/>
              <a:gd name="connsiteX5" fmla="*/ 3258458 w 5689600"/>
              <a:gd name="connsiteY5" fmla="*/ 14630 h 435544"/>
              <a:gd name="connsiteX6" fmla="*/ 3650343 w 5689600"/>
              <a:gd name="connsiteY6" fmla="*/ 116 h 435544"/>
              <a:gd name="connsiteX7" fmla="*/ 4180115 w 5689600"/>
              <a:gd name="connsiteY7" fmla="*/ 21887 h 435544"/>
              <a:gd name="connsiteX8" fmla="*/ 4332515 w 5689600"/>
              <a:gd name="connsiteY8" fmla="*/ 36402 h 435544"/>
              <a:gd name="connsiteX9" fmla="*/ 4971143 w 5689600"/>
              <a:gd name="connsiteY9" fmla="*/ 138002 h 435544"/>
              <a:gd name="connsiteX10" fmla="*/ 5283200 w 5689600"/>
              <a:gd name="connsiteY10" fmla="*/ 174287 h 435544"/>
              <a:gd name="connsiteX11" fmla="*/ 5500915 w 5689600"/>
              <a:gd name="connsiteY11" fmla="*/ 246859 h 435544"/>
              <a:gd name="connsiteX12" fmla="*/ 5689600 w 5689600"/>
              <a:gd name="connsiteY12" fmla="*/ 333944 h 43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600" h="435544">
                <a:moveTo>
                  <a:pt x="0" y="435544"/>
                </a:moveTo>
                <a:lnTo>
                  <a:pt x="624115" y="319430"/>
                </a:lnTo>
                <a:lnTo>
                  <a:pt x="1371600" y="188802"/>
                </a:lnTo>
                <a:cubicBezTo>
                  <a:pt x="1631648" y="146469"/>
                  <a:pt x="1947333" y="89620"/>
                  <a:pt x="2184400" y="65430"/>
                </a:cubicBezTo>
                <a:cubicBezTo>
                  <a:pt x="2421467" y="41240"/>
                  <a:pt x="2614990" y="52126"/>
                  <a:pt x="2794000" y="43659"/>
                </a:cubicBezTo>
                <a:cubicBezTo>
                  <a:pt x="2973010" y="35192"/>
                  <a:pt x="3115734" y="21887"/>
                  <a:pt x="3258458" y="14630"/>
                </a:cubicBezTo>
                <a:cubicBezTo>
                  <a:pt x="3401182" y="7373"/>
                  <a:pt x="3496734" y="-1093"/>
                  <a:pt x="3650343" y="116"/>
                </a:cubicBezTo>
                <a:cubicBezTo>
                  <a:pt x="3803952" y="1325"/>
                  <a:pt x="4066420" y="15839"/>
                  <a:pt x="4180115" y="21887"/>
                </a:cubicBezTo>
                <a:cubicBezTo>
                  <a:pt x="4293810" y="27935"/>
                  <a:pt x="4200677" y="17050"/>
                  <a:pt x="4332515" y="36402"/>
                </a:cubicBezTo>
                <a:cubicBezTo>
                  <a:pt x="4464353" y="55754"/>
                  <a:pt x="4812696" y="115021"/>
                  <a:pt x="4971143" y="138002"/>
                </a:cubicBezTo>
                <a:cubicBezTo>
                  <a:pt x="5129590" y="160983"/>
                  <a:pt x="5194905" y="156144"/>
                  <a:pt x="5283200" y="174287"/>
                </a:cubicBezTo>
                <a:cubicBezTo>
                  <a:pt x="5371495" y="192430"/>
                  <a:pt x="5433182" y="220250"/>
                  <a:pt x="5500915" y="246859"/>
                </a:cubicBezTo>
                <a:cubicBezTo>
                  <a:pt x="5568648" y="273468"/>
                  <a:pt x="5629124" y="303706"/>
                  <a:pt x="5689600" y="333944"/>
                </a:cubicBezTo>
              </a:path>
            </a:pathLst>
          </a:custGeom>
          <a:noFill/>
          <a:ln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Freeform 17"/>
          <p:cNvSpPr/>
          <p:nvPr/>
        </p:nvSpPr>
        <p:spPr>
          <a:xfrm>
            <a:off x="2971832" y="5709037"/>
            <a:ext cx="508883" cy="286247"/>
          </a:xfrm>
          <a:custGeom>
            <a:avLst/>
            <a:gdLst>
              <a:gd name="connsiteX0" fmla="*/ 485029 w 485029"/>
              <a:gd name="connsiteY0" fmla="*/ 0 h 278295"/>
              <a:gd name="connsiteX1" fmla="*/ 318052 w 485029"/>
              <a:gd name="connsiteY1" fmla="*/ 159026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66977 w 485029"/>
              <a:gd name="connsiteY2" fmla="*/ 214685 h 278295"/>
              <a:gd name="connsiteX3" fmla="*/ 0 w 485029"/>
              <a:gd name="connsiteY3" fmla="*/ 278295 h 278295"/>
              <a:gd name="connsiteX0" fmla="*/ 508883 w 508883"/>
              <a:gd name="connsiteY0" fmla="*/ 0 h 286247"/>
              <a:gd name="connsiteX1" fmla="*/ 302150 w 508883"/>
              <a:gd name="connsiteY1" fmla="*/ 143123 h 286247"/>
              <a:gd name="connsiteX2" fmla="*/ 190831 w 508883"/>
              <a:gd name="connsiteY2" fmla="*/ 214685 h 286247"/>
              <a:gd name="connsiteX3" fmla="*/ 0 w 508883"/>
              <a:gd name="connsiteY3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" h="286247">
                <a:moveTo>
                  <a:pt x="508883" y="0"/>
                </a:moveTo>
                <a:cubicBezTo>
                  <a:pt x="451236" y="59635"/>
                  <a:pt x="355159" y="107342"/>
                  <a:pt x="302150" y="143123"/>
                </a:cubicBezTo>
                <a:cubicBezTo>
                  <a:pt x="249141" y="178904"/>
                  <a:pt x="241189" y="190831"/>
                  <a:pt x="190831" y="214685"/>
                </a:cubicBezTo>
                <a:cubicBezTo>
                  <a:pt x="140473" y="238539"/>
                  <a:pt x="60959" y="276308"/>
                  <a:pt x="0" y="286247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Freeform 35"/>
          <p:cNvSpPr/>
          <p:nvPr/>
        </p:nvSpPr>
        <p:spPr>
          <a:xfrm>
            <a:off x="3620431" y="5628324"/>
            <a:ext cx="508883" cy="286247"/>
          </a:xfrm>
          <a:custGeom>
            <a:avLst/>
            <a:gdLst>
              <a:gd name="connsiteX0" fmla="*/ 485029 w 485029"/>
              <a:gd name="connsiteY0" fmla="*/ 0 h 278295"/>
              <a:gd name="connsiteX1" fmla="*/ 318052 w 485029"/>
              <a:gd name="connsiteY1" fmla="*/ 159026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66977 w 485029"/>
              <a:gd name="connsiteY2" fmla="*/ 214685 h 278295"/>
              <a:gd name="connsiteX3" fmla="*/ 0 w 485029"/>
              <a:gd name="connsiteY3" fmla="*/ 278295 h 278295"/>
              <a:gd name="connsiteX0" fmla="*/ 508883 w 508883"/>
              <a:gd name="connsiteY0" fmla="*/ 0 h 286247"/>
              <a:gd name="connsiteX1" fmla="*/ 302150 w 508883"/>
              <a:gd name="connsiteY1" fmla="*/ 143123 h 286247"/>
              <a:gd name="connsiteX2" fmla="*/ 190831 w 508883"/>
              <a:gd name="connsiteY2" fmla="*/ 214685 h 286247"/>
              <a:gd name="connsiteX3" fmla="*/ 0 w 508883"/>
              <a:gd name="connsiteY3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" h="286247">
                <a:moveTo>
                  <a:pt x="508883" y="0"/>
                </a:moveTo>
                <a:cubicBezTo>
                  <a:pt x="451236" y="59635"/>
                  <a:pt x="355159" y="107342"/>
                  <a:pt x="302150" y="143123"/>
                </a:cubicBezTo>
                <a:cubicBezTo>
                  <a:pt x="249141" y="178904"/>
                  <a:pt x="241189" y="190831"/>
                  <a:pt x="190831" y="214685"/>
                </a:cubicBezTo>
                <a:cubicBezTo>
                  <a:pt x="140473" y="238539"/>
                  <a:pt x="60959" y="276308"/>
                  <a:pt x="0" y="286247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Freeform 37"/>
          <p:cNvSpPr/>
          <p:nvPr/>
        </p:nvSpPr>
        <p:spPr>
          <a:xfrm>
            <a:off x="4261077" y="5628324"/>
            <a:ext cx="508883" cy="286247"/>
          </a:xfrm>
          <a:custGeom>
            <a:avLst/>
            <a:gdLst>
              <a:gd name="connsiteX0" fmla="*/ 485029 w 485029"/>
              <a:gd name="connsiteY0" fmla="*/ 0 h 278295"/>
              <a:gd name="connsiteX1" fmla="*/ 318052 w 485029"/>
              <a:gd name="connsiteY1" fmla="*/ 159026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66977 w 485029"/>
              <a:gd name="connsiteY2" fmla="*/ 214685 h 278295"/>
              <a:gd name="connsiteX3" fmla="*/ 0 w 485029"/>
              <a:gd name="connsiteY3" fmla="*/ 278295 h 278295"/>
              <a:gd name="connsiteX0" fmla="*/ 508883 w 508883"/>
              <a:gd name="connsiteY0" fmla="*/ 0 h 286247"/>
              <a:gd name="connsiteX1" fmla="*/ 302150 w 508883"/>
              <a:gd name="connsiteY1" fmla="*/ 143123 h 286247"/>
              <a:gd name="connsiteX2" fmla="*/ 190831 w 508883"/>
              <a:gd name="connsiteY2" fmla="*/ 214685 h 286247"/>
              <a:gd name="connsiteX3" fmla="*/ 0 w 508883"/>
              <a:gd name="connsiteY3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83" h="286247">
                <a:moveTo>
                  <a:pt x="508883" y="0"/>
                </a:moveTo>
                <a:cubicBezTo>
                  <a:pt x="451236" y="59635"/>
                  <a:pt x="355159" y="107342"/>
                  <a:pt x="302150" y="143123"/>
                </a:cubicBezTo>
                <a:cubicBezTo>
                  <a:pt x="249141" y="178904"/>
                  <a:pt x="241189" y="190831"/>
                  <a:pt x="190831" y="214685"/>
                </a:cubicBezTo>
                <a:cubicBezTo>
                  <a:pt x="140473" y="238539"/>
                  <a:pt x="60959" y="276308"/>
                  <a:pt x="0" y="286247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Freeform 38"/>
          <p:cNvSpPr/>
          <p:nvPr/>
        </p:nvSpPr>
        <p:spPr>
          <a:xfrm>
            <a:off x="2971833" y="5636148"/>
            <a:ext cx="2377439" cy="898499"/>
          </a:xfrm>
          <a:custGeom>
            <a:avLst/>
            <a:gdLst>
              <a:gd name="connsiteX0" fmla="*/ 485029 w 485029"/>
              <a:gd name="connsiteY0" fmla="*/ 0 h 278295"/>
              <a:gd name="connsiteX1" fmla="*/ 318052 w 485029"/>
              <a:gd name="connsiteY1" fmla="*/ 159026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66977 w 485029"/>
              <a:gd name="connsiteY2" fmla="*/ 214685 h 278295"/>
              <a:gd name="connsiteX3" fmla="*/ 0 w 485029"/>
              <a:gd name="connsiteY3" fmla="*/ 278295 h 278295"/>
              <a:gd name="connsiteX0" fmla="*/ 508883 w 508883"/>
              <a:gd name="connsiteY0" fmla="*/ 0 h 286247"/>
              <a:gd name="connsiteX1" fmla="*/ 302150 w 508883"/>
              <a:gd name="connsiteY1" fmla="*/ 143123 h 286247"/>
              <a:gd name="connsiteX2" fmla="*/ 190831 w 508883"/>
              <a:gd name="connsiteY2" fmla="*/ 214685 h 286247"/>
              <a:gd name="connsiteX3" fmla="*/ 0 w 508883"/>
              <a:gd name="connsiteY3" fmla="*/ 286247 h 286247"/>
              <a:gd name="connsiteX0" fmla="*/ 508883 w 508883"/>
              <a:gd name="connsiteY0" fmla="*/ 0 h 286247"/>
              <a:gd name="connsiteX1" fmla="*/ 302150 w 508883"/>
              <a:gd name="connsiteY1" fmla="*/ 143123 h 286247"/>
              <a:gd name="connsiteX2" fmla="*/ 294198 w 508883"/>
              <a:gd name="connsiteY2" fmla="*/ 254442 h 286247"/>
              <a:gd name="connsiteX3" fmla="*/ 0 w 508883"/>
              <a:gd name="connsiteY3" fmla="*/ 286247 h 286247"/>
              <a:gd name="connsiteX0" fmla="*/ 508883 w 577860"/>
              <a:gd name="connsiteY0" fmla="*/ 0 h 286247"/>
              <a:gd name="connsiteX1" fmla="*/ 572495 w 577860"/>
              <a:gd name="connsiteY1" fmla="*/ 190831 h 286247"/>
              <a:gd name="connsiteX2" fmla="*/ 294198 w 577860"/>
              <a:gd name="connsiteY2" fmla="*/ 254442 h 286247"/>
              <a:gd name="connsiteX3" fmla="*/ 0 w 577860"/>
              <a:gd name="connsiteY3" fmla="*/ 286247 h 286247"/>
              <a:gd name="connsiteX0" fmla="*/ 1144987 w 1144987"/>
              <a:gd name="connsiteY0" fmla="*/ 0 h 262394"/>
              <a:gd name="connsiteX1" fmla="*/ 572495 w 1144987"/>
              <a:gd name="connsiteY1" fmla="*/ 166978 h 262394"/>
              <a:gd name="connsiteX2" fmla="*/ 294198 w 1144987"/>
              <a:gd name="connsiteY2" fmla="*/ 230589 h 262394"/>
              <a:gd name="connsiteX3" fmla="*/ 0 w 1144987"/>
              <a:gd name="connsiteY3" fmla="*/ 262394 h 262394"/>
              <a:gd name="connsiteX0" fmla="*/ 1144987 w 1144987"/>
              <a:gd name="connsiteY0" fmla="*/ 0 h 262394"/>
              <a:gd name="connsiteX1" fmla="*/ 906447 w 1144987"/>
              <a:gd name="connsiteY1" fmla="*/ 88789 h 262394"/>
              <a:gd name="connsiteX2" fmla="*/ 572495 w 1144987"/>
              <a:gd name="connsiteY2" fmla="*/ 166978 h 262394"/>
              <a:gd name="connsiteX3" fmla="*/ 294198 w 1144987"/>
              <a:gd name="connsiteY3" fmla="*/ 230589 h 262394"/>
              <a:gd name="connsiteX4" fmla="*/ 0 w 1144987"/>
              <a:gd name="connsiteY4" fmla="*/ 262394 h 262394"/>
              <a:gd name="connsiteX0" fmla="*/ 1439185 w 1439185"/>
              <a:gd name="connsiteY0" fmla="*/ 0 h 373712"/>
              <a:gd name="connsiteX1" fmla="*/ 906447 w 1439185"/>
              <a:gd name="connsiteY1" fmla="*/ 200107 h 373712"/>
              <a:gd name="connsiteX2" fmla="*/ 572495 w 1439185"/>
              <a:gd name="connsiteY2" fmla="*/ 278296 h 373712"/>
              <a:gd name="connsiteX3" fmla="*/ 294198 w 1439185"/>
              <a:gd name="connsiteY3" fmla="*/ 341907 h 373712"/>
              <a:gd name="connsiteX4" fmla="*/ 0 w 1439185"/>
              <a:gd name="connsiteY4" fmla="*/ 373712 h 373712"/>
              <a:gd name="connsiteX0" fmla="*/ 1439185 w 1439185"/>
              <a:gd name="connsiteY0" fmla="*/ 0 h 373712"/>
              <a:gd name="connsiteX1" fmla="*/ 1311964 w 1439185"/>
              <a:gd name="connsiteY1" fmla="*/ 64935 h 373712"/>
              <a:gd name="connsiteX2" fmla="*/ 906447 w 1439185"/>
              <a:gd name="connsiteY2" fmla="*/ 200107 h 373712"/>
              <a:gd name="connsiteX3" fmla="*/ 572495 w 1439185"/>
              <a:gd name="connsiteY3" fmla="*/ 278296 h 373712"/>
              <a:gd name="connsiteX4" fmla="*/ 294198 w 1439185"/>
              <a:gd name="connsiteY4" fmla="*/ 341907 h 373712"/>
              <a:gd name="connsiteX5" fmla="*/ 0 w 1439185"/>
              <a:gd name="connsiteY5" fmla="*/ 373712 h 373712"/>
              <a:gd name="connsiteX0" fmla="*/ 1804945 w 1804945"/>
              <a:gd name="connsiteY0" fmla="*/ 0 h 556592"/>
              <a:gd name="connsiteX1" fmla="*/ 1311964 w 1804945"/>
              <a:gd name="connsiteY1" fmla="*/ 247815 h 556592"/>
              <a:gd name="connsiteX2" fmla="*/ 906447 w 1804945"/>
              <a:gd name="connsiteY2" fmla="*/ 382987 h 556592"/>
              <a:gd name="connsiteX3" fmla="*/ 572495 w 1804945"/>
              <a:gd name="connsiteY3" fmla="*/ 461176 h 556592"/>
              <a:gd name="connsiteX4" fmla="*/ 294198 w 1804945"/>
              <a:gd name="connsiteY4" fmla="*/ 524787 h 556592"/>
              <a:gd name="connsiteX5" fmla="*/ 0 w 1804945"/>
              <a:gd name="connsiteY5" fmla="*/ 556592 h 556592"/>
              <a:gd name="connsiteX0" fmla="*/ 1804945 w 1804945"/>
              <a:gd name="connsiteY0" fmla="*/ 0 h 556592"/>
              <a:gd name="connsiteX1" fmla="*/ 1677724 w 1804945"/>
              <a:gd name="connsiteY1" fmla="*/ 72887 h 556592"/>
              <a:gd name="connsiteX2" fmla="*/ 1311964 w 1804945"/>
              <a:gd name="connsiteY2" fmla="*/ 247815 h 556592"/>
              <a:gd name="connsiteX3" fmla="*/ 906447 w 1804945"/>
              <a:gd name="connsiteY3" fmla="*/ 382987 h 556592"/>
              <a:gd name="connsiteX4" fmla="*/ 572495 w 1804945"/>
              <a:gd name="connsiteY4" fmla="*/ 461176 h 556592"/>
              <a:gd name="connsiteX5" fmla="*/ 294198 w 1804945"/>
              <a:gd name="connsiteY5" fmla="*/ 524787 h 556592"/>
              <a:gd name="connsiteX6" fmla="*/ 0 w 1804945"/>
              <a:gd name="connsiteY6" fmla="*/ 556592 h 556592"/>
              <a:gd name="connsiteX0" fmla="*/ 2377439 w 2377439"/>
              <a:gd name="connsiteY0" fmla="*/ 0 h 898499"/>
              <a:gd name="connsiteX1" fmla="*/ 1677724 w 2377439"/>
              <a:gd name="connsiteY1" fmla="*/ 414794 h 898499"/>
              <a:gd name="connsiteX2" fmla="*/ 1311964 w 2377439"/>
              <a:gd name="connsiteY2" fmla="*/ 589722 h 898499"/>
              <a:gd name="connsiteX3" fmla="*/ 906447 w 2377439"/>
              <a:gd name="connsiteY3" fmla="*/ 724894 h 898499"/>
              <a:gd name="connsiteX4" fmla="*/ 572495 w 2377439"/>
              <a:gd name="connsiteY4" fmla="*/ 803083 h 898499"/>
              <a:gd name="connsiteX5" fmla="*/ 294198 w 2377439"/>
              <a:gd name="connsiteY5" fmla="*/ 866694 h 898499"/>
              <a:gd name="connsiteX6" fmla="*/ 0 w 2377439"/>
              <a:gd name="connsiteY6" fmla="*/ 898499 h 89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7439" h="898499">
                <a:moveTo>
                  <a:pt x="2377439" y="0"/>
                </a:moveTo>
                <a:cubicBezTo>
                  <a:pt x="2356236" y="12148"/>
                  <a:pt x="1759888" y="373491"/>
                  <a:pt x="1677724" y="414794"/>
                </a:cubicBezTo>
                <a:cubicBezTo>
                  <a:pt x="1595560" y="456097"/>
                  <a:pt x="1440510" y="538039"/>
                  <a:pt x="1311964" y="589722"/>
                </a:cubicBezTo>
                <a:cubicBezTo>
                  <a:pt x="1183418" y="641405"/>
                  <a:pt x="1029692" y="689334"/>
                  <a:pt x="906447" y="724894"/>
                </a:cubicBezTo>
                <a:cubicBezTo>
                  <a:pt x="783202" y="760454"/>
                  <a:pt x="674537" y="779450"/>
                  <a:pt x="572495" y="803083"/>
                </a:cubicBezTo>
                <a:cubicBezTo>
                  <a:pt x="470454" y="826716"/>
                  <a:pt x="389614" y="850791"/>
                  <a:pt x="294198" y="866694"/>
                </a:cubicBezTo>
                <a:cubicBezTo>
                  <a:pt x="198782" y="882597"/>
                  <a:pt x="60959" y="888560"/>
                  <a:pt x="0" y="898499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Freeform 39"/>
          <p:cNvSpPr/>
          <p:nvPr/>
        </p:nvSpPr>
        <p:spPr>
          <a:xfrm>
            <a:off x="1427689" y="5640251"/>
            <a:ext cx="4063115" cy="1042400"/>
          </a:xfrm>
          <a:custGeom>
            <a:avLst/>
            <a:gdLst>
              <a:gd name="connsiteX0" fmla="*/ 485029 w 485029"/>
              <a:gd name="connsiteY0" fmla="*/ 0 h 278295"/>
              <a:gd name="connsiteX1" fmla="*/ 318052 w 485029"/>
              <a:gd name="connsiteY1" fmla="*/ 159026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74928 w 485029"/>
              <a:gd name="connsiteY2" fmla="*/ 238539 h 278295"/>
              <a:gd name="connsiteX3" fmla="*/ 0 w 485029"/>
              <a:gd name="connsiteY3" fmla="*/ 278295 h 278295"/>
              <a:gd name="connsiteX0" fmla="*/ 485029 w 485029"/>
              <a:gd name="connsiteY0" fmla="*/ 0 h 278295"/>
              <a:gd name="connsiteX1" fmla="*/ 278296 w 485029"/>
              <a:gd name="connsiteY1" fmla="*/ 143123 h 278295"/>
              <a:gd name="connsiteX2" fmla="*/ 166977 w 485029"/>
              <a:gd name="connsiteY2" fmla="*/ 214685 h 278295"/>
              <a:gd name="connsiteX3" fmla="*/ 0 w 485029"/>
              <a:gd name="connsiteY3" fmla="*/ 278295 h 278295"/>
              <a:gd name="connsiteX0" fmla="*/ 508883 w 508883"/>
              <a:gd name="connsiteY0" fmla="*/ 0 h 286247"/>
              <a:gd name="connsiteX1" fmla="*/ 302150 w 508883"/>
              <a:gd name="connsiteY1" fmla="*/ 143123 h 286247"/>
              <a:gd name="connsiteX2" fmla="*/ 190831 w 508883"/>
              <a:gd name="connsiteY2" fmla="*/ 214685 h 286247"/>
              <a:gd name="connsiteX3" fmla="*/ 0 w 508883"/>
              <a:gd name="connsiteY3" fmla="*/ 286247 h 286247"/>
              <a:gd name="connsiteX0" fmla="*/ 508883 w 508883"/>
              <a:gd name="connsiteY0" fmla="*/ 0 h 286247"/>
              <a:gd name="connsiteX1" fmla="*/ 302150 w 508883"/>
              <a:gd name="connsiteY1" fmla="*/ 143123 h 286247"/>
              <a:gd name="connsiteX2" fmla="*/ 294198 w 508883"/>
              <a:gd name="connsiteY2" fmla="*/ 254442 h 286247"/>
              <a:gd name="connsiteX3" fmla="*/ 0 w 508883"/>
              <a:gd name="connsiteY3" fmla="*/ 286247 h 286247"/>
              <a:gd name="connsiteX0" fmla="*/ 508883 w 577860"/>
              <a:gd name="connsiteY0" fmla="*/ 0 h 286247"/>
              <a:gd name="connsiteX1" fmla="*/ 572495 w 577860"/>
              <a:gd name="connsiteY1" fmla="*/ 190831 h 286247"/>
              <a:gd name="connsiteX2" fmla="*/ 294198 w 577860"/>
              <a:gd name="connsiteY2" fmla="*/ 254442 h 286247"/>
              <a:gd name="connsiteX3" fmla="*/ 0 w 577860"/>
              <a:gd name="connsiteY3" fmla="*/ 286247 h 286247"/>
              <a:gd name="connsiteX0" fmla="*/ 1144987 w 1144987"/>
              <a:gd name="connsiteY0" fmla="*/ 0 h 262394"/>
              <a:gd name="connsiteX1" fmla="*/ 572495 w 1144987"/>
              <a:gd name="connsiteY1" fmla="*/ 166978 h 262394"/>
              <a:gd name="connsiteX2" fmla="*/ 294198 w 1144987"/>
              <a:gd name="connsiteY2" fmla="*/ 230589 h 262394"/>
              <a:gd name="connsiteX3" fmla="*/ 0 w 1144987"/>
              <a:gd name="connsiteY3" fmla="*/ 262394 h 262394"/>
              <a:gd name="connsiteX0" fmla="*/ 1144987 w 1144987"/>
              <a:gd name="connsiteY0" fmla="*/ 0 h 262394"/>
              <a:gd name="connsiteX1" fmla="*/ 906447 w 1144987"/>
              <a:gd name="connsiteY1" fmla="*/ 88789 h 262394"/>
              <a:gd name="connsiteX2" fmla="*/ 572495 w 1144987"/>
              <a:gd name="connsiteY2" fmla="*/ 166978 h 262394"/>
              <a:gd name="connsiteX3" fmla="*/ 294198 w 1144987"/>
              <a:gd name="connsiteY3" fmla="*/ 230589 h 262394"/>
              <a:gd name="connsiteX4" fmla="*/ 0 w 1144987"/>
              <a:gd name="connsiteY4" fmla="*/ 262394 h 262394"/>
              <a:gd name="connsiteX0" fmla="*/ 1439185 w 1439185"/>
              <a:gd name="connsiteY0" fmla="*/ 0 h 373712"/>
              <a:gd name="connsiteX1" fmla="*/ 906447 w 1439185"/>
              <a:gd name="connsiteY1" fmla="*/ 200107 h 373712"/>
              <a:gd name="connsiteX2" fmla="*/ 572495 w 1439185"/>
              <a:gd name="connsiteY2" fmla="*/ 278296 h 373712"/>
              <a:gd name="connsiteX3" fmla="*/ 294198 w 1439185"/>
              <a:gd name="connsiteY3" fmla="*/ 341907 h 373712"/>
              <a:gd name="connsiteX4" fmla="*/ 0 w 1439185"/>
              <a:gd name="connsiteY4" fmla="*/ 373712 h 373712"/>
              <a:gd name="connsiteX0" fmla="*/ 1439185 w 1439185"/>
              <a:gd name="connsiteY0" fmla="*/ 0 h 373712"/>
              <a:gd name="connsiteX1" fmla="*/ 1311964 w 1439185"/>
              <a:gd name="connsiteY1" fmla="*/ 64935 h 373712"/>
              <a:gd name="connsiteX2" fmla="*/ 906447 w 1439185"/>
              <a:gd name="connsiteY2" fmla="*/ 200107 h 373712"/>
              <a:gd name="connsiteX3" fmla="*/ 572495 w 1439185"/>
              <a:gd name="connsiteY3" fmla="*/ 278296 h 373712"/>
              <a:gd name="connsiteX4" fmla="*/ 294198 w 1439185"/>
              <a:gd name="connsiteY4" fmla="*/ 341907 h 373712"/>
              <a:gd name="connsiteX5" fmla="*/ 0 w 1439185"/>
              <a:gd name="connsiteY5" fmla="*/ 373712 h 373712"/>
              <a:gd name="connsiteX0" fmla="*/ 1804945 w 1804945"/>
              <a:gd name="connsiteY0" fmla="*/ 0 h 556592"/>
              <a:gd name="connsiteX1" fmla="*/ 1311964 w 1804945"/>
              <a:gd name="connsiteY1" fmla="*/ 247815 h 556592"/>
              <a:gd name="connsiteX2" fmla="*/ 906447 w 1804945"/>
              <a:gd name="connsiteY2" fmla="*/ 382987 h 556592"/>
              <a:gd name="connsiteX3" fmla="*/ 572495 w 1804945"/>
              <a:gd name="connsiteY3" fmla="*/ 461176 h 556592"/>
              <a:gd name="connsiteX4" fmla="*/ 294198 w 1804945"/>
              <a:gd name="connsiteY4" fmla="*/ 524787 h 556592"/>
              <a:gd name="connsiteX5" fmla="*/ 0 w 1804945"/>
              <a:gd name="connsiteY5" fmla="*/ 556592 h 556592"/>
              <a:gd name="connsiteX0" fmla="*/ 1804945 w 1804945"/>
              <a:gd name="connsiteY0" fmla="*/ 0 h 556592"/>
              <a:gd name="connsiteX1" fmla="*/ 1677724 w 1804945"/>
              <a:gd name="connsiteY1" fmla="*/ 72887 h 556592"/>
              <a:gd name="connsiteX2" fmla="*/ 1311964 w 1804945"/>
              <a:gd name="connsiteY2" fmla="*/ 247815 h 556592"/>
              <a:gd name="connsiteX3" fmla="*/ 906447 w 1804945"/>
              <a:gd name="connsiteY3" fmla="*/ 382987 h 556592"/>
              <a:gd name="connsiteX4" fmla="*/ 572495 w 1804945"/>
              <a:gd name="connsiteY4" fmla="*/ 461176 h 556592"/>
              <a:gd name="connsiteX5" fmla="*/ 294198 w 1804945"/>
              <a:gd name="connsiteY5" fmla="*/ 524787 h 556592"/>
              <a:gd name="connsiteX6" fmla="*/ 0 w 1804945"/>
              <a:gd name="connsiteY6" fmla="*/ 556592 h 556592"/>
              <a:gd name="connsiteX0" fmla="*/ 2377439 w 2377439"/>
              <a:gd name="connsiteY0" fmla="*/ 0 h 898499"/>
              <a:gd name="connsiteX1" fmla="*/ 1677724 w 2377439"/>
              <a:gd name="connsiteY1" fmla="*/ 414794 h 898499"/>
              <a:gd name="connsiteX2" fmla="*/ 1311964 w 2377439"/>
              <a:gd name="connsiteY2" fmla="*/ 589722 h 898499"/>
              <a:gd name="connsiteX3" fmla="*/ 906447 w 2377439"/>
              <a:gd name="connsiteY3" fmla="*/ 724894 h 898499"/>
              <a:gd name="connsiteX4" fmla="*/ 572495 w 2377439"/>
              <a:gd name="connsiteY4" fmla="*/ 803083 h 898499"/>
              <a:gd name="connsiteX5" fmla="*/ 294198 w 2377439"/>
              <a:gd name="connsiteY5" fmla="*/ 866694 h 898499"/>
              <a:gd name="connsiteX6" fmla="*/ 0 w 2377439"/>
              <a:gd name="connsiteY6" fmla="*/ 898499 h 898499"/>
              <a:gd name="connsiteX0" fmla="*/ 2377439 w 2377439"/>
              <a:gd name="connsiteY0" fmla="*/ 0 h 1034777"/>
              <a:gd name="connsiteX1" fmla="*/ 1677724 w 2377439"/>
              <a:gd name="connsiteY1" fmla="*/ 414794 h 1034777"/>
              <a:gd name="connsiteX2" fmla="*/ 1311964 w 2377439"/>
              <a:gd name="connsiteY2" fmla="*/ 589722 h 1034777"/>
              <a:gd name="connsiteX3" fmla="*/ 906447 w 2377439"/>
              <a:gd name="connsiteY3" fmla="*/ 724894 h 1034777"/>
              <a:gd name="connsiteX4" fmla="*/ 572495 w 2377439"/>
              <a:gd name="connsiteY4" fmla="*/ 803083 h 1034777"/>
              <a:gd name="connsiteX5" fmla="*/ 294198 w 2377439"/>
              <a:gd name="connsiteY5" fmla="*/ 1033671 h 1034777"/>
              <a:gd name="connsiteX6" fmla="*/ 0 w 2377439"/>
              <a:gd name="connsiteY6" fmla="*/ 898499 h 1034777"/>
              <a:gd name="connsiteX0" fmla="*/ 2377439 w 2377439"/>
              <a:gd name="connsiteY0" fmla="*/ 0 h 1210328"/>
              <a:gd name="connsiteX1" fmla="*/ 1677724 w 2377439"/>
              <a:gd name="connsiteY1" fmla="*/ 414794 h 1210328"/>
              <a:gd name="connsiteX2" fmla="*/ 1311964 w 2377439"/>
              <a:gd name="connsiteY2" fmla="*/ 589722 h 1210328"/>
              <a:gd name="connsiteX3" fmla="*/ 906447 w 2377439"/>
              <a:gd name="connsiteY3" fmla="*/ 724894 h 1210328"/>
              <a:gd name="connsiteX4" fmla="*/ 652008 w 2377439"/>
              <a:gd name="connsiteY4" fmla="*/ 1200648 h 1210328"/>
              <a:gd name="connsiteX5" fmla="*/ 294198 w 2377439"/>
              <a:gd name="connsiteY5" fmla="*/ 1033671 h 1210328"/>
              <a:gd name="connsiteX6" fmla="*/ 0 w 2377439"/>
              <a:gd name="connsiteY6" fmla="*/ 898499 h 1210328"/>
              <a:gd name="connsiteX0" fmla="*/ 2377439 w 2377439"/>
              <a:gd name="connsiteY0" fmla="*/ 0 h 1305630"/>
              <a:gd name="connsiteX1" fmla="*/ 1677724 w 2377439"/>
              <a:gd name="connsiteY1" fmla="*/ 414794 h 1305630"/>
              <a:gd name="connsiteX2" fmla="*/ 1311964 w 2377439"/>
              <a:gd name="connsiteY2" fmla="*/ 589722 h 1305630"/>
              <a:gd name="connsiteX3" fmla="*/ 1089327 w 2377439"/>
              <a:gd name="connsiteY3" fmla="*/ 1297388 h 1305630"/>
              <a:gd name="connsiteX4" fmla="*/ 652008 w 2377439"/>
              <a:gd name="connsiteY4" fmla="*/ 1200648 h 1305630"/>
              <a:gd name="connsiteX5" fmla="*/ 294198 w 2377439"/>
              <a:gd name="connsiteY5" fmla="*/ 1033671 h 1305630"/>
              <a:gd name="connsiteX6" fmla="*/ 0 w 2377439"/>
              <a:gd name="connsiteY6" fmla="*/ 898499 h 1305630"/>
              <a:gd name="connsiteX0" fmla="*/ 2377439 w 2377439"/>
              <a:gd name="connsiteY0" fmla="*/ 0 h 1364444"/>
              <a:gd name="connsiteX1" fmla="*/ 1677724 w 2377439"/>
              <a:gd name="connsiteY1" fmla="*/ 414794 h 1364444"/>
              <a:gd name="connsiteX2" fmla="*/ 1574357 w 2377439"/>
              <a:gd name="connsiteY2" fmla="*/ 1353047 h 1364444"/>
              <a:gd name="connsiteX3" fmla="*/ 1089327 w 2377439"/>
              <a:gd name="connsiteY3" fmla="*/ 1297388 h 1364444"/>
              <a:gd name="connsiteX4" fmla="*/ 652008 w 2377439"/>
              <a:gd name="connsiteY4" fmla="*/ 1200648 h 1364444"/>
              <a:gd name="connsiteX5" fmla="*/ 294198 w 2377439"/>
              <a:gd name="connsiteY5" fmla="*/ 1033671 h 1364444"/>
              <a:gd name="connsiteX6" fmla="*/ 0 w 2377439"/>
              <a:gd name="connsiteY6" fmla="*/ 898499 h 1364444"/>
              <a:gd name="connsiteX0" fmla="*/ 2377439 w 2377439"/>
              <a:gd name="connsiteY0" fmla="*/ 0 h 1368789"/>
              <a:gd name="connsiteX1" fmla="*/ 1677724 w 2377439"/>
              <a:gd name="connsiteY1" fmla="*/ 414794 h 1368789"/>
              <a:gd name="connsiteX2" fmla="*/ 1574357 w 2377439"/>
              <a:gd name="connsiteY2" fmla="*/ 1353047 h 1368789"/>
              <a:gd name="connsiteX3" fmla="*/ 1129083 w 2377439"/>
              <a:gd name="connsiteY3" fmla="*/ 1345096 h 1368789"/>
              <a:gd name="connsiteX4" fmla="*/ 652008 w 2377439"/>
              <a:gd name="connsiteY4" fmla="*/ 1200648 h 1368789"/>
              <a:gd name="connsiteX5" fmla="*/ 294198 w 2377439"/>
              <a:gd name="connsiteY5" fmla="*/ 1033671 h 1368789"/>
              <a:gd name="connsiteX6" fmla="*/ 0 w 2377439"/>
              <a:gd name="connsiteY6" fmla="*/ 898499 h 1368789"/>
              <a:gd name="connsiteX0" fmla="*/ 2377439 w 2391704"/>
              <a:gd name="connsiteY0" fmla="*/ 0 h 1368789"/>
              <a:gd name="connsiteX1" fmla="*/ 2353585 w 2391704"/>
              <a:gd name="connsiteY1" fmla="*/ 1178119 h 1368789"/>
              <a:gd name="connsiteX2" fmla="*/ 1574357 w 2391704"/>
              <a:gd name="connsiteY2" fmla="*/ 1353047 h 1368789"/>
              <a:gd name="connsiteX3" fmla="*/ 1129083 w 2391704"/>
              <a:gd name="connsiteY3" fmla="*/ 1345096 h 1368789"/>
              <a:gd name="connsiteX4" fmla="*/ 652008 w 2391704"/>
              <a:gd name="connsiteY4" fmla="*/ 1200648 h 1368789"/>
              <a:gd name="connsiteX5" fmla="*/ 294198 w 2391704"/>
              <a:gd name="connsiteY5" fmla="*/ 1033671 h 1368789"/>
              <a:gd name="connsiteX6" fmla="*/ 0 w 2391704"/>
              <a:gd name="connsiteY6" fmla="*/ 898499 h 1368789"/>
              <a:gd name="connsiteX0" fmla="*/ 3697355 w 3697355"/>
              <a:gd name="connsiteY0" fmla="*/ 0 h 764490"/>
              <a:gd name="connsiteX1" fmla="*/ 2353585 w 3697355"/>
              <a:gd name="connsiteY1" fmla="*/ 573820 h 764490"/>
              <a:gd name="connsiteX2" fmla="*/ 1574357 w 3697355"/>
              <a:gd name="connsiteY2" fmla="*/ 748748 h 764490"/>
              <a:gd name="connsiteX3" fmla="*/ 1129083 w 3697355"/>
              <a:gd name="connsiteY3" fmla="*/ 740797 h 764490"/>
              <a:gd name="connsiteX4" fmla="*/ 652008 w 3697355"/>
              <a:gd name="connsiteY4" fmla="*/ 596349 h 764490"/>
              <a:gd name="connsiteX5" fmla="*/ 294198 w 3697355"/>
              <a:gd name="connsiteY5" fmla="*/ 429372 h 764490"/>
              <a:gd name="connsiteX6" fmla="*/ 0 w 3697355"/>
              <a:gd name="connsiteY6" fmla="*/ 294200 h 764490"/>
              <a:gd name="connsiteX0" fmla="*/ 3697355 w 3697355"/>
              <a:gd name="connsiteY0" fmla="*/ 0 h 764490"/>
              <a:gd name="connsiteX1" fmla="*/ 2887913 w 3697355"/>
              <a:gd name="connsiteY1" fmla="*/ 410692 h 764490"/>
              <a:gd name="connsiteX2" fmla="*/ 2353585 w 3697355"/>
              <a:gd name="connsiteY2" fmla="*/ 573820 h 764490"/>
              <a:gd name="connsiteX3" fmla="*/ 1574357 w 3697355"/>
              <a:gd name="connsiteY3" fmla="*/ 748748 h 764490"/>
              <a:gd name="connsiteX4" fmla="*/ 1129083 w 3697355"/>
              <a:gd name="connsiteY4" fmla="*/ 740797 h 764490"/>
              <a:gd name="connsiteX5" fmla="*/ 652008 w 3697355"/>
              <a:gd name="connsiteY5" fmla="*/ 596349 h 764490"/>
              <a:gd name="connsiteX6" fmla="*/ 294198 w 3697355"/>
              <a:gd name="connsiteY6" fmla="*/ 429372 h 764490"/>
              <a:gd name="connsiteX7" fmla="*/ 0 w 3697355"/>
              <a:gd name="connsiteY7" fmla="*/ 294200 h 764490"/>
              <a:gd name="connsiteX0" fmla="*/ 3697355 w 3697355"/>
              <a:gd name="connsiteY0" fmla="*/ 0 h 764490"/>
              <a:gd name="connsiteX1" fmla="*/ 2887913 w 3697355"/>
              <a:gd name="connsiteY1" fmla="*/ 410692 h 764490"/>
              <a:gd name="connsiteX2" fmla="*/ 2353585 w 3697355"/>
              <a:gd name="connsiteY2" fmla="*/ 573820 h 764490"/>
              <a:gd name="connsiteX3" fmla="*/ 1574357 w 3697355"/>
              <a:gd name="connsiteY3" fmla="*/ 748748 h 764490"/>
              <a:gd name="connsiteX4" fmla="*/ 1129083 w 3697355"/>
              <a:gd name="connsiteY4" fmla="*/ 740797 h 764490"/>
              <a:gd name="connsiteX5" fmla="*/ 652008 w 3697355"/>
              <a:gd name="connsiteY5" fmla="*/ 596349 h 764490"/>
              <a:gd name="connsiteX6" fmla="*/ 318052 w 3697355"/>
              <a:gd name="connsiteY6" fmla="*/ 469128 h 764490"/>
              <a:gd name="connsiteX7" fmla="*/ 0 w 3697355"/>
              <a:gd name="connsiteY7" fmla="*/ 294200 h 764490"/>
              <a:gd name="connsiteX0" fmla="*/ 3697355 w 3697355"/>
              <a:gd name="connsiteY0" fmla="*/ 0 h 764490"/>
              <a:gd name="connsiteX1" fmla="*/ 2887913 w 3697355"/>
              <a:gd name="connsiteY1" fmla="*/ 410692 h 764490"/>
              <a:gd name="connsiteX2" fmla="*/ 2353585 w 3697355"/>
              <a:gd name="connsiteY2" fmla="*/ 573820 h 764490"/>
              <a:gd name="connsiteX3" fmla="*/ 1574357 w 3697355"/>
              <a:gd name="connsiteY3" fmla="*/ 748748 h 764490"/>
              <a:gd name="connsiteX4" fmla="*/ 1129083 w 3697355"/>
              <a:gd name="connsiteY4" fmla="*/ 740797 h 764490"/>
              <a:gd name="connsiteX5" fmla="*/ 588398 w 3697355"/>
              <a:gd name="connsiteY5" fmla="*/ 588398 h 764490"/>
              <a:gd name="connsiteX6" fmla="*/ 318052 w 3697355"/>
              <a:gd name="connsiteY6" fmla="*/ 469128 h 764490"/>
              <a:gd name="connsiteX7" fmla="*/ 0 w 3697355"/>
              <a:gd name="connsiteY7" fmla="*/ 294200 h 764490"/>
              <a:gd name="connsiteX0" fmla="*/ 3697355 w 3697355"/>
              <a:gd name="connsiteY0" fmla="*/ 0 h 760145"/>
              <a:gd name="connsiteX1" fmla="*/ 2887913 w 3697355"/>
              <a:gd name="connsiteY1" fmla="*/ 410692 h 760145"/>
              <a:gd name="connsiteX2" fmla="*/ 2353585 w 3697355"/>
              <a:gd name="connsiteY2" fmla="*/ 573820 h 760145"/>
              <a:gd name="connsiteX3" fmla="*/ 1574357 w 3697355"/>
              <a:gd name="connsiteY3" fmla="*/ 748748 h 760145"/>
              <a:gd name="connsiteX4" fmla="*/ 1089326 w 3697355"/>
              <a:gd name="connsiteY4" fmla="*/ 693089 h 760145"/>
              <a:gd name="connsiteX5" fmla="*/ 588398 w 3697355"/>
              <a:gd name="connsiteY5" fmla="*/ 588398 h 760145"/>
              <a:gd name="connsiteX6" fmla="*/ 318052 w 3697355"/>
              <a:gd name="connsiteY6" fmla="*/ 469128 h 760145"/>
              <a:gd name="connsiteX7" fmla="*/ 0 w 3697355"/>
              <a:gd name="connsiteY7" fmla="*/ 294200 h 760145"/>
              <a:gd name="connsiteX0" fmla="*/ 3697355 w 3697355"/>
              <a:gd name="connsiteY0" fmla="*/ 0 h 770830"/>
              <a:gd name="connsiteX1" fmla="*/ 2887913 w 3697355"/>
              <a:gd name="connsiteY1" fmla="*/ 410692 h 770830"/>
              <a:gd name="connsiteX2" fmla="*/ 2353585 w 3697355"/>
              <a:gd name="connsiteY2" fmla="*/ 573820 h 770830"/>
              <a:gd name="connsiteX3" fmla="*/ 1574357 w 3697355"/>
              <a:gd name="connsiteY3" fmla="*/ 748748 h 770830"/>
              <a:gd name="connsiteX4" fmla="*/ 1089326 w 3697355"/>
              <a:gd name="connsiteY4" fmla="*/ 693089 h 770830"/>
              <a:gd name="connsiteX5" fmla="*/ 588398 w 3697355"/>
              <a:gd name="connsiteY5" fmla="*/ 588398 h 770830"/>
              <a:gd name="connsiteX6" fmla="*/ 318052 w 3697355"/>
              <a:gd name="connsiteY6" fmla="*/ 469128 h 770830"/>
              <a:gd name="connsiteX7" fmla="*/ 0 w 3697355"/>
              <a:gd name="connsiteY7" fmla="*/ 294200 h 770830"/>
              <a:gd name="connsiteX0" fmla="*/ 3697355 w 3697355"/>
              <a:gd name="connsiteY0" fmla="*/ 0 h 777185"/>
              <a:gd name="connsiteX1" fmla="*/ 2887913 w 3697355"/>
              <a:gd name="connsiteY1" fmla="*/ 410692 h 777185"/>
              <a:gd name="connsiteX2" fmla="*/ 2353585 w 3697355"/>
              <a:gd name="connsiteY2" fmla="*/ 573820 h 777185"/>
              <a:gd name="connsiteX3" fmla="*/ 1574357 w 3697355"/>
              <a:gd name="connsiteY3" fmla="*/ 748748 h 777185"/>
              <a:gd name="connsiteX4" fmla="*/ 1057521 w 3697355"/>
              <a:gd name="connsiteY4" fmla="*/ 716943 h 777185"/>
              <a:gd name="connsiteX5" fmla="*/ 588398 w 3697355"/>
              <a:gd name="connsiteY5" fmla="*/ 588398 h 777185"/>
              <a:gd name="connsiteX6" fmla="*/ 318052 w 3697355"/>
              <a:gd name="connsiteY6" fmla="*/ 469128 h 777185"/>
              <a:gd name="connsiteX7" fmla="*/ 0 w 3697355"/>
              <a:gd name="connsiteY7" fmla="*/ 294200 h 777185"/>
              <a:gd name="connsiteX0" fmla="*/ 3697355 w 3697355"/>
              <a:gd name="connsiteY0" fmla="*/ 0 h 762795"/>
              <a:gd name="connsiteX1" fmla="*/ 2887913 w 3697355"/>
              <a:gd name="connsiteY1" fmla="*/ 410692 h 762795"/>
              <a:gd name="connsiteX2" fmla="*/ 2353585 w 3697355"/>
              <a:gd name="connsiteY2" fmla="*/ 573820 h 762795"/>
              <a:gd name="connsiteX3" fmla="*/ 1486892 w 3697355"/>
              <a:gd name="connsiteY3" fmla="*/ 724894 h 762795"/>
              <a:gd name="connsiteX4" fmla="*/ 1057521 w 3697355"/>
              <a:gd name="connsiteY4" fmla="*/ 716943 h 762795"/>
              <a:gd name="connsiteX5" fmla="*/ 588398 w 3697355"/>
              <a:gd name="connsiteY5" fmla="*/ 588398 h 762795"/>
              <a:gd name="connsiteX6" fmla="*/ 318052 w 3697355"/>
              <a:gd name="connsiteY6" fmla="*/ 469128 h 762795"/>
              <a:gd name="connsiteX7" fmla="*/ 0 w 3697355"/>
              <a:gd name="connsiteY7" fmla="*/ 294200 h 762795"/>
              <a:gd name="connsiteX0" fmla="*/ 3697355 w 3697355"/>
              <a:gd name="connsiteY0" fmla="*/ 0 h 762795"/>
              <a:gd name="connsiteX1" fmla="*/ 2887913 w 3697355"/>
              <a:gd name="connsiteY1" fmla="*/ 410692 h 762795"/>
              <a:gd name="connsiteX2" fmla="*/ 2353585 w 3697355"/>
              <a:gd name="connsiteY2" fmla="*/ 573820 h 762795"/>
              <a:gd name="connsiteX3" fmla="*/ 1486892 w 3697355"/>
              <a:gd name="connsiteY3" fmla="*/ 724894 h 762795"/>
              <a:gd name="connsiteX4" fmla="*/ 1057521 w 3697355"/>
              <a:gd name="connsiteY4" fmla="*/ 716943 h 762795"/>
              <a:gd name="connsiteX5" fmla="*/ 588398 w 3697355"/>
              <a:gd name="connsiteY5" fmla="*/ 588398 h 762795"/>
              <a:gd name="connsiteX6" fmla="*/ 318052 w 3697355"/>
              <a:gd name="connsiteY6" fmla="*/ 469128 h 762795"/>
              <a:gd name="connsiteX7" fmla="*/ 0 w 3697355"/>
              <a:gd name="connsiteY7" fmla="*/ 294200 h 762795"/>
              <a:gd name="connsiteX0" fmla="*/ 3697355 w 3697355"/>
              <a:gd name="connsiteY0" fmla="*/ 0 h 767189"/>
              <a:gd name="connsiteX1" fmla="*/ 2887913 w 3697355"/>
              <a:gd name="connsiteY1" fmla="*/ 410692 h 767189"/>
              <a:gd name="connsiteX2" fmla="*/ 2353585 w 3697355"/>
              <a:gd name="connsiteY2" fmla="*/ 573820 h 767189"/>
              <a:gd name="connsiteX3" fmla="*/ 1630015 w 3697355"/>
              <a:gd name="connsiteY3" fmla="*/ 732845 h 767189"/>
              <a:gd name="connsiteX4" fmla="*/ 1057521 w 3697355"/>
              <a:gd name="connsiteY4" fmla="*/ 716943 h 767189"/>
              <a:gd name="connsiteX5" fmla="*/ 588398 w 3697355"/>
              <a:gd name="connsiteY5" fmla="*/ 588398 h 767189"/>
              <a:gd name="connsiteX6" fmla="*/ 318052 w 3697355"/>
              <a:gd name="connsiteY6" fmla="*/ 469128 h 767189"/>
              <a:gd name="connsiteX7" fmla="*/ 0 w 3697355"/>
              <a:gd name="connsiteY7" fmla="*/ 294200 h 767189"/>
              <a:gd name="connsiteX0" fmla="*/ 3697355 w 3697355"/>
              <a:gd name="connsiteY0" fmla="*/ 0 h 769063"/>
              <a:gd name="connsiteX1" fmla="*/ 2887913 w 3697355"/>
              <a:gd name="connsiteY1" fmla="*/ 410692 h 769063"/>
              <a:gd name="connsiteX2" fmla="*/ 2353585 w 3697355"/>
              <a:gd name="connsiteY2" fmla="*/ 573820 h 769063"/>
              <a:gd name="connsiteX3" fmla="*/ 1630015 w 3697355"/>
              <a:gd name="connsiteY3" fmla="*/ 732845 h 769063"/>
              <a:gd name="connsiteX4" fmla="*/ 1297652 w 3697355"/>
              <a:gd name="connsiteY4" fmla="*/ 768500 h 769063"/>
              <a:gd name="connsiteX5" fmla="*/ 1057521 w 3697355"/>
              <a:gd name="connsiteY5" fmla="*/ 716943 h 769063"/>
              <a:gd name="connsiteX6" fmla="*/ 588398 w 3697355"/>
              <a:gd name="connsiteY6" fmla="*/ 588398 h 769063"/>
              <a:gd name="connsiteX7" fmla="*/ 318052 w 3697355"/>
              <a:gd name="connsiteY7" fmla="*/ 469128 h 769063"/>
              <a:gd name="connsiteX8" fmla="*/ 0 w 3697355"/>
              <a:gd name="connsiteY8" fmla="*/ 294200 h 769063"/>
              <a:gd name="connsiteX0" fmla="*/ 3697355 w 3697355"/>
              <a:gd name="connsiteY0" fmla="*/ 0 h 749021"/>
              <a:gd name="connsiteX1" fmla="*/ 2887913 w 3697355"/>
              <a:gd name="connsiteY1" fmla="*/ 410692 h 749021"/>
              <a:gd name="connsiteX2" fmla="*/ 2353585 w 3697355"/>
              <a:gd name="connsiteY2" fmla="*/ 573820 h 749021"/>
              <a:gd name="connsiteX3" fmla="*/ 1630015 w 3697355"/>
              <a:gd name="connsiteY3" fmla="*/ 732845 h 749021"/>
              <a:gd name="connsiteX4" fmla="*/ 1305603 w 3697355"/>
              <a:gd name="connsiteY4" fmla="*/ 736694 h 749021"/>
              <a:gd name="connsiteX5" fmla="*/ 1057521 w 3697355"/>
              <a:gd name="connsiteY5" fmla="*/ 716943 h 749021"/>
              <a:gd name="connsiteX6" fmla="*/ 588398 w 3697355"/>
              <a:gd name="connsiteY6" fmla="*/ 588398 h 749021"/>
              <a:gd name="connsiteX7" fmla="*/ 318052 w 3697355"/>
              <a:gd name="connsiteY7" fmla="*/ 469128 h 749021"/>
              <a:gd name="connsiteX8" fmla="*/ 0 w 3697355"/>
              <a:gd name="connsiteY8" fmla="*/ 294200 h 749021"/>
              <a:gd name="connsiteX0" fmla="*/ 3697355 w 3697355"/>
              <a:gd name="connsiteY0" fmla="*/ 0 h 749021"/>
              <a:gd name="connsiteX1" fmla="*/ 2887913 w 3697355"/>
              <a:gd name="connsiteY1" fmla="*/ 410692 h 749021"/>
              <a:gd name="connsiteX2" fmla="*/ 2353585 w 3697355"/>
              <a:gd name="connsiteY2" fmla="*/ 573820 h 749021"/>
              <a:gd name="connsiteX3" fmla="*/ 1630015 w 3697355"/>
              <a:gd name="connsiteY3" fmla="*/ 732845 h 749021"/>
              <a:gd name="connsiteX4" fmla="*/ 1305603 w 3697355"/>
              <a:gd name="connsiteY4" fmla="*/ 736694 h 749021"/>
              <a:gd name="connsiteX5" fmla="*/ 1057521 w 3697355"/>
              <a:gd name="connsiteY5" fmla="*/ 716943 h 749021"/>
              <a:gd name="connsiteX6" fmla="*/ 868282 w 3697355"/>
              <a:gd name="connsiteY6" fmla="*/ 696939 h 749021"/>
              <a:gd name="connsiteX7" fmla="*/ 588398 w 3697355"/>
              <a:gd name="connsiteY7" fmla="*/ 588398 h 749021"/>
              <a:gd name="connsiteX8" fmla="*/ 318052 w 3697355"/>
              <a:gd name="connsiteY8" fmla="*/ 469128 h 749021"/>
              <a:gd name="connsiteX9" fmla="*/ 0 w 3697355"/>
              <a:gd name="connsiteY9" fmla="*/ 294200 h 749021"/>
              <a:gd name="connsiteX0" fmla="*/ 3697355 w 3697355"/>
              <a:gd name="connsiteY0" fmla="*/ 0 h 749021"/>
              <a:gd name="connsiteX1" fmla="*/ 2887913 w 3697355"/>
              <a:gd name="connsiteY1" fmla="*/ 410692 h 749021"/>
              <a:gd name="connsiteX2" fmla="*/ 2353585 w 3697355"/>
              <a:gd name="connsiteY2" fmla="*/ 573820 h 749021"/>
              <a:gd name="connsiteX3" fmla="*/ 1630015 w 3697355"/>
              <a:gd name="connsiteY3" fmla="*/ 732845 h 749021"/>
              <a:gd name="connsiteX4" fmla="*/ 1305603 w 3697355"/>
              <a:gd name="connsiteY4" fmla="*/ 736694 h 749021"/>
              <a:gd name="connsiteX5" fmla="*/ 1057521 w 3697355"/>
              <a:gd name="connsiteY5" fmla="*/ 716943 h 749021"/>
              <a:gd name="connsiteX6" fmla="*/ 892136 w 3697355"/>
              <a:gd name="connsiteY6" fmla="*/ 688987 h 749021"/>
              <a:gd name="connsiteX7" fmla="*/ 588398 w 3697355"/>
              <a:gd name="connsiteY7" fmla="*/ 588398 h 749021"/>
              <a:gd name="connsiteX8" fmla="*/ 318052 w 3697355"/>
              <a:gd name="connsiteY8" fmla="*/ 469128 h 749021"/>
              <a:gd name="connsiteX9" fmla="*/ 0 w 3697355"/>
              <a:gd name="connsiteY9" fmla="*/ 294200 h 749021"/>
              <a:gd name="connsiteX0" fmla="*/ 3697355 w 3697355"/>
              <a:gd name="connsiteY0" fmla="*/ 0 h 749021"/>
              <a:gd name="connsiteX1" fmla="*/ 2887913 w 3697355"/>
              <a:gd name="connsiteY1" fmla="*/ 410692 h 749021"/>
              <a:gd name="connsiteX2" fmla="*/ 2353585 w 3697355"/>
              <a:gd name="connsiteY2" fmla="*/ 573820 h 749021"/>
              <a:gd name="connsiteX3" fmla="*/ 1630015 w 3697355"/>
              <a:gd name="connsiteY3" fmla="*/ 732845 h 749021"/>
              <a:gd name="connsiteX4" fmla="*/ 1305603 w 3697355"/>
              <a:gd name="connsiteY4" fmla="*/ 736694 h 749021"/>
              <a:gd name="connsiteX5" fmla="*/ 1057521 w 3697355"/>
              <a:gd name="connsiteY5" fmla="*/ 716943 h 749021"/>
              <a:gd name="connsiteX6" fmla="*/ 892136 w 3697355"/>
              <a:gd name="connsiteY6" fmla="*/ 688987 h 749021"/>
              <a:gd name="connsiteX7" fmla="*/ 588398 w 3697355"/>
              <a:gd name="connsiteY7" fmla="*/ 588398 h 749021"/>
              <a:gd name="connsiteX8" fmla="*/ 318052 w 3697355"/>
              <a:gd name="connsiteY8" fmla="*/ 469128 h 749021"/>
              <a:gd name="connsiteX9" fmla="*/ 0 w 3697355"/>
              <a:gd name="connsiteY9" fmla="*/ 294200 h 749021"/>
              <a:gd name="connsiteX0" fmla="*/ 3697355 w 3697355"/>
              <a:gd name="connsiteY0" fmla="*/ 0 h 749021"/>
              <a:gd name="connsiteX1" fmla="*/ 3516066 w 3697355"/>
              <a:gd name="connsiteY1" fmla="*/ 92639 h 749021"/>
              <a:gd name="connsiteX2" fmla="*/ 2887913 w 3697355"/>
              <a:gd name="connsiteY2" fmla="*/ 410692 h 749021"/>
              <a:gd name="connsiteX3" fmla="*/ 2353585 w 3697355"/>
              <a:gd name="connsiteY3" fmla="*/ 573820 h 749021"/>
              <a:gd name="connsiteX4" fmla="*/ 1630015 w 3697355"/>
              <a:gd name="connsiteY4" fmla="*/ 732845 h 749021"/>
              <a:gd name="connsiteX5" fmla="*/ 1305603 w 3697355"/>
              <a:gd name="connsiteY5" fmla="*/ 736694 h 749021"/>
              <a:gd name="connsiteX6" fmla="*/ 1057521 w 3697355"/>
              <a:gd name="connsiteY6" fmla="*/ 716943 h 749021"/>
              <a:gd name="connsiteX7" fmla="*/ 892136 w 3697355"/>
              <a:gd name="connsiteY7" fmla="*/ 688987 h 749021"/>
              <a:gd name="connsiteX8" fmla="*/ 588398 w 3697355"/>
              <a:gd name="connsiteY8" fmla="*/ 588398 h 749021"/>
              <a:gd name="connsiteX9" fmla="*/ 318052 w 3697355"/>
              <a:gd name="connsiteY9" fmla="*/ 469128 h 749021"/>
              <a:gd name="connsiteX10" fmla="*/ 0 w 3697355"/>
              <a:gd name="connsiteY10" fmla="*/ 294200 h 749021"/>
              <a:gd name="connsiteX0" fmla="*/ 4063115 w 4063115"/>
              <a:gd name="connsiteY0" fmla="*/ 0 h 1035268"/>
              <a:gd name="connsiteX1" fmla="*/ 3516066 w 4063115"/>
              <a:gd name="connsiteY1" fmla="*/ 378886 h 1035268"/>
              <a:gd name="connsiteX2" fmla="*/ 2887913 w 4063115"/>
              <a:gd name="connsiteY2" fmla="*/ 696939 h 1035268"/>
              <a:gd name="connsiteX3" fmla="*/ 2353585 w 4063115"/>
              <a:gd name="connsiteY3" fmla="*/ 860067 h 1035268"/>
              <a:gd name="connsiteX4" fmla="*/ 1630015 w 4063115"/>
              <a:gd name="connsiteY4" fmla="*/ 1019092 h 1035268"/>
              <a:gd name="connsiteX5" fmla="*/ 1305603 w 4063115"/>
              <a:gd name="connsiteY5" fmla="*/ 1022941 h 1035268"/>
              <a:gd name="connsiteX6" fmla="*/ 1057521 w 4063115"/>
              <a:gd name="connsiteY6" fmla="*/ 1003190 h 1035268"/>
              <a:gd name="connsiteX7" fmla="*/ 892136 w 4063115"/>
              <a:gd name="connsiteY7" fmla="*/ 975234 h 1035268"/>
              <a:gd name="connsiteX8" fmla="*/ 588398 w 4063115"/>
              <a:gd name="connsiteY8" fmla="*/ 874645 h 1035268"/>
              <a:gd name="connsiteX9" fmla="*/ 318052 w 4063115"/>
              <a:gd name="connsiteY9" fmla="*/ 755375 h 1035268"/>
              <a:gd name="connsiteX10" fmla="*/ 0 w 4063115"/>
              <a:gd name="connsiteY10" fmla="*/ 580447 h 1035268"/>
              <a:gd name="connsiteX0" fmla="*/ 4063115 w 4063115"/>
              <a:gd name="connsiteY0" fmla="*/ 0 h 1035268"/>
              <a:gd name="connsiteX1" fmla="*/ 3516066 w 4063115"/>
              <a:gd name="connsiteY1" fmla="*/ 378886 h 1035268"/>
              <a:gd name="connsiteX2" fmla="*/ 2887913 w 4063115"/>
              <a:gd name="connsiteY2" fmla="*/ 696939 h 1035268"/>
              <a:gd name="connsiteX3" fmla="*/ 2353585 w 4063115"/>
              <a:gd name="connsiteY3" fmla="*/ 891873 h 1035268"/>
              <a:gd name="connsiteX4" fmla="*/ 1630015 w 4063115"/>
              <a:gd name="connsiteY4" fmla="*/ 1019092 h 1035268"/>
              <a:gd name="connsiteX5" fmla="*/ 1305603 w 4063115"/>
              <a:gd name="connsiteY5" fmla="*/ 1022941 h 1035268"/>
              <a:gd name="connsiteX6" fmla="*/ 1057521 w 4063115"/>
              <a:gd name="connsiteY6" fmla="*/ 1003190 h 1035268"/>
              <a:gd name="connsiteX7" fmla="*/ 892136 w 4063115"/>
              <a:gd name="connsiteY7" fmla="*/ 975234 h 1035268"/>
              <a:gd name="connsiteX8" fmla="*/ 588398 w 4063115"/>
              <a:gd name="connsiteY8" fmla="*/ 874645 h 1035268"/>
              <a:gd name="connsiteX9" fmla="*/ 318052 w 4063115"/>
              <a:gd name="connsiteY9" fmla="*/ 755375 h 1035268"/>
              <a:gd name="connsiteX10" fmla="*/ 0 w 4063115"/>
              <a:gd name="connsiteY10" fmla="*/ 580447 h 1035268"/>
              <a:gd name="connsiteX0" fmla="*/ 4063115 w 4063115"/>
              <a:gd name="connsiteY0" fmla="*/ 0 h 1042400"/>
              <a:gd name="connsiteX1" fmla="*/ 3516066 w 4063115"/>
              <a:gd name="connsiteY1" fmla="*/ 378886 h 1042400"/>
              <a:gd name="connsiteX2" fmla="*/ 2887913 w 4063115"/>
              <a:gd name="connsiteY2" fmla="*/ 696939 h 1042400"/>
              <a:gd name="connsiteX3" fmla="*/ 2353585 w 4063115"/>
              <a:gd name="connsiteY3" fmla="*/ 891873 h 1042400"/>
              <a:gd name="connsiteX4" fmla="*/ 1630015 w 4063115"/>
              <a:gd name="connsiteY4" fmla="*/ 1019092 h 1042400"/>
              <a:gd name="connsiteX5" fmla="*/ 1345359 w 4063115"/>
              <a:gd name="connsiteY5" fmla="*/ 1038844 h 1042400"/>
              <a:gd name="connsiteX6" fmla="*/ 1057521 w 4063115"/>
              <a:gd name="connsiteY6" fmla="*/ 1003190 h 1042400"/>
              <a:gd name="connsiteX7" fmla="*/ 892136 w 4063115"/>
              <a:gd name="connsiteY7" fmla="*/ 975234 h 1042400"/>
              <a:gd name="connsiteX8" fmla="*/ 588398 w 4063115"/>
              <a:gd name="connsiteY8" fmla="*/ 874645 h 1042400"/>
              <a:gd name="connsiteX9" fmla="*/ 318052 w 4063115"/>
              <a:gd name="connsiteY9" fmla="*/ 755375 h 1042400"/>
              <a:gd name="connsiteX10" fmla="*/ 0 w 4063115"/>
              <a:gd name="connsiteY10" fmla="*/ 580447 h 1042400"/>
              <a:gd name="connsiteX0" fmla="*/ 4063115 w 4063115"/>
              <a:gd name="connsiteY0" fmla="*/ 0 h 1042400"/>
              <a:gd name="connsiteX1" fmla="*/ 3516066 w 4063115"/>
              <a:gd name="connsiteY1" fmla="*/ 378886 h 1042400"/>
              <a:gd name="connsiteX2" fmla="*/ 2887913 w 4063115"/>
              <a:gd name="connsiteY2" fmla="*/ 696939 h 1042400"/>
              <a:gd name="connsiteX3" fmla="*/ 2353585 w 4063115"/>
              <a:gd name="connsiteY3" fmla="*/ 891873 h 1042400"/>
              <a:gd name="connsiteX4" fmla="*/ 1765187 w 4063115"/>
              <a:gd name="connsiteY4" fmla="*/ 1019092 h 1042400"/>
              <a:gd name="connsiteX5" fmla="*/ 1345359 w 4063115"/>
              <a:gd name="connsiteY5" fmla="*/ 1038844 h 1042400"/>
              <a:gd name="connsiteX6" fmla="*/ 1057521 w 4063115"/>
              <a:gd name="connsiteY6" fmla="*/ 1003190 h 1042400"/>
              <a:gd name="connsiteX7" fmla="*/ 892136 w 4063115"/>
              <a:gd name="connsiteY7" fmla="*/ 975234 h 1042400"/>
              <a:gd name="connsiteX8" fmla="*/ 588398 w 4063115"/>
              <a:gd name="connsiteY8" fmla="*/ 874645 h 1042400"/>
              <a:gd name="connsiteX9" fmla="*/ 318052 w 4063115"/>
              <a:gd name="connsiteY9" fmla="*/ 755375 h 1042400"/>
              <a:gd name="connsiteX10" fmla="*/ 0 w 4063115"/>
              <a:gd name="connsiteY10" fmla="*/ 580447 h 10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3115" h="1042400">
                <a:moveTo>
                  <a:pt x="4063115" y="0"/>
                </a:moveTo>
                <a:cubicBezTo>
                  <a:pt x="4032900" y="15440"/>
                  <a:pt x="3650973" y="310437"/>
                  <a:pt x="3516066" y="378886"/>
                </a:cubicBezTo>
                <a:cubicBezTo>
                  <a:pt x="3381159" y="447335"/>
                  <a:pt x="3081660" y="616742"/>
                  <a:pt x="2887913" y="696939"/>
                </a:cubicBezTo>
                <a:cubicBezTo>
                  <a:pt x="2694166" y="777136"/>
                  <a:pt x="2567210" y="826254"/>
                  <a:pt x="2353585" y="891873"/>
                </a:cubicBezTo>
                <a:cubicBezTo>
                  <a:pt x="2139960" y="957492"/>
                  <a:pt x="1941176" y="986645"/>
                  <a:pt x="1765187" y="1019092"/>
                </a:cubicBezTo>
                <a:cubicBezTo>
                  <a:pt x="1589198" y="1051539"/>
                  <a:pt x="1440775" y="1041494"/>
                  <a:pt x="1345359" y="1038844"/>
                </a:cubicBezTo>
                <a:cubicBezTo>
                  <a:pt x="1249943" y="1036194"/>
                  <a:pt x="1129083" y="1009816"/>
                  <a:pt x="1057521" y="1003190"/>
                </a:cubicBezTo>
                <a:cubicBezTo>
                  <a:pt x="985959" y="996564"/>
                  <a:pt x="970323" y="996658"/>
                  <a:pt x="892136" y="975234"/>
                </a:cubicBezTo>
                <a:cubicBezTo>
                  <a:pt x="813949" y="953810"/>
                  <a:pt x="684079" y="911288"/>
                  <a:pt x="588398" y="874645"/>
                </a:cubicBezTo>
                <a:cubicBezTo>
                  <a:pt x="492717" y="838002"/>
                  <a:pt x="416118" y="804408"/>
                  <a:pt x="318052" y="755375"/>
                </a:cubicBezTo>
                <a:cubicBezTo>
                  <a:pt x="219986" y="706342"/>
                  <a:pt x="53007" y="610264"/>
                  <a:pt x="0" y="580447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Freeform 21"/>
          <p:cNvSpPr/>
          <p:nvPr/>
        </p:nvSpPr>
        <p:spPr>
          <a:xfrm>
            <a:off x="5722984" y="5613622"/>
            <a:ext cx="270343" cy="111384"/>
          </a:xfrm>
          <a:custGeom>
            <a:avLst/>
            <a:gdLst>
              <a:gd name="connsiteX0" fmla="*/ 0 w 262393"/>
              <a:gd name="connsiteY0" fmla="*/ 31805 h 119756"/>
              <a:gd name="connsiteX1" fmla="*/ 47708 w 262393"/>
              <a:gd name="connsiteY1" fmla="*/ 87464 h 119756"/>
              <a:gd name="connsiteX2" fmla="*/ 135172 w 262393"/>
              <a:gd name="connsiteY2" fmla="*/ 119269 h 119756"/>
              <a:gd name="connsiteX3" fmla="*/ 206734 w 262393"/>
              <a:gd name="connsiteY3" fmla="*/ 63610 h 119756"/>
              <a:gd name="connsiteX4" fmla="*/ 262393 w 262393"/>
              <a:gd name="connsiteY4" fmla="*/ 0 h 119756"/>
              <a:gd name="connsiteX0" fmla="*/ 0 w 262393"/>
              <a:gd name="connsiteY0" fmla="*/ 31805 h 119756"/>
              <a:gd name="connsiteX1" fmla="*/ 47708 w 262393"/>
              <a:gd name="connsiteY1" fmla="*/ 87464 h 119756"/>
              <a:gd name="connsiteX2" fmla="*/ 135172 w 262393"/>
              <a:gd name="connsiteY2" fmla="*/ 119269 h 119756"/>
              <a:gd name="connsiteX3" fmla="*/ 206734 w 262393"/>
              <a:gd name="connsiteY3" fmla="*/ 63610 h 119756"/>
              <a:gd name="connsiteX4" fmla="*/ 262393 w 262393"/>
              <a:gd name="connsiteY4" fmla="*/ 0 h 119756"/>
              <a:gd name="connsiteX0" fmla="*/ 0 w 270344"/>
              <a:gd name="connsiteY0" fmla="*/ 7951 h 95902"/>
              <a:gd name="connsiteX1" fmla="*/ 47708 w 270344"/>
              <a:gd name="connsiteY1" fmla="*/ 63610 h 95902"/>
              <a:gd name="connsiteX2" fmla="*/ 135172 w 270344"/>
              <a:gd name="connsiteY2" fmla="*/ 95415 h 95902"/>
              <a:gd name="connsiteX3" fmla="*/ 206734 w 270344"/>
              <a:gd name="connsiteY3" fmla="*/ 39756 h 95902"/>
              <a:gd name="connsiteX4" fmla="*/ 270344 w 270344"/>
              <a:gd name="connsiteY4" fmla="*/ 0 h 95902"/>
              <a:gd name="connsiteX0" fmla="*/ 0 w 278295"/>
              <a:gd name="connsiteY0" fmla="*/ 0 h 87951"/>
              <a:gd name="connsiteX1" fmla="*/ 47708 w 278295"/>
              <a:gd name="connsiteY1" fmla="*/ 55659 h 87951"/>
              <a:gd name="connsiteX2" fmla="*/ 135172 w 278295"/>
              <a:gd name="connsiteY2" fmla="*/ 87464 h 87951"/>
              <a:gd name="connsiteX3" fmla="*/ 206734 w 278295"/>
              <a:gd name="connsiteY3" fmla="*/ 31805 h 87951"/>
              <a:gd name="connsiteX4" fmla="*/ 278295 w 278295"/>
              <a:gd name="connsiteY4" fmla="*/ 23855 h 87951"/>
              <a:gd name="connsiteX0" fmla="*/ 0 w 270343"/>
              <a:gd name="connsiteY0" fmla="*/ 23853 h 111804"/>
              <a:gd name="connsiteX1" fmla="*/ 47708 w 270343"/>
              <a:gd name="connsiteY1" fmla="*/ 79512 h 111804"/>
              <a:gd name="connsiteX2" fmla="*/ 135172 w 270343"/>
              <a:gd name="connsiteY2" fmla="*/ 111317 h 111804"/>
              <a:gd name="connsiteX3" fmla="*/ 206734 w 270343"/>
              <a:gd name="connsiteY3" fmla="*/ 55658 h 111804"/>
              <a:gd name="connsiteX4" fmla="*/ 270343 w 270343"/>
              <a:gd name="connsiteY4" fmla="*/ 0 h 111804"/>
              <a:gd name="connsiteX0" fmla="*/ 0 w 270343"/>
              <a:gd name="connsiteY0" fmla="*/ 23853 h 111384"/>
              <a:gd name="connsiteX1" fmla="*/ 47708 w 270343"/>
              <a:gd name="connsiteY1" fmla="*/ 79512 h 111384"/>
              <a:gd name="connsiteX2" fmla="*/ 135172 w 270343"/>
              <a:gd name="connsiteY2" fmla="*/ 111317 h 111384"/>
              <a:gd name="connsiteX3" fmla="*/ 230588 w 270343"/>
              <a:gd name="connsiteY3" fmla="*/ 71561 h 111384"/>
              <a:gd name="connsiteX4" fmla="*/ 270343 w 270343"/>
              <a:gd name="connsiteY4" fmla="*/ 0 h 11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43" h="111384">
                <a:moveTo>
                  <a:pt x="0" y="23853"/>
                </a:moveTo>
                <a:cubicBezTo>
                  <a:pt x="12589" y="44394"/>
                  <a:pt x="25179" y="64935"/>
                  <a:pt x="47708" y="79512"/>
                </a:cubicBezTo>
                <a:cubicBezTo>
                  <a:pt x="70237" y="94089"/>
                  <a:pt x="104692" y="112642"/>
                  <a:pt x="135172" y="111317"/>
                </a:cubicBezTo>
                <a:cubicBezTo>
                  <a:pt x="165652" y="109992"/>
                  <a:pt x="208060" y="90114"/>
                  <a:pt x="230588" y="71561"/>
                </a:cubicBezTo>
                <a:cubicBezTo>
                  <a:pt x="253116" y="53008"/>
                  <a:pt x="221310" y="13915"/>
                  <a:pt x="270343" y="0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Freeform 24"/>
          <p:cNvSpPr/>
          <p:nvPr/>
        </p:nvSpPr>
        <p:spPr>
          <a:xfrm>
            <a:off x="5643470" y="5661329"/>
            <a:ext cx="1200647" cy="542289"/>
          </a:xfrm>
          <a:custGeom>
            <a:avLst/>
            <a:gdLst>
              <a:gd name="connsiteX0" fmla="*/ 0 w 1200647"/>
              <a:gd name="connsiteY0" fmla="*/ 0 h 542289"/>
              <a:gd name="connsiteX1" fmla="*/ 143123 w 1200647"/>
              <a:gd name="connsiteY1" fmla="*/ 159026 h 542289"/>
              <a:gd name="connsiteX2" fmla="*/ 318052 w 1200647"/>
              <a:gd name="connsiteY2" fmla="*/ 326003 h 542289"/>
              <a:gd name="connsiteX3" fmla="*/ 580445 w 1200647"/>
              <a:gd name="connsiteY3" fmla="*/ 469127 h 542289"/>
              <a:gd name="connsiteX4" fmla="*/ 834887 w 1200647"/>
              <a:gd name="connsiteY4" fmla="*/ 540688 h 542289"/>
              <a:gd name="connsiteX5" fmla="*/ 985962 w 1200647"/>
              <a:gd name="connsiteY5" fmla="*/ 508883 h 542289"/>
              <a:gd name="connsiteX6" fmla="*/ 1105231 w 1200647"/>
              <a:gd name="connsiteY6" fmla="*/ 397565 h 542289"/>
              <a:gd name="connsiteX7" fmla="*/ 1152939 w 1200647"/>
              <a:gd name="connsiteY7" fmla="*/ 310101 h 542289"/>
              <a:gd name="connsiteX8" fmla="*/ 1200647 w 1200647"/>
              <a:gd name="connsiteY8" fmla="*/ 182880 h 54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647" h="542289">
                <a:moveTo>
                  <a:pt x="0" y="0"/>
                </a:moveTo>
                <a:cubicBezTo>
                  <a:pt x="45057" y="52346"/>
                  <a:pt x="90114" y="104692"/>
                  <a:pt x="143123" y="159026"/>
                </a:cubicBezTo>
                <a:cubicBezTo>
                  <a:pt x="196132" y="213360"/>
                  <a:pt x="245165" y="274320"/>
                  <a:pt x="318052" y="326003"/>
                </a:cubicBezTo>
                <a:cubicBezTo>
                  <a:pt x="390939" y="377686"/>
                  <a:pt x="494306" y="433346"/>
                  <a:pt x="580445" y="469127"/>
                </a:cubicBezTo>
                <a:cubicBezTo>
                  <a:pt x="666584" y="504908"/>
                  <a:pt x="767301" y="534062"/>
                  <a:pt x="834887" y="540688"/>
                </a:cubicBezTo>
                <a:cubicBezTo>
                  <a:pt x="902473" y="547314"/>
                  <a:pt x="940905" y="532737"/>
                  <a:pt x="985962" y="508883"/>
                </a:cubicBezTo>
                <a:cubicBezTo>
                  <a:pt x="1031019" y="485029"/>
                  <a:pt x="1077402" y="430695"/>
                  <a:pt x="1105231" y="397565"/>
                </a:cubicBezTo>
                <a:cubicBezTo>
                  <a:pt x="1133061" y="364435"/>
                  <a:pt x="1137036" y="345882"/>
                  <a:pt x="1152939" y="310101"/>
                </a:cubicBezTo>
                <a:cubicBezTo>
                  <a:pt x="1168842" y="274320"/>
                  <a:pt x="1184744" y="228600"/>
                  <a:pt x="1200647" y="182880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Freeform 31"/>
          <p:cNvSpPr/>
          <p:nvPr/>
        </p:nvSpPr>
        <p:spPr>
          <a:xfrm>
            <a:off x="5563957" y="5677231"/>
            <a:ext cx="1566977" cy="775225"/>
          </a:xfrm>
          <a:custGeom>
            <a:avLst/>
            <a:gdLst>
              <a:gd name="connsiteX0" fmla="*/ 0 w 1566407"/>
              <a:gd name="connsiteY0" fmla="*/ 0 h 773337"/>
              <a:gd name="connsiteX1" fmla="*/ 63610 w 1566407"/>
              <a:gd name="connsiteY1" fmla="*/ 119270 h 773337"/>
              <a:gd name="connsiteX2" fmla="*/ 254442 w 1566407"/>
              <a:gd name="connsiteY2" fmla="*/ 262393 h 773337"/>
              <a:gd name="connsiteX3" fmla="*/ 516835 w 1566407"/>
              <a:gd name="connsiteY3" fmla="*/ 492981 h 773337"/>
              <a:gd name="connsiteX4" fmla="*/ 834887 w 1566407"/>
              <a:gd name="connsiteY4" fmla="*/ 667910 h 773337"/>
              <a:gd name="connsiteX5" fmla="*/ 1129085 w 1566407"/>
              <a:gd name="connsiteY5" fmla="*/ 771277 h 773337"/>
              <a:gd name="connsiteX6" fmla="*/ 1288111 w 1566407"/>
              <a:gd name="connsiteY6" fmla="*/ 739472 h 773337"/>
              <a:gd name="connsiteX7" fmla="*/ 1470991 w 1566407"/>
              <a:gd name="connsiteY7" fmla="*/ 699715 h 773337"/>
              <a:gd name="connsiteX8" fmla="*/ 1566407 w 1566407"/>
              <a:gd name="connsiteY8" fmla="*/ 628153 h 773337"/>
              <a:gd name="connsiteX0" fmla="*/ 0 w 1566407"/>
              <a:gd name="connsiteY0" fmla="*/ 0 h 773337"/>
              <a:gd name="connsiteX1" fmla="*/ 63610 w 1566407"/>
              <a:gd name="connsiteY1" fmla="*/ 119270 h 773337"/>
              <a:gd name="connsiteX2" fmla="*/ 286247 w 1566407"/>
              <a:gd name="connsiteY2" fmla="*/ 333954 h 773337"/>
              <a:gd name="connsiteX3" fmla="*/ 516835 w 1566407"/>
              <a:gd name="connsiteY3" fmla="*/ 492981 h 773337"/>
              <a:gd name="connsiteX4" fmla="*/ 834887 w 1566407"/>
              <a:gd name="connsiteY4" fmla="*/ 667910 h 773337"/>
              <a:gd name="connsiteX5" fmla="*/ 1129085 w 1566407"/>
              <a:gd name="connsiteY5" fmla="*/ 771277 h 773337"/>
              <a:gd name="connsiteX6" fmla="*/ 1288111 w 1566407"/>
              <a:gd name="connsiteY6" fmla="*/ 739472 h 773337"/>
              <a:gd name="connsiteX7" fmla="*/ 1470991 w 1566407"/>
              <a:gd name="connsiteY7" fmla="*/ 699715 h 773337"/>
              <a:gd name="connsiteX8" fmla="*/ 1566407 w 1566407"/>
              <a:gd name="connsiteY8" fmla="*/ 628153 h 773337"/>
              <a:gd name="connsiteX0" fmla="*/ 0 w 1566407"/>
              <a:gd name="connsiteY0" fmla="*/ 0 h 773337"/>
              <a:gd name="connsiteX1" fmla="*/ 63610 w 1566407"/>
              <a:gd name="connsiteY1" fmla="*/ 119270 h 773337"/>
              <a:gd name="connsiteX2" fmla="*/ 286247 w 1566407"/>
              <a:gd name="connsiteY2" fmla="*/ 333954 h 773337"/>
              <a:gd name="connsiteX3" fmla="*/ 516835 w 1566407"/>
              <a:gd name="connsiteY3" fmla="*/ 492981 h 773337"/>
              <a:gd name="connsiteX4" fmla="*/ 834887 w 1566407"/>
              <a:gd name="connsiteY4" fmla="*/ 667910 h 773337"/>
              <a:gd name="connsiteX5" fmla="*/ 1129085 w 1566407"/>
              <a:gd name="connsiteY5" fmla="*/ 771277 h 773337"/>
              <a:gd name="connsiteX6" fmla="*/ 1288111 w 1566407"/>
              <a:gd name="connsiteY6" fmla="*/ 739472 h 773337"/>
              <a:gd name="connsiteX7" fmla="*/ 1470991 w 1566407"/>
              <a:gd name="connsiteY7" fmla="*/ 699715 h 773337"/>
              <a:gd name="connsiteX8" fmla="*/ 1566407 w 1566407"/>
              <a:gd name="connsiteY8" fmla="*/ 628153 h 773337"/>
              <a:gd name="connsiteX0" fmla="*/ 0 w 1566407"/>
              <a:gd name="connsiteY0" fmla="*/ 0 h 773337"/>
              <a:gd name="connsiteX1" fmla="*/ 63610 w 1566407"/>
              <a:gd name="connsiteY1" fmla="*/ 119270 h 773337"/>
              <a:gd name="connsiteX2" fmla="*/ 286247 w 1566407"/>
              <a:gd name="connsiteY2" fmla="*/ 333954 h 773337"/>
              <a:gd name="connsiteX3" fmla="*/ 516835 w 1566407"/>
              <a:gd name="connsiteY3" fmla="*/ 492981 h 773337"/>
              <a:gd name="connsiteX4" fmla="*/ 834887 w 1566407"/>
              <a:gd name="connsiteY4" fmla="*/ 667910 h 773337"/>
              <a:gd name="connsiteX5" fmla="*/ 1129085 w 1566407"/>
              <a:gd name="connsiteY5" fmla="*/ 771277 h 773337"/>
              <a:gd name="connsiteX6" fmla="*/ 1288111 w 1566407"/>
              <a:gd name="connsiteY6" fmla="*/ 739472 h 773337"/>
              <a:gd name="connsiteX7" fmla="*/ 1470991 w 1566407"/>
              <a:gd name="connsiteY7" fmla="*/ 699715 h 773337"/>
              <a:gd name="connsiteX8" fmla="*/ 1566407 w 1566407"/>
              <a:gd name="connsiteY8" fmla="*/ 628153 h 773337"/>
              <a:gd name="connsiteX0" fmla="*/ 0 w 1566407"/>
              <a:gd name="connsiteY0" fmla="*/ 0 h 773337"/>
              <a:gd name="connsiteX1" fmla="*/ 63610 w 1566407"/>
              <a:gd name="connsiteY1" fmla="*/ 119270 h 773337"/>
              <a:gd name="connsiteX2" fmla="*/ 286247 w 1566407"/>
              <a:gd name="connsiteY2" fmla="*/ 333954 h 773337"/>
              <a:gd name="connsiteX3" fmla="*/ 516835 w 1566407"/>
              <a:gd name="connsiteY3" fmla="*/ 492981 h 773337"/>
              <a:gd name="connsiteX4" fmla="*/ 834887 w 1566407"/>
              <a:gd name="connsiteY4" fmla="*/ 667910 h 773337"/>
              <a:gd name="connsiteX5" fmla="*/ 1129085 w 1566407"/>
              <a:gd name="connsiteY5" fmla="*/ 771277 h 773337"/>
              <a:gd name="connsiteX6" fmla="*/ 1288111 w 1566407"/>
              <a:gd name="connsiteY6" fmla="*/ 739472 h 773337"/>
              <a:gd name="connsiteX7" fmla="*/ 1470991 w 1566407"/>
              <a:gd name="connsiteY7" fmla="*/ 699715 h 773337"/>
              <a:gd name="connsiteX8" fmla="*/ 1566407 w 1566407"/>
              <a:gd name="connsiteY8" fmla="*/ 628153 h 773337"/>
              <a:gd name="connsiteX0" fmla="*/ 0 w 1567047"/>
              <a:gd name="connsiteY0" fmla="*/ 0 h 773337"/>
              <a:gd name="connsiteX1" fmla="*/ 63610 w 1567047"/>
              <a:gd name="connsiteY1" fmla="*/ 119270 h 773337"/>
              <a:gd name="connsiteX2" fmla="*/ 286247 w 1567047"/>
              <a:gd name="connsiteY2" fmla="*/ 333954 h 773337"/>
              <a:gd name="connsiteX3" fmla="*/ 516835 w 1567047"/>
              <a:gd name="connsiteY3" fmla="*/ 492981 h 773337"/>
              <a:gd name="connsiteX4" fmla="*/ 834887 w 1567047"/>
              <a:gd name="connsiteY4" fmla="*/ 667910 h 773337"/>
              <a:gd name="connsiteX5" fmla="*/ 1129085 w 1567047"/>
              <a:gd name="connsiteY5" fmla="*/ 771277 h 773337"/>
              <a:gd name="connsiteX6" fmla="*/ 1288111 w 1567047"/>
              <a:gd name="connsiteY6" fmla="*/ 739472 h 773337"/>
              <a:gd name="connsiteX7" fmla="*/ 1470991 w 1567047"/>
              <a:gd name="connsiteY7" fmla="*/ 699715 h 773337"/>
              <a:gd name="connsiteX8" fmla="*/ 1566407 w 1567047"/>
              <a:gd name="connsiteY8" fmla="*/ 628153 h 773337"/>
              <a:gd name="connsiteX0" fmla="*/ 0 w 1566977"/>
              <a:gd name="connsiteY0" fmla="*/ 0 h 775225"/>
              <a:gd name="connsiteX1" fmla="*/ 63610 w 1566977"/>
              <a:gd name="connsiteY1" fmla="*/ 119270 h 775225"/>
              <a:gd name="connsiteX2" fmla="*/ 286247 w 1566977"/>
              <a:gd name="connsiteY2" fmla="*/ 333954 h 775225"/>
              <a:gd name="connsiteX3" fmla="*/ 516835 w 1566977"/>
              <a:gd name="connsiteY3" fmla="*/ 492981 h 775225"/>
              <a:gd name="connsiteX4" fmla="*/ 834887 w 1566977"/>
              <a:gd name="connsiteY4" fmla="*/ 667910 h 775225"/>
              <a:gd name="connsiteX5" fmla="*/ 1129085 w 1566977"/>
              <a:gd name="connsiteY5" fmla="*/ 771277 h 775225"/>
              <a:gd name="connsiteX6" fmla="*/ 1335819 w 1566977"/>
              <a:gd name="connsiteY6" fmla="*/ 755375 h 775225"/>
              <a:gd name="connsiteX7" fmla="*/ 1470991 w 1566977"/>
              <a:gd name="connsiteY7" fmla="*/ 699715 h 775225"/>
              <a:gd name="connsiteX8" fmla="*/ 1566407 w 1566977"/>
              <a:gd name="connsiteY8" fmla="*/ 628153 h 77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977" h="775225">
                <a:moveTo>
                  <a:pt x="0" y="0"/>
                </a:moveTo>
                <a:cubicBezTo>
                  <a:pt x="10601" y="37769"/>
                  <a:pt x="15902" y="63611"/>
                  <a:pt x="63610" y="119270"/>
                </a:cubicBezTo>
                <a:cubicBezTo>
                  <a:pt x="111318" y="174929"/>
                  <a:pt x="210710" y="271669"/>
                  <a:pt x="286247" y="333954"/>
                </a:cubicBezTo>
                <a:cubicBezTo>
                  <a:pt x="361784" y="396239"/>
                  <a:pt x="425395" y="437322"/>
                  <a:pt x="516835" y="492981"/>
                </a:cubicBezTo>
                <a:cubicBezTo>
                  <a:pt x="608275" y="548640"/>
                  <a:pt x="732845" y="621527"/>
                  <a:pt x="834887" y="667910"/>
                </a:cubicBezTo>
                <a:cubicBezTo>
                  <a:pt x="936929" y="714293"/>
                  <a:pt x="1045596" y="756700"/>
                  <a:pt x="1129085" y="771277"/>
                </a:cubicBezTo>
                <a:cubicBezTo>
                  <a:pt x="1212574" y="785855"/>
                  <a:pt x="1335819" y="755375"/>
                  <a:pt x="1335819" y="755375"/>
                </a:cubicBezTo>
                <a:cubicBezTo>
                  <a:pt x="1392803" y="743448"/>
                  <a:pt x="1432560" y="720919"/>
                  <a:pt x="1470991" y="699715"/>
                </a:cubicBezTo>
                <a:cubicBezTo>
                  <a:pt x="1509422" y="678511"/>
                  <a:pt x="1573695" y="598998"/>
                  <a:pt x="1566407" y="628153"/>
                </a:cubicBezTo>
              </a:path>
            </a:pathLst>
          </a:custGeom>
          <a:noFill/>
          <a:ln w="38100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xtBox 46"/>
          <p:cNvSpPr txBox="1"/>
          <p:nvPr/>
        </p:nvSpPr>
        <p:spPr>
          <a:xfrm>
            <a:off x="7073744" y="5539760"/>
            <a:ext cx="267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8543" y="6172200"/>
            <a:ext cx="178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stromingsrichting grondwater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Freeform 4109"/>
          <p:cNvSpPr/>
          <p:nvPr/>
        </p:nvSpPr>
        <p:spPr>
          <a:xfrm>
            <a:off x="3503292" y="4038480"/>
            <a:ext cx="377564" cy="405130"/>
          </a:xfrm>
          <a:custGeom>
            <a:avLst/>
            <a:gdLst>
              <a:gd name="connsiteX0" fmla="*/ 64888 w 377564"/>
              <a:gd name="connsiteY0" fmla="*/ 398348 h 405130"/>
              <a:gd name="connsiteX1" fmla="*/ 208011 w 377564"/>
              <a:gd name="connsiteY1" fmla="*/ 247273 h 405130"/>
              <a:gd name="connsiteX2" fmla="*/ 327281 w 377564"/>
              <a:gd name="connsiteY2" fmla="*/ 175711 h 405130"/>
              <a:gd name="connsiteX3" fmla="*/ 374988 w 377564"/>
              <a:gd name="connsiteY3" fmla="*/ 96198 h 405130"/>
              <a:gd name="connsiteX4" fmla="*/ 255719 w 377564"/>
              <a:gd name="connsiteY4" fmla="*/ 783 h 405130"/>
              <a:gd name="connsiteX5" fmla="*/ 88741 w 377564"/>
              <a:gd name="connsiteY5" fmla="*/ 151857 h 405130"/>
              <a:gd name="connsiteX6" fmla="*/ 17180 w 377564"/>
              <a:gd name="connsiteY6" fmla="*/ 263176 h 405130"/>
              <a:gd name="connsiteX7" fmla="*/ 1277 w 377564"/>
              <a:gd name="connsiteY7" fmla="*/ 366543 h 405130"/>
              <a:gd name="connsiteX8" fmla="*/ 64888 w 377564"/>
              <a:gd name="connsiteY8" fmla="*/ 398348 h 40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564" h="405130">
                <a:moveTo>
                  <a:pt x="64888" y="398348"/>
                </a:moveTo>
                <a:cubicBezTo>
                  <a:pt x="99344" y="378470"/>
                  <a:pt x="164279" y="284379"/>
                  <a:pt x="208011" y="247273"/>
                </a:cubicBezTo>
                <a:cubicBezTo>
                  <a:pt x="251743" y="210167"/>
                  <a:pt x="299452" y="200890"/>
                  <a:pt x="327281" y="175711"/>
                </a:cubicBezTo>
                <a:cubicBezTo>
                  <a:pt x="355110" y="150532"/>
                  <a:pt x="386915" y="125353"/>
                  <a:pt x="374988" y="96198"/>
                </a:cubicBezTo>
                <a:cubicBezTo>
                  <a:pt x="363061" y="67043"/>
                  <a:pt x="303427" y="-8493"/>
                  <a:pt x="255719" y="783"/>
                </a:cubicBezTo>
                <a:cubicBezTo>
                  <a:pt x="208011" y="10059"/>
                  <a:pt x="128497" y="108125"/>
                  <a:pt x="88741" y="151857"/>
                </a:cubicBezTo>
                <a:cubicBezTo>
                  <a:pt x="48985" y="195589"/>
                  <a:pt x="31757" y="227395"/>
                  <a:pt x="17180" y="263176"/>
                </a:cubicBezTo>
                <a:cubicBezTo>
                  <a:pt x="2603" y="298957"/>
                  <a:pt x="-2699" y="342689"/>
                  <a:pt x="1277" y="366543"/>
                </a:cubicBezTo>
                <a:cubicBezTo>
                  <a:pt x="5253" y="390397"/>
                  <a:pt x="30432" y="418226"/>
                  <a:pt x="64888" y="398348"/>
                </a:cubicBezTo>
                <a:close/>
              </a:path>
            </a:pathLst>
          </a:custGeom>
          <a:solidFill>
            <a:srgbClr val="004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TextBox 79"/>
          <p:cNvSpPr txBox="1"/>
          <p:nvPr/>
        </p:nvSpPr>
        <p:spPr>
          <a:xfrm>
            <a:off x="6292734" y="4038600"/>
            <a:ext cx="162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uitstuiving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  <p:bldP spid="13" grpId="0" animBg="1"/>
      <p:bldP spid="17" grpId="0" animBg="1"/>
      <p:bldP spid="45" grpId="0"/>
      <p:bldP spid="46" grpId="0"/>
      <p:bldP spid="48" grpId="0"/>
      <p:bldP spid="50" grpId="0"/>
      <p:bldP spid="3" grpId="0" animBg="1"/>
      <p:bldP spid="4" grpId="0" animBg="1"/>
      <p:bldP spid="18" grpId="0" animBg="1"/>
      <p:bldP spid="36" grpId="0" animBg="1"/>
      <p:bldP spid="38" grpId="0" animBg="1"/>
      <p:bldP spid="39" grpId="0" animBg="1"/>
      <p:bldP spid="40" grpId="0" animBg="1"/>
      <p:bldP spid="22" grpId="0" animBg="1"/>
      <p:bldP spid="25" grpId="0" animBg="1"/>
      <p:bldP spid="32" grpId="0" animBg="1"/>
      <p:bldP spid="47" grpId="0"/>
      <p:bldP spid="49" grpId="0"/>
      <p:bldP spid="4110" grpId="0" animBg="1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Grondwaterstroming</a:t>
            </a:r>
            <a:endParaRPr lang="nl-NL" dirty="0"/>
          </a:p>
        </p:txBody>
      </p:sp>
      <p:sp>
        <p:nvSpPr>
          <p:cNvPr id="4" name="Freeform 3"/>
          <p:cNvSpPr/>
          <p:nvPr/>
        </p:nvSpPr>
        <p:spPr>
          <a:xfrm>
            <a:off x="1146814" y="3220608"/>
            <a:ext cx="3705308" cy="2230444"/>
          </a:xfrm>
          <a:custGeom>
            <a:avLst/>
            <a:gdLst>
              <a:gd name="connsiteX0" fmla="*/ 299139 w 4344137"/>
              <a:gd name="connsiteY0" fmla="*/ 43836 h 2266013"/>
              <a:gd name="connsiteX1" fmla="*/ 283236 w 4344137"/>
              <a:gd name="connsiteY1" fmla="*/ 870771 h 2266013"/>
              <a:gd name="connsiteX2" fmla="*/ 3988544 w 4344137"/>
              <a:gd name="connsiteY2" fmla="*/ 2230444 h 2266013"/>
              <a:gd name="connsiteX3" fmla="*/ 3956739 w 4344137"/>
              <a:gd name="connsiteY3" fmla="*/ 1793123 h 2266013"/>
              <a:gd name="connsiteX4" fmla="*/ 1873497 w 4344137"/>
              <a:gd name="connsiteY4" fmla="*/ 974138 h 2266013"/>
              <a:gd name="connsiteX5" fmla="*/ 1531591 w 4344137"/>
              <a:gd name="connsiteY5" fmla="*/ 815112 h 2266013"/>
              <a:gd name="connsiteX6" fmla="*/ 1261246 w 4344137"/>
              <a:gd name="connsiteY6" fmla="*/ 664038 h 2266013"/>
              <a:gd name="connsiteX7" fmla="*/ 998853 w 4344137"/>
              <a:gd name="connsiteY7" fmla="*/ 361888 h 2266013"/>
              <a:gd name="connsiteX8" fmla="*/ 656947 w 4344137"/>
              <a:gd name="connsiteY8" fmla="*/ 139251 h 2266013"/>
              <a:gd name="connsiteX9" fmla="*/ 299139 w 4344137"/>
              <a:gd name="connsiteY9" fmla="*/ 43836 h 2266013"/>
              <a:gd name="connsiteX0" fmla="*/ 299139 w 4344137"/>
              <a:gd name="connsiteY0" fmla="*/ 43836 h 2266013"/>
              <a:gd name="connsiteX1" fmla="*/ 283236 w 4344137"/>
              <a:gd name="connsiteY1" fmla="*/ 870771 h 2266013"/>
              <a:gd name="connsiteX2" fmla="*/ 3988544 w 4344137"/>
              <a:gd name="connsiteY2" fmla="*/ 2230444 h 2266013"/>
              <a:gd name="connsiteX3" fmla="*/ 3956739 w 4344137"/>
              <a:gd name="connsiteY3" fmla="*/ 1793123 h 2266013"/>
              <a:gd name="connsiteX4" fmla="*/ 1873497 w 4344137"/>
              <a:gd name="connsiteY4" fmla="*/ 974138 h 2266013"/>
              <a:gd name="connsiteX5" fmla="*/ 1531591 w 4344137"/>
              <a:gd name="connsiteY5" fmla="*/ 815112 h 2266013"/>
              <a:gd name="connsiteX6" fmla="*/ 1261246 w 4344137"/>
              <a:gd name="connsiteY6" fmla="*/ 664038 h 2266013"/>
              <a:gd name="connsiteX7" fmla="*/ 998853 w 4344137"/>
              <a:gd name="connsiteY7" fmla="*/ 361888 h 2266013"/>
              <a:gd name="connsiteX8" fmla="*/ 656947 w 4344137"/>
              <a:gd name="connsiteY8" fmla="*/ 139251 h 2266013"/>
              <a:gd name="connsiteX9" fmla="*/ 299139 w 4344137"/>
              <a:gd name="connsiteY9" fmla="*/ 43836 h 2266013"/>
              <a:gd name="connsiteX0" fmla="*/ 299139 w 3988544"/>
              <a:gd name="connsiteY0" fmla="*/ 43836 h 2230444"/>
              <a:gd name="connsiteX1" fmla="*/ 283236 w 3988544"/>
              <a:gd name="connsiteY1" fmla="*/ 870771 h 2230444"/>
              <a:gd name="connsiteX2" fmla="*/ 3988544 w 3988544"/>
              <a:gd name="connsiteY2" fmla="*/ 2230444 h 2230444"/>
              <a:gd name="connsiteX3" fmla="*/ 3956739 w 3988544"/>
              <a:gd name="connsiteY3" fmla="*/ 1793123 h 2230444"/>
              <a:gd name="connsiteX4" fmla="*/ 1873497 w 3988544"/>
              <a:gd name="connsiteY4" fmla="*/ 974138 h 2230444"/>
              <a:gd name="connsiteX5" fmla="*/ 1531591 w 3988544"/>
              <a:gd name="connsiteY5" fmla="*/ 815112 h 2230444"/>
              <a:gd name="connsiteX6" fmla="*/ 1261246 w 3988544"/>
              <a:gd name="connsiteY6" fmla="*/ 664038 h 2230444"/>
              <a:gd name="connsiteX7" fmla="*/ 998853 w 3988544"/>
              <a:gd name="connsiteY7" fmla="*/ 361888 h 2230444"/>
              <a:gd name="connsiteX8" fmla="*/ 656947 w 3988544"/>
              <a:gd name="connsiteY8" fmla="*/ 139251 h 2230444"/>
              <a:gd name="connsiteX9" fmla="*/ 299139 w 3988544"/>
              <a:gd name="connsiteY9" fmla="*/ 43836 h 2230444"/>
              <a:gd name="connsiteX0" fmla="*/ 15903 w 3705308"/>
              <a:gd name="connsiteY0" fmla="*/ 43836 h 2230444"/>
              <a:gd name="connsiteX1" fmla="*/ 0 w 3705308"/>
              <a:gd name="connsiteY1" fmla="*/ 870771 h 2230444"/>
              <a:gd name="connsiteX2" fmla="*/ 3705308 w 3705308"/>
              <a:gd name="connsiteY2" fmla="*/ 2230444 h 2230444"/>
              <a:gd name="connsiteX3" fmla="*/ 3673503 w 3705308"/>
              <a:gd name="connsiteY3" fmla="*/ 1793123 h 2230444"/>
              <a:gd name="connsiteX4" fmla="*/ 1590261 w 3705308"/>
              <a:gd name="connsiteY4" fmla="*/ 974138 h 2230444"/>
              <a:gd name="connsiteX5" fmla="*/ 1248355 w 3705308"/>
              <a:gd name="connsiteY5" fmla="*/ 815112 h 2230444"/>
              <a:gd name="connsiteX6" fmla="*/ 978010 w 3705308"/>
              <a:gd name="connsiteY6" fmla="*/ 664038 h 2230444"/>
              <a:gd name="connsiteX7" fmla="*/ 715617 w 3705308"/>
              <a:gd name="connsiteY7" fmla="*/ 361888 h 2230444"/>
              <a:gd name="connsiteX8" fmla="*/ 373711 w 3705308"/>
              <a:gd name="connsiteY8" fmla="*/ 139251 h 2230444"/>
              <a:gd name="connsiteX9" fmla="*/ 15903 w 3705308"/>
              <a:gd name="connsiteY9" fmla="*/ 43836 h 223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5308" h="2230444">
                <a:moveTo>
                  <a:pt x="15903" y="43836"/>
                </a:moveTo>
                <a:lnTo>
                  <a:pt x="0" y="870771"/>
                </a:lnTo>
                <a:lnTo>
                  <a:pt x="3705308" y="2230444"/>
                </a:lnTo>
                <a:lnTo>
                  <a:pt x="3673503" y="1793123"/>
                </a:lnTo>
                <a:cubicBezTo>
                  <a:pt x="3320995" y="1583739"/>
                  <a:pt x="1994452" y="1137140"/>
                  <a:pt x="1590261" y="974138"/>
                </a:cubicBezTo>
                <a:cubicBezTo>
                  <a:pt x="1186070" y="811136"/>
                  <a:pt x="1350397" y="866795"/>
                  <a:pt x="1248355" y="815112"/>
                </a:cubicBezTo>
                <a:cubicBezTo>
                  <a:pt x="1146313" y="763429"/>
                  <a:pt x="1066799" y="739575"/>
                  <a:pt x="978010" y="664038"/>
                </a:cubicBezTo>
                <a:cubicBezTo>
                  <a:pt x="889221" y="588501"/>
                  <a:pt x="816333" y="449352"/>
                  <a:pt x="715617" y="361888"/>
                </a:cubicBezTo>
                <a:cubicBezTo>
                  <a:pt x="614901" y="274424"/>
                  <a:pt x="483704" y="190934"/>
                  <a:pt x="373711" y="139251"/>
                </a:cubicBezTo>
                <a:cubicBezTo>
                  <a:pt x="263718" y="87568"/>
                  <a:pt x="78188" y="-78084"/>
                  <a:pt x="15903" y="4383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" name="Freeform 4"/>
          <p:cNvSpPr/>
          <p:nvPr/>
        </p:nvSpPr>
        <p:spPr>
          <a:xfrm>
            <a:off x="4828269" y="3526837"/>
            <a:ext cx="1900362" cy="1924215"/>
          </a:xfrm>
          <a:custGeom>
            <a:avLst/>
            <a:gdLst>
              <a:gd name="connsiteX0" fmla="*/ 221547 w 2353541"/>
              <a:gd name="connsiteY0" fmla="*/ 1510209 h 2008189"/>
              <a:gd name="connsiteX1" fmla="*/ 2121909 w 2353541"/>
              <a:gd name="connsiteY1" fmla="*/ 39218 h 2008189"/>
              <a:gd name="connsiteX2" fmla="*/ 2113957 w 2353541"/>
              <a:gd name="connsiteY2" fmla="*/ 556053 h 2008189"/>
              <a:gd name="connsiteX3" fmla="*/ 245401 w 2353541"/>
              <a:gd name="connsiteY3" fmla="*/ 1963433 h 2008189"/>
              <a:gd name="connsiteX4" fmla="*/ 221547 w 2353541"/>
              <a:gd name="connsiteY4" fmla="*/ 1510209 h 2008189"/>
              <a:gd name="connsiteX0" fmla="*/ 221547 w 2353541"/>
              <a:gd name="connsiteY0" fmla="*/ 1510209 h 2008189"/>
              <a:gd name="connsiteX1" fmla="*/ 2121909 w 2353541"/>
              <a:gd name="connsiteY1" fmla="*/ 39218 h 2008189"/>
              <a:gd name="connsiteX2" fmla="*/ 2113957 w 2353541"/>
              <a:gd name="connsiteY2" fmla="*/ 556053 h 2008189"/>
              <a:gd name="connsiteX3" fmla="*/ 245401 w 2353541"/>
              <a:gd name="connsiteY3" fmla="*/ 1963433 h 2008189"/>
              <a:gd name="connsiteX4" fmla="*/ 221547 w 2353541"/>
              <a:gd name="connsiteY4" fmla="*/ 1510209 h 2008189"/>
              <a:gd name="connsiteX0" fmla="*/ 221547 w 2353541"/>
              <a:gd name="connsiteY0" fmla="*/ 1510209 h 2008189"/>
              <a:gd name="connsiteX1" fmla="*/ 2121909 w 2353541"/>
              <a:gd name="connsiteY1" fmla="*/ 39218 h 2008189"/>
              <a:gd name="connsiteX2" fmla="*/ 2113957 w 2353541"/>
              <a:gd name="connsiteY2" fmla="*/ 556053 h 2008189"/>
              <a:gd name="connsiteX3" fmla="*/ 245401 w 2353541"/>
              <a:gd name="connsiteY3" fmla="*/ 1963433 h 2008189"/>
              <a:gd name="connsiteX4" fmla="*/ 221547 w 2353541"/>
              <a:gd name="connsiteY4" fmla="*/ 1510209 h 2008189"/>
              <a:gd name="connsiteX0" fmla="*/ 221547 w 2121909"/>
              <a:gd name="connsiteY0" fmla="*/ 1470991 h 1968971"/>
              <a:gd name="connsiteX1" fmla="*/ 2121909 w 2121909"/>
              <a:gd name="connsiteY1" fmla="*/ 0 h 1968971"/>
              <a:gd name="connsiteX2" fmla="*/ 2113957 w 2121909"/>
              <a:gd name="connsiteY2" fmla="*/ 516835 h 1968971"/>
              <a:gd name="connsiteX3" fmla="*/ 245401 w 2121909"/>
              <a:gd name="connsiteY3" fmla="*/ 1924215 h 1968971"/>
              <a:gd name="connsiteX4" fmla="*/ 221547 w 2121909"/>
              <a:gd name="connsiteY4" fmla="*/ 1470991 h 1968971"/>
              <a:gd name="connsiteX0" fmla="*/ 0 w 1900362"/>
              <a:gd name="connsiteY0" fmla="*/ 1470991 h 1924215"/>
              <a:gd name="connsiteX1" fmla="*/ 1900362 w 1900362"/>
              <a:gd name="connsiteY1" fmla="*/ 0 h 1924215"/>
              <a:gd name="connsiteX2" fmla="*/ 1892410 w 1900362"/>
              <a:gd name="connsiteY2" fmla="*/ 516835 h 1924215"/>
              <a:gd name="connsiteX3" fmla="*/ 23854 w 1900362"/>
              <a:gd name="connsiteY3" fmla="*/ 1924215 h 1924215"/>
              <a:gd name="connsiteX4" fmla="*/ 0 w 1900362"/>
              <a:gd name="connsiteY4" fmla="*/ 1470991 h 19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362" h="1924215">
                <a:moveTo>
                  <a:pt x="0" y="1470991"/>
                </a:moveTo>
                <a:lnTo>
                  <a:pt x="1900362" y="0"/>
                </a:lnTo>
                <a:lnTo>
                  <a:pt x="1892410" y="516835"/>
                </a:lnTo>
                <a:lnTo>
                  <a:pt x="23854" y="1924215"/>
                </a:lnTo>
                <a:lnTo>
                  <a:pt x="0" y="147099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7" name="Freeform 6"/>
          <p:cNvSpPr/>
          <p:nvPr/>
        </p:nvSpPr>
        <p:spPr>
          <a:xfrm>
            <a:off x="1165693" y="1830978"/>
            <a:ext cx="2694639" cy="1962984"/>
          </a:xfrm>
          <a:custGeom>
            <a:avLst/>
            <a:gdLst>
              <a:gd name="connsiteX0" fmla="*/ 4975 w 2694639"/>
              <a:gd name="connsiteY0" fmla="*/ 1409612 h 1962984"/>
              <a:gd name="connsiteX1" fmla="*/ 315076 w 2694639"/>
              <a:gd name="connsiteY1" fmla="*/ 1123365 h 1962984"/>
              <a:gd name="connsiteX2" fmla="*/ 736495 w 2694639"/>
              <a:gd name="connsiteY2" fmla="*/ 829167 h 1962984"/>
              <a:gd name="connsiteX3" fmla="*/ 1102255 w 2694639"/>
              <a:gd name="connsiteY3" fmla="*/ 495212 h 1962984"/>
              <a:gd name="connsiteX4" fmla="*/ 1420307 w 2694639"/>
              <a:gd name="connsiteY4" fmla="*/ 312332 h 1962984"/>
              <a:gd name="connsiteX5" fmla="*/ 1905337 w 2694639"/>
              <a:gd name="connsiteY5" fmla="*/ 2231 h 1962984"/>
              <a:gd name="connsiteX6" fmla="*/ 2326756 w 2694639"/>
              <a:gd name="connsiteY6" fmla="*/ 185111 h 1962984"/>
              <a:gd name="connsiteX7" fmla="*/ 2557344 w 2694639"/>
              <a:gd name="connsiteY7" fmla="*/ 415699 h 1962984"/>
              <a:gd name="connsiteX8" fmla="*/ 2692516 w 2694639"/>
              <a:gd name="connsiteY8" fmla="*/ 558822 h 1962984"/>
              <a:gd name="connsiteX9" fmla="*/ 2453977 w 2694639"/>
              <a:gd name="connsiteY9" fmla="*/ 765556 h 1962984"/>
              <a:gd name="connsiteX10" fmla="*/ 2302902 w 2694639"/>
              <a:gd name="connsiteY10" fmla="*/ 892777 h 1962984"/>
              <a:gd name="connsiteX11" fmla="*/ 2247243 w 2694639"/>
              <a:gd name="connsiteY11" fmla="*/ 1186975 h 1962984"/>
              <a:gd name="connsiteX12" fmla="*/ 1889434 w 2694639"/>
              <a:gd name="connsiteY12" fmla="*/ 1536833 h 1962984"/>
              <a:gd name="connsiteX13" fmla="*/ 1555479 w 2694639"/>
              <a:gd name="connsiteY13" fmla="*/ 1775372 h 1962984"/>
              <a:gd name="connsiteX14" fmla="*/ 1245378 w 2694639"/>
              <a:gd name="connsiteY14" fmla="*/ 1870788 h 1962984"/>
              <a:gd name="connsiteX15" fmla="*/ 1038644 w 2694639"/>
              <a:gd name="connsiteY15" fmla="*/ 1942349 h 1962984"/>
              <a:gd name="connsiteX16" fmla="*/ 911424 w 2694639"/>
              <a:gd name="connsiteY16" fmla="*/ 1950301 h 1962984"/>
              <a:gd name="connsiteX17" fmla="*/ 752397 w 2694639"/>
              <a:gd name="connsiteY17" fmla="*/ 1783323 h 1962984"/>
              <a:gd name="connsiteX18" fmla="*/ 561566 w 2694639"/>
              <a:gd name="connsiteY18" fmla="*/ 1624297 h 1962984"/>
              <a:gd name="connsiteX19" fmla="*/ 346881 w 2694639"/>
              <a:gd name="connsiteY19" fmla="*/ 1520930 h 1962984"/>
              <a:gd name="connsiteX20" fmla="*/ 140147 w 2694639"/>
              <a:gd name="connsiteY20" fmla="*/ 1457320 h 1962984"/>
              <a:gd name="connsiteX21" fmla="*/ 4975 w 2694639"/>
              <a:gd name="connsiteY21" fmla="*/ 1409612 h 196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94639" h="1962984">
                <a:moveTo>
                  <a:pt x="4975" y="1409612"/>
                </a:moveTo>
                <a:cubicBezTo>
                  <a:pt x="34130" y="1353953"/>
                  <a:pt x="193156" y="1220106"/>
                  <a:pt x="315076" y="1123365"/>
                </a:cubicBezTo>
                <a:cubicBezTo>
                  <a:pt x="436996" y="1026624"/>
                  <a:pt x="605299" y="933859"/>
                  <a:pt x="736495" y="829167"/>
                </a:cubicBezTo>
                <a:cubicBezTo>
                  <a:pt x="867691" y="724475"/>
                  <a:pt x="988286" y="581351"/>
                  <a:pt x="1102255" y="495212"/>
                </a:cubicBezTo>
                <a:cubicBezTo>
                  <a:pt x="1216224" y="409073"/>
                  <a:pt x="1286460" y="394495"/>
                  <a:pt x="1420307" y="312332"/>
                </a:cubicBezTo>
                <a:cubicBezTo>
                  <a:pt x="1554154" y="230169"/>
                  <a:pt x="1754262" y="23434"/>
                  <a:pt x="1905337" y="2231"/>
                </a:cubicBezTo>
                <a:cubicBezTo>
                  <a:pt x="2056412" y="-18972"/>
                  <a:pt x="2218088" y="116200"/>
                  <a:pt x="2326756" y="185111"/>
                </a:cubicBezTo>
                <a:cubicBezTo>
                  <a:pt x="2435424" y="254022"/>
                  <a:pt x="2496384" y="353414"/>
                  <a:pt x="2557344" y="415699"/>
                </a:cubicBezTo>
                <a:cubicBezTo>
                  <a:pt x="2618304" y="477984"/>
                  <a:pt x="2709744" y="500513"/>
                  <a:pt x="2692516" y="558822"/>
                </a:cubicBezTo>
                <a:cubicBezTo>
                  <a:pt x="2675288" y="617131"/>
                  <a:pt x="2518913" y="709897"/>
                  <a:pt x="2453977" y="765556"/>
                </a:cubicBezTo>
                <a:cubicBezTo>
                  <a:pt x="2389041" y="821215"/>
                  <a:pt x="2337358" y="822540"/>
                  <a:pt x="2302902" y="892777"/>
                </a:cubicBezTo>
                <a:cubicBezTo>
                  <a:pt x="2268446" y="963013"/>
                  <a:pt x="2316154" y="1079632"/>
                  <a:pt x="2247243" y="1186975"/>
                </a:cubicBezTo>
                <a:cubicBezTo>
                  <a:pt x="2178332" y="1294318"/>
                  <a:pt x="2004728" y="1438767"/>
                  <a:pt x="1889434" y="1536833"/>
                </a:cubicBezTo>
                <a:cubicBezTo>
                  <a:pt x="1774140" y="1634899"/>
                  <a:pt x="1662822" y="1719713"/>
                  <a:pt x="1555479" y="1775372"/>
                </a:cubicBezTo>
                <a:cubicBezTo>
                  <a:pt x="1448136" y="1831031"/>
                  <a:pt x="1331517" y="1842959"/>
                  <a:pt x="1245378" y="1870788"/>
                </a:cubicBezTo>
                <a:cubicBezTo>
                  <a:pt x="1159239" y="1898617"/>
                  <a:pt x="1094303" y="1929097"/>
                  <a:pt x="1038644" y="1942349"/>
                </a:cubicBezTo>
                <a:cubicBezTo>
                  <a:pt x="982985" y="1955601"/>
                  <a:pt x="959132" y="1976805"/>
                  <a:pt x="911424" y="1950301"/>
                </a:cubicBezTo>
                <a:cubicBezTo>
                  <a:pt x="863716" y="1923797"/>
                  <a:pt x="810707" y="1837657"/>
                  <a:pt x="752397" y="1783323"/>
                </a:cubicBezTo>
                <a:cubicBezTo>
                  <a:pt x="694087" y="1728989"/>
                  <a:pt x="629152" y="1668029"/>
                  <a:pt x="561566" y="1624297"/>
                </a:cubicBezTo>
                <a:cubicBezTo>
                  <a:pt x="493980" y="1580565"/>
                  <a:pt x="417118" y="1548760"/>
                  <a:pt x="346881" y="1520930"/>
                </a:cubicBezTo>
                <a:cubicBezTo>
                  <a:pt x="276645" y="1493101"/>
                  <a:pt x="198456" y="1470572"/>
                  <a:pt x="140147" y="1457320"/>
                </a:cubicBezTo>
                <a:cubicBezTo>
                  <a:pt x="81838" y="1444068"/>
                  <a:pt x="-24180" y="1465271"/>
                  <a:pt x="4975" y="14096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8" name="Freeform 7"/>
          <p:cNvSpPr/>
          <p:nvPr/>
        </p:nvSpPr>
        <p:spPr>
          <a:xfrm>
            <a:off x="2083160" y="2365621"/>
            <a:ext cx="4645470" cy="2568597"/>
          </a:xfrm>
          <a:custGeom>
            <a:avLst/>
            <a:gdLst>
              <a:gd name="connsiteX0" fmla="*/ 1801377 w 4676937"/>
              <a:gd name="connsiteY0" fmla="*/ 325 h 2586917"/>
              <a:gd name="connsiteX1" fmla="*/ 2238698 w 4676937"/>
              <a:gd name="connsiteY1" fmla="*/ 183205 h 2586917"/>
              <a:gd name="connsiteX2" fmla="*/ 2787338 w 4676937"/>
              <a:gd name="connsiteY2" fmla="*/ 413793 h 2586917"/>
              <a:gd name="connsiteX3" fmla="*/ 3638128 w 4676937"/>
              <a:gd name="connsiteY3" fmla="*/ 700040 h 2586917"/>
              <a:gd name="connsiteX4" fmla="*/ 3892570 w 4676937"/>
              <a:gd name="connsiteY4" fmla="*/ 874969 h 2586917"/>
              <a:gd name="connsiteX5" fmla="*/ 4568431 w 4676937"/>
              <a:gd name="connsiteY5" fmla="*/ 1105557 h 2586917"/>
              <a:gd name="connsiteX6" fmla="*/ 4592284 w 4676937"/>
              <a:gd name="connsiteY6" fmla="*/ 1193021 h 2586917"/>
              <a:gd name="connsiteX7" fmla="*/ 3749446 w 4676937"/>
              <a:gd name="connsiteY7" fmla="*/ 1813223 h 2586917"/>
              <a:gd name="connsiteX8" fmla="*/ 2747582 w 4676937"/>
              <a:gd name="connsiteY8" fmla="*/ 2568597 h 2586917"/>
              <a:gd name="connsiteX9" fmla="*/ 2214844 w 4676937"/>
              <a:gd name="connsiteY9" fmla="*/ 2338009 h 2586917"/>
              <a:gd name="connsiteX10" fmla="*/ 1737766 w 4676937"/>
              <a:gd name="connsiteY10" fmla="*/ 2163080 h 2586917"/>
              <a:gd name="connsiteX11" fmla="*/ 1594643 w 4676937"/>
              <a:gd name="connsiteY11" fmla="*/ 2067665 h 2586917"/>
              <a:gd name="connsiteX12" fmla="*/ 1197078 w 4676937"/>
              <a:gd name="connsiteY12" fmla="*/ 1940444 h 2586917"/>
              <a:gd name="connsiteX13" fmla="*/ 863123 w 4676937"/>
              <a:gd name="connsiteY13" fmla="*/ 1789369 h 2586917"/>
              <a:gd name="connsiteX14" fmla="*/ 497363 w 4676937"/>
              <a:gd name="connsiteY14" fmla="*/ 1670099 h 2586917"/>
              <a:gd name="connsiteX15" fmla="*/ 123651 w 4676937"/>
              <a:gd name="connsiteY15" fmla="*/ 1566732 h 2586917"/>
              <a:gd name="connsiteX16" fmla="*/ 4382 w 4676937"/>
              <a:gd name="connsiteY16" fmla="*/ 1447463 h 2586917"/>
              <a:gd name="connsiteX17" fmla="*/ 250872 w 4676937"/>
              <a:gd name="connsiteY17" fmla="*/ 1352047 h 2586917"/>
              <a:gd name="connsiteX18" fmla="*/ 672291 w 4676937"/>
              <a:gd name="connsiteY18" fmla="*/ 1264583 h 2586917"/>
              <a:gd name="connsiteX19" fmla="*/ 1006246 w 4676937"/>
              <a:gd name="connsiteY19" fmla="*/ 978336 h 2586917"/>
              <a:gd name="connsiteX20" fmla="*/ 1379958 w 4676937"/>
              <a:gd name="connsiteY20" fmla="*/ 620527 h 2586917"/>
              <a:gd name="connsiteX21" fmla="*/ 1379958 w 4676937"/>
              <a:gd name="connsiteY21" fmla="*/ 374037 h 2586917"/>
              <a:gd name="connsiteX22" fmla="*/ 1499227 w 4676937"/>
              <a:gd name="connsiteY22" fmla="*/ 238865 h 2586917"/>
              <a:gd name="connsiteX23" fmla="*/ 1801377 w 4676937"/>
              <a:gd name="connsiteY23" fmla="*/ 325 h 2586917"/>
              <a:gd name="connsiteX0" fmla="*/ 1801377 w 4676937"/>
              <a:gd name="connsiteY0" fmla="*/ 325 h 2586917"/>
              <a:gd name="connsiteX1" fmla="*/ 2238698 w 4676937"/>
              <a:gd name="connsiteY1" fmla="*/ 183205 h 2586917"/>
              <a:gd name="connsiteX2" fmla="*/ 2787338 w 4676937"/>
              <a:gd name="connsiteY2" fmla="*/ 413793 h 2586917"/>
              <a:gd name="connsiteX3" fmla="*/ 3638128 w 4676937"/>
              <a:gd name="connsiteY3" fmla="*/ 700040 h 2586917"/>
              <a:gd name="connsiteX4" fmla="*/ 3892570 w 4676937"/>
              <a:gd name="connsiteY4" fmla="*/ 874969 h 2586917"/>
              <a:gd name="connsiteX5" fmla="*/ 4568431 w 4676937"/>
              <a:gd name="connsiteY5" fmla="*/ 1105557 h 2586917"/>
              <a:gd name="connsiteX6" fmla="*/ 4592284 w 4676937"/>
              <a:gd name="connsiteY6" fmla="*/ 1193021 h 2586917"/>
              <a:gd name="connsiteX7" fmla="*/ 3749446 w 4676937"/>
              <a:gd name="connsiteY7" fmla="*/ 1813223 h 2586917"/>
              <a:gd name="connsiteX8" fmla="*/ 2747582 w 4676937"/>
              <a:gd name="connsiteY8" fmla="*/ 2568597 h 2586917"/>
              <a:gd name="connsiteX9" fmla="*/ 2214844 w 4676937"/>
              <a:gd name="connsiteY9" fmla="*/ 2338009 h 2586917"/>
              <a:gd name="connsiteX10" fmla="*/ 1737766 w 4676937"/>
              <a:gd name="connsiteY10" fmla="*/ 2163080 h 2586917"/>
              <a:gd name="connsiteX11" fmla="*/ 1594643 w 4676937"/>
              <a:gd name="connsiteY11" fmla="*/ 2067665 h 2586917"/>
              <a:gd name="connsiteX12" fmla="*/ 1197078 w 4676937"/>
              <a:gd name="connsiteY12" fmla="*/ 1940444 h 2586917"/>
              <a:gd name="connsiteX13" fmla="*/ 863123 w 4676937"/>
              <a:gd name="connsiteY13" fmla="*/ 1789369 h 2586917"/>
              <a:gd name="connsiteX14" fmla="*/ 497363 w 4676937"/>
              <a:gd name="connsiteY14" fmla="*/ 1670099 h 2586917"/>
              <a:gd name="connsiteX15" fmla="*/ 123651 w 4676937"/>
              <a:gd name="connsiteY15" fmla="*/ 1566732 h 2586917"/>
              <a:gd name="connsiteX16" fmla="*/ 4382 w 4676937"/>
              <a:gd name="connsiteY16" fmla="*/ 1447463 h 2586917"/>
              <a:gd name="connsiteX17" fmla="*/ 250872 w 4676937"/>
              <a:gd name="connsiteY17" fmla="*/ 1352047 h 2586917"/>
              <a:gd name="connsiteX18" fmla="*/ 672291 w 4676937"/>
              <a:gd name="connsiteY18" fmla="*/ 1216875 h 2586917"/>
              <a:gd name="connsiteX19" fmla="*/ 1006246 w 4676937"/>
              <a:gd name="connsiteY19" fmla="*/ 978336 h 2586917"/>
              <a:gd name="connsiteX20" fmla="*/ 1379958 w 4676937"/>
              <a:gd name="connsiteY20" fmla="*/ 620527 h 2586917"/>
              <a:gd name="connsiteX21" fmla="*/ 1379958 w 4676937"/>
              <a:gd name="connsiteY21" fmla="*/ 374037 h 2586917"/>
              <a:gd name="connsiteX22" fmla="*/ 1499227 w 4676937"/>
              <a:gd name="connsiteY22" fmla="*/ 238865 h 2586917"/>
              <a:gd name="connsiteX23" fmla="*/ 1801377 w 4676937"/>
              <a:gd name="connsiteY23" fmla="*/ 325 h 2586917"/>
              <a:gd name="connsiteX0" fmla="*/ 1801377 w 4676937"/>
              <a:gd name="connsiteY0" fmla="*/ 325 h 2586917"/>
              <a:gd name="connsiteX1" fmla="*/ 2238698 w 4676937"/>
              <a:gd name="connsiteY1" fmla="*/ 183205 h 2586917"/>
              <a:gd name="connsiteX2" fmla="*/ 2787338 w 4676937"/>
              <a:gd name="connsiteY2" fmla="*/ 413793 h 2586917"/>
              <a:gd name="connsiteX3" fmla="*/ 3638128 w 4676937"/>
              <a:gd name="connsiteY3" fmla="*/ 700040 h 2586917"/>
              <a:gd name="connsiteX4" fmla="*/ 3892570 w 4676937"/>
              <a:gd name="connsiteY4" fmla="*/ 874969 h 2586917"/>
              <a:gd name="connsiteX5" fmla="*/ 4568431 w 4676937"/>
              <a:gd name="connsiteY5" fmla="*/ 1105557 h 2586917"/>
              <a:gd name="connsiteX6" fmla="*/ 4592284 w 4676937"/>
              <a:gd name="connsiteY6" fmla="*/ 1193021 h 2586917"/>
              <a:gd name="connsiteX7" fmla="*/ 3749446 w 4676937"/>
              <a:gd name="connsiteY7" fmla="*/ 1813223 h 2586917"/>
              <a:gd name="connsiteX8" fmla="*/ 2747582 w 4676937"/>
              <a:gd name="connsiteY8" fmla="*/ 2568597 h 2586917"/>
              <a:gd name="connsiteX9" fmla="*/ 2214844 w 4676937"/>
              <a:gd name="connsiteY9" fmla="*/ 2338009 h 2586917"/>
              <a:gd name="connsiteX10" fmla="*/ 1737766 w 4676937"/>
              <a:gd name="connsiteY10" fmla="*/ 2163080 h 2586917"/>
              <a:gd name="connsiteX11" fmla="*/ 1594643 w 4676937"/>
              <a:gd name="connsiteY11" fmla="*/ 2067665 h 2586917"/>
              <a:gd name="connsiteX12" fmla="*/ 1197078 w 4676937"/>
              <a:gd name="connsiteY12" fmla="*/ 1940444 h 2586917"/>
              <a:gd name="connsiteX13" fmla="*/ 863123 w 4676937"/>
              <a:gd name="connsiteY13" fmla="*/ 1789369 h 2586917"/>
              <a:gd name="connsiteX14" fmla="*/ 497363 w 4676937"/>
              <a:gd name="connsiteY14" fmla="*/ 1670099 h 2586917"/>
              <a:gd name="connsiteX15" fmla="*/ 123651 w 4676937"/>
              <a:gd name="connsiteY15" fmla="*/ 1566732 h 2586917"/>
              <a:gd name="connsiteX16" fmla="*/ 4382 w 4676937"/>
              <a:gd name="connsiteY16" fmla="*/ 1447463 h 2586917"/>
              <a:gd name="connsiteX17" fmla="*/ 250872 w 4676937"/>
              <a:gd name="connsiteY17" fmla="*/ 1352047 h 2586917"/>
              <a:gd name="connsiteX18" fmla="*/ 672291 w 4676937"/>
              <a:gd name="connsiteY18" fmla="*/ 1216875 h 2586917"/>
              <a:gd name="connsiteX19" fmla="*/ 1006246 w 4676937"/>
              <a:gd name="connsiteY19" fmla="*/ 978336 h 2586917"/>
              <a:gd name="connsiteX20" fmla="*/ 1356104 w 4676937"/>
              <a:gd name="connsiteY20" fmla="*/ 660284 h 2586917"/>
              <a:gd name="connsiteX21" fmla="*/ 1379958 w 4676937"/>
              <a:gd name="connsiteY21" fmla="*/ 374037 h 2586917"/>
              <a:gd name="connsiteX22" fmla="*/ 1499227 w 4676937"/>
              <a:gd name="connsiteY22" fmla="*/ 238865 h 2586917"/>
              <a:gd name="connsiteX23" fmla="*/ 1801377 w 4676937"/>
              <a:gd name="connsiteY23" fmla="*/ 325 h 2586917"/>
              <a:gd name="connsiteX0" fmla="*/ 1801377 w 4716175"/>
              <a:gd name="connsiteY0" fmla="*/ 325 h 2586917"/>
              <a:gd name="connsiteX1" fmla="*/ 2238698 w 4716175"/>
              <a:gd name="connsiteY1" fmla="*/ 183205 h 2586917"/>
              <a:gd name="connsiteX2" fmla="*/ 2787338 w 4716175"/>
              <a:gd name="connsiteY2" fmla="*/ 413793 h 2586917"/>
              <a:gd name="connsiteX3" fmla="*/ 3638128 w 4716175"/>
              <a:gd name="connsiteY3" fmla="*/ 700040 h 2586917"/>
              <a:gd name="connsiteX4" fmla="*/ 3892570 w 4716175"/>
              <a:gd name="connsiteY4" fmla="*/ 874969 h 2586917"/>
              <a:gd name="connsiteX5" fmla="*/ 4568431 w 4716175"/>
              <a:gd name="connsiteY5" fmla="*/ 1105557 h 2586917"/>
              <a:gd name="connsiteX6" fmla="*/ 4647944 w 4716175"/>
              <a:gd name="connsiteY6" fmla="*/ 1153264 h 2586917"/>
              <a:gd name="connsiteX7" fmla="*/ 3749446 w 4716175"/>
              <a:gd name="connsiteY7" fmla="*/ 1813223 h 2586917"/>
              <a:gd name="connsiteX8" fmla="*/ 2747582 w 4716175"/>
              <a:gd name="connsiteY8" fmla="*/ 2568597 h 2586917"/>
              <a:gd name="connsiteX9" fmla="*/ 2214844 w 4716175"/>
              <a:gd name="connsiteY9" fmla="*/ 2338009 h 2586917"/>
              <a:gd name="connsiteX10" fmla="*/ 1737766 w 4716175"/>
              <a:gd name="connsiteY10" fmla="*/ 2163080 h 2586917"/>
              <a:gd name="connsiteX11" fmla="*/ 1594643 w 4716175"/>
              <a:gd name="connsiteY11" fmla="*/ 2067665 h 2586917"/>
              <a:gd name="connsiteX12" fmla="*/ 1197078 w 4716175"/>
              <a:gd name="connsiteY12" fmla="*/ 1940444 h 2586917"/>
              <a:gd name="connsiteX13" fmla="*/ 863123 w 4716175"/>
              <a:gd name="connsiteY13" fmla="*/ 1789369 h 2586917"/>
              <a:gd name="connsiteX14" fmla="*/ 497363 w 4716175"/>
              <a:gd name="connsiteY14" fmla="*/ 1670099 h 2586917"/>
              <a:gd name="connsiteX15" fmla="*/ 123651 w 4716175"/>
              <a:gd name="connsiteY15" fmla="*/ 1566732 h 2586917"/>
              <a:gd name="connsiteX16" fmla="*/ 4382 w 4716175"/>
              <a:gd name="connsiteY16" fmla="*/ 1447463 h 2586917"/>
              <a:gd name="connsiteX17" fmla="*/ 250872 w 4716175"/>
              <a:gd name="connsiteY17" fmla="*/ 1352047 h 2586917"/>
              <a:gd name="connsiteX18" fmla="*/ 672291 w 4716175"/>
              <a:gd name="connsiteY18" fmla="*/ 1216875 h 2586917"/>
              <a:gd name="connsiteX19" fmla="*/ 1006246 w 4716175"/>
              <a:gd name="connsiteY19" fmla="*/ 978336 h 2586917"/>
              <a:gd name="connsiteX20" fmla="*/ 1356104 w 4716175"/>
              <a:gd name="connsiteY20" fmla="*/ 660284 h 2586917"/>
              <a:gd name="connsiteX21" fmla="*/ 1379958 w 4716175"/>
              <a:gd name="connsiteY21" fmla="*/ 374037 h 2586917"/>
              <a:gd name="connsiteX22" fmla="*/ 1499227 w 4716175"/>
              <a:gd name="connsiteY22" fmla="*/ 238865 h 2586917"/>
              <a:gd name="connsiteX23" fmla="*/ 1801377 w 4716175"/>
              <a:gd name="connsiteY23" fmla="*/ 325 h 2586917"/>
              <a:gd name="connsiteX0" fmla="*/ 1801377 w 4723442"/>
              <a:gd name="connsiteY0" fmla="*/ 325 h 2586917"/>
              <a:gd name="connsiteX1" fmla="*/ 2238698 w 4723442"/>
              <a:gd name="connsiteY1" fmla="*/ 183205 h 2586917"/>
              <a:gd name="connsiteX2" fmla="*/ 2787338 w 4723442"/>
              <a:gd name="connsiteY2" fmla="*/ 413793 h 2586917"/>
              <a:gd name="connsiteX3" fmla="*/ 3638128 w 4723442"/>
              <a:gd name="connsiteY3" fmla="*/ 700040 h 2586917"/>
              <a:gd name="connsiteX4" fmla="*/ 3892570 w 4723442"/>
              <a:gd name="connsiteY4" fmla="*/ 874969 h 2586917"/>
              <a:gd name="connsiteX5" fmla="*/ 4568431 w 4723442"/>
              <a:gd name="connsiteY5" fmla="*/ 1105557 h 2586917"/>
              <a:gd name="connsiteX6" fmla="*/ 4663846 w 4723442"/>
              <a:gd name="connsiteY6" fmla="*/ 1113508 h 2586917"/>
              <a:gd name="connsiteX7" fmla="*/ 4647944 w 4723442"/>
              <a:gd name="connsiteY7" fmla="*/ 1153264 h 2586917"/>
              <a:gd name="connsiteX8" fmla="*/ 3749446 w 4723442"/>
              <a:gd name="connsiteY8" fmla="*/ 1813223 h 2586917"/>
              <a:gd name="connsiteX9" fmla="*/ 2747582 w 4723442"/>
              <a:gd name="connsiteY9" fmla="*/ 2568597 h 2586917"/>
              <a:gd name="connsiteX10" fmla="*/ 2214844 w 4723442"/>
              <a:gd name="connsiteY10" fmla="*/ 2338009 h 2586917"/>
              <a:gd name="connsiteX11" fmla="*/ 1737766 w 4723442"/>
              <a:gd name="connsiteY11" fmla="*/ 2163080 h 2586917"/>
              <a:gd name="connsiteX12" fmla="*/ 1594643 w 4723442"/>
              <a:gd name="connsiteY12" fmla="*/ 2067665 h 2586917"/>
              <a:gd name="connsiteX13" fmla="*/ 1197078 w 4723442"/>
              <a:gd name="connsiteY13" fmla="*/ 1940444 h 2586917"/>
              <a:gd name="connsiteX14" fmla="*/ 863123 w 4723442"/>
              <a:gd name="connsiteY14" fmla="*/ 1789369 h 2586917"/>
              <a:gd name="connsiteX15" fmla="*/ 497363 w 4723442"/>
              <a:gd name="connsiteY15" fmla="*/ 1670099 h 2586917"/>
              <a:gd name="connsiteX16" fmla="*/ 123651 w 4723442"/>
              <a:gd name="connsiteY16" fmla="*/ 1566732 h 2586917"/>
              <a:gd name="connsiteX17" fmla="*/ 4382 w 4723442"/>
              <a:gd name="connsiteY17" fmla="*/ 1447463 h 2586917"/>
              <a:gd name="connsiteX18" fmla="*/ 250872 w 4723442"/>
              <a:gd name="connsiteY18" fmla="*/ 1352047 h 2586917"/>
              <a:gd name="connsiteX19" fmla="*/ 672291 w 4723442"/>
              <a:gd name="connsiteY19" fmla="*/ 1216875 h 2586917"/>
              <a:gd name="connsiteX20" fmla="*/ 1006246 w 4723442"/>
              <a:gd name="connsiteY20" fmla="*/ 978336 h 2586917"/>
              <a:gd name="connsiteX21" fmla="*/ 1356104 w 4723442"/>
              <a:gd name="connsiteY21" fmla="*/ 660284 h 2586917"/>
              <a:gd name="connsiteX22" fmla="*/ 1379958 w 4723442"/>
              <a:gd name="connsiteY22" fmla="*/ 374037 h 2586917"/>
              <a:gd name="connsiteX23" fmla="*/ 1499227 w 4723442"/>
              <a:gd name="connsiteY23" fmla="*/ 238865 h 2586917"/>
              <a:gd name="connsiteX24" fmla="*/ 1801377 w 4723442"/>
              <a:gd name="connsiteY24" fmla="*/ 325 h 2586917"/>
              <a:gd name="connsiteX0" fmla="*/ 1801377 w 4716175"/>
              <a:gd name="connsiteY0" fmla="*/ 325 h 2586917"/>
              <a:gd name="connsiteX1" fmla="*/ 2238698 w 4716175"/>
              <a:gd name="connsiteY1" fmla="*/ 183205 h 2586917"/>
              <a:gd name="connsiteX2" fmla="*/ 2787338 w 4716175"/>
              <a:gd name="connsiteY2" fmla="*/ 413793 h 2586917"/>
              <a:gd name="connsiteX3" fmla="*/ 3638128 w 4716175"/>
              <a:gd name="connsiteY3" fmla="*/ 700040 h 2586917"/>
              <a:gd name="connsiteX4" fmla="*/ 3892570 w 4716175"/>
              <a:gd name="connsiteY4" fmla="*/ 874969 h 2586917"/>
              <a:gd name="connsiteX5" fmla="*/ 4568431 w 4716175"/>
              <a:gd name="connsiteY5" fmla="*/ 1105557 h 2586917"/>
              <a:gd name="connsiteX6" fmla="*/ 4647944 w 4716175"/>
              <a:gd name="connsiteY6" fmla="*/ 1153264 h 2586917"/>
              <a:gd name="connsiteX7" fmla="*/ 3749446 w 4716175"/>
              <a:gd name="connsiteY7" fmla="*/ 1813223 h 2586917"/>
              <a:gd name="connsiteX8" fmla="*/ 2747582 w 4716175"/>
              <a:gd name="connsiteY8" fmla="*/ 2568597 h 2586917"/>
              <a:gd name="connsiteX9" fmla="*/ 2214844 w 4716175"/>
              <a:gd name="connsiteY9" fmla="*/ 2338009 h 2586917"/>
              <a:gd name="connsiteX10" fmla="*/ 1737766 w 4716175"/>
              <a:gd name="connsiteY10" fmla="*/ 2163080 h 2586917"/>
              <a:gd name="connsiteX11" fmla="*/ 1594643 w 4716175"/>
              <a:gd name="connsiteY11" fmla="*/ 2067665 h 2586917"/>
              <a:gd name="connsiteX12" fmla="*/ 1197078 w 4716175"/>
              <a:gd name="connsiteY12" fmla="*/ 1940444 h 2586917"/>
              <a:gd name="connsiteX13" fmla="*/ 863123 w 4716175"/>
              <a:gd name="connsiteY13" fmla="*/ 1789369 h 2586917"/>
              <a:gd name="connsiteX14" fmla="*/ 497363 w 4716175"/>
              <a:gd name="connsiteY14" fmla="*/ 1670099 h 2586917"/>
              <a:gd name="connsiteX15" fmla="*/ 123651 w 4716175"/>
              <a:gd name="connsiteY15" fmla="*/ 1566732 h 2586917"/>
              <a:gd name="connsiteX16" fmla="*/ 4382 w 4716175"/>
              <a:gd name="connsiteY16" fmla="*/ 1447463 h 2586917"/>
              <a:gd name="connsiteX17" fmla="*/ 250872 w 4716175"/>
              <a:gd name="connsiteY17" fmla="*/ 1352047 h 2586917"/>
              <a:gd name="connsiteX18" fmla="*/ 672291 w 4716175"/>
              <a:gd name="connsiteY18" fmla="*/ 1216875 h 2586917"/>
              <a:gd name="connsiteX19" fmla="*/ 1006246 w 4716175"/>
              <a:gd name="connsiteY19" fmla="*/ 978336 h 2586917"/>
              <a:gd name="connsiteX20" fmla="*/ 1356104 w 4716175"/>
              <a:gd name="connsiteY20" fmla="*/ 660284 h 2586917"/>
              <a:gd name="connsiteX21" fmla="*/ 1379958 w 4716175"/>
              <a:gd name="connsiteY21" fmla="*/ 374037 h 2586917"/>
              <a:gd name="connsiteX22" fmla="*/ 1499227 w 4716175"/>
              <a:gd name="connsiteY22" fmla="*/ 238865 h 2586917"/>
              <a:gd name="connsiteX23" fmla="*/ 1801377 w 4716175"/>
              <a:gd name="connsiteY23" fmla="*/ 325 h 2586917"/>
              <a:gd name="connsiteX0" fmla="*/ 1801377 w 4647944"/>
              <a:gd name="connsiteY0" fmla="*/ 325 h 2586917"/>
              <a:gd name="connsiteX1" fmla="*/ 2238698 w 4647944"/>
              <a:gd name="connsiteY1" fmla="*/ 183205 h 2586917"/>
              <a:gd name="connsiteX2" fmla="*/ 2787338 w 4647944"/>
              <a:gd name="connsiteY2" fmla="*/ 413793 h 2586917"/>
              <a:gd name="connsiteX3" fmla="*/ 3638128 w 4647944"/>
              <a:gd name="connsiteY3" fmla="*/ 700040 h 2586917"/>
              <a:gd name="connsiteX4" fmla="*/ 3892570 w 4647944"/>
              <a:gd name="connsiteY4" fmla="*/ 874969 h 2586917"/>
              <a:gd name="connsiteX5" fmla="*/ 4568431 w 4647944"/>
              <a:gd name="connsiteY5" fmla="*/ 1105557 h 2586917"/>
              <a:gd name="connsiteX6" fmla="*/ 4647944 w 4647944"/>
              <a:gd name="connsiteY6" fmla="*/ 1153264 h 2586917"/>
              <a:gd name="connsiteX7" fmla="*/ 3749446 w 4647944"/>
              <a:gd name="connsiteY7" fmla="*/ 1813223 h 2586917"/>
              <a:gd name="connsiteX8" fmla="*/ 2747582 w 4647944"/>
              <a:gd name="connsiteY8" fmla="*/ 2568597 h 2586917"/>
              <a:gd name="connsiteX9" fmla="*/ 2214844 w 4647944"/>
              <a:gd name="connsiteY9" fmla="*/ 2338009 h 2586917"/>
              <a:gd name="connsiteX10" fmla="*/ 1737766 w 4647944"/>
              <a:gd name="connsiteY10" fmla="*/ 2163080 h 2586917"/>
              <a:gd name="connsiteX11" fmla="*/ 1594643 w 4647944"/>
              <a:gd name="connsiteY11" fmla="*/ 2067665 h 2586917"/>
              <a:gd name="connsiteX12" fmla="*/ 1197078 w 4647944"/>
              <a:gd name="connsiteY12" fmla="*/ 1940444 h 2586917"/>
              <a:gd name="connsiteX13" fmla="*/ 863123 w 4647944"/>
              <a:gd name="connsiteY13" fmla="*/ 1789369 h 2586917"/>
              <a:gd name="connsiteX14" fmla="*/ 497363 w 4647944"/>
              <a:gd name="connsiteY14" fmla="*/ 1670099 h 2586917"/>
              <a:gd name="connsiteX15" fmla="*/ 123651 w 4647944"/>
              <a:gd name="connsiteY15" fmla="*/ 1566732 h 2586917"/>
              <a:gd name="connsiteX16" fmla="*/ 4382 w 4647944"/>
              <a:gd name="connsiteY16" fmla="*/ 1447463 h 2586917"/>
              <a:gd name="connsiteX17" fmla="*/ 250872 w 4647944"/>
              <a:gd name="connsiteY17" fmla="*/ 1352047 h 2586917"/>
              <a:gd name="connsiteX18" fmla="*/ 672291 w 4647944"/>
              <a:gd name="connsiteY18" fmla="*/ 1216875 h 2586917"/>
              <a:gd name="connsiteX19" fmla="*/ 1006246 w 4647944"/>
              <a:gd name="connsiteY19" fmla="*/ 978336 h 2586917"/>
              <a:gd name="connsiteX20" fmla="*/ 1356104 w 4647944"/>
              <a:gd name="connsiteY20" fmla="*/ 660284 h 2586917"/>
              <a:gd name="connsiteX21" fmla="*/ 1379958 w 4647944"/>
              <a:gd name="connsiteY21" fmla="*/ 374037 h 2586917"/>
              <a:gd name="connsiteX22" fmla="*/ 1499227 w 4647944"/>
              <a:gd name="connsiteY22" fmla="*/ 238865 h 2586917"/>
              <a:gd name="connsiteX23" fmla="*/ 1801377 w 4647944"/>
              <a:gd name="connsiteY23" fmla="*/ 325 h 2586917"/>
              <a:gd name="connsiteX0" fmla="*/ 1801377 w 4647944"/>
              <a:gd name="connsiteY0" fmla="*/ 325 h 2568597"/>
              <a:gd name="connsiteX1" fmla="*/ 2238698 w 4647944"/>
              <a:gd name="connsiteY1" fmla="*/ 183205 h 2568597"/>
              <a:gd name="connsiteX2" fmla="*/ 2787338 w 4647944"/>
              <a:gd name="connsiteY2" fmla="*/ 413793 h 2568597"/>
              <a:gd name="connsiteX3" fmla="*/ 3638128 w 4647944"/>
              <a:gd name="connsiteY3" fmla="*/ 700040 h 2568597"/>
              <a:gd name="connsiteX4" fmla="*/ 3892570 w 4647944"/>
              <a:gd name="connsiteY4" fmla="*/ 874969 h 2568597"/>
              <a:gd name="connsiteX5" fmla="*/ 4568431 w 4647944"/>
              <a:gd name="connsiteY5" fmla="*/ 1105557 h 2568597"/>
              <a:gd name="connsiteX6" fmla="*/ 4647944 w 4647944"/>
              <a:gd name="connsiteY6" fmla="*/ 1153264 h 2568597"/>
              <a:gd name="connsiteX7" fmla="*/ 3749446 w 4647944"/>
              <a:gd name="connsiteY7" fmla="*/ 1813223 h 2568597"/>
              <a:gd name="connsiteX8" fmla="*/ 2747582 w 4647944"/>
              <a:gd name="connsiteY8" fmla="*/ 2568597 h 2568597"/>
              <a:gd name="connsiteX9" fmla="*/ 2214844 w 4647944"/>
              <a:gd name="connsiteY9" fmla="*/ 2338009 h 2568597"/>
              <a:gd name="connsiteX10" fmla="*/ 1737766 w 4647944"/>
              <a:gd name="connsiteY10" fmla="*/ 2163080 h 2568597"/>
              <a:gd name="connsiteX11" fmla="*/ 1594643 w 4647944"/>
              <a:gd name="connsiteY11" fmla="*/ 2067665 h 2568597"/>
              <a:gd name="connsiteX12" fmla="*/ 1197078 w 4647944"/>
              <a:gd name="connsiteY12" fmla="*/ 1940444 h 2568597"/>
              <a:gd name="connsiteX13" fmla="*/ 863123 w 4647944"/>
              <a:gd name="connsiteY13" fmla="*/ 1789369 h 2568597"/>
              <a:gd name="connsiteX14" fmla="*/ 497363 w 4647944"/>
              <a:gd name="connsiteY14" fmla="*/ 1670099 h 2568597"/>
              <a:gd name="connsiteX15" fmla="*/ 123651 w 4647944"/>
              <a:gd name="connsiteY15" fmla="*/ 1566732 h 2568597"/>
              <a:gd name="connsiteX16" fmla="*/ 4382 w 4647944"/>
              <a:gd name="connsiteY16" fmla="*/ 1447463 h 2568597"/>
              <a:gd name="connsiteX17" fmla="*/ 250872 w 4647944"/>
              <a:gd name="connsiteY17" fmla="*/ 1352047 h 2568597"/>
              <a:gd name="connsiteX18" fmla="*/ 672291 w 4647944"/>
              <a:gd name="connsiteY18" fmla="*/ 1216875 h 2568597"/>
              <a:gd name="connsiteX19" fmla="*/ 1006246 w 4647944"/>
              <a:gd name="connsiteY19" fmla="*/ 978336 h 2568597"/>
              <a:gd name="connsiteX20" fmla="*/ 1356104 w 4647944"/>
              <a:gd name="connsiteY20" fmla="*/ 660284 h 2568597"/>
              <a:gd name="connsiteX21" fmla="*/ 1379958 w 4647944"/>
              <a:gd name="connsiteY21" fmla="*/ 374037 h 2568597"/>
              <a:gd name="connsiteX22" fmla="*/ 1499227 w 4647944"/>
              <a:gd name="connsiteY22" fmla="*/ 238865 h 2568597"/>
              <a:gd name="connsiteX23" fmla="*/ 1801377 w 4647944"/>
              <a:gd name="connsiteY23" fmla="*/ 325 h 2568597"/>
              <a:gd name="connsiteX0" fmla="*/ 1798903 w 4645470"/>
              <a:gd name="connsiteY0" fmla="*/ 325 h 2568597"/>
              <a:gd name="connsiteX1" fmla="*/ 2236224 w 4645470"/>
              <a:gd name="connsiteY1" fmla="*/ 183205 h 2568597"/>
              <a:gd name="connsiteX2" fmla="*/ 2784864 w 4645470"/>
              <a:gd name="connsiteY2" fmla="*/ 413793 h 2568597"/>
              <a:gd name="connsiteX3" fmla="*/ 3635654 w 4645470"/>
              <a:gd name="connsiteY3" fmla="*/ 700040 h 2568597"/>
              <a:gd name="connsiteX4" fmla="*/ 3890096 w 4645470"/>
              <a:gd name="connsiteY4" fmla="*/ 874969 h 2568597"/>
              <a:gd name="connsiteX5" fmla="*/ 4565957 w 4645470"/>
              <a:gd name="connsiteY5" fmla="*/ 1105557 h 2568597"/>
              <a:gd name="connsiteX6" fmla="*/ 4645470 w 4645470"/>
              <a:gd name="connsiteY6" fmla="*/ 1153264 h 2568597"/>
              <a:gd name="connsiteX7" fmla="*/ 3746972 w 4645470"/>
              <a:gd name="connsiteY7" fmla="*/ 1813223 h 2568597"/>
              <a:gd name="connsiteX8" fmla="*/ 2745108 w 4645470"/>
              <a:gd name="connsiteY8" fmla="*/ 2568597 h 2568597"/>
              <a:gd name="connsiteX9" fmla="*/ 2212370 w 4645470"/>
              <a:gd name="connsiteY9" fmla="*/ 2338009 h 2568597"/>
              <a:gd name="connsiteX10" fmla="*/ 1735292 w 4645470"/>
              <a:gd name="connsiteY10" fmla="*/ 2163080 h 2568597"/>
              <a:gd name="connsiteX11" fmla="*/ 1592169 w 4645470"/>
              <a:gd name="connsiteY11" fmla="*/ 2067665 h 2568597"/>
              <a:gd name="connsiteX12" fmla="*/ 1194604 w 4645470"/>
              <a:gd name="connsiteY12" fmla="*/ 1940444 h 2568597"/>
              <a:gd name="connsiteX13" fmla="*/ 860649 w 4645470"/>
              <a:gd name="connsiteY13" fmla="*/ 1789369 h 2568597"/>
              <a:gd name="connsiteX14" fmla="*/ 494889 w 4645470"/>
              <a:gd name="connsiteY14" fmla="*/ 1670099 h 2568597"/>
              <a:gd name="connsiteX15" fmla="*/ 153545 w 4645470"/>
              <a:gd name="connsiteY15" fmla="*/ 1542456 h 2568597"/>
              <a:gd name="connsiteX16" fmla="*/ 1908 w 4645470"/>
              <a:gd name="connsiteY16" fmla="*/ 1447463 h 2568597"/>
              <a:gd name="connsiteX17" fmla="*/ 248398 w 4645470"/>
              <a:gd name="connsiteY17" fmla="*/ 1352047 h 2568597"/>
              <a:gd name="connsiteX18" fmla="*/ 669817 w 4645470"/>
              <a:gd name="connsiteY18" fmla="*/ 1216875 h 2568597"/>
              <a:gd name="connsiteX19" fmla="*/ 1003772 w 4645470"/>
              <a:gd name="connsiteY19" fmla="*/ 978336 h 2568597"/>
              <a:gd name="connsiteX20" fmla="*/ 1353630 w 4645470"/>
              <a:gd name="connsiteY20" fmla="*/ 660284 h 2568597"/>
              <a:gd name="connsiteX21" fmla="*/ 1377484 w 4645470"/>
              <a:gd name="connsiteY21" fmla="*/ 374037 h 2568597"/>
              <a:gd name="connsiteX22" fmla="*/ 1496753 w 4645470"/>
              <a:gd name="connsiteY22" fmla="*/ 238865 h 2568597"/>
              <a:gd name="connsiteX23" fmla="*/ 1798903 w 4645470"/>
              <a:gd name="connsiteY23" fmla="*/ 325 h 256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45470" h="2568597">
                <a:moveTo>
                  <a:pt x="1798903" y="325"/>
                </a:moveTo>
                <a:cubicBezTo>
                  <a:pt x="1922148" y="-8952"/>
                  <a:pt x="2236224" y="183205"/>
                  <a:pt x="2236224" y="183205"/>
                </a:cubicBezTo>
                <a:cubicBezTo>
                  <a:pt x="2400551" y="252116"/>
                  <a:pt x="2551626" y="327654"/>
                  <a:pt x="2784864" y="413793"/>
                </a:cubicBezTo>
                <a:cubicBezTo>
                  <a:pt x="3018102" y="499932"/>
                  <a:pt x="3451449" y="623177"/>
                  <a:pt x="3635654" y="700040"/>
                </a:cubicBezTo>
                <a:cubicBezTo>
                  <a:pt x="3819859" y="776903"/>
                  <a:pt x="3735046" y="807383"/>
                  <a:pt x="3890096" y="874969"/>
                </a:cubicBezTo>
                <a:cubicBezTo>
                  <a:pt x="4045147" y="942555"/>
                  <a:pt x="4440061" y="1059175"/>
                  <a:pt x="4565957" y="1105557"/>
                </a:cubicBezTo>
                <a:lnTo>
                  <a:pt x="4645470" y="1153264"/>
                </a:lnTo>
                <a:cubicBezTo>
                  <a:pt x="4508973" y="1271208"/>
                  <a:pt x="4063699" y="1577334"/>
                  <a:pt x="3746972" y="1813223"/>
                </a:cubicBezTo>
                <a:cubicBezTo>
                  <a:pt x="3430245" y="2049112"/>
                  <a:pt x="3000875" y="2481133"/>
                  <a:pt x="2745108" y="2568597"/>
                </a:cubicBezTo>
                <a:lnTo>
                  <a:pt x="2212370" y="2338009"/>
                </a:lnTo>
                <a:cubicBezTo>
                  <a:pt x="2044067" y="2270423"/>
                  <a:pt x="1838659" y="2208137"/>
                  <a:pt x="1735292" y="2163080"/>
                </a:cubicBezTo>
                <a:cubicBezTo>
                  <a:pt x="1631925" y="2118023"/>
                  <a:pt x="1682284" y="2104771"/>
                  <a:pt x="1592169" y="2067665"/>
                </a:cubicBezTo>
                <a:cubicBezTo>
                  <a:pt x="1502054" y="2030559"/>
                  <a:pt x="1316524" y="1986827"/>
                  <a:pt x="1194604" y="1940444"/>
                </a:cubicBezTo>
                <a:cubicBezTo>
                  <a:pt x="1072684" y="1894061"/>
                  <a:pt x="977268" y="1834426"/>
                  <a:pt x="860649" y="1789369"/>
                </a:cubicBezTo>
                <a:cubicBezTo>
                  <a:pt x="744030" y="1744312"/>
                  <a:pt x="612740" y="1711251"/>
                  <a:pt x="494889" y="1670099"/>
                </a:cubicBezTo>
                <a:cubicBezTo>
                  <a:pt x="377038" y="1628947"/>
                  <a:pt x="235709" y="1579562"/>
                  <a:pt x="153545" y="1542456"/>
                </a:cubicBezTo>
                <a:cubicBezTo>
                  <a:pt x="71381" y="1505350"/>
                  <a:pt x="-13901" y="1479198"/>
                  <a:pt x="1908" y="1447463"/>
                </a:cubicBezTo>
                <a:cubicBezTo>
                  <a:pt x="17717" y="1415728"/>
                  <a:pt x="137080" y="1390478"/>
                  <a:pt x="248398" y="1352047"/>
                </a:cubicBezTo>
                <a:cubicBezTo>
                  <a:pt x="359716" y="1313616"/>
                  <a:pt x="543921" y="1279160"/>
                  <a:pt x="669817" y="1216875"/>
                </a:cubicBezTo>
                <a:cubicBezTo>
                  <a:pt x="795713" y="1154590"/>
                  <a:pt x="889803" y="1071101"/>
                  <a:pt x="1003772" y="978336"/>
                </a:cubicBezTo>
                <a:cubicBezTo>
                  <a:pt x="1117741" y="885571"/>
                  <a:pt x="1291345" y="761001"/>
                  <a:pt x="1353630" y="660284"/>
                </a:cubicBezTo>
                <a:cubicBezTo>
                  <a:pt x="1415915" y="559568"/>
                  <a:pt x="1357606" y="437647"/>
                  <a:pt x="1377484" y="374037"/>
                </a:cubicBezTo>
                <a:cubicBezTo>
                  <a:pt x="1397362" y="310427"/>
                  <a:pt x="1425191" y="301150"/>
                  <a:pt x="1496753" y="238865"/>
                </a:cubicBezTo>
                <a:cubicBezTo>
                  <a:pt x="1568315" y="176580"/>
                  <a:pt x="1675658" y="9602"/>
                  <a:pt x="1798903" y="3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9" name="Freeform 8"/>
          <p:cNvSpPr/>
          <p:nvPr/>
        </p:nvSpPr>
        <p:spPr>
          <a:xfrm>
            <a:off x="2170207" y="3944481"/>
            <a:ext cx="2666011" cy="1140811"/>
          </a:xfrm>
          <a:custGeom>
            <a:avLst/>
            <a:gdLst>
              <a:gd name="connsiteX0" fmla="*/ 18227 w 2741746"/>
              <a:gd name="connsiteY0" fmla="*/ 11726 h 1143393"/>
              <a:gd name="connsiteX1" fmla="*/ 566867 w 2741746"/>
              <a:gd name="connsiteY1" fmla="*/ 297973 h 1143393"/>
              <a:gd name="connsiteX2" fmla="*/ 1377900 w 2741746"/>
              <a:gd name="connsiteY2" fmla="*/ 608074 h 1143393"/>
              <a:gd name="connsiteX3" fmla="*/ 2006053 w 2741746"/>
              <a:gd name="connsiteY3" fmla="*/ 878418 h 1143393"/>
              <a:gd name="connsiteX4" fmla="*/ 2666011 w 2741746"/>
              <a:gd name="connsiteY4" fmla="*/ 1140811 h 1143393"/>
              <a:gd name="connsiteX5" fmla="*/ 2658060 w 2741746"/>
              <a:gd name="connsiteY5" fmla="*/ 997688 h 1143393"/>
              <a:gd name="connsiteX6" fmla="*/ 2045809 w 2741746"/>
              <a:gd name="connsiteY6" fmla="*/ 759149 h 1143393"/>
              <a:gd name="connsiteX7" fmla="*/ 1624390 w 2741746"/>
              <a:gd name="connsiteY7" fmla="*/ 623977 h 1143393"/>
              <a:gd name="connsiteX8" fmla="*/ 1528975 w 2741746"/>
              <a:gd name="connsiteY8" fmla="*/ 520610 h 1143393"/>
              <a:gd name="connsiteX9" fmla="*/ 1282484 w 2741746"/>
              <a:gd name="connsiteY9" fmla="*/ 472902 h 1143393"/>
              <a:gd name="connsiteX10" fmla="*/ 1004189 w 2741746"/>
              <a:gd name="connsiteY10" fmla="*/ 337730 h 1143393"/>
              <a:gd name="connsiteX11" fmla="*/ 773601 w 2741746"/>
              <a:gd name="connsiteY11" fmla="*/ 242314 h 1143393"/>
              <a:gd name="connsiteX12" fmla="*/ 399889 w 2741746"/>
              <a:gd name="connsiteY12" fmla="*/ 107142 h 1143393"/>
              <a:gd name="connsiteX13" fmla="*/ 153399 w 2741746"/>
              <a:gd name="connsiteY13" fmla="*/ 59434 h 1143393"/>
              <a:gd name="connsiteX14" fmla="*/ 18227 w 2741746"/>
              <a:gd name="connsiteY14" fmla="*/ 11726 h 1143393"/>
              <a:gd name="connsiteX0" fmla="*/ 18227 w 2666011"/>
              <a:gd name="connsiteY0" fmla="*/ 11726 h 1140811"/>
              <a:gd name="connsiteX1" fmla="*/ 566867 w 2666011"/>
              <a:gd name="connsiteY1" fmla="*/ 297973 h 1140811"/>
              <a:gd name="connsiteX2" fmla="*/ 1377900 w 2666011"/>
              <a:gd name="connsiteY2" fmla="*/ 608074 h 1140811"/>
              <a:gd name="connsiteX3" fmla="*/ 2006053 w 2666011"/>
              <a:gd name="connsiteY3" fmla="*/ 878418 h 1140811"/>
              <a:gd name="connsiteX4" fmla="*/ 2666011 w 2666011"/>
              <a:gd name="connsiteY4" fmla="*/ 1140811 h 1140811"/>
              <a:gd name="connsiteX5" fmla="*/ 2658060 w 2666011"/>
              <a:gd name="connsiteY5" fmla="*/ 997688 h 1140811"/>
              <a:gd name="connsiteX6" fmla="*/ 2045809 w 2666011"/>
              <a:gd name="connsiteY6" fmla="*/ 759149 h 1140811"/>
              <a:gd name="connsiteX7" fmla="*/ 1624390 w 2666011"/>
              <a:gd name="connsiteY7" fmla="*/ 623977 h 1140811"/>
              <a:gd name="connsiteX8" fmla="*/ 1528975 w 2666011"/>
              <a:gd name="connsiteY8" fmla="*/ 520610 h 1140811"/>
              <a:gd name="connsiteX9" fmla="*/ 1282484 w 2666011"/>
              <a:gd name="connsiteY9" fmla="*/ 472902 h 1140811"/>
              <a:gd name="connsiteX10" fmla="*/ 1004189 w 2666011"/>
              <a:gd name="connsiteY10" fmla="*/ 337730 h 1140811"/>
              <a:gd name="connsiteX11" fmla="*/ 773601 w 2666011"/>
              <a:gd name="connsiteY11" fmla="*/ 242314 h 1140811"/>
              <a:gd name="connsiteX12" fmla="*/ 399889 w 2666011"/>
              <a:gd name="connsiteY12" fmla="*/ 107142 h 1140811"/>
              <a:gd name="connsiteX13" fmla="*/ 153399 w 2666011"/>
              <a:gd name="connsiteY13" fmla="*/ 59434 h 1140811"/>
              <a:gd name="connsiteX14" fmla="*/ 18227 w 2666011"/>
              <a:gd name="connsiteY14" fmla="*/ 11726 h 114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6011" h="1140811">
                <a:moveTo>
                  <a:pt x="18227" y="11726"/>
                </a:moveTo>
                <a:cubicBezTo>
                  <a:pt x="87138" y="51482"/>
                  <a:pt x="340255" y="198582"/>
                  <a:pt x="566867" y="297973"/>
                </a:cubicBezTo>
                <a:cubicBezTo>
                  <a:pt x="793479" y="397364"/>
                  <a:pt x="1138036" y="511333"/>
                  <a:pt x="1377900" y="608074"/>
                </a:cubicBezTo>
                <a:cubicBezTo>
                  <a:pt x="1617764" y="704815"/>
                  <a:pt x="1791368" y="789629"/>
                  <a:pt x="2006053" y="878418"/>
                </a:cubicBezTo>
                <a:cubicBezTo>
                  <a:pt x="2220738" y="967207"/>
                  <a:pt x="2557343" y="1120933"/>
                  <a:pt x="2666011" y="1140811"/>
                </a:cubicBezTo>
                <a:lnTo>
                  <a:pt x="2658060" y="997688"/>
                </a:lnTo>
                <a:cubicBezTo>
                  <a:pt x="2554693" y="934078"/>
                  <a:pt x="2218087" y="821434"/>
                  <a:pt x="2045809" y="759149"/>
                </a:cubicBezTo>
                <a:cubicBezTo>
                  <a:pt x="1873531" y="696864"/>
                  <a:pt x="1710529" y="663734"/>
                  <a:pt x="1624390" y="623977"/>
                </a:cubicBezTo>
                <a:cubicBezTo>
                  <a:pt x="1538251" y="584220"/>
                  <a:pt x="1585959" y="545789"/>
                  <a:pt x="1528975" y="520610"/>
                </a:cubicBezTo>
                <a:cubicBezTo>
                  <a:pt x="1471991" y="495431"/>
                  <a:pt x="1369948" y="503382"/>
                  <a:pt x="1282484" y="472902"/>
                </a:cubicBezTo>
                <a:cubicBezTo>
                  <a:pt x="1195020" y="442422"/>
                  <a:pt x="1089003" y="376161"/>
                  <a:pt x="1004189" y="337730"/>
                </a:cubicBezTo>
                <a:cubicBezTo>
                  <a:pt x="919375" y="299299"/>
                  <a:pt x="874318" y="280745"/>
                  <a:pt x="773601" y="242314"/>
                </a:cubicBezTo>
                <a:cubicBezTo>
                  <a:pt x="672884" y="203883"/>
                  <a:pt x="503256" y="137622"/>
                  <a:pt x="399889" y="107142"/>
                </a:cubicBezTo>
                <a:cubicBezTo>
                  <a:pt x="296522" y="76662"/>
                  <a:pt x="213034" y="74011"/>
                  <a:pt x="153399" y="59434"/>
                </a:cubicBezTo>
                <a:cubicBezTo>
                  <a:pt x="93764" y="44857"/>
                  <a:pt x="-50684" y="-28030"/>
                  <a:pt x="18227" y="1172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0" name="Freeform 9"/>
          <p:cNvSpPr/>
          <p:nvPr/>
        </p:nvSpPr>
        <p:spPr>
          <a:xfrm>
            <a:off x="4828268" y="3518886"/>
            <a:ext cx="1908313" cy="1566406"/>
          </a:xfrm>
          <a:custGeom>
            <a:avLst/>
            <a:gdLst>
              <a:gd name="connsiteX0" fmla="*/ 14911 w 1948125"/>
              <a:gd name="connsiteY0" fmla="*/ 1433520 h 1568871"/>
              <a:gd name="connsiteX1" fmla="*/ 14911 w 1948125"/>
              <a:gd name="connsiteY1" fmla="*/ 1568692 h 1568871"/>
              <a:gd name="connsiteX2" fmla="*/ 189840 w 1948125"/>
              <a:gd name="connsiteY2" fmla="*/ 1401715 h 1568871"/>
              <a:gd name="connsiteX3" fmla="*/ 698723 w 1948125"/>
              <a:gd name="connsiteY3" fmla="*/ 1028004 h 1568871"/>
              <a:gd name="connsiteX4" fmla="*/ 1159899 w 1948125"/>
              <a:gd name="connsiteY4" fmla="*/ 678146 h 1568871"/>
              <a:gd name="connsiteX5" fmla="*/ 1636977 w 1948125"/>
              <a:gd name="connsiteY5" fmla="*/ 344192 h 1568871"/>
              <a:gd name="connsiteX6" fmla="*/ 1907321 w 1948125"/>
              <a:gd name="connsiteY6" fmla="*/ 113604 h 1568871"/>
              <a:gd name="connsiteX7" fmla="*/ 1923224 w 1948125"/>
              <a:gd name="connsiteY7" fmla="*/ 2286 h 1568871"/>
              <a:gd name="connsiteX8" fmla="*/ 1676733 w 1948125"/>
              <a:gd name="connsiteY8" fmla="*/ 209019 h 1568871"/>
              <a:gd name="connsiteX9" fmla="*/ 1080386 w 1948125"/>
              <a:gd name="connsiteY9" fmla="*/ 630439 h 1568871"/>
              <a:gd name="connsiteX10" fmla="*/ 841847 w 1948125"/>
              <a:gd name="connsiteY10" fmla="*/ 789465 h 1568871"/>
              <a:gd name="connsiteX11" fmla="*/ 571502 w 1948125"/>
              <a:gd name="connsiteY11" fmla="*/ 1067760 h 1568871"/>
              <a:gd name="connsiteX12" fmla="*/ 237547 w 1948125"/>
              <a:gd name="connsiteY12" fmla="*/ 1306299 h 1568871"/>
              <a:gd name="connsiteX13" fmla="*/ 62619 w 1948125"/>
              <a:gd name="connsiteY13" fmla="*/ 1409666 h 1568871"/>
              <a:gd name="connsiteX14" fmla="*/ 14911 w 1948125"/>
              <a:gd name="connsiteY14" fmla="*/ 1433520 h 1568871"/>
              <a:gd name="connsiteX0" fmla="*/ 14911 w 1923224"/>
              <a:gd name="connsiteY0" fmla="*/ 1431234 h 1566585"/>
              <a:gd name="connsiteX1" fmla="*/ 14911 w 1923224"/>
              <a:gd name="connsiteY1" fmla="*/ 1566406 h 1566585"/>
              <a:gd name="connsiteX2" fmla="*/ 189840 w 1923224"/>
              <a:gd name="connsiteY2" fmla="*/ 1399429 h 1566585"/>
              <a:gd name="connsiteX3" fmla="*/ 698723 w 1923224"/>
              <a:gd name="connsiteY3" fmla="*/ 1025718 h 1566585"/>
              <a:gd name="connsiteX4" fmla="*/ 1159899 w 1923224"/>
              <a:gd name="connsiteY4" fmla="*/ 675860 h 1566585"/>
              <a:gd name="connsiteX5" fmla="*/ 1636977 w 1923224"/>
              <a:gd name="connsiteY5" fmla="*/ 341906 h 1566585"/>
              <a:gd name="connsiteX6" fmla="*/ 1907321 w 1923224"/>
              <a:gd name="connsiteY6" fmla="*/ 111318 h 1566585"/>
              <a:gd name="connsiteX7" fmla="*/ 1923224 w 1923224"/>
              <a:gd name="connsiteY7" fmla="*/ 0 h 1566585"/>
              <a:gd name="connsiteX8" fmla="*/ 1676733 w 1923224"/>
              <a:gd name="connsiteY8" fmla="*/ 206733 h 1566585"/>
              <a:gd name="connsiteX9" fmla="*/ 1080386 w 1923224"/>
              <a:gd name="connsiteY9" fmla="*/ 628153 h 1566585"/>
              <a:gd name="connsiteX10" fmla="*/ 841847 w 1923224"/>
              <a:gd name="connsiteY10" fmla="*/ 787179 h 1566585"/>
              <a:gd name="connsiteX11" fmla="*/ 571502 w 1923224"/>
              <a:gd name="connsiteY11" fmla="*/ 1065474 h 1566585"/>
              <a:gd name="connsiteX12" fmla="*/ 237547 w 1923224"/>
              <a:gd name="connsiteY12" fmla="*/ 1304013 h 1566585"/>
              <a:gd name="connsiteX13" fmla="*/ 62619 w 1923224"/>
              <a:gd name="connsiteY13" fmla="*/ 1407380 h 1566585"/>
              <a:gd name="connsiteX14" fmla="*/ 14911 w 1923224"/>
              <a:gd name="connsiteY14" fmla="*/ 1431234 h 1566585"/>
              <a:gd name="connsiteX0" fmla="*/ 0 w 1908313"/>
              <a:gd name="connsiteY0" fmla="*/ 1431234 h 1566406"/>
              <a:gd name="connsiteX1" fmla="*/ 0 w 1908313"/>
              <a:gd name="connsiteY1" fmla="*/ 1566406 h 1566406"/>
              <a:gd name="connsiteX2" fmla="*/ 174929 w 1908313"/>
              <a:gd name="connsiteY2" fmla="*/ 1399429 h 1566406"/>
              <a:gd name="connsiteX3" fmla="*/ 683812 w 1908313"/>
              <a:gd name="connsiteY3" fmla="*/ 1025718 h 1566406"/>
              <a:gd name="connsiteX4" fmla="*/ 1144988 w 1908313"/>
              <a:gd name="connsiteY4" fmla="*/ 675860 h 1566406"/>
              <a:gd name="connsiteX5" fmla="*/ 1622066 w 1908313"/>
              <a:gd name="connsiteY5" fmla="*/ 341906 h 1566406"/>
              <a:gd name="connsiteX6" fmla="*/ 1892410 w 1908313"/>
              <a:gd name="connsiteY6" fmla="*/ 111318 h 1566406"/>
              <a:gd name="connsiteX7" fmla="*/ 1908313 w 1908313"/>
              <a:gd name="connsiteY7" fmla="*/ 0 h 1566406"/>
              <a:gd name="connsiteX8" fmla="*/ 1661822 w 1908313"/>
              <a:gd name="connsiteY8" fmla="*/ 206733 h 1566406"/>
              <a:gd name="connsiteX9" fmla="*/ 1065475 w 1908313"/>
              <a:gd name="connsiteY9" fmla="*/ 628153 h 1566406"/>
              <a:gd name="connsiteX10" fmla="*/ 826936 w 1908313"/>
              <a:gd name="connsiteY10" fmla="*/ 787179 h 1566406"/>
              <a:gd name="connsiteX11" fmla="*/ 556591 w 1908313"/>
              <a:gd name="connsiteY11" fmla="*/ 1065474 h 1566406"/>
              <a:gd name="connsiteX12" fmla="*/ 222636 w 1908313"/>
              <a:gd name="connsiteY12" fmla="*/ 1304013 h 1566406"/>
              <a:gd name="connsiteX13" fmla="*/ 47708 w 1908313"/>
              <a:gd name="connsiteY13" fmla="*/ 1407380 h 1566406"/>
              <a:gd name="connsiteX14" fmla="*/ 0 w 1908313"/>
              <a:gd name="connsiteY14" fmla="*/ 1431234 h 156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8313" h="1566406">
                <a:moveTo>
                  <a:pt x="0" y="1431234"/>
                </a:moveTo>
                <a:lnTo>
                  <a:pt x="0" y="1566406"/>
                </a:lnTo>
                <a:cubicBezTo>
                  <a:pt x="29155" y="1561105"/>
                  <a:pt x="60960" y="1489544"/>
                  <a:pt x="174929" y="1399429"/>
                </a:cubicBezTo>
                <a:cubicBezTo>
                  <a:pt x="288898" y="1309314"/>
                  <a:pt x="522136" y="1146313"/>
                  <a:pt x="683812" y="1025718"/>
                </a:cubicBezTo>
                <a:cubicBezTo>
                  <a:pt x="845488" y="905123"/>
                  <a:pt x="988612" y="789829"/>
                  <a:pt x="1144988" y="675860"/>
                </a:cubicBezTo>
                <a:cubicBezTo>
                  <a:pt x="1301364" y="561891"/>
                  <a:pt x="1497496" y="435996"/>
                  <a:pt x="1622066" y="341906"/>
                </a:cubicBezTo>
                <a:cubicBezTo>
                  <a:pt x="1746636" y="247816"/>
                  <a:pt x="1844702" y="168302"/>
                  <a:pt x="1892410" y="111318"/>
                </a:cubicBezTo>
                <a:lnTo>
                  <a:pt x="1908313" y="0"/>
                </a:lnTo>
                <a:cubicBezTo>
                  <a:pt x="1869882" y="15902"/>
                  <a:pt x="1802295" y="102041"/>
                  <a:pt x="1661822" y="206733"/>
                </a:cubicBezTo>
                <a:cubicBezTo>
                  <a:pt x="1521349" y="311425"/>
                  <a:pt x="1204623" y="531412"/>
                  <a:pt x="1065475" y="628153"/>
                </a:cubicBezTo>
                <a:cubicBezTo>
                  <a:pt x="926327" y="724894"/>
                  <a:pt x="911750" y="714292"/>
                  <a:pt x="826936" y="787179"/>
                </a:cubicBezTo>
                <a:cubicBezTo>
                  <a:pt x="742122" y="860066"/>
                  <a:pt x="657308" y="979335"/>
                  <a:pt x="556591" y="1065474"/>
                </a:cubicBezTo>
                <a:cubicBezTo>
                  <a:pt x="455874" y="1151613"/>
                  <a:pt x="307450" y="1247029"/>
                  <a:pt x="222636" y="1304013"/>
                </a:cubicBezTo>
                <a:cubicBezTo>
                  <a:pt x="137822" y="1360997"/>
                  <a:pt x="80838" y="1387502"/>
                  <a:pt x="47708" y="1407380"/>
                </a:cubicBezTo>
                <a:cubicBezTo>
                  <a:pt x="14578" y="1427258"/>
                  <a:pt x="7951" y="1404730"/>
                  <a:pt x="0" y="143123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1" name="Freeform 10"/>
          <p:cNvSpPr/>
          <p:nvPr/>
        </p:nvSpPr>
        <p:spPr>
          <a:xfrm>
            <a:off x="3564010" y="3646106"/>
            <a:ext cx="3148717" cy="1401738"/>
          </a:xfrm>
          <a:custGeom>
            <a:avLst/>
            <a:gdLst>
              <a:gd name="connsiteX0" fmla="*/ 0 w 3148717"/>
              <a:gd name="connsiteY0" fmla="*/ 914400 h 1401738"/>
              <a:gd name="connsiteX1" fmla="*/ 365760 w 3148717"/>
              <a:gd name="connsiteY1" fmla="*/ 1057524 h 1401738"/>
              <a:gd name="connsiteX2" fmla="*/ 755374 w 3148717"/>
              <a:gd name="connsiteY2" fmla="*/ 1216550 h 1401738"/>
              <a:gd name="connsiteX3" fmla="*/ 1288112 w 3148717"/>
              <a:gd name="connsiteY3" fmla="*/ 1399430 h 1401738"/>
              <a:gd name="connsiteX4" fmla="*/ 1685677 w 3148717"/>
              <a:gd name="connsiteY4" fmla="*/ 1081378 h 1401738"/>
              <a:gd name="connsiteX5" fmla="*/ 2138901 w 3148717"/>
              <a:gd name="connsiteY5" fmla="*/ 763326 h 1401738"/>
              <a:gd name="connsiteX6" fmla="*/ 2480807 w 3148717"/>
              <a:gd name="connsiteY6" fmla="*/ 485030 h 1401738"/>
              <a:gd name="connsiteX7" fmla="*/ 2798860 w 3148717"/>
              <a:gd name="connsiteY7" fmla="*/ 286247 h 1401738"/>
              <a:gd name="connsiteX8" fmla="*/ 3069204 w 3148717"/>
              <a:gd name="connsiteY8" fmla="*/ 79513 h 1401738"/>
              <a:gd name="connsiteX9" fmla="*/ 3148717 w 3148717"/>
              <a:gd name="connsiteY9" fmla="*/ 0 h 140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8717" h="1401738">
                <a:moveTo>
                  <a:pt x="0" y="914400"/>
                </a:moveTo>
                <a:lnTo>
                  <a:pt x="365760" y="1057524"/>
                </a:lnTo>
                <a:cubicBezTo>
                  <a:pt x="491656" y="1107882"/>
                  <a:pt x="601649" y="1159566"/>
                  <a:pt x="755374" y="1216550"/>
                </a:cubicBezTo>
                <a:cubicBezTo>
                  <a:pt x="909099" y="1273534"/>
                  <a:pt x="1133062" y="1421959"/>
                  <a:pt x="1288112" y="1399430"/>
                </a:cubicBezTo>
                <a:cubicBezTo>
                  <a:pt x="1443162" y="1376901"/>
                  <a:pt x="1543879" y="1187395"/>
                  <a:pt x="1685677" y="1081378"/>
                </a:cubicBezTo>
                <a:cubicBezTo>
                  <a:pt x="1827475" y="975361"/>
                  <a:pt x="2006379" y="862717"/>
                  <a:pt x="2138901" y="763326"/>
                </a:cubicBezTo>
                <a:cubicBezTo>
                  <a:pt x="2271423" y="663935"/>
                  <a:pt x="2370814" y="564543"/>
                  <a:pt x="2480807" y="485030"/>
                </a:cubicBezTo>
                <a:cubicBezTo>
                  <a:pt x="2590800" y="405517"/>
                  <a:pt x="2700794" y="353833"/>
                  <a:pt x="2798860" y="286247"/>
                </a:cubicBezTo>
                <a:cubicBezTo>
                  <a:pt x="2896926" y="218661"/>
                  <a:pt x="3010895" y="127221"/>
                  <a:pt x="3069204" y="79513"/>
                </a:cubicBezTo>
                <a:cubicBezTo>
                  <a:pt x="3127513" y="31805"/>
                  <a:pt x="3138115" y="15902"/>
                  <a:pt x="3148717" y="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26527" y="2812470"/>
            <a:ext cx="2025595" cy="1261019"/>
          </a:xfrm>
          <a:prstGeom prst="line">
            <a:avLst/>
          </a:prstGeom>
          <a:ln w="38100"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77617" y="1939889"/>
            <a:ext cx="1806110" cy="1413420"/>
          </a:xfrm>
          <a:prstGeom prst="line">
            <a:avLst/>
          </a:prstGeom>
          <a:ln w="38100"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699183" y="3208785"/>
            <a:ext cx="2266121" cy="1256306"/>
          </a:xfrm>
          <a:custGeom>
            <a:avLst/>
            <a:gdLst>
              <a:gd name="connsiteX0" fmla="*/ 0 w 2266121"/>
              <a:gd name="connsiteY0" fmla="*/ 1256306 h 1256306"/>
              <a:gd name="connsiteX1" fmla="*/ 87464 w 2266121"/>
              <a:gd name="connsiteY1" fmla="*/ 1089328 h 1256306"/>
              <a:gd name="connsiteX2" fmla="*/ 349857 w 2266121"/>
              <a:gd name="connsiteY2" fmla="*/ 922351 h 1256306"/>
              <a:gd name="connsiteX3" fmla="*/ 818984 w 2266121"/>
              <a:gd name="connsiteY3" fmla="*/ 691763 h 1256306"/>
              <a:gd name="connsiteX4" fmla="*/ 1248354 w 2266121"/>
              <a:gd name="connsiteY4" fmla="*/ 437321 h 1256306"/>
              <a:gd name="connsiteX5" fmla="*/ 1502796 w 2266121"/>
              <a:gd name="connsiteY5" fmla="*/ 230587 h 1256306"/>
              <a:gd name="connsiteX6" fmla="*/ 1963972 w 2266121"/>
              <a:gd name="connsiteY6" fmla="*/ 87464 h 1256306"/>
              <a:gd name="connsiteX7" fmla="*/ 2266121 w 2266121"/>
              <a:gd name="connsiteY7" fmla="*/ 0 h 125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6121" h="1256306">
                <a:moveTo>
                  <a:pt x="0" y="1256306"/>
                </a:moveTo>
                <a:cubicBezTo>
                  <a:pt x="14577" y="1200646"/>
                  <a:pt x="29155" y="1144987"/>
                  <a:pt x="87464" y="1089328"/>
                </a:cubicBezTo>
                <a:cubicBezTo>
                  <a:pt x="145774" y="1033669"/>
                  <a:pt x="227937" y="988612"/>
                  <a:pt x="349857" y="922351"/>
                </a:cubicBezTo>
                <a:cubicBezTo>
                  <a:pt x="471777" y="856090"/>
                  <a:pt x="669235" y="772601"/>
                  <a:pt x="818984" y="691763"/>
                </a:cubicBezTo>
                <a:cubicBezTo>
                  <a:pt x="968733" y="610925"/>
                  <a:pt x="1134385" y="514184"/>
                  <a:pt x="1248354" y="437321"/>
                </a:cubicBezTo>
                <a:cubicBezTo>
                  <a:pt x="1362323" y="360458"/>
                  <a:pt x="1383526" y="288896"/>
                  <a:pt x="1502796" y="230587"/>
                </a:cubicBezTo>
                <a:cubicBezTo>
                  <a:pt x="1622066" y="172277"/>
                  <a:pt x="1836751" y="125895"/>
                  <a:pt x="1963972" y="87464"/>
                </a:cubicBezTo>
                <a:cubicBezTo>
                  <a:pt x="2091193" y="49033"/>
                  <a:pt x="2178657" y="24516"/>
                  <a:pt x="2266121" y="0"/>
                </a:cubicBezTo>
              </a:path>
            </a:pathLst>
          </a:custGeom>
          <a:noFill/>
          <a:ln w="47625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8" name="Freeform 17"/>
          <p:cNvSpPr/>
          <p:nvPr/>
        </p:nvSpPr>
        <p:spPr>
          <a:xfrm>
            <a:off x="3932123" y="4034724"/>
            <a:ext cx="539696" cy="366493"/>
          </a:xfrm>
          <a:custGeom>
            <a:avLst/>
            <a:gdLst>
              <a:gd name="connsiteX0" fmla="*/ 5599 w 539696"/>
              <a:gd name="connsiteY0" fmla="*/ 334951 h 366493"/>
              <a:gd name="connsiteX1" fmla="*/ 37404 w 539696"/>
              <a:gd name="connsiteY1" fmla="*/ 231584 h 366493"/>
              <a:gd name="connsiteX2" fmla="*/ 307748 w 539696"/>
              <a:gd name="connsiteY2" fmla="*/ 72558 h 366493"/>
              <a:gd name="connsiteX3" fmla="*/ 522434 w 539696"/>
              <a:gd name="connsiteY3" fmla="*/ 996 h 366493"/>
              <a:gd name="connsiteX4" fmla="*/ 498580 w 539696"/>
              <a:gd name="connsiteY4" fmla="*/ 120266 h 366493"/>
              <a:gd name="connsiteX5" fmla="*/ 275943 w 539696"/>
              <a:gd name="connsiteY5" fmla="*/ 247487 h 366493"/>
              <a:gd name="connsiteX6" fmla="*/ 69209 w 539696"/>
              <a:gd name="connsiteY6" fmla="*/ 358805 h 366493"/>
              <a:gd name="connsiteX7" fmla="*/ 5599 w 539696"/>
              <a:gd name="connsiteY7" fmla="*/ 334951 h 3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96" h="366493">
                <a:moveTo>
                  <a:pt x="5599" y="334951"/>
                </a:moveTo>
                <a:cubicBezTo>
                  <a:pt x="298" y="313748"/>
                  <a:pt x="-12954" y="275316"/>
                  <a:pt x="37404" y="231584"/>
                </a:cubicBezTo>
                <a:cubicBezTo>
                  <a:pt x="87762" y="187852"/>
                  <a:pt x="226910" y="110989"/>
                  <a:pt x="307748" y="72558"/>
                </a:cubicBezTo>
                <a:cubicBezTo>
                  <a:pt x="388586" y="34127"/>
                  <a:pt x="490629" y="-6955"/>
                  <a:pt x="522434" y="996"/>
                </a:cubicBezTo>
                <a:cubicBezTo>
                  <a:pt x="554239" y="8947"/>
                  <a:pt x="539662" y="79184"/>
                  <a:pt x="498580" y="120266"/>
                </a:cubicBezTo>
                <a:cubicBezTo>
                  <a:pt x="457498" y="161348"/>
                  <a:pt x="347505" y="207731"/>
                  <a:pt x="275943" y="247487"/>
                </a:cubicBezTo>
                <a:cubicBezTo>
                  <a:pt x="204381" y="287243"/>
                  <a:pt x="112941" y="338927"/>
                  <a:pt x="69209" y="358805"/>
                </a:cubicBezTo>
                <a:cubicBezTo>
                  <a:pt x="25477" y="378683"/>
                  <a:pt x="10900" y="356154"/>
                  <a:pt x="5599" y="33495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9" name="Freeform 18"/>
          <p:cNvSpPr/>
          <p:nvPr/>
        </p:nvSpPr>
        <p:spPr>
          <a:xfrm>
            <a:off x="4977587" y="3517785"/>
            <a:ext cx="356984" cy="241760"/>
          </a:xfrm>
          <a:custGeom>
            <a:avLst/>
            <a:gdLst>
              <a:gd name="connsiteX0" fmla="*/ 1756 w 356984"/>
              <a:gd name="connsiteY0" fmla="*/ 215786 h 241760"/>
              <a:gd name="connsiteX1" fmla="*/ 121025 w 356984"/>
              <a:gd name="connsiteY1" fmla="*/ 231688 h 241760"/>
              <a:gd name="connsiteX2" fmla="*/ 319808 w 356984"/>
              <a:gd name="connsiteY2" fmla="*/ 56760 h 241760"/>
              <a:gd name="connsiteX3" fmla="*/ 343662 w 356984"/>
              <a:gd name="connsiteY3" fmla="*/ 1101 h 241760"/>
              <a:gd name="connsiteX4" fmla="*/ 168733 w 356984"/>
              <a:gd name="connsiteY4" fmla="*/ 96516 h 241760"/>
              <a:gd name="connsiteX5" fmla="*/ 57415 w 356984"/>
              <a:gd name="connsiteY5" fmla="*/ 176029 h 241760"/>
              <a:gd name="connsiteX6" fmla="*/ 1756 w 356984"/>
              <a:gd name="connsiteY6" fmla="*/ 215786 h 24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984" h="241760">
                <a:moveTo>
                  <a:pt x="1756" y="215786"/>
                </a:moveTo>
                <a:cubicBezTo>
                  <a:pt x="12358" y="225062"/>
                  <a:pt x="68016" y="258192"/>
                  <a:pt x="121025" y="231688"/>
                </a:cubicBezTo>
                <a:cubicBezTo>
                  <a:pt x="174034" y="205184"/>
                  <a:pt x="282702" y="95191"/>
                  <a:pt x="319808" y="56760"/>
                </a:cubicBezTo>
                <a:cubicBezTo>
                  <a:pt x="356914" y="18329"/>
                  <a:pt x="368841" y="-5525"/>
                  <a:pt x="343662" y="1101"/>
                </a:cubicBezTo>
                <a:cubicBezTo>
                  <a:pt x="318483" y="7727"/>
                  <a:pt x="216441" y="67361"/>
                  <a:pt x="168733" y="96516"/>
                </a:cubicBezTo>
                <a:cubicBezTo>
                  <a:pt x="121025" y="125671"/>
                  <a:pt x="83919" y="157476"/>
                  <a:pt x="57415" y="176029"/>
                </a:cubicBezTo>
                <a:cubicBezTo>
                  <a:pt x="30911" y="194582"/>
                  <a:pt x="-8846" y="206510"/>
                  <a:pt x="1756" y="21578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20" name="Freeform 19"/>
          <p:cNvSpPr/>
          <p:nvPr/>
        </p:nvSpPr>
        <p:spPr>
          <a:xfrm>
            <a:off x="5345026" y="3423470"/>
            <a:ext cx="151491" cy="87867"/>
          </a:xfrm>
          <a:custGeom>
            <a:avLst/>
            <a:gdLst>
              <a:gd name="connsiteX0" fmla="*/ 79590 w 151491"/>
              <a:gd name="connsiteY0" fmla="*/ 0 h 87867"/>
              <a:gd name="connsiteX1" fmla="*/ 151151 w 151491"/>
              <a:gd name="connsiteY1" fmla="*/ 31805 h 87867"/>
              <a:gd name="connsiteX2" fmla="*/ 103444 w 151491"/>
              <a:gd name="connsiteY2" fmla="*/ 87464 h 87867"/>
              <a:gd name="connsiteX3" fmla="*/ 31882 w 151491"/>
              <a:gd name="connsiteY3" fmla="*/ 55659 h 87867"/>
              <a:gd name="connsiteX4" fmla="*/ 77 w 151491"/>
              <a:gd name="connsiteY4" fmla="*/ 31805 h 87867"/>
              <a:gd name="connsiteX5" fmla="*/ 79590 w 151491"/>
              <a:gd name="connsiteY5" fmla="*/ 0 h 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91" h="87867">
                <a:moveTo>
                  <a:pt x="79590" y="0"/>
                </a:moveTo>
                <a:cubicBezTo>
                  <a:pt x="104769" y="0"/>
                  <a:pt x="147175" y="17228"/>
                  <a:pt x="151151" y="31805"/>
                </a:cubicBezTo>
                <a:cubicBezTo>
                  <a:pt x="155127" y="46382"/>
                  <a:pt x="123322" y="83488"/>
                  <a:pt x="103444" y="87464"/>
                </a:cubicBezTo>
                <a:cubicBezTo>
                  <a:pt x="83566" y="91440"/>
                  <a:pt x="49110" y="64936"/>
                  <a:pt x="31882" y="55659"/>
                </a:cubicBezTo>
                <a:cubicBezTo>
                  <a:pt x="14654" y="46383"/>
                  <a:pt x="-1248" y="37106"/>
                  <a:pt x="77" y="31805"/>
                </a:cubicBezTo>
                <a:cubicBezTo>
                  <a:pt x="1402" y="26504"/>
                  <a:pt x="54411" y="0"/>
                  <a:pt x="79590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21" name="Freeform 20"/>
          <p:cNvSpPr/>
          <p:nvPr/>
        </p:nvSpPr>
        <p:spPr>
          <a:xfrm>
            <a:off x="5125818" y="3245597"/>
            <a:ext cx="1574532" cy="1198708"/>
          </a:xfrm>
          <a:custGeom>
            <a:avLst/>
            <a:gdLst>
              <a:gd name="connsiteX0" fmla="*/ 903097 w 1574532"/>
              <a:gd name="connsiteY0" fmla="*/ 18847 h 1198708"/>
              <a:gd name="connsiteX1" fmla="*/ 1571006 w 1574532"/>
              <a:gd name="connsiteY1" fmla="*/ 281240 h 1198708"/>
              <a:gd name="connsiteX2" fmla="*/ 1141636 w 1574532"/>
              <a:gd name="connsiteY2" fmla="*/ 591341 h 1198708"/>
              <a:gd name="connsiteX3" fmla="*/ 592996 w 1574532"/>
              <a:gd name="connsiteY3" fmla="*/ 1020711 h 1198708"/>
              <a:gd name="connsiteX4" fmla="*/ 394213 w 1574532"/>
              <a:gd name="connsiteY4" fmla="*/ 1195640 h 1198708"/>
              <a:gd name="connsiteX5" fmla="*/ 322652 w 1574532"/>
              <a:gd name="connsiteY5" fmla="*/ 1124078 h 1198708"/>
              <a:gd name="connsiteX6" fmla="*/ 266992 w 1574532"/>
              <a:gd name="connsiteY6" fmla="*/ 1020711 h 1198708"/>
              <a:gd name="connsiteX7" fmla="*/ 227236 w 1574532"/>
              <a:gd name="connsiteY7" fmla="*/ 941198 h 1198708"/>
              <a:gd name="connsiteX8" fmla="*/ 171577 w 1574532"/>
              <a:gd name="connsiteY8" fmla="*/ 917344 h 1198708"/>
              <a:gd name="connsiteX9" fmla="*/ 60259 w 1574532"/>
              <a:gd name="connsiteY9" fmla="*/ 885539 h 1198708"/>
              <a:gd name="connsiteX10" fmla="*/ 12551 w 1574532"/>
              <a:gd name="connsiteY10" fmla="*/ 766269 h 1198708"/>
              <a:gd name="connsiteX11" fmla="*/ 290846 w 1574532"/>
              <a:gd name="connsiteY11" fmla="*/ 551584 h 1198708"/>
              <a:gd name="connsiteX12" fmla="*/ 418067 w 1574532"/>
              <a:gd name="connsiteY12" fmla="*/ 352802 h 1198708"/>
              <a:gd name="connsiteX13" fmla="*/ 632752 w 1574532"/>
              <a:gd name="connsiteY13" fmla="*/ 146068 h 1198708"/>
              <a:gd name="connsiteX14" fmla="*/ 775876 w 1574532"/>
              <a:gd name="connsiteY14" fmla="*/ 34749 h 1198708"/>
              <a:gd name="connsiteX15" fmla="*/ 903097 w 1574532"/>
              <a:gd name="connsiteY15" fmla="*/ 18847 h 119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4532" h="1198708">
                <a:moveTo>
                  <a:pt x="903097" y="18847"/>
                </a:moveTo>
                <a:cubicBezTo>
                  <a:pt x="1035619" y="59929"/>
                  <a:pt x="1531250" y="185824"/>
                  <a:pt x="1571006" y="281240"/>
                </a:cubicBezTo>
                <a:cubicBezTo>
                  <a:pt x="1610762" y="376656"/>
                  <a:pt x="1304638" y="468096"/>
                  <a:pt x="1141636" y="591341"/>
                </a:cubicBezTo>
                <a:cubicBezTo>
                  <a:pt x="978634" y="714586"/>
                  <a:pt x="717566" y="919995"/>
                  <a:pt x="592996" y="1020711"/>
                </a:cubicBezTo>
                <a:cubicBezTo>
                  <a:pt x="468426" y="1121427"/>
                  <a:pt x="439270" y="1178412"/>
                  <a:pt x="394213" y="1195640"/>
                </a:cubicBezTo>
                <a:cubicBezTo>
                  <a:pt x="349156" y="1212868"/>
                  <a:pt x="343855" y="1153233"/>
                  <a:pt x="322652" y="1124078"/>
                </a:cubicBezTo>
                <a:cubicBezTo>
                  <a:pt x="301449" y="1094923"/>
                  <a:pt x="282895" y="1051191"/>
                  <a:pt x="266992" y="1020711"/>
                </a:cubicBezTo>
                <a:cubicBezTo>
                  <a:pt x="251089" y="990231"/>
                  <a:pt x="243138" y="958426"/>
                  <a:pt x="227236" y="941198"/>
                </a:cubicBezTo>
                <a:cubicBezTo>
                  <a:pt x="211334" y="923970"/>
                  <a:pt x="199407" y="926621"/>
                  <a:pt x="171577" y="917344"/>
                </a:cubicBezTo>
                <a:cubicBezTo>
                  <a:pt x="143747" y="908067"/>
                  <a:pt x="86763" y="910718"/>
                  <a:pt x="60259" y="885539"/>
                </a:cubicBezTo>
                <a:cubicBezTo>
                  <a:pt x="33755" y="860360"/>
                  <a:pt x="-25880" y="821928"/>
                  <a:pt x="12551" y="766269"/>
                </a:cubicBezTo>
                <a:cubicBezTo>
                  <a:pt x="50982" y="710610"/>
                  <a:pt x="223260" y="620495"/>
                  <a:pt x="290846" y="551584"/>
                </a:cubicBezTo>
                <a:cubicBezTo>
                  <a:pt x="358432" y="482673"/>
                  <a:pt x="361083" y="420388"/>
                  <a:pt x="418067" y="352802"/>
                </a:cubicBezTo>
                <a:cubicBezTo>
                  <a:pt x="475051" y="285216"/>
                  <a:pt x="573117" y="199077"/>
                  <a:pt x="632752" y="146068"/>
                </a:cubicBezTo>
                <a:cubicBezTo>
                  <a:pt x="692387" y="93059"/>
                  <a:pt x="729493" y="55952"/>
                  <a:pt x="775876" y="34749"/>
                </a:cubicBezTo>
                <a:cubicBezTo>
                  <a:pt x="822259" y="13546"/>
                  <a:pt x="770575" y="-22235"/>
                  <a:pt x="903097" y="1884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46814" y="3540089"/>
            <a:ext cx="3660913" cy="1407381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</p:cNvCxnSpPr>
          <p:nvPr/>
        </p:nvCxnSpPr>
        <p:spPr>
          <a:xfrm flipV="1">
            <a:off x="4828268" y="3580509"/>
            <a:ext cx="1900362" cy="1369611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rot="1260000">
            <a:off x="2929104" y="4307058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32" name="Freeform 31"/>
          <p:cNvSpPr/>
          <p:nvPr/>
        </p:nvSpPr>
        <p:spPr>
          <a:xfrm rot="22680000" flipH="1">
            <a:off x="1461656" y="3764706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38" name="Freeform 37"/>
          <p:cNvSpPr/>
          <p:nvPr/>
        </p:nvSpPr>
        <p:spPr>
          <a:xfrm rot="22680000" flipH="1">
            <a:off x="1167390" y="3911792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39" name="Freeform 38"/>
          <p:cNvSpPr/>
          <p:nvPr/>
        </p:nvSpPr>
        <p:spPr>
          <a:xfrm rot="22680000" flipH="1">
            <a:off x="1642873" y="3819392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0" name="Freeform 39"/>
          <p:cNvSpPr/>
          <p:nvPr/>
        </p:nvSpPr>
        <p:spPr>
          <a:xfrm rot="22680000" flipH="1">
            <a:off x="1348607" y="3966478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1" name="Freeform 40"/>
          <p:cNvSpPr/>
          <p:nvPr/>
        </p:nvSpPr>
        <p:spPr>
          <a:xfrm rot="22680000" flipH="1">
            <a:off x="1795273" y="3867611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2" name="Freeform 41"/>
          <p:cNvSpPr/>
          <p:nvPr/>
        </p:nvSpPr>
        <p:spPr>
          <a:xfrm rot="22680000" flipH="1">
            <a:off x="1501007" y="4014697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3" name="Freeform 42"/>
          <p:cNvSpPr/>
          <p:nvPr/>
        </p:nvSpPr>
        <p:spPr>
          <a:xfrm rot="22680000" flipH="1">
            <a:off x="1998370" y="3943811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4" name="Freeform 43"/>
          <p:cNvSpPr/>
          <p:nvPr/>
        </p:nvSpPr>
        <p:spPr>
          <a:xfrm rot="22680000" flipH="1">
            <a:off x="1704104" y="4090897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5" name="Freeform 44"/>
          <p:cNvSpPr/>
          <p:nvPr/>
        </p:nvSpPr>
        <p:spPr>
          <a:xfrm rot="22680000" flipH="1">
            <a:off x="2150770" y="4020011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6" name="Freeform 45"/>
          <p:cNvSpPr/>
          <p:nvPr/>
        </p:nvSpPr>
        <p:spPr>
          <a:xfrm rot="22680000" flipH="1">
            <a:off x="1856504" y="4167097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7" name="Freeform 46"/>
          <p:cNvSpPr/>
          <p:nvPr/>
        </p:nvSpPr>
        <p:spPr>
          <a:xfrm rot="21960000" flipH="1">
            <a:off x="2303170" y="4096211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8" name="Freeform 47"/>
          <p:cNvSpPr/>
          <p:nvPr/>
        </p:nvSpPr>
        <p:spPr>
          <a:xfrm rot="21960000" flipH="1">
            <a:off x="2057473" y="4252354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49" name="Freeform 48"/>
          <p:cNvSpPr/>
          <p:nvPr/>
        </p:nvSpPr>
        <p:spPr>
          <a:xfrm rot="21180000" flipH="1">
            <a:off x="2505360" y="4181052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0" name="Freeform 49"/>
          <p:cNvSpPr/>
          <p:nvPr/>
        </p:nvSpPr>
        <p:spPr>
          <a:xfrm rot="21180000" flipH="1">
            <a:off x="2303169" y="4352507"/>
            <a:ext cx="172477" cy="160489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1 h 186117"/>
              <a:gd name="connsiteX1" fmla="*/ 32813 w 155669"/>
              <a:gd name="connsiteY1" fmla="*/ 80922 h 186117"/>
              <a:gd name="connsiteX2" fmla="*/ 154194 w 155669"/>
              <a:gd name="connsiteY2" fmla="*/ 186117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7">
                <a:moveTo>
                  <a:pt x="445" y="1"/>
                </a:moveTo>
                <a:cubicBezTo>
                  <a:pt x="-2252" y="32369"/>
                  <a:pt x="7188" y="49903"/>
                  <a:pt x="32813" y="80922"/>
                </a:cubicBezTo>
                <a:cubicBezTo>
                  <a:pt x="58438" y="111941"/>
                  <a:pt x="169703" y="184094"/>
                  <a:pt x="154194" y="186117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91598" y="4401217"/>
            <a:ext cx="95376" cy="226392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 rot="1260000">
            <a:off x="2998539" y="4556940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2" name="Freeform 51"/>
          <p:cNvSpPr/>
          <p:nvPr/>
        </p:nvSpPr>
        <p:spPr>
          <a:xfrm rot="2940000">
            <a:off x="2757854" y="4276091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3" name="Freeform 52"/>
          <p:cNvSpPr/>
          <p:nvPr/>
        </p:nvSpPr>
        <p:spPr>
          <a:xfrm rot="1860000">
            <a:off x="2775608" y="4534550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4" name="Freeform 53"/>
          <p:cNvSpPr/>
          <p:nvPr/>
        </p:nvSpPr>
        <p:spPr>
          <a:xfrm rot="1260000">
            <a:off x="3157704" y="4400002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5" name="Freeform 54"/>
          <p:cNvSpPr/>
          <p:nvPr/>
        </p:nvSpPr>
        <p:spPr>
          <a:xfrm rot="1260000">
            <a:off x="3252278" y="4644404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6" name="Freeform 55"/>
          <p:cNvSpPr/>
          <p:nvPr/>
        </p:nvSpPr>
        <p:spPr>
          <a:xfrm rot="-4920000">
            <a:off x="3897074" y="4654405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7" name="Freeform 56"/>
          <p:cNvSpPr/>
          <p:nvPr/>
        </p:nvSpPr>
        <p:spPr>
          <a:xfrm rot="-4920000">
            <a:off x="3691104" y="4804803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8" name="Freeform 57"/>
          <p:cNvSpPr/>
          <p:nvPr/>
        </p:nvSpPr>
        <p:spPr>
          <a:xfrm rot="-4920000">
            <a:off x="4048248" y="4730604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59" name="Freeform 58"/>
          <p:cNvSpPr/>
          <p:nvPr/>
        </p:nvSpPr>
        <p:spPr>
          <a:xfrm rot="-4920000">
            <a:off x="3842278" y="4881002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0" name="Freeform 59"/>
          <p:cNvSpPr/>
          <p:nvPr/>
        </p:nvSpPr>
        <p:spPr>
          <a:xfrm rot="-4920000">
            <a:off x="4245907" y="4806805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1" name="Freeform 60"/>
          <p:cNvSpPr/>
          <p:nvPr/>
        </p:nvSpPr>
        <p:spPr>
          <a:xfrm rot="-4920000">
            <a:off x="4039937" y="4957203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2" name="Freeform 61"/>
          <p:cNvSpPr/>
          <p:nvPr/>
        </p:nvSpPr>
        <p:spPr>
          <a:xfrm rot="-8280000">
            <a:off x="4492423" y="4955527"/>
            <a:ext cx="213041" cy="177683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  <a:gd name="connsiteX0" fmla="*/ 78 w 213041"/>
              <a:gd name="connsiteY0" fmla="*/ 0 h 177683"/>
              <a:gd name="connsiteX1" fmla="*/ 90185 w 213041"/>
              <a:gd name="connsiteY1" fmla="*/ 72488 h 177683"/>
              <a:gd name="connsiteX2" fmla="*/ 211566 w 213041"/>
              <a:gd name="connsiteY2" fmla="*/ 177683 h 1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041" h="177683">
                <a:moveTo>
                  <a:pt x="78" y="0"/>
                </a:moveTo>
                <a:cubicBezTo>
                  <a:pt x="-2619" y="32368"/>
                  <a:pt x="64560" y="41469"/>
                  <a:pt x="90185" y="72488"/>
                </a:cubicBezTo>
                <a:cubicBezTo>
                  <a:pt x="115810" y="103507"/>
                  <a:pt x="227075" y="175660"/>
                  <a:pt x="211566" y="177683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3" name="Freeform 62"/>
          <p:cNvSpPr/>
          <p:nvPr/>
        </p:nvSpPr>
        <p:spPr>
          <a:xfrm rot="-4920000">
            <a:off x="4291706" y="5047232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4" name="Freeform 63"/>
          <p:cNvSpPr/>
          <p:nvPr/>
        </p:nvSpPr>
        <p:spPr>
          <a:xfrm rot="-8280000">
            <a:off x="4570415" y="5252620"/>
            <a:ext cx="122856" cy="105195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  <a:gd name="connsiteX0" fmla="*/ 77 w 214239"/>
              <a:gd name="connsiteY0" fmla="*/ 0 h 154827"/>
              <a:gd name="connsiteX1" fmla="*/ 91383 w 214239"/>
              <a:gd name="connsiteY1" fmla="*/ 49632 h 154827"/>
              <a:gd name="connsiteX2" fmla="*/ 212764 w 214239"/>
              <a:gd name="connsiteY2" fmla="*/ 154827 h 154827"/>
              <a:gd name="connsiteX0" fmla="*/ 64 w 228049"/>
              <a:gd name="connsiteY0" fmla="*/ 4832 h 114546"/>
              <a:gd name="connsiteX1" fmla="*/ 105193 w 228049"/>
              <a:gd name="connsiteY1" fmla="*/ 9351 h 114546"/>
              <a:gd name="connsiteX2" fmla="*/ 226574 w 228049"/>
              <a:gd name="connsiteY2" fmla="*/ 114546 h 114546"/>
              <a:gd name="connsiteX0" fmla="*/ 0 w 122856"/>
              <a:gd name="connsiteY0" fmla="*/ 0 h 105195"/>
              <a:gd name="connsiteX1" fmla="*/ 121381 w 122856"/>
              <a:gd name="connsiteY1" fmla="*/ 105195 h 10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56" h="105195">
                <a:moveTo>
                  <a:pt x="0" y="0"/>
                </a:moveTo>
                <a:cubicBezTo>
                  <a:pt x="25625" y="31019"/>
                  <a:pt x="136890" y="103172"/>
                  <a:pt x="121381" y="105195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5" name="Freeform 64"/>
          <p:cNvSpPr/>
          <p:nvPr/>
        </p:nvSpPr>
        <p:spPr>
          <a:xfrm rot="-420000">
            <a:off x="3358293" y="4467523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6" name="Freeform 65"/>
          <p:cNvSpPr/>
          <p:nvPr/>
        </p:nvSpPr>
        <p:spPr>
          <a:xfrm rot="-3120000">
            <a:off x="3588118" y="4570118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7" name="Freeform 66"/>
          <p:cNvSpPr/>
          <p:nvPr/>
        </p:nvSpPr>
        <p:spPr>
          <a:xfrm rot="-1560000">
            <a:off x="3446888" y="4716781"/>
            <a:ext cx="155669" cy="186116"/>
          </a:xfrm>
          <a:custGeom>
            <a:avLst/>
            <a:gdLst>
              <a:gd name="connsiteX0" fmla="*/ 105196 w 105196"/>
              <a:gd name="connsiteY0" fmla="*/ 0 h 267037"/>
              <a:gd name="connsiteX1" fmla="*/ 48552 w 105196"/>
              <a:gd name="connsiteY1" fmla="*/ 218485 h 267037"/>
              <a:gd name="connsiteX2" fmla="*/ 0 w 105196"/>
              <a:gd name="connsiteY2" fmla="*/ 267037 h 267037"/>
              <a:gd name="connsiteX0" fmla="*/ 105196 w 124978"/>
              <a:gd name="connsiteY0" fmla="*/ 0 h 267037"/>
              <a:gd name="connsiteX1" fmla="*/ 121380 w 124978"/>
              <a:gd name="connsiteY1" fmla="*/ 218485 h 267037"/>
              <a:gd name="connsiteX2" fmla="*/ 0 w 124978"/>
              <a:gd name="connsiteY2" fmla="*/ 267037 h 267037"/>
              <a:gd name="connsiteX0" fmla="*/ 105196 w 105196"/>
              <a:gd name="connsiteY0" fmla="*/ 0 h 267037"/>
              <a:gd name="connsiteX1" fmla="*/ 56644 w 105196"/>
              <a:gd name="connsiteY1" fmla="*/ 194209 h 267037"/>
              <a:gd name="connsiteX2" fmla="*/ 0 w 105196"/>
              <a:gd name="connsiteY2" fmla="*/ 267037 h 267037"/>
              <a:gd name="connsiteX0" fmla="*/ 64736 w 64736"/>
              <a:gd name="connsiteY0" fmla="*/ 0 h 299405"/>
              <a:gd name="connsiteX1" fmla="*/ 16184 w 64736"/>
              <a:gd name="connsiteY1" fmla="*/ 194209 h 299405"/>
              <a:gd name="connsiteX2" fmla="*/ 0 w 64736"/>
              <a:gd name="connsiteY2" fmla="*/ 299405 h 299405"/>
              <a:gd name="connsiteX0" fmla="*/ 64736 w 64736"/>
              <a:gd name="connsiteY0" fmla="*/ 0 h 299405"/>
              <a:gd name="connsiteX1" fmla="*/ 48552 w 64736"/>
              <a:gd name="connsiteY1" fmla="*/ 194209 h 299405"/>
              <a:gd name="connsiteX2" fmla="*/ 0 w 64736"/>
              <a:gd name="connsiteY2" fmla="*/ 299405 h 299405"/>
              <a:gd name="connsiteX0" fmla="*/ 64736 w 89185"/>
              <a:gd name="connsiteY0" fmla="*/ 0 h 299405"/>
              <a:gd name="connsiteX1" fmla="*/ 89012 w 89185"/>
              <a:gd name="connsiteY1" fmla="*/ 89012 h 299405"/>
              <a:gd name="connsiteX2" fmla="*/ 48552 w 89185"/>
              <a:gd name="connsiteY2" fmla="*/ 194209 h 299405"/>
              <a:gd name="connsiteX3" fmla="*/ 0 w 89185"/>
              <a:gd name="connsiteY3" fmla="*/ 299405 h 299405"/>
              <a:gd name="connsiteX0" fmla="*/ 32368 w 56817"/>
              <a:gd name="connsiteY0" fmla="*/ 0 h 323681"/>
              <a:gd name="connsiteX1" fmla="*/ 56644 w 56817"/>
              <a:gd name="connsiteY1" fmla="*/ 89012 h 323681"/>
              <a:gd name="connsiteX2" fmla="*/ 16184 w 56817"/>
              <a:gd name="connsiteY2" fmla="*/ 194209 h 323681"/>
              <a:gd name="connsiteX3" fmla="*/ 0 w 56817"/>
              <a:gd name="connsiteY3" fmla="*/ 323681 h 323681"/>
              <a:gd name="connsiteX0" fmla="*/ 32368 w 67264"/>
              <a:gd name="connsiteY0" fmla="*/ 0 h 323681"/>
              <a:gd name="connsiteX1" fmla="*/ 56644 w 67264"/>
              <a:gd name="connsiteY1" fmla="*/ 89012 h 323681"/>
              <a:gd name="connsiteX2" fmla="*/ 64736 w 67264"/>
              <a:gd name="connsiteY2" fmla="*/ 202301 h 323681"/>
              <a:gd name="connsiteX3" fmla="*/ 0 w 67264"/>
              <a:gd name="connsiteY3" fmla="*/ 323681 h 323681"/>
              <a:gd name="connsiteX0" fmla="*/ 174 w 139339"/>
              <a:gd name="connsiteY0" fmla="*/ 0 h 364141"/>
              <a:gd name="connsiteX1" fmla="*/ 24450 w 139339"/>
              <a:gd name="connsiteY1" fmla="*/ 89012 h 364141"/>
              <a:gd name="connsiteX2" fmla="*/ 32542 w 139339"/>
              <a:gd name="connsiteY2" fmla="*/ 202301 h 364141"/>
              <a:gd name="connsiteX3" fmla="*/ 137739 w 139339"/>
              <a:gd name="connsiteY3" fmla="*/ 364141 h 364141"/>
              <a:gd name="connsiteX0" fmla="*/ 174 w 155352"/>
              <a:gd name="connsiteY0" fmla="*/ 0 h 307496"/>
              <a:gd name="connsiteX1" fmla="*/ 24450 w 155352"/>
              <a:gd name="connsiteY1" fmla="*/ 89012 h 307496"/>
              <a:gd name="connsiteX2" fmla="*/ 32542 w 155352"/>
              <a:gd name="connsiteY2" fmla="*/ 202301 h 307496"/>
              <a:gd name="connsiteX3" fmla="*/ 153923 w 155352"/>
              <a:gd name="connsiteY3" fmla="*/ 307496 h 307496"/>
              <a:gd name="connsiteX0" fmla="*/ 778 w 156002"/>
              <a:gd name="connsiteY0" fmla="*/ 0 h 307496"/>
              <a:gd name="connsiteX1" fmla="*/ 778 w 156002"/>
              <a:gd name="connsiteY1" fmla="*/ 121380 h 307496"/>
              <a:gd name="connsiteX2" fmla="*/ 33146 w 156002"/>
              <a:gd name="connsiteY2" fmla="*/ 202301 h 307496"/>
              <a:gd name="connsiteX3" fmla="*/ 154527 w 156002"/>
              <a:gd name="connsiteY3" fmla="*/ 307496 h 307496"/>
              <a:gd name="connsiteX0" fmla="*/ 445 w 155669"/>
              <a:gd name="connsiteY0" fmla="*/ 0 h 186116"/>
              <a:gd name="connsiteX1" fmla="*/ 32813 w 155669"/>
              <a:gd name="connsiteY1" fmla="*/ 80921 h 186116"/>
              <a:gd name="connsiteX2" fmla="*/ 154194 w 155669"/>
              <a:gd name="connsiteY2" fmla="*/ 186116 h 1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69" h="186116">
                <a:moveTo>
                  <a:pt x="445" y="0"/>
                </a:moveTo>
                <a:cubicBezTo>
                  <a:pt x="-2252" y="32368"/>
                  <a:pt x="7188" y="49902"/>
                  <a:pt x="32813" y="80921"/>
                </a:cubicBezTo>
                <a:cubicBezTo>
                  <a:pt x="58438" y="111940"/>
                  <a:pt x="169703" y="184093"/>
                  <a:pt x="154194" y="18611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68" name="TextBox 67"/>
          <p:cNvSpPr txBox="1"/>
          <p:nvPr/>
        </p:nvSpPr>
        <p:spPr>
          <a:xfrm>
            <a:off x="6690235" y="3235289"/>
            <a:ext cx="2987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1600" baseline="30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watervoerend pakket</a:t>
            </a:r>
            <a:endParaRPr lang="nl-NL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19323667">
            <a:off x="1203112" y="1872661"/>
            <a:ext cx="241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topografische waterscheiding</a:t>
            </a:r>
            <a:endParaRPr lang="nl-NL" sz="16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9712841">
            <a:off x="2434982" y="2816149"/>
            <a:ext cx="276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hydrologische waterscheiding</a:t>
            </a:r>
            <a:endParaRPr lang="nl-N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28630" y="3711854"/>
            <a:ext cx="294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600" baseline="30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watervoerend pakket</a:t>
            </a:r>
            <a:endParaRPr lang="nl-NL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12726" y="3463889"/>
            <a:ext cx="326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slecht doorlatende laag</a:t>
            </a:r>
            <a:endParaRPr lang="nl-NL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9397758">
            <a:off x="5106154" y="3529849"/>
            <a:ext cx="1967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dekzandvlakte</a:t>
            </a:r>
            <a:endParaRPr lang="nl-NL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19846676">
            <a:off x="3210384" y="3369993"/>
            <a:ext cx="226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fijn zandige afzettingen</a:t>
            </a:r>
            <a:endParaRPr lang="nl-NL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19369966">
            <a:off x="1715690" y="2453554"/>
            <a:ext cx="226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grof zandige afzettingen</a:t>
            </a:r>
            <a:endParaRPr lang="nl-NL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846676">
            <a:off x="3911705" y="3789328"/>
            <a:ext cx="222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 / nat terrein</a:t>
            </a:r>
            <a:endParaRPr lang="nl-NL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64361" y="1695111"/>
            <a:ext cx="1234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stuwwal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313890">
            <a:off x="3963281" y="2466538"/>
            <a:ext cx="1913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gordeldekzand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9456335">
            <a:off x="4939805" y="4117413"/>
            <a:ext cx="226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kleiige afzetting</a:t>
            </a:r>
            <a:endParaRPr lang="nl-NL" sz="16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1369312">
            <a:off x="4545062" y="1941618"/>
            <a:ext cx="152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infiltratiezone</a:t>
            </a:r>
            <a:endParaRPr lang="nl-NL" sz="16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 rot="1369312">
            <a:off x="6004210" y="2569230"/>
            <a:ext cx="140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kwelzone</a:t>
            </a:r>
            <a:endParaRPr lang="nl-NL" sz="16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5918759" y="2036971"/>
            <a:ext cx="31805" cy="1163910"/>
          </a:xfrm>
          <a:prstGeom prst="line">
            <a:avLst/>
          </a:prstGeom>
          <a:ln w="28575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31737" y="5140289"/>
            <a:ext cx="267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nl-NL" sz="16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>
            <a:stCxn id="84" idx="1"/>
            <a:endCxn id="9" idx="5"/>
          </p:cNvCxnSpPr>
          <p:nvPr/>
        </p:nvCxnSpPr>
        <p:spPr>
          <a:xfrm flipH="1" flipV="1">
            <a:off x="4828267" y="4942169"/>
            <a:ext cx="403470" cy="36739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231738" y="2937820"/>
            <a:ext cx="1016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steilrand</a:t>
            </a:r>
            <a:endParaRPr lang="nl-NL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1322342">
            <a:off x="1983059" y="4927979"/>
            <a:ext cx="221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stromingsrichting</a:t>
            </a:r>
          </a:p>
          <a:p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  <a:endParaRPr lang="nl-NL" sz="16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>
            <a:endCxn id="4" idx="1"/>
          </p:cNvCxnSpPr>
          <p:nvPr/>
        </p:nvCxnSpPr>
        <p:spPr>
          <a:xfrm flipH="1">
            <a:off x="1146814" y="2937820"/>
            <a:ext cx="18879" cy="11535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6200" y="2630043"/>
            <a:ext cx="122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tov NAP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2000" y="3054896"/>
            <a:ext cx="460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5800" y="3886200"/>
            <a:ext cx="547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-90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H="1" flipV="1">
            <a:off x="1113617" y="4177763"/>
            <a:ext cx="582296" cy="200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99576">
            <a:off x="1040237" y="4237248"/>
            <a:ext cx="68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8207" y="5895201"/>
            <a:ext cx="190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(Brombacher et al. 1994)</a:t>
            </a:r>
            <a:endParaRPr lang="nl-NL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Lijnen van gelijke grondwaterstand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0" y="990599"/>
            <a:ext cx="4953000" cy="583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347049" y="1302589"/>
            <a:ext cx="1259457" cy="3916392"/>
          </a:xfrm>
          <a:custGeom>
            <a:avLst/>
            <a:gdLst>
              <a:gd name="connsiteX0" fmla="*/ 1259457 w 1259457"/>
              <a:gd name="connsiteY0" fmla="*/ 3916392 h 3916392"/>
              <a:gd name="connsiteX1" fmla="*/ 810883 w 1259457"/>
              <a:gd name="connsiteY1" fmla="*/ 3804249 h 3916392"/>
              <a:gd name="connsiteX2" fmla="*/ 483079 w 1259457"/>
              <a:gd name="connsiteY2" fmla="*/ 3666226 h 3916392"/>
              <a:gd name="connsiteX3" fmla="*/ 232913 w 1259457"/>
              <a:gd name="connsiteY3" fmla="*/ 3295290 h 3916392"/>
              <a:gd name="connsiteX4" fmla="*/ 301925 w 1259457"/>
              <a:gd name="connsiteY4" fmla="*/ 2562045 h 3916392"/>
              <a:gd name="connsiteX5" fmla="*/ 319177 w 1259457"/>
              <a:gd name="connsiteY5" fmla="*/ 2372264 h 3916392"/>
              <a:gd name="connsiteX6" fmla="*/ 267419 w 1259457"/>
              <a:gd name="connsiteY6" fmla="*/ 2087592 h 3916392"/>
              <a:gd name="connsiteX7" fmla="*/ 232913 w 1259457"/>
              <a:gd name="connsiteY7" fmla="*/ 1802920 h 3916392"/>
              <a:gd name="connsiteX8" fmla="*/ 198408 w 1259457"/>
              <a:gd name="connsiteY8" fmla="*/ 1570007 h 3916392"/>
              <a:gd name="connsiteX9" fmla="*/ 77638 w 1259457"/>
              <a:gd name="connsiteY9" fmla="*/ 802256 h 3916392"/>
              <a:gd name="connsiteX10" fmla="*/ 0 w 1259457"/>
              <a:gd name="connsiteY10" fmla="*/ 0 h 3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9457" h="3916392">
                <a:moveTo>
                  <a:pt x="1259457" y="3916392"/>
                </a:moveTo>
                <a:cubicBezTo>
                  <a:pt x="1099868" y="3881167"/>
                  <a:pt x="940279" y="3845943"/>
                  <a:pt x="810883" y="3804249"/>
                </a:cubicBezTo>
                <a:cubicBezTo>
                  <a:pt x="681487" y="3762555"/>
                  <a:pt x="579407" y="3751052"/>
                  <a:pt x="483079" y="3666226"/>
                </a:cubicBezTo>
                <a:cubicBezTo>
                  <a:pt x="386751" y="3581400"/>
                  <a:pt x="263105" y="3479320"/>
                  <a:pt x="232913" y="3295290"/>
                </a:cubicBezTo>
                <a:cubicBezTo>
                  <a:pt x="202721" y="3111260"/>
                  <a:pt x="287548" y="2715883"/>
                  <a:pt x="301925" y="2562045"/>
                </a:cubicBezTo>
                <a:cubicBezTo>
                  <a:pt x="316302" y="2408207"/>
                  <a:pt x="324928" y="2451339"/>
                  <a:pt x="319177" y="2372264"/>
                </a:cubicBezTo>
                <a:cubicBezTo>
                  <a:pt x="313426" y="2293189"/>
                  <a:pt x="281796" y="2182483"/>
                  <a:pt x="267419" y="2087592"/>
                </a:cubicBezTo>
                <a:cubicBezTo>
                  <a:pt x="253042" y="1992701"/>
                  <a:pt x="244415" y="1889184"/>
                  <a:pt x="232913" y="1802920"/>
                </a:cubicBezTo>
                <a:cubicBezTo>
                  <a:pt x="221411" y="1716656"/>
                  <a:pt x="224287" y="1736784"/>
                  <a:pt x="198408" y="1570007"/>
                </a:cubicBezTo>
                <a:cubicBezTo>
                  <a:pt x="172529" y="1403230"/>
                  <a:pt x="110706" y="1063924"/>
                  <a:pt x="77638" y="802256"/>
                </a:cubicBezTo>
                <a:cubicBezTo>
                  <a:pt x="44570" y="540588"/>
                  <a:pt x="22285" y="270294"/>
                  <a:pt x="0" y="0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5029200"/>
            <a:ext cx="914400" cy="6096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43600" y="5410200"/>
            <a:ext cx="381000" cy="5334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209801" y="3794185"/>
            <a:ext cx="1137248" cy="320615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495800" y="3687792"/>
            <a:ext cx="609600" cy="5334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3954492"/>
            <a:ext cx="381000" cy="2667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48100" y="2438400"/>
            <a:ext cx="533400" cy="26670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2438400"/>
            <a:ext cx="457200" cy="718508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28900" y="990599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Hoofdstroombaan</a:t>
            </a:r>
            <a:endParaRPr lang="nl-NL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200" y="270510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</a:t>
            </a:r>
            <a:r>
              <a:rPr lang="nl-NL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stroombaan</a:t>
            </a:r>
            <a:endParaRPr lang="nl-NL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 rot="571761">
            <a:off x="828163" y="1270508"/>
            <a:ext cx="6411482" cy="4987530"/>
          </a:xfrm>
          <a:custGeom>
            <a:avLst/>
            <a:gdLst>
              <a:gd name="connsiteX0" fmla="*/ 152156 w 6280811"/>
              <a:gd name="connsiteY0" fmla="*/ 900986 h 5033824"/>
              <a:gd name="connsiteX1" fmla="*/ 350938 w 6280811"/>
              <a:gd name="connsiteY1" fmla="*/ 789668 h 5033824"/>
              <a:gd name="connsiteX2" fmla="*/ 748504 w 6280811"/>
              <a:gd name="connsiteY2" fmla="*/ 559080 h 5033824"/>
              <a:gd name="connsiteX3" fmla="*/ 987043 w 6280811"/>
              <a:gd name="connsiteY3" fmla="*/ 320541 h 5033824"/>
              <a:gd name="connsiteX4" fmla="*/ 1114264 w 6280811"/>
              <a:gd name="connsiteY4" fmla="*/ 233076 h 5033824"/>
              <a:gd name="connsiteX5" fmla="*/ 1233533 w 6280811"/>
              <a:gd name="connsiteY5" fmla="*/ 153563 h 5033824"/>
              <a:gd name="connsiteX6" fmla="*/ 1511829 w 6280811"/>
              <a:gd name="connsiteY6" fmla="*/ 177417 h 5033824"/>
              <a:gd name="connsiteX7" fmla="*/ 1702660 w 6280811"/>
              <a:gd name="connsiteY7" fmla="*/ 18391 h 5033824"/>
              <a:gd name="connsiteX8" fmla="*/ 1949150 w 6280811"/>
              <a:gd name="connsiteY8" fmla="*/ 10440 h 5033824"/>
              <a:gd name="connsiteX9" fmla="*/ 2410326 w 6280811"/>
              <a:gd name="connsiteY9" fmla="*/ 82001 h 5033824"/>
              <a:gd name="connsiteX10" fmla="*/ 3117992 w 6280811"/>
              <a:gd name="connsiteY10" fmla="*/ 757862 h 5033824"/>
              <a:gd name="connsiteX11" fmla="*/ 3483752 w 6280811"/>
              <a:gd name="connsiteY11" fmla="*/ 893035 h 5033824"/>
              <a:gd name="connsiteX12" fmla="*/ 3451947 w 6280811"/>
              <a:gd name="connsiteY12" fmla="*/ 1163379 h 5033824"/>
              <a:gd name="connsiteX13" fmla="*/ 3428093 w 6280811"/>
              <a:gd name="connsiteY13" fmla="*/ 1362161 h 5033824"/>
              <a:gd name="connsiteX14" fmla="*/ 3420142 w 6280811"/>
              <a:gd name="connsiteY14" fmla="*/ 1545041 h 5033824"/>
              <a:gd name="connsiteX15" fmla="*/ 3459898 w 6280811"/>
              <a:gd name="connsiteY15" fmla="*/ 1791532 h 5033824"/>
              <a:gd name="connsiteX16" fmla="*/ 3332677 w 6280811"/>
              <a:gd name="connsiteY16" fmla="*/ 1871045 h 5033824"/>
              <a:gd name="connsiteX17" fmla="*/ 3213408 w 6280811"/>
              <a:gd name="connsiteY17" fmla="*/ 2157292 h 5033824"/>
              <a:gd name="connsiteX18" fmla="*/ 3340629 w 6280811"/>
              <a:gd name="connsiteY18" fmla="*/ 2371977 h 5033824"/>
              <a:gd name="connsiteX19" fmla="*/ 3459898 w 6280811"/>
              <a:gd name="connsiteY19" fmla="*/ 2443539 h 5033824"/>
              <a:gd name="connsiteX20" fmla="*/ 3642778 w 6280811"/>
              <a:gd name="connsiteY20" fmla="*/ 2523052 h 5033824"/>
              <a:gd name="connsiteX21" fmla="*/ 3857464 w 6280811"/>
              <a:gd name="connsiteY21" fmla="*/ 2578711 h 5033824"/>
              <a:gd name="connsiteX22" fmla="*/ 4048295 w 6280811"/>
              <a:gd name="connsiteY22" fmla="*/ 2690029 h 5033824"/>
              <a:gd name="connsiteX23" fmla="*/ 4223224 w 6280811"/>
              <a:gd name="connsiteY23" fmla="*/ 2682078 h 5033824"/>
              <a:gd name="connsiteX24" fmla="*/ 4382250 w 6280811"/>
              <a:gd name="connsiteY24" fmla="*/ 2721835 h 5033824"/>
              <a:gd name="connsiteX25" fmla="*/ 4740058 w 6280811"/>
              <a:gd name="connsiteY25" fmla="*/ 2833153 h 5033824"/>
              <a:gd name="connsiteX26" fmla="*/ 4755961 w 6280811"/>
              <a:gd name="connsiteY26" fmla="*/ 3047838 h 5033824"/>
              <a:gd name="connsiteX27" fmla="*/ 5169429 w 6280811"/>
              <a:gd name="connsiteY27" fmla="*/ 3214815 h 5033824"/>
              <a:gd name="connsiteX28" fmla="*/ 5320504 w 6280811"/>
              <a:gd name="connsiteY28" fmla="*/ 3413598 h 5033824"/>
              <a:gd name="connsiteX29" fmla="*/ 5821436 w 6280811"/>
              <a:gd name="connsiteY29" fmla="*/ 3668040 h 5033824"/>
              <a:gd name="connsiteX30" fmla="*/ 6203098 w 6280811"/>
              <a:gd name="connsiteY30" fmla="*/ 3954287 h 5033824"/>
              <a:gd name="connsiteX31" fmla="*/ 6274660 w 6280811"/>
              <a:gd name="connsiteY31" fmla="*/ 4805076 h 5033824"/>
              <a:gd name="connsiteX32" fmla="*/ 6107683 w 6280811"/>
              <a:gd name="connsiteY32" fmla="*/ 5027713 h 5033824"/>
              <a:gd name="connsiteX33" fmla="*/ 5789630 w 6280811"/>
              <a:gd name="connsiteY33" fmla="*/ 4956151 h 5033824"/>
              <a:gd name="connsiteX34" fmla="*/ 5662410 w 6280811"/>
              <a:gd name="connsiteY34" fmla="*/ 4797125 h 5033824"/>
              <a:gd name="connsiteX35" fmla="*/ 5193283 w 6280811"/>
              <a:gd name="connsiteY35" fmla="*/ 4741466 h 5033824"/>
              <a:gd name="connsiteX36" fmla="*/ 4914987 w 6280811"/>
              <a:gd name="connsiteY36" fmla="*/ 4455219 h 5033824"/>
              <a:gd name="connsiteX37" fmla="*/ 4748010 w 6280811"/>
              <a:gd name="connsiteY37" fmla="*/ 4423414 h 5033824"/>
              <a:gd name="connsiteX38" fmla="*/ 4596935 w 6280811"/>
              <a:gd name="connsiteY38" fmla="*/ 4351852 h 5033824"/>
              <a:gd name="connsiteX39" fmla="*/ 4358396 w 6280811"/>
              <a:gd name="connsiteY39" fmla="*/ 4176923 h 5033824"/>
              <a:gd name="connsiteX40" fmla="*/ 4143710 w 6280811"/>
              <a:gd name="connsiteY40" fmla="*/ 4065605 h 5033824"/>
              <a:gd name="connsiteX41" fmla="*/ 3809756 w 6280811"/>
              <a:gd name="connsiteY41" fmla="*/ 3938384 h 5033824"/>
              <a:gd name="connsiteX42" fmla="*/ 3443996 w 6280811"/>
              <a:gd name="connsiteY42" fmla="*/ 3842968 h 5033824"/>
              <a:gd name="connsiteX43" fmla="*/ 3324726 w 6280811"/>
              <a:gd name="connsiteY43" fmla="*/ 3723699 h 5033824"/>
              <a:gd name="connsiteX44" fmla="*/ 3205457 w 6280811"/>
              <a:gd name="connsiteY44" fmla="*/ 3588527 h 5033824"/>
              <a:gd name="connsiteX45" fmla="*/ 2927161 w 6280811"/>
              <a:gd name="connsiteY45" fmla="*/ 3493111 h 5033824"/>
              <a:gd name="connsiteX46" fmla="*/ 2529596 w 6280811"/>
              <a:gd name="connsiteY46" fmla="*/ 3373841 h 5033824"/>
              <a:gd name="connsiteX47" fmla="*/ 2283105 w 6280811"/>
              <a:gd name="connsiteY47" fmla="*/ 3151205 h 5033824"/>
              <a:gd name="connsiteX48" fmla="*/ 2068420 w 6280811"/>
              <a:gd name="connsiteY48" fmla="*/ 3055789 h 5033824"/>
              <a:gd name="connsiteX49" fmla="*/ 1718563 w 6280811"/>
              <a:gd name="connsiteY49" fmla="*/ 3055789 h 5033824"/>
              <a:gd name="connsiteX50" fmla="*/ 1464121 w 6280811"/>
              <a:gd name="connsiteY50" fmla="*/ 2849055 h 5033824"/>
              <a:gd name="connsiteX51" fmla="*/ 1424364 w 6280811"/>
              <a:gd name="connsiteY51" fmla="*/ 2777494 h 5033824"/>
              <a:gd name="connsiteX52" fmla="*/ 1225582 w 6280811"/>
              <a:gd name="connsiteY52" fmla="*/ 2682078 h 5033824"/>
              <a:gd name="connsiteX53" fmla="*/ 963189 w 6280811"/>
              <a:gd name="connsiteY53" fmla="*/ 2491247 h 5033824"/>
              <a:gd name="connsiteX54" fmla="*/ 780309 w 6280811"/>
              <a:gd name="connsiteY54" fmla="*/ 2236805 h 5033824"/>
              <a:gd name="connsiteX55" fmla="*/ 716698 w 6280811"/>
              <a:gd name="connsiteY55" fmla="*/ 2165243 h 5033824"/>
              <a:gd name="connsiteX56" fmla="*/ 541770 w 6280811"/>
              <a:gd name="connsiteY56" fmla="*/ 1894899 h 5033824"/>
              <a:gd name="connsiteX57" fmla="*/ 350938 w 6280811"/>
              <a:gd name="connsiteY57" fmla="*/ 1799483 h 5033824"/>
              <a:gd name="connsiteX58" fmla="*/ 160107 w 6280811"/>
              <a:gd name="connsiteY58" fmla="*/ 1727921 h 5033824"/>
              <a:gd name="connsiteX59" fmla="*/ 152156 w 6280811"/>
              <a:gd name="connsiteY59" fmla="*/ 1600701 h 5033824"/>
              <a:gd name="connsiteX60" fmla="*/ 104448 w 6280811"/>
              <a:gd name="connsiteY60" fmla="*/ 1505285 h 5033824"/>
              <a:gd name="connsiteX61" fmla="*/ 1081 w 6280811"/>
              <a:gd name="connsiteY61" fmla="*/ 1163379 h 5033824"/>
              <a:gd name="connsiteX62" fmla="*/ 152156 w 6280811"/>
              <a:gd name="connsiteY62" fmla="*/ 900986 h 5033824"/>
              <a:gd name="connsiteX0" fmla="*/ 152156 w 6280811"/>
              <a:gd name="connsiteY0" fmla="*/ 900986 h 5033824"/>
              <a:gd name="connsiteX1" fmla="*/ 350938 w 6280811"/>
              <a:gd name="connsiteY1" fmla="*/ 789668 h 5033824"/>
              <a:gd name="connsiteX2" fmla="*/ 748504 w 6280811"/>
              <a:gd name="connsiteY2" fmla="*/ 559080 h 5033824"/>
              <a:gd name="connsiteX3" fmla="*/ 987043 w 6280811"/>
              <a:gd name="connsiteY3" fmla="*/ 320541 h 5033824"/>
              <a:gd name="connsiteX4" fmla="*/ 1066556 w 6280811"/>
              <a:gd name="connsiteY4" fmla="*/ 113807 h 5033824"/>
              <a:gd name="connsiteX5" fmla="*/ 1233533 w 6280811"/>
              <a:gd name="connsiteY5" fmla="*/ 153563 h 5033824"/>
              <a:gd name="connsiteX6" fmla="*/ 1511829 w 6280811"/>
              <a:gd name="connsiteY6" fmla="*/ 177417 h 5033824"/>
              <a:gd name="connsiteX7" fmla="*/ 1702660 w 6280811"/>
              <a:gd name="connsiteY7" fmla="*/ 18391 h 5033824"/>
              <a:gd name="connsiteX8" fmla="*/ 1949150 w 6280811"/>
              <a:gd name="connsiteY8" fmla="*/ 10440 h 5033824"/>
              <a:gd name="connsiteX9" fmla="*/ 2410326 w 6280811"/>
              <a:gd name="connsiteY9" fmla="*/ 82001 h 5033824"/>
              <a:gd name="connsiteX10" fmla="*/ 3117992 w 6280811"/>
              <a:gd name="connsiteY10" fmla="*/ 757862 h 5033824"/>
              <a:gd name="connsiteX11" fmla="*/ 3483752 w 6280811"/>
              <a:gd name="connsiteY11" fmla="*/ 893035 h 5033824"/>
              <a:gd name="connsiteX12" fmla="*/ 3451947 w 6280811"/>
              <a:gd name="connsiteY12" fmla="*/ 1163379 h 5033824"/>
              <a:gd name="connsiteX13" fmla="*/ 3428093 w 6280811"/>
              <a:gd name="connsiteY13" fmla="*/ 1362161 h 5033824"/>
              <a:gd name="connsiteX14" fmla="*/ 3420142 w 6280811"/>
              <a:gd name="connsiteY14" fmla="*/ 1545041 h 5033824"/>
              <a:gd name="connsiteX15" fmla="*/ 3459898 w 6280811"/>
              <a:gd name="connsiteY15" fmla="*/ 1791532 h 5033824"/>
              <a:gd name="connsiteX16" fmla="*/ 3332677 w 6280811"/>
              <a:gd name="connsiteY16" fmla="*/ 1871045 h 5033824"/>
              <a:gd name="connsiteX17" fmla="*/ 3213408 w 6280811"/>
              <a:gd name="connsiteY17" fmla="*/ 2157292 h 5033824"/>
              <a:gd name="connsiteX18" fmla="*/ 3340629 w 6280811"/>
              <a:gd name="connsiteY18" fmla="*/ 2371977 h 5033824"/>
              <a:gd name="connsiteX19" fmla="*/ 3459898 w 6280811"/>
              <a:gd name="connsiteY19" fmla="*/ 2443539 h 5033824"/>
              <a:gd name="connsiteX20" fmla="*/ 3642778 w 6280811"/>
              <a:gd name="connsiteY20" fmla="*/ 2523052 h 5033824"/>
              <a:gd name="connsiteX21" fmla="*/ 3857464 w 6280811"/>
              <a:gd name="connsiteY21" fmla="*/ 2578711 h 5033824"/>
              <a:gd name="connsiteX22" fmla="*/ 4048295 w 6280811"/>
              <a:gd name="connsiteY22" fmla="*/ 2690029 h 5033824"/>
              <a:gd name="connsiteX23" fmla="*/ 4223224 w 6280811"/>
              <a:gd name="connsiteY23" fmla="*/ 2682078 h 5033824"/>
              <a:gd name="connsiteX24" fmla="*/ 4382250 w 6280811"/>
              <a:gd name="connsiteY24" fmla="*/ 2721835 h 5033824"/>
              <a:gd name="connsiteX25" fmla="*/ 4740058 w 6280811"/>
              <a:gd name="connsiteY25" fmla="*/ 2833153 h 5033824"/>
              <a:gd name="connsiteX26" fmla="*/ 4755961 w 6280811"/>
              <a:gd name="connsiteY26" fmla="*/ 3047838 h 5033824"/>
              <a:gd name="connsiteX27" fmla="*/ 5169429 w 6280811"/>
              <a:gd name="connsiteY27" fmla="*/ 3214815 h 5033824"/>
              <a:gd name="connsiteX28" fmla="*/ 5320504 w 6280811"/>
              <a:gd name="connsiteY28" fmla="*/ 3413598 h 5033824"/>
              <a:gd name="connsiteX29" fmla="*/ 5821436 w 6280811"/>
              <a:gd name="connsiteY29" fmla="*/ 3668040 h 5033824"/>
              <a:gd name="connsiteX30" fmla="*/ 6203098 w 6280811"/>
              <a:gd name="connsiteY30" fmla="*/ 3954287 h 5033824"/>
              <a:gd name="connsiteX31" fmla="*/ 6274660 w 6280811"/>
              <a:gd name="connsiteY31" fmla="*/ 4805076 h 5033824"/>
              <a:gd name="connsiteX32" fmla="*/ 6107683 w 6280811"/>
              <a:gd name="connsiteY32" fmla="*/ 5027713 h 5033824"/>
              <a:gd name="connsiteX33" fmla="*/ 5789630 w 6280811"/>
              <a:gd name="connsiteY33" fmla="*/ 4956151 h 5033824"/>
              <a:gd name="connsiteX34" fmla="*/ 5662410 w 6280811"/>
              <a:gd name="connsiteY34" fmla="*/ 4797125 h 5033824"/>
              <a:gd name="connsiteX35" fmla="*/ 5193283 w 6280811"/>
              <a:gd name="connsiteY35" fmla="*/ 4741466 h 5033824"/>
              <a:gd name="connsiteX36" fmla="*/ 4914987 w 6280811"/>
              <a:gd name="connsiteY36" fmla="*/ 4455219 h 5033824"/>
              <a:gd name="connsiteX37" fmla="*/ 4748010 w 6280811"/>
              <a:gd name="connsiteY37" fmla="*/ 4423414 h 5033824"/>
              <a:gd name="connsiteX38" fmla="*/ 4596935 w 6280811"/>
              <a:gd name="connsiteY38" fmla="*/ 4351852 h 5033824"/>
              <a:gd name="connsiteX39" fmla="*/ 4358396 w 6280811"/>
              <a:gd name="connsiteY39" fmla="*/ 4176923 h 5033824"/>
              <a:gd name="connsiteX40" fmla="*/ 4143710 w 6280811"/>
              <a:gd name="connsiteY40" fmla="*/ 4065605 h 5033824"/>
              <a:gd name="connsiteX41" fmla="*/ 3809756 w 6280811"/>
              <a:gd name="connsiteY41" fmla="*/ 3938384 h 5033824"/>
              <a:gd name="connsiteX42" fmla="*/ 3443996 w 6280811"/>
              <a:gd name="connsiteY42" fmla="*/ 3842968 h 5033824"/>
              <a:gd name="connsiteX43" fmla="*/ 3324726 w 6280811"/>
              <a:gd name="connsiteY43" fmla="*/ 3723699 h 5033824"/>
              <a:gd name="connsiteX44" fmla="*/ 3205457 w 6280811"/>
              <a:gd name="connsiteY44" fmla="*/ 3588527 h 5033824"/>
              <a:gd name="connsiteX45" fmla="*/ 2927161 w 6280811"/>
              <a:gd name="connsiteY45" fmla="*/ 3493111 h 5033824"/>
              <a:gd name="connsiteX46" fmla="*/ 2529596 w 6280811"/>
              <a:gd name="connsiteY46" fmla="*/ 3373841 h 5033824"/>
              <a:gd name="connsiteX47" fmla="*/ 2283105 w 6280811"/>
              <a:gd name="connsiteY47" fmla="*/ 3151205 h 5033824"/>
              <a:gd name="connsiteX48" fmla="*/ 2068420 w 6280811"/>
              <a:gd name="connsiteY48" fmla="*/ 3055789 h 5033824"/>
              <a:gd name="connsiteX49" fmla="*/ 1718563 w 6280811"/>
              <a:gd name="connsiteY49" fmla="*/ 3055789 h 5033824"/>
              <a:gd name="connsiteX50" fmla="*/ 1464121 w 6280811"/>
              <a:gd name="connsiteY50" fmla="*/ 2849055 h 5033824"/>
              <a:gd name="connsiteX51" fmla="*/ 1424364 w 6280811"/>
              <a:gd name="connsiteY51" fmla="*/ 2777494 h 5033824"/>
              <a:gd name="connsiteX52" fmla="*/ 1225582 w 6280811"/>
              <a:gd name="connsiteY52" fmla="*/ 2682078 h 5033824"/>
              <a:gd name="connsiteX53" fmla="*/ 963189 w 6280811"/>
              <a:gd name="connsiteY53" fmla="*/ 2491247 h 5033824"/>
              <a:gd name="connsiteX54" fmla="*/ 780309 w 6280811"/>
              <a:gd name="connsiteY54" fmla="*/ 2236805 h 5033824"/>
              <a:gd name="connsiteX55" fmla="*/ 716698 w 6280811"/>
              <a:gd name="connsiteY55" fmla="*/ 2165243 h 5033824"/>
              <a:gd name="connsiteX56" fmla="*/ 541770 w 6280811"/>
              <a:gd name="connsiteY56" fmla="*/ 1894899 h 5033824"/>
              <a:gd name="connsiteX57" fmla="*/ 350938 w 6280811"/>
              <a:gd name="connsiteY57" fmla="*/ 1799483 h 5033824"/>
              <a:gd name="connsiteX58" fmla="*/ 160107 w 6280811"/>
              <a:gd name="connsiteY58" fmla="*/ 1727921 h 5033824"/>
              <a:gd name="connsiteX59" fmla="*/ 152156 w 6280811"/>
              <a:gd name="connsiteY59" fmla="*/ 1600701 h 5033824"/>
              <a:gd name="connsiteX60" fmla="*/ 104448 w 6280811"/>
              <a:gd name="connsiteY60" fmla="*/ 1505285 h 5033824"/>
              <a:gd name="connsiteX61" fmla="*/ 1081 w 6280811"/>
              <a:gd name="connsiteY61" fmla="*/ 1163379 h 5033824"/>
              <a:gd name="connsiteX62" fmla="*/ 152156 w 6280811"/>
              <a:gd name="connsiteY62" fmla="*/ 900986 h 5033824"/>
              <a:gd name="connsiteX0" fmla="*/ 152156 w 6280811"/>
              <a:gd name="connsiteY0" fmla="*/ 946928 h 5079766"/>
              <a:gd name="connsiteX1" fmla="*/ 350938 w 6280811"/>
              <a:gd name="connsiteY1" fmla="*/ 835610 h 5079766"/>
              <a:gd name="connsiteX2" fmla="*/ 748504 w 6280811"/>
              <a:gd name="connsiteY2" fmla="*/ 605022 h 5079766"/>
              <a:gd name="connsiteX3" fmla="*/ 987043 w 6280811"/>
              <a:gd name="connsiteY3" fmla="*/ 366483 h 5079766"/>
              <a:gd name="connsiteX4" fmla="*/ 1066556 w 6280811"/>
              <a:gd name="connsiteY4" fmla="*/ 159749 h 5079766"/>
              <a:gd name="connsiteX5" fmla="*/ 1265338 w 6280811"/>
              <a:gd name="connsiteY5" fmla="*/ 722 h 5079766"/>
              <a:gd name="connsiteX6" fmla="*/ 1511829 w 6280811"/>
              <a:gd name="connsiteY6" fmla="*/ 223359 h 5079766"/>
              <a:gd name="connsiteX7" fmla="*/ 1702660 w 6280811"/>
              <a:gd name="connsiteY7" fmla="*/ 64333 h 5079766"/>
              <a:gd name="connsiteX8" fmla="*/ 1949150 w 6280811"/>
              <a:gd name="connsiteY8" fmla="*/ 56382 h 5079766"/>
              <a:gd name="connsiteX9" fmla="*/ 2410326 w 6280811"/>
              <a:gd name="connsiteY9" fmla="*/ 127943 h 5079766"/>
              <a:gd name="connsiteX10" fmla="*/ 3117992 w 6280811"/>
              <a:gd name="connsiteY10" fmla="*/ 803804 h 5079766"/>
              <a:gd name="connsiteX11" fmla="*/ 3483752 w 6280811"/>
              <a:gd name="connsiteY11" fmla="*/ 938977 h 5079766"/>
              <a:gd name="connsiteX12" fmla="*/ 3451947 w 6280811"/>
              <a:gd name="connsiteY12" fmla="*/ 1209321 h 5079766"/>
              <a:gd name="connsiteX13" fmla="*/ 3428093 w 6280811"/>
              <a:gd name="connsiteY13" fmla="*/ 1408103 h 5079766"/>
              <a:gd name="connsiteX14" fmla="*/ 3420142 w 6280811"/>
              <a:gd name="connsiteY14" fmla="*/ 1590983 h 5079766"/>
              <a:gd name="connsiteX15" fmla="*/ 3459898 w 6280811"/>
              <a:gd name="connsiteY15" fmla="*/ 1837474 h 5079766"/>
              <a:gd name="connsiteX16" fmla="*/ 3332677 w 6280811"/>
              <a:gd name="connsiteY16" fmla="*/ 1916987 h 5079766"/>
              <a:gd name="connsiteX17" fmla="*/ 3213408 w 6280811"/>
              <a:gd name="connsiteY17" fmla="*/ 2203234 h 5079766"/>
              <a:gd name="connsiteX18" fmla="*/ 3340629 w 6280811"/>
              <a:gd name="connsiteY18" fmla="*/ 2417919 h 5079766"/>
              <a:gd name="connsiteX19" fmla="*/ 3459898 w 6280811"/>
              <a:gd name="connsiteY19" fmla="*/ 2489481 h 5079766"/>
              <a:gd name="connsiteX20" fmla="*/ 3642778 w 6280811"/>
              <a:gd name="connsiteY20" fmla="*/ 2568994 h 5079766"/>
              <a:gd name="connsiteX21" fmla="*/ 3857464 w 6280811"/>
              <a:gd name="connsiteY21" fmla="*/ 2624653 h 5079766"/>
              <a:gd name="connsiteX22" fmla="*/ 4048295 w 6280811"/>
              <a:gd name="connsiteY22" fmla="*/ 2735971 h 5079766"/>
              <a:gd name="connsiteX23" fmla="*/ 4223224 w 6280811"/>
              <a:gd name="connsiteY23" fmla="*/ 2728020 h 5079766"/>
              <a:gd name="connsiteX24" fmla="*/ 4382250 w 6280811"/>
              <a:gd name="connsiteY24" fmla="*/ 2767777 h 5079766"/>
              <a:gd name="connsiteX25" fmla="*/ 4740058 w 6280811"/>
              <a:gd name="connsiteY25" fmla="*/ 2879095 h 5079766"/>
              <a:gd name="connsiteX26" fmla="*/ 4755961 w 6280811"/>
              <a:gd name="connsiteY26" fmla="*/ 3093780 h 5079766"/>
              <a:gd name="connsiteX27" fmla="*/ 5169429 w 6280811"/>
              <a:gd name="connsiteY27" fmla="*/ 3260757 h 5079766"/>
              <a:gd name="connsiteX28" fmla="*/ 5320504 w 6280811"/>
              <a:gd name="connsiteY28" fmla="*/ 3459540 h 5079766"/>
              <a:gd name="connsiteX29" fmla="*/ 5821436 w 6280811"/>
              <a:gd name="connsiteY29" fmla="*/ 3713982 h 5079766"/>
              <a:gd name="connsiteX30" fmla="*/ 6203098 w 6280811"/>
              <a:gd name="connsiteY30" fmla="*/ 4000229 h 5079766"/>
              <a:gd name="connsiteX31" fmla="*/ 6274660 w 6280811"/>
              <a:gd name="connsiteY31" fmla="*/ 4851018 h 5079766"/>
              <a:gd name="connsiteX32" fmla="*/ 6107683 w 6280811"/>
              <a:gd name="connsiteY32" fmla="*/ 5073655 h 5079766"/>
              <a:gd name="connsiteX33" fmla="*/ 5789630 w 6280811"/>
              <a:gd name="connsiteY33" fmla="*/ 5002093 h 5079766"/>
              <a:gd name="connsiteX34" fmla="*/ 5662410 w 6280811"/>
              <a:gd name="connsiteY34" fmla="*/ 4843067 h 5079766"/>
              <a:gd name="connsiteX35" fmla="*/ 5193283 w 6280811"/>
              <a:gd name="connsiteY35" fmla="*/ 4787408 h 5079766"/>
              <a:gd name="connsiteX36" fmla="*/ 4914987 w 6280811"/>
              <a:gd name="connsiteY36" fmla="*/ 4501161 h 5079766"/>
              <a:gd name="connsiteX37" fmla="*/ 4748010 w 6280811"/>
              <a:gd name="connsiteY37" fmla="*/ 4469356 h 5079766"/>
              <a:gd name="connsiteX38" fmla="*/ 4596935 w 6280811"/>
              <a:gd name="connsiteY38" fmla="*/ 4397794 h 5079766"/>
              <a:gd name="connsiteX39" fmla="*/ 4358396 w 6280811"/>
              <a:gd name="connsiteY39" fmla="*/ 4222865 h 5079766"/>
              <a:gd name="connsiteX40" fmla="*/ 4143710 w 6280811"/>
              <a:gd name="connsiteY40" fmla="*/ 4111547 h 5079766"/>
              <a:gd name="connsiteX41" fmla="*/ 3809756 w 6280811"/>
              <a:gd name="connsiteY41" fmla="*/ 3984326 h 5079766"/>
              <a:gd name="connsiteX42" fmla="*/ 3443996 w 6280811"/>
              <a:gd name="connsiteY42" fmla="*/ 3888910 h 5079766"/>
              <a:gd name="connsiteX43" fmla="*/ 3324726 w 6280811"/>
              <a:gd name="connsiteY43" fmla="*/ 3769641 h 5079766"/>
              <a:gd name="connsiteX44" fmla="*/ 3205457 w 6280811"/>
              <a:gd name="connsiteY44" fmla="*/ 3634469 h 5079766"/>
              <a:gd name="connsiteX45" fmla="*/ 2927161 w 6280811"/>
              <a:gd name="connsiteY45" fmla="*/ 3539053 h 5079766"/>
              <a:gd name="connsiteX46" fmla="*/ 2529596 w 6280811"/>
              <a:gd name="connsiteY46" fmla="*/ 3419783 h 5079766"/>
              <a:gd name="connsiteX47" fmla="*/ 2283105 w 6280811"/>
              <a:gd name="connsiteY47" fmla="*/ 3197147 h 5079766"/>
              <a:gd name="connsiteX48" fmla="*/ 2068420 w 6280811"/>
              <a:gd name="connsiteY48" fmla="*/ 3101731 h 5079766"/>
              <a:gd name="connsiteX49" fmla="*/ 1718563 w 6280811"/>
              <a:gd name="connsiteY49" fmla="*/ 3101731 h 5079766"/>
              <a:gd name="connsiteX50" fmla="*/ 1464121 w 6280811"/>
              <a:gd name="connsiteY50" fmla="*/ 2894997 h 5079766"/>
              <a:gd name="connsiteX51" fmla="*/ 1424364 w 6280811"/>
              <a:gd name="connsiteY51" fmla="*/ 2823436 h 5079766"/>
              <a:gd name="connsiteX52" fmla="*/ 1225582 w 6280811"/>
              <a:gd name="connsiteY52" fmla="*/ 2728020 h 5079766"/>
              <a:gd name="connsiteX53" fmla="*/ 963189 w 6280811"/>
              <a:gd name="connsiteY53" fmla="*/ 2537189 h 5079766"/>
              <a:gd name="connsiteX54" fmla="*/ 780309 w 6280811"/>
              <a:gd name="connsiteY54" fmla="*/ 2282747 h 5079766"/>
              <a:gd name="connsiteX55" fmla="*/ 716698 w 6280811"/>
              <a:gd name="connsiteY55" fmla="*/ 2211185 h 5079766"/>
              <a:gd name="connsiteX56" fmla="*/ 541770 w 6280811"/>
              <a:gd name="connsiteY56" fmla="*/ 1940841 h 5079766"/>
              <a:gd name="connsiteX57" fmla="*/ 350938 w 6280811"/>
              <a:gd name="connsiteY57" fmla="*/ 1845425 h 5079766"/>
              <a:gd name="connsiteX58" fmla="*/ 160107 w 6280811"/>
              <a:gd name="connsiteY58" fmla="*/ 1773863 h 5079766"/>
              <a:gd name="connsiteX59" fmla="*/ 152156 w 6280811"/>
              <a:gd name="connsiteY59" fmla="*/ 1646643 h 5079766"/>
              <a:gd name="connsiteX60" fmla="*/ 104448 w 6280811"/>
              <a:gd name="connsiteY60" fmla="*/ 1551227 h 5079766"/>
              <a:gd name="connsiteX61" fmla="*/ 1081 w 6280811"/>
              <a:gd name="connsiteY61" fmla="*/ 1209321 h 5079766"/>
              <a:gd name="connsiteX62" fmla="*/ 152156 w 6280811"/>
              <a:gd name="connsiteY62" fmla="*/ 946928 h 5079766"/>
              <a:gd name="connsiteX0" fmla="*/ 152156 w 6280811"/>
              <a:gd name="connsiteY0" fmla="*/ 953513 h 5086351"/>
              <a:gd name="connsiteX1" fmla="*/ 350938 w 6280811"/>
              <a:gd name="connsiteY1" fmla="*/ 842195 h 5086351"/>
              <a:gd name="connsiteX2" fmla="*/ 748504 w 6280811"/>
              <a:gd name="connsiteY2" fmla="*/ 611607 h 5086351"/>
              <a:gd name="connsiteX3" fmla="*/ 987043 w 6280811"/>
              <a:gd name="connsiteY3" fmla="*/ 373068 h 5086351"/>
              <a:gd name="connsiteX4" fmla="*/ 1066556 w 6280811"/>
              <a:gd name="connsiteY4" fmla="*/ 166334 h 5086351"/>
              <a:gd name="connsiteX5" fmla="*/ 1265338 w 6280811"/>
              <a:gd name="connsiteY5" fmla="*/ 7307 h 5086351"/>
              <a:gd name="connsiteX6" fmla="*/ 1511829 w 6280811"/>
              <a:gd name="connsiteY6" fmla="*/ 31162 h 5086351"/>
              <a:gd name="connsiteX7" fmla="*/ 1702660 w 6280811"/>
              <a:gd name="connsiteY7" fmla="*/ 70918 h 5086351"/>
              <a:gd name="connsiteX8" fmla="*/ 1949150 w 6280811"/>
              <a:gd name="connsiteY8" fmla="*/ 62967 h 5086351"/>
              <a:gd name="connsiteX9" fmla="*/ 2410326 w 6280811"/>
              <a:gd name="connsiteY9" fmla="*/ 134528 h 5086351"/>
              <a:gd name="connsiteX10" fmla="*/ 3117992 w 6280811"/>
              <a:gd name="connsiteY10" fmla="*/ 810389 h 5086351"/>
              <a:gd name="connsiteX11" fmla="*/ 3483752 w 6280811"/>
              <a:gd name="connsiteY11" fmla="*/ 945562 h 5086351"/>
              <a:gd name="connsiteX12" fmla="*/ 3451947 w 6280811"/>
              <a:gd name="connsiteY12" fmla="*/ 1215906 h 5086351"/>
              <a:gd name="connsiteX13" fmla="*/ 3428093 w 6280811"/>
              <a:gd name="connsiteY13" fmla="*/ 1414688 h 5086351"/>
              <a:gd name="connsiteX14" fmla="*/ 3420142 w 6280811"/>
              <a:gd name="connsiteY14" fmla="*/ 1597568 h 5086351"/>
              <a:gd name="connsiteX15" fmla="*/ 3459898 w 6280811"/>
              <a:gd name="connsiteY15" fmla="*/ 1844059 h 5086351"/>
              <a:gd name="connsiteX16" fmla="*/ 3332677 w 6280811"/>
              <a:gd name="connsiteY16" fmla="*/ 1923572 h 5086351"/>
              <a:gd name="connsiteX17" fmla="*/ 3213408 w 6280811"/>
              <a:gd name="connsiteY17" fmla="*/ 2209819 h 5086351"/>
              <a:gd name="connsiteX18" fmla="*/ 3340629 w 6280811"/>
              <a:gd name="connsiteY18" fmla="*/ 2424504 h 5086351"/>
              <a:gd name="connsiteX19" fmla="*/ 3459898 w 6280811"/>
              <a:gd name="connsiteY19" fmla="*/ 2496066 h 5086351"/>
              <a:gd name="connsiteX20" fmla="*/ 3642778 w 6280811"/>
              <a:gd name="connsiteY20" fmla="*/ 2575579 h 5086351"/>
              <a:gd name="connsiteX21" fmla="*/ 3857464 w 6280811"/>
              <a:gd name="connsiteY21" fmla="*/ 2631238 h 5086351"/>
              <a:gd name="connsiteX22" fmla="*/ 4048295 w 6280811"/>
              <a:gd name="connsiteY22" fmla="*/ 2742556 h 5086351"/>
              <a:gd name="connsiteX23" fmla="*/ 4223224 w 6280811"/>
              <a:gd name="connsiteY23" fmla="*/ 2734605 h 5086351"/>
              <a:gd name="connsiteX24" fmla="*/ 4382250 w 6280811"/>
              <a:gd name="connsiteY24" fmla="*/ 2774362 h 5086351"/>
              <a:gd name="connsiteX25" fmla="*/ 4740058 w 6280811"/>
              <a:gd name="connsiteY25" fmla="*/ 2885680 h 5086351"/>
              <a:gd name="connsiteX26" fmla="*/ 4755961 w 6280811"/>
              <a:gd name="connsiteY26" fmla="*/ 3100365 h 5086351"/>
              <a:gd name="connsiteX27" fmla="*/ 5169429 w 6280811"/>
              <a:gd name="connsiteY27" fmla="*/ 3267342 h 5086351"/>
              <a:gd name="connsiteX28" fmla="*/ 5320504 w 6280811"/>
              <a:gd name="connsiteY28" fmla="*/ 3466125 h 5086351"/>
              <a:gd name="connsiteX29" fmla="*/ 5821436 w 6280811"/>
              <a:gd name="connsiteY29" fmla="*/ 3720567 h 5086351"/>
              <a:gd name="connsiteX30" fmla="*/ 6203098 w 6280811"/>
              <a:gd name="connsiteY30" fmla="*/ 4006814 h 5086351"/>
              <a:gd name="connsiteX31" fmla="*/ 6274660 w 6280811"/>
              <a:gd name="connsiteY31" fmla="*/ 4857603 h 5086351"/>
              <a:gd name="connsiteX32" fmla="*/ 6107683 w 6280811"/>
              <a:gd name="connsiteY32" fmla="*/ 5080240 h 5086351"/>
              <a:gd name="connsiteX33" fmla="*/ 5789630 w 6280811"/>
              <a:gd name="connsiteY33" fmla="*/ 5008678 h 5086351"/>
              <a:gd name="connsiteX34" fmla="*/ 5662410 w 6280811"/>
              <a:gd name="connsiteY34" fmla="*/ 4849652 h 5086351"/>
              <a:gd name="connsiteX35" fmla="*/ 5193283 w 6280811"/>
              <a:gd name="connsiteY35" fmla="*/ 4793993 h 5086351"/>
              <a:gd name="connsiteX36" fmla="*/ 4914987 w 6280811"/>
              <a:gd name="connsiteY36" fmla="*/ 4507746 h 5086351"/>
              <a:gd name="connsiteX37" fmla="*/ 4748010 w 6280811"/>
              <a:gd name="connsiteY37" fmla="*/ 4475941 h 5086351"/>
              <a:gd name="connsiteX38" fmla="*/ 4596935 w 6280811"/>
              <a:gd name="connsiteY38" fmla="*/ 4404379 h 5086351"/>
              <a:gd name="connsiteX39" fmla="*/ 4358396 w 6280811"/>
              <a:gd name="connsiteY39" fmla="*/ 4229450 h 5086351"/>
              <a:gd name="connsiteX40" fmla="*/ 4143710 w 6280811"/>
              <a:gd name="connsiteY40" fmla="*/ 4118132 h 5086351"/>
              <a:gd name="connsiteX41" fmla="*/ 3809756 w 6280811"/>
              <a:gd name="connsiteY41" fmla="*/ 3990911 h 5086351"/>
              <a:gd name="connsiteX42" fmla="*/ 3443996 w 6280811"/>
              <a:gd name="connsiteY42" fmla="*/ 3895495 h 5086351"/>
              <a:gd name="connsiteX43" fmla="*/ 3324726 w 6280811"/>
              <a:gd name="connsiteY43" fmla="*/ 3776226 h 5086351"/>
              <a:gd name="connsiteX44" fmla="*/ 3205457 w 6280811"/>
              <a:gd name="connsiteY44" fmla="*/ 3641054 h 5086351"/>
              <a:gd name="connsiteX45" fmla="*/ 2927161 w 6280811"/>
              <a:gd name="connsiteY45" fmla="*/ 3545638 h 5086351"/>
              <a:gd name="connsiteX46" fmla="*/ 2529596 w 6280811"/>
              <a:gd name="connsiteY46" fmla="*/ 3426368 h 5086351"/>
              <a:gd name="connsiteX47" fmla="*/ 2283105 w 6280811"/>
              <a:gd name="connsiteY47" fmla="*/ 3203732 h 5086351"/>
              <a:gd name="connsiteX48" fmla="*/ 2068420 w 6280811"/>
              <a:gd name="connsiteY48" fmla="*/ 3108316 h 5086351"/>
              <a:gd name="connsiteX49" fmla="*/ 1718563 w 6280811"/>
              <a:gd name="connsiteY49" fmla="*/ 3108316 h 5086351"/>
              <a:gd name="connsiteX50" fmla="*/ 1464121 w 6280811"/>
              <a:gd name="connsiteY50" fmla="*/ 2901582 h 5086351"/>
              <a:gd name="connsiteX51" fmla="*/ 1424364 w 6280811"/>
              <a:gd name="connsiteY51" fmla="*/ 2830021 h 5086351"/>
              <a:gd name="connsiteX52" fmla="*/ 1225582 w 6280811"/>
              <a:gd name="connsiteY52" fmla="*/ 2734605 h 5086351"/>
              <a:gd name="connsiteX53" fmla="*/ 963189 w 6280811"/>
              <a:gd name="connsiteY53" fmla="*/ 2543774 h 5086351"/>
              <a:gd name="connsiteX54" fmla="*/ 780309 w 6280811"/>
              <a:gd name="connsiteY54" fmla="*/ 2289332 h 5086351"/>
              <a:gd name="connsiteX55" fmla="*/ 716698 w 6280811"/>
              <a:gd name="connsiteY55" fmla="*/ 2217770 h 5086351"/>
              <a:gd name="connsiteX56" fmla="*/ 541770 w 6280811"/>
              <a:gd name="connsiteY56" fmla="*/ 1947426 h 5086351"/>
              <a:gd name="connsiteX57" fmla="*/ 350938 w 6280811"/>
              <a:gd name="connsiteY57" fmla="*/ 1852010 h 5086351"/>
              <a:gd name="connsiteX58" fmla="*/ 160107 w 6280811"/>
              <a:gd name="connsiteY58" fmla="*/ 1780448 h 5086351"/>
              <a:gd name="connsiteX59" fmla="*/ 152156 w 6280811"/>
              <a:gd name="connsiteY59" fmla="*/ 1653228 h 5086351"/>
              <a:gd name="connsiteX60" fmla="*/ 104448 w 6280811"/>
              <a:gd name="connsiteY60" fmla="*/ 1557812 h 5086351"/>
              <a:gd name="connsiteX61" fmla="*/ 1081 w 6280811"/>
              <a:gd name="connsiteY61" fmla="*/ 1215906 h 5086351"/>
              <a:gd name="connsiteX62" fmla="*/ 152156 w 6280811"/>
              <a:gd name="connsiteY62" fmla="*/ 953513 h 5086351"/>
              <a:gd name="connsiteX0" fmla="*/ 152156 w 6280811"/>
              <a:gd name="connsiteY0" fmla="*/ 953513 h 5086351"/>
              <a:gd name="connsiteX1" fmla="*/ 350938 w 6280811"/>
              <a:gd name="connsiteY1" fmla="*/ 842195 h 5086351"/>
              <a:gd name="connsiteX2" fmla="*/ 748504 w 6280811"/>
              <a:gd name="connsiteY2" fmla="*/ 611607 h 5086351"/>
              <a:gd name="connsiteX3" fmla="*/ 875724 w 6280811"/>
              <a:gd name="connsiteY3" fmla="*/ 309458 h 5086351"/>
              <a:gd name="connsiteX4" fmla="*/ 1066556 w 6280811"/>
              <a:gd name="connsiteY4" fmla="*/ 166334 h 5086351"/>
              <a:gd name="connsiteX5" fmla="*/ 1265338 w 6280811"/>
              <a:gd name="connsiteY5" fmla="*/ 7307 h 5086351"/>
              <a:gd name="connsiteX6" fmla="*/ 1511829 w 6280811"/>
              <a:gd name="connsiteY6" fmla="*/ 31162 h 5086351"/>
              <a:gd name="connsiteX7" fmla="*/ 1702660 w 6280811"/>
              <a:gd name="connsiteY7" fmla="*/ 70918 h 5086351"/>
              <a:gd name="connsiteX8" fmla="*/ 1949150 w 6280811"/>
              <a:gd name="connsiteY8" fmla="*/ 62967 h 5086351"/>
              <a:gd name="connsiteX9" fmla="*/ 2410326 w 6280811"/>
              <a:gd name="connsiteY9" fmla="*/ 134528 h 5086351"/>
              <a:gd name="connsiteX10" fmla="*/ 3117992 w 6280811"/>
              <a:gd name="connsiteY10" fmla="*/ 810389 h 5086351"/>
              <a:gd name="connsiteX11" fmla="*/ 3483752 w 6280811"/>
              <a:gd name="connsiteY11" fmla="*/ 945562 h 5086351"/>
              <a:gd name="connsiteX12" fmla="*/ 3451947 w 6280811"/>
              <a:gd name="connsiteY12" fmla="*/ 1215906 h 5086351"/>
              <a:gd name="connsiteX13" fmla="*/ 3428093 w 6280811"/>
              <a:gd name="connsiteY13" fmla="*/ 1414688 h 5086351"/>
              <a:gd name="connsiteX14" fmla="*/ 3420142 w 6280811"/>
              <a:gd name="connsiteY14" fmla="*/ 1597568 h 5086351"/>
              <a:gd name="connsiteX15" fmla="*/ 3459898 w 6280811"/>
              <a:gd name="connsiteY15" fmla="*/ 1844059 h 5086351"/>
              <a:gd name="connsiteX16" fmla="*/ 3332677 w 6280811"/>
              <a:gd name="connsiteY16" fmla="*/ 1923572 h 5086351"/>
              <a:gd name="connsiteX17" fmla="*/ 3213408 w 6280811"/>
              <a:gd name="connsiteY17" fmla="*/ 2209819 h 5086351"/>
              <a:gd name="connsiteX18" fmla="*/ 3340629 w 6280811"/>
              <a:gd name="connsiteY18" fmla="*/ 2424504 h 5086351"/>
              <a:gd name="connsiteX19" fmla="*/ 3459898 w 6280811"/>
              <a:gd name="connsiteY19" fmla="*/ 2496066 h 5086351"/>
              <a:gd name="connsiteX20" fmla="*/ 3642778 w 6280811"/>
              <a:gd name="connsiteY20" fmla="*/ 2575579 h 5086351"/>
              <a:gd name="connsiteX21" fmla="*/ 3857464 w 6280811"/>
              <a:gd name="connsiteY21" fmla="*/ 2631238 h 5086351"/>
              <a:gd name="connsiteX22" fmla="*/ 4048295 w 6280811"/>
              <a:gd name="connsiteY22" fmla="*/ 2742556 h 5086351"/>
              <a:gd name="connsiteX23" fmla="*/ 4223224 w 6280811"/>
              <a:gd name="connsiteY23" fmla="*/ 2734605 h 5086351"/>
              <a:gd name="connsiteX24" fmla="*/ 4382250 w 6280811"/>
              <a:gd name="connsiteY24" fmla="*/ 2774362 h 5086351"/>
              <a:gd name="connsiteX25" fmla="*/ 4740058 w 6280811"/>
              <a:gd name="connsiteY25" fmla="*/ 2885680 h 5086351"/>
              <a:gd name="connsiteX26" fmla="*/ 4755961 w 6280811"/>
              <a:gd name="connsiteY26" fmla="*/ 3100365 h 5086351"/>
              <a:gd name="connsiteX27" fmla="*/ 5169429 w 6280811"/>
              <a:gd name="connsiteY27" fmla="*/ 3267342 h 5086351"/>
              <a:gd name="connsiteX28" fmla="*/ 5320504 w 6280811"/>
              <a:gd name="connsiteY28" fmla="*/ 3466125 h 5086351"/>
              <a:gd name="connsiteX29" fmla="*/ 5821436 w 6280811"/>
              <a:gd name="connsiteY29" fmla="*/ 3720567 h 5086351"/>
              <a:gd name="connsiteX30" fmla="*/ 6203098 w 6280811"/>
              <a:gd name="connsiteY30" fmla="*/ 4006814 h 5086351"/>
              <a:gd name="connsiteX31" fmla="*/ 6274660 w 6280811"/>
              <a:gd name="connsiteY31" fmla="*/ 4857603 h 5086351"/>
              <a:gd name="connsiteX32" fmla="*/ 6107683 w 6280811"/>
              <a:gd name="connsiteY32" fmla="*/ 5080240 h 5086351"/>
              <a:gd name="connsiteX33" fmla="*/ 5789630 w 6280811"/>
              <a:gd name="connsiteY33" fmla="*/ 5008678 h 5086351"/>
              <a:gd name="connsiteX34" fmla="*/ 5662410 w 6280811"/>
              <a:gd name="connsiteY34" fmla="*/ 4849652 h 5086351"/>
              <a:gd name="connsiteX35" fmla="*/ 5193283 w 6280811"/>
              <a:gd name="connsiteY35" fmla="*/ 4793993 h 5086351"/>
              <a:gd name="connsiteX36" fmla="*/ 4914987 w 6280811"/>
              <a:gd name="connsiteY36" fmla="*/ 4507746 h 5086351"/>
              <a:gd name="connsiteX37" fmla="*/ 4748010 w 6280811"/>
              <a:gd name="connsiteY37" fmla="*/ 4475941 h 5086351"/>
              <a:gd name="connsiteX38" fmla="*/ 4596935 w 6280811"/>
              <a:gd name="connsiteY38" fmla="*/ 4404379 h 5086351"/>
              <a:gd name="connsiteX39" fmla="*/ 4358396 w 6280811"/>
              <a:gd name="connsiteY39" fmla="*/ 4229450 h 5086351"/>
              <a:gd name="connsiteX40" fmla="*/ 4143710 w 6280811"/>
              <a:gd name="connsiteY40" fmla="*/ 4118132 h 5086351"/>
              <a:gd name="connsiteX41" fmla="*/ 3809756 w 6280811"/>
              <a:gd name="connsiteY41" fmla="*/ 3990911 h 5086351"/>
              <a:gd name="connsiteX42" fmla="*/ 3443996 w 6280811"/>
              <a:gd name="connsiteY42" fmla="*/ 3895495 h 5086351"/>
              <a:gd name="connsiteX43" fmla="*/ 3324726 w 6280811"/>
              <a:gd name="connsiteY43" fmla="*/ 3776226 h 5086351"/>
              <a:gd name="connsiteX44" fmla="*/ 3205457 w 6280811"/>
              <a:gd name="connsiteY44" fmla="*/ 3641054 h 5086351"/>
              <a:gd name="connsiteX45" fmla="*/ 2927161 w 6280811"/>
              <a:gd name="connsiteY45" fmla="*/ 3545638 h 5086351"/>
              <a:gd name="connsiteX46" fmla="*/ 2529596 w 6280811"/>
              <a:gd name="connsiteY46" fmla="*/ 3426368 h 5086351"/>
              <a:gd name="connsiteX47" fmla="*/ 2283105 w 6280811"/>
              <a:gd name="connsiteY47" fmla="*/ 3203732 h 5086351"/>
              <a:gd name="connsiteX48" fmla="*/ 2068420 w 6280811"/>
              <a:gd name="connsiteY48" fmla="*/ 3108316 h 5086351"/>
              <a:gd name="connsiteX49" fmla="*/ 1718563 w 6280811"/>
              <a:gd name="connsiteY49" fmla="*/ 3108316 h 5086351"/>
              <a:gd name="connsiteX50" fmla="*/ 1464121 w 6280811"/>
              <a:gd name="connsiteY50" fmla="*/ 2901582 h 5086351"/>
              <a:gd name="connsiteX51" fmla="*/ 1424364 w 6280811"/>
              <a:gd name="connsiteY51" fmla="*/ 2830021 h 5086351"/>
              <a:gd name="connsiteX52" fmla="*/ 1225582 w 6280811"/>
              <a:gd name="connsiteY52" fmla="*/ 2734605 h 5086351"/>
              <a:gd name="connsiteX53" fmla="*/ 963189 w 6280811"/>
              <a:gd name="connsiteY53" fmla="*/ 2543774 h 5086351"/>
              <a:gd name="connsiteX54" fmla="*/ 780309 w 6280811"/>
              <a:gd name="connsiteY54" fmla="*/ 2289332 h 5086351"/>
              <a:gd name="connsiteX55" fmla="*/ 716698 w 6280811"/>
              <a:gd name="connsiteY55" fmla="*/ 2217770 h 5086351"/>
              <a:gd name="connsiteX56" fmla="*/ 541770 w 6280811"/>
              <a:gd name="connsiteY56" fmla="*/ 1947426 h 5086351"/>
              <a:gd name="connsiteX57" fmla="*/ 350938 w 6280811"/>
              <a:gd name="connsiteY57" fmla="*/ 1852010 h 5086351"/>
              <a:gd name="connsiteX58" fmla="*/ 160107 w 6280811"/>
              <a:gd name="connsiteY58" fmla="*/ 1780448 h 5086351"/>
              <a:gd name="connsiteX59" fmla="*/ 152156 w 6280811"/>
              <a:gd name="connsiteY59" fmla="*/ 1653228 h 5086351"/>
              <a:gd name="connsiteX60" fmla="*/ 104448 w 6280811"/>
              <a:gd name="connsiteY60" fmla="*/ 1557812 h 5086351"/>
              <a:gd name="connsiteX61" fmla="*/ 1081 w 6280811"/>
              <a:gd name="connsiteY61" fmla="*/ 1215906 h 5086351"/>
              <a:gd name="connsiteX62" fmla="*/ 152156 w 6280811"/>
              <a:gd name="connsiteY62" fmla="*/ 953513 h 5086351"/>
              <a:gd name="connsiteX0" fmla="*/ 152156 w 6280811"/>
              <a:gd name="connsiteY0" fmla="*/ 950341 h 5083179"/>
              <a:gd name="connsiteX1" fmla="*/ 350938 w 6280811"/>
              <a:gd name="connsiteY1" fmla="*/ 839023 h 5083179"/>
              <a:gd name="connsiteX2" fmla="*/ 748504 w 6280811"/>
              <a:gd name="connsiteY2" fmla="*/ 608435 h 5083179"/>
              <a:gd name="connsiteX3" fmla="*/ 875724 w 6280811"/>
              <a:gd name="connsiteY3" fmla="*/ 306286 h 5083179"/>
              <a:gd name="connsiteX4" fmla="*/ 1034751 w 6280811"/>
              <a:gd name="connsiteY4" fmla="*/ 115455 h 5083179"/>
              <a:gd name="connsiteX5" fmla="*/ 1265338 w 6280811"/>
              <a:gd name="connsiteY5" fmla="*/ 4135 h 5083179"/>
              <a:gd name="connsiteX6" fmla="*/ 1511829 w 6280811"/>
              <a:gd name="connsiteY6" fmla="*/ 27990 h 5083179"/>
              <a:gd name="connsiteX7" fmla="*/ 1702660 w 6280811"/>
              <a:gd name="connsiteY7" fmla="*/ 67746 h 5083179"/>
              <a:gd name="connsiteX8" fmla="*/ 1949150 w 6280811"/>
              <a:gd name="connsiteY8" fmla="*/ 59795 h 5083179"/>
              <a:gd name="connsiteX9" fmla="*/ 2410326 w 6280811"/>
              <a:gd name="connsiteY9" fmla="*/ 131356 h 5083179"/>
              <a:gd name="connsiteX10" fmla="*/ 3117992 w 6280811"/>
              <a:gd name="connsiteY10" fmla="*/ 807217 h 5083179"/>
              <a:gd name="connsiteX11" fmla="*/ 3483752 w 6280811"/>
              <a:gd name="connsiteY11" fmla="*/ 942390 h 5083179"/>
              <a:gd name="connsiteX12" fmla="*/ 3451947 w 6280811"/>
              <a:gd name="connsiteY12" fmla="*/ 1212734 h 5083179"/>
              <a:gd name="connsiteX13" fmla="*/ 3428093 w 6280811"/>
              <a:gd name="connsiteY13" fmla="*/ 1411516 h 5083179"/>
              <a:gd name="connsiteX14" fmla="*/ 3420142 w 6280811"/>
              <a:gd name="connsiteY14" fmla="*/ 1594396 h 5083179"/>
              <a:gd name="connsiteX15" fmla="*/ 3459898 w 6280811"/>
              <a:gd name="connsiteY15" fmla="*/ 1840887 h 5083179"/>
              <a:gd name="connsiteX16" fmla="*/ 3332677 w 6280811"/>
              <a:gd name="connsiteY16" fmla="*/ 1920400 h 5083179"/>
              <a:gd name="connsiteX17" fmla="*/ 3213408 w 6280811"/>
              <a:gd name="connsiteY17" fmla="*/ 2206647 h 5083179"/>
              <a:gd name="connsiteX18" fmla="*/ 3340629 w 6280811"/>
              <a:gd name="connsiteY18" fmla="*/ 2421332 h 5083179"/>
              <a:gd name="connsiteX19" fmla="*/ 3459898 w 6280811"/>
              <a:gd name="connsiteY19" fmla="*/ 2492894 h 5083179"/>
              <a:gd name="connsiteX20" fmla="*/ 3642778 w 6280811"/>
              <a:gd name="connsiteY20" fmla="*/ 2572407 h 5083179"/>
              <a:gd name="connsiteX21" fmla="*/ 3857464 w 6280811"/>
              <a:gd name="connsiteY21" fmla="*/ 2628066 h 5083179"/>
              <a:gd name="connsiteX22" fmla="*/ 4048295 w 6280811"/>
              <a:gd name="connsiteY22" fmla="*/ 2739384 h 5083179"/>
              <a:gd name="connsiteX23" fmla="*/ 4223224 w 6280811"/>
              <a:gd name="connsiteY23" fmla="*/ 2731433 h 5083179"/>
              <a:gd name="connsiteX24" fmla="*/ 4382250 w 6280811"/>
              <a:gd name="connsiteY24" fmla="*/ 2771190 h 5083179"/>
              <a:gd name="connsiteX25" fmla="*/ 4740058 w 6280811"/>
              <a:gd name="connsiteY25" fmla="*/ 2882508 h 5083179"/>
              <a:gd name="connsiteX26" fmla="*/ 4755961 w 6280811"/>
              <a:gd name="connsiteY26" fmla="*/ 3097193 h 5083179"/>
              <a:gd name="connsiteX27" fmla="*/ 5169429 w 6280811"/>
              <a:gd name="connsiteY27" fmla="*/ 3264170 h 5083179"/>
              <a:gd name="connsiteX28" fmla="*/ 5320504 w 6280811"/>
              <a:gd name="connsiteY28" fmla="*/ 3462953 h 5083179"/>
              <a:gd name="connsiteX29" fmla="*/ 5821436 w 6280811"/>
              <a:gd name="connsiteY29" fmla="*/ 3717395 h 5083179"/>
              <a:gd name="connsiteX30" fmla="*/ 6203098 w 6280811"/>
              <a:gd name="connsiteY30" fmla="*/ 4003642 h 5083179"/>
              <a:gd name="connsiteX31" fmla="*/ 6274660 w 6280811"/>
              <a:gd name="connsiteY31" fmla="*/ 4854431 h 5083179"/>
              <a:gd name="connsiteX32" fmla="*/ 6107683 w 6280811"/>
              <a:gd name="connsiteY32" fmla="*/ 5077068 h 5083179"/>
              <a:gd name="connsiteX33" fmla="*/ 5789630 w 6280811"/>
              <a:gd name="connsiteY33" fmla="*/ 5005506 h 5083179"/>
              <a:gd name="connsiteX34" fmla="*/ 5662410 w 6280811"/>
              <a:gd name="connsiteY34" fmla="*/ 4846480 h 5083179"/>
              <a:gd name="connsiteX35" fmla="*/ 5193283 w 6280811"/>
              <a:gd name="connsiteY35" fmla="*/ 4790821 h 5083179"/>
              <a:gd name="connsiteX36" fmla="*/ 4914987 w 6280811"/>
              <a:gd name="connsiteY36" fmla="*/ 4504574 h 5083179"/>
              <a:gd name="connsiteX37" fmla="*/ 4748010 w 6280811"/>
              <a:gd name="connsiteY37" fmla="*/ 4472769 h 5083179"/>
              <a:gd name="connsiteX38" fmla="*/ 4596935 w 6280811"/>
              <a:gd name="connsiteY38" fmla="*/ 4401207 h 5083179"/>
              <a:gd name="connsiteX39" fmla="*/ 4358396 w 6280811"/>
              <a:gd name="connsiteY39" fmla="*/ 4226278 h 5083179"/>
              <a:gd name="connsiteX40" fmla="*/ 4143710 w 6280811"/>
              <a:gd name="connsiteY40" fmla="*/ 4114960 h 5083179"/>
              <a:gd name="connsiteX41" fmla="*/ 3809756 w 6280811"/>
              <a:gd name="connsiteY41" fmla="*/ 3987739 h 5083179"/>
              <a:gd name="connsiteX42" fmla="*/ 3443996 w 6280811"/>
              <a:gd name="connsiteY42" fmla="*/ 3892323 h 5083179"/>
              <a:gd name="connsiteX43" fmla="*/ 3324726 w 6280811"/>
              <a:gd name="connsiteY43" fmla="*/ 3773054 h 5083179"/>
              <a:gd name="connsiteX44" fmla="*/ 3205457 w 6280811"/>
              <a:gd name="connsiteY44" fmla="*/ 3637882 h 5083179"/>
              <a:gd name="connsiteX45" fmla="*/ 2927161 w 6280811"/>
              <a:gd name="connsiteY45" fmla="*/ 3542466 h 5083179"/>
              <a:gd name="connsiteX46" fmla="*/ 2529596 w 6280811"/>
              <a:gd name="connsiteY46" fmla="*/ 3423196 h 5083179"/>
              <a:gd name="connsiteX47" fmla="*/ 2283105 w 6280811"/>
              <a:gd name="connsiteY47" fmla="*/ 3200560 h 5083179"/>
              <a:gd name="connsiteX48" fmla="*/ 2068420 w 6280811"/>
              <a:gd name="connsiteY48" fmla="*/ 3105144 h 5083179"/>
              <a:gd name="connsiteX49" fmla="*/ 1718563 w 6280811"/>
              <a:gd name="connsiteY49" fmla="*/ 3105144 h 5083179"/>
              <a:gd name="connsiteX50" fmla="*/ 1464121 w 6280811"/>
              <a:gd name="connsiteY50" fmla="*/ 2898410 h 5083179"/>
              <a:gd name="connsiteX51" fmla="*/ 1424364 w 6280811"/>
              <a:gd name="connsiteY51" fmla="*/ 2826849 h 5083179"/>
              <a:gd name="connsiteX52" fmla="*/ 1225582 w 6280811"/>
              <a:gd name="connsiteY52" fmla="*/ 2731433 h 5083179"/>
              <a:gd name="connsiteX53" fmla="*/ 963189 w 6280811"/>
              <a:gd name="connsiteY53" fmla="*/ 2540602 h 5083179"/>
              <a:gd name="connsiteX54" fmla="*/ 780309 w 6280811"/>
              <a:gd name="connsiteY54" fmla="*/ 2286160 h 5083179"/>
              <a:gd name="connsiteX55" fmla="*/ 716698 w 6280811"/>
              <a:gd name="connsiteY55" fmla="*/ 2214598 h 5083179"/>
              <a:gd name="connsiteX56" fmla="*/ 541770 w 6280811"/>
              <a:gd name="connsiteY56" fmla="*/ 1944254 h 5083179"/>
              <a:gd name="connsiteX57" fmla="*/ 350938 w 6280811"/>
              <a:gd name="connsiteY57" fmla="*/ 1848838 h 5083179"/>
              <a:gd name="connsiteX58" fmla="*/ 160107 w 6280811"/>
              <a:gd name="connsiteY58" fmla="*/ 1777276 h 5083179"/>
              <a:gd name="connsiteX59" fmla="*/ 152156 w 6280811"/>
              <a:gd name="connsiteY59" fmla="*/ 1650056 h 5083179"/>
              <a:gd name="connsiteX60" fmla="*/ 104448 w 6280811"/>
              <a:gd name="connsiteY60" fmla="*/ 1554640 h 5083179"/>
              <a:gd name="connsiteX61" fmla="*/ 1081 w 6280811"/>
              <a:gd name="connsiteY61" fmla="*/ 1212734 h 5083179"/>
              <a:gd name="connsiteX62" fmla="*/ 152156 w 6280811"/>
              <a:gd name="connsiteY62" fmla="*/ 950341 h 5083179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748010 w 6280811"/>
              <a:gd name="connsiteY37" fmla="*/ 4472769 h 5078514"/>
              <a:gd name="connsiteX38" fmla="*/ 4596935 w 6280811"/>
              <a:gd name="connsiteY38" fmla="*/ 4401207 h 5078514"/>
              <a:gd name="connsiteX39" fmla="*/ 4358396 w 6280811"/>
              <a:gd name="connsiteY39" fmla="*/ 4226278 h 5078514"/>
              <a:gd name="connsiteX40" fmla="*/ 4143710 w 6280811"/>
              <a:gd name="connsiteY40" fmla="*/ 4114960 h 5078514"/>
              <a:gd name="connsiteX41" fmla="*/ 3809756 w 6280811"/>
              <a:gd name="connsiteY41" fmla="*/ 3987739 h 5078514"/>
              <a:gd name="connsiteX42" fmla="*/ 3443996 w 6280811"/>
              <a:gd name="connsiteY42" fmla="*/ 3892323 h 5078514"/>
              <a:gd name="connsiteX43" fmla="*/ 3324726 w 6280811"/>
              <a:gd name="connsiteY43" fmla="*/ 3773054 h 5078514"/>
              <a:gd name="connsiteX44" fmla="*/ 3205457 w 6280811"/>
              <a:gd name="connsiteY44" fmla="*/ 3637882 h 5078514"/>
              <a:gd name="connsiteX45" fmla="*/ 2927161 w 6280811"/>
              <a:gd name="connsiteY45" fmla="*/ 3542466 h 5078514"/>
              <a:gd name="connsiteX46" fmla="*/ 2529596 w 6280811"/>
              <a:gd name="connsiteY46" fmla="*/ 3423196 h 5078514"/>
              <a:gd name="connsiteX47" fmla="*/ 2283105 w 6280811"/>
              <a:gd name="connsiteY47" fmla="*/ 3200560 h 5078514"/>
              <a:gd name="connsiteX48" fmla="*/ 2068420 w 6280811"/>
              <a:gd name="connsiteY48" fmla="*/ 3105144 h 5078514"/>
              <a:gd name="connsiteX49" fmla="*/ 1718563 w 6280811"/>
              <a:gd name="connsiteY49" fmla="*/ 3105144 h 5078514"/>
              <a:gd name="connsiteX50" fmla="*/ 1464121 w 6280811"/>
              <a:gd name="connsiteY50" fmla="*/ 2898410 h 5078514"/>
              <a:gd name="connsiteX51" fmla="*/ 1424364 w 6280811"/>
              <a:gd name="connsiteY51" fmla="*/ 2826849 h 5078514"/>
              <a:gd name="connsiteX52" fmla="*/ 1225582 w 6280811"/>
              <a:gd name="connsiteY52" fmla="*/ 2731433 h 5078514"/>
              <a:gd name="connsiteX53" fmla="*/ 963189 w 6280811"/>
              <a:gd name="connsiteY53" fmla="*/ 2540602 h 5078514"/>
              <a:gd name="connsiteX54" fmla="*/ 780309 w 6280811"/>
              <a:gd name="connsiteY54" fmla="*/ 2286160 h 5078514"/>
              <a:gd name="connsiteX55" fmla="*/ 716698 w 6280811"/>
              <a:gd name="connsiteY55" fmla="*/ 2214598 h 5078514"/>
              <a:gd name="connsiteX56" fmla="*/ 541770 w 6280811"/>
              <a:gd name="connsiteY56" fmla="*/ 1944254 h 5078514"/>
              <a:gd name="connsiteX57" fmla="*/ 350938 w 6280811"/>
              <a:gd name="connsiteY57" fmla="*/ 1848838 h 5078514"/>
              <a:gd name="connsiteX58" fmla="*/ 160107 w 6280811"/>
              <a:gd name="connsiteY58" fmla="*/ 1777276 h 5078514"/>
              <a:gd name="connsiteX59" fmla="*/ 152156 w 6280811"/>
              <a:gd name="connsiteY59" fmla="*/ 1650056 h 5078514"/>
              <a:gd name="connsiteX60" fmla="*/ 104448 w 6280811"/>
              <a:gd name="connsiteY60" fmla="*/ 1554640 h 5078514"/>
              <a:gd name="connsiteX61" fmla="*/ 1081 w 6280811"/>
              <a:gd name="connsiteY61" fmla="*/ 1212734 h 5078514"/>
              <a:gd name="connsiteX62" fmla="*/ 152156 w 6280811"/>
              <a:gd name="connsiteY62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748010 w 6280811"/>
              <a:gd name="connsiteY37" fmla="*/ 4472769 h 5078514"/>
              <a:gd name="connsiteX38" fmla="*/ 4550650 w 6280811"/>
              <a:gd name="connsiteY38" fmla="*/ 4417233 h 5078514"/>
              <a:gd name="connsiteX39" fmla="*/ 4358396 w 6280811"/>
              <a:gd name="connsiteY39" fmla="*/ 4226278 h 5078514"/>
              <a:gd name="connsiteX40" fmla="*/ 4143710 w 6280811"/>
              <a:gd name="connsiteY40" fmla="*/ 4114960 h 5078514"/>
              <a:gd name="connsiteX41" fmla="*/ 3809756 w 6280811"/>
              <a:gd name="connsiteY41" fmla="*/ 3987739 h 5078514"/>
              <a:gd name="connsiteX42" fmla="*/ 3443996 w 6280811"/>
              <a:gd name="connsiteY42" fmla="*/ 3892323 h 5078514"/>
              <a:gd name="connsiteX43" fmla="*/ 3324726 w 6280811"/>
              <a:gd name="connsiteY43" fmla="*/ 3773054 h 5078514"/>
              <a:gd name="connsiteX44" fmla="*/ 3205457 w 6280811"/>
              <a:gd name="connsiteY44" fmla="*/ 3637882 h 5078514"/>
              <a:gd name="connsiteX45" fmla="*/ 2927161 w 6280811"/>
              <a:gd name="connsiteY45" fmla="*/ 3542466 h 5078514"/>
              <a:gd name="connsiteX46" fmla="*/ 2529596 w 6280811"/>
              <a:gd name="connsiteY46" fmla="*/ 3423196 h 5078514"/>
              <a:gd name="connsiteX47" fmla="*/ 2283105 w 6280811"/>
              <a:gd name="connsiteY47" fmla="*/ 3200560 h 5078514"/>
              <a:gd name="connsiteX48" fmla="*/ 2068420 w 6280811"/>
              <a:gd name="connsiteY48" fmla="*/ 3105144 h 5078514"/>
              <a:gd name="connsiteX49" fmla="*/ 1718563 w 6280811"/>
              <a:gd name="connsiteY49" fmla="*/ 3105144 h 5078514"/>
              <a:gd name="connsiteX50" fmla="*/ 1464121 w 6280811"/>
              <a:gd name="connsiteY50" fmla="*/ 2898410 h 5078514"/>
              <a:gd name="connsiteX51" fmla="*/ 1424364 w 6280811"/>
              <a:gd name="connsiteY51" fmla="*/ 2826849 h 5078514"/>
              <a:gd name="connsiteX52" fmla="*/ 1225582 w 6280811"/>
              <a:gd name="connsiteY52" fmla="*/ 2731433 h 5078514"/>
              <a:gd name="connsiteX53" fmla="*/ 963189 w 6280811"/>
              <a:gd name="connsiteY53" fmla="*/ 2540602 h 5078514"/>
              <a:gd name="connsiteX54" fmla="*/ 780309 w 6280811"/>
              <a:gd name="connsiteY54" fmla="*/ 2286160 h 5078514"/>
              <a:gd name="connsiteX55" fmla="*/ 716698 w 6280811"/>
              <a:gd name="connsiteY55" fmla="*/ 2214598 h 5078514"/>
              <a:gd name="connsiteX56" fmla="*/ 541770 w 6280811"/>
              <a:gd name="connsiteY56" fmla="*/ 1944254 h 5078514"/>
              <a:gd name="connsiteX57" fmla="*/ 350938 w 6280811"/>
              <a:gd name="connsiteY57" fmla="*/ 1848838 h 5078514"/>
              <a:gd name="connsiteX58" fmla="*/ 160107 w 6280811"/>
              <a:gd name="connsiteY58" fmla="*/ 1777276 h 5078514"/>
              <a:gd name="connsiteX59" fmla="*/ 152156 w 6280811"/>
              <a:gd name="connsiteY59" fmla="*/ 1650056 h 5078514"/>
              <a:gd name="connsiteX60" fmla="*/ 104448 w 6280811"/>
              <a:gd name="connsiteY60" fmla="*/ 1554640 h 5078514"/>
              <a:gd name="connsiteX61" fmla="*/ 1081 w 6280811"/>
              <a:gd name="connsiteY61" fmla="*/ 1212734 h 5078514"/>
              <a:gd name="connsiteX62" fmla="*/ 152156 w 6280811"/>
              <a:gd name="connsiteY62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730863 w 6280811"/>
              <a:gd name="connsiteY37" fmla="*/ 4516712 h 5078514"/>
              <a:gd name="connsiteX38" fmla="*/ 4550650 w 6280811"/>
              <a:gd name="connsiteY38" fmla="*/ 4417233 h 5078514"/>
              <a:gd name="connsiteX39" fmla="*/ 4358396 w 6280811"/>
              <a:gd name="connsiteY39" fmla="*/ 4226278 h 5078514"/>
              <a:gd name="connsiteX40" fmla="*/ 4143710 w 6280811"/>
              <a:gd name="connsiteY40" fmla="*/ 4114960 h 5078514"/>
              <a:gd name="connsiteX41" fmla="*/ 3809756 w 6280811"/>
              <a:gd name="connsiteY41" fmla="*/ 3987739 h 5078514"/>
              <a:gd name="connsiteX42" fmla="*/ 3443996 w 6280811"/>
              <a:gd name="connsiteY42" fmla="*/ 3892323 h 5078514"/>
              <a:gd name="connsiteX43" fmla="*/ 3324726 w 6280811"/>
              <a:gd name="connsiteY43" fmla="*/ 3773054 h 5078514"/>
              <a:gd name="connsiteX44" fmla="*/ 3205457 w 6280811"/>
              <a:gd name="connsiteY44" fmla="*/ 3637882 h 5078514"/>
              <a:gd name="connsiteX45" fmla="*/ 2927161 w 6280811"/>
              <a:gd name="connsiteY45" fmla="*/ 3542466 h 5078514"/>
              <a:gd name="connsiteX46" fmla="*/ 2529596 w 6280811"/>
              <a:gd name="connsiteY46" fmla="*/ 3423196 h 5078514"/>
              <a:gd name="connsiteX47" fmla="*/ 2283105 w 6280811"/>
              <a:gd name="connsiteY47" fmla="*/ 3200560 h 5078514"/>
              <a:gd name="connsiteX48" fmla="*/ 2068420 w 6280811"/>
              <a:gd name="connsiteY48" fmla="*/ 3105144 h 5078514"/>
              <a:gd name="connsiteX49" fmla="*/ 1718563 w 6280811"/>
              <a:gd name="connsiteY49" fmla="*/ 3105144 h 5078514"/>
              <a:gd name="connsiteX50" fmla="*/ 1464121 w 6280811"/>
              <a:gd name="connsiteY50" fmla="*/ 2898410 h 5078514"/>
              <a:gd name="connsiteX51" fmla="*/ 1424364 w 6280811"/>
              <a:gd name="connsiteY51" fmla="*/ 2826849 h 5078514"/>
              <a:gd name="connsiteX52" fmla="*/ 1225582 w 6280811"/>
              <a:gd name="connsiteY52" fmla="*/ 2731433 h 5078514"/>
              <a:gd name="connsiteX53" fmla="*/ 963189 w 6280811"/>
              <a:gd name="connsiteY53" fmla="*/ 2540602 h 5078514"/>
              <a:gd name="connsiteX54" fmla="*/ 780309 w 6280811"/>
              <a:gd name="connsiteY54" fmla="*/ 2286160 h 5078514"/>
              <a:gd name="connsiteX55" fmla="*/ 716698 w 6280811"/>
              <a:gd name="connsiteY55" fmla="*/ 2214598 h 5078514"/>
              <a:gd name="connsiteX56" fmla="*/ 541770 w 6280811"/>
              <a:gd name="connsiteY56" fmla="*/ 1944254 h 5078514"/>
              <a:gd name="connsiteX57" fmla="*/ 350938 w 6280811"/>
              <a:gd name="connsiteY57" fmla="*/ 1848838 h 5078514"/>
              <a:gd name="connsiteX58" fmla="*/ 160107 w 6280811"/>
              <a:gd name="connsiteY58" fmla="*/ 1777276 h 5078514"/>
              <a:gd name="connsiteX59" fmla="*/ 152156 w 6280811"/>
              <a:gd name="connsiteY59" fmla="*/ 1650056 h 5078514"/>
              <a:gd name="connsiteX60" fmla="*/ 104448 w 6280811"/>
              <a:gd name="connsiteY60" fmla="*/ 1554640 h 5078514"/>
              <a:gd name="connsiteX61" fmla="*/ 1081 w 6280811"/>
              <a:gd name="connsiteY61" fmla="*/ 1212734 h 5078514"/>
              <a:gd name="connsiteX62" fmla="*/ 152156 w 6280811"/>
              <a:gd name="connsiteY62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358396 w 6280811"/>
              <a:gd name="connsiteY40" fmla="*/ 4226278 h 5078514"/>
              <a:gd name="connsiteX41" fmla="*/ 4143710 w 6280811"/>
              <a:gd name="connsiteY41" fmla="*/ 4114960 h 5078514"/>
              <a:gd name="connsiteX42" fmla="*/ 3809756 w 6280811"/>
              <a:gd name="connsiteY42" fmla="*/ 3987739 h 5078514"/>
              <a:gd name="connsiteX43" fmla="*/ 3443996 w 6280811"/>
              <a:gd name="connsiteY43" fmla="*/ 3892323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283105 w 6280811"/>
              <a:gd name="connsiteY48" fmla="*/ 3200560 h 5078514"/>
              <a:gd name="connsiteX49" fmla="*/ 2068420 w 6280811"/>
              <a:gd name="connsiteY49" fmla="*/ 3105144 h 5078514"/>
              <a:gd name="connsiteX50" fmla="*/ 1718563 w 6280811"/>
              <a:gd name="connsiteY50" fmla="*/ 3105144 h 5078514"/>
              <a:gd name="connsiteX51" fmla="*/ 1464121 w 6280811"/>
              <a:gd name="connsiteY51" fmla="*/ 2898410 h 5078514"/>
              <a:gd name="connsiteX52" fmla="*/ 1424364 w 6280811"/>
              <a:gd name="connsiteY52" fmla="*/ 2826849 h 5078514"/>
              <a:gd name="connsiteX53" fmla="*/ 1225582 w 6280811"/>
              <a:gd name="connsiteY53" fmla="*/ 2731433 h 5078514"/>
              <a:gd name="connsiteX54" fmla="*/ 963189 w 6280811"/>
              <a:gd name="connsiteY54" fmla="*/ 2540602 h 5078514"/>
              <a:gd name="connsiteX55" fmla="*/ 780309 w 6280811"/>
              <a:gd name="connsiteY55" fmla="*/ 2286160 h 5078514"/>
              <a:gd name="connsiteX56" fmla="*/ 716698 w 6280811"/>
              <a:gd name="connsiteY56" fmla="*/ 2214598 h 5078514"/>
              <a:gd name="connsiteX57" fmla="*/ 541770 w 6280811"/>
              <a:gd name="connsiteY57" fmla="*/ 1944254 h 5078514"/>
              <a:gd name="connsiteX58" fmla="*/ 350938 w 6280811"/>
              <a:gd name="connsiteY58" fmla="*/ 1848838 h 5078514"/>
              <a:gd name="connsiteX59" fmla="*/ 160107 w 6280811"/>
              <a:gd name="connsiteY59" fmla="*/ 1777276 h 5078514"/>
              <a:gd name="connsiteX60" fmla="*/ 152156 w 6280811"/>
              <a:gd name="connsiteY60" fmla="*/ 1650056 h 5078514"/>
              <a:gd name="connsiteX61" fmla="*/ 104448 w 6280811"/>
              <a:gd name="connsiteY61" fmla="*/ 1554640 h 5078514"/>
              <a:gd name="connsiteX62" fmla="*/ 1081 w 6280811"/>
              <a:gd name="connsiteY62" fmla="*/ 1212734 h 5078514"/>
              <a:gd name="connsiteX63" fmla="*/ 152156 w 6280811"/>
              <a:gd name="connsiteY63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143710 w 6280811"/>
              <a:gd name="connsiteY41" fmla="*/ 4114960 h 5078514"/>
              <a:gd name="connsiteX42" fmla="*/ 3809756 w 6280811"/>
              <a:gd name="connsiteY42" fmla="*/ 3987739 h 5078514"/>
              <a:gd name="connsiteX43" fmla="*/ 3443996 w 6280811"/>
              <a:gd name="connsiteY43" fmla="*/ 3892323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283105 w 6280811"/>
              <a:gd name="connsiteY48" fmla="*/ 3200560 h 5078514"/>
              <a:gd name="connsiteX49" fmla="*/ 2068420 w 6280811"/>
              <a:gd name="connsiteY49" fmla="*/ 3105144 h 5078514"/>
              <a:gd name="connsiteX50" fmla="*/ 1718563 w 6280811"/>
              <a:gd name="connsiteY50" fmla="*/ 3105144 h 5078514"/>
              <a:gd name="connsiteX51" fmla="*/ 1464121 w 6280811"/>
              <a:gd name="connsiteY51" fmla="*/ 2898410 h 5078514"/>
              <a:gd name="connsiteX52" fmla="*/ 1424364 w 6280811"/>
              <a:gd name="connsiteY52" fmla="*/ 2826849 h 5078514"/>
              <a:gd name="connsiteX53" fmla="*/ 1225582 w 6280811"/>
              <a:gd name="connsiteY53" fmla="*/ 2731433 h 5078514"/>
              <a:gd name="connsiteX54" fmla="*/ 963189 w 6280811"/>
              <a:gd name="connsiteY54" fmla="*/ 2540602 h 5078514"/>
              <a:gd name="connsiteX55" fmla="*/ 780309 w 6280811"/>
              <a:gd name="connsiteY55" fmla="*/ 2286160 h 5078514"/>
              <a:gd name="connsiteX56" fmla="*/ 716698 w 6280811"/>
              <a:gd name="connsiteY56" fmla="*/ 2214598 h 5078514"/>
              <a:gd name="connsiteX57" fmla="*/ 541770 w 6280811"/>
              <a:gd name="connsiteY57" fmla="*/ 1944254 h 5078514"/>
              <a:gd name="connsiteX58" fmla="*/ 350938 w 6280811"/>
              <a:gd name="connsiteY58" fmla="*/ 1848838 h 5078514"/>
              <a:gd name="connsiteX59" fmla="*/ 160107 w 6280811"/>
              <a:gd name="connsiteY59" fmla="*/ 1777276 h 5078514"/>
              <a:gd name="connsiteX60" fmla="*/ 152156 w 6280811"/>
              <a:gd name="connsiteY60" fmla="*/ 1650056 h 5078514"/>
              <a:gd name="connsiteX61" fmla="*/ 104448 w 6280811"/>
              <a:gd name="connsiteY61" fmla="*/ 1554640 h 5078514"/>
              <a:gd name="connsiteX62" fmla="*/ 1081 w 6280811"/>
              <a:gd name="connsiteY62" fmla="*/ 1212734 h 5078514"/>
              <a:gd name="connsiteX63" fmla="*/ 152156 w 6280811"/>
              <a:gd name="connsiteY63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9756 w 6280811"/>
              <a:gd name="connsiteY42" fmla="*/ 3987739 h 5078514"/>
              <a:gd name="connsiteX43" fmla="*/ 3443996 w 6280811"/>
              <a:gd name="connsiteY43" fmla="*/ 3892323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283105 w 6280811"/>
              <a:gd name="connsiteY48" fmla="*/ 3200560 h 5078514"/>
              <a:gd name="connsiteX49" fmla="*/ 2068420 w 6280811"/>
              <a:gd name="connsiteY49" fmla="*/ 3105144 h 5078514"/>
              <a:gd name="connsiteX50" fmla="*/ 1718563 w 6280811"/>
              <a:gd name="connsiteY50" fmla="*/ 3105144 h 5078514"/>
              <a:gd name="connsiteX51" fmla="*/ 1464121 w 6280811"/>
              <a:gd name="connsiteY51" fmla="*/ 2898410 h 5078514"/>
              <a:gd name="connsiteX52" fmla="*/ 1424364 w 6280811"/>
              <a:gd name="connsiteY52" fmla="*/ 2826849 h 5078514"/>
              <a:gd name="connsiteX53" fmla="*/ 1225582 w 6280811"/>
              <a:gd name="connsiteY53" fmla="*/ 2731433 h 5078514"/>
              <a:gd name="connsiteX54" fmla="*/ 963189 w 6280811"/>
              <a:gd name="connsiteY54" fmla="*/ 2540602 h 5078514"/>
              <a:gd name="connsiteX55" fmla="*/ 780309 w 6280811"/>
              <a:gd name="connsiteY55" fmla="*/ 2286160 h 5078514"/>
              <a:gd name="connsiteX56" fmla="*/ 716698 w 6280811"/>
              <a:gd name="connsiteY56" fmla="*/ 2214598 h 5078514"/>
              <a:gd name="connsiteX57" fmla="*/ 541770 w 6280811"/>
              <a:gd name="connsiteY57" fmla="*/ 1944254 h 5078514"/>
              <a:gd name="connsiteX58" fmla="*/ 350938 w 6280811"/>
              <a:gd name="connsiteY58" fmla="*/ 1848838 h 5078514"/>
              <a:gd name="connsiteX59" fmla="*/ 160107 w 6280811"/>
              <a:gd name="connsiteY59" fmla="*/ 1777276 h 5078514"/>
              <a:gd name="connsiteX60" fmla="*/ 152156 w 6280811"/>
              <a:gd name="connsiteY60" fmla="*/ 1650056 h 5078514"/>
              <a:gd name="connsiteX61" fmla="*/ 104448 w 6280811"/>
              <a:gd name="connsiteY61" fmla="*/ 1554640 h 5078514"/>
              <a:gd name="connsiteX62" fmla="*/ 1081 w 6280811"/>
              <a:gd name="connsiteY62" fmla="*/ 1212734 h 5078514"/>
              <a:gd name="connsiteX63" fmla="*/ 152156 w 6280811"/>
              <a:gd name="connsiteY63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9756 w 6280811"/>
              <a:gd name="connsiteY42" fmla="*/ 3987739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283105 w 6280811"/>
              <a:gd name="connsiteY48" fmla="*/ 3200560 h 5078514"/>
              <a:gd name="connsiteX49" fmla="*/ 2068420 w 6280811"/>
              <a:gd name="connsiteY49" fmla="*/ 3105144 h 5078514"/>
              <a:gd name="connsiteX50" fmla="*/ 1718563 w 6280811"/>
              <a:gd name="connsiteY50" fmla="*/ 3105144 h 5078514"/>
              <a:gd name="connsiteX51" fmla="*/ 1464121 w 6280811"/>
              <a:gd name="connsiteY51" fmla="*/ 2898410 h 5078514"/>
              <a:gd name="connsiteX52" fmla="*/ 1424364 w 6280811"/>
              <a:gd name="connsiteY52" fmla="*/ 2826849 h 5078514"/>
              <a:gd name="connsiteX53" fmla="*/ 1225582 w 6280811"/>
              <a:gd name="connsiteY53" fmla="*/ 2731433 h 5078514"/>
              <a:gd name="connsiteX54" fmla="*/ 963189 w 6280811"/>
              <a:gd name="connsiteY54" fmla="*/ 2540602 h 5078514"/>
              <a:gd name="connsiteX55" fmla="*/ 780309 w 6280811"/>
              <a:gd name="connsiteY55" fmla="*/ 2286160 h 5078514"/>
              <a:gd name="connsiteX56" fmla="*/ 716698 w 6280811"/>
              <a:gd name="connsiteY56" fmla="*/ 2214598 h 5078514"/>
              <a:gd name="connsiteX57" fmla="*/ 541770 w 6280811"/>
              <a:gd name="connsiteY57" fmla="*/ 1944254 h 5078514"/>
              <a:gd name="connsiteX58" fmla="*/ 350938 w 6280811"/>
              <a:gd name="connsiteY58" fmla="*/ 1848838 h 5078514"/>
              <a:gd name="connsiteX59" fmla="*/ 160107 w 6280811"/>
              <a:gd name="connsiteY59" fmla="*/ 1777276 h 5078514"/>
              <a:gd name="connsiteX60" fmla="*/ 152156 w 6280811"/>
              <a:gd name="connsiteY60" fmla="*/ 1650056 h 5078514"/>
              <a:gd name="connsiteX61" fmla="*/ 104448 w 6280811"/>
              <a:gd name="connsiteY61" fmla="*/ 1554640 h 5078514"/>
              <a:gd name="connsiteX62" fmla="*/ 1081 w 6280811"/>
              <a:gd name="connsiteY62" fmla="*/ 1212734 h 5078514"/>
              <a:gd name="connsiteX63" fmla="*/ 152156 w 6280811"/>
              <a:gd name="connsiteY63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283105 w 6280811"/>
              <a:gd name="connsiteY48" fmla="*/ 3200560 h 5078514"/>
              <a:gd name="connsiteX49" fmla="*/ 2068420 w 6280811"/>
              <a:gd name="connsiteY49" fmla="*/ 3105144 h 5078514"/>
              <a:gd name="connsiteX50" fmla="*/ 1718563 w 6280811"/>
              <a:gd name="connsiteY50" fmla="*/ 3105144 h 5078514"/>
              <a:gd name="connsiteX51" fmla="*/ 1464121 w 6280811"/>
              <a:gd name="connsiteY51" fmla="*/ 2898410 h 5078514"/>
              <a:gd name="connsiteX52" fmla="*/ 1424364 w 6280811"/>
              <a:gd name="connsiteY52" fmla="*/ 2826849 h 5078514"/>
              <a:gd name="connsiteX53" fmla="*/ 1225582 w 6280811"/>
              <a:gd name="connsiteY53" fmla="*/ 2731433 h 5078514"/>
              <a:gd name="connsiteX54" fmla="*/ 963189 w 6280811"/>
              <a:gd name="connsiteY54" fmla="*/ 2540602 h 5078514"/>
              <a:gd name="connsiteX55" fmla="*/ 780309 w 6280811"/>
              <a:gd name="connsiteY55" fmla="*/ 2286160 h 5078514"/>
              <a:gd name="connsiteX56" fmla="*/ 716698 w 6280811"/>
              <a:gd name="connsiteY56" fmla="*/ 2214598 h 5078514"/>
              <a:gd name="connsiteX57" fmla="*/ 541770 w 6280811"/>
              <a:gd name="connsiteY57" fmla="*/ 1944254 h 5078514"/>
              <a:gd name="connsiteX58" fmla="*/ 350938 w 6280811"/>
              <a:gd name="connsiteY58" fmla="*/ 1848838 h 5078514"/>
              <a:gd name="connsiteX59" fmla="*/ 160107 w 6280811"/>
              <a:gd name="connsiteY59" fmla="*/ 1777276 h 5078514"/>
              <a:gd name="connsiteX60" fmla="*/ 152156 w 6280811"/>
              <a:gd name="connsiteY60" fmla="*/ 1650056 h 5078514"/>
              <a:gd name="connsiteX61" fmla="*/ 104448 w 6280811"/>
              <a:gd name="connsiteY61" fmla="*/ 1554640 h 5078514"/>
              <a:gd name="connsiteX62" fmla="*/ 1081 w 6280811"/>
              <a:gd name="connsiteY62" fmla="*/ 1212734 h 5078514"/>
              <a:gd name="connsiteX63" fmla="*/ 152156 w 6280811"/>
              <a:gd name="connsiteY63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2068420 w 6280811"/>
              <a:gd name="connsiteY49" fmla="*/ 3105144 h 5078514"/>
              <a:gd name="connsiteX50" fmla="*/ 1718563 w 6280811"/>
              <a:gd name="connsiteY50" fmla="*/ 3105144 h 5078514"/>
              <a:gd name="connsiteX51" fmla="*/ 1464121 w 6280811"/>
              <a:gd name="connsiteY51" fmla="*/ 2898410 h 5078514"/>
              <a:gd name="connsiteX52" fmla="*/ 1424364 w 6280811"/>
              <a:gd name="connsiteY52" fmla="*/ 2826849 h 5078514"/>
              <a:gd name="connsiteX53" fmla="*/ 1225582 w 6280811"/>
              <a:gd name="connsiteY53" fmla="*/ 2731433 h 5078514"/>
              <a:gd name="connsiteX54" fmla="*/ 963189 w 6280811"/>
              <a:gd name="connsiteY54" fmla="*/ 2540602 h 5078514"/>
              <a:gd name="connsiteX55" fmla="*/ 780309 w 6280811"/>
              <a:gd name="connsiteY55" fmla="*/ 2286160 h 5078514"/>
              <a:gd name="connsiteX56" fmla="*/ 716698 w 6280811"/>
              <a:gd name="connsiteY56" fmla="*/ 2214598 h 5078514"/>
              <a:gd name="connsiteX57" fmla="*/ 541770 w 6280811"/>
              <a:gd name="connsiteY57" fmla="*/ 1944254 h 5078514"/>
              <a:gd name="connsiteX58" fmla="*/ 350938 w 6280811"/>
              <a:gd name="connsiteY58" fmla="*/ 1848838 h 5078514"/>
              <a:gd name="connsiteX59" fmla="*/ 160107 w 6280811"/>
              <a:gd name="connsiteY59" fmla="*/ 1777276 h 5078514"/>
              <a:gd name="connsiteX60" fmla="*/ 152156 w 6280811"/>
              <a:gd name="connsiteY60" fmla="*/ 1650056 h 5078514"/>
              <a:gd name="connsiteX61" fmla="*/ 104448 w 6280811"/>
              <a:gd name="connsiteY61" fmla="*/ 1554640 h 5078514"/>
              <a:gd name="connsiteX62" fmla="*/ 1081 w 6280811"/>
              <a:gd name="connsiteY62" fmla="*/ 1212734 h 5078514"/>
              <a:gd name="connsiteX63" fmla="*/ 152156 w 6280811"/>
              <a:gd name="connsiteY63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718563 w 6280811"/>
              <a:gd name="connsiteY50" fmla="*/ 3105144 h 5078514"/>
              <a:gd name="connsiteX51" fmla="*/ 1464121 w 6280811"/>
              <a:gd name="connsiteY51" fmla="*/ 2898410 h 5078514"/>
              <a:gd name="connsiteX52" fmla="*/ 1424364 w 6280811"/>
              <a:gd name="connsiteY52" fmla="*/ 2826849 h 5078514"/>
              <a:gd name="connsiteX53" fmla="*/ 1225582 w 6280811"/>
              <a:gd name="connsiteY53" fmla="*/ 2731433 h 5078514"/>
              <a:gd name="connsiteX54" fmla="*/ 963189 w 6280811"/>
              <a:gd name="connsiteY54" fmla="*/ 2540602 h 5078514"/>
              <a:gd name="connsiteX55" fmla="*/ 780309 w 6280811"/>
              <a:gd name="connsiteY55" fmla="*/ 2286160 h 5078514"/>
              <a:gd name="connsiteX56" fmla="*/ 716698 w 6280811"/>
              <a:gd name="connsiteY56" fmla="*/ 2214598 h 5078514"/>
              <a:gd name="connsiteX57" fmla="*/ 541770 w 6280811"/>
              <a:gd name="connsiteY57" fmla="*/ 1944254 h 5078514"/>
              <a:gd name="connsiteX58" fmla="*/ 350938 w 6280811"/>
              <a:gd name="connsiteY58" fmla="*/ 1848838 h 5078514"/>
              <a:gd name="connsiteX59" fmla="*/ 160107 w 6280811"/>
              <a:gd name="connsiteY59" fmla="*/ 1777276 h 5078514"/>
              <a:gd name="connsiteX60" fmla="*/ 152156 w 6280811"/>
              <a:gd name="connsiteY60" fmla="*/ 1650056 h 5078514"/>
              <a:gd name="connsiteX61" fmla="*/ 104448 w 6280811"/>
              <a:gd name="connsiteY61" fmla="*/ 1554640 h 5078514"/>
              <a:gd name="connsiteX62" fmla="*/ 1081 w 6280811"/>
              <a:gd name="connsiteY62" fmla="*/ 1212734 h 5078514"/>
              <a:gd name="connsiteX63" fmla="*/ 152156 w 6280811"/>
              <a:gd name="connsiteY63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718563 w 6280811"/>
              <a:gd name="connsiteY51" fmla="*/ 3105144 h 5078514"/>
              <a:gd name="connsiteX52" fmla="*/ 1464121 w 6280811"/>
              <a:gd name="connsiteY52" fmla="*/ 2898410 h 5078514"/>
              <a:gd name="connsiteX53" fmla="*/ 1424364 w 6280811"/>
              <a:gd name="connsiteY53" fmla="*/ 2826849 h 5078514"/>
              <a:gd name="connsiteX54" fmla="*/ 1225582 w 6280811"/>
              <a:gd name="connsiteY54" fmla="*/ 2731433 h 5078514"/>
              <a:gd name="connsiteX55" fmla="*/ 963189 w 6280811"/>
              <a:gd name="connsiteY55" fmla="*/ 2540602 h 5078514"/>
              <a:gd name="connsiteX56" fmla="*/ 780309 w 6280811"/>
              <a:gd name="connsiteY56" fmla="*/ 2286160 h 5078514"/>
              <a:gd name="connsiteX57" fmla="*/ 716698 w 6280811"/>
              <a:gd name="connsiteY57" fmla="*/ 2214598 h 5078514"/>
              <a:gd name="connsiteX58" fmla="*/ 541770 w 6280811"/>
              <a:gd name="connsiteY58" fmla="*/ 1944254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464121 w 6280811"/>
              <a:gd name="connsiteY52" fmla="*/ 2898410 h 5078514"/>
              <a:gd name="connsiteX53" fmla="*/ 1424364 w 6280811"/>
              <a:gd name="connsiteY53" fmla="*/ 2826849 h 5078514"/>
              <a:gd name="connsiteX54" fmla="*/ 1225582 w 6280811"/>
              <a:gd name="connsiteY54" fmla="*/ 2731433 h 5078514"/>
              <a:gd name="connsiteX55" fmla="*/ 963189 w 6280811"/>
              <a:gd name="connsiteY55" fmla="*/ 2540602 h 5078514"/>
              <a:gd name="connsiteX56" fmla="*/ 780309 w 6280811"/>
              <a:gd name="connsiteY56" fmla="*/ 2286160 h 5078514"/>
              <a:gd name="connsiteX57" fmla="*/ 716698 w 6280811"/>
              <a:gd name="connsiteY57" fmla="*/ 2214598 h 5078514"/>
              <a:gd name="connsiteX58" fmla="*/ 541770 w 6280811"/>
              <a:gd name="connsiteY58" fmla="*/ 1944254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315996 w 6280811"/>
              <a:gd name="connsiteY52" fmla="*/ 2939847 h 5078514"/>
              <a:gd name="connsiteX53" fmla="*/ 1424364 w 6280811"/>
              <a:gd name="connsiteY53" fmla="*/ 2826849 h 5078514"/>
              <a:gd name="connsiteX54" fmla="*/ 1225582 w 6280811"/>
              <a:gd name="connsiteY54" fmla="*/ 2731433 h 5078514"/>
              <a:gd name="connsiteX55" fmla="*/ 963189 w 6280811"/>
              <a:gd name="connsiteY55" fmla="*/ 2540602 h 5078514"/>
              <a:gd name="connsiteX56" fmla="*/ 780309 w 6280811"/>
              <a:gd name="connsiteY56" fmla="*/ 2286160 h 5078514"/>
              <a:gd name="connsiteX57" fmla="*/ 716698 w 6280811"/>
              <a:gd name="connsiteY57" fmla="*/ 2214598 h 5078514"/>
              <a:gd name="connsiteX58" fmla="*/ 541770 w 6280811"/>
              <a:gd name="connsiteY58" fmla="*/ 1944254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315996 w 6280811"/>
              <a:gd name="connsiteY52" fmla="*/ 2939847 h 5078514"/>
              <a:gd name="connsiteX53" fmla="*/ 1289445 w 6280811"/>
              <a:gd name="connsiteY53" fmla="*/ 2849636 h 5078514"/>
              <a:gd name="connsiteX54" fmla="*/ 1225582 w 6280811"/>
              <a:gd name="connsiteY54" fmla="*/ 2731433 h 5078514"/>
              <a:gd name="connsiteX55" fmla="*/ 963189 w 6280811"/>
              <a:gd name="connsiteY55" fmla="*/ 2540602 h 5078514"/>
              <a:gd name="connsiteX56" fmla="*/ 780309 w 6280811"/>
              <a:gd name="connsiteY56" fmla="*/ 2286160 h 5078514"/>
              <a:gd name="connsiteX57" fmla="*/ 716698 w 6280811"/>
              <a:gd name="connsiteY57" fmla="*/ 2214598 h 5078514"/>
              <a:gd name="connsiteX58" fmla="*/ 541770 w 6280811"/>
              <a:gd name="connsiteY58" fmla="*/ 1944254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315996 w 6280811"/>
              <a:gd name="connsiteY52" fmla="*/ 2939847 h 5078514"/>
              <a:gd name="connsiteX53" fmla="*/ 1289445 w 6280811"/>
              <a:gd name="connsiteY53" fmla="*/ 2849636 h 5078514"/>
              <a:gd name="connsiteX54" fmla="*/ 1225582 w 6280811"/>
              <a:gd name="connsiteY54" fmla="*/ 2731433 h 5078514"/>
              <a:gd name="connsiteX55" fmla="*/ 742302 w 6280811"/>
              <a:gd name="connsiteY55" fmla="*/ 2586117 h 5078514"/>
              <a:gd name="connsiteX56" fmla="*/ 780309 w 6280811"/>
              <a:gd name="connsiteY56" fmla="*/ 2286160 h 5078514"/>
              <a:gd name="connsiteX57" fmla="*/ 716698 w 6280811"/>
              <a:gd name="connsiteY57" fmla="*/ 2214598 h 5078514"/>
              <a:gd name="connsiteX58" fmla="*/ 541770 w 6280811"/>
              <a:gd name="connsiteY58" fmla="*/ 1944254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315996 w 6280811"/>
              <a:gd name="connsiteY52" fmla="*/ 2939847 h 5078514"/>
              <a:gd name="connsiteX53" fmla="*/ 1289445 w 6280811"/>
              <a:gd name="connsiteY53" fmla="*/ 2849636 h 5078514"/>
              <a:gd name="connsiteX54" fmla="*/ 1225582 w 6280811"/>
              <a:gd name="connsiteY54" fmla="*/ 2731433 h 5078514"/>
              <a:gd name="connsiteX55" fmla="*/ 742302 w 6280811"/>
              <a:gd name="connsiteY55" fmla="*/ 2586117 h 5078514"/>
              <a:gd name="connsiteX56" fmla="*/ 386098 w 6280811"/>
              <a:gd name="connsiteY56" fmla="*/ 2319898 h 5078514"/>
              <a:gd name="connsiteX57" fmla="*/ 716698 w 6280811"/>
              <a:gd name="connsiteY57" fmla="*/ 2214598 h 5078514"/>
              <a:gd name="connsiteX58" fmla="*/ 541770 w 6280811"/>
              <a:gd name="connsiteY58" fmla="*/ 1944254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315996 w 6280811"/>
              <a:gd name="connsiteY52" fmla="*/ 2939847 h 5078514"/>
              <a:gd name="connsiteX53" fmla="*/ 1289445 w 6280811"/>
              <a:gd name="connsiteY53" fmla="*/ 2849636 h 5078514"/>
              <a:gd name="connsiteX54" fmla="*/ 1225582 w 6280811"/>
              <a:gd name="connsiteY54" fmla="*/ 2731433 h 5078514"/>
              <a:gd name="connsiteX55" fmla="*/ 742302 w 6280811"/>
              <a:gd name="connsiteY55" fmla="*/ 2586117 h 5078514"/>
              <a:gd name="connsiteX56" fmla="*/ 386098 w 6280811"/>
              <a:gd name="connsiteY56" fmla="*/ 2319898 h 5078514"/>
              <a:gd name="connsiteX57" fmla="*/ 329034 w 6280811"/>
              <a:gd name="connsiteY57" fmla="*/ 2189766 h 5078514"/>
              <a:gd name="connsiteX58" fmla="*/ 541770 w 6280811"/>
              <a:gd name="connsiteY58" fmla="*/ 1944254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315996 w 6280811"/>
              <a:gd name="connsiteY52" fmla="*/ 2939847 h 5078514"/>
              <a:gd name="connsiteX53" fmla="*/ 1289445 w 6280811"/>
              <a:gd name="connsiteY53" fmla="*/ 2849636 h 5078514"/>
              <a:gd name="connsiteX54" fmla="*/ 1225582 w 6280811"/>
              <a:gd name="connsiteY54" fmla="*/ 2731433 h 5078514"/>
              <a:gd name="connsiteX55" fmla="*/ 742302 w 6280811"/>
              <a:gd name="connsiteY55" fmla="*/ 2586117 h 5078514"/>
              <a:gd name="connsiteX56" fmla="*/ 386098 w 6280811"/>
              <a:gd name="connsiteY56" fmla="*/ 2319898 h 5078514"/>
              <a:gd name="connsiteX57" fmla="*/ 329034 w 6280811"/>
              <a:gd name="connsiteY57" fmla="*/ 2189766 h 5078514"/>
              <a:gd name="connsiteX58" fmla="*/ 151670 w 6280811"/>
              <a:gd name="connsiteY58" fmla="*/ 2100445 h 5078514"/>
              <a:gd name="connsiteX59" fmla="*/ 350938 w 6280811"/>
              <a:gd name="connsiteY59" fmla="*/ 1848838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152156 w 6280811"/>
              <a:gd name="connsiteY0" fmla="*/ 950341 h 5078514"/>
              <a:gd name="connsiteX1" fmla="*/ 350938 w 6280811"/>
              <a:gd name="connsiteY1" fmla="*/ 839023 h 5078514"/>
              <a:gd name="connsiteX2" fmla="*/ 748504 w 6280811"/>
              <a:gd name="connsiteY2" fmla="*/ 608435 h 5078514"/>
              <a:gd name="connsiteX3" fmla="*/ 875724 w 6280811"/>
              <a:gd name="connsiteY3" fmla="*/ 306286 h 5078514"/>
              <a:gd name="connsiteX4" fmla="*/ 1034751 w 6280811"/>
              <a:gd name="connsiteY4" fmla="*/ 115455 h 5078514"/>
              <a:gd name="connsiteX5" fmla="*/ 1265338 w 6280811"/>
              <a:gd name="connsiteY5" fmla="*/ 4135 h 5078514"/>
              <a:gd name="connsiteX6" fmla="*/ 1511829 w 6280811"/>
              <a:gd name="connsiteY6" fmla="*/ 27990 h 5078514"/>
              <a:gd name="connsiteX7" fmla="*/ 1702660 w 6280811"/>
              <a:gd name="connsiteY7" fmla="*/ 67746 h 5078514"/>
              <a:gd name="connsiteX8" fmla="*/ 1949150 w 6280811"/>
              <a:gd name="connsiteY8" fmla="*/ 59795 h 5078514"/>
              <a:gd name="connsiteX9" fmla="*/ 2410326 w 6280811"/>
              <a:gd name="connsiteY9" fmla="*/ 131356 h 5078514"/>
              <a:gd name="connsiteX10" fmla="*/ 3117992 w 6280811"/>
              <a:gd name="connsiteY10" fmla="*/ 807217 h 5078514"/>
              <a:gd name="connsiteX11" fmla="*/ 3483752 w 6280811"/>
              <a:gd name="connsiteY11" fmla="*/ 942390 h 5078514"/>
              <a:gd name="connsiteX12" fmla="*/ 3451947 w 6280811"/>
              <a:gd name="connsiteY12" fmla="*/ 1212734 h 5078514"/>
              <a:gd name="connsiteX13" fmla="*/ 3428093 w 6280811"/>
              <a:gd name="connsiteY13" fmla="*/ 1411516 h 5078514"/>
              <a:gd name="connsiteX14" fmla="*/ 3420142 w 6280811"/>
              <a:gd name="connsiteY14" fmla="*/ 1594396 h 5078514"/>
              <a:gd name="connsiteX15" fmla="*/ 3459898 w 6280811"/>
              <a:gd name="connsiteY15" fmla="*/ 1840887 h 5078514"/>
              <a:gd name="connsiteX16" fmla="*/ 3332677 w 6280811"/>
              <a:gd name="connsiteY16" fmla="*/ 1920400 h 5078514"/>
              <a:gd name="connsiteX17" fmla="*/ 3213408 w 6280811"/>
              <a:gd name="connsiteY17" fmla="*/ 2206647 h 5078514"/>
              <a:gd name="connsiteX18" fmla="*/ 3340629 w 6280811"/>
              <a:gd name="connsiteY18" fmla="*/ 2421332 h 5078514"/>
              <a:gd name="connsiteX19" fmla="*/ 3459898 w 6280811"/>
              <a:gd name="connsiteY19" fmla="*/ 2492894 h 5078514"/>
              <a:gd name="connsiteX20" fmla="*/ 3642778 w 6280811"/>
              <a:gd name="connsiteY20" fmla="*/ 2572407 h 5078514"/>
              <a:gd name="connsiteX21" fmla="*/ 3857464 w 6280811"/>
              <a:gd name="connsiteY21" fmla="*/ 2628066 h 5078514"/>
              <a:gd name="connsiteX22" fmla="*/ 4048295 w 6280811"/>
              <a:gd name="connsiteY22" fmla="*/ 2739384 h 5078514"/>
              <a:gd name="connsiteX23" fmla="*/ 4223224 w 6280811"/>
              <a:gd name="connsiteY23" fmla="*/ 2731433 h 5078514"/>
              <a:gd name="connsiteX24" fmla="*/ 4382250 w 6280811"/>
              <a:gd name="connsiteY24" fmla="*/ 2771190 h 5078514"/>
              <a:gd name="connsiteX25" fmla="*/ 4740058 w 6280811"/>
              <a:gd name="connsiteY25" fmla="*/ 2882508 h 5078514"/>
              <a:gd name="connsiteX26" fmla="*/ 4755961 w 6280811"/>
              <a:gd name="connsiteY26" fmla="*/ 3097193 h 5078514"/>
              <a:gd name="connsiteX27" fmla="*/ 5169429 w 6280811"/>
              <a:gd name="connsiteY27" fmla="*/ 3264170 h 5078514"/>
              <a:gd name="connsiteX28" fmla="*/ 5320504 w 6280811"/>
              <a:gd name="connsiteY28" fmla="*/ 3462953 h 5078514"/>
              <a:gd name="connsiteX29" fmla="*/ 5821436 w 6280811"/>
              <a:gd name="connsiteY29" fmla="*/ 3717395 h 5078514"/>
              <a:gd name="connsiteX30" fmla="*/ 6203098 w 6280811"/>
              <a:gd name="connsiteY30" fmla="*/ 4003642 h 5078514"/>
              <a:gd name="connsiteX31" fmla="*/ 6274660 w 6280811"/>
              <a:gd name="connsiteY31" fmla="*/ 4854431 h 5078514"/>
              <a:gd name="connsiteX32" fmla="*/ 6107683 w 6280811"/>
              <a:gd name="connsiteY32" fmla="*/ 5077068 h 5078514"/>
              <a:gd name="connsiteX33" fmla="*/ 5902016 w 6280811"/>
              <a:gd name="connsiteY33" fmla="*/ 4945478 h 5078514"/>
              <a:gd name="connsiteX34" fmla="*/ 5662410 w 6280811"/>
              <a:gd name="connsiteY34" fmla="*/ 4846480 h 5078514"/>
              <a:gd name="connsiteX35" fmla="*/ 5193283 w 6280811"/>
              <a:gd name="connsiteY35" fmla="*/ 4790821 h 5078514"/>
              <a:gd name="connsiteX36" fmla="*/ 4914987 w 6280811"/>
              <a:gd name="connsiteY36" fmla="*/ 4504574 h 5078514"/>
              <a:gd name="connsiteX37" fmla="*/ 4883712 w 6280811"/>
              <a:gd name="connsiteY37" fmla="*/ 4530746 h 5078514"/>
              <a:gd name="connsiteX38" fmla="*/ 4730863 w 6280811"/>
              <a:gd name="connsiteY38" fmla="*/ 4516712 h 5078514"/>
              <a:gd name="connsiteX39" fmla="*/ 4550650 w 6280811"/>
              <a:gd name="connsiteY39" fmla="*/ 4417233 h 5078514"/>
              <a:gd name="connsiteX40" fmla="*/ 4256555 w 6280811"/>
              <a:gd name="connsiteY40" fmla="*/ 4251687 h 5078514"/>
              <a:gd name="connsiteX41" fmla="*/ 4096091 w 6280811"/>
              <a:gd name="connsiteY41" fmla="*/ 4123002 h 5078514"/>
              <a:gd name="connsiteX42" fmla="*/ 3803209 w 6280811"/>
              <a:gd name="connsiteY42" fmla="*/ 4046313 h 5078514"/>
              <a:gd name="connsiteX43" fmla="*/ 3510209 w 6280811"/>
              <a:gd name="connsiteY43" fmla="*/ 3946817 h 5078514"/>
              <a:gd name="connsiteX44" fmla="*/ 3324726 w 6280811"/>
              <a:gd name="connsiteY44" fmla="*/ 3773054 h 5078514"/>
              <a:gd name="connsiteX45" fmla="*/ 3205457 w 6280811"/>
              <a:gd name="connsiteY45" fmla="*/ 3637882 h 5078514"/>
              <a:gd name="connsiteX46" fmla="*/ 2927161 w 6280811"/>
              <a:gd name="connsiteY46" fmla="*/ 3542466 h 5078514"/>
              <a:gd name="connsiteX47" fmla="*/ 2529596 w 6280811"/>
              <a:gd name="connsiteY47" fmla="*/ 3423196 h 5078514"/>
              <a:gd name="connsiteX48" fmla="*/ 2115395 w 6280811"/>
              <a:gd name="connsiteY48" fmla="*/ 3466964 h 5078514"/>
              <a:gd name="connsiteX49" fmla="*/ 1729992 w 6280811"/>
              <a:gd name="connsiteY49" fmla="*/ 3326493 h 5078514"/>
              <a:gd name="connsiteX50" fmla="*/ 1566681 w 6280811"/>
              <a:gd name="connsiteY50" fmla="*/ 3137065 h 5078514"/>
              <a:gd name="connsiteX51" fmla="*/ 1488293 w 6280811"/>
              <a:gd name="connsiteY51" fmla="*/ 3045518 h 5078514"/>
              <a:gd name="connsiteX52" fmla="*/ 1315996 w 6280811"/>
              <a:gd name="connsiteY52" fmla="*/ 2939847 h 5078514"/>
              <a:gd name="connsiteX53" fmla="*/ 1289445 w 6280811"/>
              <a:gd name="connsiteY53" fmla="*/ 2849636 h 5078514"/>
              <a:gd name="connsiteX54" fmla="*/ 1225582 w 6280811"/>
              <a:gd name="connsiteY54" fmla="*/ 2731433 h 5078514"/>
              <a:gd name="connsiteX55" fmla="*/ 742302 w 6280811"/>
              <a:gd name="connsiteY55" fmla="*/ 2586117 h 5078514"/>
              <a:gd name="connsiteX56" fmla="*/ 386098 w 6280811"/>
              <a:gd name="connsiteY56" fmla="*/ 2319898 h 5078514"/>
              <a:gd name="connsiteX57" fmla="*/ 329034 w 6280811"/>
              <a:gd name="connsiteY57" fmla="*/ 2189766 h 5078514"/>
              <a:gd name="connsiteX58" fmla="*/ 151670 w 6280811"/>
              <a:gd name="connsiteY58" fmla="*/ 2100445 h 5078514"/>
              <a:gd name="connsiteX59" fmla="*/ 137988 w 6280811"/>
              <a:gd name="connsiteY59" fmla="*/ 1893012 h 5078514"/>
              <a:gd name="connsiteX60" fmla="*/ 160107 w 6280811"/>
              <a:gd name="connsiteY60" fmla="*/ 1777276 h 5078514"/>
              <a:gd name="connsiteX61" fmla="*/ 152156 w 6280811"/>
              <a:gd name="connsiteY61" fmla="*/ 1650056 h 5078514"/>
              <a:gd name="connsiteX62" fmla="*/ 104448 w 6280811"/>
              <a:gd name="connsiteY62" fmla="*/ 1554640 h 5078514"/>
              <a:gd name="connsiteX63" fmla="*/ 1081 w 6280811"/>
              <a:gd name="connsiteY63" fmla="*/ 1212734 h 5078514"/>
              <a:gd name="connsiteX64" fmla="*/ 152156 w 6280811"/>
              <a:gd name="connsiteY64" fmla="*/ 950341 h 5078514"/>
              <a:gd name="connsiteX0" fmla="*/ 241495 w 6370150"/>
              <a:gd name="connsiteY0" fmla="*/ 950341 h 5078514"/>
              <a:gd name="connsiteX1" fmla="*/ 440277 w 6370150"/>
              <a:gd name="connsiteY1" fmla="*/ 839023 h 5078514"/>
              <a:gd name="connsiteX2" fmla="*/ 837843 w 6370150"/>
              <a:gd name="connsiteY2" fmla="*/ 608435 h 5078514"/>
              <a:gd name="connsiteX3" fmla="*/ 965063 w 6370150"/>
              <a:gd name="connsiteY3" fmla="*/ 306286 h 5078514"/>
              <a:gd name="connsiteX4" fmla="*/ 1124090 w 6370150"/>
              <a:gd name="connsiteY4" fmla="*/ 115455 h 5078514"/>
              <a:gd name="connsiteX5" fmla="*/ 1354677 w 6370150"/>
              <a:gd name="connsiteY5" fmla="*/ 4135 h 5078514"/>
              <a:gd name="connsiteX6" fmla="*/ 1601168 w 6370150"/>
              <a:gd name="connsiteY6" fmla="*/ 27990 h 5078514"/>
              <a:gd name="connsiteX7" fmla="*/ 1791999 w 6370150"/>
              <a:gd name="connsiteY7" fmla="*/ 67746 h 5078514"/>
              <a:gd name="connsiteX8" fmla="*/ 2038489 w 6370150"/>
              <a:gd name="connsiteY8" fmla="*/ 59795 h 5078514"/>
              <a:gd name="connsiteX9" fmla="*/ 2499665 w 6370150"/>
              <a:gd name="connsiteY9" fmla="*/ 131356 h 5078514"/>
              <a:gd name="connsiteX10" fmla="*/ 3207331 w 6370150"/>
              <a:gd name="connsiteY10" fmla="*/ 807217 h 5078514"/>
              <a:gd name="connsiteX11" fmla="*/ 3573091 w 6370150"/>
              <a:gd name="connsiteY11" fmla="*/ 942390 h 5078514"/>
              <a:gd name="connsiteX12" fmla="*/ 3541286 w 6370150"/>
              <a:gd name="connsiteY12" fmla="*/ 1212734 h 5078514"/>
              <a:gd name="connsiteX13" fmla="*/ 3517432 w 6370150"/>
              <a:gd name="connsiteY13" fmla="*/ 1411516 h 5078514"/>
              <a:gd name="connsiteX14" fmla="*/ 3509481 w 6370150"/>
              <a:gd name="connsiteY14" fmla="*/ 1594396 h 5078514"/>
              <a:gd name="connsiteX15" fmla="*/ 3549237 w 6370150"/>
              <a:gd name="connsiteY15" fmla="*/ 1840887 h 5078514"/>
              <a:gd name="connsiteX16" fmla="*/ 3422016 w 6370150"/>
              <a:gd name="connsiteY16" fmla="*/ 1920400 h 5078514"/>
              <a:gd name="connsiteX17" fmla="*/ 3302747 w 6370150"/>
              <a:gd name="connsiteY17" fmla="*/ 2206647 h 5078514"/>
              <a:gd name="connsiteX18" fmla="*/ 3429968 w 6370150"/>
              <a:gd name="connsiteY18" fmla="*/ 2421332 h 5078514"/>
              <a:gd name="connsiteX19" fmla="*/ 3549237 w 6370150"/>
              <a:gd name="connsiteY19" fmla="*/ 2492894 h 5078514"/>
              <a:gd name="connsiteX20" fmla="*/ 3732117 w 6370150"/>
              <a:gd name="connsiteY20" fmla="*/ 2572407 h 5078514"/>
              <a:gd name="connsiteX21" fmla="*/ 3946803 w 6370150"/>
              <a:gd name="connsiteY21" fmla="*/ 2628066 h 5078514"/>
              <a:gd name="connsiteX22" fmla="*/ 4137634 w 6370150"/>
              <a:gd name="connsiteY22" fmla="*/ 2739384 h 5078514"/>
              <a:gd name="connsiteX23" fmla="*/ 4312563 w 6370150"/>
              <a:gd name="connsiteY23" fmla="*/ 2731433 h 5078514"/>
              <a:gd name="connsiteX24" fmla="*/ 4471589 w 6370150"/>
              <a:gd name="connsiteY24" fmla="*/ 2771190 h 5078514"/>
              <a:gd name="connsiteX25" fmla="*/ 4829397 w 6370150"/>
              <a:gd name="connsiteY25" fmla="*/ 2882508 h 5078514"/>
              <a:gd name="connsiteX26" fmla="*/ 4845300 w 6370150"/>
              <a:gd name="connsiteY26" fmla="*/ 3097193 h 5078514"/>
              <a:gd name="connsiteX27" fmla="*/ 5258768 w 6370150"/>
              <a:gd name="connsiteY27" fmla="*/ 3264170 h 5078514"/>
              <a:gd name="connsiteX28" fmla="*/ 5409843 w 6370150"/>
              <a:gd name="connsiteY28" fmla="*/ 3462953 h 5078514"/>
              <a:gd name="connsiteX29" fmla="*/ 5910775 w 6370150"/>
              <a:gd name="connsiteY29" fmla="*/ 3717395 h 5078514"/>
              <a:gd name="connsiteX30" fmla="*/ 6292437 w 6370150"/>
              <a:gd name="connsiteY30" fmla="*/ 4003642 h 5078514"/>
              <a:gd name="connsiteX31" fmla="*/ 6363999 w 6370150"/>
              <a:gd name="connsiteY31" fmla="*/ 4854431 h 5078514"/>
              <a:gd name="connsiteX32" fmla="*/ 6197022 w 6370150"/>
              <a:gd name="connsiteY32" fmla="*/ 5077068 h 5078514"/>
              <a:gd name="connsiteX33" fmla="*/ 5991355 w 6370150"/>
              <a:gd name="connsiteY33" fmla="*/ 4945478 h 5078514"/>
              <a:gd name="connsiteX34" fmla="*/ 5751749 w 6370150"/>
              <a:gd name="connsiteY34" fmla="*/ 4846480 h 5078514"/>
              <a:gd name="connsiteX35" fmla="*/ 5282622 w 6370150"/>
              <a:gd name="connsiteY35" fmla="*/ 4790821 h 5078514"/>
              <a:gd name="connsiteX36" fmla="*/ 5004326 w 6370150"/>
              <a:gd name="connsiteY36" fmla="*/ 4504574 h 5078514"/>
              <a:gd name="connsiteX37" fmla="*/ 4973051 w 6370150"/>
              <a:gd name="connsiteY37" fmla="*/ 4530746 h 5078514"/>
              <a:gd name="connsiteX38" fmla="*/ 4820202 w 6370150"/>
              <a:gd name="connsiteY38" fmla="*/ 4516712 h 5078514"/>
              <a:gd name="connsiteX39" fmla="*/ 4639989 w 6370150"/>
              <a:gd name="connsiteY39" fmla="*/ 4417233 h 5078514"/>
              <a:gd name="connsiteX40" fmla="*/ 4345894 w 6370150"/>
              <a:gd name="connsiteY40" fmla="*/ 4251687 h 5078514"/>
              <a:gd name="connsiteX41" fmla="*/ 4185430 w 6370150"/>
              <a:gd name="connsiteY41" fmla="*/ 4123002 h 5078514"/>
              <a:gd name="connsiteX42" fmla="*/ 3892548 w 6370150"/>
              <a:gd name="connsiteY42" fmla="*/ 4046313 h 5078514"/>
              <a:gd name="connsiteX43" fmla="*/ 3599548 w 6370150"/>
              <a:gd name="connsiteY43" fmla="*/ 3946817 h 5078514"/>
              <a:gd name="connsiteX44" fmla="*/ 3414065 w 6370150"/>
              <a:gd name="connsiteY44" fmla="*/ 3773054 h 5078514"/>
              <a:gd name="connsiteX45" fmla="*/ 3294796 w 6370150"/>
              <a:gd name="connsiteY45" fmla="*/ 3637882 h 5078514"/>
              <a:gd name="connsiteX46" fmla="*/ 3016500 w 6370150"/>
              <a:gd name="connsiteY46" fmla="*/ 3542466 h 5078514"/>
              <a:gd name="connsiteX47" fmla="*/ 2618935 w 6370150"/>
              <a:gd name="connsiteY47" fmla="*/ 3423196 h 5078514"/>
              <a:gd name="connsiteX48" fmla="*/ 2204734 w 6370150"/>
              <a:gd name="connsiteY48" fmla="*/ 3466964 h 5078514"/>
              <a:gd name="connsiteX49" fmla="*/ 1819331 w 6370150"/>
              <a:gd name="connsiteY49" fmla="*/ 3326493 h 5078514"/>
              <a:gd name="connsiteX50" fmla="*/ 1656020 w 6370150"/>
              <a:gd name="connsiteY50" fmla="*/ 3137065 h 5078514"/>
              <a:gd name="connsiteX51" fmla="*/ 1577632 w 6370150"/>
              <a:gd name="connsiteY51" fmla="*/ 3045518 h 5078514"/>
              <a:gd name="connsiteX52" fmla="*/ 1405335 w 6370150"/>
              <a:gd name="connsiteY52" fmla="*/ 2939847 h 5078514"/>
              <a:gd name="connsiteX53" fmla="*/ 1378784 w 6370150"/>
              <a:gd name="connsiteY53" fmla="*/ 2849636 h 5078514"/>
              <a:gd name="connsiteX54" fmla="*/ 1314921 w 6370150"/>
              <a:gd name="connsiteY54" fmla="*/ 2731433 h 5078514"/>
              <a:gd name="connsiteX55" fmla="*/ 831641 w 6370150"/>
              <a:gd name="connsiteY55" fmla="*/ 2586117 h 5078514"/>
              <a:gd name="connsiteX56" fmla="*/ 475437 w 6370150"/>
              <a:gd name="connsiteY56" fmla="*/ 2319898 h 5078514"/>
              <a:gd name="connsiteX57" fmla="*/ 418373 w 6370150"/>
              <a:gd name="connsiteY57" fmla="*/ 2189766 h 5078514"/>
              <a:gd name="connsiteX58" fmla="*/ 241009 w 6370150"/>
              <a:gd name="connsiteY58" fmla="*/ 2100445 h 5078514"/>
              <a:gd name="connsiteX59" fmla="*/ 8 w 6370150"/>
              <a:gd name="connsiteY59" fmla="*/ 2095597 h 5078514"/>
              <a:gd name="connsiteX60" fmla="*/ 249446 w 6370150"/>
              <a:gd name="connsiteY60" fmla="*/ 1777276 h 5078514"/>
              <a:gd name="connsiteX61" fmla="*/ 241495 w 6370150"/>
              <a:gd name="connsiteY61" fmla="*/ 1650056 h 5078514"/>
              <a:gd name="connsiteX62" fmla="*/ 193787 w 6370150"/>
              <a:gd name="connsiteY62" fmla="*/ 1554640 h 5078514"/>
              <a:gd name="connsiteX63" fmla="*/ 90420 w 6370150"/>
              <a:gd name="connsiteY63" fmla="*/ 1212734 h 5078514"/>
              <a:gd name="connsiteX64" fmla="*/ 241495 w 6370150"/>
              <a:gd name="connsiteY64" fmla="*/ 950341 h 5078514"/>
              <a:gd name="connsiteX0" fmla="*/ 363021 w 6491676"/>
              <a:gd name="connsiteY0" fmla="*/ 950341 h 5078514"/>
              <a:gd name="connsiteX1" fmla="*/ 561803 w 6491676"/>
              <a:gd name="connsiteY1" fmla="*/ 839023 h 5078514"/>
              <a:gd name="connsiteX2" fmla="*/ 959369 w 6491676"/>
              <a:gd name="connsiteY2" fmla="*/ 608435 h 5078514"/>
              <a:gd name="connsiteX3" fmla="*/ 1086589 w 6491676"/>
              <a:gd name="connsiteY3" fmla="*/ 306286 h 5078514"/>
              <a:gd name="connsiteX4" fmla="*/ 1245616 w 6491676"/>
              <a:gd name="connsiteY4" fmla="*/ 115455 h 5078514"/>
              <a:gd name="connsiteX5" fmla="*/ 1476203 w 6491676"/>
              <a:gd name="connsiteY5" fmla="*/ 4135 h 5078514"/>
              <a:gd name="connsiteX6" fmla="*/ 1722694 w 6491676"/>
              <a:gd name="connsiteY6" fmla="*/ 27990 h 5078514"/>
              <a:gd name="connsiteX7" fmla="*/ 1913525 w 6491676"/>
              <a:gd name="connsiteY7" fmla="*/ 67746 h 5078514"/>
              <a:gd name="connsiteX8" fmla="*/ 2160015 w 6491676"/>
              <a:gd name="connsiteY8" fmla="*/ 59795 h 5078514"/>
              <a:gd name="connsiteX9" fmla="*/ 2621191 w 6491676"/>
              <a:gd name="connsiteY9" fmla="*/ 131356 h 5078514"/>
              <a:gd name="connsiteX10" fmla="*/ 3328857 w 6491676"/>
              <a:gd name="connsiteY10" fmla="*/ 807217 h 5078514"/>
              <a:gd name="connsiteX11" fmla="*/ 3694617 w 6491676"/>
              <a:gd name="connsiteY11" fmla="*/ 942390 h 5078514"/>
              <a:gd name="connsiteX12" fmla="*/ 3662812 w 6491676"/>
              <a:gd name="connsiteY12" fmla="*/ 1212734 h 5078514"/>
              <a:gd name="connsiteX13" fmla="*/ 3638958 w 6491676"/>
              <a:gd name="connsiteY13" fmla="*/ 1411516 h 5078514"/>
              <a:gd name="connsiteX14" fmla="*/ 3631007 w 6491676"/>
              <a:gd name="connsiteY14" fmla="*/ 1594396 h 5078514"/>
              <a:gd name="connsiteX15" fmla="*/ 3670763 w 6491676"/>
              <a:gd name="connsiteY15" fmla="*/ 1840887 h 5078514"/>
              <a:gd name="connsiteX16" fmla="*/ 3543542 w 6491676"/>
              <a:gd name="connsiteY16" fmla="*/ 1920400 h 5078514"/>
              <a:gd name="connsiteX17" fmla="*/ 3424273 w 6491676"/>
              <a:gd name="connsiteY17" fmla="*/ 2206647 h 5078514"/>
              <a:gd name="connsiteX18" fmla="*/ 3551494 w 6491676"/>
              <a:gd name="connsiteY18" fmla="*/ 2421332 h 5078514"/>
              <a:gd name="connsiteX19" fmla="*/ 3670763 w 6491676"/>
              <a:gd name="connsiteY19" fmla="*/ 2492894 h 5078514"/>
              <a:gd name="connsiteX20" fmla="*/ 3853643 w 6491676"/>
              <a:gd name="connsiteY20" fmla="*/ 2572407 h 5078514"/>
              <a:gd name="connsiteX21" fmla="*/ 4068329 w 6491676"/>
              <a:gd name="connsiteY21" fmla="*/ 2628066 h 5078514"/>
              <a:gd name="connsiteX22" fmla="*/ 4259160 w 6491676"/>
              <a:gd name="connsiteY22" fmla="*/ 2739384 h 5078514"/>
              <a:gd name="connsiteX23" fmla="*/ 4434089 w 6491676"/>
              <a:gd name="connsiteY23" fmla="*/ 2731433 h 5078514"/>
              <a:gd name="connsiteX24" fmla="*/ 4593115 w 6491676"/>
              <a:gd name="connsiteY24" fmla="*/ 2771190 h 5078514"/>
              <a:gd name="connsiteX25" fmla="*/ 4950923 w 6491676"/>
              <a:gd name="connsiteY25" fmla="*/ 2882508 h 5078514"/>
              <a:gd name="connsiteX26" fmla="*/ 4966826 w 6491676"/>
              <a:gd name="connsiteY26" fmla="*/ 3097193 h 5078514"/>
              <a:gd name="connsiteX27" fmla="*/ 5380294 w 6491676"/>
              <a:gd name="connsiteY27" fmla="*/ 3264170 h 5078514"/>
              <a:gd name="connsiteX28" fmla="*/ 5531369 w 6491676"/>
              <a:gd name="connsiteY28" fmla="*/ 3462953 h 5078514"/>
              <a:gd name="connsiteX29" fmla="*/ 6032301 w 6491676"/>
              <a:gd name="connsiteY29" fmla="*/ 3717395 h 5078514"/>
              <a:gd name="connsiteX30" fmla="*/ 6413963 w 6491676"/>
              <a:gd name="connsiteY30" fmla="*/ 4003642 h 5078514"/>
              <a:gd name="connsiteX31" fmla="*/ 6485525 w 6491676"/>
              <a:gd name="connsiteY31" fmla="*/ 4854431 h 5078514"/>
              <a:gd name="connsiteX32" fmla="*/ 6318548 w 6491676"/>
              <a:gd name="connsiteY32" fmla="*/ 5077068 h 5078514"/>
              <a:gd name="connsiteX33" fmla="*/ 6112881 w 6491676"/>
              <a:gd name="connsiteY33" fmla="*/ 4945478 h 5078514"/>
              <a:gd name="connsiteX34" fmla="*/ 5873275 w 6491676"/>
              <a:gd name="connsiteY34" fmla="*/ 4846480 h 5078514"/>
              <a:gd name="connsiteX35" fmla="*/ 5404148 w 6491676"/>
              <a:gd name="connsiteY35" fmla="*/ 4790821 h 5078514"/>
              <a:gd name="connsiteX36" fmla="*/ 5125852 w 6491676"/>
              <a:gd name="connsiteY36" fmla="*/ 4504574 h 5078514"/>
              <a:gd name="connsiteX37" fmla="*/ 5094577 w 6491676"/>
              <a:gd name="connsiteY37" fmla="*/ 4530746 h 5078514"/>
              <a:gd name="connsiteX38" fmla="*/ 4941728 w 6491676"/>
              <a:gd name="connsiteY38" fmla="*/ 4516712 h 5078514"/>
              <a:gd name="connsiteX39" fmla="*/ 4761515 w 6491676"/>
              <a:gd name="connsiteY39" fmla="*/ 4417233 h 5078514"/>
              <a:gd name="connsiteX40" fmla="*/ 4467420 w 6491676"/>
              <a:gd name="connsiteY40" fmla="*/ 4251687 h 5078514"/>
              <a:gd name="connsiteX41" fmla="*/ 4306956 w 6491676"/>
              <a:gd name="connsiteY41" fmla="*/ 4123002 h 5078514"/>
              <a:gd name="connsiteX42" fmla="*/ 4014074 w 6491676"/>
              <a:gd name="connsiteY42" fmla="*/ 4046313 h 5078514"/>
              <a:gd name="connsiteX43" fmla="*/ 3721074 w 6491676"/>
              <a:gd name="connsiteY43" fmla="*/ 3946817 h 5078514"/>
              <a:gd name="connsiteX44" fmla="*/ 3535591 w 6491676"/>
              <a:gd name="connsiteY44" fmla="*/ 3773054 h 5078514"/>
              <a:gd name="connsiteX45" fmla="*/ 3416322 w 6491676"/>
              <a:gd name="connsiteY45" fmla="*/ 3637882 h 5078514"/>
              <a:gd name="connsiteX46" fmla="*/ 3138026 w 6491676"/>
              <a:gd name="connsiteY46" fmla="*/ 3542466 h 5078514"/>
              <a:gd name="connsiteX47" fmla="*/ 2740461 w 6491676"/>
              <a:gd name="connsiteY47" fmla="*/ 3423196 h 5078514"/>
              <a:gd name="connsiteX48" fmla="*/ 2326260 w 6491676"/>
              <a:gd name="connsiteY48" fmla="*/ 3466964 h 5078514"/>
              <a:gd name="connsiteX49" fmla="*/ 1940857 w 6491676"/>
              <a:gd name="connsiteY49" fmla="*/ 3326493 h 5078514"/>
              <a:gd name="connsiteX50" fmla="*/ 1777546 w 6491676"/>
              <a:gd name="connsiteY50" fmla="*/ 3137065 h 5078514"/>
              <a:gd name="connsiteX51" fmla="*/ 1699158 w 6491676"/>
              <a:gd name="connsiteY51" fmla="*/ 3045518 h 5078514"/>
              <a:gd name="connsiteX52" fmla="*/ 1526861 w 6491676"/>
              <a:gd name="connsiteY52" fmla="*/ 2939847 h 5078514"/>
              <a:gd name="connsiteX53" fmla="*/ 1500310 w 6491676"/>
              <a:gd name="connsiteY53" fmla="*/ 2849636 h 5078514"/>
              <a:gd name="connsiteX54" fmla="*/ 1436447 w 6491676"/>
              <a:gd name="connsiteY54" fmla="*/ 2731433 h 5078514"/>
              <a:gd name="connsiteX55" fmla="*/ 953167 w 6491676"/>
              <a:gd name="connsiteY55" fmla="*/ 2586117 h 5078514"/>
              <a:gd name="connsiteX56" fmla="*/ 596963 w 6491676"/>
              <a:gd name="connsiteY56" fmla="*/ 2319898 h 5078514"/>
              <a:gd name="connsiteX57" fmla="*/ 539899 w 6491676"/>
              <a:gd name="connsiteY57" fmla="*/ 2189766 h 5078514"/>
              <a:gd name="connsiteX58" fmla="*/ 362535 w 6491676"/>
              <a:gd name="connsiteY58" fmla="*/ 2100445 h 5078514"/>
              <a:gd name="connsiteX59" fmla="*/ 121534 w 6491676"/>
              <a:gd name="connsiteY59" fmla="*/ 2095597 h 5078514"/>
              <a:gd name="connsiteX60" fmla="*/ 9781 w 6491676"/>
              <a:gd name="connsiteY60" fmla="*/ 1764390 h 5078514"/>
              <a:gd name="connsiteX61" fmla="*/ 363021 w 6491676"/>
              <a:gd name="connsiteY61" fmla="*/ 1650056 h 5078514"/>
              <a:gd name="connsiteX62" fmla="*/ 315313 w 6491676"/>
              <a:gd name="connsiteY62" fmla="*/ 1554640 h 5078514"/>
              <a:gd name="connsiteX63" fmla="*/ 211946 w 6491676"/>
              <a:gd name="connsiteY63" fmla="*/ 1212734 h 5078514"/>
              <a:gd name="connsiteX64" fmla="*/ 363021 w 6491676"/>
              <a:gd name="connsiteY64" fmla="*/ 950341 h 5078514"/>
              <a:gd name="connsiteX0" fmla="*/ 372057 w 6500712"/>
              <a:gd name="connsiteY0" fmla="*/ 950341 h 5078514"/>
              <a:gd name="connsiteX1" fmla="*/ 570839 w 6500712"/>
              <a:gd name="connsiteY1" fmla="*/ 839023 h 5078514"/>
              <a:gd name="connsiteX2" fmla="*/ 968405 w 6500712"/>
              <a:gd name="connsiteY2" fmla="*/ 608435 h 5078514"/>
              <a:gd name="connsiteX3" fmla="*/ 1095625 w 6500712"/>
              <a:gd name="connsiteY3" fmla="*/ 306286 h 5078514"/>
              <a:gd name="connsiteX4" fmla="*/ 1254652 w 6500712"/>
              <a:gd name="connsiteY4" fmla="*/ 115455 h 5078514"/>
              <a:gd name="connsiteX5" fmla="*/ 1485239 w 6500712"/>
              <a:gd name="connsiteY5" fmla="*/ 4135 h 5078514"/>
              <a:gd name="connsiteX6" fmla="*/ 1731730 w 6500712"/>
              <a:gd name="connsiteY6" fmla="*/ 27990 h 5078514"/>
              <a:gd name="connsiteX7" fmla="*/ 1922561 w 6500712"/>
              <a:gd name="connsiteY7" fmla="*/ 67746 h 5078514"/>
              <a:gd name="connsiteX8" fmla="*/ 2169051 w 6500712"/>
              <a:gd name="connsiteY8" fmla="*/ 59795 h 5078514"/>
              <a:gd name="connsiteX9" fmla="*/ 2630227 w 6500712"/>
              <a:gd name="connsiteY9" fmla="*/ 131356 h 5078514"/>
              <a:gd name="connsiteX10" fmla="*/ 3337893 w 6500712"/>
              <a:gd name="connsiteY10" fmla="*/ 807217 h 5078514"/>
              <a:gd name="connsiteX11" fmla="*/ 3703653 w 6500712"/>
              <a:gd name="connsiteY11" fmla="*/ 942390 h 5078514"/>
              <a:gd name="connsiteX12" fmla="*/ 3671848 w 6500712"/>
              <a:gd name="connsiteY12" fmla="*/ 1212734 h 5078514"/>
              <a:gd name="connsiteX13" fmla="*/ 3647994 w 6500712"/>
              <a:gd name="connsiteY13" fmla="*/ 1411516 h 5078514"/>
              <a:gd name="connsiteX14" fmla="*/ 3640043 w 6500712"/>
              <a:gd name="connsiteY14" fmla="*/ 1594396 h 5078514"/>
              <a:gd name="connsiteX15" fmla="*/ 3679799 w 6500712"/>
              <a:gd name="connsiteY15" fmla="*/ 1840887 h 5078514"/>
              <a:gd name="connsiteX16" fmla="*/ 3552578 w 6500712"/>
              <a:gd name="connsiteY16" fmla="*/ 1920400 h 5078514"/>
              <a:gd name="connsiteX17" fmla="*/ 3433309 w 6500712"/>
              <a:gd name="connsiteY17" fmla="*/ 2206647 h 5078514"/>
              <a:gd name="connsiteX18" fmla="*/ 3560530 w 6500712"/>
              <a:gd name="connsiteY18" fmla="*/ 2421332 h 5078514"/>
              <a:gd name="connsiteX19" fmla="*/ 3679799 w 6500712"/>
              <a:gd name="connsiteY19" fmla="*/ 2492894 h 5078514"/>
              <a:gd name="connsiteX20" fmla="*/ 3862679 w 6500712"/>
              <a:gd name="connsiteY20" fmla="*/ 2572407 h 5078514"/>
              <a:gd name="connsiteX21" fmla="*/ 4077365 w 6500712"/>
              <a:gd name="connsiteY21" fmla="*/ 2628066 h 5078514"/>
              <a:gd name="connsiteX22" fmla="*/ 4268196 w 6500712"/>
              <a:gd name="connsiteY22" fmla="*/ 2739384 h 5078514"/>
              <a:gd name="connsiteX23" fmla="*/ 4443125 w 6500712"/>
              <a:gd name="connsiteY23" fmla="*/ 2731433 h 5078514"/>
              <a:gd name="connsiteX24" fmla="*/ 4602151 w 6500712"/>
              <a:gd name="connsiteY24" fmla="*/ 2771190 h 5078514"/>
              <a:gd name="connsiteX25" fmla="*/ 4959959 w 6500712"/>
              <a:gd name="connsiteY25" fmla="*/ 2882508 h 5078514"/>
              <a:gd name="connsiteX26" fmla="*/ 4975862 w 6500712"/>
              <a:gd name="connsiteY26" fmla="*/ 3097193 h 5078514"/>
              <a:gd name="connsiteX27" fmla="*/ 5389330 w 6500712"/>
              <a:gd name="connsiteY27" fmla="*/ 3264170 h 5078514"/>
              <a:gd name="connsiteX28" fmla="*/ 5540405 w 6500712"/>
              <a:gd name="connsiteY28" fmla="*/ 3462953 h 5078514"/>
              <a:gd name="connsiteX29" fmla="*/ 6041337 w 6500712"/>
              <a:gd name="connsiteY29" fmla="*/ 3717395 h 5078514"/>
              <a:gd name="connsiteX30" fmla="*/ 6422999 w 6500712"/>
              <a:gd name="connsiteY30" fmla="*/ 4003642 h 5078514"/>
              <a:gd name="connsiteX31" fmla="*/ 6494561 w 6500712"/>
              <a:gd name="connsiteY31" fmla="*/ 4854431 h 5078514"/>
              <a:gd name="connsiteX32" fmla="*/ 6327584 w 6500712"/>
              <a:gd name="connsiteY32" fmla="*/ 5077068 h 5078514"/>
              <a:gd name="connsiteX33" fmla="*/ 6121917 w 6500712"/>
              <a:gd name="connsiteY33" fmla="*/ 4945478 h 5078514"/>
              <a:gd name="connsiteX34" fmla="*/ 5882311 w 6500712"/>
              <a:gd name="connsiteY34" fmla="*/ 4846480 h 5078514"/>
              <a:gd name="connsiteX35" fmla="*/ 5413184 w 6500712"/>
              <a:gd name="connsiteY35" fmla="*/ 4790821 h 5078514"/>
              <a:gd name="connsiteX36" fmla="*/ 5134888 w 6500712"/>
              <a:gd name="connsiteY36" fmla="*/ 4504574 h 5078514"/>
              <a:gd name="connsiteX37" fmla="*/ 5103613 w 6500712"/>
              <a:gd name="connsiteY37" fmla="*/ 4530746 h 5078514"/>
              <a:gd name="connsiteX38" fmla="*/ 4950764 w 6500712"/>
              <a:gd name="connsiteY38" fmla="*/ 4516712 h 5078514"/>
              <a:gd name="connsiteX39" fmla="*/ 4770551 w 6500712"/>
              <a:gd name="connsiteY39" fmla="*/ 4417233 h 5078514"/>
              <a:gd name="connsiteX40" fmla="*/ 4476456 w 6500712"/>
              <a:gd name="connsiteY40" fmla="*/ 4251687 h 5078514"/>
              <a:gd name="connsiteX41" fmla="*/ 4315992 w 6500712"/>
              <a:gd name="connsiteY41" fmla="*/ 4123002 h 5078514"/>
              <a:gd name="connsiteX42" fmla="*/ 4023110 w 6500712"/>
              <a:gd name="connsiteY42" fmla="*/ 4046313 h 5078514"/>
              <a:gd name="connsiteX43" fmla="*/ 3730110 w 6500712"/>
              <a:gd name="connsiteY43" fmla="*/ 3946817 h 5078514"/>
              <a:gd name="connsiteX44" fmla="*/ 3544627 w 6500712"/>
              <a:gd name="connsiteY44" fmla="*/ 3773054 h 5078514"/>
              <a:gd name="connsiteX45" fmla="*/ 3425358 w 6500712"/>
              <a:gd name="connsiteY45" fmla="*/ 3637882 h 5078514"/>
              <a:gd name="connsiteX46" fmla="*/ 3147062 w 6500712"/>
              <a:gd name="connsiteY46" fmla="*/ 3542466 h 5078514"/>
              <a:gd name="connsiteX47" fmla="*/ 2749497 w 6500712"/>
              <a:gd name="connsiteY47" fmla="*/ 3423196 h 5078514"/>
              <a:gd name="connsiteX48" fmla="*/ 2335296 w 6500712"/>
              <a:gd name="connsiteY48" fmla="*/ 3466964 h 5078514"/>
              <a:gd name="connsiteX49" fmla="*/ 1949893 w 6500712"/>
              <a:gd name="connsiteY49" fmla="*/ 3326493 h 5078514"/>
              <a:gd name="connsiteX50" fmla="*/ 1786582 w 6500712"/>
              <a:gd name="connsiteY50" fmla="*/ 3137065 h 5078514"/>
              <a:gd name="connsiteX51" fmla="*/ 1708194 w 6500712"/>
              <a:gd name="connsiteY51" fmla="*/ 3045518 h 5078514"/>
              <a:gd name="connsiteX52" fmla="*/ 1535897 w 6500712"/>
              <a:gd name="connsiteY52" fmla="*/ 2939847 h 5078514"/>
              <a:gd name="connsiteX53" fmla="*/ 1509346 w 6500712"/>
              <a:gd name="connsiteY53" fmla="*/ 2849636 h 5078514"/>
              <a:gd name="connsiteX54" fmla="*/ 1445483 w 6500712"/>
              <a:gd name="connsiteY54" fmla="*/ 2731433 h 5078514"/>
              <a:gd name="connsiteX55" fmla="*/ 962203 w 6500712"/>
              <a:gd name="connsiteY55" fmla="*/ 2586117 h 5078514"/>
              <a:gd name="connsiteX56" fmla="*/ 605999 w 6500712"/>
              <a:gd name="connsiteY56" fmla="*/ 2319898 h 5078514"/>
              <a:gd name="connsiteX57" fmla="*/ 548935 w 6500712"/>
              <a:gd name="connsiteY57" fmla="*/ 2189766 h 5078514"/>
              <a:gd name="connsiteX58" fmla="*/ 371571 w 6500712"/>
              <a:gd name="connsiteY58" fmla="*/ 2100445 h 5078514"/>
              <a:gd name="connsiteX59" fmla="*/ 130570 w 6500712"/>
              <a:gd name="connsiteY59" fmla="*/ 2095597 h 5078514"/>
              <a:gd name="connsiteX60" fmla="*/ 18817 w 6500712"/>
              <a:gd name="connsiteY60" fmla="*/ 1764390 h 5078514"/>
              <a:gd name="connsiteX61" fmla="*/ 31896 w 6500712"/>
              <a:gd name="connsiteY61" fmla="*/ 1518682 h 5078514"/>
              <a:gd name="connsiteX62" fmla="*/ 324349 w 6500712"/>
              <a:gd name="connsiteY62" fmla="*/ 1554640 h 5078514"/>
              <a:gd name="connsiteX63" fmla="*/ 220982 w 6500712"/>
              <a:gd name="connsiteY63" fmla="*/ 1212734 h 5078514"/>
              <a:gd name="connsiteX64" fmla="*/ 372057 w 6500712"/>
              <a:gd name="connsiteY64" fmla="*/ 950341 h 5078514"/>
              <a:gd name="connsiteX0" fmla="*/ 360330 w 6488985"/>
              <a:gd name="connsiteY0" fmla="*/ 950341 h 5078514"/>
              <a:gd name="connsiteX1" fmla="*/ 559112 w 6488985"/>
              <a:gd name="connsiteY1" fmla="*/ 839023 h 5078514"/>
              <a:gd name="connsiteX2" fmla="*/ 956678 w 6488985"/>
              <a:gd name="connsiteY2" fmla="*/ 608435 h 5078514"/>
              <a:gd name="connsiteX3" fmla="*/ 1083898 w 6488985"/>
              <a:gd name="connsiteY3" fmla="*/ 306286 h 5078514"/>
              <a:gd name="connsiteX4" fmla="*/ 1242925 w 6488985"/>
              <a:gd name="connsiteY4" fmla="*/ 115455 h 5078514"/>
              <a:gd name="connsiteX5" fmla="*/ 1473512 w 6488985"/>
              <a:gd name="connsiteY5" fmla="*/ 4135 h 5078514"/>
              <a:gd name="connsiteX6" fmla="*/ 1720003 w 6488985"/>
              <a:gd name="connsiteY6" fmla="*/ 27990 h 5078514"/>
              <a:gd name="connsiteX7" fmla="*/ 1910834 w 6488985"/>
              <a:gd name="connsiteY7" fmla="*/ 67746 h 5078514"/>
              <a:gd name="connsiteX8" fmla="*/ 2157324 w 6488985"/>
              <a:gd name="connsiteY8" fmla="*/ 59795 h 5078514"/>
              <a:gd name="connsiteX9" fmla="*/ 2618500 w 6488985"/>
              <a:gd name="connsiteY9" fmla="*/ 131356 h 5078514"/>
              <a:gd name="connsiteX10" fmla="*/ 3326166 w 6488985"/>
              <a:gd name="connsiteY10" fmla="*/ 807217 h 5078514"/>
              <a:gd name="connsiteX11" fmla="*/ 3691926 w 6488985"/>
              <a:gd name="connsiteY11" fmla="*/ 942390 h 5078514"/>
              <a:gd name="connsiteX12" fmla="*/ 3660121 w 6488985"/>
              <a:gd name="connsiteY12" fmla="*/ 1212734 h 5078514"/>
              <a:gd name="connsiteX13" fmla="*/ 3636267 w 6488985"/>
              <a:gd name="connsiteY13" fmla="*/ 1411516 h 5078514"/>
              <a:gd name="connsiteX14" fmla="*/ 3628316 w 6488985"/>
              <a:gd name="connsiteY14" fmla="*/ 1594396 h 5078514"/>
              <a:gd name="connsiteX15" fmla="*/ 3668072 w 6488985"/>
              <a:gd name="connsiteY15" fmla="*/ 1840887 h 5078514"/>
              <a:gd name="connsiteX16" fmla="*/ 3540851 w 6488985"/>
              <a:gd name="connsiteY16" fmla="*/ 1920400 h 5078514"/>
              <a:gd name="connsiteX17" fmla="*/ 3421582 w 6488985"/>
              <a:gd name="connsiteY17" fmla="*/ 2206647 h 5078514"/>
              <a:gd name="connsiteX18" fmla="*/ 3548803 w 6488985"/>
              <a:gd name="connsiteY18" fmla="*/ 2421332 h 5078514"/>
              <a:gd name="connsiteX19" fmla="*/ 3668072 w 6488985"/>
              <a:gd name="connsiteY19" fmla="*/ 2492894 h 5078514"/>
              <a:gd name="connsiteX20" fmla="*/ 3850952 w 6488985"/>
              <a:gd name="connsiteY20" fmla="*/ 2572407 h 5078514"/>
              <a:gd name="connsiteX21" fmla="*/ 4065638 w 6488985"/>
              <a:gd name="connsiteY21" fmla="*/ 2628066 h 5078514"/>
              <a:gd name="connsiteX22" fmla="*/ 4256469 w 6488985"/>
              <a:gd name="connsiteY22" fmla="*/ 2739384 h 5078514"/>
              <a:gd name="connsiteX23" fmla="*/ 4431398 w 6488985"/>
              <a:gd name="connsiteY23" fmla="*/ 2731433 h 5078514"/>
              <a:gd name="connsiteX24" fmla="*/ 4590424 w 6488985"/>
              <a:gd name="connsiteY24" fmla="*/ 2771190 h 5078514"/>
              <a:gd name="connsiteX25" fmla="*/ 4948232 w 6488985"/>
              <a:gd name="connsiteY25" fmla="*/ 2882508 h 5078514"/>
              <a:gd name="connsiteX26" fmla="*/ 4964135 w 6488985"/>
              <a:gd name="connsiteY26" fmla="*/ 3097193 h 5078514"/>
              <a:gd name="connsiteX27" fmla="*/ 5377603 w 6488985"/>
              <a:gd name="connsiteY27" fmla="*/ 3264170 h 5078514"/>
              <a:gd name="connsiteX28" fmla="*/ 5528678 w 6488985"/>
              <a:gd name="connsiteY28" fmla="*/ 3462953 h 5078514"/>
              <a:gd name="connsiteX29" fmla="*/ 6029610 w 6488985"/>
              <a:gd name="connsiteY29" fmla="*/ 3717395 h 5078514"/>
              <a:gd name="connsiteX30" fmla="*/ 6411272 w 6488985"/>
              <a:gd name="connsiteY30" fmla="*/ 4003642 h 5078514"/>
              <a:gd name="connsiteX31" fmla="*/ 6482834 w 6488985"/>
              <a:gd name="connsiteY31" fmla="*/ 4854431 h 5078514"/>
              <a:gd name="connsiteX32" fmla="*/ 6315857 w 6488985"/>
              <a:gd name="connsiteY32" fmla="*/ 5077068 h 5078514"/>
              <a:gd name="connsiteX33" fmla="*/ 6110190 w 6488985"/>
              <a:gd name="connsiteY33" fmla="*/ 4945478 h 5078514"/>
              <a:gd name="connsiteX34" fmla="*/ 5870584 w 6488985"/>
              <a:gd name="connsiteY34" fmla="*/ 4846480 h 5078514"/>
              <a:gd name="connsiteX35" fmla="*/ 5401457 w 6488985"/>
              <a:gd name="connsiteY35" fmla="*/ 4790821 h 5078514"/>
              <a:gd name="connsiteX36" fmla="*/ 5123161 w 6488985"/>
              <a:gd name="connsiteY36" fmla="*/ 4504574 h 5078514"/>
              <a:gd name="connsiteX37" fmla="*/ 5091886 w 6488985"/>
              <a:gd name="connsiteY37" fmla="*/ 4530746 h 5078514"/>
              <a:gd name="connsiteX38" fmla="*/ 4939037 w 6488985"/>
              <a:gd name="connsiteY38" fmla="*/ 4516712 h 5078514"/>
              <a:gd name="connsiteX39" fmla="*/ 4758824 w 6488985"/>
              <a:gd name="connsiteY39" fmla="*/ 4417233 h 5078514"/>
              <a:gd name="connsiteX40" fmla="*/ 4464729 w 6488985"/>
              <a:gd name="connsiteY40" fmla="*/ 4251687 h 5078514"/>
              <a:gd name="connsiteX41" fmla="*/ 4304265 w 6488985"/>
              <a:gd name="connsiteY41" fmla="*/ 4123002 h 5078514"/>
              <a:gd name="connsiteX42" fmla="*/ 4011383 w 6488985"/>
              <a:gd name="connsiteY42" fmla="*/ 4046313 h 5078514"/>
              <a:gd name="connsiteX43" fmla="*/ 3718383 w 6488985"/>
              <a:gd name="connsiteY43" fmla="*/ 3946817 h 5078514"/>
              <a:gd name="connsiteX44" fmla="*/ 3532900 w 6488985"/>
              <a:gd name="connsiteY44" fmla="*/ 3773054 h 5078514"/>
              <a:gd name="connsiteX45" fmla="*/ 3413631 w 6488985"/>
              <a:gd name="connsiteY45" fmla="*/ 3637882 h 5078514"/>
              <a:gd name="connsiteX46" fmla="*/ 3135335 w 6488985"/>
              <a:gd name="connsiteY46" fmla="*/ 3542466 h 5078514"/>
              <a:gd name="connsiteX47" fmla="*/ 2737770 w 6488985"/>
              <a:gd name="connsiteY47" fmla="*/ 3423196 h 5078514"/>
              <a:gd name="connsiteX48" fmla="*/ 2323569 w 6488985"/>
              <a:gd name="connsiteY48" fmla="*/ 3466964 h 5078514"/>
              <a:gd name="connsiteX49" fmla="*/ 1938166 w 6488985"/>
              <a:gd name="connsiteY49" fmla="*/ 3326493 h 5078514"/>
              <a:gd name="connsiteX50" fmla="*/ 1774855 w 6488985"/>
              <a:gd name="connsiteY50" fmla="*/ 3137065 h 5078514"/>
              <a:gd name="connsiteX51" fmla="*/ 1696467 w 6488985"/>
              <a:gd name="connsiteY51" fmla="*/ 3045518 h 5078514"/>
              <a:gd name="connsiteX52" fmla="*/ 1524170 w 6488985"/>
              <a:gd name="connsiteY52" fmla="*/ 2939847 h 5078514"/>
              <a:gd name="connsiteX53" fmla="*/ 1497619 w 6488985"/>
              <a:gd name="connsiteY53" fmla="*/ 2849636 h 5078514"/>
              <a:gd name="connsiteX54" fmla="*/ 1433756 w 6488985"/>
              <a:gd name="connsiteY54" fmla="*/ 2731433 h 5078514"/>
              <a:gd name="connsiteX55" fmla="*/ 950476 w 6488985"/>
              <a:gd name="connsiteY55" fmla="*/ 2586117 h 5078514"/>
              <a:gd name="connsiteX56" fmla="*/ 594272 w 6488985"/>
              <a:gd name="connsiteY56" fmla="*/ 2319898 h 5078514"/>
              <a:gd name="connsiteX57" fmla="*/ 537208 w 6488985"/>
              <a:gd name="connsiteY57" fmla="*/ 2189766 h 5078514"/>
              <a:gd name="connsiteX58" fmla="*/ 359844 w 6488985"/>
              <a:gd name="connsiteY58" fmla="*/ 2100445 h 5078514"/>
              <a:gd name="connsiteX59" fmla="*/ 118843 w 6488985"/>
              <a:gd name="connsiteY59" fmla="*/ 2095597 h 5078514"/>
              <a:gd name="connsiteX60" fmla="*/ 7090 w 6488985"/>
              <a:gd name="connsiteY60" fmla="*/ 1764390 h 5078514"/>
              <a:gd name="connsiteX61" fmla="*/ 20169 w 6488985"/>
              <a:gd name="connsiteY61" fmla="*/ 1518682 h 5078514"/>
              <a:gd name="connsiteX62" fmla="*/ 91506 w 6488985"/>
              <a:gd name="connsiteY62" fmla="*/ 1403162 h 5078514"/>
              <a:gd name="connsiteX63" fmla="*/ 209255 w 6488985"/>
              <a:gd name="connsiteY63" fmla="*/ 1212734 h 5078514"/>
              <a:gd name="connsiteX64" fmla="*/ 360330 w 6488985"/>
              <a:gd name="connsiteY64" fmla="*/ 950341 h 5078514"/>
              <a:gd name="connsiteX0" fmla="*/ 360330 w 6488985"/>
              <a:gd name="connsiteY0" fmla="*/ 950341 h 5078514"/>
              <a:gd name="connsiteX1" fmla="*/ 559112 w 6488985"/>
              <a:gd name="connsiteY1" fmla="*/ 839023 h 5078514"/>
              <a:gd name="connsiteX2" fmla="*/ 765976 w 6488985"/>
              <a:gd name="connsiteY2" fmla="*/ 443612 h 5078514"/>
              <a:gd name="connsiteX3" fmla="*/ 1083898 w 6488985"/>
              <a:gd name="connsiteY3" fmla="*/ 306286 h 5078514"/>
              <a:gd name="connsiteX4" fmla="*/ 1242925 w 6488985"/>
              <a:gd name="connsiteY4" fmla="*/ 115455 h 5078514"/>
              <a:gd name="connsiteX5" fmla="*/ 1473512 w 6488985"/>
              <a:gd name="connsiteY5" fmla="*/ 4135 h 5078514"/>
              <a:gd name="connsiteX6" fmla="*/ 1720003 w 6488985"/>
              <a:gd name="connsiteY6" fmla="*/ 27990 h 5078514"/>
              <a:gd name="connsiteX7" fmla="*/ 1910834 w 6488985"/>
              <a:gd name="connsiteY7" fmla="*/ 67746 h 5078514"/>
              <a:gd name="connsiteX8" fmla="*/ 2157324 w 6488985"/>
              <a:gd name="connsiteY8" fmla="*/ 59795 h 5078514"/>
              <a:gd name="connsiteX9" fmla="*/ 2618500 w 6488985"/>
              <a:gd name="connsiteY9" fmla="*/ 131356 h 5078514"/>
              <a:gd name="connsiteX10" fmla="*/ 3326166 w 6488985"/>
              <a:gd name="connsiteY10" fmla="*/ 807217 h 5078514"/>
              <a:gd name="connsiteX11" fmla="*/ 3691926 w 6488985"/>
              <a:gd name="connsiteY11" fmla="*/ 942390 h 5078514"/>
              <a:gd name="connsiteX12" fmla="*/ 3660121 w 6488985"/>
              <a:gd name="connsiteY12" fmla="*/ 1212734 h 5078514"/>
              <a:gd name="connsiteX13" fmla="*/ 3636267 w 6488985"/>
              <a:gd name="connsiteY13" fmla="*/ 1411516 h 5078514"/>
              <a:gd name="connsiteX14" fmla="*/ 3628316 w 6488985"/>
              <a:gd name="connsiteY14" fmla="*/ 1594396 h 5078514"/>
              <a:gd name="connsiteX15" fmla="*/ 3668072 w 6488985"/>
              <a:gd name="connsiteY15" fmla="*/ 1840887 h 5078514"/>
              <a:gd name="connsiteX16" fmla="*/ 3540851 w 6488985"/>
              <a:gd name="connsiteY16" fmla="*/ 1920400 h 5078514"/>
              <a:gd name="connsiteX17" fmla="*/ 3421582 w 6488985"/>
              <a:gd name="connsiteY17" fmla="*/ 2206647 h 5078514"/>
              <a:gd name="connsiteX18" fmla="*/ 3548803 w 6488985"/>
              <a:gd name="connsiteY18" fmla="*/ 2421332 h 5078514"/>
              <a:gd name="connsiteX19" fmla="*/ 3668072 w 6488985"/>
              <a:gd name="connsiteY19" fmla="*/ 2492894 h 5078514"/>
              <a:gd name="connsiteX20" fmla="*/ 3850952 w 6488985"/>
              <a:gd name="connsiteY20" fmla="*/ 2572407 h 5078514"/>
              <a:gd name="connsiteX21" fmla="*/ 4065638 w 6488985"/>
              <a:gd name="connsiteY21" fmla="*/ 2628066 h 5078514"/>
              <a:gd name="connsiteX22" fmla="*/ 4256469 w 6488985"/>
              <a:gd name="connsiteY22" fmla="*/ 2739384 h 5078514"/>
              <a:gd name="connsiteX23" fmla="*/ 4431398 w 6488985"/>
              <a:gd name="connsiteY23" fmla="*/ 2731433 h 5078514"/>
              <a:gd name="connsiteX24" fmla="*/ 4590424 w 6488985"/>
              <a:gd name="connsiteY24" fmla="*/ 2771190 h 5078514"/>
              <a:gd name="connsiteX25" fmla="*/ 4948232 w 6488985"/>
              <a:gd name="connsiteY25" fmla="*/ 2882508 h 5078514"/>
              <a:gd name="connsiteX26" fmla="*/ 4964135 w 6488985"/>
              <a:gd name="connsiteY26" fmla="*/ 3097193 h 5078514"/>
              <a:gd name="connsiteX27" fmla="*/ 5377603 w 6488985"/>
              <a:gd name="connsiteY27" fmla="*/ 3264170 h 5078514"/>
              <a:gd name="connsiteX28" fmla="*/ 5528678 w 6488985"/>
              <a:gd name="connsiteY28" fmla="*/ 3462953 h 5078514"/>
              <a:gd name="connsiteX29" fmla="*/ 6029610 w 6488985"/>
              <a:gd name="connsiteY29" fmla="*/ 3717395 h 5078514"/>
              <a:gd name="connsiteX30" fmla="*/ 6411272 w 6488985"/>
              <a:gd name="connsiteY30" fmla="*/ 4003642 h 5078514"/>
              <a:gd name="connsiteX31" fmla="*/ 6482834 w 6488985"/>
              <a:gd name="connsiteY31" fmla="*/ 4854431 h 5078514"/>
              <a:gd name="connsiteX32" fmla="*/ 6315857 w 6488985"/>
              <a:gd name="connsiteY32" fmla="*/ 5077068 h 5078514"/>
              <a:gd name="connsiteX33" fmla="*/ 6110190 w 6488985"/>
              <a:gd name="connsiteY33" fmla="*/ 4945478 h 5078514"/>
              <a:gd name="connsiteX34" fmla="*/ 5870584 w 6488985"/>
              <a:gd name="connsiteY34" fmla="*/ 4846480 h 5078514"/>
              <a:gd name="connsiteX35" fmla="*/ 5401457 w 6488985"/>
              <a:gd name="connsiteY35" fmla="*/ 4790821 h 5078514"/>
              <a:gd name="connsiteX36" fmla="*/ 5123161 w 6488985"/>
              <a:gd name="connsiteY36" fmla="*/ 4504574 h 5078514"/>
              <a:gd name="connsiteX37" fmla="*/ 5091886 w 6488985"/>
              <a:gd name="connsiteY37" fmla="*/ 4530746 h 5078514"/>
              <a:gd name="connsiteX38" fmla="*/ 4939037 w 6488985"/>
              <a:gd name="connsiteY38" fmla="*/ 4516712 h 5078514"/>
              <a:gd name="connsiteX39" fmla="*/ 4758824 w 6488985"/>
              <a:gd name="connsiteY39" fmla="*/ 4417233 h 5078514"/>
              <a:gd name="connsiteX40" fmla="*/ 4464729 w 6488985"/>
              <a:gd name="connsiteY40" fmla="*/ 4251687 h 5078514"/>
              <a:gd name="connsiteX41" fmla="*/ 4304265 w 6488985"/>
              <a:gd name="connsiteY41" fmla="*/ 4123002 h 5078514"/>
              <a:gd name="connsiteX42" fmla="*/ 4011383 w 6488985"/>
              <a:gd name="connsiteY42" fmla="*/ 4046313 h 5078514"/>
              <a:gd name="connsiteX43" fmla="*/ 3718383 w 6488985"/>
              <a:gd name="connsiteY43" fmla="*/ 3946817 h 5078514"/>
              <a:gd name="connsiteX44" fmla="*/ 3532900 w 6488985"/>
              <a:gd name="connsiteY44" fmla="*/ 3773054 h 5078514"/>
              <a:gd name="connsiteX45" fmla="*/ 3413631 w 6488985"/>
              <a:gd name="connsiteY45" fmla="*/ 3637882 h 5078514"/>
              <a:gd name="connsiteX46" fmla="*/ 3135335 w 6488985"/>
              <a:gd name="connsiteY46" fmla="*/ 3542466 h 5078514"/>
              <a:gd name="connsiteX47" fmla="*/ 2737770 w 6488985"/>
              <a:gd name="connsiteY47" fmla="*/ 3423196 h 5078514"/>
              <a:gd name="connsiteX48" fmla="*/ 2323569 w 6488985"/>
              <a:gd name="connsiteY48" fmla="*/ 3466964 h 5078514"/>
              <a:gd name="connsiteX49" fmla="*/ 1938166 w 6488985"/>
              <a:gd name="connsiteY49" fmla="*/ 3326493 h 5078514"/>
              <a:gd name="connsiteX50" fmla="*/ 1774855 w 6488985"/>
              <a:gd name="connsiteY50" fmla="*/ 3137065 h 5078514"/>
              <a:gd name="connsiteX51" fmla="*/ 1696467 w 6488985"/>
              <a:gd name="connsiteY51" fmla="*/ 3045518 h 5078514"/>
              <a:gd name="connsiteX52" fmla="*/ 1524170 w 6488985"/>
              <a:gd name="connsiteY52" fmla="*/ 2939847 h 5078514"/>
              <a:gd name="connsiteX53" fmla="*/ 1497619 w 6488985"/>
              <a:gd name="connsiteY53" fmla="*/ 2849636 h 5078514"/>
              <a:gd name="connsiteX54" fmla="*/ 1433756 w 6488985"/>
              <a:gd name="connsiteY54" fmla="*/ 2731433 h 5078514"/>
              <a:gd name="connsiteX55" fmla="*/ 950476 w 6488985"/>
              <a:gd name="connsiteY55" fmla="*/ 2586117 h 5078514"/>
              <a:gd name="connsiteX56" fmla="*/ 594272 w 6488985"/>
              <a:gd name="connsiteY56" fmla="*/ 2319898 h 5078514"/>
              <a:gd name="connsiteX57" fmla="*/ 537208 w 6488985"/>
              <a:gd name="connsiteY57" fmla="*/ 2189766 h 5078514"/>
              <a:gd name="connsiteX58" fmla="*/ 359844 w 6488985"/>
              <a:gd name="connsiteY58" fmla="*/ 2100445 h 5078514"/>
              <a:gd name="connsiteX59" fmla="*/ 118843 w 6488985"/>
              <a:gd name="connsiteY59" fmla="*/ 2095597 h 5078514"/>
              <a:gd name="connsiteX60" fmla="*/ 7090 w 6488985"/>
              <a:gd name="connsiteY60" fmla="*/ 1764390 h 5078514"/>
              <a:gd name="connsiteX61" fmla="*/ 20169 w 6488985"/>
              <a:gd name="connsiteY61" fmla="*/ 1518682 h 5078514"/>
              <a:gd name="connsiteX62" fmla="*/ 91506 w 6488985"/>
              <a:gd name="connsiteY62" fmla="*/ 1403162 h 5078514"/>
              <a:gd name="connsiteX63" fmla="*/ 209255 w 6488985"/>
              <a:gd name="connsiteY63" fmla="*/ 1212734 h 5078514"/>
              <a:gd name="connsiteX64" fmla="*/ 360330 w 6488985"/>
              <a:gd name="connsiteY64" fmla="*/ 950341 h 5078514"/>
              <a:gd name="connsiteX0" fmla="*/ 360330 w 6488985"/>
              <a:gd name="connsiteY0" fmla="*/ 950341 h 5078514"/>
              <a:gd name="connsiteX1" fmla="*/ 574756 w 6488985"/>
              <a:gd name="connsiteY1" fmla="*/ 639350 h 5078514"/>
              <a:gd name="connsiteX2" fmla="*/ 765976 w 6488985"/>
              <a:gd name="connsiteY2" fmla="*/ 443612 h 5078514"/>
              <a:gd name="connsiteX3" fmla="*/ 1083898 w 6488985"/>
              <a:gd name="connsiteY3" fmla="*/ 306286 h 5078514"/>
              <a:gd name="connsiteX4" fmla="*/ 1242925 w 6488985"/>
              <a:gd name="connsiteY4" fmla="*/ 115455 h 5078514"/>
              <a:gd name="connsiteX5" fmla="*/ 1473512 w 6488985"/>
              <a:gd name="connsiteY5" fmla="*/ 4135 h 5078514"/>
              <a:gd name="connsiteX6" fmla="*/ 1720003 w 6488985"/>
              <a:gd name="connsiteY6" fmla="*/ 27990 h 5078514"/>
              <a:gd name="connsiteX7" fmla="*/ 1910834 w 6488985"/>
              <a:gd name="connsiteY7" fmla="*/ 67746 h 5078514"/>
              <a:gd name="connsiteX8" fmla="*/ 2157324 w 6488985"/>
              <a:gd name="connsiteY8" fmla="*/ 59795 h 5078514"/>
              <a:gd name="connsiteX9" fmla="*/ 2618500 w 6488985"/>
              <a:gd name="connsiteY9" fmla="*/ 131356 h 5078514"/>
              <a:gd name="connsiteX10" fmla="*/ 3326166 w 6488985"/>
              <a:gd name="connsiteY10" fmla="*/ 807217 h 5078514"/>
              <a:gd name="connsiteX11" fmla="*/ 3691926 w 6488985"/>
              <a:gd name="connsiteY11" fmla="*/ 942390 h 5078514"/>
              <a:gd name="connsiteX12" fmla="*/ 3660121 w 6488985"/>
              <a:gd name="connsiteY12" fmla="*/ 1212734 h 5078514"/>
              <a:gd name="connsiteX13" fmla="*/ 3636267 w 6488985"/>
              <a:gd name="connsiteY13" fmla="*/ 1411516 h 5078514"/>
              <a:gd name="connsiteX14" fmla="*/ 3628316 w 6488985"/>
              <a:gd name="connsiteY14" fmla="*/ 1594396 h 5078514"/>
              <a:gd name="connsiteX15" fmla="*/ 3668072 w 6488985"/>
              <a:gd name="connsiteY15" fmla="*/ 1840887 h 5078514"/>
              <a:gd name="connsiteX16" fmla="*/ 3540851 w 6488985"/>
              <a:gd name="connsiteY16" fmla="*/ 1920400 h 5078514"/>
              <a:gd name="connsiteX17" fmla="*/ 3421582 w 6488985"/>
              <a:gd name="connsiteY17" fmla="*/ 2206647 h 5078514"/>
              <a:gd name="connsiteX18" fmla="*/ 3548803 w 6488985"/>
              <a:gd name="connsiteY18" fmla="*/ 2421332 h 5078514"/>
              <a:gd name="connsiteX19" fmla="*/ 3668072 w 6488985"/>
              <a:gd name="connsiteY19" fmla="*/ 2492894 h 5078514"/>
              <a:gd name="connsiteX20" fmla="*/ 3850952 w 6488985"/>
              <a:gd name="connsiteY20" fmla="*/ 2572407 h 5078514"/>
              <a:gd name="connsiteX21" fmla="*/ 4065638 w 6488985"/>
              <a:gd name="connsiteY21" fmla="*/ 2628066 h 5078514"/>
              <a:gd name="connsiteX22" fmla="*/ 4256469 w 6488985"/>
              <a:gd name="connsiteY22" fmla="*/ 2739384 h 5078514"/>
              <a:gd name="connsiteX23" fmla="*/ 4431398 w 6488985"/>
              <a:gd name="connsiteY23" fmla="*/ 2731433 h 5078514"/>
              <a:gd name="connsiteX24" fmla="*/ 4590424 w 6488985"/>
              <a:gd name="connsiteY24" fmla="*/ 2771190 h 5078514"/>
              <a:gd name="connsiteX25" fmla="*/ 4948232 w 6488985"/>
              <a:gd name="connsiteY25" fmla="*/ 2882508 h 5078514"/>
              <a:gd name="connsiteX26" fmla="*/ 4964135 w 6488985"/>
              <a:gd name="connsiteY26" fmla="*/ 3097193 h 5078514"/>
              <a:gd name="connsiteX27" fmla="*/ 5377603 w 6488985"/>
              <a:gd name="connsiteY27" fmla="*/ 3264170 h 5078514"/>
              <a:gd name="connsiteX28" fmla="*/ 5528678 w 6488985"/>
              <a:gd name="connsiteY28" fmla="*/ 3462953 h 5078514"/>
              <a:gd name="connsiteX29" fmla="*/ 6029610 w 6488985"/>
              <a:gd name="connsiteY29" fmla="*/ 3717395 h 5078514"/>
              <a:gd name="connsiteX30" fmla="*/ 6411272 w 6488985"/>
              <a:gd name="connsiteY30" fmla="*/ 4003642 h 5078514"/>
              <a:gd name="connsiteX31" fmla="*/ 6482834 w 6488985"/>
              <a:gd name="connsiteY31" fmla="*/ 4854431 h 5078514"/>
              <a:gd name="connsiteX32" fmla="*/ 6315857 w 6488985"/>
              <a:gd name="connsiteY32" fmla="*/ 5077068 h 5078514"/>
              <a:gd name="connsiteX33" fmla="*/ 6110190 w 6488985"/>
              <a:gd name="connsiteY33" fmla="*/ 4945478 h 5078514"/>
              <a:gd name="connsiteX34" fmla="*/ 5870584 w 6488985"/>
              <a:gd name="connsiteY34" fmla="*/ 4846480 h 5078514"/>
              <a:gd name="connsiteX35" fmla="*/ 5401457 w 6488985"/>
              <a:gd name="connsiteY35" fmla="*/ 4790821 h 5078514"/>
              <a:gd name="connsiteX36" fmla="*/ 5123161 w 6488985"/>
              <a:gd name="connsiteY36" fmla="*/ 4504574 h 5078514"/>
              <a:gd name="connsiteX37" fmla="*/ 5091886 w 6488985"/>
              <a:gd name="connsiteY37" fmla="*/ 4530746 h 5078514"/>
              <a:gd name="connsiteX38" fmla="*/ 4939037 w 6488985"/>
              <a:gd name="connsiteY38" fmla="*/ 4516712 h 5078514"/>
              <a:gd name="connsiteX39" fmla="*/ 4758824 w 6488985"/>
              <a:gd name="connsiteY39" fmla="*/ 4417233 h 5078514"/>
              <a:gd name="connsiteX40" fmla="*/ 4464729 w 6488985"/>
              <a:gd name="connsiteY40" fmla="*/ 4251687 h 5078514"/>
              <a:gd name="connsiteX41" fmla="*/ 4304265 w 6488985"/>
              <a:gd name="connsiteY41" fmla="*/ 4123002 h 5078514"/>
              <a:gd name="connsiteX42" fmla="*/ 4011383 w 6488985"/>
              <a:gd name="connsiteY42" fmla="*/ 4046313 h 5078514"/>
              <a:gd name="connsiteX43" fmla="*/ 3718383 w 6488985"/>
              <a:gd name="connsiteY43" fmla="*/ 3946817 h 5078514"/>
              <a:gd name="connsiteX44" fmla="*/ 3532900 w 6488985"/>
              <a:gd name="connsiteY44" fmla="*/ 3773054 h 5078514"/>
              <a:gd name="connsiteX45" fmla="*/ 3413631 w 6488985"/>
              <a:gd name="connsiteY45" fmla="*/ 3637882 h 5078514"/>
              <a:gd name="connsiteX46" fmla="*/ 3135335 w 6488985"/>
              <a:gd name="connsiteY46" fmla="*/ 3542466 h 5078514"/>
              <a:gd name="connsiteX47" fmla="*/ 2737770 w 6488985"/>
              <a:gd name="connsiteY47" fmla="*/ 3423196 h 5078514"/>
              <a:gd name="connsiteX48" fmla="*/ 2323569 w 6488985"/>
              <a:gd name="connsiteY48" fmla="*/ 3466964 h 5078514"/>
              <a:gd name="connsiteX49" fmla="*/ 1938166 w 6488985"/>
              <a:gd name="connsiteY49" fmla="*/ 3326493 h 5078514"/>
              <a:gd name="connsiteX50" fmla="*/ 1774855 w 6488985"/>
              <a:gd name="connsiteY50" fmla="*/ 3137065 h 5078514"/>
              <a:gd name="connsiteX51" fmla="*/ 1696467 w 6488985"/>
              <a:gd name="connsiteY51" fmla="*/ 3045518 h 5078514"/>
              <a:gd name="connsiteX52" fmla="*/ 1524170 w 6488985"/>
              <a:gd name="connsiteY52" fmla="*/ 2939847 h 5078514"/>
              <a:gd name="connsiteX53" fmla="*/ 1497619 w 6488985"/>
              <a:gd name="connsiteY53" fmla="*/ 2849636 h 5078514"/>
              <a:gd name="connsiteX54" fmla="*/ 1433756 w 6488985"/>
              <a:gd name="connsiteY54" fmla="*/ 2731433 h 5078514"/>
              <a:gd name="connsiteX55" fmla="*/ 950476 w 6488985"/>
              <a:gd name="connsiteY55" fmla="*/ 2586117 h 5078514"/>
              <a:gd name="connsiteX56" fmla="*/ 594272 w 6488985"/>
              <a:gd name="connsiteY56" fmla="*/ 2319898 h 5078514"/>
              <a:gd name="connsiteX57" fmla="*/ 537208 w 6488985"/>
              <a:gd name="connsiteY57" fmla="*/ 2189766 h 5078514"/>
              <a:gd name="connsiteX58" fmla="*/ 359844 w 6488985"/>
              <a:gd name="connsiteY58" fmla="*/ 2100445 h 5078514"/>
              <a:gd name="connsiteX59" fmla="*/ 118843 w 6488985"/>
              <a:gd name="connsiteY59" fmla="*/ 2095597 h 5078514"/>
              <a:gd name="connsiteX60" fmla="*/ 7090 w 6488985"/>
              <a:gd name="connsiteY60" fmla="*/ 1764390 h 5078514"/>
              <a:gd name="connsiteX61" fmla="*/ 20169 w 6488985"/>
              <a:gd name="connsiteY61" fmla="*/ 1518682 h 5078514"/>
              <a:gd name="connsiteX62" fmla="*/ 91506 w 6488985"/>
              <a:gd name="connsiteY62" fmla="*/ 1403162 h 5078514"/>
              <a:gd name="connsiteX63" fmla="*/ 209255 w 6488985"/>
              <a:gd name="connsiteY63" fmla="*/ 1212734 h 5078514"/>
              <a:gd name="connsiteX64" fmla="*/ 360330 w 6488985"/>
              <a:gd name="connsiteY64" fmla="*/ 950341 h 5078514"/>
              <a:gd name="connsiteX0" fmla="*/ 509731 w 6488985"/>
              <a:gd name="connsiteY0" fmla="*/ 867642 h 5078514"/>
              <a:gd name="connsiteX1" fmla="*/ 574756 w 6488985"/>
              <a:gd name="connsiteY1" fmla="*/ 639350 h 5078514"/>
              <a:gd name="connsiteX2" fmla="*/ 765976 w 6488985"/>
              <a:gd name="connsiteY2" fmla="*/ 443612 h 5078514"/>
              <a:gd name="connsiteX3" fmla="*/ 1083898 w 6488985"/>
              <a:gd name="connsiteY3" fmla="*/ 306286 h 5078514"/>
              <a:gd name="connsiteX4" fmla="*/ 1242925 w 6488985"/>
              <a:gd name="connsiteY4" fmla="*/ 115455 h 5078514"/>
              <a:gd name="connsiteX5" fmla="*/ 1473512 w 6488985"/>
              <a:gd name="connsiteY5" fmla="*/ 4135 h 5078514"/>
              <a:gd name="connsiteX6" fmla="*/ 1720003 w 6488985"/>
              <a:gd name="connsiteY6" fmla="*/ 27990 h 5078514"/>
              <a:gd name="connsiteX7" fmla="*/ 1910834 w 6488985"/>
              <a:gd name="connsiteY7" fmla="*/ 67746 h 5078514"/>
              <a:gd name="connsiteX8" fmla="*/ 2157324 w 6488985"/>
              <a:gd name="connsiteY8" fmla="*/ 59795 h 5078514"/>
              <a:gd name="connsiteX9" fmla="*/ 2618500 w 6488985"/>
              <a:gd name="connsiteY9" fmla="*/ 131356 h 5078514"/>
              <a:gd name="connsiteX10" fmla="*/ 3326166 w 6488985"/>
              <a:gd name="connsiteY10" fmla="*/ 807217 h 5078514"/>
              <a:gd name="connsiteX11" fmla="*/ 3691926 w 6488985"/>
              <a:gd name="connsiteY11" fmla="*/ 942390 h 5078514"/>
              <a:gd name="connsiteX12" fmla="*/ 3660121 w 6488985"/>
              <a:gd name="connsiteY12" fmla="*/ 1212734 h 5078514"/>
              <a:gd name="connsiteX13" fmla="*/ 3636267 w 6488985"/>
              <a:gd name="connsiteY13" fmla="*/ 1411516 h 5078514"/>
              <a:gd name="connsiteX14" fmla="*/ 3628316 w 6488985"/>
              <a:gd name="connsiteY14" fmla="*/ 1594396 h 5078514"/>
              <a:gd name="connsiteX15" fmla="*/ 3668072 w 6488985"/>
              <a:gd name="connsiteY15" fmla="*/ 1840887 h 5078514"/>
              <a:gd name="connsiteX16" fmla="*/ 3540851 w 6488985"/>
              <a:gd name="connsiteY16" fmla="*/ 1920400 h 5078514"/>
              <a:gd name="connsiteX17" fmla="*/ 3421582 w 6488985"/>
              <a:gd name="connsiteY17" fmla="*/ 2206647 h 5078514"/>
              <a:gd name="connsiteX18" fmla="*/ 3548803 w 6488985"/>
              <a:gd name="connsiteY18" fmla="*/ 2421332 h 5078514"/>
              <a:gd name="connsiteX19" fmla="*/ 3668072 w 6488985"/>
              <a:gd name="connsiteY19" fmla="*/ 2492894 h 5078514"/>
              <a:gd name="connsiteX20" fmla="*/ 3850952 w 6488985"/>
              <a:gd name="connsiteY20" fmla="*/ 2572407 h 5078514"/>
              <a:gd name="connsiteX21" fmla="*/ 4065638 w 6488985"/>
              <a:gd name="connsiteY21" fmla="*/ 2628066 h 5078514"/>
              <a:gd name="connsiteX22" fmla="*/ 4256469 w 6488985"/>
              <a:gd name="connsiteY22" fmla="*/ 2739384 h 5078514"/>
              <a:gd name="connsiteX23" fmla="*/ 4431398 w 6488985"/>
              <a:gd name="connsiteY23" fmla="*/ 2731433 h 5078514"/>
              <a:gd name="connsiteX24" fmla="*/ 4590424 w 6488985"/>
              <a:gd name="connsiteY24" fmla="*/ 2771190 h 5078514"/>
              <a:gd name="connsiteX25" fmla="*/ 4948232 w 6488985"/>
              <a:gd name="connsiteY25" fmla="*/ 2882508 h 5078514"/>
              <a:gd name="connsiteX26" fmla="*/ 4964135 w 6488985"/>
              <a:gd name="connsiteY26" fmla="*/ 3097193 h 5078514"/>
              <a:gd name="connsiteX27" fmla="*/ 5377603 w 6488985"/>
              <a:gd name="connsiteY27" fmla="*/ 3264170 h 5078514"/>
              <a:gd name="connsiteX28" fmla="*/ 5528678 w 6488985"/>
              <a:gd name="connsiteY28" fmla="*/ 3462953 h 5078514"/>
              <a:gd name="connsiteX29" fmla="*/ 6029610 w 6488985"/>
              <a:gd name="connsiteY29" fmla="*/ 3717395 h 5078514"/>
              <a:gd name="connsiteX30" fmla="*/ 6411272 w 6488985"/>
              <a:gd name="connsiteY30" fmla="*/ 4003642 h 5078514"/>
              <a:gd name="connsiteX31" fmla="*/ 6482834 w 6488985"/>
              <a:gd name="connsiteY31" fmla="*/ 4854431 h 5078514"/>
              <a:gd name="connsiteX32" fmla="*/ 6315857 w 6488985"/>
              <a:gd name="connsiteY32" fmla="*/ 5077068 h 5078514"/>
              <a:gd name="connsiteX33" fmla="*/ 6110190 w 6488985"/>
              <a:gd name="connsiteY33" fmla="*/ 4945478 h 5078514"/>
              <a:gd name="connsiteX34" fmla="*/ 5870584 w 6488985"/>
              <a:gd name="connsiteY34" fmla="*/ 4846480 h 5078514"/>
              <a:gd name="connsiteX35" fmla="*/ 5401457 w 6488985"/>
              <a:gd name="connsiteY35" fmla="*/ 4790821 h 5078514"/>
              <a:gd name="connsiteX36" fmla="*/ 5123161 w 6488985"/>
              <a:gd name="connsiteY36" fmla="*/ 4504574 h 5078514"/>
              <a:gd name="connsiteX37" fmla="*/ 5091886 w 6488985"/>
              <a:gd name="connsiteY37" fmla="*/ 4530746 h 5078514"/>
              <a:gd name="connsiteX38" fmla="*/ 4939037 w 6488985"/>
              <a:gd name="connsiteY38" fmla="*/ 4516712 h 5078514"/>
              <a:gd name="connsiteX39" fmla="*/ 4758824 w 6488985"/>
              <a:gd name="connsiteY39" fmla="*/ 4417233 h 5078514"/>
              <a:gd name="connsiteX40" fmla="*/ 4464729 w 6488985"/>
              <a:gd name="connsiteY40" fmla="*/ 4251687 h 5078514"/>
              <a:gd name="connsiteX41" fmla="*/ 4304265 w 6488985"/>
              <a:gd name="connsiteY41" fmla="*/ 4123002 h 5078514"/>
              <a:gd name="connsiteX42" fmla="*/ 4011383 w 6488985"/>
              <a:gd name="connsiteY42" fmla="*/ 4046313 h 5078514"/>
              <a:gd name="connsiteX43" fmla="*/ 3718383 w 6488985"/>
              <a:gd name="connsiteY43" fmla="*/ 3946817 h 5078514"/>
              <a:gd name="connsiteX44" fmla="*/ 3532900 w 6488985"/>
              <a:gd name="connsiteY44" fmla="*/ 3773054 h 5078514"/>
              <a:gd name="connsiteX45" fmla="*/ 3413631 w 6488985"/>
              <a:gd name="connsiteY45" fmla="*/ 3637882 h 5078514"/>
              <a:gd name="connsiteX46" fmla="*/ 3135335 w 6488985"/>
              <a:gd name="connsiteY46" fmla="*/ 3542466 h 5078514"/>
              <a:gd name="connsiteX47" fmla="*/ 2737770 w 6488985"/>
              <a:gd name="connsiteY47" fmla="*/ 3423196 h 5078514"/>
              <a:gd name="connsiteX48" fmla="*/ 2323569 w 6488985"/>
              <a:gd name="connsiteY48" fmla="*/ 3466964 h 5078514"/>
              <a:gd name="connsiteX49" fmla="*/ 1938166 w 6488985"/>
              <a:gd name="connsiteY49" fmla="*/ 3326493 h 5078514"/>
              <a:gd name="connsiteX50" fmla="*/ 1774855 w 6488985"/>
              <a:gd name="connsiteY50" fmla="*/ 3137065 h 5078514"/>
              <a:gd name="connsiteX51" fmla="*/ 1696467 w 6488985"/>
              <a:gd name="connsiteY51" fmla="*/ 3045518 h 5078514"/>
              <a:gd name="connsiteX52" fmla="*/ 1524170 w 6488985"/>
              <a:gd name="connsiteY52" fmla="*/ 2939847 h 5078514"/>
              <a:gd name="connsiteX53" fmla="*/ 1497619 w 6488985"/>
              <a:gd name="connsiteY53" fmla="*/ 2849636 h 5078514"/>
              <a:gd name="connsiteX54" fmla="*/ 1433756 w 6488985"/>
              <a:gd name="connsiteY54" fmla="*/ 2731433 h 5078514"/>
              <a:gd name="connsiteX55" fmla="*/ 950476 w 6488985"/>
              <a:gd name="connsiteY55" fmla="*/ 2586117 h 5078514"/>
              <a:gd name="connsiteX56" fmla="*/ 594272 w 6488985"/>
              <a:gd name="connsiteY56" fmla="*/ 2319898 h 5078514"/>
              <a:gd name="connsiteX57" fmla="*/ 537208 w 6488985"/>
              <a:gd name="connsiteY57" fmla="*/ 2189766 h 5078514"/>
              <a:gd name="connsiteX58" fmla="*/ 359844 w 6488985"/>
              <a:gd name="connsiteY58" fmla="*/ 2100445 h 5078514"/>
              <a:gd name="connsiteX59" fmla="*/ 118843 w 6488985"/>
              <a:gd name="connsiteY59" fmla="*/ 2095597 h 5078514"/>
              <a:gd name="connsiteX60" fmla="*/ 7090 w 6488985"/>
              <a:gd name="connsiteY60" fmla="*/ 1764390 h 5078514"/>
              <a:gd name="connsiteX61" fmla="*/ 20169 w 6488985"/>
              <a:gd name="connsiteY61" fmla="*/ 1518682 h 5078514"/>
              <a:gd name="connsiteX62" fmla="*/ 91506 w 6488985"/>
              <a:gd name="connsiteY62" fmla="*/ 1403162 h 5078514"/>
              <a:gd name="connsiteX63" fmla="*/ 209255 w 6488985"/>
              <a:gd name="connsiteY63" fmla="*/ 1212734 h 5078514"/>
              <a:gd name="connsiteX64" fmla="*/ 509731 w 6488985"/>
              <a:gd name="connsiteY64" fmla="*/ 867642 h 5078514"/>
              <a:gd name="connsiteX0" fmla="*/ 509731 w 6488985"/>
              <a:gd name="connsiteY0" fmla="*/ 867642 h 5078514"/>
              <a:gd name="connsiteX1" fmla="*/ 574756 w 6488985"/>
              <a:gd name="connsiteY1" fmla="*/ 639350 h 5078514"/>
              <a:gd name="connsiteX2" fmla="*/ 765976 w 6488985"/>
              <a:gd name="connsiteY2" fmla="*/ 443612 h 5078514"/>
              <a:gd name="connsiteX3" fmla="*/ 1083898 w 6488985"/>
              <a:gd name="connsiteY3" fmla="*/ 306286 h 5078514"/>
              <a:gd name="connsiteX4" fmla="*/ 1242925 w 6488985"/>
              <a:gd name="connsiteY4" fmla="*/ 115455 h 5078514"/>
              <a:gd name="connsiteX5" fmla="*/ 1473512 w 6488985"/>
              <a:gd name="connsiteY5" fmla="*/ 4135 h 5078514"/>
              <a:gd name="connsiteX6" fmla="*/ 1720003 w 6488985"/>
              <a:gd name="connsiteY6" fmla="*/ 27990 h 5078514"/>
              <a:gd name="connsiteX7" fmla="*/ 1910834 w 6488985"/>
              <a:gd name="connsiteY7" fmla="*/ 67746 h 5078514"/>
              <a:gd name="connsiteX8" fmla="*/ 2157324 w 6488985"/>
              <a:gd name="connsiteY8" fmla="*/ 59795 h 5078514"/>
              <a:gd name="connsiteX9" fmla="*/ 2618500 w 6488985"/>
              <a:gd name="connsiteY9" fmla="*/ 131356 h 5078514"/>
              <a:gd name="connsiteX10" fmla="*/ 3326166 w 6488985"/>
              <a:gd name="connsiteY10" fmla="*/ 807217 h 5078514"/>
              <a:gd name="connsiteX11" fmla="*/ 3691926 w 6488985"/>
              <a:gd name="connsiteY11" fmla="*/ 942390 h 5078514"/>
              <a:gd name="connsiteX12" fmla="*/ 3660121 w 6488985"/>
              <a:gd name="connsiteY12" fmla="*/ 1212734 h 5078514"/>
              <a:gd name="connsiteX13" fmla="*/ 3636267 w 6488985"/>
              <a:gd name="connsiteY13" fmla="*/ 1411516 h 5078514"/>
              <a:gd name="connsiteX14" fmla="*/ 3628316 w 6488985"/>
              <a:gd name="connsiteY14" fmla="*/ 1594396 h 5078514"/>
              <a:gd name="connsiteX15" fmla="*/ 3668072 w 6488985"/>
              <a:gd name="connsiteY15" fmla="*/ 1840887 h 5078514"/>
              <a:gd name="connsiteX16" fmla="*/ 3540851 w 6488985"/>
              <a:gd name="connsiteY16" fmla="*/ 1920400 h 5078514"/>
              <a:gd name="connsiteX17" fmla="*/ 3421582 w 6488985"/>
              <a:gd name="connsiteY17" fmla="*/ 2206647 h 5078514"/>
              <a:gd name="connsiteX18" fmla="*/ 3548803 w 6488985"/>
              <a:gd name="connsiteY18" fmla="*/ 2421332 h 5078514"/>
              <a:gd name="connsiteX19" fmla="*/ 3668072 w 6488985"/>
              <a:gd name="connsiteY19" fmla="*/ 2492894 h 5078514"/>
              <a:gd name="connsiteX20" fmla="*/ 3850952 w 6488985"/>
              <a:gd name="connsiteY20" fmla="*/ 2572407 h 5078514"/>
              <a:gd name="connsiteX21" fmla="*/ 4065638 w 6488985"/>
              <a:gd name="connsiteY21" fmla="*/ 2628066 h 5078514"/>
              <a:gd name="connsiteX22" fmla="*/ 4326394 w 6488985"/>
              <a:gd name="connsiteY22" fmla="*/ 2571592 h 5078514"/>
              <a:gd name="connsiteX23" fmla="*/ 4431398 w 6488985"/>
              <a:gd name="connsiteY23" fmla="*/ 2731433 h 5078514"/>
              <a:gd name="connsiteX24" fmla="*/ 4590424 w 6488985"/>
              <a:gd name="connsiteY24" fmla="*/ 2771190 h 5078514"/>
              <a:gd name="connsiteX25" fmla="*/ 4948232 w 6488985"/>
              <a:gd name="connsiteY25" fmla="*/ 2882508 h 5078514"/>
              <a:gd name="connsiteX26" fmla="*/ 4964135 w 6488985"/>
              <a:gd name="connsiteY26" fmla="*/ 3097193 h 5078514"/>
              <a:gd name="connsiteX27" fmla="*/ 5377603 w 6488985"/>
              <a:gd name="connsiteY27" fmla="*/ 3264170 h 5078514"/>
              <a:gd name="connsiteX28" fmla="*/ 5528678 w 6488985"/>
              <a:gd name="connsiteY28" fmla="*/ 3462953 h 5078514"/>
              <a:gd name="connsiteX29" fmla="*/ 6029610 w 6488985"/>
              <a:gd name="connsiteY29" fmla="*/ 3717395 h 5078514"/>
              <a:gd name="connsiteX30" fmla="*/ 6411272 w 6488985"/>
              <a:gd name="connsiteY30" fmla="*/ 4003642 h 5078514"/>
              <a:gd name="connsiteX31" fmla="*/ 6482834 w 6488985"/>
              <a:gd name="connsiteY31" fmla="*/ 4854431 h 5078514"/>
              <a:gd name="connsiteX32" fmla="*/ 6315857 w 6488985"/>
              <a:gd name="connsiteY32" fmla="*/ 5077068 h 5078514"/>
              <a:gd name="connsiteX33" fmla="*/ 6110190 w 6488985"/>
              <a:gd name="connsiteY33" fmla="*/ 4945478 h 5078514"/>
              <a:gd name="connsiteX34" fmla="*/ 5870584 w 6488985"/>
              <a:gd name="connsiteY34" fmla="*/ 4846480 h 5078514"/>
              <a:gd name="connsiteX35" fmla="*/ 5401457 w 6488985"/>
              <a:gd name="connsiteY35" fmla="*/ 4790821 h 5078514"/>
              <a:gd name="connsiteX36" fmla="*/ 5123161 w 6488985"/>
              <a:gd name="connsiteY36" fmla="*/ 4504574 h 5078514"/>
              <a:gd name="connsiteX37" fmla="*/ 5091886 w 6488985"/>
              <a:gd name="connsiteY37" fmla="*/ 4530746 h 5078514"/>
              <a:gd name="connsiteX38" fmla="*/ 4939037 w 6488985"/>
              <a:gd name="connsiteY38" fmla="*/ 4516712 h 5078514"/>
              <a:gd name="connsiteX39" fmla="*/ 4758824 w 6488985"/>
              <a:gd name="connsiteY39" fmla="*/ 4417233 h 5078514"/>
              <a:gd name="connsiteX40" fmla="*/ 4464729 w 6488985"/>
              <a:gd name="connsiteY40" fmla="*/ 4251687 h 5078514"/>
              <a:gd name="connsiteX41" fmla="*/ 4304265 w 6488985"/>
              <a:gd name="connsiteY41" fmla="*/ 4123002 h 5078514"/>
              <a:gd name="connsiteX42" fmla="*/ 4011383 w 6488985"/>
              <a:gd name="connsiteY42" fmla="*/ 4046313 h 5078514"/>
              <a:gd name="connsiteX43" fmla="*/ 3718383 w 6488985"/>
              <a:gd name="connsiteY43" fmla="*/ 3946817 h 5078514"/>
              <a:gd name="connsiteX44" fmla="*/ 3532900 w 6488985"/>
              <a:gd name="connsiteY44" fmla="*/ 3773054 h 5078514"/>
              <a:gd name="connsiteX45" fmla="*/ 3413631 w 6488985"/>
              <a:gd name="connsiteY45" fmla="*/ 3637882 h 5078514"/>
              <a:gd name="connsiteX46" fmla="*/ 3135335 w 6488985"/>
              <a:gd name="connsiteY46" fmla="*/ 3542466 h 5078514"/>
              <a:gd name="connsiteX47" fmla="*/ 2737770 w 6488985"/>
              <a:gd name="connsiteY47" fmla="*/ 3423196 h 5078514"/>
              <a:gd name="connsiteX48" fmla="*/ 2323569 w 6488985"/>
              <a:gd name="connsiteY48" fmla="*/ 3466964 h 5078514"/>
              <a:gd name="connsiteX49" fmla="*/ 1938166 w 6488985"/>
              <a:gd name="connsiteY49" fmla="*/ 3326493 h 5078514"/>
              <a:gd name="connsiteX50" fmla="*/ 1774855 w 6488985"/>
              <a:gd name="connsiteY50" fmla="*/ 3137065 h 5078514"/>
              <a:gd name="connsiteX51" fmla="*/ 1696467 w 6488985"/>
              <a:gd name="connsiteY51" fmla="*/ 3045518 h 5078514"/>
              <a:gd name="connsiteX52" fmla="*/ 1524170 w 6488985"/>
              <a:gd name="connsiteY52" fmla="*/ 2939847 h 5078514"/>
              <a:gd name="connsiteX53" fmla="*/ 1497619 w 6488985"/>
              <a:gd name="connsiteY53" fmla="*/ 2849636 h 5078514"/>
              <a:gd name="connsiteX54" fmla="*/ 1433756 w 6488985"/>
              <a:gd name="connsiteY54" fmla="*/ 2731433 h 5078514"/>
              <a:gd name="connsiteX55" fmla="*/ 950476 w 6488985"/>
              <a:gd name="connsiteY55" fmla="*/ 2586117 h 5078514"/>
              <a:gd name="connsiteX56" fmla="*/ 594272 w 6488985"/>
              <a:gd name="connsiteY56" fmla="*/ 2319898 h 5078514"/>
              <a:gd name="connsiteX57" fmla="*/ 537208 w 6488985"/>
              <a:gd name="connsiteY57" fmla="*/ 2189766 h 5078514"/>
              <a:gd name="connsiteX58" fmla="*/ 359844 w 6488985"/>
              <a:gd name="connsiteY58" fmla="*/ 2100445 h 5078514"/>
              <a:gd name="connsiteX59" fmla="*/ 118843 w 6488985"/>
              <a:gd name="connsiteY59" fmla="*/ 2095597 h 5078514"/>
              <a:gd name="connsiteX60" fmla="*/ 7090 w 6488985"/>
              <a:gd name="connsiteY60" fmla="*/ 1764390 h 5078514"/>
              <a:gd name="connsiteX61" fmla="*/ 20169 w 6488985"/>
              <a:gd name="connsiteY61" fmla="*/ 1518682 h 5078514"/>
              <a:gd name="connsiteX62" fmla="*/ 91506 w 6488985"/>
              <a:gd name="connsiteY62" fmla="*/ 1403162 h 5078514"/>
              <a:gd name="connsiteX63" fmla="*/ 209255 w 6488985"/>
              <a:gd name="connsiteY63" fmla="*/ 1212734 h 5078514"/>
              <a:gd name="connsiteX64" fmla="*/ 509731 w 6488985"/>
              <a:gd name="connsiteY64" fmla="*/ 867642 h 5078514"/>
              <a:gd name="connsiteX0" fmla="*/ 509731 w 6488985"/>
              <a:gd name="connsiteY0" fmla="*/ 867642 h 5078514"/>
              <a:gd name="connsiteX1" fmla="*/ 574756 w 6488985"/>
              <a:gd name="connsiteY1" fmla="*/ 639350 h 5078514"/>
              <a:gd name="connsiteX2" fmla="*/ 765976 w 6488985"/>
              <a:gd name="connsiteY2" fmla="*/ 443612 h 5078514"/>
              <a:gd name="connsiteX3" fmla="*/ 1083898 w 6488985"/>
              <a:gd name="connsiteY3" fmla="*/ 306286 h 5078514"/>
              <a:gd name="connsiteX4" fmla="*/ 1242925 w 6488985"/>
              <a:gd name="connsiteY4" fmla="*/ 115455 h 5078514"/>
              <a:gd name="connsiteX5" fmla="*/ 1473512 w 6488985"/>
              <a:gd name="connsiteY5" fmla="*/ 4135 h 5078514"/>
              <a:gd name="connsiteX6" fmla="*/ 1720003 w 6488985"/>
              <a:gd name="connsiteY6" fmla="*/ 27990 h 5078514"/>
              <a:gd name="connsiteX7" fmla="*/ 1910834 w 6488985"/>
              <a:gd name="connsiteY7" fmla="*/ 67746 h 5078514"/>
              <a:gd name="connsiteX8" fmla="*/ 2157324 w 6488985"/>
              <a:gd name="connsiteY8" fmla="*/ 59795 h 5078514"/>
              <a:gd name="connsiteX9" fmla="*/ 2618500 w 6488985"/>
              <a:gd name="connsiteY9" fmla="*/ 131356 h 5078514"/>
              <a:gd name="connsiteX10" fmla="*/ 3326166 w 6488985"/>
              <a:gd name="connsiteY10" fmla="*/ 807217 h 5078514"/>
              <a:gd name="connsiteX11" fmla="*/ 3691926 w 6488985"/>
              <a:gd name="connsiteY11" fmla="*/ 942390 h 5078514"/>
              <a:gd name="connsiteX12" fmla="*/ 3660121 w 6488985"/>
              <a:gd name="connsiteY12" fmla="*/ 1212734 h 5078514"/>
              <a:gd name="connsiteX13" fmla="*/ 3636267 w 6488985"/>
              <a:gd name="connsiteY13" fmla="*/ 1411516 h 5078514"/>
              <a:gd name="connsiteX14" fmla="*/ 3628316 w 6488985"/>
              <a:gd name="connsiteY14" fmla="*/ 1594396 h 5078514"/>
              <a:gd name="connsiteX15" fmla="*/ 3668072 w 6488985"/>
              <a:gd name="connsiteY15" fmla="*/ 1840887 h 5078514"/>
              <a:gd name="connsiteX16" fmla="*/ 3540851 w 6488985"/>
              <a:gd name="connsiteY16" fmla="*/ 1920400 h 5078514"/>
              <a:gd name="connsiteX17" fmla="*/ 3421582 w 6488985"/>
              <a:gd name="connsiteY17" fmla="*/ 2206647 h 5078514"/>
              <a:gd name="connsiteX18" fmla="*/ 3548803 w 6488985"/>
              <a:gd name="connsiteY18" fmla="*/ 2421332 h 5078514"/>
              <a:gd name="connsiteX19" fmla="*/ 3668072 w 6488985"/>
              <a:gd name="connsiteY19" fmla="*/ 2492894 h 5078514"/>
              <a:gd name="connsiteX20" fmla="*/ 3850952 w 6488985"/>
              <a:gd name="connsiteY20" fmla="*/ 2572407 h 5078514"/>
              <a:gd name="connsiteX21" fmla="*/ 4065638 w 6488985"/>
              <a:gd name="connsiteY21" fmla="*/ 2628066 h 5078514"/>
              <a:gd name="connsiteX22" fmla="*/ 4326394 w 6488985"/>
              <a:gd name="connsiteY22" fmla="*/ 2571592 h 5078514"/>
              <a:gd name="connsiteX23" fmla="*/ 4431398 w 6488985"/>
              <a:gd name="connsiteY23" fmla="*/ 2731433 h 5078514"/>
              <a:gd name="connsiteX24" fmla="*/ 4590424 w 6488985"/>
              <a:gd name="connsiteY24" fmla="*/ 2771190 h 5078514"/>
              <a:gd name="connsiteX25" fmla="*/ 4628181 w 6488985"/>
              <a:gd name="connsiteY25" fmla="*/ 2827569 h 5078514"/>
              <a:gd name="connsiteX26" fmla="*/ 4948232 w 6488985"/>
              <a:gd name="connsiteY26" fmla="*/ 2882508 h 5078514"/>
              <a:gd name="connsiteX27" fmla="*/ 4964135 w 6488985"/>
              <a:gd name="connsiteY27" fmla="*/ 3097193 h 5078514"/>
              <a:gd name="connsiteX28" fmla="*/ 5377603 w 6488985"/>
              <a:gd name="connsiteY28" fmla="*/ 3264170 h 5078514"/>
              <a:gd name="connsiteX29" fmla="*/ 5528678 w 6488985"/>
              <a:gd name="connsiteY29" fmla="*/ 3462953 h 5078514"/>
              <a:gd name="connsiteX30" fmla="*/ 6029610 w 6488985"/>
              <a:gd name="connsiteY30" fmla="*/ 3717395 h 5078514"/>
              <a:gd name="connsiteX31" fmla="*/ 6411272 w 6488985"/>
              <a:gd name="connsiteY31" fmla="*/ 4003642 h 5078514"/>
              <a:gd name="connsiteX32" fmla="*/ 6482834 w 6488985"/>
              <a:gd name="connsiteY32" fmla="*/ 4854431 h 5078514"/>
              <a:gd name="connsiteX33" fmla="*/ 6315857 w 6488985"/>
              <a:gd name="connsiteY33" fmla="*/ 5077068 h 5078514"/>
              <a:gd name="connsiteX34" fmla="*/ 6110190 w 6488985"/>
              <a:gd name="connsiteY34" fmla="*/ 4945478 h 5078514"/>
              <a:gd name="connsiteX35" fmla="*/ 5870584 w 6488985"/>
              <a:gd name="connsiteY35" fmla="*/ 4846480 h 5078514"/>
              <a:gd name="connsiteX36" fmla="*/ 5401457 w 6488985"/>
              <a:gd name="connsiteY36" fmla="*/ 4790821 h 5078514"/>
              <a:gd name="connsiteX37" fmla="*/ 5123161 w 6488985"/>
              <a:gd name="connsiteY37" fmla="*/ 4504574 h 5078514"/>
              <a:gd name="connsiteX38" fmla="*/ 5091886 w 6488985"/>
              <a:gd name="connsiteY38" fmla="*/ 4530746 h 5078514"/>
              <a:gd name="connsiteX39" fmla="*/ 4939037 w 6488985"/>
              <a:gd name="connsiteY39" fmla="*/ 4516712 h 5078514"/>
              <a:gd name="connsiteX40" fmla="*/ 4758824 w 6488985"/>
              <a:gd name="connsiteY40" fmla="*/ 4417233 h 5078514"/>
              <a:gd name="connsiteX41" fmla="*/ 4464729 w 6488985"/>
              <a:gd name="connsiteY41" fmla="*/ 4251687 h 5078514"/>
              <a:gd name="connsiteX42" fmla="*/ 4304265 w 6488985"/>
              <a:gd name="connsiteY42" fmla="*/ 4123002 h 5078514"/>
              <a:gd name="connsiteX43" fmla="*/ 4011383 w 6488985"/>
              <a:gd name="connsiteY43" fmla="*/ 4046313 h 5078514"/>
              <a:gd name="connsiteX44" fmla="*/ 3718383 w 6488985"/>
              <a:gd name="connsiteY44" fmla="*/ 3946817 h 5078514"/>
              <a:gd name="connsiteX45" fmla="*/ 3532900 w 6488985"/>
              <a:gd name="connsiteY45" fmla="*/ 3773054 h 5078514"/>
              <a:gd name="connsiteX46" fmla="*/ 3413631 w 6488985"/>
              <a:gd name="connsiteY46" fmla="*/ 3637882 h 5078514"/>
              <a:gd name="connsiteX47" fmla="*/ 3135335 w 6488985"/>
              <a:gd name="connsiteY47" fmla="*/ 3542466 h 5078514"/>
              <a:gd name="connsiteX48" fmla="*/ 2737770 w 6488985"/>
              <a:gd name="connsiteY48" fmla="*/ 3423196 h 5078514"/>
              <a:gd name="connsiteX49" fmla="*/ 2323569 w 6488985"/>
              <a:gd name="connsiteY49" fmla="*/ 3466964 h 5078514"/>
              <a:gd name="connsiteX50" fmla="*/ 1938166 w 6488985"/>
              <a:gd name="connsiteY50" fmla="*/ 3326493 h 5078514"/>
              <a:gd name="connsiteX51" fmla="*/ 1774855 w 6488985"/>
              <a:gd name="connsiteY51" fmla="*/ 3137065 h 5078514"/>
              <a:gd name="connsiteX52" fmla="*/ 1696467 w 6488985"/>
              <a:gd name="connsiteY52" fmla="*/ 3045518 h 5078514"/>
              <a:gd name="connsiteX53" fmla="*/ 1524170 w 6488985"/>
              <a:gd name="connsiteY53" fmla="*/ 2939847 h 5078514"/>
              <a:gd name="connsiteX54" fmla="*/ 1497619 w 6488985"/>
              <a:gd name="connsiteY54" fmla="*/ 2849636 h 5078514"/>
              <a:gd name="connsiteX55" fmla="*/ 1433756 w 6488985"/>
              <a:gd name="connsiteY55" fmla="*/ 2731433 h 5078514"/>
              <a:gd name="connsiteX56" fmla="*/ 950476 w 6488985"/>
              <a:gd name="connsiteY56" fmla="*/ 2586117 h 5078514"/>
              <a:gd name="connsiteX57" fmla="*/ 594272 w 6488985"/>
              <a:gd name="connsiteY57" fmla="*/ 2319898 h 5078514"/>
              <a:gd name="connsiteX58" fmla="*/ 537208 w 6488985"/>
              <a:gd name="connsiteY58" fmla="*/ 2189766 h 5078514"/>
              <a:gd name="connsiteX59" fmla="*/ 359844 w 6488985"/>
              <a:gd name="connsiteY59" fmla="*/ 2100445 h 5078514"/>
              <a:gd name="connsiteX60" fmla="*/ 118843 w 6488985"/>
              <a:gd name="connsiteY60" fmla="*/ 2095597 h 5078514"/>
              <a:gd name="connsiteX61" fmla="*/ 7090 w 6488985"/>
              <a:gd name="connsiteY61" fmla="*/ 1764390 h 5078514"/>
              <a:gd name="connsiteX62" fmla="*/ 20169 w 6488985"/>
              <a:gd name="connsiteY62" fmla="*/ 1518682 h 5078514"/>
              <a:gd name="connsiteX63" fmla="*/ 91506 w 6488985"/>
              <a:gd name="connsiteY63" fmla="*/ 1403162 h 5078514"/>
              <a:gd name="connsiteX64" fmla="*/ 209255 w 6488985"/>
              <a:gd name="connsiteY64" fmla="*/ 1212734 h 5078514"/>
              <a:gd name="connsiteX65" fmla="*/ 509731 w 6488985"/>
              <a:gd name="connsiteY65" fmla="*/ 867642 h 5078514"/>
              <a:gd name="connsiteX0" fmla="*/ 509731 w 6488985"/>
              <a:gd name="connsiteY0" fmla="*/ 867642 h 5078514"/>
              <a:gd name="connsiteX1" fmla="*/ 574756 w 6488985"/>
              <a:gd name="connsiteY1" fmla="*/ 639350 h 5078514"/>
              <a:gd name="connsiteX2" fmla="*/ 765976 w 6488985"/>
              <a:gd name="connsiteY2" fmla="*/ 443612 h 5078514"/>
              <a:gd name="connsiteX3" fmla="*/ 1083898 w 6488985"/>
              <a:gd name="connsiteY3" fmla="*/ 306286 h 5078514"/>
              <a:gd name="connsiteX4" fmla="*/ 1242925 w 6488985"/>
              <a:gd name="connsiteY4" fmla="*/ 115455 h 5078514"/>
              <a:gd name="connsiteX5" fmla="*/ 1473512 w 6488985"/>
              <a:gd name="connsiteY5" fmla="*/ 4135 h 5078514"/>
              <a:gd name="connsiteX6" fmla="*/ 1720003 w 6488985"/>
              <a:gd name="connsiteY6" fmla="*/ 27990 h 5078514"/>
              <a:gd name="connsiteX7" fmla="*/ 1910834 w 6488985"/>
              <a:gd name="connsiteY7" fmla="*/ 67746 h 5078514"/>
              <a:gd name="connsiteX8" fmla="*/ 2157324 w 6488985"/>
              <a:gd name="connsiteY8" fmla="*/ 59795 h 5078514"/>
              <a:gd name="connsiteX9" fmla="*/ 2618500 w 6488985"/>
              <a:gd name="connsiteY9" fmla="*/ 131356 h 5078514"/>
              <a:gd name="connsiteX10" fmla="*/ 3326166 w 6488985"/>
              <a:gd name="connsiteY10" fmla="*/ 807217 h 5078514"/>
              <a:gd name="connsiteX11" fmla="*/ 3691926 w 6488985"/>
              <a:gd name="connsiteY11" fmla="*/ 942390 h 5078514"/>
              <a:gd name="connsiteX12" fmla="*/ 3660121 w 6488985"/>
              <a:gd name="connsiteY12" fmla="*/ 1212734 h 5078514"/>
              <a:gd name="connsiteX13" fmla="*/ 3636267 w 6488985"/>
              <a:gd name="connsiteY13" fmla="*/ 1411516 h 5078514"/>
              <a:gd name="connsiteX14" fmla="*/ 3628316 w 6488985"/>
              <a:gd name="connsiteY14" fmla="*/ 1594396 h 5078514"/>
              <a:gd name="connsiteX15" fmla="*/ 3668072 w 6488985"/>
              <a:gd name="connsiteY15" fmla="*/ 1840887 h 5078514"/>
              <a:gd name="connsiteX16" fmla="*/ 3540851 w 6488985"/>
              <a:gd name="connsiteY16" fmla="*/ 1920400 h 5078514"/>
              <a:gd name="connsiteX17" fmla="*/ 3421582 w 6488985"/>
              <a:gd name="connsiteY17" fmla="*/ 2206647 h 5078514"/>
              <a:gd name="connsiteX18" fmla="*/ 3548803 w 6488985"/>
              <a:gd name="connsiteY18" fmla="*/ 2421332 h 5078514"/>
              <a:gd name="connsiteX19" fmla="*/ 3668072 w 6488985"/>
              <a:gd name="connsiteY19" fmla="*/ 2492894 h 5078514"/>
              <a:gd name="connsiteX20" fmla="*/ 3850952 w 6488985"/>
              <a:gd name="connsiteY20" fmla="*/ 2572407 h 5078514"/>
              <a:gd name="connsiteX21" fmla="*/ 4065638 w 6488985"/>
              <a:gd name="connsiteY21" fmla="*/ 2628066 h 5078514"/>
              <a:gd name="connsiteX22" fmla="*/ 4326394 w 6488985"/>
              <a:gd name="connsiteY22" fmla="*/ 2571592 h 5078514"/>
              <a:gd name="connsiteX23" fmla="*/ 4431398 w 6488985"/>
              <a:gd name="connsiteY23" fmla="*/ 2731433 h 5078514"/>
              <a:gd name="connsiteX24" fmla="*/ 4590424 w 6488985"/>
              <a:gd name="connsiteY24" fmla="*/ 2771190 h 5078514"/>
              <a:gd name="connsiteX25" fmla="*/ 4628181 w 6488985"/>
              <a:gd name="connsiteY25" fmla="*/ 2827569 h 5078514"/>
              <a:gd name="connsiteX26" fmla="*/ 4875588 w 6488985"/>
              <a:gd name="connsiteY26" fmla="*/ 2985083 h 5078514"/>
              <a:gd name="connsiteX27" fmla="*/ 4964135 w 6488985"/>
              <a:gd name="connsiteY27" fmla="*/ 3097193 h 5078514"/>
              <a:gd name="connsiteX28" fmla="*/ 5377603 w 6488985"/>
              <a:gd name="connsiteY28" fmla="*/ 3264170 h 5078514"/>
              <a:gd name="connsiteX29" fmla="*/ 5528678 w 6488985"/>
              <a:gd name="connsiteY29" fmla="*/ 3462953 h 5078514"/>
              <a:gd name="connsiteX30" fmla="*/ 6029610 w 6488985"/>
              <a:gd name="connsiteY30" fmla="*/ 3717395 h 5078514"/>
              <a:gd name="connsiteX31" fmla="*/ 6411272 w 6488985"/>
              <a:gd name="connsiteY31" fmla="*/ 4003642 h 5078514"/>
              <a:gd name="connsiteX32" fmla="*/ 6482834 w 6488985"/>
              <a:gd name="connsiteY32" fmla="*/ 4854431 h 5078514"/>
              <a:gd name="connsiteX33" fmla="*/ 6315857 w 6488985"/>
              <a:gd name="connsiteY33" fmla="*/ 5077068 h 5078514"/>
              <a:gd name="connsiteX34" fmla="*/ 6110190 w 6488985"/>
              <a:gd name="connsiteY34" fmla="*/ 4945478 h 5078514"/>
              <a:gd name="connsiteX35" fmla="*/ 5870584 w 6488985"/>
              <a:gd name="connsiteY35" fmla="*/ 4846480 h 5078514"/>
              <a:gd name="connsiteX36" fmla="*/ 5401457 w 6488985"/>
              <a:gd name="connsiteY36" fmla="*/ 4790821 h 5078514"/>
              <a:gd name="connsiteX37" fmla="*/ 5123161 w 6488985"/>
              <a:gd name="connsiteY37" fmla="*/ 4504574 h 5078514"/>
              <a:gd name="connsiteX38" fmla="*/ 5091886 w 6488985"/>
              <a:gd name="connsiteY38" fmla="*/ 4530746 h 5078514"/>
              <a:gd name="connsiteX39" fmla="*/ 4939037 w 6488985"/>
              <a:gd name="connsiteY39" fmla="*/ 4516712 h 5078514"/>
              <a:gd name="connsiteX40" fmla="*/ 4758824 w 6488985"/>
              <a:gd name="connsiteY40" fmla="*/ 4417233 h 5078514"/>
              <a:gd name="connsiteX41" fmla="*/ 4464729 w 6488985"/>
              <a:gd name="connsiteY41" fmla="*/ 4251687 h 5078514"/>
              <a:gd name="connsiteX42" fmla="*/ 4304265 w 6488985"/>
              <a:gd name="connsiteY42" fmla="*/ 4123002 h 5078514"/>
              <a:gd name="connsiteX43" fmla="*/ 4011383 w 6488985"/>
              <a:gd name="connsiteY43" fmla="*/ 4046313 h 5078514"/>
              <a:gd name="connsiteX44" fmla="*/ 3718383 w 6488985"/>
              <a:gd name="connsiteY44" fmla="*/ 3946817 h 5078514"/>
              <a:gd name="connsiteX45" fmla="*/ 3532900 w 6488985"/>
              <a:gd name="connsiteY45" fmla="*/ 3773054 h 5078514"/>
              <a:gd name="connsiteX46" fmla="*/ 3413631 w 6488985"/>
              <a:gd name="connsiteY46" fmla="*/ 3637882 h 5078514"/>
              <a:gd name="connsiteX47" fmla="*/ 3135335 w 6488985"/>
              <a:gd name="connsiteY47" fmla="*/ 3542466 h 5078514"/>
              <a:gd name="connsiteX48" fmla="*/ 2737770 w 6488985"/>
              <a:gd name="connsiteY48" fmla="*/ 3423196 h 5078514"/>
              <a:gd name="connsiteX49" fmla="*/ 2323569 w 6488985"/>
              <a:gd name="connsiteY49" fmla="*/ 3466964 h 5078514"/>
              <a:gd name="connsiteX50" fmla="*/ 1938166 w 6488985"/>
              <a:gd name="connsiteY50" fmla="*/ 3326493 h 5078514"/>
              <a:gd name="connsiteX51" fmla="*/ 1774855 w 6488985"/>
              <a:gd name="connsiteY51" fmla="*/ 3137065 h 5078514"/>
              <a:gd name="connsiteX52" fmla="*/ 1696467 w 6488985"/>
              <a:gd name="connsiteY52" fmla="*/ 3045518 h 5078514"/>
              <a:gd name="connsiteX53" fmla="*/ 1524170 w 6488985"/>
              <a:gd name="connsiteY53" fmla="*/ 2939847 h 5078514"/>
              <a:gd name="connsiteX54" fmla="*/ 1497619 w 6488985"/>
              <a:gd name="connsiteY54" fmla="*/ 2849636 h 5078514"/>
              <a:gd name="connsiteX55" fmla="*/ 1433756 w 6488985"/>
              <a:gd name="connsiteY55" fmla="*/ 2731433 h 5078514"/>
              <a:gd name="connsiteX56" fmla="*/ 950476 w 6488985"/>
              <a:gd name="connsiteY56" fmla="*/ 2586117 h 5078514"/>
              <a:gd name="connsiteX57" fmla="*/ 594272 w 6488985"/>
              <a:gd name="connsiteY57" fmla="*/ 2319898 h 5078514"/>
              <a:gd name="connsiteX58" fmla="*/ 537208 w 6488985"/>
              <a:gd name="connsiteY58" fmla="*/ 2189766 h 5078514"/>
              <a:gd name="connsiteX59" fmla="*/ 359844 w 6488985"/>
              <a:gd name="connsiteY59" fmla="*/ 2100445 h 5078514"/>
              <a:gd name="connsiteX60" fmla="*/ 118843 w 6488985"/>
              <a:gd name="connsiteY60" fmla="*/ 2095597 h 5078514"/>
              <a:gd name="connsiteX61" fmla="*/ 7090 w 6488985"/>
              <a:gd name="connsiteY61" fmla="*/ 1764390 h 5078514"/>
              <a:gd name="connsiteX62" fmla="*/ 20169 w 6488985"/>
              <a:gd name="connsiteY62" fmla="*/ 1518682 h 5078514"/>
              <a:gd name="connsiteX63" fmla="*/ 91506 w 6488985"/>
              <a:gd name="connsiteY63" fmla="*/ 1403162 h 5078514"/>
              <a:gd name="connsiteX64" fmla="*/ 209255 w 6488985"/>
              <a:gd name="connsiteY64" fmla="*/ 1212734 h 5078514"/>
              <a:gd name="connsiteX65" fmla="*/ 509731 w 6488985"/>
              <a:gd name="connsiteY65" fmla="*/ 867642 h 507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488985" h="5078514">
                <a:moveTo>
                  <a:pt x="509731" y="867642"/>
                </a:moveTo>
                <a:cubicBezTo>
                  <a:pt x="570648" y="772078"/>
                  <a:pt x="532049" y="710022"/>
                  <a:pt x="574756" y="639350"/>
                </a:cubicBezTo>
                <a:cubicBezTo>
                  <a:pt x="617463" y="568678"/>
                  <a:pt x="681119" y="499123"/>
                  <a:pt x="765976" y="443612"/>
                </a:cubicBezTo>
                <a:cubicBezTo>
                  <a:pt x="850833" y="388101"/>
                  <a:pt x="1004407" y="360979"/>
                  <a:pt x="1083898" y="306286"/>
                </a:cubicBezTo>
                <a:cubicBezTo>
                  <a:pt x="1163389" y="251593"/>
                  <a:pt x="1177990" y="165813"/>
                  <a:pt x="1242925" y="115455"/>
                </a:cubicBezTo>
                <a:cubicBezTo>
                  <a:pt x="1307860" y="65097"/>
                  <a:pt x="1393999" y="18712"/>
                  <a:pt x="1473512" y="4135"/>
                </a:cubicBezTo>
                <a:cubicBezTo>
                  <a:pt x="1553025" y="-10442"/>
                  <a:pt x="1647116" y="17388"/>
                  <a:pt x="1720003" y="27990"/>
                </a:cubicBezTo>
                <a:cubicBezTo>
                  <a:pt x="1792890" y="38592"/>
                  <a:pt x="1837947" y="62445"/>
                  <a:pt x="1910834" y="67746"/>
                </a:cubicBezTo>
                <a:cubicBezTo>
                  <a:pt x="1983721" y="73047"/>
                  <a:pt x="2039380" y="49193"/>
                  <a:pt x="2157324" y="59795"/>
                </a:cubicBezTo>
                <a:cubicBezTo>
                  <a:pt x="2275268" y="70397"/>
                  <a:pt x="2423693" y="6786"/>
                  <a:pt x="2618500" y="131356"/>
                </a:cubicBezTo>
                <a:cubicBezTo>
                  <a:pt x="2813307" y="255926"/>
                  <a:pt x="3147262" y="672045"/>
                  <a:pt x="3326166" y="807217"/>
                </a:cubicBezTo>
                <a:cubicBezTo>
                  <a:pt x="3505070" y="942389"/>
                  <a:pt x="3636267" y="874804"/>
                  <a:pt x="3691926" y="942390"/>
                </a:cubicBezTo>
                <a:cubicBezTo>
                  <a:pt x="3747585" y="1009976"/>
                  <a:pt x="3669397" y="1134546"/>
                  <a:pt x="3660121" y="1212734"/>
                </a:cubicBezTo>
                <a:cubicBezTo>
                  <a:pt x="3650845" y="1290922"/>
                  <a:pt x="3641568" y="1347906"/>
                  <a:pt x="3636267" y="1411516"/>
                </a:cubicBezTo>
                <a:cubicBezTo>
                  <a:pt x="3630966" y="1475126"/>
                  <a:pt x="3623015" y="1522834"/>
                  <a:pt x="3628316" y="1594396"/>
                </a:cubicBezTo>
                <a:cubicBezTo>
                  <a:pt x="3633617" y="1665958"/>
                  <a:pt x="3682649" y="1786553"/>
                  <a:pt x="3668072" y="1840887"/>
                </a:cubicBezTo>
                <a:cubicBezTo>
                  <a:pt x="3653495" y="1895221"/>
                  <a:pt x="3581933" y="1859440"/>
                  <a:pt x="3540851" y="1920400"/>
                </a:cubicBezTo>
                <a:cubicBezTo>
                  <a:pt x="3499769" y="1981360"/>
                  <a:pt x="3420257" y="2123158"/>
                  <a:pt x="3421582" y="2206647"/>
                </a:cubicBezTo>
                <a:cubicBezTo>
                  <a:pt x="3422907" y="2290136"/>
                  <a:pt x="3507721" y="2373624"/>
                  <a:pt x="3548803" y="2421332"/>
                </a:cubicBezTo>
                <a:cubicBezTo>
                  <a:pt x="3589885" y="2469040"/>
                  <a:pt x="3617714" y="2467715"/>
                  <a:pt x="3668072" y="2492894"/>
                </a:cubicBezTo>
                <a:cubicBezTo>
                  <a:pt x="3718430" y="2518073"/>
                  <a:pt x="3784691" y="2549878"/>
                  <a:pt x="3850952" y="2572407"/>
                </a:cubicBezTo>
                <a:cubicBezTo>
                  <a:pt x="3917213" y="2594936"/>
                  <a:pt x="3986398" y="2628202"/>
                  <a:pt x="4065638" y="2628066"/>
                </a:cubicBezTo>
                <a:cubicBezTo>
                  <a:pt x="4144878" y="2627930"/>
                  <a:pt x="4265434" y="2554364"/>
                  <a:pt x="4326394" y="2571592"/>
                </a:cubicBezTo>
                <a:cubicBezTo>
                  <a:pt x="4387354" y="2588820"/>
                  <a:pt x="4387393" y="2698167"/>
                  <a:pt x="4431398" y="2731433"/>
                </a:cubicBezTo>
                <a:cubicBezTo>
                  <a:pt x="4475403" y="2764699"/>
                  <a:pt x="4557627" y="2755167"/>
                  <a:pt x="4590424" y="2771190"/>
                </a:cubicBezTo>
                <a:cubicBezTo>
                  <a:pt x="4623221" y="2787213"/>
                  <a:pt x="4568546" y="2809016"/>
                  <a:pt x="4628181" y="2827569"/>
                </a:cubicBezTo>
                <a:cubicBezTo>
                  <a:pt x="4687816" y="2846122"/>
                  <a:pt x="4819596" y="2940146"/>
                  <a:pt x="4875588" y="2985083"/>
                </a:cubicBezTo>
                <a:cubicBezTo>
                  <a:pt x="4931580" y="3030020"/>
                  <a:pt x="4880466" y="3050679"/>
                  <a:pt x="4964135" y="3097193"/>
                </a:cubicBezTo>
                <a:cubicBezTo>
                  <a:pt x="5047804" y="3143707"/>
                  <a:pt x="5283513" y="3203210"/>
                  <a:pt x="5377603" y="3264170"/>
                </a:cubicBezTo>
                <a:cubicBezTo>
                  <a:pt x="5471694" y="3325130"/>
                  <a:pt x="5420010" y="3387416"/>
                  <a:pt x="5528678" y="3462953"/>
                </a:cubicBezTo>
                <a:cubicBezTo>
                  <a:pt x="5637346" y="3538491"/>
                  <a:pt x="5882511" y="3627280"/>
                  <a:pt x="6029610" y="3717395"/>
                </a:cubicBezTo>
                <a:cubicBezTo>
                  <a:pt x="6176709" y="3807510"/>
                  <a:pt x="6335735" y="3814136"/>
                  <a:pt x="6411272" y="4003642"/>
                </a:cubicBezTo>
                <a:cubicBezTo>
                  <a:pt x="6486809" y="4193148"/>
                  <a:pt x="6498737" y="4675527"/>
                  <a:pt x="6482834" y="4854431"/>
                </a:cubicBezTo>
                <a:cubicBezTo>
                  <a:pt x="6466932" y="5033335"/>
                  <a:pt x="6377964" y="5061894"/>
                  <a:pt x="6315857" y="5077068"/>
                </a:cubicBezTo>
                <a:cubicBezTo>
                  <a:pt x="6253750" y="5092243"/>
                  <a:pt x="6184402" y="4983909"/>
                  <a:pt x="6110190" y="4945478"/>
                </a:cubicBezTo>
                <a:cubicBezTo>
                  <a:pt x="6035978" y="4907047"/>
                  <a:pt x="5988706" y="4872256"/>
                  <a:pt x="5870584" y="4846480"/>
                </a:cubicBezTo>
                <a:cubicBezTo>
                  <a:pt x="5752462" y="4820704"/>
                  <a:pt x="5526028" y="4847805"/>
                  <a:pt x="5401457" y="4790821"/>
                </a:cubicBezTo>
                <a:cubicBezTo>
                  <a:pt x="5276886" y="4733837"/>
                  <a:pt x="5174756" y="4547920"/>
                  <a:pt x="5123161" y="4504574"/>
                </a:cubicBezTo>
                <a:cubicBezTo>
                  <a:pt x="5071566" y="4461228"/>
                  <a:pt x="5122573" y="4528723"/>
                  <a:pt x="5091886" y="4530746"/>
                </a:cubicBezTo>
                <a:cubicBezTo>
                  <a:pt x="5061199" y="4532769"/>
                  <a:pt x="4994547" y="4535631"/>
                  <a:pt x="4939037" y="4516712"/>
                </a:cubicBezTo>
                <a:cubicBezTo>
                  <a:pt x="4883527" y="4497793"/>
                  <a:pt x="4837875" y="4461404"/>
                  <a:pt x="4758824" y="4417233"/>
                </a:cubicBezTo>
                <a:cubicBezTo>
                  <a:pt x="4679773" y="4373062"/>
                  <a:pt x="4540489" y="4300725"/>
                  <a:pt x="4464729" y="4251687"/>
                </a:cubicBezTo>
                <a:cubicBezTo>
                  <a:pt x="4388969" y="4202649"/>
                  <a:pt x="4379823" y="4157231"/>
                  <a:pt x="4304265" y="4123002"/>
                </a:cubicBezTo>
                <a:cubicBezTo>
                  <a:pt x="4228707" y="4088773"/>
                  <a:pt x="4109030" y="4075677"/>
                  <a:pt x="4011383" y="4046313"/>
                </a:cubicBezTo>
                <a:cubicBezTo>
                  <a:pt x="3913736" y="4016949"/>
                  <a:pt x="3798130" y="3992360"/>
                  <a:pt x="3718383" y="3946817"/>
                </a:cubicBezTo>
                <a:cubicBezTo>
                  <a:pt x="3638636" y="3901274"/>
                  <a:pt x="3583692" y="3824543"/>
                  <a:pt x="3532900" y="3773054"/>
                </a:cubicBezTo>
                <a:cubicBezTo>
                  <a:pt x="3482108" y="3721565"/>
                  <a:pt x="3479892" y="3676313"/>
                  <a:pt x="3413631" y="3637882"/>
                </a:cubicBezTo>
                <a:cubicBezTo>
                  <a:pt x="3347370" y="3599451"/>
                  <a:pt x="3247979" y="3578247"/>
                  <a:pt x="3135335" y="3542466"/>
                </a:cubicBezTo>
                <a:cubicBezTo>
                  <a:pt x="3022692" y="3506685"/>
                  <a:pt x="2873064" y="3435780"/>
                  <a:pt x="2737770" y="3423196"/>
                </a:cubicBezTo>
                <a:cubicBezTo>
                  <a:pt x="2602476" y="3410612"/>
                  <a:pt x="2456836" y="3483081"/>
                  <a:pt x="2323569" y="3466964"/>
                </a:cubicBezTo>
                <a:cubicBezTo>
                  <a:pt x="2190302" y="3450847"/>
                  <a:pt x="2029618" y="3381476"/>
                  <a:pt x="1938166" y="3326493"/>
                </a:cubicBezTo>
                <a:cubicBezTo>
                  <a:pt x="1846714" y="3271510"/>
                  <a:pt x="1776760" y="3173956"/>
                  <a:pt x="1774855" y="3137065"/>
                </a:cubicBezTo>
                <a:cubicBezTo>
                  <a:pt x="1772950" y="3100174"/>
                  <a:pt x="1738248" y="3078388"/>
                  <a:pt x="1696467" y="3045518"/>
                </a:cubicBezTo>
                <a:cubicBezTo>
                  <a:pt x="1654686" y="3012648"/>
                  <a:pt x="1557311" y="2972494"/>
                  <a:pt x="1524170" y="2939847"/>
                </a:cubicBezTo>
                <a:cubicBezTo>
                  <a:pt x="1491029" y="2907200"/>
                  <a:pt x="1512688" y="2884372"/>
                  <a:pt x="1497619" y="2849636"/>
                </a:cubicBezTo>
                <a:cubicBezTo>
                  <a:pt x="1482550" y="2814900"/>
                  <a:pt x="1524947" y="2775353"/>
                  <a:pt x="1433756" y="2731433"/>
                </a:cubicBezTo>
                <a:cubicBezTo>
                  <a:pt x="1342566" y="2687513"/>
                  <a:pt x="1090390" y="2654706"/>
                  <a:pt x="950476" y="2586117"/>
                </a:cubicBezTo>
                <a:cubicBezTo>
                  <a:pt x="810562" y="2517528"/>
                  <a:pt x="663150" y="2385956"/>
                  <a:pt x="594272" y="2319898"/>
                </a:cubicBezTo>
                <a:cubicBezTo>
                  <a:pt x="525394" y="2253840"/>
                  <a:pt x="576279" y="2226341"/>
                  <a:pt x="537208" y="2189766"/>
                </a:cubicBezTo>
                <a:cubicBezTo>
                  <a:pt x="498137" y="2153191"/>
                  <a:pt x="429572" y="2116140"/>
                  <a:pt x="359844" y="2100445"/>
                </a:cubicBezTo>
                <a:cubicBezTo>
                  <a:pt x="290117" y="2084750"/>
                  <a:pt x="177635" y="2151606"/>
                  <a:pt x="118843" y="2095597"/>
                </a:cubicBezTo>
                <a:cubicBezTo>
                  <a:pt x="60051" y="2039588"/>
                  <a:pt x="23536" y="1860543"/>
                  <a:pt x="7090" y="1764390"/>
                </a:cubicBezTo>
                <a:cubicBezTo>
                  <a:pt x="-9356" y="1668237"/>
                  <a:pt x="6100" y="1578887"/>
                  <a:pt x="20169" y="1518682"/>
                </a:cubicBezTo>
                <a:cubicBezTo>
                  <a:pt x="34238" y="1458477"/>
                  <a:pt x="116685" y="1476049"/>
                  <a:pt x="91506" y="1403162"/>
                </a:cubicBezTo>
                <a:cubicBezTo>
                  <a:pt x="66327" y="1330275"/>
                  <a:pt x="139551" y="1301987"/>
                  <a:pt x="209255" y="1212734"/>
                </a:cubicBezTo>
                <a:cubicBezTo>
                  <a:pt x="278959" y="1123481"/>
                  <a:pt x="448814" y="963206"/>
                  <a:pt x="509731" y="867642"/>
                </a:cubicBezTo>
                <a:close/>
              </a:path>
            </a:pathLst>
          </a:custGeom>
          <a:pattFill prst="divot">
            <a:fgClr>
              <a:srgbClr val="FFFF00"/>
            </a:fgClr>
            <a:bgClr>
              <a:srgbClr val="004C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Freeform 50"/>
          <p:cNvSpPr/>
          <p:nvPr/>
        </p:nvSpPr>
        <p:spPr>
          <a:xfrm rot="480281">
            <a:off x="1317205" y="1702395"/>
            <a:ext cx="5647321" cy="4326517"/>
          </a:xfrm>
          <a:custGeom>
            <a:avLst/>
            <a:gdLst>
              <a:gd name="connsiteX0" fmla="*/ 801786 w 5685742"/>
              <a:gd name="connsiteY0" fmla="*/ 383115 h 4383619"/>
              <a:gd name="connsiteX1" fmla="*/ 1103936 w 5685742"/>
              <a:gd name="connsiteY1" fmla="*/ 168430 h 4383619"/>
              <a:gd name="connsiteX2" fmla="*/ 1294767 w 5685742"/>
              <a:gd name="connsiteY2" fmla="*/ 57111 h 4383619"/>
              <a:gd name="connsiteX3" fmla="*/ 1557160 w 5685742"/>
              <a:gd name="connsiteY3" fmla="*/ 1452 h 4383619"/>
              <a:gd name="connsiteX4" fmla="*/ 1867261 w 5685742"/>
              <a:gd name="connsiteY4" fmla="*/ 112771 h 4383619"/>
              <a:gd name="connsiteX5" fmla="*/ 2193265 w 5685742"/>
              <a:gd name="connsiteY5" fmla="*/ 311553 h 4383619"/>
              <a:gd name="connsiteX6" fmla="*/ 2360242 w 5685742"/>
              <a:gd name="connsiteY6" fmla="*/ 597800 h 4383619"/>
              <a:gd name="connsiteX7" fmla="*/ 2471560 w 5685742"/>
              <a:gd name="connsiteY7" fmla="*/ 915852 h 4383619"/>
              <a:gd name="connsiteX8" fmla="*/ 2574927 w 5685742"/>
              <a:gd name="connsiteY8" fmla="*/ 1249807 h 4383619"/>
              <a:gd name="connsiteX9" fmla="*/ 2479512 w 5685742"/>
              <a:gd name="connsiteY9" fmla="*/ 1806398 h 4383619"/>
              <a:gd name="connsiteX10" fmla="*/ 2455658 w 5685742"/>
              <a:gd name="connsiteY10" fmla="*/ 1981327 h 4383619"/>
              <a:gd name="connsiteX11" fmla="*/ 2503366 w 5685742"/>
              <a:gd name="connsiteY11" fmla="*/ 2180110 h 4383619"/>
              <a:gd name="connsiteX12" fmla="*/ 2765759 w 5685742"/>
              <a:gd name="connsiteY12" fmla="*/ 2378892 h 4383619"/>
              <a:gd name="connsiteX13" fmla="*/ 3115616 w 5685742"/>
              <a:gd name="connsiteY13" fmla="*/ 2482259 h 4383619"/>
              <a:gd name="connsiteX14" fmla="*/ 3878941 w 5685742"/>
              <a:gd name="connsiteY14" fmla="*/ 2887776 h 4383619"/>
              <a:gd name="connsiteX15" fmla="*/ 4618413 w 5685742"/>
              <a:gd name="connsiteY15" fmla="*/ 3205828 h 4383619"/>
              <a:gd name="connsiteX16" fmla="*/ 4833098 w 5685742"/>
              <a:gd name="connsiteY16" fmla="*/ 3539783 h 4383619"/>
              <a:gd name="connsiteX17" fmla="*/ 5087539 w 5685742"/>
              <a:gd name="connsiteY17" fmla="*/ 3706760 h 4383619"/>
              <a:gd name="connsiteX18" fmla="*/ 5206809 w 5685742"/>
              <a:gd name="connsiteY18" fmla="*/ 3961202 h 4383619"/>
              <a:gd name="connsiteX19" fmla="*/ 5604374 w 5685742"/>
              <a:gd name="connsiteY19" fmla="*/ 4191790 h 4383619"/>
              <a:gd name="connsiteX20" fmla="*/ 5667985 w 5685742"/>
              <a:gd name="connsiteY20" fmla="*/ 4366718 h 4383619"/>
              <a:gd name="connsiteX21" fmla="*/ 5373786 w 5685742"/>
              <a:gd name="connsiteY21" fmla="*/ 4358767 h 4383619"/>
              <a:gd name="connsiteX22" fmla="*/ 5119345 w 5685742"/>
              <a:gd name="connsiteY22" fmla="*/ 4207692 h 4383619"/>
              <a:gd name="connsiteX23" fmla="*/ 4856952 w 5685742"/>
              <a:gd name="connsiteY23" fmla="*/ 4064569 h 4383619"/>
              <a:gd name="connsiteX24" fmla="*/ 4642266 w 5685742"/>
              <a:gd name="connsiteY24" fmla="*/ 3905543 h 4383619"/>
              <a:gd name="connsiteX25" fmla="*/ 4475289 w 5685742"/>
              <a:gd name="connsiteY25" fmla="*/ 3849884 h 4383619"/>
              <a:gd name="connsiteX26" fmla="*/ 4165188 w 5685742"/>
              <a:gd name="connsiteY26" fmla="*/ 3667004 h 4383619"/>
              <a:gd name="connsiteX27" fmla="*/ 3934600 w 5685742"/>
              <a:gd name="connsiteY27" fmla="*/ 3444367 h 4383619"/>
              <a:gd name="connsiteX28" fmla="*/ 3592694 w 5685742"/>
              <a:gd name="connsiteY28" fmla="*/ 3269438 h 4383619"/>
              <a:gd name="connsiteX29" fmla="*/ 3362106 w 5685742"/>
              <a:gd name="connsiteY29" fmla="*/ 3110412 h 4383619"/>
              <a:gd name="connsiteX30" fmla="*/ 2980444 w 5685742"/>
              <a:gd name="connsiteY30" fmla="*/ 2855971 h 4383619"/>
              <a:gd name="connsiteX31" fmla="*/ 2614684 w 5685742"/>
              <a:gd name="connsiteY31" fmla="*/ 2633334 h 4383619"/>
              <a:gd name="connsiteX32" fmla="*/ 2407950 w 5685742"/>
              <a:gd name="connsiteY32" fmla="*/ 2545870 h 4383619"/>
              <a:gd name="connsiteX33" fmla="*/ 2153508 w 5685742"/>
              <a:gd name="connsiteY33" fmla="*/ 2490211 h 4383619"/>
              <a:gd name="connsiteX34" fmla="*/ 2010385 w 5685742"/>
              <a:gd name="connsiteY34" fmla="*/ 2418649 h 4383619"/>
              <a:gd name="connsiteX35" fmla="*/ 1692333 w 5685742"/>
              <a:gd name="connsiteY35" fmla="*/ 2203964 h 4383619"/>
              <a:gd name="connsiteX36" fmla="*/ 1414037 w 5685742"/>
              <a:gd name="connsiteY36" fmla="*/ 2084694 h 4383619"/>
              <a:gd name="connsiteX37" fmla="*/ 1231157 w 5685742"/>
              <a:gd name="connsiteY37" fmla="*/ 1925668 h 4383619"/>
              <a:gd name="connsiteX38" fmla="*/ 1032374 w 5685742"/>
              <a:gd name="connsiteY38" fmla="*/ 1774593 h 4383619"/>
              <a:gd name="connsiteX39" fmla="*/ 921056 w 5685742"/>
              <a:gd name="connsiteY39" fmla="*/ 1726885 h 4383619"/>
              <a:gd name="connsiteX40" fmla="*/ 316757 w 5685742"/>
              <a:gd name="connsiteY40" fmla="*/ 1210051 h 4383619"/>
              <a:gd name="connsiteX41" fmla="*/ 221341 w 5685742"/>
              <a:gd name="connsiteY41" fmla="*/ 995365 h 4383619"/>
              <a:gd name="connsiteX42" fmla="*/ 6656 w 5685742"/>
              <a:gd name="connsiteY42" fmla="*/ 836339 h 4383619"/>
              <a:gd name="connsiteX43" fmla="*/ 499637 w 5685742"/>
              <a:gd name="connsiteY43" fmla="*/ 375164 h 4383619"/>
              <a:gd name="connsiteX44" fmla="*/ 801786 w 5685742"/>
              <a:gd name="connsiteY44" fmla="*/ 383115 h 4383619"/>
              <a:gd name="connsiteX0" fmla="*/ 801786 w 5685742"/>
              <a:gd name="connsiteY0" fmla="*/ 326013 h 4326517"/>
              <a:gd name="connsiteX1" fmla="*/ 1103936 w 5685742"/>
              <a:gd name="connsiteY1" fmla="*/ 111328 h 4326517"/>
              <a:gd name="connsiteX2" fmla="*/ 1294767 w 5685742"/>
              <a:gd name="connsiteY2" fmla="*/ 9 h 4326517"/>
              <a:gd name="connsiteX3" fmla="*/ 1533169 w 5685742"/>
              <a:gd name="connsiteY3" fmla="*/ 116344 h 4326517"/>
              <a:gd name="connsiteX4" fmla="*/ 1867261 w 5685742"/>
              <a:gd name="connsiteY4" fmla="*/ 55669 h 4326517"/>
              <a:gd name="connsiteX5" fmla="*/ 2193265 w 5685742"/>
              <a:gd name="connsiteY5" fmla="*/ 254451 h 4326517"/>
              <a:gd name="connsiteX6" fmla="*/ 2360242 w 5685742"/>
              <a:gd name="connsiteY6" fmla="*/ 540698 h 4326517"/>
              <a:gd name="connsiteX7" fmla="*/ 2471560 w 5685742"/>
              <a:gd name="connsiteY7" fmla="*/ 858750 h 4326517"/>
              <a:gd name="connsiteX8" fmla="*/ 2574927 w 5685742"/>
              <a:gd name="connsiteY8" fmla="*/ 1192705 h 4326517"/>
              <a:gd name="connsiteX9" fmla="*/ 2479512 w 5685742"/>
              <a:gd name="connsiteY9" fmla="*/ 1749296 h 4326517"/>
              <a:gd name="connsiteX10" fmla="*/ 2455658 w 5685742"/>
              <a:gd name="connsiteY10" fmla="*/ 1924225 h 4326517"/>
              <a:gd name="connsiteX11" fmla="*/ 2503366 w 5685742"/>
              <a:gd name="connsiteY11" fmla="*/ 2123008 h 4326517"/>
              <a:gd name="connsiteX12" fmla="*/ 2765759 w 5685742"/>
              <a:gd name="connsiteY12" fmla="*/ 2321790 h 4326517"/>
              <a:gd name="connsiteX13" fmla="*/ 3115616 w 5685742"/>
              <a:gd name="connsiteY13" fmla="*/ 2425157 h 4326517"/>
              <a:gd name="connsiteX14" fmla="*/ 3878941 w 5685742"/>
              <a:gd name="connsiteY14" fmla="*/ 2830674 h 4326517"/>
              <a:gd name="connsiteX15" fmla="*/ 4618413 w 5685742"/>
              <a:gd name="connsiteY15" fmla="*/ 3148726 h 4326517"/>
              <a:gd name="connsiteX16" fmla="*/ 4833098 w 5685742"/>
              <a:gd name="connsiteY16" fmla="*/ 3482681 h 4326517"/>
              <a:gd name="connsiteX17" fmla="*/ 5087539 w 5685742"/>
              <a:gd name="connsiteY17" fmla="*/ 3649658 h 4326517"/>
              <a:gd name="connsiteX18" fmla="*/ 5206809 w 5685742"/>
              <a:gd name="connsiteY18" fmla="*/ 3904100 h 4326517"/>
              <a:gd name="connsiteX19" fmla="*/ 5604374 w 5685742"/>
              <a:gd name="connsiteY19" fmla="*/ 4134688 h 4326517"/>
              <a:gd name="connsiteX20" fmla="*/ 5667985 w 5685742"/>
              <a:gd name="connsiteY20" fmla="*/ 4309616 h 4326517"/>
              <a:gd name="connsiteX21" fmla="*/ 5373786 w 5685742"/>
              <a:gd name="connsiteY21" fmla="*/ 4301665 h 4326517"/>
              <a:gd name="connsiteX22" fmla="*/ 5119345 w 5685742"/>
              <a:gd name="connsiteY22" fmla="*/ 4150590 h 4326517"/>
              <a:gd name="connsiteX23" fmla="*/ 4856952 w 5685742"/>
              <a:gd name="connsiteY23" fmla="*/ 4007467 h 4326517"/>
              <a:gd name="connsiteX24" fmla="*/ 4642266 w 5685742"/>
              <a:gd name="connsiteY24" fmla="*/ 3848441 h 4326517"/>
              <a:gd name="connsiteX25" fmla="*/ 4475289 w 5685742"/>
              <a:gd name="connsiteY25" fmla="*/ 3792782 h 4326517"/>
              <a:gd name="connsiteX26" fmla="*/ 4165188 w 5685742"/>
              <a:gd name="connsiteY26" fmla="*/ 3609902 h 4326517"/>
              <a:gd name="connsiteX27" fmla="*/ 3934600 w 5685742"/>
              <a:gd name="connsiteY27" fmla="*/ 3387265 h 4326517"/>
              <a:gd name="connsiteX28" fmla="*/ 3592694 w 5685742"/>
              <a:gd name="connsiteY28" fmla="*/ 3212336 h 4326517"/>
              <a:gd name="connsiteX29" fmla="*/ 3362106 w 5685742"/>
              <a:gd name="connsiteY29" fmla="*/ 3053310 h 4326517"/>
              <a:gd name="connsiteX30" fmla="*/ 2980444 w 5685742"/>
              <a:gd name="connsiteY30" fmla="*/ 2798869 h 4326517"/>
              <a:gd name="connsiteX31" fmla="*/ 2614684 w 5685742"/>
              <a:gd name="connsiteY31" fmla="*/ 2576232 h 4326517"/>
              <a:gd name="connsiteX32" fmla="*/ 2407950 w 5685742"/>
              <a:gd name="connsiteY32" fmla="*/ 2488768 h 4326517"/>
              <a:gd name="connsiteX33" fmla="*/ 2153508 w 5685742"/>
              <a:gd name="connsiteY33" fmla="*/ 2433109 h 4326517"/>
              <a:gd name="connsiteX34" fmla="*/ 2010385 w 5685742"/>
              <a:gd name="connsiteY34" fmla="*/ 2361547 h 4326517"/>
              <a:gd name="connsiteX35" fmla="*/ 1692333 w 5685742"/>
              <a:gd name="connsiteY35" fmla="*/ 2146862 h 4326517"/>
              <a:gd name="connsiteX36" fmla="*/ 1414037 w 5685742"/>
              <a:gd name="connsiteY36" fmla="*/ 2027592 h 4326517"/>
              <a:gd name="connsiteX37" fmla="*/ 1231157 w 5685742"/>
              <a:gd name="connsiteY37" fmla="*/ 1868566 h 4326517"/>
              <a:gd name="connsiteX38" fmla="*/ 1032374 w 5685742"/>
              <a:gd name="connsiteY38" fmla="*/ 1717491 h 4326517"/>
              <a:gd name="connsiteX39" fmla="*/ 921056 w 5685742"/>
              <a:gd name="connsiteY39" fmla="*/ 1669783 h 4326517"/>
              <a:gd name="connsiteX40" fmla="*/ 316757 w 5685742"/>
              <a:gd name="connsiteY40" fmla="*/ 1152949 h 4326517"/>
              <a:gd name="connsiteX41" fmla="*/ 221341 w 5685742"/>
              <a:gd name="connsiteY41" fmla="*/ 938263 h 4326517"/>
              <a:gd name="connsiteX42" fmla="*/ 6656 w 5685742"/>
              <a:gd name="connsiteY42" fmla="*/ 779237 h 4326517"/>
              <a:gd name="connsiteX43" fmla="*/ 499637 w 5685742"/>
              <a:gd name="connsiteY43" fmla="*/ 318062 h 4326517"/>
              <a:gd name="connsiteX44" fmla="*/ 801786 w 5685742"/>
              <a:gd name="connsiteY44" fmla="*/ 326013 h 4326517"/>
              <a:gd name="connsiteX0" fmla="*/ 801786 w 5685742"/>
              <a:gd name="connsiteY0" fmla="*/ 326013 h 4326517"/>
              <a:gd name="connsiteX1" fmla="*/ 1103936 w 5685742"/>
              <a:gd name="connsiteY1" fmla="*/ 111328 h 4326517"/>
              <a:gd name="connsiteX2" fmla="*/ 1294767 w 5685742"/>
              <a:gd name="connsiteY2" fmla="*/ 9 h 4326517"/>
              <a:gd name="connsiteX3" fmla="*/ 1533169 w 5685742"/>
              <a:gd name="connsiteY3" fmla="*/ 116344 h 4326517"/>
              <a:gd name="connsiteX4" fmla="*/ 1788277 w 5685742"/>
              <a:gd name="connsiteY4" fmla="*/ 179190 h 4326517"/>
              <a:gd name="connsiteX5" fmla="*/ 2193265 w 5685742"/>
              <a:gd name="connsiteY5" fmla="*/ 254451 h 4326517"/>
              <a:gd name="connsiteX6" fmla="*/ 2360242 w 5685742"/>
              <a:gd name="connsiteY6" fmla="*/ 540698 h 4326517"/>
              <a:gd name="connsiteX7" fmla="*/ 2471560 w 5685742"/>
              <a:gd name="connsiteY7" fmla="*/ 858750 h 4326517"/>
              <a:gd name="connsiteX8" fmla="*/ 2574927 w 5685742"/>
              <a:gd name="connsiteY8" fmla="*/ 1192705 h 4326517"/>
              <a:gd name="connsiteX9" fmla="*/ 2479512 w 5685742"/>
              <a:gd name="connsiteY9" fmla="*/ 1749296 h 4326517"/>
              <a:gd name="connsiteX10" fmla="*/ 2455658 w 5685742"/>
              <a:gd name="connsiteY10" fmla="*/ 1924225 h 4326517"/>
              <a:gd name="connsiteX11" fmla="*/ 2503366 w 5685742"/>
              <a:gd name="connsiteY11" fmla="*/ 2123008 h 4326517"/>
              <a:gd name="connsiteX12" fmla="*/ 2765759 w 5685742"/>
              <a:gd name="connsiteY12" fmla="*/ 2321790 h 4326517"/>
              <a:gd name="connsiteX13" fmla="*/ 3115616 w 5685742"/>
              <a:gd name="connsiteY13" fmla="*/ 2425157 h 4326517"/>
              <a:gd name="connsiteX14" fmla="*/ 3878941 w 5685742"/>
              <a:gd name="connsiteY14" fmla="*/ 2830674 h 4326517"/>
              <a:gd name="connsiteX15" fmla="*/ 4618413 w 5685742"/>
              <a:gd name="connsiteY15" fmla="*/ 3148726 h 4326517"/>
              <a:gd name="connsiteX16" fmla="*/ 4833098 w 5685742"/>
              <a:gd name="connsiteY16" fmla="*/ 3482681 h 4326517"/>
              <a:gd name="connsiteX17" fmla="*/ 5087539 w 5685742"/>
              <a:gd name="connsiteY17" fmla="*/ 3649658 h 4326517"/>
              <a:gd name="connsiteX18" fmla="*/ 5206809 w 5685742"/>
              <a:gd name="connsiteY18" fmla="*/ 3904100 h 4326517"/>
              <a:gd name="connsiteX19" fmla="*/ 5604374 w 5685742"/>
              <a:gd name="connsiteY19" fmla="*/ 4134688 h 4326517"/>
              <a:gd name="connsiteX20" fmla="*/ 5667985 w 5685742"/>
              <a:gd name="connsiteY20" fmla="*/ 4309616 h 4326517"/>
              <a:gd name="connsiteX21" fmla="*/ 5373786 w 5685742"/>
              <a:gd name="connsiteY21" fmla="*/ 4301665 h 4326517"/>
              <a:gd name="connsiteX22" fmla="*/ 5119345 w 5685742"/>
              <a:gd name="connsiteY22" fmla="*/ 4150590 h 4326517"/>
              <a:gd name="connsiteX23" fmla="*/ 4856952 w 5685742"/>
              <a:gd name="connsiteY23" fmla="*/ 4007467 h 4326517"/>
              <a:gd name="connsiteX24" fmla="*/ 4642266 w 5685742"/>
              <a:gd name="connsiteY24" fmla="*/ 3848441 h 4326517"/>
              <a:gd name="connsiteX25" fmla="*/ 4475289 w 5685742"/>
              <a:gd name="connsiteY25" fmla="*/ 3792782 h 4326517"/>
              <a:gd name="connsiteX26" fmla="*/ 4165188 w 5685742"/>
              <a:gd name="connsiteY26" fmla="*/ 3609902 h 4326517"/>
              <a:gd name="connsiteX27" fmla="*/ 3934600 w 5685742"/>
              <a:gd name="connsiteY27" fmla="*/ 3387265 h 4326517"/>
              <a:gd name="connsiteX28" fmla="*/ 3592694 w 5685742"/>
              <a:gd name="connsiteY28" fmla="*/ 3212336 h 4326517"/>
              <a:gd name="connsiteX29" fmla="*/ 3362106 w 5685742"/>
              <a:gd name="connsiteY29" fmla="*/ 3053310 h 4326517"/>
              <a:gd name="connsiteX30" fmla="*/ 2980444 w 5685742"/>
              <a:gd name="connsiteY30" fmla="*/ 2798869 h 4326517"/>
              <a:gd name="connsiteX31" fmla="*/ 2614684 w 5685742"/>
              <a:gd name="connsiteY31" fmla="*/ 2576232 h 4326517"/>
              <a:gd name="connsiteX32" fmla="*/ 2407950 w 5685742"/>
              <a:gd name="connsiteY32" fmla="*/ 2488768 h 4326517"/>
              <a:gd name="connsiteX33" fmla="*/ 2153508 w 5685742"/>
              <a:gd name="connsiteY33" fmla="*/ 2433109 h 4326517"/>
              <a:gd name="connsiteX34" fmla="*/ 2010385 w 5685742"/>
              <a:gd name="connsiteY34" fmla="*/ 2361547 h 4326517"/>
              <a:gd name="connsiteX35" fmla="*/ 1692333 w 5685742"/>
              <a:gd name="connsiteY35" fmla="*/ 2146862 h 4326517"/>
              <a:gd name="connsiteX36" fmla="*/ 1414037 w 5685742"/>
              <a:gd name="connsiteY36" fmla="*/ 2027592 h 4326517"/>
              <a:gd name="connsiteX37" fmla="*/ 1231157 w 5685742"/>
              <a:gd name="connsiteY37" fmla="*/ 1868566 h 4326517"/>
              <a:gd name="connsiteX38" fmla="*/ 1032374 w 5685742"/>
              <a:gd name="connsiteY38" fmla="*/ 1717491 h 4326517"/>
              <a:gd name="connsiteX39" fmla="*/ 921056 w 5685742"/>
              <a:gd name="connsiteY39" fmla="*/ 1669783 h 4326517"/>
              <a:gd name="connsiteX40" fmla="*/ 316757 w 5685742"/>
              <a:gd name="connsiteY40" fmla="*/ 1152949 h 4326517"/>
              <a:gd name="connsiteX41" fmla="*/ 221341 w 5685742"/>
              <a:gd name="connsiteY41" fmla="*/ 938263 h 4326517"/>
              <a:gd name="connsiteX42" fmla="*/ 6656 w 5685742"/>
              <a:gd name="connsiteY42" fmla="*/ 779237 h 4326517"/>
              <a:gd name="connsiteX43" fmla="*/ 499637 w 5685742"/>
              <a:gd name="connsiteY43" fmla="*/ 318062 h 4326517"/>
              <a:gd name="connsiteX44" fmla="*/ 801786 w 5685742"/>
              <a:gd name="connsiteY44" fmla="*/ 326013 h 4326517"/>
              <a:gd name="connsiteX0" fmla="*/ 801786 w 5685742"/>
              <a:gd name="connsiteY0" fmla="*/ 326013 h 4326517"/>
              <a:gd name="connsiteX1" fmla="*/ 1103936 w 5685742"/>
              <a:gd name="connsiteY1" fmla="*/ 111328 h 4326517"/>
              <a:gd name="connsiteX2" fmla="*/ 1294767 w 5685742"/>
              <a:gd name="connsiteY2" fmla="*/ 9 h 4326517"/>
              <a:gd name="connsiteX3" fmla="*/ 1533169 w 5685742"/>
              <a:gd name="connsiteY3" fmla="*/ 116344 h 4326517"/>
              <a:gd name="connsiteX4" fmla="*/ 1788277 w 5685742"/>
              <a:gd name="connsiteY4" fmla="*/ 179190 h 4326517"/>
              <a:gd name="connsiteX5" fmla="*/ 2109851 w 5685742"/>
              <a:gd name="connsiteY5" fmla="*/ 346477 h 4326517"/>
              <a:gd name="connsiteX6" fmla="*/ 2360242 w 5685742"/>
              <a:gd name="connsiteY6" fmla="*/ 540698 h 4326517"/>
              <a:gd name="connsiteX7" fmla="*/ 2471560 w 5685742"/>
              <a:gd name="connsiteY7" fmla="*/ 858750 h 4326517"/>
              <a:gd name="connsiteX8" fmla="*/ 2574927 w 5685742"/>
              <a:gd name="connsiteY8" fmla="*/ 1192705 h 4326517"/>
              <a:gd name="connsiteX9" fmla="*/ 2479512 w 5685742"/>
              <a:gd name="connsiteY9" fmla="*/ 1749296 h 4326517"/>
              <a:gd name="connsiteX10" fmla="*/ 2455658 w 5685742"/>
              <a:gd name="connsiteY10" fmla="*/ 1924225 h 4326517"/>
              <a:gd name="connsiteX11" fmla="*/ 2503366 w 5685742"/>
              <a:gd name="connsiteY11" fmla="*/ 2123008 h 4326517"/>
              <a:gd name="connsiteX12" fmla="*/ 2765759 w 5685742"/>
              <a:gd name="connsiteY12" fmla="*/ 2321790 h 4326517"/>
              <a:gd name="connsiteX13" fmla="*/ 3115616 w 5685742"/>
              <a:gd name="connsiteY13" fmla="*/ 2425157 h 4326517"/>
              <a:gd name="connsiteX14" fmla="*/ 3878941 w 5685742"/>
              <a:gd name="connsiteY14" fmla="*/ 2830674 h 4326517"/>
              <a:gd name="connsiteX15" fmla="*/ 4618413 w 5685742"/>
              <a:gd name="connsiteY15" fmla="*/ 3148726 h 4326517"/>
              <a:gd name="connsiteX16" fmla="*/ 4833098 w 5685742"/>
              <a:gd name="connsiteY16" fmla="*/ 3482681 h 4326517"/>
              <a:gd name="connsiteX17" fmla="*/ 5087539 w 5685742"/>
              <a:gd name="connsiteY17" fmla="*/ 3649658 h 4326517"/>
              <a:gd name="connsiteX18" fmla="*/ 5206809 w 5685742"/>
              <a:gd name="connsiteY18" fmla="*/ 3904100 h 4326517"/>
              <a:gd name="connsiteX19" fmla="*/ 5604374 w 5685742"/>
              <a:gd name="connsiteY19" fmla="*/ 4134688 h 4326517"/>
              <a:gd name="connsiteX20" fmla="*/ 5667985 w 5685742"/>
              <a:gd name="connsiteY20" fmla="*/ 4309616 h 4326517"/>
              <a:gd name="connsiteX21" fmla="*/ 5373786 w 5685742"/>
              <a:gd name="connsiteY21" fmla="*/ 4301665 h 4326517"/>
              <a:gd name="connsiteX22" fmla="*/ 5119345 w 5685742"/>
              <a:gd name="connsiteY22" fmla="*/ 4150590 h 4326517"/>
              <a:gd name="connsiteX23" fmla="*/ 4856952 w 5685742"/>
              <a:gd name="connsiteY23" fmla="*/ 4007467 h 4326517"/>
              <a:gd name="connsiteX24" fmla="*/ 4642266 w 5685742"/>
              <a:gd name="connsiteY24" fmla="*/ 3848441 h 4326517"/>
              <a:gd name="connsiteX25" fmla="*/ 4475289 w 5685742"/>
              <a:gd name="connsiteY25" fmla="*/ 3792782 h 4326517"/>
              <a:gd name="connsiteX26" fmla="*/ 4165188 w 5685742"/>
              <a:gd name="connsiteY26" fmla="*/ 3609902 h 4326517"/>
              <a:gd name="connsiteX27" fmla="*/ 3934600 w 5685742"/>
              <a:gd name="connsiteY27" fmla="*/ 3387265 h 4326517"/>
              <a:gd name="connsiteX28" fmla="*/ 3592694 w 5685742"/>
              <a:gd name="connsiteY28" fmla="*/ 3212336 h 4326517"/>
              <a:gd name="connsiteX29" fmla="*/ 3362106 w 5685742"/>
              <a:gd name="connsiteY29" fmla="*/ 3053310 h 4326517"/>
              <a:gd name="connsiteX30" fmla="*/ 2980444 w 5685742"/>
              <a:gd name="connsiteY30" fmla="*/ 2798869 h 4326517"/>
              <a:gd name="connsiteX31" fmla="*/ 2614684 w 5685742"/>
              <a:gd name="connsiteY31" fmla="*/ 2576232 h 4326517"/>
              <a:gd name="connsiteX32" fmla="*/ 2407950 w 5685742"/>
              <a:gd name="connsiteY32" fmla="*/ 2488768 h 4326517"/>
              <a:gd name="connsiteX33" fmla="*/ 2153508 w 5685742"/>
              <a:gd name="connsiteY33" fmla="*/ 2433109 h 4326517"/>
              <a:gd name="connsiteX34" fmla="*/ 2010385 w 5685742"/>
              <a:gd name="connsiteY34" fmla="*/ 2361547 h 4326517"/>
              <a:gd name="connsiteX35" fmla="*/ 1692333 w 5685742"/>
              <a:gd name="connsiteY35" fmla="*/ 2146862 h 4326517"/>
              <a:gd name="connsiteX36" fmla="*/ 1414037 w 5685742"/>
              <a:gd name="connsiteY36" fmla="*/ 2027592 h 4326517"/>
              <a:gd name="connsiteX37" fmla="*/ 1231157 w 5685742"/>
              <a:gd name="connsiteY37" fmla="*/ 1868566 h 4326517"/>
              <a:gd name="connsiteX38" fmla="*/ 1032374 w 5685742"/>
              <a:gd name="connsiteY38" fmla="*/ 1717491 h 4326517"/>
              <a:gd name="connsiteX39" fmla="*/ 921056 w 5685742"/>
              <a:gd name="connsiteY39" fmla="*/ 1669783 h 4326517"/>
              <a:gd name="connsiteX40" fmla="*/ 316757 w 5685742"/>
              <a:gd name="connsiteY40" fmla="*/ 1152949 h 4326517"/>
              <a:gd name="connsiteX41" fmla="*/ 221341 w 5685742"/>
              <a:gd name="connsiteY41" fmla="*/ 938263 h 4326517"/>
              <a:gd name="connsiteX42" fmla="*/ 6656 w 5685742"/>
              <a:gd name="connsiteY42" fmla="*/ 779237 h 4326517"/>
              <a:gd name="connsiteX43" fmla="*/ 499637 w 5685742"/>
              <a:gd name="connsiteY43" fmla="*/ 318062 h 4326517"/>
              <a:gd name="connsiteX44" fmla="*/ 801786 w 5685742"/>
              <a:gd name="connsiteY44" fmla="*/ 326013 h 4326517"/>
              <a:gd name="connsiteX0" fmla="*/ 801786 w 5685742"/>
              <a:gd name="connsiteY0" fmla="*/ 326013 h 4326517"/>
              <a:gd name="connsiteX1" fmla="*/ 1103936 w 5685742"/>
              <a:gd name="connsiteY1" fmla="*/ 111328 h 4326517"/>
              <a:gd name="connsiteX2" fmla="*/ 1294767 w 5685742"/>
              <a:gd name="connsiteY2" fmla="*/ 9 h 4326517"/>
              <a:gd name="connsiteX3" fmla="*/ 1533169 w 5685742"/>
              <a:gd name="connsiteY3" fmla="*/ 116344 h 4326517"/>
              <a:gd name="connsiteX4" fmla="*/ 1788277 w 5685742"/>
              <a:gd name="connsiteY4" fmla="*/ 179190 h 4326517"/>
              <a:gd name="connsiteX5" fmla="*/ 2109851 w 5685742"/>
              <a:gd name="connsiteY5" fmla="*/ 346477 h 4326517"/>
              <a:gd name="connsiteX6" fmla="*/ 2360242 w 5685742"/>
              <a:gd name="connsiteY6" fmla="*/ 540698 h 4326517"/>
              <a:gd name="connsiteX7" fmla="*/ 2471560 w 5685742"/>
              <a:gd name="connsiteY7" fmla="*/ 858750 h 4326517"/>
              <a:gd name="connsiteX8" fmla="*/ 2574927 w 5685742"/>
              <a:gd name="connsiteY8" fmla="*/ 1192705 h 4326517"/>
              <a:gd name="connsiteX9" fmla="*/ 2479512 w 5685742"/>
              <a:gd name="connsiteY9" fmla="*/ 1749296 h 4326517"/>
              <a:gd name="connsiteX10" fmla="*/ 2455658 w 5685742"/>
              <a:gd name="connsiteY10" fmla="*/ 1924225 h 4326517"/>
              <a:gd name="connsiteX11" fmla="*/ 2503366 w 5685742"/>
              <a:gd name="connsiteY11" fmla="*/ 2123008 h 4326517"/>
              <a:gd name="connsiteX12" fmla="*/ 2765759 w 5685742"/>
              <a:gd name="connsiteY12" fmla="*/ 2321790 h 4326517"/>
              <a:gd name="connsiteX13" fmla="*/ 3115616 w 5685742"/>
              <a:gd name="connsiteY13" fmla="*/ 2425157 h 4326517"/>
              <a:gd name="connsiteX14" fmla="*/ 3878941 w 5685742"/>
              <a:gd name="connsiteY14" fmla="*/ 2830674 h 4326517"/>
              <a:gd name="connsiteX15" fmla="*/ 4618413 w 5685742"/>
              <a:gd name="connsiteY15" fmla="*/ 3148726 h 4326517"/>
              <a:gd name="connsiteX16" fmla="*/ 4833098 w 5685742"/>
              <a:gd name="connsiteY16" fmla="*/ 3482681 h 4326517"/>
              <a:gd name="connsiteX17" fmla="*/ 5087539 w 5685742"/>
              <a:gd name="connsiteY17" fmla="*/ 3649658 h 4326517"/>
              <a:gd name="connsiteX18" fmla="*/ 5206809 w 5685742"/>
              <a:gd name="connsiteY18" fmla="*/ 3904100 h 4326517"/>
              <a:gd name="connsiteX19" fmla="*/ 5604374 w 5685742"/>
              <a:gd name="connsiteY19" fmla="*/ 4134688 h 4326517"/>
              <a:gd name="connsiteX20" fmla="*/ 5667985 w 5685742"/>
              <a:gd name="connsiteY20" fmla="*/ 4309616 h 4326517"/>
              <a:gd name="connsiteX21" fmla="*/ 5373786 w 5685742"/>
              <a:gd name="connsiteY21" fmla="*/ 4301665 h 4326517"/>
              <a:gd name="connsiteX22" fmla="*/ 5119345 w 5685742"/>
              <a:gd name="connsiteY22" fmla="*/ 4150590 h 4326517"/>
              <a:gd name="connsiteX23" fmla="*/ 4856952 w 5685742"/>
              <a:gd name="connsiteY23" fmla="*/ 4007467 h 4326517"/>
              <a:gd name="connsiteX24" fmla="*/ 4642266 w 5685742"/>
              <a:gd name="connsiteY24" fmla="*/ 3848441 h 4326517"/>
              <a:gd name="connsiteX25" fmla="*/ 4475289 w 5685742"/>
              <a:gd name="connsiteY25" fmla="*/ 3792782 h 4326517"/>
              <a:gd name="connsiteX26" fmla="*/ 4165188 w 5685742"/>
              <a:gd name="connsiteY26" fmla="*/ 3609902 h 4326517"/>
              <a:gd name="connsiteX27" fmla="*/ 3934600 w 5685742"/>
              <a:gd name="connsiteY27" fmla="*/ 3387265 h 4326517"/>
              <a:gd name="connsiteX28" fmla="*/ 3592694 w 5685742"/>
              <a:gd name="connsiteY28" fmla="*/ 3212336 h 4326517"/>
              <a:gd name="connsiteX29" fmla="*/ 3362106 w 5685742"/>
              <a:gd name="connsiteY29" fmla="*/ 3053310 h 4326517"/>
              <a:gd name="connsiteX30" fmla="*/ 2980444 w 5685742"/>
              <a:gd name="connsiteY30" fmla="*/ 2798869 h 4326517"/>
              <a:gd name="connsiteX31" fmla="*/ 2614684 w 5685742"/>
              <a:gd name="connsiteY31" fmla="*/ 2576232 h 4326517"/>
              <a:gd name="connsiteX32" fmla="*/ 2407950 w 5685742"/>
              <a:gd name="connsiteY32" fmla="*/ 2488768 h 4326517"/>
              <a:gd name="connsiteX33" fmla="*/ 2153508 w 5685742"/>
              <a:gd name="connsiteY33" fmla="*/ 2433109 h 4326517"/>
              <a:gd name="connsiteX34" fmla="*/ 2010385 w 5685742"/>
              <a:gd name="connsiteY34" fmla="*/ 2361547 h 4326517"/>
              <a:gd name="connsiteX35" fmla="*/ 1692333 w 5685742"/>
              <a:gd name="connsiteY35" fmla="*/ 2146862 h 4326517"/>
              <a:gd name="connsiteX36" fmla="*/ 1414037 w 5685742"/>
              <a:gd name="connsiteY36" fmla="*/ 2027592 h 4326517"/>
              <a:gd name="connsiteX37" fmla="*/ 1231157 w 5685742"/>
              <a:gd name="connsiteY37" fmla="*/ 1868566 h 4326517"/>
              <a:gd name="connsiteX38" fmla="*/ 1032374 w 5685742"/>
              <a:gd name="connsiteY38" fmla="*/ 1717491 h 4326517"/>
              <a:gd name="connsiteX39" fmla="*/ 921056 w 5685742"/>
              <a:gd name="connsiteY39" fmla="*/ 1669783 h 4326517"/>
              <a:gd name="connsiteX40" fmla="*/ 316757 w 5685742"/>
              <a:gd name="connsiteY40" fmla="*/ 1152949 h 4326517"/>
              <a:gd name="connsiteX41" fmla="*/ 221341 w 5685742"/>
              <a:gd name="connsiteY41" fmla="*/ 938263 h 4326517"/>
              <a:gd name="connsiteX42" fmla="*/ 6656 w 5685742"/>
              <a:gd name="connsiteY42" fmla="*/ 779237 h 4326517"/>
              <a:gd name="connsiteX43" fmla="*/ 608025 w 5685742"/>
              <a:gd name="connsiteY43" fmla="*/ 632031 h 4326517"/>
              <a:gd name="connsiteX44" fmla="*/ 801786 w 5685742"/>
              <a:gd name="connsiteY44" fmla="*/ 326013 h 4326517"/>
              <a:gd name="connsiteX0" fmla="*/ 580834 w 5464790"/>
              <a:gd name="connsiteY0" fmla="*/ 326013 h 4326517"/>
              <a:gd name="connsiteX1" fmla="*/ 882984 w 5464790"/>
              <a:gd name="connsiteY1" fmla="*/ 111328 h 4326517"/>
              <a:gd name="connsiteX2" fmla="*/ 1073815 w 5464790"/>
              <a:gd name="connsiteY2" fmla="*/ 9 h 4326517"/>
              <a:gd name="connsiteX3" fmla="*/ 1312217 w 5464790"/>
              <a:gd name="connsiteY3" fmla="*/ 116344 h 4326517"/>
              <a:gd name="connsiteX4" fmla="*/ 1567325 w 5464790"/>
              <a:gd name="connsiteY4" fmla="*/ 179190 h 4326517"/>
              <a:gd name="connsiteX5" fmla="*/ 1888899 w 5464790"/>
              <a:gd name="connsiteY5" fmla="*/ 346477 h 4326517"/>
              <a:gd name="connsiteX6" fmla="*/ 2139290 w 5464790"/>
              <a:gd name="connsiteY6" fmla="*/ 540698 h 4326517"/>
              <a:gd name="connsiteX7" fmla="*/ 2250608 w 5464790"/>
              <a:gd name="connsiteY7" fmla="*/ 858750 h 4326517"/>
              <a:gd name="connsiteX8" fmla="*/ 2353975 w 5464790"/>
              <a:gd name="connsiteY8" fmla="*/ 1192705 h 4326517"/>
              <a:gd name="connsiteX9" fmla="*/ 2258560 w 5464790"/>
              <a:gd name="connsiteY9" fmla="*/ 1749296 h 4326517"/>
              <a:gd name="connsiteX10" fmla="*/ 2234706 w 5464790"/>
              <a:gd name="connsiteY10" fmla="*/ 1924225 h 4326517"/>
              <a:gd name="connsiteX11" fmla="*/ 2282414 w 5464790"/>
              <a:gd name="connsiteY11" fmla="*/ 2123008 h 4326517"/>
              <a:gd name="connsiteX12" fmla="*/ 2544807 w 5464790"/>
              <a:gd name="connsiteY12" fmla="*/ 2321790 h 4326517"/>
              <a:gd name="connsiteX13" fmla="*/ 2894664 w 5464790"/>
              <a:gd name="connsiteY13" fmla="*/ 2425157 h 4326517"/>
              <a:gd name="connsiteX14" fmla="*/ 3657989 w 5464790"/>
              <a:gd name="connsiteY14" fmla="*/ 2830674 h 4326517"/>
              <a:gd name="connsiteX15" fmla="*/ 4397461 w 5464790"/>
              <a:gd name="connsiteY15" fmla="*/ 3148726 h 4326517"/>
              <a:gd name="connsiteX16" fmla="*/ 4612146 w 5464790"/>
              <a:gd name="connsiteY16" fmla="*/ 3482681 h 4326517"/>
              <a:gd name="connsiteX17" fmla="*/ 4866587 w 5464790"/>
              <a:gd name="connsiteY17" fmla="*/ 3649658 h 4326517"/>
              <a:gd name="connsiteX18" fmla="*/ 4985857 w 5464790"/>
              <a:gd name="connsiteY18" fmla="*/ 3904100 h 4326517"/>
              <a:gd name="connsiteX19" fmla="*/ 5383422 w 5464790"/>
              <a:gd name="connsiteY19" fmla="*/ 4134688 h 4326517"/>
              <a:gd name="connsiteX20" fmla="*/ 5447033 w 5464790"/>
              <a:gd name="connsiteY20" fmla="*/ 4309616 h 4326517"/>
              <a:gd name="connsiteX21" fmla="*/ 5152834 w 5464790"/>
              <a:gd name="connsiteY21" fmla="*/ 4301665 h 4326517"/>
              <a:gd name="connsiteX22" fmla="*/ 4898393 w 5464790"/>
              <a:gd name="connsiteY22" fmla="*/ 4150590 h 4326517"/>
              <a:gd name="connsiteX23" fmla="*/ 4636000 w 5464790"/>
              <a:gd name="connsiteY23" fmla="*/ 4007467 h 4326517"/>
              <a:gd name="connsiteX24" fmla="*/ 4421314 w 5464790"/>
              <a:gd name="connsiteY24" fmla="*/ 3848441 h 4326517"/>
              <a:gd name="connsiteX25" fmla="*/ 4254337 w 5464790"/>
              <a:gd name="connsiteY25" fmla="*/ 3792782 h 4326517"/>
              <a:gd name="connsiteX26" fmla="*/ 3944236 w 5464790"/>
              <a:gd name="connsiteY26" fmla="*/ 3609902 h 4326517"/>
              <a:gd name="connsiteX27" fmla="*/ 3713648 w 5464790"/>
              <a:gd name="connsiteY27" fmla="*/ 3387265 h 4326517"/>
              <a:gd name="connsiteX28" fmla="*/ 3371742 w 5464790"/>
              <a:gd name="connsiteY28" fmla="*/ 3212336 h 4326517"/>
              <a:gd name="connsiteX29" fmla="*/ 3141154 w 5464790"/>
              <a:gd name="connsiteY29" fmla="*/ 3053310 h 4326517"/>
              <a:gd name="connsiteX30" fmla="*/ 2759492 w 5464790"/>
              <a:gd name="connsiteY30" fmla="*/ 2798869 h 4326517"/>
              <a:gd name="connsiteX31" fmla="*/ 2393732 w 5464790"/>
              <a:gd name="connsiteY31" fmla="*/ 2576232 h 4326517"/>
              <a:gd name="connsiteX32" fmla="*/ 2186998 w 5464790"/>
              <a:gd name="connsiteY32" fmla="*/ 2488768 h 4326517"/>
              <a:gd name="connsiteX33" fmla="*/ 1932556 w 5464790"/>
              <a:gd name="connsiteY33" fmla="*/ 2433109 h 4326517"/>
              <a:gd name="connsiteX34" fmla="*/ 1789433 w 5464790"/>
              <a:gd name="connsiteY34" fmla="*/ 2361547 h 4326517"/>
              <a:gd name="connsiteX35" fmla="*/ 1471381 w 5464790"/>
              <a:gd name="connsiteY35" fmla="*/ 2146862 h 4326517"/>
              <a:gd name="connsiteX36" fmla="*/ 1193085 w 5464790"/>
              <a:gd name="connsiteY36" fmla="*/ 2027592 h 4326517"/>
              <a:gd name="connsiteX37" fmla="*/ 1010205 w 5464790"/>
              <a:gd name="connsiteY37" fmla="*/ 1868566 h 4326517"/>
              <a:gd name="connsiteX38" fmla="*/ 811422 w 5464790"/>
              <a:gd name="connsiteY38" fmla="*/ 1717491 h 4326517"/>
              <a:gd name="connsiteX39" fmla="*/ 700104 w 5464790"/>
              <a:gd name="connsiteY39" fmla="*/ 1669783 h 4326517"/>
              <a:gd name="connsiteX40" fmla="*/ 95805 w 5464790"/>
              <a:gd name="connsiteY40" fmla="*/ 1152949 h 4326517"/>
              <a:gd name="connsiteX41" fmla="*/ 389 w 5464790"/>
              <a:gd name="connsiteY41" fmla="*/ 938263 h 4326517"/>
              <a:gd name="connsiteX42" fmla="*/ 71252 w 5464790"/>
              <a:gd name="connsiteY42" fmla="*/ 811348 h 4326517"/>
              <a:gd name="connsiteX43" fmla="*/ 387073 w 5464790"/>
              <a:gd name="connsiteY43" fmla="*/ 632031 h 4326517"/>
              <a:gd name="connsiteX44" fmla="*/ 580834 w 5464790"/>
              <a:gd name="connsiteY44" fmla="*/ 326013 h 4326517"/>
              <a:gd name="connsiteX0" fmla="*/ 584480 w 5468436"/>
              <a:gd name="connsiteY0" fmla="*/ 326013 h 4326517"/>
              <a:gd name="connsiteX1" fmla="*/ 886630 w 5468436"/>
              <a:gd name="connsiteY1" fmla="*/ 111328 h 4326517"/>
              <a:gd name="connsiteX2" fmla="*/ 1077461 w 5468436"/>
              <a:gd name="connsiteY2" fmla="*/ 9 h 4326517"/>
              <a:gd name="connsiteX3" fmla="*/ 1315863 w 5468436"/>
              <a:gd name="connsiteY3" fmla="*/ 116344 h 4326517"/>
              <a:gd name="connsiteX4" fmla="*/ 1570971 w 5468436"/>
              <a:gd name="connsiteY4" fmla="*/ 179190 h 4326517"/>
              <a:gd name="connsiteX5" fmla="*/ 1892545 w 5468436"/>
              <a:gd name="connsiteY5" fmla="*/ 346477 h 4326517"/>
              <a:gd name="connsiteX6" fmla="*/ 2142936 w 5468436"/>
              <a:gd name="connsiteY6" fmla="*/ 540698 h 4326517"/>
              <a:gd name="connsiteX7" fmla="*/ 2254254 w 5468436"/>
              <a:gd name="connsiteY7" fmla="*/ 858750 h 4326517"/>
              <a:gd name="connsiteX8" fmla="*/ 2357621 w 5468436"/>
              <a:gd name="connsiteY8" fmla="*/ 1192705 h 4326517"/>
              <a:gd name="connsiteX9" fmla="*/ 2262206 w 5468436"/>
              <a:gd name="connsiteY9" fmla="*/ 1749296 h 4326517"/>
              <a:gd name="connsiteX10" fmla="*/ 2238352 w 5468436"/>
              <a:gd name="connsiteY10" fmla="*/ 1924225 h 4326517"/>
              <a:gd name="connsiteX11" fmla="*/ 2286060 w 5468436"/>
              <a:gd name="connsiteY11" fmla="*/ 2123008 h 4326517"/>
              <a:gd name="connsiteX12" fmla="*/ 2548453 w 5468436"/>
              <a:gd name="connsiteY12" fmla="*/ 2321790 h 4326517"/>
              <a:gd name="connsiteX13" fmla="*/ 2898310 w 5468436"/>
              <a:gd name="connsiteY13" fmla="*/ 2425157 h 4326517"/>
              <a:gd name="connsiteX14" fmla="*/ 3661635 w 5468436"/>
              <a:gd name="connsiteY14" fmla="*/ 2830674 h 4326517"/>
              <a:gd name="connsiteX15" fmla="*/ 4401107 w 5468436"/>
              <a:gd name="connsiteY15" fmla="*/ 3148726 h 4326517"/>
              <a:gd name="connsiteX16" fmla="*/ 4615792 w 5468436"/>
              <a:gd name="connsiteY16" fmla="*/ 3482681 h 4326517"/>
              <a:gd name="connsiteX17" fmla="*/ 4870233 w 5468436"/>
              <a:gd name="connsiteY17" fmla="*/ 3649658 h 4326517"/>
              <a:gd name="connsiteX18" fmla="*/ 4989503 w 5468436"/>
              <a:gd name="connsiteY18" fmla="*/ 3904100 h 4326517"/>
              <a:gd name="connsiteX19" fmla="*/ 5387068 w 5468436"/>
              <a:gd name="connsiteY19" fmla="*/ 4134688 h 4326517"/>
              <a:gd name="connsiteX20" fmla="*/ 5450679 w 5468436"/>
              <a:gd name="connsiteY20" fmla="*/ 4309616 h 4326517"/>
              <a:gd name="connsiteX21" fmla="*/ 5156480 w 5468436"/>
              <a:gd name="connsiteY21" fmla="*/ 4301665 h 4326517"/>
              <a:gd name="connsiteX22" fmla="*/ 4902039 w 5468436"/>
              <a:gd name="connsiteY22" fmla="*/ 4150590 h 4326517"/>
              <a:gd name="connsiteX23" fmla="*/ 4639646 w 5468436"/>
              <a:gd name="connsiteY23" fmla="*/ 4007467 h 4326517"/>
              <a:gd name="connsiteX24" fmla="*/ 4424960 w 5468436"/>
              <a:gd name="connsiteY24" fmla="*/ 3848441 h 4326517"/>
              <a:gd name="connsiteX25" fmla="*/ 4257983 w 5468436"/>
              <a:gd name="connsiteY25" fmla="*/ 3792782 h 4326517"/>
              <a:gd name="connsiteX26" fmla="*/ 3947882 w 5468436"/>
              <a:gd name="connsiteY26" fmla="*/ 3609902 h 4326517"/>
              <a:gd name="connsiteX27" fmla="*/ 3717294 w 5468436"/>
              <a:gd name="connsiteY27" fmla="*/ 3387265 h 4326517"/>
              <a:gd name="connsiteX28" fmla="*/ 3375388 w 5468436"/>
              <a:gd name="connsiteY28" fmla="*/ 3212336 h 4326517"/>
              <a:gd name="connsiteX29" fmla="*/ 3144800 w 5468436"/>
              <a:gd name="connsiteY29" fmla="*/ 3053310 h 4326517"/>
              <a:gd name="connsiteX30" fmla="*/ 2763138 w 5468436"/>
              <a:gd name="connsiteY30" fmla="*/ 2798869 h 4326517"/>
              <a:gd name="connsiteX31" fmla="*/ 2397378 w 5468436"/>
              <a:gd name="connsiteY31" fmla="*/ 2576232 h 4326517"/>
              <a:gd name="connsiteX32" fmla="*/ 2190644 w 5468436"/>
              <a:gd name="connsiteY32" fmla="*/ 2488768 h 4326517"/>
              <a:gd name="connsiteX33" fmla="*/ 1936202 w 5468436"/>
              <a:gd name="connsiteY33" fmla="*/ 2433109 h 4326517"/>
              <a:gd name="connsiteX34" fmla="*/ 1793079 w 5468436"/>
              <a:gd name="connsiteY34" fmla="*/ 2361547 h 4326517"/>
              <a:gd name="connsiteX35" fmla="*/ 1475027 w 5468436"/>
              <a:gd name="connsiteY35" fmla="*/ 2146862 h 4326517"/>
              <a:gd name="connsiteX36" fmla="*/ 1196731 w 5468436"/>
              <a:gd name="connsiteY36" fmla="*/ 2027592 h 4326517"/>
              <a:gd name="connsiteX37" fmla="*/ 1013851 w 5468436"/>
              <a:gd name="connsiteY37" fmla="*/ 1868566 h 4326517"/>
              <a:gd name="connsiteX38" fmla="*/ 815068 w 5468436"/>
              <a:gd name="connsiteY38" fmla="*/ 1717491 h 4326517"/>
              <a:gd name="connsiteX39" fmla="*/ 703750 w 5468436"/>
              <a:gd name="connsiteY39" fmla="*/ 1669783 h 4326517"/>
              <a:gd name="connsiteX40" fmla="*/ 99451 w 5468436"/>
              <a:gd name="connsiteY40" fmla="*/ 1152949 h 4326517"/>
              <a:gd name="connsiteX41" fmla="*/ 4035 w 5468436"/>
              <a:gd name="connsiteY41" fmla="*/ 938263 h 4326517"/>
              <a:gd name="connsiteX42" fmla="*/ 134444 w 5468436"/>
              <a:gd name="connsiteY42" fmla="*/ 835092 h 4326517"/>
              <a:gd name="connsiteX43" fmla="*/ 390719 w 5468436"/>
              <a:gd name="connsiteY43" fmla="*/ 632031 h 4326517"/>
              <a:gd name="connsiteX44" fmla="*/ 584480 w 5468436"/>
              <a:gd name="connsiteY44" fmla="*/ 326013 h 4326517"/>
              <a:gd name="connsiteX0" fmla="*/ 788668 w 5672624"/>
              <a:gd name="connsiteY0" fmla="*/ 326013 h 4326517"/>
              <a:gd name="connsiteX1" fmla="*/ 1090818 w 5672624"/>
              <a:gd name="connsiteY1" fmla="*/ 111328 h 4326517"/>
              <a:gd name="connsiteX2" fmla="*/ 1281649 w 5672624"/>
              <a:gd name="connsiteY2" fmla="*/ 9 h 4326517"/>
              <a:gd name="connsiteX3" fmla="*/ 1520051 w 5672624"/>
              <a:gd name="connsiteY3" fmla="*/ 116344 h 4326517"/>
              <a:gd name="connsiteX4" fmla="*/ 1775159 w 5672624"/>
              <a:gd name="connsiteY4" fmla="*/ 179190 h 4326517"/>
              <a:gd name="connsiteX5" fmla="*/ 2096733 w 5672624"/>
              <a:gd name="connsiteY5" fmla="*/ 346477 h 4326517"/>
              <a:gd name="connsiteX6" fmla="*/ 2347124 w 5672624"/>
              <a:gd name="connsiteY6" fmla="*/ 540698 h 4326517"/>
              <a:gd name="connsiteX7" fmla="*/ 2458442 w 5672624"/>
              <a:gd name="connsiteY7" fmla="*/ 858750 h 4326517"/>
              <a:gd name="connsiteX8" fmla="*/ 2561809 w 5672624"/>
              <a:gd name="connsiteY8" fmla="*/ 1192705 h 4326517"/>
              <a:gd name="connsiteX9" fmla="*/ 2466394 w 5672624"/>
              <a:gd name="connsiteY9" fmla="*/ 1749296 h 4326517"/>
              <a:gd name="connsiteX10" fmla="*/ 2442540 w 5672624"/>
              <a:gd name="connsiteY10" fmla="*/ 1924225 h 4326517"/>
              <a:gd name="connsiteX11" fmla="*/ 2490248 w 5672624"/>
              <a:gd name="connsiteY11" fmla="*/ 2123008 h 4326517"/>
              <a:gd name="connsiteX12" fmla="*/ 2752641 w 5672624"/>
              <a:gd name="connsiteY12" fmla="*/ 2321790 h 4326517"/>
              <a:gd name="connsiteX13" fmla="*/ 3102498 w 5672624"/>
              <a:gd name="connsiteY13" fmla="*/ 2425157 h 4326517"/>
              <a:gd name="connsiteX14" fmla="*/ 3865823 w 5672624"/>
              <a:gd name="connsiteY14" fmla="*/ 2830674 h 4326517"/>
              <a:gd name="connsiteX15" fmla="*/ 4605295 w 5672624"/>
              <a:gd name="connsiteY15" fmla="*/ 3148726 h 4326517"/>
              <a:gd name="connsiteX16" fmla="*/ 4819980 w 5672624"/>
              <a:gd name="connsiteY16" fmla="*/ 3482681 h 4326517"/>
              <a:gd name="connsiteX17" fmla="*/ 5074421 w 5672624"/>
              <a:gd name="connsiteY17" fmla="*/ 3649658 h 4326517"/>
              <a:gd name="connsiteX18" fmla="*/ 5193691 w 5672624"/>
              <a:gd name="connsiteY18" fmla="*/ 3904100 h 4326517"/>
              <a:gd name="connsiteX19" fmla="*/ 5591256 w 5672624"/>
              <a:gd name="connsiteY19" fmla="*/ 4134688 h 4326517"/>
              <a:gd name="connsiteX20" fmla="*/ 5654867 w 5672624"/>
              <a:gd name="connsiteY20" fmla="*/ 4309616 h 4326517"/>
              <a:gd name="connsiteX21" fmla="*/ 5360668 w 5672624"/>
              <a:gd name="connsiteY21" fmla="*/ 4301665 h 4326517"/>
              <a:gd name="connsiteX22" fmla="*/ 5106227 w 5672624"/>
              <a:gd name="connsiteY22" fmla="*/ 4150590 h 4326517"/>
              <a:gd name="connsiteX23" fmla="*/ 4843834 w 5672624"/>
              <a:gd name="connsiteY23" fmla="*/ 4007467 h 4326517"/>
              <a:gd name="connsiteX24" fmla="*/ 4629148 w 5672624"/>
              <a:gd name="connsiteY24" fmla="*/ 3848441 h 4326517"/>
              <a:gd name="connsiteX25" fmla="*/ 4462171 w 5672624"/>
              <a:gd name="connsiteY25" fmla="*/ 3792782 h 4326517"/>
              <a:gd name="connsiteX26" fmla="*/ 4152070 w 5672624"/>
              <a:gd name="connsiteY26" fmla="*/ 3609902 h 4326517"/>
              <a:gd name="connsiteX27" fmla="*/ 3921482 w 5672624"/>
              <a:gd name="connsiteY27" fmla="*/ 3387265 h 4326517"/>
              <a:gd name="connsiteX28" fmla="*/ 3579576 w 5672624"/>
              <a:gd name="connsiteY28" fmla="*/ 3212336 h 4326517"/>
              <a:gd name="connsiteX29" fmla="*/ 3348988 w 5672624"/>
              <a:gd name="connsiteY29" fmla="*/ 3053310 h 4326517"/>
              <a:gd name="connsiteX30" fmla="*/ 2967326 w 5672624"/>
              <a:gd name="connsiteY30" fmla="*/ 2798869 h 4326517"/>
              <a:gd name="connsiteX31" fmla="*/ 2601566 w 5672624"/>
              <a:gd name="connsiteY31" fmla="*/ 2576232 h 4326517"/>
              <a:gd name="connsiteX32" fmla="*/ 2394832 w 5672624"/>
              <a:gd name="connsiteY32" fmla="*/ 2488768 h 4326517"/>
              <a:gd name="connsiteX33" fmla="*/ 2140390 w 5672624"/>
              <a:gd name="connsiteY33" fmla="*/ 2433109 h 4326517"/>
              <a:gd name="connsiteX34" fmla="*/ 1997267 w 5672624"/>
              <a:gd name="connsiteY34" fmla="*/ 2361547 h 4326517"/>
              <a:gd name="connsiteX35" fmla="*/ 1679215 w 5672624"/>
              <a:gd name="connsiteY35" fmla="*/ 2146862 h 4326517"/>
              <a:gd name="connsiteX36" fmla="*/ 1400919 w 5672624"/>
              <a:gd name="connsiteY36" fmla="*/ 2027592 h 4326517"/>
              <a:gd name="connsiteX37" fmla="*/ 1218039 w 5672624"/>
              <a:gd name="connsiteY37" fmla="*/ 1868566 h 4326517"/>
              <a:gd name="connsiteX38" fmla="*/ 1019256 w 5672624"/>
              <a:gd name="connsiteY38" fmla="*/ 1717491 h 4326517"/>
              <a:gd name="connsiteX39" fmla="*/ 907938 w 5672624"/>
              <a:gd name="connsiteY39" fmla="*/ 1669783 h 4326517"/>
              <a:gd name="connsiteX40" fmla="*/ 31378 w 5672624"/>
              <a:gd name="connsiteY40" fmla="*/ 1215324 h 4326517"/>
              <a:gd name="connsiteX41" fmla="*/ 208223 w 5672624"/>
              <a:gd name="connsiteY41" fmla="*/ 938263 h 4326517"/>
              <a:gd name="connsiteX42" fmla="*/ 338632 w 5672624"/>
              <a:gd name="connsiteY42" fmla="*/ 835092 h 4326517"/>
              <a:gd name="connsiteX43" fmla="*/ 594907 w 5672624"/>
              <a:gd name="connsiteY43" fmla="*/ 632031 h 4326517"/>
              <a:gd name="connsiteX44" fmla="*/ 788668 w 5672624"/>
              <a:gd name="connsiteY44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1971964 w 5647321"/>
              <a:gd name="connsiteY34" fmla="*/ 2361547 h 4326517"/>
              <a:gd name="connsiteX35" fmla="*/ 1653912 w 5647321"/>
              <a:gd name="connsiteY35" fmla="*/ 2146862 h 4326517"/>
              <a:gd name="connsiteX36" fmla="*/ 1375616 w 5647321"/>
              <a:gd name="connsiteY36" fmla="*/ 2027592 h 4326517"/>
              <a:gd name="connsiteX37" fmla="*/ 1192736 w 5647321"/>
              <a:gd name="connsiteY37" fmla="*/ 1868566 h 4326517"/>
              <a:gd name="connsiteX38" fmla="*/ 993953 w 5647321"/>
              <a:gd name="connsiteY38" fmla="*/ 1717491 h 4326517"/>
              <a:gd name="connsiteX39" fmla="*/ 420662 w 5647321"/>
              <a:gd name="connsiteY39" fmla="*/ 1582187 h 4326517"/>
              <a:gd name="connsiteX40" fmla="*/ 6075 w 5647321"/>
              <a:gd name="connsiteY40" fmla="*/ 1215324 h 4326517"/>
              <a:gd name="connsiteX41" fmla="*/ 182920 w 5647321"/>
              <a:gd name="connsiteY41" fmla="*/ 938263 h 4326517"/>
              <a:gd name="connsiteX42" fmla="*/ 313329 w 5647321"/>
              <a:gd name="connsiteY42" fmla="*/ 835092 h 4326517"/>
              <a:gd name="connsiteX43" fmla="*/ 569604 w 5647321"/>
              <a:gd name="connsiteY43" fmla="*/ 632031 h 4326517"/>
              <a:gd name="connsiteX44" fmla="*/ 763365 w 5647321"/>
              <a:gd name="connsiteY44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1971964 w 5647321"/>
              <a:gd name="connsiteY34" fmla="*/ 2361547 h 4326517"/>
              <a:gd name="connsiteX35" fmla="*/ 1653912 w 5647321"/>
              <a:gd name="connsiteY35" fmla="*/ 2146862 h 4326517"/>
              <a:gd name="connsiteX36" fmla="*/ 1312133 w 5647321"/>
              <a:gd name="connsiteY36" fmla="*/ 2261347 h 4326517"/>
              <a:gd name="connsiteX37" fmla="*/ 1192736 w 5647321"/>
              <a:gd name="connsiteY37" fmla="*/ 1868566 h 4326517"/>
              <a:gd name="connsiteX38" fmla="*/ 993953 w 5647321"/>
              <a:gd name="connsiteY38" fmla="*/ 1717491 h 4326517"/>
              <a:gd name="connsiteX39" fmla="*/ 420662 w 5647321"/>
              <a:gd name="connsiteY39" fmla="*/ 1582187 h 4326517"/>
              <a:gd name="connsiteX40" fmla="*/ 6075 w 5647321"/>
              <a:gd name="connsiteY40" fmla="*/ 1215324 h 4326517"/>
              <a:gd name="connsiteX41" fmla="*/ 182920 w 5647321"/>
              <a:gd name="connsiteY41" fmla="*/ 938263 h 4326517"/>
              <a:gd name="connsiteX42" fmla="*/ 313329 w 5647321"/>
              <a:gd name="connsiteY42" fmla="*/ 835092 h 4326517"/>
              <a:gd name="connsiteX43" fmla="*/ 569604 w 5647321"/>
              <a:gd name="connsiteY43" fmla="*/ 632031 h 4326517"/>
              <a:gd name="connsiteX44" fmla="*/ 763365 w 5647321"/>
              <a:gd name="connsiteY44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1971964 w 5647321"/>
              <a:gd name="connsiteY34" fmla="*/ 2361547 h 4326517"/>
              <a:gd name="connsiteX35" fmla="*/ 1653912 w 5647321"/>
              <a:gd name="connsiteY35" fmla="*/ 2146862 h 4326517"/>
              <a:gd name="connsiteX36" fmla="*/ 1312133 w 5647321"/>
              <a:gd name="connsiteY36" fmla="*/ 2261347 h 4326517"/>
              <a:gd name="connsiteX37" fmla="*/ 1164317 w 5647321"/>
              <a:gd name="connsiteY37" fmla="*/ 2009064 h 4326517"/>
              <a:gd name="connsiteX38" fmla="*/ 993953 w 5647321"/>
              <a:gd name="connsiteY38" fmla="*/ 1717491 h 4326517"/>
              <a:gd name="connsiteX39" fmla="*/ 420662 w 5647321"/>
              <a:gd name="connsiteY39" fmla="*/ 1582187 h 4326517"/>
              <a:gd name="connsiteX40" fmla="*/ 6075 w 5647321"/>
              <a:gd name="connsiteY40" fmla="*/ 1215324 h 4326517"/>
              <a:gd name="connsiteX41" fmla="*/ 182920 w 5647321"/>
              <a:gd name="connsiteY41" fmla="*/ 938263 h 4326517"/>
              <a:gd name="connsiteX42" fmla="*/ 313329 w 5647321"/>
              <a:gd name="connsiteY42" fmla="*/ 835092 h 4326517"/>
              <a:gd name="connsiteX43" fmla="*/ 569604 w 5647321"/>
              <a:gd name="connsiteY43" fmla="*/ 632031 h 4326517"/>
              <a:gd name="connsiteX44" fmla="*/ 763365 w 5647321"/>
              <a:gd name="connsiteY44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1971964 w 5647321"/>
              <a:gd name="connsiteY34" fmla="*/ 2361547 h 4326517"/>
              <a:gd name="connsiteX35" fmla="*/ 1653912 w 5647321"/>
              <a:gd name="connsiteY35" fmla="*/ 2146862 h 4326517"/>
              <a:gd name="connsiteX36" fmla="*/ 1312133 w 5647321"/>
              <a:gd name="connsiteY36" fmla="*/ 2261347 h 4326517"/>
              <a:gd name="connsiteX37" fmla="*/ 1164317 w 5647321"/>
              <a:gd name="connsiteY37" fmla="*/ 2009064 h 4326517"/>
              <a:gd name="connsiteX38" fmla="*/ 957158 w 5647321"/>
              <a:gd name="connsiteY38" fmla="*/ 1782039 h 4326517"/>
              <a:gd name="connsiteX39" fmla="*/ 993953 w 5647321"/>
              <a:gd name="connsiteY39" fmla="*/ 1717491 h 4326517"/>
              <a:gd name="connsiteX40" fmla="*/ 420662 w 5647321"/>
              <a:gd name="connsiteY40" fmla="*/ 1582187 h 4326517"/>
              <a:gd name="connsiteX41" fmla="*/ 6075 w 5647321"/>
              <a:gd name="connsiteY41" fmla="*/ 1215324 h 4326517"/>
              <a:gd name="connsiteX42" fmla="*/ 182920 w 5647321"/>
              <a:gd name="connsiteY42" fmla="*/ 938263 h 4326517"/>
              <a:gd name="connsiteX43" fmla="*/ 313329 w 5647321"/>
              <a:gd name="connsiteY43" fmla="*/ 835092 h 4326517"/>
              <a:gd name="connsiteX44" fmla="*/ 569604 w 5647321"/>
              <a:gd name="connsiteY44" fmla="*/ 632031 h 4326517"/>
              <a:gd name="connsiteX45" fmla="*/ 763365 w 5647321"/>
              <a:gd name="connsiteY45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1971964 w 5647321"/>
              <a:gd name="connsiteY34" fmla="*/ 2361547 h 4326517"/>
              <a:gd name="connsiteX35" fmla="*/ 1653912 w 5647321"/>
              <a:gd name="connsiteY35" fmla="*/ 2146862 h 4326517"/>
              <a:gd name="connsiteX36" fmla="*/ 1614745 w 5647321"/>
              <a:gd name="connsiteY36" fmla="*/ 2404195 h 4326517"/>
              <a:gd name="connsiteX37" fmla="*/ 1312133 w 5647321"/>
              <a:gd name="connsiteY37" fmla="*/ 2261347 h 4326517"/>
              <a:gd name="connsiteX38" fmla="*/ 1164317 w 5647321"/>
              <a:gd name="connsiteY38" fmla="*/ 2009064 h 4326517"/>
              <a:gd name="connsiteX39" fmla="*/ 957158 w 5647321"/>
              <a:gd name="connsiteY39" fmla="*/ 1782039 h 4326517"/>
              <a:gd name="connsiteX40" fmla="*/ 993953 w 5647321"/>
              <a:gd name="connsiteY40" fmla="*/ 1717491 h 4326517"/>
              <a:gd name="connsiteX41" fmla="*/ 420662 w 5647321"/>
              <a:gd name="connsiteY41" fmla="*/ 1582187 h 4326517"/>
              <a:gd name="connsiteX42" fmla="*/ 6075 w 5647321"/>
              <a:gd name="connsiteY42" fmla="*/ 1215324 h 4326517"/>
              <a:gd name="connsiteX43" fmla="*/ 182920 w 5647321"/>
              <a:gd name="connsiteY43" fmla="*/ 938263 h 4326517"/>
              <a:gd name="connsiteX44" fmla="*/ 313329 w 5647321"/>
              <a:gd name="connsiteY44" fmla="*/ 835092 h 4326517"/>
              <a:gd name="connsiteX45" fmla="*/ 569604 w 5647321"/>
              <a:gd name="connsiteY45" fmla="*/ 632031 h 4326517"/>
              <a:gd name="connsiteX46" fmla="*/ 763365 w 5647321"/>
              <a:gd name="connsiteY46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1971964 w 5647321"/>
              <a:gd name="connsiteY34" fmla="*/ 2361547 h 4326517"/>
              <a:gd name="connsiteX35" fmla="*/ 1826969 w 5647321"/>
              <a:gd name="connsiteY35" fmla="*/ 2542971 h 4326517"/>
              <a:gd name="connsiteX36" fmla="*/ 1653912 w 5647321"/>
              <a:gd name="connsiteY36" fmla="*/ 214686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1971964 w 5647321"/>
              <a:gd name="connsiteY34" fmla="*/ 2361547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115087 w 5647321"/>
              <a:gd name="connsiteY33" fmla="*/ 2433109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369529 w 5647321"/>
              <a:gd name="connsiteY32" fmla="*/ 2488768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576263 w 5647321"/>
              <a:gd name="connsiteY31" fmla="*/ 2576232 h 4326517"/>
              <a:gd name="connsiteX32" fmla="*/ 2511750 w 5647321"/>
              <a:gd name="connsiteY32" fmla="*/ 2757832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42023 w 5647321"/>
              <a:gd name="connsiteY30" fmla="*/ 2798869 h 4326517"/>
              <a:gd name="connsiteX31" fmla="*/ 2717254 w 5647321"/>
              <a:gd name="connsiteY31" fmla="*/ 2893646 h 4326517"/>
              <a:gd name="connsiteX32" fmla="*/ 2511750 w 5647321"/>
              <a:gd name="connsiteY32" fmla="*/ 2757832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23685 w 5647321"/>
              <a:gd name="connsiteY29" fmla="*/ 3053310 h 4326517"/>
              <a:gd name="connsiteX30" fmla="*/ 2982008 w 5647321"/>
              <a:gd name="connsiteY30" fmla="*/ 3026103 h 4326517"/>
              <a:gd name="connsiteX31" fmla="*/ 2717254 w 5647321"/>
              <a:gd name="connsiteY31" fmla="*/ 2893646 h 4326517"/>
              <a:gd name="connsiteX32" fmla="*/ 2511750 w 5647321"/>
              <a:gd name="connsiteY32" fmla="*/ 2757832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54273 w 5647321"/>
              <a:gd name="connsiteY28" fmla="*/ 3212336 h 4326517"/>
              <a:gd name="connsiteX29" fmla="*/ 3315565 w 5647321"/>
              <a:gd name="connsiteY29" fmla="*/ 3166865 h 4326517"/>
              <a:gd name="connsiteX30" fmla="*/ 2982008 w 5647321"/>
              <a:gd name="connsiteY30" fmla="*/ 3026103 h 4326517"/>
              <a:gd name="connsiteX31" fmla="*/ 2717254 w 5647321"/>
              <a:gd name="connsiteY31" fmla="*/ 2893646 h 4326517"/>
              <a:gd name="connsiteX32" fmla="*/ 2511750 w 5647321"/>
              <a:gd name="connsiteY32" fmla="*/ 2757832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36868 w 5647321"/>
              <a:gd name="connsiteY25" fmla="*/ 3792782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77772 w 5647321"/>
              <a:gd name="connsiteY28" fmla="*/ 3265239 h 4326517"/>
              <a:gd name="connsiteX29" fmla="*/ 3315565 w 5647321"/>
              <a:gd name="connsiteY29" fmla="*/ 3166865 h 4326517"/>
              <a:gd name="connsiteX30" fmla="*/ 2982008 w 5647321"/>
              <a:gd name="connsiteY30" fmla="*/ 3026103 h 4326517"/>
              <a:gd name="connsiteX31" fmla="*/ 2717254 w 5647321"/>
              <a:gd name="connsiteY31" fmla="*/ 2893646 h 4326517"/>
              <a:gd name="connsiteX32" fmla="*/ 2511750 w 5647321"/>
              <a:gd name="connsiteY32" fmla="*/ 2757832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64945 w 5647321"/>
              <a:gd name="connsiteY11" fmla="*/ 2123008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44864 w 5647321"/>
              <a:gd name="connsiteY25" fmla="*/ 3735450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77772 w 5647321"/>
              <a:gd name="connsiteY28" fmla="*/ 3265239 h 4326517"/>
              <a:gd name="connsiteX29" fmla="*/ 3315565 w 5647321"/>
              <a:gd name="connsiteY29" fmla="*/ 3166865 h 4326517"/>
              <a:gd name="connsiteX30" fmla="*/ 2982008 w 5647321"/>
              <a:gd name="connsiteY30" fmla="*/ 3026103 h 4326517"/>
              <a:gd name="connsiteX31" fmla="*/ 2717254 w 5647321"/>
              <a:gd name="connsiteY31" fmla="*/ 2893646 h 4326517"/>
              <a:gd name="connsiteX32" fmla="*/ 2511750 w 5647321"/>
              <a:gd name="connsiteY32" fmla="*/ 2757832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  <a:gd name="connsiteX0" fmla="*/ 763365 w 5647321"/>
              <a:gd name="connsiteY0" fmla="*/ 326013 h 4326517"/>
              <a:gd name="connsiteX1" fmla="*/ 1065515 w 5647321"/>
              <a:gd name="connsiteY1" fmla="*/ 111328 h 4326517"/>
              <a:gd name="connsiteX2" fmla="*/ 1256346 w 5647321"/>
              <a:gd name="connsiteY2" fmla="*/ 9 h 4326517"/>
              <a:gd name="connsiteX3" fmla="*/ 1494748 w 5647321"/>
              <a:gd name="connsiteY3" fmla="*/ 116344 h 4326517"/>
              <a:gd name="connsiteX4" fmla="*/ 1749856 w 5647321"/>
              <a:gd name="connsiteY4" fmla="*/ 179190 h 4326517"/>
              <a:gd name="connsiteX5" fmla="*/ 2071430 w 5647321"/>
              <a:gd name="connsiteY5" fmla="*/ 346477 h 4326517"/>
              <a:gd name="connsiteX6" fmla="*/ 2321821 w 5647321"/>
              <a:gd name="connsiteY6" fmla="*/ 540698 h 4326517"/>
              <a:gd name="connsiteX7" fmla="*/ 2433139 w 5647321"/>
              <a:gd name="connsiteY7" fmla="*/ 858750 h 4326517"/>
              <a:gd name="connsiteX8" fmla="*/ 2536506 w 5647321"/>
              <a:gd name="connsiteY8" fmla="*/ 1192705 h 4326517"/>
              <a:gd name="connsiteX9" fmla="*/ 2441091 w 5647321"/>
              <a:gd name="connsiteY9" fmla="*/ 1749296 h 4326517"/>
              <a:gd name="connsiteX10" fmla="*/ 2417237 w 5647321"/>
              <a:gd name="connsiteY10" fmla="*/ 1924225 h 4326517"/>
              <a:gd name="connsiteX11" fmla="*/ 2442308 w 5647321"/>
              <a:gd name="connsiteY11" fmla="*/ 2190427 h 4326517"/>
              <a:gd name="connsiteX12" fmla="*/ 2727338 w 5647321"/>
              <a:gd name="connsiteY12" fmla="*/ 2321790 h 4326517"/>
              <a:gd name="connsiteX13" fmla="*/ 3077195 w 5647321"/>
              <a:gd name="connsiteY13" fmla="*/ 2425157 h 4326517"/>
              <a:gd name="connsiteX14" fmla="*/ 3840520 w 5647321"/>
              <a:gd name="connsiteY14" fmla="*/ 2830674 h 4326517"/>
              <a:gd name="connsiteX15" fmla="*/ 4579992 w 5647321"/>
              <a:gd name="connsiteY15" fmla="*/ 3148726 h 4326517"/>
              <a:gd name="connsiteX16" fmla="*/ 4794677 w 5647321"/>
              <a:gd name="connsiteY16" fmla="*/ 3482681 h 4326517"/>
              <a:gd name="connsiteX17" fmla="*/ 5049118 w 5647321"/>
              <a:gd name="connsiteY17" fmla="*/ 3649658 h 4326517"/>
              <a:gd name="connsiteX18" fmla="*/ 5168388 w 5647321"/>
              <a:gd name="connsiteY18" fmla="*/ 3904100 h 4326517"/>
              <a:gd name="connsiteX19" fmla="*/ 5565953 w 5647321"/>
              <a:gd name="connsiteY19" fmla="*/ 4134688 h 4326517"/>
              <a:gd name="connsiteX20" fmla="*/ 5629564 w 5647321"/>
              <a:gd name="connsiteY20" fmla="*/ 4309616 h 4326517"/>
              <a:gd name="connsiteX21" fmla="*/ 5335365 w 5647321"/>
              <a:gd name="connsiteY21" fmla="*/ 4301665 h 4326517"/>
              <a:gd name="connsiteX22" fmla="*/ 5080924 w 5647321"/>
              <a:gd name="connsiteY22" fmla="*/ 4150590 h 4326517"/>
              <a:gd name="connsiteX23" fmla="*/ 4818531 w 5647321"/>
              <a:gd name="connsiteY23" fmla="*/ 4007467 h 4326517"/>
              <a:gd name="connsiteX24" fmla="*/ 4603845 w 5647321"/>
              <a:gd name="connsiteY24" fmla="*/ 3848441 h 4326517"/>
              <a:gd name="connsiteX25" fmla="*/ 4444864 w 5647321"/>
              <a:gd name="connsiteY25" fmla="*/ 3735450 h 4326517"/>
              <a:gd name="connsiteX26" fmla="*/ 4126767 w 5647321"/>
              <a:gd name="connsiteY26" fmla="*/ 3609902 h 4326517"/>
              <a:gd name="connsiteX27" fmla="*/ 3896179 w 5647321"/>
              <a:gd name="connsiteY27" fmla="*/ 3387265 h 4326517"/>
              <a:gd name="connsiteX28" fmla="*/ 3577772 w 5647321"/>
              <a:gd name="connsiteY28" fmla="*/ 3265239 h 4326517"/>
              <a:gd name="connsiteX29" fmla="*/ 3315565 w 5647321"/>
              <a:gd name="connsiteY29" fmla="*/ 3166865 h 4326517"/>
              <a:gd name="connsiteX30" fmla="*/ 2982008 w 5647321"/>
              <a:gd name="connsiteY30" fmla="*/ 3026103 h 4326517"/>
              <a:gd name="connsiteX31" fmla="*/ 2717254 w 5647321"/>
              <a:gd name="connsiteY31" fmla="*/ 2893646 h 4326517"/>
              <a:gd name="connsiteX32" fmla="*/ 2511750 w 5647321"/>
              <a:gd name="connsiteY32" fmla="*/ 2757832 h 4326517"/>
              <a:gd name="connsiteX33" fmla="*/ 2248203 w 5647321"/>
              <a:gd name="connsiteY33" fmla="*/ 2751630 h 4326517"/>
              <a:gd name="connsiteX34" fmla="*/ 2010718 w 5647321"/>
              <a:gd name="connsiteY34" fmla="*/ 2637132 h 4326517"/>
              <a:gd name="connsiteX35" fmla="*/ 1826969 w 5647321"/>
              <a:gd name="connsiteY35" fmla="*/ 2542971 h 4326517"/>
              <a:gd name="connsiteX36" fmla="*/ 1738679 w 5647321"/>
              <a:gd name="connsiteY36" fmla="*/ 2464152 h 4326517"/>
              <a:gd name="connsiteX37" fmla="*/ 1614745 w 5647321"/>
              <a:gd name="connsiteY37" fmla="*/ 2404195 h 4326517"/>
              <a:gd name="connsiteX38" fmla="*/ 1312133 w 5647321"/>
              <a:gd name="connsiteY38" fmla="*/ 2261347 h 4326517"/>
              <a:gd name="connsiteX39" fmla="*/ 1164317 w 5647321"/>
              <a:gd name="connsiteY39" fmla="*/ 2009064 h 4326517"/>
              <a:gd name="connsiteX40" fmla="*/ 957158 w 5647321"/>
              <a:gd name="connsiteY40" fmla="*/ 1782039 h 4326517"/>
              <a:gd name="connsiteX41" fmla="*/ 993953 w 5647321"/>
              <a:gd name="connsiteY41" fmla="*/ 1717491 h 4326517"/>
              <a:gd name="connsiteX42" fmla="*/ 420662 w 5647321"/>
              <a:gd name="connsiteY42" fmla="*/ 1582187 h 4326517"/>
              <a:gd name="connsiteX43" fmla="*/ 6075 w 5647321"/>
              <a:gd name="connsiteY43" fmla="*/ 1215324 h 4326517"/>
              <a:gd name="connsiteX44" fmla="*/ 182920 w 5647321"/>
              <a:gd name="connsiteY44" fmla="*/ 938263 h 4326517"/>
              <a:gd name="connsiteX45" fmla="*/ 313329 w 5647321"/>
              <a:gd name="connsiteY45" fmla="*/ 835092 h 4326517"/>
              <a:gd name="connsiteX46" fmla="*/ 569604 w 5647321"/>
              <a:gd name="connsiteY46" fmla="*/ 632031 h 4326517"/>
              <a:gd name="connsiteX47" fmla="*/ 763365 w 5647321"/>
              <a:gd name="connsiteY47" fmla="*/ 326013 h 432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47321" h="4326517">
                <a:moveTo>
                  <a:pt x="763365" y="326013"/>
                </a:moveTo>
                <a:cubicBezTo>
                  <a:pt x="846017" y="239229"/>
                  <a:pt x="983352" y="165662"/>
                  <a:pt x="1065515" y="111328"/>
                </a:cubicBezTo>
                <a:cubicBezTo>
                  <a:pt x="1147679" y="56994"/>
                  <a:pt x="1184807" y="-827"/>
                  <a:pt x="1256346" y="9"/>
                </a:cubicBezTo>
                <a:cubicBezTo>
                  <a:pt x="1327885" y="845"/>
                  <a:pt x="1412496" y="86481"/>
                  <a:pt x="1494748" y="116344"/>
                </a:cubicBezTo>
                <a:cubicBezTo>
                  <a:pt x="1577000" y="146207"/>
                  <a:pt x="1653742" y="140835"/>
                  <a:pt x="1749856" y="179190"/>
                </a:cubicBezTo>
                <a:cubicBezTo>
                  <a:pt x="1845970" y="217546"/>
                  <a:pt x="1976103" y="286226"/>
                  <a:pt x="2071430" y="346477"/>
                </a:cubicBezTo>
                <a:cubicBezTo>
                  <a:pt x="2166757" y="406728"/>
                  <a:pt x="2261536" y="455319"/>
                  <a:pt x="2321821" y="540698"/>
                </a:cubicBezTo>
                <a:cubicBezTo>
                  <a:pt x="2382106" y="626077"/>
                  <a:pt x="2397358" y="750082"/>
                  <a:pt x="2433139" y="858750"/>
                </a:cubicBezTo>
                <a:cubicBezTo>
                  <a:pt x="2468920" y="967418"/>
                  <a:pt x="2535181" y="1044281"/>
                  <a:pt x="2536506" y="1192705"/>
                </a:cubicBezTo>
                <a:cubicBezTo>
                  <a:pt x="2537831" y="1341129"/>
                  <a:pt x="2460969" y="1627376"/>
                  <a:pt x="2441091" y="1749296"/>
                </a:cubicBezTo>
                <a:cubicBezTo>
                  <a:pt x="2421213" y="1871216"/>
                  <a:pt x="2417034" y="1850703"/>
                  <a:pt x="2417237" y="1924225"/>
                </a:cubicBezTo>
                <a:cubicBezTo>
                  <a:pt x="2417440" y="1997747"/>
                  <a:pt x="2390625" y="2124166"/>
                  <a:pt x="2442308" y="2190427"/>
                </a:cubicBezTo>
                <a:cubicBezTo>
                  <a:pt x="2493991" y="2256688"/>
                  <a:pt x="2621524" y="2282668"/>
                  <a:pt x="2727338" y="2321790"/>
                </a:cubicBezTo>
                <a:cubicBezTo>
                  <a:pt x="2833153" y="2360912"/>
                  <a:pt x="2891665" y="2340343"/>
                  <a:pt x="3077195" y="2425157"/>
                </a:cubicBezTo>
                <a:cubicBezTo>
                  <a:pt x="3262725" y="2509971"/>
                  <a:pt x="3590054" y="2710079"/>
                  <a:pt x="3840520" y="2830674"/>
                </a:cubicBezTo>
                <a:cubicBezTo>
                  <a:pt x="4090986" y="2951269"/>
                  <a:pt x="4420966" y="3040058"/>
                  <a:pt x="4579992" y="3148726"/>
                </a:cubicBezTo>
                <a:cubicBezTo>
                  <a:pt x="4739018" y="3257394"/>
                  <a:pt x="4716489" y="3399192"/>
                  <a:pt x="4794677" y="3482681"/>
                </a:cubicBezTo>
                <a:cubicBezTo>
                  <a:pt x="4872865" y="3566170"/>
                  <a:pt x="4986833" y="3579422"/>
                  <a:pt x="5049118" y="3649658"/>
                </a:cubicBezTo>
                <a:cubicBezTo>
                  <a:pt x="5111403" y="3719894"/>
                  <a:pt x="5082249" y="3823262"/>
                  <a:pt x="5168388" y="3904100"/>
                </a:cubicBezTo>
                <a:cubicBezTo>
                  <a:pt x="5254527" y="3984938"/>
                  <a:pt x="5489090" y="4067102"/>
                  <a:pt x="5565953" y="4134688"/>
                </a:cubicBezTo>
                <a:cubicBezTo>
                  <a:pt x="5642816" y="4202274"/>
                  <a:pt x="5667995" y="4281787"/>
                  <a:pt x="5629564" y="4309616"/>
                </a:cubicBezTo>
                <a:cubicBezTo>
                  <a:pt x="5591133" y="4337445"/>
                  <a:pt x="5426805" y="4328169"/>
                  <a:pt x="5335365" y="4301665"/>
                </a:cubicBezTo>
                <a:cubicBezTo>
                  <a:pt x="5243925" y="4275161"/>
                  <a:pt x="5167063" y="4199623"/>
                  <a:pt x="5080924" y="4150590"/>
                </a:cubicBezTo>
                <a:cubicBezTo>
                  <a:pt x="4994785" y="4101557"/>
                  <a:pt x="4898044" y="4057825"/>
                  <a:pt x="4818531" y="4007467"/>
                </a:cubicBezTo>
                <a:cubicBezTo>
                  <a:pt x="4739018" y="3957109"/>
                  <a:pt x="4666123" y="3893777"/>
                  <a:pt x="4603845" y="3848441"/>
                </a:cubicBezTo>
                <a:cubicBezTo>
                  <a:pt x="4541567" y="3803105"/>
                  <a:pt x="4524377" y="3775206"/>
                  <a:pt x="4444864" y="3735450"/>
                </a:cubicBezTo>
                <a:cubicBezTo>
                  <a:pt x="4365351" y="3695694"/>
                  <a:pt x="4218215" y="3667933"/>
                  <a:pt x="4126767" y="3609902"/>
                </a:cubicBezTo>
                <a:cubicBezTo>
                  <a:pt x="4035319" y="3551871"/>
                  <a:pt x="3987678" y="3444709"/>
                  <a:pt x="3896179" y="3387265"/>
                </a:cubicBezTo>
                <a:cubicBezTo>
                  <a:pt x="3804680" y="3329821"/>
                  <a:pt x="3674541" y="3301972"/>
                  <a:pt x="3577772" y="3265239"/>
                </a:cubicBezTo>
                <a:cubicBezTo>
                  <a:pt x="3481003" y="3228506"/>
                  <a:pt x="3414859" y="3206721"/>
                  <a:pt x="3315565" y="3166865"/>
                </a:cubicBezTo>
                <a:cubicBezTo>
                  <a:pt x="3216271" y="3127009"/>
                  <a:pt x="3081726" y="3071639"/>
                  <a:pt x="2982008" y="3026103"/>
                </a:cubicBezTo>
                <a:cubicBezTo>
                  <a:pt x="2882290" y="2980567"/>
                  <a:pt x="2795630" y="2938358"/>
                  <a:pt x="2717254" y="2893646"/>
                </a:cubicBezTo>
                <a:cubicBezTo>
                  <a:pt x="2638878" y="2848934"/>
                  <a:pt x="2589925" y="2781501"/>
                  <a:pt x="2511750" y="2757832"/>
                </a:cubicBezTo>
                <a:cubicBezTo>
                  <a:pt x="2433575" y="2734163"/>
                  <a:pt x="2331708" y="2771747"/>
                  <a:pt x="2248203" y="2751630"/>
                </a:cubicBezTo>
                <a:cubicBezTo>
                  <a:pt x="2164698" y="2731513"/>
                  <a:pt x="2080924" y="2671909"/>
                  <a:pt x="2010718" y="2637132"/>
                </a:cubicBezTo>
                <a:cubicBezTo>
                  <a:pt x="1940512" y="2602355"/>
                  <a:pt x="1879978" y="2578752"/>
                  <a:pt x="1826969" y="2542971"/>
                </a:cubicBezTo>
                <a:cubicBezTo>
                  <a:pt x="1773960" y="2507190"/>
                  <a:pt x="1774050" y="2487281"/>
                  <a:pt x="1738679" y="2464152"/>
                </a:cubicBezTo>
                <a:cubicBezTo>
                  <a:pt x="1703308" y="2441023"/>
                  <a:pt x="1671708" y="2385114"/>
                  <a:pt x="1614745" y="2404195"/>
                </a:cubicBezTo>
                <a:cubicBezTo>
                  <a:pt x="1557782" y="2423276"/>
                  <a:pt x="1387204" y="2327202"/>
                  <a:pt x="1312133" y="2261347"/>
                </a:cubicBezTo>
                <a:cubicBezTo>
                  <a:pt x="1237062" y="2195492"/>
                  <a:pt x="1223479" y="2088949"/>
                  <a:pt x="1164317" y="2009064"/>
                </a:cubicBezTo>
                <a:cubicBezTo>
                  <a:pt x="1105155" y="1929179"/>
                  <a:pt x="985552" y="1830634"/>
                  <a:pt x="957158" y="1782039"/>
                </a:cubicBezTo>
                <a:cubicBezTo>
                  <a:pt x="928764" y="1733444"/>
                  <a:pt x="1083369" y="1750800"/>
                  <a:pt x="993953" y="1717491"/>
                </a:cubicBezTo>
                <a:cubicBezTo>
                  <a:pt x="904537" y="1684182"/>
                  <a:pt x="585308" y="1665881"/>
                  <a:pt x="420662" y="1582187"/>
                </a:cubicBezTo>
                <a:cubicBezTo>
                  <a:pt x="256016" y="1498493"/>
                  <a:pt x="45699" y="1322645"/>
                  <a:pt x="6075" y="1215324"/>
                </a:cubicBezTo>
                <a:cubicBezTo>
                  <a:pt x="-33549" y="1108003"/>
                  <a:pt x="131711" y="1001635"/>
                  <a:pt x="182920" y="938263"/>
                </a:cubicBezTo>
                <a:cubicBezTo>
                  <a:pt x="234129" y="874891"/>
                  <a:pt x="266946" y="938459"/>
                  <a:pt x="313329" y="835092"/>
                </a:cubicBezTo>
                <a:cubicBezTo>
                  <a:pt x="359712" y="731725"/>
                  <a:pt x="494598" y="716878"/>
                  <a:pt x="569604" y="632031"/>
                </a:cubicBezTo>
                <a:cubicBezTo>
                  <a:pt x="644610" y="547184"/>
                  <a:pt x="680713" y="412797"/>
                  <a:pt x="763365" y="326013"/>
                </a:cubicBezTo>
                <a:close/>
              </a:path>
            </a:pathLst>
          </a:custGeom>
          <a:solidFill>
            <a:srgbClr val="004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reeform 4"/>
          <p:cNvSpPr/>
          <p:nvPr/>
        </p:nvSpPr>
        <p:spPr>
          <a:xfrm>
            <a:off x="2317912" y="1092178"/>
            <a:ext cx="686251" cy="807239"/>
          </a:xfrm>
          <a:custGeom>
            <a:avLst/>
            <a:gdLst>
              <a:gd name="connsiteX0" fmla="*/ 461909 w 697176"/>
              <a:gd name="connsiteY0" fmla="*/ 510414 h 823144"/>
              <a:gd name="connsiteX1" fmla="*/ 549373 w 697176"/>
              <a:gd name="connsiteY1" fmla="*/ 589927 h 823144"/>
              <a:gd name="connsiteX2" fmla="*/ 668643 w 697176"/>
              <a:gd name="connsiteY2" fmla="*/ 621733 h 823144"/>
              <a:gd name="connsiteX3" fmla="*/ 692497 w 697176"/>
              <a:gd name="connsiteY3" fmla="*/ 709197 h 823144"/>
              <a:gd name="connsiteX4" fmla="*/ 597081 w 697176"/>
              <a:gd name="connsiteY4" fmla="*/ 812564 h 823144"/>
              <a:gd name="connsiteX5" fmla="*/ 422153 w 697176"/>
              <a:gd name="connsiteY5" fmla="*/ 812564 h 823144"/>
              <a:gd name="connsiteX6" fmla="*/ 279029 w 697176"/>
              <a:gd name="connsiteY6" fmla="*/ 748954 h 823144"/>
              <a:gd name="connsiteX7" fmla="*/ 247224 w 697176"/>
              <a:gd name="connsiteY7" fmla="*/ 534268 h 823144"/>
              <a:gd name="connsiteX8" fmla="*/ 143857 w 697176"/>
              <a:gd name="connsiteY8" fmla="*/ 391145 h 823144"/>
              <a:gd name="connsiteX9" fmla="*/ 733 w 697176"/>
              <a:gd name="connsiteY9" fmla="*/ 240070 h 823144"/>
              <a:gd name="connsiteX10" fmla="*/ 96149 w 697176"/>
              <a:gd name="connsiteY10" fmla="*/ 65141 h 823144"/>
              <a:gd name="connsiteX11" fmla="*/ 271078 w 697176"/>
              <a:gd name="connsiteY11" fmla="*/ 9482 h 823144"/>
              <a:gd name="connsiteX12" fmla="*/ 469860 w 697176"/>
              <a:gd name="connsiteY12" fmla="*/ 17434 h 823144"/>
              <a:gd name="connsiteX13" fmla="*/ 589130 w 697176"/>
              <a:gd name="connsiteY13" fmla="*/ 176460 h 823144"/>
              <a:gd name="connsiteX14" fmla="*/ 597081 w 697176"/>
              <a:gd name="connsiteY14" fmla="*/ 311632 h 823144"/>
              <a:gd name="connsiteX15" fmla="*/ 469860 w 697176"/>
              <a:gd name="connsiteY15" fmla="*/ 446804 h 823144"/>
              <a:gd name="connsiteX16" fmla="*/ 461909 w 697176"/>
              <a:gd name="connsiteY16" fmla="*/ 510414 h 823144"/>
              <a:gd name="connsiteX0" fmla="*/ 461909 w 697176"/>
              <a:gd name="connsiteY0" fmla="*/ 510414 h 823144"/>
              <a:gd name="connsiteX1" fmla="*/ 549373 w 697176"/>
              <a:gd name="connsiteY1" fmla="*/ 589927 h 823144"/>
              <a:gd name="connsiteX2" fmla="*/ 668643 w 697176"/>
              <a:gd name="connsiteY2" fmla="*/ 621733 h 823144"/>
              <a:gd name="connsiteX3" fmla="*/ 692497 w 697176"/>
              <a:gd name="connsiteY3" fmla="*/ 709197 h 823144"/>
              <a:gd name="connsiteX4" fmla="*/ 597081 w 697176"/>
              <a:gd name="connsiteY4" fmla="*/ 812564 h 823144"/>
              <a:gd name="connsiteX5" fmla="*/ 422153 w 697176"/>
              <a:gd name="connsiteY5" fmla="*/ 812564 h 823144"/>
              <a:gd name="connsiteX6" fmla="*/ 279029 w 697176"/>
              <a:gd name="connsiteY6" fmla="*/ 748954 h 823144"/>
              <a:gd name="connsiteX7" fmla="*/ 199516 w 697176"/>
              <a:gd name="connsiteY7" fmla="*/ 558122 h 823144"/>
              <a:gd name="connsiteX8" fmla="*/ 143857 w 697176"/>
              <a:gd name="connsiteY8" fmla="*/ 391145 h 823144"/>
              <a:gd name="connsiteX9" fmla="*/ 733 w 697176"/>
              <a:gd name="connsiteY9" fmla="*/ 240070 h 823144"/>
              <a:gd name="connsiteX10" fmla="*/ 96149 w 697176"/>
              <a:gd name="connsiteY10" fmla="*/ 65141 h 823144"/>
              <a:gd name="connsiteX11" fmla="*/ 271078 w 697176"/>
              <a:gd name="connsiteY11" fmla="*/ 9482 h 823144"/>
              <a:gd name="connsiteX12" fmla="*/ 469860 w 697176"/>
              <a:gd name="connsiteY12" fmla="*/ 17434 h 823144"/>
              <a:gd name="connsiteX13" fmla="*/ 589130 w 697176"/>
              <a:gd name="connsiteY13" fmla="*/ 176460 h 823144"/>
              <a:gd name="connsiteX14" fmla="*/ 597081 w 697176"/>
              <a:gd name="connsiteY14" fmla="*/ 311632 h 823144"/>
              <a:gd name="connsiteX15" fmla="*/ 469860 w 697176"/>
              <a:gd name="connsiteY15" fmla="*/ 446804 h 823144"/>
              <a:gd name="connsiteX16" fmla="*/ 461909 w 697176"/>
              <a:gd name="connsiteY16" fmla="*/ 510414 h 823144"/>
              <a:gd name="connsiteX0" fmla="*/ 461272 w 696539"/>
              <a:gd name="connsiteY0" fmla="*/ 510414 h 823144"/>
              <a:gd name="connsiteX1" fmla="*/ 548736 w 696539"/>
              <a:gd name="connsiteY1" fmla="*/ 589927 h 823144"/>
              <a:gd name="connsiteX2" fmla="*/ 668006 w 696539"/>
              <a:gd name="connsiteY2" fmla="*/ 621733 h 823144"/>
              <a:gd name="connsiteX3" fmla="*/ 691860 w 696539"/>
              <a:gd name="connsiteY3" fmla="*/ 709197 h 823144"/>
              <a:gd name="connsiteX4" fmla="*/ 596444 w 696539"/>
              <a:gd name="connsiteY4" fmla="*/ 812564 h 823144"/>
              <a:gd name="connsiteX5" fmla="*/ 421516 w 696539"/>
              <a:gd name="connsiteY5" fmla="*/ 812564 h 823144"/>
              <a:gd name="connsiteX6" fmla="*/ 278392 w 696539"/>
              <a:gd name="connsiteY6" fmla="*/ 748954 h 823144"/>
              <a:gd name="connsiteX7" fmla="*/ 198879 w 696539"/>
              <a:gd name="connsiteY7" fmla="*/ 558122 h 823144"/>
              <a:gd name="connsiteX8" fmla="*/ 111415 w 696539"/>
              <a:gd name="connsiteY8" fmla="*/ 407048 h 823144"/>
              <a:gd name="connsiteX9" fmla="*/ 96 w 696539"/>
              <a:gd name="connsiteY9" fmla="*/ 240070 h 823144"/>
              <a:gd name="connsiteX10" fmla="*/ 95512 w 696539"/>
              <a:gd name="connsiteY10" fmla="*/ 65141 h 823144"/>
              <a:gd name="connsiteX11" fmla="*/ 270441 w 696539"/>
              <a:gd name="connsiteY11" fmla="*/ 9482 h 823144"/>
              <a:gd name="connsiteX12" fmla="*/ 469223 w 696539"/>
              <a:gd name="connsiteY12" fmla="*/ 17434 h 823144"/>
              <a:gd name="connsiteX13" fmla="*/ 588493 w 696539"/>
              <a:gd name="connsiteY13" fmla="*/ 176460 h 823144"/>
              <a:gd name="connsiteX14" fmla="*/ 596444 w 696539"/>
              <a:gd name="connsiteY14" fmla="*/ 311632 h 823144"/>
              <a:gd name="connsiteX15" fmla="*/ 469223 w 696539"/>
              <a:gd name="connsiteY15" fmla="*/ 446804 h 823144"/>
              <a:gd name="connsiteX16" fmla="*/ 461272 w 696539"/>
              <a:gd name="connsiteY16" fmla="*/ 510414 h 823144"/>
              <a:gd name="connsiteX0" fmla="*/ 429554 w 664821"/>
              <a:gd name="connsiteY0" fmla="*/ 510414 h 823144"/>
              <a:gd name="connsiteX1" fmla="*/ 517018 w 664821"/>
              <a:gd name="connsiteY1" fmla="*/ 589927 h 823144"/>
              <a:gd name="connsiteX2" fmla="*/ 636288 w 664821"/>
              <a:gd name="connsiteY2" fmla="*/ 621733 h 823144"/>
              <a:gd name="connsiteX3" fmla="*/ 660142 w 664821"/>
              <a:gd name="connsiteY3" fmla="*/ 709197 h 823144"/>
              <a:gd name="connsiteX4" fmla="*/ 564726 w 664821"/>
              <a:gd name="connsiteY4" fmla="*/ 812564 h 823144"/>
              <a:gd name="connsiteX5" fmla="*/ 389798 w 664821"/>
              <a:gd name="connsiteY5" fmla="*/ 812564 h 823144"/>
              <a:gd name="connsiteX6" fmla="*/ 246674 w 664821"/>
              <a:gd name="connsiteY6" fmla="*/ 748954 h 823144"/>
              <a:gd name="connsiteX7" fmla="*/ 167161 w 664821"/>
              <a:gd name="connsiteY7" fmla="*/ 558122 h 823144"/>
              <a:gd name="connsiteX8" fmla="*/ 79697 w 664821"/>
              <a:gd name="connsiteY8" fmla="*/ 407048 h 823144"/>
              <a:gd name="connsiteX9" fmla="*/ 183 w 664821"/>
              <a:gd name="connsiteY9" fmla="*/ 295729 h 823144"/>
              <a:gd name="connsiteX10" fmla="*/ 63794 w 664821"/>
              <a:gd name="connsiteY10" fmla="*/ 65141 h 823144"/>
              <a:gd name="connsiteX11" fmla="*/ 238723 w 664821"/>
              <a:gd name="connsiteY11" fmla="*/ 9482 h 823144"/>
              <a:gd name="connsiteX12" fmla="*/ 437505 w 664821"/>
              <a:gd name="connsiteY12" fmla="*/ 17434 h 823144"/>
              <a:gd name="connsiteX13" fmla="*/ 556775 w 664821"/>
              <a:gd name="connsiteY13" fmla="*/ 176460 h 823144"/>
              <a:gd name="connsiteX14" fmla="*/ 564726 w 664821"/>
              <a:gd name="connsiteY14" fmla="*/ 311632 h 823144"/>
              <a:gd name="connsiteX15" fmla="*/ 437505 w 664821"/>
              <a:gd name="connsiteY15" fmla="*/ 446804 h 823144"/>
              <a:gd name="connsiteX16" fmla="*/ 429554 w 664821"/>
              <a:gd name="connsiteY16" fmla="*/ 510414 h 823144"/>
              <a:gd name="connsiteX0" fmla="*/ 430843 w 666110"/>
              <a:gd name="connsiteY0" fmla="*/ 514438 h 827168"/>
              <a:gd name="connsiteX1" fmla="*/ 518307 w 666110"/>
              <a:gd name="connsiteY1" fmla="*/ 593951 h 827168"/>
              <a:gd name="connsiteX2" fmla="*/ 637577 w 666110"/>
              <a:gd name="connsiteY2" fmla="*/ 625757 h 827168"/>
              <a:gd name="connsiteX3" fmla="*/ 661431 w 666110"/>
              <a:gd name="connsiteY3" fmla="*/ 713221 h 827168"/>
              <a:gd name="connsiteX4" fmla="*/ 566015 w 666110"/>
              <a:gd name="connsiteY4" fmla="*/ 816588 h 827168"/>
              <a:gd name="connsiteX5" fmla="*/ 391087 w 666110"/>
              <a:gd name="connsiteY5" fmla="*/ 816588 h 827168"/>
              <a:gd name="connsiteX6" fmla="*/ 247963 w 666110"/>
              <a:gd name="connsiteY6" fmla="*/ 752978 h 827168"/>
              <a:gd name="connsiteX7" fmla="*/ 168450 w 666110"/>
              <a:gd name="connsiteY7" fmla="*/ 562146 h 827168"/>
              <a:gd name="connsiteX8" fmla="*/ 80986 w 666110"/>
              <a:gd name="connsiteY8" fmla="*/ 411072 h 827168"/>
              <a:gd name="connsiteX9" fmla="*/ 1472 w 666110"/>
              <a:gd name="connsiteY9" fmla="*/ 299753 h 827168"/>
              <a:gd name="connsiteX10" fmla="*/ 152547 w 666110"/>
              <a:gd name="connsiteY10" fmla="*/ 132775 h 827168"/>
              <a:gd name="connsiteX11" fmla="*/ 240012 w 666110"/>
              <a:gd name="connsiteY11" fmla="*/ 13506 h 827168"/>
              <a:gd name="connsiteX12" fmla="*/ 438794 w 666110"/>
              <a:gd name="connsiteY12" fmla="*/ 21458 h 827168"/>
              <a:gd name="connsiteX13" fmla="*/ 558064 w 666110"/>
              <a:gd name="connsiteY13" fmla="*/ 180484 h 827168"/>
              <a:gd name="connsiteX14" fmla="*/ 566015 w 666110"/>
              <a:gd name="connsiteY14" fmla="*/ 315656 h 827168"/>
              <a:gd name="connsiteX15" fmla="*/ 438794 w 666110"/>
              <a:gd name="connsiteY15" fmla="*/ 450828 h 827168"/>
              <a:gd name="connsiteX16" fmla="*/ 430843 w 666110"/>
              <a:gd name="connsiteY16" fmla="*/ 514438 h 827168"/>
              <a:gd name="connsiteX0" fmla="*/ 430843 w 666110"/>
              <a:gd name="connsiteY0" fmla="*/ 493026 h 805756"/>
              <a:gd name="connsiteX1" fmla="*/ 518307 w 666110"/>
              <a:gd name="connsiteY1" fmla="*/ 572539 h 805756"/>
              <a:gd name="connsiteX2" fmla="*/ 637577 w 666110"/>
              <a:gd name="connsiteY2" fmla="*/ 604345 h 805756"/>
              <a:gd name="connsiteX3" fmla="*/ 661431 w 666110"/>
              <a:gd name="connsiteY3" fmla="*/ 691809 h 805756"/>
              <a:gd name="connsiteX4" fmla="*/ 566015 w 666110"/>
              <a:gd name="connsiteY4" fmla="*/ 795176 h 805756"/>
              <a:gd name="connsiteX5" fmla="*/ 391087 w 666110"/>
              <a:gd name="connsiteY5" fmla="*/ 795176 h 805756"/>
              <a:gd name="connsiteX6" fmla="*/ 247963 w 666110"/>
              <a:gd name="connsiteY6" fmla="*/ 731566 h 805756"/>
              <a:gd name="connsiteX7" fmla="*/ 168450 w 666110"/>
              <a:gd name="connsiteY7" fmla="*/ 540734 h 805756"/>
              <a:gd name="connsiteX8" fmla="*/ 80986 w 666110"/>
              <a:gd name="connsiteY8" fmla="*/ 389660 h 805756"/>
              <a:gd name="connsiteX9" fmla="*/ 1472 w 666110"/>
              <a:gd name="connsiteY9" fmla="*/ 278341 h 805756"/>
              <a:gd name="connsiteX10" fmla="*/ 152547 w 666110"/>
              <a:gd name="connsiteY10" fmla="*/ 111363 h 805756"/>
              <a:gd name="connsiteX11" fmla="*/ 351330 w 666110"/>
              <a:gd name="connsiteY11" fmla="*/ 174974 h 805756"/>
              <a:gd name="connsiteX12" fmla="*/ 438794 w 666110"/>
              <a:gd name="connsiteY12" fmla="*/ 46 h 805756"/>
              <a:gd name="connsiteX13" fmla="*/ 558064 w 666110"/>
              <a:gd name="connsiteY13" fmla="*/ 159072 h 805756"/>
              <a:gd name="connsiteX14" fmla="*/ 566015 w 666110"/>
              <a:gd name="connsiteY14" fmla="*/ 294244 h 805756"/>
              <a:gd name="connsiteX15" fmla="*/ 438794 w 666110"/>
              <a:gd name="connsiteY15" fmla="*/ 429416 h 805756"/>
              <a:gd name="connsiteX16" fmla="*/ 430843 w 666110"/>
              <a:gd name="connsiteY16" fmla="*/ 493026 h 805756"/>
              <a:gd name="connsiteX0" fmla="*/ 430573 w 665840"/>
              <a:gd name="connsiteY0" fmla="*/ 493026 h 805756"/>
              <a:gd name="connsiteX1" fmla="*/ 518037 w 665840"/>
              <a:gd name="connsiteY1" fmla="*/ 572539 h 805756"/>
              <a:gd name="connsiteX2" fmla="*/ 637307 w 665840"/>
              <a:gd name="connsiteY2" fmla="*/ 604345 h 805756"/>
              <a:gd name="connsiteX3" fmla="*/ 661161 w 665840"/>
              <a:gd name="connsiteY3" fmla="*/ 691809 h 805756"/>
              <a:gd name="connsiteX4" fmla="*/ 565745 w 665840"/>
              <a:gd name="connsiteY4" fmla="*/ 795176 h 805756"/>
              <a:gd name="connsiteX5" fmla="*/ 390817 w 665840"/>
              <a:gd name="connsiteY5" fmla="*/ 795176 h 805756"/>
              <a:gd name="connsiteX6" fmla="*/ 247693 w 665840"/>
              <a:gd name="connsiteY6" fmla="*/ 731566 h 805756"/>
              <a:gd name="connsiteX7" fmla="*/ 168180 w 665840"/>
              <a:gd name="connsiteY7" fmla="*/ 540734 h 805756"/>
              <a:gd name="connsiteX8" fmla="*/ 80716 w 665840"/>
              <a:gd name="connsiteY8" fmla="*/ 389660 h 805756"/>
              <a:gd name="connsiteX9" fmla="*/ 1202 w 665840"/>
              <a:gd name="connsiteY9" fmla="*/ 278341 h 805756"/>
              <a:gd name="connsiteX10" fmla="*/ 144326 w 665840"/>
              <a:gd name="connsiteY10" fmla="*/ 190876 h 805756"/>
              <a:gd name="connsiteX11" fmla="*/ 351060 w 665840"/>
              <a:gd name="connsiteY11" fmla="*/ 174974 h 805756"/>
              <a:gd name="connsiteX12" fmla="*/ 438524 w 665840"/>
              <a:gd name="connsiteY12" fmla="*/ 46 h 805756"/>
              <a:gd name="connsiteX13" fmla="*/ 557794 w 665840"/>
              <a:gd name="connsiteY13" fmla="*/ 159072 h 805756"/>
              <a:gd name="connsiteX14" fmla="*/ 565745 w 665840"/>
              <a:gd name="connsiteY14" fmla="*/ 294244 h 805756"/>
              <a:gd name="connsiteX15" fmla="*/ 438524 w 665840"/>
              <a:gd name="connsiteY15" fmla="*/ 429416 h 805756"/>
              <a:gd name="connsiteX16" fmla="*/ 430573 w 665840"/>
              <a:gd name="connsiteY16" fmla="*/ 493026 h 805756"/>
              <a:gd name="connsiteX0" fmla="*/ 430843 w 666110"/>
              <a:gd name="connsiteY0" fmla="*/ 493026 h 805756"/>
              <a:gd name="connsiteX1" fmla="*/ 518307 w 666110"/>
              <a:gd name="connsiteY1" fmla="*/ 572539 h 805756"/>
              <a:gd name="connsiteX2" fmla="*/ 637577 w 666110"/>
              <a:gd name="connsiteY2" fmla="*/ 604345 h 805756"/>
              <a:gd name="connsiteX3" fmla="*/ 661431 w 666110"/>
              <a:gd name="connsiteY3" fmla="*/ 691809 h 805756"/>
              <a:gd name="connsiteX4" fmla="*/ 566015 w 666110"/>
              <a:gd name="connsiteY4" fmla="*/ 795176 h 805756"/>
              <a:gd name="connsiteX5" fmla="*/ 391087 w 666110"/>
              <a:gd name="connsiteY5" fmla="*/ 795176 h 805756"/>
              <a:gd name="connsiteX6" fmla="*/ 247963 w 666110"/>
              <a:gd name="connsiteY6" fmla="*/ 731566 h 805756"/>
              <a:gd name="connsiteX7" fmla="*/ 168450 w 666110"/>
              <a:gd name="connsiteY7" fmla="*/ 540734 h 805756"/>
              <a:gd name="connsiteX8" fmla="*/ 80986 w 666110"/>
              <a:gd name="connsiteY8" fmla="*/ 389660 h 805756"/>
              <a:gd name="connsiteX9" fmla="*/ 1472 w 666110"/>
              <a:gd name="connsiteY9" fmla="*/ 278341 h 805756"/>
              <a:gd name="connsiteX10" fmla="*/ 152547 w 666110"/>
              <a:gd name="connsiteY10" fmla="*/ 127266 h 805756"/>
              <a:gd name="connsiteX11" fmla="*/ 351330 w 666110"/>
              <a:gd name="connsiteY11" fmla="*/ 174974 h 805756"/>
              <a:gd name="connsiteX12" fmla="*/ 438794 w 666110"/>
              <a:gd name="connsiteY12" fmla="*/ 46 h 805756"/>
              <a:gd name="connsiteX13" fmla="*/ 558064 w 666110"/>
              <a:gd name="connsiteY13" fmla="*/ 159072 h 805756"/>
              <a:gd name="connsiteX14" fmla="*/ 566015 w 666110"/>
              <a:gd name="connsiteY14" fmla="*/ 294244 h 805756"/>
              <a:gd name="connsiteX15" fmla="*/ 438794 w 666110"/>
              <a:gd name="connsiteY15" fmla="*/ 429416 h 805756"/>
              <a:gd name="connsiteX16" fmla="*/ 430843 w 666110"/>
              <a:gd name="connsiteY16" fmla="*/ 493026 h 805756"/>
              <a:gd name="connsiteX0" fmla="*/ 430843 w 666110"/>
              <a:gd name="connsiteY0" fmla="*/ 510925 h 823655"/>
              <a:gd name="connsiteX1" fmla="*/ 518307 w 666110"/>
              <a:gd name="connsiteY1" fmla="*/ 590438 h 823655"/>
              <a:gd name="connsiteX2" fmla="*/ 637577 w 666110"/>
              <a:gd name="connsiteY2" fmla="*/ 622244 h 823655"/>
              <a:gd name="connsiteX3" fmla="*/ 661431 w 666110"/>
              <a:gd name="connsiteY3" fmla="*/ 709708 h 823655"/>
              <a:gd name="connsiteX4" fmla="*/ 566015 w 666110"/>
              <a:gd name="connsiteY4" fmla="*/ 813075 h 823655"/>
              <a:gd name="connsiteX5" fmla="*/ 391087 w 666110"/>
              <a:gd name="connsiteY5" fmla="*/ 813075 h 823655"/>
              <a:gd name="connsiteX6" fmla="*/ 247963 w 666110"/>
              <a:gd name="connsiteY6" fmla="*/ 749465 h 823655"/>
              <a:gd name="connsiteX7" fmla="*/ 168450 w 666110"/>
              <a:gd name="connsiteY7" fmla="*/ 558633 h 823655"/>
              <a:gd name="connsiteX8" fmla="*/ 80986 w 666110"/>
              <a:gd name="connsiteY8" fmla="*/ 407559 h 823655"/>
              <a:gd name="connsiteX9" fmla="*/ 1472 w 666110"/>
              <a:gd name="connsiteY9" fmla="*/ 296240 h 823655"/>
              <a:gd name="connsiteX10" fmla="*/ 152547 w 666110"/>
              <a:gd name="connsiteY10" fmla="*/ 145165 h 823655"/>
              <a:gd name="connsiteX11" fmla="*/ 303623 w 666110"/>
              <a:gd name="connsiteY11" fmla="*/ 17944 h 823655"/>
              <a:gd name="connsiteX12" fmla="*/ 438794 w 666110"/>
              <a:gd name="connsiteY12" fmla="*/ 17945 h 823655"/>
              <a:gd name="connsiteX13" fmla="*/ 558064 w 666110"/>
              <a:gd name="connsiteY13" fmla="*/ 176971 h 823655"/>
              <a:gd name="connsiteX14" fmla="*/ 566015 w 666110"/>
              <a:gd name="connsiteY14" fmla="*/ 312143 h 823655"/>
              <a:gd name="connsiteX15" fmla="*/ 438794 w 666110"/>
              <a:gd name="connsiteY15" fmla="*/ 447315 h 823655"/>
              <a:gd name="connsiteX16" fmla="*/ 430843 w 666110"/>
              <a:gd name="connsiteY16" fmla="*/ 510925 h 823655"/>
              <a:gd name="connsiteX0" fmla="*/ 430843 w 666110"/>
              <a:gd name="connsiteY0" fmla="*/ 494493 h 807223"/>
              <a:gd name="connsiteX1" fmla="*/ 518307 w 666110"/>
              <a:gd name="connsiteY1" fmla="*/ 574006 h 807223"/>
              <a:gd name="connsiteX2" fmla="*/ 637577 w 666110"/>
              <a:gd name="connsiteY2" fmla="*/ 605812 h 807223"/>
              <a:gd name="connsiteX3" fmla="*/ 661431 w 666110"/>
              <a:gd name="connsiteY3" fmla="*/ 693276 h 807223"/>
              <a:gd name="connsiteX4" fmla="*/ 566015 w 666110"/>
              <a:gd name="connsiteY4" fmla="*/ 796643 h 807223"/>
              <a:gd name="connsiteX5" fmla="*/ 391087 w 666110"/>
              <a:gd name="connsiteY5" fmla="*/ 796643 h 807223"/>
              <a:gd name="connsiteX6" fmla="*/ 247963 w 666110"/>
              <a:gd name="connsiteY6" fmla="*/ 733033 h 807223"/>
              <a:gd name="connsiteX7" fmla="*/ 168450 w 666110"/>
              <a:gd name="connsiteY7" fmla="*/ 542201 h 807223"/>
              <a:gd name="connsiteX8" fmla="*/ 80986 w 666110"/>
              <a:gd name="connsiteY8" fmla="*/ 391127 h 807223"/>
              <a:gd name="connsiteX9" fmla="*/ 1472 w 666110"/>
              <a:gd name="connsiteY9" fmla="*/ 279808 h 807223"/>
              <a:gd name="connsiteX10" fmla="*/ 152547 w 666110"/>
              <a:gd name="connsiteY10" fmla="*/ 128733 h 807223"/>
              <a:gd name="connsiteX11" fmla="*/ 303623 w 666110"/>
              <a:gd name="connsiteY11" fmla="*/ 1512 h 807223"/>
              <a:gd name="connsiteX12" fmla="*/ 406989 w 666110"/>
              <a:gd name="connsiteY12" fmla="*/ 65124 h 807223"/>
              <a:gd name="connsiteX13" fmla="*/ 558064 w 666110"/>
              <a:gd name="connsiteY13" fmla="*/ 160539 h 807223"/>
              <a:gd name="connsiteX14" fmla="*/ 566015 w 666110"/>
              <a:gd name="connsiteY14" fmla="*/ 295711 h 807223"/>
              <a:gd name="connsiteX15" fmla="*/ 438794 w 666110"/>
              <a:gd name="connsiteY15" fmla="*/ 430883 h 807223"/>
              <a:gd name="connsiteX16" fmla="*/ 430843 w 666110"/>
              <a:gd name="connsiteY16" fmla="*/ 494493 h 807223"/>
              <a:gd name="connsiteX0" fmla="*/ 430843 w 666110"/>
              <a:gd name="connsiteY0" fmla="*/ 494771 h 807501"/>
              <a:gd name="connsiteX1" fmla="*/ 518307 w 666110"/>
              <a:gd name="connsiteY1" fmla="*/ 574284 h 807501"/>
              <a:gd name="connsiteX2" fmla="*/ 637577 w 666110"/>
              <a:gd name="connsiteY2" fmla="*/ 606090 h 807501"/>
              <a:gd name="connsiteX3" fmla="*/ 661431 w 666110"/>
              <a:gd name="connsiteY3" fmla="*/ 693554 h 807501"/>
              <a:gd name="connsiteX4" fmla="*/ 566015 w 666110"/>
              <a:gd name="connsiteY4" fmla="*/ 796921 h 807501"/>
              <a:gd name="connsiteX5" fmla="*/ 391087 w 666110"/>
              <a:gd name="connsiteY5" fmla="*/ 796921 h 807501"/>
              <a:gd name="connsiteX6" fmla="*/ 247963 w 666110"/>
              <a:gd name="connsiteY6" fmla="*/ 733311 h 807501"/>
              <a:gd name="connsiteX7" fmla="*/ 168450 w 666110"/>
              <a:gd name="connsiteY7" fmla="*/ 542479 h 807501"/>
              <a:gd name="connsiteX8" fmla="*/ 80986 w 666110"/>
              <a:gd name="connsiteY8" fmla="*/ 391405 h 807501"/>
              <a:gd name="connsiteX9" fmla="*/ 1472 w 666110"/>
              <a:gd name="connsiteY9" fmla="*/ 280086 h 807501"/>
              <a:gd name="connsiteX10" fmla="*/ 152547 w 666110"/>
              <a:gd name="connsiteY10" fmla="*/ 129011 h 807501"/>
              <a:gd name="connsiteX11" fmla="*/ 303623 w 666110"/>
              <a:gd name="connsiteY11" fmla="*/ 1790 h 807501"/>
              <a:gd name="connsiteX12" fmla="*/ 406989 w 666110"/>
              <a:gd name="connsiteY12" fmla="*/ 65402 h 807501"/>
              <a:gd name="connsiteX13" fmla="*/ 470599 w 666110"/>
              <a:gd name="connsiteY13" fmla="*/ 216476 h 807501"/>
              <a:gd name="connsiteX14" fmla="*/ 566015 w 666110"/>
              <a:gd name="connsiteY14" fmla="*/ 295989 h 807501"/>
              <a:gd name="connsiteX15" fmla="*/ 438794 w 666110"/>
              <a:gd name="connsiteY15" fmla="*/ 431161 h 807501"/>
              <a:gd name="connsiteX16" fmla="*/ 430843 w 666110"/>
              <a:gd name="connsiteY16" fmla="*/ 494771 h 807501"/>
              <a:gd name="connsiteX0" fmla="*/ 430843 w 666110"/>
              <a:gd name="connsiteY0" fmla="*/ 494771 h 807501"/>
              <a:gd name="connsiteX1" fmla="*/ 518307 w 666110"/>
              <a:gd name="connsiteY1" fmla="*/ 574284 h 807501"/>
              <a:gd name="connsiteX2" fmla="*/ 637577 w 666110"/>
              <a:gd name="connsiteY2" fmla="*/ 606090 h 807501"/>
              <a:gd name="connsiteX3" fmla="*/ 661431 w 666110"/>
              <a:gd name="connsiteY3" fmla="*/ 693554 h 807501"/>
              <a:gd name="connsiteX4" fmla="*/ 566015 w 666110"/>
              <a:gd name="connsiteY4" fmla="*/ 796921 h 807501"/>
              <a:gd name="connsiteX5" fmla="*/ 391087 w 666110"/>
              <a:gd name="connsiteY5" fmla="*/ 796921 h 807501"/>
              <a:gd name="connsiteX6" fmla="*/ 247963 w 666110"/>
              <a:gd name="connsiteY6" fmla="*/ 733311 h 807501"/>
              <a:gd name="connsiteX7" fmla="*/ 168450 w 666110"/>
              <a:gd name="connsiteY7" fmla="*/ 542479 h 807501"/>
              <a:gd name="connsiteX8" fmla="*/ 80986 w 666110"/>
              <a:gd name="connsiteY8" fmla="*/ 391405 h 807501"/>
              <a:gd name="connsiteX9" fmla="*/ 1472 w 666110"/>
              <a:gd name="connsiteY9" fmla="*/ 280086 h 807501"/>
              <a:gd name="connsiteX10" fmla="*/ 152547 w 666110"/>
              <a:gd name="connsiteY10" fmla="*/ 129011 h 807501"/>
              <a:gd name="connsiteX11" fmla="*/ 303623 w 666110"/>
              <a:gd name="connsiteY11" fmla="*/ 1790 h 807501"/>
              <a:gd name="connsiteX12" fmla="*/ 406989 w 666110"/>
              <a:gd name="connsiteY12" fmla="*/ 65402 h 807501"/>
              <a:gd name="connsiteX13" fmla="*/ 470599 w 666110"/>
              <a:gd name="connsiteY13" fmla="*/ 216476 h 807501"/>
              <a:gd name="connsiteX14" fmla="*/ 566015 w 666110"/>
              <a:gd name="connsiteY14" fmla="*/ 295989 h 807501"/>
              <a:gd name="connsiteX15" fmla="*/ 438794 w 666110"/>
              <a:gd name="connsiteY15" fmla="*/ 431161 h 807501"/>
              <a:gd name="connsiteX16" fmla="*/ 430843 w 666110"/>
              <a:gd name="connsiteY16" fmla="*/ 494771 h 807501"/>
              <a:gd name="connsiteX0" fmla="*/ 430843 w 666110"/>
              <a:gd name="connsiteY0" fmla="*/ 494509 h 807239"/>
              <a:gd name="connsiteX1" fmla="*/ 518307 w 666110"/>
              <a:gd name="connsiteY1" fmla="*/ 574022 h 807239"/>
              <a:gd name="connsiteX2" fmla="*/ 637577 w 666110"/>
              <a:gd name="connsiteY2" fmla="*/ 605828 h 807239"/>
              <a:gd name="connsiteX3" fmla="*/ 661431 w 666110"/>
              <a:gd name="connsiteY3" fmla="*/ 693292 h 807239"/>
              <a:gd name="connsiteX4" fmla="*/ 566015 w 666110"/>
              <a:gd name="connsiteY4" fmla="*/ 796659 h 807239"/>
              <a:gd name="connsiteX5" fmla="*/ 391087 w 666110"/>
              <a:gd name="connsiteY5" fmla="*/ 796659 h 807239"/>
              <a:gd name="connsiteX6" fmla="*/ 247963 w 666110"/>
              <a:gd name="connsiteY6" fmla="*/ 733049 h 807239"/>
              <a:gd name="connsiteX7" fmla="*/ 168450 w 666110"/>
              <a:gd name="connsiteY7" fmla="*/ 542217 h 807239"/>
              <a:gd name="connsiteX8" fmla="*/ 80986 w 666110"/>
              <a:gd name="connsiteY8" fmla="*/ 391143 h 807239"/>
              <a:gd name="connsiteX9" fmla="*/ 1472 w 666110"/>
              <a:gd name="connsiteY9" fmla="*/ 279824 h 807239"/>
              <a:gd name="connsiteX10" fmla="*/ 152547 w 666110"/>
              <a:gd name="connsiteY10" fmla="*/ 128749 h 807239"/>
              <a:gd name="connsiteX11" fmla="*/ 303623 w 666110"/>
              <a:gd name="connsiteY11" fmla="*/ 1528 h 807239"/>
              <a:gd name="connsiteX12" fmla="*/ 406989 w 666110"/>
              <a:gd name="connsiteY12" fmla="*/ 65140 h 807239"/>
              <a:gd name="connsiteX13" fmla="*/ 568411 w 666110"/>
              <a:gd name="connsiteY13" fmla="*/ 164128 h 807239"/>
              <a:gd name="connsiteX14" fmla="*/ 470599 w 666110"/>
              <a:gd name="connsiteY14" fmla="*/ 216214 h 807239"/>
              <a:gd name="connsiteX15" fmla="*/ 566015 w 666110"/>
              <a:gd name="connsiteY15" fmla="*/ 295727 h 807239"/>
              <a:gd name="connsiteX16" fmla="*/ 438794 w 666110"/>
              <a:gd name="connsiteY16" fmla="*/ 430899 h 807239"/>
              <a:gd name="connsiteX17" fmla="*/ 430843 w 666110"/>
              <a:gd name="connsiteY17" fmla="*/ 494509 h 807239"/>
              <a:gd name="connsiteX0" fmla="*/ 430843 w 666110"/>
              <a:gd name="connsiteY0" fmla="*/ 494509 h 807239"/>
              <a:gd name="connsiteX1" fmla="*/ 518307 w 666110"/>
              <a:gd name="connsiteY1" fmla="*/ 574022 h 807239"/>
              <a:gd name="connsiteX2" fmla="*/ 637577 w 666110"/>
              <a:gd name="connsiteY2" fmla="*/ 605828 h 807239"/>
              <a:gd name="connsiteX3" fmla="*/ 661431 w 666110"/>
              <a:gd name="connsiteY3" fmla="*/ 693292 h 807239"/>
              <a:gd name="connsiteX4" fmla="*/ 566015 w 666110"/>
              <a:gd name="connsiteY4" fmla="*/ 796659 h 807239"/>
              <a:gd name="connsiteX5" fmla="*/ 391087 w 666110"/>
              <a:gd name="connsiteY5" fmla="*/ 796659 h 807239"/>
              <a:gd name="connsiteX6" fmla="*/ 247963 w 666110"/>
              <a:gd name="connsiteY6" fmla="*/ 733049 h 807239"/>
              <a:gd name="connsiteX7" fmla="*/ 168450 w 666110"/>
              <a:gd name="connsiteY7" fmla="*/ 542217 h 807239"/>
              <a:gd name="connsiteX8" fmla="*/ 80986 w 666110"/>
              <a:gd name="connsiteY8" fmla="*/ 391143 h 807239"/>
              <a:gd name="connsiteX9" fmla="*/ 1472 w 666110"/>
              <a:gd name="connsiteY9" fmla="*/ 279824 h 807239"/>
              <a:gd name="connsiteX10" fmla="*/ 152547 w 666110"/>
              <a:gd name="connsiteY10" fmla="*/ 128749 h 807239"/>
              <a:gd name="connsiteX11" fmla="*/ 303623 w 666110"/>
              <a:gd name="connsiteY11" fmla="*/ 1528 h 807239"/>
              <a:gd name="connsiteX12" fmla="*/ 406989 w 666110"/>
              <a:gd name="connsiteY12" fmla="*/ 65140 h 807239"/>
              <a:gd name="connsiteX13" fmla="*/ 568411 w 666110"/>
              <a:gd name="connsiteY13" fmla="*/ 164128 h 807239"/>
              <a:gd name="connsiteX14" fmla="*/ 470599 w 666110"/>
              <a:gd name="connsiteY14" fmla="*/ 216214 h 807239"/>
              <a:gd name="connsiteX15" fmla="*/ 600217 w 666110"/>
              <a:gd name="connsiteY15" fmla="*/ 267495 h 807239"/>
              <a:gd name="connsiteX16" fmla="*/ 566015 w 666110"/>
              <a:gd name="connsiteY16" fmla="*/ 295727 h 807239"/>
              <a:gd name="connsiteX17" fmla="*/ 438794 w 666110"/>
              <a:gd name="connsiteY17" fmla="*/ 430899 h 807239"/>
              <a:gd name="connsiteX18" fmla="*/ 430843 w 666110"/>
              <a:gd name="connsiteY18" fmla="*/ 494509 h 807239"/>
              <a:gd name="connsiteX0" fmla="*/ 430843 w 666110"/>
              <a:gd name="connsiteY0" fmla="*/ 494509 h 807239"/>
              <a:gd name="connsiteX1" fmla="*/ 518307 w 666110"/>
              <a:gd name="connsiteY1" fmla="*/ 574022 h 807239"/>
              <a:gd name="connsiteX2" fmla="*/ 637577 w 666110"/>
              <a:gd name="connsiteY2" fmla="*/ 605828 h 807239"/>
              <a:gd name="connsiteX3" fmla="*/ 661431 w 666110"/>
              <a:gd name="connsiteY3" fmla="*/ 693292 h 807239"/>
              <a:gd name="connsiteX4" fmla="*/ 566015 w 666110"/>
              <a:gd name="connsiteY4" fmla="*/ 796659 h 807239"/>
              <a:gd name="connsiteX5" fmla="*/ 391087 w 666110"/>
              <a:gd name="connsiteY5" fmla="*/ 796659 h 807239"/>
              <a:gd name="connsiteX6" fmla="*/ 247963 w 666110"/>
              <a:gd name="connsiteY6" fmla="*/ 733049 h 807239"/>
              <a:gd name="connsiteX7" fmla="*/ 168450 w 666110"/>
              <a:gd name="connsiteY7" fmla="*/ 542217 h 807239"/>
              <a:gd name="connsiteX8" fmla="*/ 80986 w 666110"/>
              <a:gd name="connsiteY8" fmla="*/ 391143 h 807239"/>
              <a:gd name="connsiteX9" fmla="*/ 1472 w 666110"/>
              <a:gd name="connsiteY9" fmla="*/ 279824 h 807239"/>
              <a:gd name="connsiteX10" fmla="*/ 152547 w 666110"/>
              <a:gd name="connsiteY10" fmla="*/ 128749 h 807239"/>
              <a:gd name="connsiteX11" fmla="*/ 303623 w 666110"/>
              <a:gd name="connsiteY11" fmla="*/ 1528 h 807239"/>
              <a:gd name="connsiteX12" fmla="*/ 406989 w 666110"/>
              <a:gd name="connsiteY12" fmla="*/ 65140 h 807239"/>
              <a:gd name="connsiteX13" fmla="*/ 568411 w 666110"/>
              <a:gd name="connsiteY13" fmla="*/ 164128 h 807239"/>
              <a:gd name="connsiteX14" fmla="*/ 597820 w 666110"/>
              <a:gd name="connsiteY14" fmla="*/ 271873 h 807239"/>
              <a:gd name="connsiteX15" fmla="*/ 600217 w 666110"/>
              <a:gd name="connsiteY15" fmla="*/ 267495 h 807239"/>
              <a:gd name="connsiteX16" fmla="*/ 566015 w 666110"/>
              <a:gd name="connsiteY16" fmla="*/ 295727 h 807239"/>
              <a:gd name="connsiteX17" fmla="*/ 438794 w 666110"/>
              <a:gd name="connsiteY17" fmla="*/ 430899 h 807239"/>
              <a:gd name="connsiteX18" fmla="*/ 430843 w 666110"/>
              <a:gd name="connsiteY18" fmla="*/ 494509 h 807239"/>
              <a:gd name="connsiteX0" fmla="*/ 430843 w 666110"/>
              <a:gd name="connsiteY0" fmla="*/ 494509 h 807239"/>
              <a:gd name="connsiteX1" fmla="*/ 518307 w 666110"/>
              <a:gd name="connsiteY1" fmla="*/ 574022 h 807239"/>
              <a:gd name="connsiteX2" fmla="*/ 637577 w 666110"/>
              <a:gd name="connsiteY2" fmla="*/ 605828 h 807239"/>
              <a:gd name="connsiteX3" fmla="*/ 661431 w 666110"/>
              <a:gd name="connsiteY3" fmla="*/ 693292 h 807239"/>
              <a:gd name="connsiteX4" fmla="*/ 566015 w 666110"/>
              <a:gd name="connsiteY4" fmla="*/ 796659 h 807239"/>
              <a:gd name="connsiteX5" fmla="*/ 391087 w 666110"/>
              <a:gd name="connsiteY5" fmla="*/ 796659 h 807239"/>
              <a:gd name="connsiteX6" fmla="*/ 247963 w 666110"/>
              <a:gd name="connsiteY6" fmla="*/ 733049 h 807239"/>
              <a:gd name="connsiteX7" fmla="*/ 168450 w 666110"/>
              <a:gd name="connsiteY7" fmla="*/ 542217 h 807239"/>
              <a:gd name="connsiteX8" fmla="*/ 80986 w 666110"/>
              <a:gd name="connsiteY8" fmla="*/ 391143 h 807239"/>
              <a:gd name="connsiteX9" fmla="*/ 1472 w 666110"/>
              <a:gd name="connsiteY9" fmla="*/ 279824 h 807239"/>
              <a:gd name="connsiteX10" fmla="*/ 152547 w 666110"/>
              <a:gd name="connsiteY10" fmla="*/ 128749 h 807239"/>
              <a:gd name="connsiteX11" fmla="*/ 303623 w 666110"/>
              <a:gd name="connsiteY11" fmla="*/ 1528 h 807239"/>
              <a:gd name="connsiteX12" fmla="*/ 406989 w 666110"/>
              <a:gd name="connsiteY12" fmla="*/ 65140 h 807239"/>
              <a:gd name="connsiteX13" fmla="*/ 568411 w 666110"/>
              <a:gd name="connsiteY13" fmla="*/ 164128 h 807239"/>
              <a:gd name="connsiteX14" fmla="*/ 597820 w 666110"/>
              <a:gd name="connsiteY14" fmla="*/ 271873 h 807239"/>
              <a:gd name="connsiteX15" fmla="*/ 600217 w 666110"/>
              <a:gd name="connsiteY15" fmla="*/ 267495 h 807239"/>
              <a:gd name="connsiteX16" fmla="*/ 566015 w 666110"/>
              <a:gd name="connsiteY16" fmla="*/ 295727 h 807239"/>
              <a:gd name="connsiteX17" fmla="*/ 552509 w 666110"/>
              <a:gd name="connsiteY17" fmla="*/ 362911 h 807239"/>
              <a:gd name="connsiteX18" fmla="*/ 438794 w 666110"/>
              <a:gd name="connsiteY18" fmla="*/ 430899 h 807239"/>
              <a:gd name="connsiteX19" fmla="*/ 430843 w 666110"/>
              <a:gd name="connsiteY19" fmla="*/ 494509 h 807239"/>
              <a:gd name="connsiteX0" fmla="*/ 430843 w 686251"/>
              <a:gd name="connsiteY0" fmla="*/ 494509 h 807239"/>
              <a:gd name="connsiteX1" fmla="*/ 518307 w 686251"/>
              <a:gd name="connsiteY1" fmla="*/ 574022 h 807239"/>
              <a:gd name="connsiteX2" fmla="*/ 637577 w 686251"/>
              <a:gd name="connsiteY2" fmla="*/ 605828 h 807239"/>
              <a:gd name="connsiteX3" fmla="*/ 661431 w 686251"/>
              <a:gd name="connsiteY3" fmla="*/ 693292 h 807239"/>
              <a:gd name="connsiteX4" fmla="*/ 566015 w 686251"/>
              <a:gd name="connsiteY4" fmla="*/ 796659 h 807239"/>
              <a:gd name="connsiteX5" fmla="*/ 391087 w 686251"/>
              <a:gd name="connsiteY5" fmla="*/ 796659 h 807239"/>
              <a:gd name="connsiteX6" fmla="*/ 247963 w 686251"/>
              <a:gd name="connsiteY6" fmla="*/ 733049 h 807239"/>
              <a:gd name="connsiteX7" fmla="*/ 168450 w 686251"/>
              <a:gd name="connsiteY7" fmla="*/ 542217 h 807239"/>
              <a:gd name="connsiteX8" fmla="*/ 80986 w 686251"/>
              <a:gd name="connsiteY8" fmla="*/ 391143 h 807239"/>
              <a:gd name="connsiteX9" fmla="*/ 1472 w 686251"/>
              <a:gd name="connsiteY9" fmla="*/ 279824 h 807239"/>
              <a:gd name="connsiteX10" fmla="*/ 152547 w 686251"/>
              <a:gd name="connsiteY10" fmla="*/ 128749 h 807239"/>
              <a:gd name="connsiteX11" fmla="*/ 303623 w 686251"/>
              <a:gd name="connsiteY11" fmla="*/ 1528 h 807239"/>
              <a:gd name="connsiteX12" fmla="*/ 406989 w 686251"/>
              <a:gd name="connsiteY12" fmla="*/ 65140 h 807239"/>
              <a:gd name="connsiteX13" fmla="*/ 568411 w 686251"/>
              <a:gd name="connsiteY13" fmla="*/ 164128 h 807239"/>
              <a:gd name="connsiteX14" fmla="*/ 597820 w 686251"/>
              <a:gd name="connsiteY14" fmla="*/ 271873 h 807239"/>
              <a:gd name="connsiteX15" fmla="*/ 600217 w 686251"/>
              <a:gd name="connsiteY15" fmla="*/ 267495 h 807239"/>
              <a:gd name="connsiteX16" fmla="*/ 685285 w 686251"/>
              <a:gd name="connsiteY16" fmla="*/ 422948 h 807239"/>
              <a:gd name="connsiteX17" fmla="*/ 552509 w 686251"/>
              <a:gd name="connsiteY17" fmla="*/ 362911 h 807239"/>
              <a:gd name="connsiteX18" fmla="*/ 438794 w 686251"/>
              <a:gd name="connsiteY18" fmla="*/ 430899 h 807239"/>
              <a:gd name="connsiteX19" fmla="*/ 430843 w 686251"/>
              <a:gd name="connsiteY19" fmla="*/ 494509 h 807239"/>
              <a:gd name="connsiteX0" fmla="*/ 430843 w 687954"/>
              <a:gd name="connsiteY0" fmla="*/ 494509 h 807239"/>
              <a:gd name="connsiteX1" fmla="*/ 518307 w 687954"/>
              <a:gd name="connsiteY1" fmla="*/ 574022 h 807239"/>
              <a:gd name="connsiteX2" fmla="*/ 677333 w 687954"/>
              <a:gd name="connsiteY2" fmla="*/ 534266 h 807239"/>
              <a:gd name="connsiteX3" fmla="*/ 661431 w 687954"/>
              <a:gd name="connsiteY3" fmla="*/ 693292 h 807239"/>
              <a:gd name="connsiteX4" fmla="*/ 566015 w 687954"/>
              <a:gd name="connsiteY4" fmla="*/ 796659 h 807239"/>
              <a:gd name="connsiteX5" fmla="*/ 391087 w 687954"/>
              <a:gd name="connsiteY5" fmla="*/ 796659 h 807239"/>
              <a:gd name="connsiteX6" fmla="*/ 247963 w 687954"/>
              <a:gd name="connsiteY6" fmla="*/ 733049 h 807239"/>
              <a:gd name="connsiteX7" fmla="*/ 168450 w 687954"/>
              <a:gd name="connsiteY7" fmla="*/ 542217 h 807239"/>
              <a:gd name="connsiteX8" fmla="*/ 80986 w 687954"/>
              <a:gd name="connsiteY8" fmla="*/ 391143 h 807239"/>
              <a:gd name="connsiteX9" fmla="*/ 1472 w 687954"/>
              <a:gd name="connsiteY9" fmla="*/ 279824 h 807239"/>
              <a:gd name="connsiteX10" fmla="*/ 152547 w 687954"/>
              <a:gd name="connsiteY10" fmla="*/ 128749 h 807239"/>
              <a:gd name="connsiteX11" fmla="*/ 303623 w 687954"/>
              <a:gd name="connsiteY11" fmla="*/ 1528 h 807239"/>
              <a:gd name="connsiteX12" fmla="*/ 406989 w 687954"/>
              <a:gd name="connsiteY12" fmla="*/ 65140 h 807239"/>
              <a:gd name="connsiteX13" fmla="*/ 568411 w 687954"/>
              <a:gd name="connsiteY13" fmla="*/ 164128 h 807239"/>
              <a:gd name="connsiteX14" fmla="*/ 597820 w 687954"/>
              <a:gd name="connsiteY14" fmla="*/ 271873 h 807239"/>
              <a:gd name="connsiteX15" fmla="*/ 600217 w 687954"/>
              <a:gd name="connsiteY15" fmla="*/ 267495 h 807239"/>
              <a:gd name="connsiteX16" fmla="*/ 685285 w 687954"/>
              <a:gd name="connsiteY16" fmla="*/ 422948 h 807239"/>
              <a:gd name="connsiteX17" fmla="*/ 552509 w 687954"/>
              <a:gd name="connsiteY17" fmla="*/ 362911 h 807239"/>
              <a:gd name="connsiteX18" fmla="*/ 438794 w 687954"/>
              <a:gd name="connsiteY18" fmla="*/ 430899 h 807239"/>
              <a:gd name="connsiteX19" fmla="*/ 430843 w 687954"/>
              <a:gd name="connsiteY19" fmla="*/ 494509 h 807239"/>
              <a:gd name="connsiteX0" fmla="*/ 430843 w 686251"/>
              <a:gd name="connsiteY0" fmla="*/ 494509 h 807239"/>
              <a:gd name="connsiteX1" fmla="*/ 518307 w 686251"/>
              <a:gd name="connsiteY1" fmla="*/ 574022 h 807239"/>
              <a:gd name="connsiteX2" fmla="*/ 669381 w 686251"/>
              <a:gd name="connsiteY2" fmla="*/ 430899 h 807239"/>
              <a:gd name="connsiteX3" fmla="*/ 661431 w 686251"/>
              <a:gd name="connsiteY3" fmla="*/ 693292 h 807239"/>
              <a:gd name="connsiteX4" fmla="*/ 566015 w 686251"/>
              <a:gd name="connsiteY4" fmla="*/ 796659 h 807239"/>
              <a:gd name="connsiteX5" fmla="*/ 391087 w 686251"/>
              <a:gd name="connsiteY5" fmla="*/ 796659 h 807239"/>
              <a:gd name="connsiteX6" fmla="*/ 247963 w 686251"/>
              <a:gd name="connsiteY6" fmla="*/ 733049 h 807239"/>
              <a:gd name="connsiteX7" fmla="*/ 168450 w 686251"/>
              <a:gd name="connsiteY7" fmla="*/ 542217 h 807239"/>
              <a:gd name="connsiteX8" fmla="*/ 80986 w 686251"/>
              <a:gd name="connsiteY8" fmla="*/ 391143 h 807239"/>
              <a:gd name="connsiteX9" fmla="*/ 1472 w 686251"/>
              <a:gd name="connsiteY9" fmla="*/ 279824 h 807239"/>
              <a:gd name="connsiteX10" fmla="*/ 152547 w 686251"/>
              <a:gd name="connsiteY10" fmla="*/ 128749 h 807239"/>
              <a:gd name="connsiteX11" fmla="*/ 303623 w 686251"/>
              <a:gd name="connsiteY11" fmla="*/ 1528 h 807239"/>
              <a:gd name="connsiteX12" fmla="*/ 406989 w 686251"/>
              <a:gd name="connsiteY12" fmla="*/ 65140 h 807239"/>
              <a:gd name="connsiteX13" fmla="*/ 568411 w 686251"/>
              <a:gd name="connsiteY13" fmla="*/ 164128 h 807239"/>
              <a:gd name="connsiteX14" fmla="*/ 597820 w 686251"/>
              <a:gd name="connsiteY14" fmla="*/ 271873 h 807239"/>
              <a:gd name="connsiteX15" fmla="*/ 600217 w 686251"/>
              <a:gd name="connsiteY15" fmla="*/ 267495 h 807239"/>
              <a:gd name="connsiteX16" fmla="*/ 685285 w 686251"/>
              <a:gd name="connsiteY16" fmla="*/ 422948 h 807239"/>
              <a:gd name="connsiteX17" fmla="*/ 552509 w 686251"/>
              <a:gd name="connsiteY17" fmla="*/ 362911 h 807239"/>
              <a:gd name="connsiteX18" fmla="*/ 438794 w 686251"/>
              <a:gd name="connsiteY18" fmla="*/ 430899 h 807239"/>
              <a:gd name="connsiteX19" fmla="*/ 430843 w 686251"/>
              <a:gd name="connsiteY19" fmla="*/ 494509 h 8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6251" h="807239">
                <a:moveTo>
                  <a:pt x="430843" y="494509"/>
                </a:moveTo>
                <a:cubicBezTo>
                  <a:pt x="444095" y="518363"/>
                  <a:pt x="478551" y="584624"/>
                  <a:pt x="518307" y="574022"/>
                </a:cubicBezTo>
                <a:cubicBezTo>
                  <a:pt x="558063" y="563420"/>
                  <a:pt x="645527" y="411021"/>
                  <a:pt x="669381" y="430899"/>
                </a:cubicBezTo>
                <a:cubicBezTo>
                  <a:pt x="693235" y="450777"/>
                  <a:pt x="678659" y="632332"/>
                  <a:pt x="661431" y="693292"/>
                </a:cubicBezTo>
                <a:cubicBezTo>
                  <a:pt x="644203" y="754252"/>
                  <a:pt x="611072" y="779431"/>
                  <a:pt x="566015" y="796659"/>
                </a:cubicBezTo>
                <a:cubicBezTo>
                  <a:pt x="520958" y="813887"/>
                  <a:pt x="444096" y="807261"/>
                  <a:pt x="391087" y="796659"/>
                </a:cubicBezTo>
                <a:cubicBezTo>
                  <a:pt x="338078" y="786057"/>
                  <a:pt x="285069" y="775456"/>
                  <a:pt x="247963" y="733049"/>
                </a:cubicBezTo>
                <a:cubicBezTo>
                  <a:pt x="210857" y="690642"/>
                  <a:pt x="196279" y="599201"/>
                  <a:pt x="168450" y="542217"/>
                </a:cubicBezTo>
                <a:cubicBezTo>
                  <a:pt x="140621" y="485233"/>
                  <a:pt x="108816" y="434875"/>
                  <a:pt x="80986" y="391143"/>
                </a:cubicBezTo>
                <a:cubicBezTo>
                  <a:pt x="53156" y="347411"/>
                  <a:pt x="-10455" y="323556"/>
                  <a:pt x="1472" y="279824"/>
                </a:cubicBezTo>
                <a:cubicBezTo>
                  <a:pt x="13399" y="236092"/>
                  <a:pt x="102189" y="175132"/>
                  <a:pt x="152547" y="128749"/>
                </a:cubicBezTo>
                <a:cubicBezTo>
                  <a:pt x="202905" y="82366"/>
                  <a:pt x="261216" y="12129"/>
                  <a:pt x="303623" y="1528"/>
                </a:cubicBezTo>
                <a:cubicBezTo>
                  <a:pt x="346030" y="-9073"/>
                  <a:pt x="362858" y="38040"/>
                  <a:pt x="406989" y="65140"/>
                </a:cubicBezTo>
                <a:cubicBezTo>
                  <a:pt x="451120" y="92240"/>
                  <a:pt x="557809" y="138949"/>
                  <a:pt x="568411" y="164128"/>
                </a:cubicBezTo>
                <a:cubicBezTo>
                  <a:pt x="579013" y="189307"/>
                  <a:pt x="592519" y="254645"/>
                  <a:pt x="597820" y="271873"/>
                </a:cubicBezTo>
                <a:cubicBezTo>
                  <a:pt x="603121" y="289101"/>
                  <a:pt x="584314" y="254243"/>
                  <a:pt x="600217" y="267495"/>
                </a:cubicBezTo>
                <a:cubicBezTo>
                  <a:pt x="616120" y="280747"/>
                  <a:pt x="695887" y="408371"/>
                  <a:pt x="685285" y="422948"/>
                </a:cubicBezTo>
                <a:cubicBezTo>
                  <a:pt x="674683" y="437525"/>
                  <a:pt x="573712" y="340382"/>
                  <a:pt x="552509" y="362911"/>
                </a:cubicBezTo>
                <a:cubicBezTo>
                  <a:pt x="531306" y="385440"/>
                  <a:pt x="459072" y="408966"/>
                  <a:pt x="438794" y="430899"/>
                </a:cubicBezTo>
                <a:cubicBezTo>
                  <a:pt x="418516" y="452832"/>
                  <a:pt x="417591" y="470655"/>
                  <a:pt x="430843" y="49450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90521" y="812141"/>
            <a:ext cx="1342774" cy="1502096"/>
          </a:xfrm>
          <a:custGeom>
            <a:avLst/>
            <a:gdLst>
              <a:gd name="connsiteX0" fmla="*/ 99616 w 1015275"/>
              <a:gd name="connsiteY0" fmla="*/ 39817 h 770256"/>
              <a:gd name="connsiteX1" fmla="*/ 258642 w 1015275"/>
              <a:gd name="connsiteY1" fmla="*/ 8012 h 770256"/>
              <a:gd name="connsiteX2" fmla="*/ 401765 w 1015275"/>
              <a:gd name="connsiteY2" fmla="*/ 95477 h 770256"/>
              <a:gd name="connsiteX3" fmla="*/ 727769 w 1015275"/>
              <a:gd name="connsiteY3" fmla="*/ 61 h 770256"/>
              <a:gd name="connsiteX4" fmla="*/ 902697 w 1015275"/>
              <a:gd name="connsiteY4" fmla="*/ 87525 h 770256"/>
              <a:gd name="connsiteX5" fmla="*/ 1014016 w 1015275"/>
              <a:gd name="connsiteY5" fmla="*/ 413529 h 770256"/>
              <a:gd name="connsiteX6" fmla="*/ 831136 w 1015275"/>
              <a:gd name="connsiteY6" fmla="*/ 644117 h 770256"/>
              <a:gd name="connsiteX7" fmla="*/ 608499 w 1015275"/>
              <a:gd name="connsiteY7" fmla="*/ 763386 h 770256"/>
              <a:gd name="connsiteX8" fmla="*/ 330203 w 1015275"/>
              <a:gd name="connsiteY8" fmla="*/ 739532 h 770256"/>
              <a:gd name="connsiteX9" fmla="*/ 67810 w 1015275"/>
              <a:gd name="connsiteY9" fmla="*/ 604360 h 770256"/>
              <a:gd name="connsiteX10" fmla="*/ 83713 w 1015275"/>
              <a:gd name="connsiteY10" fmla="*/ 437383 h 770256"/>
              <a:gd name="connsiteX11" fmla="*/ 20102 w 1015275"/>
              <a:gd name="connsiteY11" fmla="*/ 278357 h 770256"/>
              <a:gd name="connsiteX12" fmla="*/ 20102 w 1015275"/>
              <a:gd name="connsiteY12" fmla="*/ 206795 h 770256"/>
              <a:gd name="connsiteX13" fmla="*/ 4200 w 1015275"/>
              <a:gd name="connsiteY13" fmla="*/ 135233 h 770256"/>
              <a:gd name="connsiteX14" fmla="*/ 99616 w 1015275"/>
              <a:gd name="connsiteY14" fmla="*/ 39817 h 770256"/>
              <a:gd name="connsiteX0" fmla="*/ 99616 w 1027432"/>
              <a:gd name="connsiteY0" fmla="*/ 612252 h 1342691"/>
              <a:gd name="connsiteX1" fmla="*/ 258642 w 1027432"/>
              <a:gd name="connsiteY1" fmla="*/ 580447 h 1342691"/>
              <a:gd name="connsiteX2" fmla="*/ 401765 w 1027432"/>
              <a:gd name="connsiteY2" fmla="*/ 667912 h 1342691"/>
              <a:gd name="connsiteX3" fmla="*/ 1006064 w 1027432"/>
              <a:gd name="connsiteY3" fmla="*/ 2 h 1342691"/>
              <a:gd name="connsiteX4" fmla="*/ 902697 w 1027432"/>
              <a:gd name="connsiteY4" fmla="*/ 659960 h 1342691"/>
              <a:gd name="connsiteX5" fmla="*/ 1014016 w 1027432"/>
              <a:gd name="connsiteY5" fmla="*/ 985964 h 1342691"/>
              <a:gd name="connsiteX6" fmla="*/ 831136 w 1027432"/>
              <a:gd name="connsiteY6" fmla="*/ 1216552 h 1342691"/>
              <a:gd name="connsiteX7" fmla="*/ 608499 w 1027432"/>
              <a:gd name="connsiteY7" fmla="*/ 1335821 h 1342691"/>
              <a:gd name="connsiteX8" fmla="*/ 330203 w 1027432"/>
              <a:gd name="connsiteY8" fmla="*/ 1311967 h 1342691"/>
              <a:gd name="connsiteX9" fmla="*/ 67810 w 1027432"/>
              <a:gd name="connsiteY9" fmla="*/ 1176795 h 1342691"/>
              <a:gd name="connsiteX10" fmla="*/ 83713 w 1027432"/>
              <a:gd name="connsiteY10" fmla="*/ 1009818 h 1342691"/>
              <a:gd name="connsiteX11" fmla="*/ 20102 w 1027432"/>
              <a:gd name="connsiteY11" fmla="*/ 850792 h 1342691"/>
              <a:gd name="connsiteX12" fmla="*/ 20102 w 1027432"/>
              <a:gd name="connsiteY12" fmla="*/ 779230 h 1342691"/>
              <a:gd name="connsiteX13" fmla="*/ 4200 w 1027432"/>
              <a:gd name="connsiteY13" fmla="*/ 707668 h 1342691"/>
              <a:gd name="connsiteX14" fmla="*/ 99616 w 1027432"/>
              <a:gd name="connsiteY14" fmla="*/ 612252 h 1342691"/>
              <a:gd name="connsiteX0" fmla="*/ 99616 w 1015154"/>
              <a:gd name="connsiteY0" fmla="*/ 819486 h 1549925"/>
              <a:gd name="connsiteX1" fmla="*/ 258642 w 1015154"/>
              <a:gd name="connsiteY1" fmla="*/ 787681 h 1549925"/>
              <a:gd name="connsiteX2" fmla="*/ 401765 w 1015154"/>
              <a:gd name="connsiteY2" fmla="*/ 875146 h 1549925"/>
              <a:gd name="connsiteX3" fmla="*/ 619630 w 1015154"/>
              <a:gd name="connsiteY3" fmla="*/ 40260 h 1549925"/>
              <a:gd name="connsiteX4" fmla="*/ 1006064 w 1015154"/>
              <a:gd name="connsiteY4" fmla="*/ 207236 h 1549925"/>
              <a:gd name="connsiteX5" fmla="*/ 902697 w 1015154"/>
              <a:gd name="connsiteY5" fmla="*/ 867194 h 1549925"/>
              <a:gd name="connsiteX6" fmla="*/ 1014016 w 1015154"/>
              <a:gd name="connsiteY6" fmla="*/ 1193198 h 1549925"/>
              <a:gd name="connsiteX7" fmla="*/ 831136 w 1015154"/>
              <a:gd name="connsiteY7" fmla="*/ 1423786 h 1549925"/>
              <a:gd name="connsiteX8" fmla="*/ 608499 w 1015154"/>
              <a:gd name="connsiteY8" fmla="*/ 1543055 h 1549925"/>
              <a:gd name="connsiteX9" fmla="*/ 330203 w 1015154"/>
              <a:gd name="connsiteY9" fmla="*/ 1519201 h 1549925"/>
              <a:gd name="connsiteX10" fmla="*/ 67810 w 1015154"/>
              <a:gd name="connsiteY10" fmla="*/ 1384029 h 1549925"/>
              <a:gd name="connsiteX11" fmla="*/ 83713 w 1015154"/>
              <a:gd name="connsiteY11" fmla="*/ 1217052 h 1549925"/>
              <a:gd name="connsiteX12" fmla="*/ 20102 w 1015154"/>
              <a:gd name="connsiteY12" fmla="*/ 1058026 h 1549925"/>
              <a:gd name="connsiteX13" fmla="*/ 20102 w 1015154"/>
              <a:gd name="connsiteY13" fmla="*/ 986464 h 1549925"/>
              <a:gd name="connsiteX14" fmla="*/ 4200 w 1015154"/>
              <a:gd name="connsiteY14" fmla="*/ 914902 h 1549925"/>
              <a:gd name="connsiteX15" fmla="*/ 99616 w 1015154"/>
              <a:gd name="connsiteY15" fmla="*/ 819486 h 1549925"/>
              <a:gd name="connsiteX0" fmla="*/ 99616 w 1015154"/>
              <a:gd name="connsiteY0" fmla="*/ 790888 h 1521327"/>
              <a:gd name="connsiteX1" fmla="*/ 258642 w 1015154"/>
              <a:gd name="connsiteY1" fmla="*/ 759083 h 1521327"/>
              <a:gd name="connsiteX2" fmla="*/ 401765 w 1015154"/>
              <a:gd name="connsiteY2" fmla="*/ 846548 h 1521327"/>
              <a:gd name="connsiteX3" fmla="*/ 707095 w 1015154"/>
              <a:gd name="connsiteY3" fmla="*/ 441032 h 1521327"/>
              <a:gd name="connsiteX4" fmla="*/ 619630 w 1015154"/>
              <a:gd name="connsiteY4" fmla="*/ 11662 h 1521327"/>
              <a:gd name="connsiteX5" fmla="*/ 1006064 w 1015154"/>
              <a:gd name="connsiteY5" fmla="*/ 178638 h 1521327"/>
              <a:gd name="connsiteX6" fmla="*/ 902697 w 1015154"/>
              <a:gd name="connsiteY6" fmla="*/ 838596 h 1521327"/>
              <a:gd name="connsiteX7" fmla="*/ 1014016 w 1015154"/>
              <a:gd name="connsiteY7" fmla="*/ 1164600 h 1521327"/>
              <a:gd name="connsiteX8" fmla="*/ 831136 w 1015154"/>
              <a:gd name="connsiteY8" fmla="*/ 1395188 h 1521327"/>
              <a:gd name="connsiteX9" fmla="*/ 608499 w 1015154"/>
              <a:gd name="connsiteY9" fmla="*/ 1514457 h 1521327"/>
              <a:gd name="connsiteX10" fmla="*/ 330203 w 1015154"/>
              <a:gd name="connsiteY10" fmla="*/ 1490603 h 1521327"/>
              <a:gd name="connsiteX11" fmla="*/ 67810 w 1015154"/>
              <a:gd name="connsiteY11" fmla="*/ 1355431 h 1521327"/>
              <a:gd name="connsiteX12" fmla="*/ 83713 w 1015154"/>
              <a:gd name="connsiteY12" fmla="*/ 1188454 h 1521327"/>
              <a:gd name="connsiteX13" fmla="*/ 20102 w 1015154"/>
              <a:gd name="connsiteY13" fmla="*/ 1029428 h 1521327"/>
              <a:gd name="connsiteX14" fmla="*/ 20102 w 1015154"/>
              <a:gd name="connsiteY14" fmla="*/ 957866 h 1521327"/>
              <a:gd name="connsiteX15" fmla="*/ 4200 w 1015154"/>
              <a:gd name="connsiteY15" fmla="*/ 886304 h 1521327"/>
              <a:gd name="connsiteX16" fmla="*/ 99616 w 1015154"/>
              <a:gd name="connsiteY16" fmla="*/ 790888 h 1521327"/>
              <a:gd name="connsiteX0" fmla="*/ 99616 w 1015154"/>
              <a:gd name="connsiteY0" fmla="*/ 790888 h 1521327"/>
              <a:gd name="connsiteX1" fmla="*/ 258642 w 1015154"/>
              <a:gd name="connsiteY1" fmla="*/ 759083 h 1521327"/>
              <a:gd name="connsiteX2" fmla="*/ 401765 w 1015154"/>
              <a:gd name="connsiteY2" fmla="*/ 846548 h 1521327"/>
              <a:gd name="connsiteX3" fmla="*/ 659387 w 1015154"/>
              <a:gd name="connsiteY3" fmla="*/ 504643 h 1521327"/>
              <a:gd name="connsiteX4" fmla="*/ 619630 w 1015154"/>
              <a:gd name="connsiteY4" fmla="*/ 11662 h 1521327"/>
              <a:gd name="connsiteX5" fmla="*/ 1006064 w 1015154"/>
              <a:gd name="connsiteY5" fmla="*/ 178638 h 1521327"/>
              <a:gd name="connsiteX6" fmla="*/ 902697 w 1015154"/>
              <a:gd name="connsiteY6" fmla="*/ 838596 h 1521327"/>
              <a:gd name="connsiteX7" fmla="*/ 1014016 w 1015154"/>
              <a:gd name="connsiteY7" fmla="*/ 1164600 h 1521327"/>
              <a:gd name="connsiteX8" fmla="*/ 831136 w 1015154"/>
              <a:gd name="connsiteY8" fmla="*/ 1395188 h 1521327"/>
              <a:gd name="connsiteX9" fmla="*/ 608499 w 1015154"/>
              <a:gd name="connsiteY9" fmla="*/ 1514457 h 1521327"/>
              <a:gd name="connsiteX10" fmla="*/ 330203 w 1015154"/>
              <a:gd name="connsiteY10" fmla="*/ 1490603 h 1521327"/>
              <a:gd name="connsiteX11" fmla="*/ 67810 w 1015154"/>
              <a:gd name="connsiteY11" fmla="*/ 1355431 h 1521327"/>
              <a:gd name="connsiteX12" fmla="*/ 83713 w 1015154"/>
              <a:gd name="connsiteY12" fmla="*/ 1188454 h 1521327"/>
              <a:gd name="connsiteX13" fmla="*/ 20102 w 1015154"/>
              <a:gd name="connsiteY13" fmla="*/ 1029428 h 1521327"/>
              <a:gd name="connsiteX14" fmla="*/ 20102 w 1015154"/>
              <a:gd name="connsiteY14" fmla="*/ 957866 h 1521327"/>
              <a:gd name="connsiteX15" fmla="*/ 4200 w 1015154"/>
              <a:gd name="connsiteY15" fmla="*/ 886304 h 1521327"/>
              <a:gd name="connsiteX16" fmla="*/ 99616 w 1015154"/>
              <a:gd name="connsiteY16" fmla="*/ 790888 h 1521327"/>
              <a:gd name="connsiteX0" fmla="*/ 99616 w 1015154"/>
              <a:gd name="connsiteY0" fmla="*/ 790888 h 1521327"/>
              <a:gd name="connsiteX1" fmla="*/ 258642 w 1015154"/>
              <a:gd name="connsiteY1" fmla="*/ 759083 h 1521327"/>
              <a:gd name="connsiteX2" fmla="*/ 401765 w 1015154"/>
              <a:gd name="connsiteY2" fmla="*/ 846548 h 1521327"/>
              <a:gd name="connsiteX3" fmla="*/ 635533 w 1015154"/>
              <a:gd name="connsiteY3" fmla="*/ 401276 h 1521327"/>
              <a:gd name="connsiteX4" fmla="*/ 619630 w 1015154"/>
              <a:gd name="connsiteY4" fmla="*/ 11662 h 1521327"/>
              <a:gd name="connsiteX5" fmla="*/ 1006064 w 1015154"/>
              <a:gd name="connsiteY5" fmla="*/ 178638 h 1521327"/>
              <a:gd name="connsiteX6" fmla="*/ 902697 w 1015154"/>
              <a:gd name="connsiteY6" fmla="*/ 838596 h 1521327"/>
              <a:gd name="connsiteX7" fmla="*/ 1014016 w 1015154"/>
              <a:gd name="connsiteY7" fmla="*/ 1164600 h 1521327"/>
              <a:gd name="connsiteX8" fmla="*/ 831136 w 1015154"/>
              <a:gd name="connsiteY8" fmla="*/ 1395188 h 1521327"/>
              <a:gd name="connsiteX9" fmla="*/ 608499 w 1015154"/>
              <a:gd name="connsiteY9" fmla="*/ 1514457 h 1521327"/>
              <a:gd name="connsiteX10" fmla="*/ 330203 w 1015154"/>
              <a:gd name="connsiteY10" fmla="*/ 1490603 h 1521327"/>
              <a:gd name="connsiteX11" fmla="*/ 67810 w 1015154"/>
              <a:gd name="connsiteY11" fmla="*/ 1355431 h 1521327"/>
              <a:gd name="connsiteX12" fmla="*/ 83713 w 1015154"/>
              <a:gd name="connsiteY12" fmla="*/ 1188454 h 1521327"/>
              <a:gd name="connsiteX13" fmla="*/ 20102 w 1015154"/>
              <a:gd name="connsiteY13" fmla="*/ 1029428 h 1521327"/>
              <a:gd name="connsiteX14" fmla="*/ 20102 w 1015154"/>
              <a:gd name="connsiteY14" fmla="*/ 957866 h 1521327"/>
              <a:gd name="connsiteX15" fmla="*/ 4200 w 1015154"/>
              <a:gd name="connsiteY15" fmla="*/ 886304 h 1521327"/>
              <a:gd name="connsiteX16" fmla="*/ 99616 w 1015154"/>
              <a:gd name="connsiteY16" fmla="*/ 790888 h 1521327"/>
              <a:gd name="connsiteX0" fmla="*/ 99616 w 1015154"/>
              <a:gd name="connsiteY0" fmla="*/ 790888 h 1521327"/>
              <a:gd name="connsiteX1" fmla="*/ 258642 w 1015154"/>
              <a:gd name="connsiteY1" fmla="*/ 759083 h 1521327"/>
              <a:gd name="connsiteX2" fmla="*/ 401765 w 1015154"/>
              <a:gd name="connsiteY2" fmla="*/ 846548 h 1521327"/>
              <a:gd name="connsiteX3" fmla="*/ 683241 w 1015154"/>
              <a:gd name="connsiteY3" fmla="*/ 703425 h 1521327"/>
              <a:gd name="connsiteX4" fmla="*/ 635533 w 1015154"/>
              <a:gd name="connsiteY4" fmla="*/ 401276 h 1521327"/>
              <a:gd name="connsiteX5" fmla="*/ 619630 w 1015154"/>
              <a:gd name="connsiteY5" fmla="*/ 11662 h 1521327"/>
              <a:gd name="connsiteX6" fmla="*/ 1006064 w 1015154"/>
              <a:gd name="connsiteY6" fmla="*/ 178638 h 1521327"/>
              <a:gd name="connsiteX7" fmla="*/ 902697 w 1015154"/>
              <a:gd name="connsiteY7" fmla="*/ 838596 h 1521327"/>
              <a:gd name="connsiteX8" fmla="*/ 1014016 w 1015154"/>
              <a:gd name="connsiteY8" fmla="*/ 1164600 h 1521327"/>
              <a:gd name="connsiteX9" fmla="*/ 831136 w 1015154"/>
              <a:gd name="connsiteY9" fmla="*/ 1395188 h 1521327"/>
              <a:gd name="connsiteX10" fmla="*/ 608499 w 1015154"/>
              <a:gd name="connsiteY10" fmla="*/ 1514457 h 1521327"/>
              <a:gd name="connsiteX11" fmla="*/ 330203 w 1015154"/>
              <a:gd name="connsiteY11" fmla="*/ 1490603 h 1521327"/>
              <a:gd name="connsiteX12" fmla="*/ 67810 w 1015154"/>
              <a:gd name="connsiteY12" fmla="*/ 1355431 h 1521327"/>
              <a:gd name="connsiteX13" fmla="*/ 83713 w 1015154"/>
              <a:gd name="connsiteY13" fmla="*/ 1188454 h 1521327"/>
              <a:gd name="connsiteX14" fmla="*/ 20102 w 1015154"/>
              <a:gd name="connsiteY14" fmla="*/ 1029428 h 1521327"/>
              <a:gd name="connsiteX15" fmla="*/ 20102 w 1015154"/>
              <a:gd name="connsiteY15" fmla="*/ 957866 h 1521327"/>
              <a:gd name="connsiteX16" fmla="*/ 4200 w 1015154"/>
              <a:gd name="connsiteY16" fmla="*/ 886304 h 1521327"/>
              <a:gd name="connsiteX17" fmla="*/ 99616 w 1015154"/>
              <a:gd name="connsiteY17" fmla="*/ 790888 h 1521327"/>
              <a:gd name="connsiteX0" fmla="*/ 99616 w 1015154"/>
              <a:gd name="connsiteY0" fmla="*/ 790888 h 1521327"/>
              <a:gd name="connsiteX1" fmla="*/ 258642 w 1015154"/>
              <a:gd name="connsiteY1" fmla="*/ 759083 h 1521327"/>
              <a:gd name="connsiteX2" fmla="*/ 401765 w 1015154"/>
              <a:gd name="connsiteY2" fmla="*/ 846548 h 1521327"/>
              <a:gd name="connsiteX3" fmla="*/ 619631 w 1015154"/>
              <a:gd name="connsiteY3" fmla="*/ 623912 h 1521327"/>
              <a:gd name="connsiteX4" fmla="*/ 635533 w 1015154"/>
              <a:gd name="connsiteY4" fmla="*/ 401276 h 1521327"/>
              <a:gd name="connsiteX5" fmla="*/ 619630 w 1015154"/>
              <a:gd name="connsiteY5" fmla="*/ 11662 h 1521327"/>
              <a:gd name="connsiteX6" fmla="*/ 1006064 w 1015154"/>
              <a:gd name="connsiteY6" fmla="*/ 178638 h 1521327"/>
              <a:gd name="connsiteX7" fmla="*/ 902697 w 1015154"/>
              <a:gd name="connsiteY7" fmla="*/ 838596 h 1521327"/>
              <a:gd name="connsiteX8" fmla="*/ 1014016 w 1015154"/>
              <a:gd name="connsiteY8" fmla="*/ 1164600 h 1521327"/>
              <a:gd name="connsiteX9" fmla="*/ 831136 w 1015154"/>
              <a:gd name="connsiteY9" fmla="*/ 1395188 h 1521327"/>
              <a:gd name="connsiteX10" fmla="*/ 608499 w 1015154"/>
              <a:gd name="connsiteY10" fmla="*/ 1514457 h 1521327"/>
              <a:gd name="connsiteX11" fmla="*/ 330203 w 1015154"/>
              <a:gd name="connsiteY11" fmla="*/ 1490603 h 1521327"/>
              <a:gd name="connsiteX12" fmla="*/ 67810 w 1015154"/>
              <a:gd name="connsiteY12" fmla="*/ 1355431 h 1521327"/>
              <a:gd name="connsiteX13" fmla="*/ 83713 w 1015154"/>
              <a:gd name="connsiteY13" fmla="*/ 1188454 h 1521327"/>
              <a:gd name="connsiteX14" fmla="*/ 20102 w 1015154"/>
              <a:gd name="connsiteY14" fmla="*/ 1029428 h 1521327"/>
              <a:gd name="connsiteX15" fmla="*/ 20102 w 1015154"/>
              <a:gd name="connsiteY15" fmla="*/ 957866 h 1521327"/>
              <a:gd name="connsiteX16" fmla="*/ 4200 w 1015154"/>
              <a:gd name="connsiteY16" fmla="*/ 886304 h 1521327"/>
              <a:gd name="connsiteX17" fmla="*/ 99616 w 1015154"/>
              <a:gd name="connsiteY17" fmla="*/ 790888 h 1521327"/>
              <a:gd name="connsiteX0" fmla="*/ 99616 w 1015154"/>
              <a:gd name="connsiteY0" fmla="*/ 790888 h 1521327"/>
              <a:gd name="connsiteX1" fmla="*/ 258642 w 1015154"/>
              <a:gd name="connsiteY1" fmla="*/ 759083 h 1521327"/>
              <a:gd name="connsiteX2" fmla="*/ 497181 w 1015154"/>
              <a:gd name="connsiteY2" fmla="*/ 759083 h 1521327"/>
              <a:gd name="connsiteX3" fmla="*/ 619631 w 1015154"/>
              <a:gd name="connsiteY3" fmla="*/ 623912 h 1521327"/>
              <a:gd name="connsiteX4" fmla="*/ 635533 w 1015154"/>
              <a:gd name="connsiteY4" fmla="*/ 401276 h 1521327"/>
              <a:gd name="connsiteX5" fmla="*/ 619630 w 1015154"/>
              <a:gd name="connsiteY5" fmla="*/ 11662 h 1521327"/>
              <a:gd name="connsiteX6" fmla="*/ 1006064 w 1015154"/>
              <a:gd name="connsiteY6" fmla="*/ 178638 h 1521327"/>
              <a:gd name="connsiteX7" fmla="*/ 902697 w 1015154"/>
              <a:gd name="connsiteY7" fmla="*/ 838596 h 1521327"/>
              <a:gd name="connsiteX8" fmla="*/ 1014016 w 1015154"/>
              <a:gd name="connsiteY8" fmla="*/ 1164600 h 1521327"/>
              <a:gd name="connsiteX9" fmla="*/ 831136 w 1015154"/>
              <a:gd name="connsiteY9" fmla="*/ 1395188 h 1521327"/>
              <a:gd name="connsiteX10" fmla="*/ 608499 w 1015154"/>
              <a:gd name="connsiteY10" fmla="*/ 1514457 h 1521327"/>
              <a:gd name="connsiteX11" fmla="*/ 330203 w 1015154"/>
              <a:gd name="connsiteY11" fmla="*/ 1490603 h 1521327"/>
              <a:gd name="connsiteX12" fmla="*/ 67810 w 1015154"/>
              <a:gd name="connsiteY12" fmla="*/ 1355431 h 1521327"/>
              <a:gd name="connsiteX13" fmla="*/ 83713 w 1015154"/>
              <a:gd name="connsiteY13" fmla="*/ 1188454 h 1521327"/>
              <a:gd name="connsiteX14" fmla="*/ 20102 w 1015154"/>
              <a:gd name="connsiteY14" fmla="*/ 1029428 h 1521327"/>
              <a:gd name="connsiteX15" fmla="*/ 20102 w 1015154"/>
              <a:gd name="connsiteY15" fmla="*/ 957866 h 1521327"/>
              <a:gd name="connsiteX16" fmla="*/ 4200 w 1015154"/>
              <a:gd name="connsiteY16" fmla="*/ 886304 h 1521327"/>
              <a:gd name="connsiteX17" fmla="*/ 99616 w 1015154"/>
              <a:gd name="connsiteY17" fmla="*/ 790888 h 1521327"/>
              <a:gd name="connsiteX0" fmla="*/ 99616 w 1015154"/>
              <a:gd name="connsiteY0" fmla="*/ 790888 h 1521327"/>
              <a:gd name="connsiteX1" fmla="*/ 258642 w 1015154"/>
              <a:gd name="connsiteY1" fmla="*/ 759083 h 1521327"/>
              <a:gd name="connsiteX2" fmla="*/ 349286 w 1015154"/>
              <a:gd name="connsiteY2" fmla="*/ 647766 h 1521327"/>
              <a:gd name="connsiteX3" fmla="*/ 497181 w 1015154"/>
              <a:gd name="connsiteY3" fmla="*/ 759083 h 1521327"/>
              <a:gd name="connsiteX4" fmla="*/ 619631 w 1015154"/>
              <a:gd name="connsiteY4" fmla="*/ 623912 h 1521327"/>
              <a:gd name="connsiteX5" fmla="*/ 635533 w 1015154"/>
              <a:gd name="connsiteY5" fmla="*/ 401276 h 1521327"/>
              <a:gd name="connsiteX6" fmla="*/ 619630 w 1015154"/>
              <a:gd name="connsiteY6" fmla="*/ 11662 h 1521327"/>
              <a:gd name="connsiteX7" fmla="*/ 1006064 w 1015154"/>
              <a:gd name="connsiteY7" fmla="*/ 178638 h 1521327"/>
              <a:gd name="connsiteX8" fmla="*/ 902697 w 1015154"/>
              <a:gd name="connsiteY8" fmla="*/ 838596 h 1521327"/>
              <a:gd name="connsiteX9" fmla="*/ 1014016 w 1015154"/>
              <a:gd name="connsiteY9" fmla="*/ 1164600 h 1521327"/>
              <a:gd name="connsiteX10" fmla="*/ 831136 w 1015154"/>
              <a:gd name="connsiteY10" fmla="*/ 1395188 h 1521327"/>
              <a:gd name="connsiteX11" fmla="*/ 608499 w 1015154"/>
              <a:gd name="connsiteY11" fmla="*/ 1514457 h 1521327"/>
              <a:gd name="connsiteX12" fmla="*/ 330203 w 1015154"/>
              <a:gd name="connsiteY12" fmla="*/ 1490603 h 1521327"/>
              <a:gd name="connsiteX13" fmla="*/ 67810 w 1015154"/>
              <a:gd name="connsiteY13" fmla="*/ 1355431 h 1521327"/>
              <a:gd name="connsiteX14" fmla="*/ 83713 w 1015154"/>
              <a:gd name="connsiteY14" fmla="*/ 1188454 h 1521327"/>
              <a:gd name="connsiteX15" fmla="*/ 20102 w 1015154"/>
              <a:gd name="connsiteY15" fmla="*/ 1029428 h 1521327"/>
              <a:gd name="connsiteX16" fmla="*/ 20102 w 1015154"/>
              <a:gd name="connsiteY16" fmla="*/ 957866 h 1521327"/>
              <a:gd name="connsiteX17" fmla="*/ 4200 w 1015154"/>
              <a:gd name="connsiteY17" fmla="*/ 886304 h 1521327"/>
              <a:gd name="connsiteX18" fmla="*/ 99616 w 1015154"/>
              <a:gd name="connsiteY18" fmla="*/ 790888 h 1521327"/>
              <a:gd name="connsiteX0" fmla="*/ 99616 w 1015154"/>
              <a:gd name="connsiteY0" fmla="*/ 790888 h 1521327"/>
              <a:gd name="connsiteX1" fmla="*/ 290447 w 1015154"/>
              <a:gd name="connsiteY1" fmla="*/ 830645 h 1521327"/>
              <a:gd name="connsiteX2" fmla="*/ 349286 w 1015154"/>
              <a:gd name="connsiteY2" fmla="*/ 647766 h 1521327"/>
              <a:gd name="connsiteX3" fmla="*/ 497181 w 1015154"/>
              <a:gd name="connsiteY3" fmla="*/ 759083 h 1521327"/>
              <a:gd name="connsiteX4" fmla="*/ 619631 w 1015154"/>
              <a:gd name="connsiteY4" fmla="*/ 623912 h 1521327"/>
              <a:gd name="connsiteX5" fmla="*/ 635533 w 1015154"/>
              <a:gd name="connsiteY5" fmla="*/ 401276 h 1521327"/>
              <a:gd name="connsiteX6" fmla="*/ 619630 w 1015154"/>
              <a:gd name="connsiteY6" fmla="*/ 11662 h 1521327"/>
              <a:gd name="connsiteX7" fmla="*/ 1006064 w 1015154"/>
              <a:gd name="connsiteY7" fmla="*/ 178638 h 1521327"/>
              <a:gd name="connsiteX8" fmla="*/ 902697 w 1015154"/>
              <a:gd name="connsiteY8" fmla="*/ 838596 h 1521327"/>
              <a:gd name="connsiteX9" fmla="*/ 1014016 w 1015154"/>
              <a:gd name="connsiteY9" fmla="*/ 1164600 h 1521327"/>
              <a:gd name="connsiteX10" fmla="*/ 831136 w 1015154"/>
              <a:gd name="connsiteY10" fmla="*/ 1395188 h 1521327"/>
              <a:gd name="connsiteX11" fmla="*/ 608499 w 1015154"/>
              <a:gd name="connsiteY11" fmla="*/ 1514457 h 1521327"/>
              <a:gd name="connsiteX12" fmla="*/ 330203 w 1015154"/>
              <a:gd name="connsiteY12" fmla="*/ 1490603 h 1521327"/>
              <a:gd name="connsiteX13" fmla="*/ 67810 w 1015154"/>
              <a:gd name="connsiteY13" fmla="*/ 1355431 h 1521327"/>
              <a:gd name="connsiteX14" fmla="*/ 83713 w 1015154"/>
              <a:gd name="connsiteY14" fmla="*/ 1188454 h 1521327"/>
              <a:gd name="connsiteX15" fmla="*/ 20102 w 1015154"/>
              <a:gd name="connsiteY15" fmla="*/ 1029428 h 1521327"/>
              <a:gd name="connsiteX16" fmla="*/ 20102 w 1015154"/>
              <a:gd name="connsiteY16" fmla="*/ 957866 h 1521327"/>
              <a:gd name="connsiteX17" fmla="*/ 4200 w 1015154"/>
              <a:gd name="connsiteY17" fmla="*/ 886304 h 1521327"/>
              <a:gd name="connsiteX18" fmla="*/ 99616 w 1015154"/>
              <a:gd name="connsiteY18" fmla="*/ 790888 h 1521327"/>
              <a:gd name="connsiteX0" fmla="*/ 712917 w 1055962"/>
              <a:gd name="connsiteY0" fmla="*/ 1093037 h 1521327"/>
              <a:gd name="connsiteX1" fmla="*/ 331255 w 1055962"/>
              <a:gd name="connsiteY1" fmla="*/ 830645 h 1521327"/>
              <a:gd name="connsiteX2" fmla="*/ 390094 w 1055962"/>
              <a:gd name="connsiteY2" fmla="*/ 647766 h 1521327"/>
              <a:gd name="connsiteX3" fmla="*/ 537989 w 1055962"/>
              <a:gd name="connsiteY3" fmla="*/ 759083 h 1521327"/>
              <a:gd name="connsiteX4" fmla="*/ 660439 w 1055962"/>
              <a:gd name="connsiteY4" fmla="*/ 623912 h 1521327"/>
              <a:gd name="connsiteX5" fmla="*/ 676341 w 1055962"/>
              <a:gd name="connsiteY5" fmla="*/ 401276 h 1521327"/>
              <a:gd name="connsiteX6" fmla="*/ 660438 w 1055962"/>
              <a:gd name="connsiteY6" fmla="*/ 11662 h 1521327"/>
              <a:gd name="connsiteX7" fmla="*/ 1046872 w 1055962"/>
              <a:gd name="connsiteY7" fmla="*/ 178638 h 1521327"/>
              <a:gd name="connsiteX8" fmla="*/ 943505 w 1055962"/>
              <a:gd name="connsiteY8" fmla="*/ 838596 h 1521327"/>
              <a:gd name="connsiteX9" fmla="*/ 1054824 w 1055962"/>
              <a:gd name="connsiteY9" fmla="*/ 1164600 h 1521327"/>
              <a:gd name="connsiteX10" fmla="*/ 871944 w 1055962"/>
              <a:gd name="connsiteY10" fmla="*/ 1395188 h 1521327"/>
              <a:gd name="connsiteX11" fmla="*/ 649307 w 1055962"/>
              <a:gd name="connsiteY11" fmla="*/ 1514457 h 1521327"/>
              <a:gd name="connsiteX12" fmla="*/ 371011 w 1055962"/>
              <a:gd name="connsiteY12" fmla="*/ 1490603 h 1521327"/>
              <a:gd name="connsiteX13" fmla="*/ 108618 w 1055962"/>
              <a:gd name="connsiteY13" fmla="*/ 1355431 h 1521327"/>
              <a:gd name="connsiteX14" fmla="*/ 124521 w 1055962"/>
              <a:gd name="connsiteY14" fmla="*/ 1188454 h 1521327"/>
              <a:gd name="connsiteX15" fmla="*/ 60910 w 1055962"/>
              <a:gd name="connsiteY15" fmla="*/ 1029428 h 1521327"/>
              <a:gd name="connsiteX16" fmla="*/ 60910 w 1055962"/>
              <a:gd name="connsiteY16" fmla="*/ 957866 h 1521327"/>
              <a:gd name="connsiteX17" fmla="*/ 45008 w 1055962"/>
              <a:gd name="connsiteY17" fmla="*/ 886304 h 1521327"/>
              <a:gd name="connsiteX18" fmla="*/ 712917 w 1055962"/>
              <a:gd name="connsiteY18" fmla="*/ 1093037 h 1521327"/>
              <a:gd name="connsiteX0" fmla="*/ 656183 w 999228"/>
              <a:gd name="connsiteY0" fmla="*/ 1093037 h 1521327"/>
              <a:gd name="connsiteX1" fmla="*/ 274521 w 999228"/>
              <a:gd name="connsiteY1" fmla="*/ 830645 h 1521327"/>
              <a:gd name="connsiteX2" fmla="*/ 333360 w 999228"/>
              <a:gd name="connsiteY2" fmla="*/ 647766 h 1521327"/>
              <a:gd name="connsiteX3" fmla="*/ 481255 w 999228"/>
              <a:gd name="connsiteY3" fmla="*/ 759083 h 1521327"/>
              <a:gd name="connsiteX4" fmla="*/ 603705 w 999228"/>
              <a:gd name="connsiteY4" fmla="*/ 623912 h 1521327"/>
              <a:gd name="connsiteX5" fmla="*/ 619607 w 999228"/>
              <a:gd name="connsiteY5" fmla="*/ 401276 h 1521327"/>
              <a:gd name="connsiteX6" fmla="*/ 603704 w 999228"/>
              <a:gd name="connsiteY6" fmla="*/ 11662 h 1521327"/>
              <a:gd name="connsiteX7" fmla="*/ 990138 w 999228"/>
              <a:gd name="connsiteY7" fmla="*/ 178638 h 1521327"/>
              <a:gd name="connsiteX8" fmla="*/ 886771 w 999228"/>
              <a:gd name="connsiteY8" fmla="*/ 838596 h 1521327"/>
              <a:gd name="connsiteX9" fmla="*/ 998090 w 999228"/>
              <a:gd name="connsiteY9" fmla="*/ 1164600 h 1521327"/>
              <a:gd name="connsiteX10" fmla="*/ 815210 w 999228"/>
              <a:gd name="connsiteY10" fmla="*/ 1395188 h 1521327"/>
              <a:gd name="connsiteX11" fmla="*/ 592573 w 999228"/>
              <a:gd name="connsiteY11" fmla="*/ 1514457 h 1521327"/>
              <a:gd name="connsiteX12" fmla="*/ 314277 w 999228"/>
              <a:gd name="connsiteY12" fmla="*/ 1490603 h 1521327"/>
              <a:gd name="connsiteX13" fmla="*/ 51884 w 999228"/>
              <a:gd name="connsiteY13" fmla="*/ 1355431 h 1521327"/>
              <a:gd name="connsiteX14" fmla="*/ 67787 w 999228"/>
              <a:gd name="connsiteY14" fmla="*/ 1188454 h 1521327"/>
              <a:gd name="connsiteX15" fmla="*/ 4176 w 999228"/>
              <a:gd name="connsiteY15" fmla="*/ 1029428 h 1521327"/>
              <a:gd name="connsiteX16" fmla="*/ 4176 w 999228"/>
              <a:gd name="connsiteY16" fmla="*/ 957866 h 1521327"/>
              <a:gd name="connsiteX17" fmla="*/ 250667 w 999228"/>
              <a:gd name="connsiteY17" fmla="*/ 1188453 h 1521327"/>
              <a:gd name="connsiteX18" fmla="*/ 656183 w 999228"/>
              <a:gd name="connsiteY18" fmla="*/ 1093037 h 1521327"/>
              <a:gd name="connsiteX0" fmla="*/ 266569 w 999228"/>
              <a:gd name="connsiteY0" fmla="*/ 1013524 h 1521327"/>
              <a:gd name="connsiteX1" fmla="*/ 274521 w 999228"/>
              <a:gd name="connsiteY1" fmla="*/ 830645 h 1521327"/>
              <a:gd name="connsiteX2" fmla="*/ 333360 w 999228"/>
              <a:gd name="connsiteY2" fmla="*/ 647766 h 1521327"/>
              <a:gd name="connsiteX3" fmla="*/ 481255 w 999228"/>
              <a:gd name="connsiteY3" fmla="*/ 759083 h 1521327"/>
              <a:gd name="connsiteX4" fmla="*/ 603705 w 999228"/>
              <a:gd name="connsiteY4" fmla="*/ 623912 h 1521327"/>
              <a:gd name="connsiteX5" fmla="*/ 619607 w 999228"/>
              <a:gd name="connsiteY5" fmla="*/ 401276 h 1521327"/>
              <a:gd name="connsiteX6" fmla="*/ 603704 w 999228"/>
              <a:gd name="connsiteY6" fmla="*/ 11662 h 1521327"/>
              <a:gd name="connsiteX7" fmla="*/ 990138 w 999228"/>
              <a:gd name="connsiteY7" fmla="*/ 178638 h 1521327"/>
              <a:gd name="connsiteX8" fmla="*/ 886771 w 999228"/>
              <a:gd name="connsiteY8" fmla="*/ 838596 h 1521327"/>
              <a:gd name="connsiteX9" fmla="*/ 998090 w 999228"/>
              <a:gd name="connsiteY9" fmla="*/ 1164600 h 1521327"/>
              <a:gd name="connsiteX10" fmla="*/ 815210 w 999228"/>
              <a:gd name="connsiteY10" fmla="*/ 1395188 h 1521327"/>
              <a:gd name="connsiteX11" fmla="*/ 592573 w 999228"/>
              <a:gd name="connsiteY11" fmla="*/ 1514457 h 1521327"/>
              <a:gd name="connsiteX12" fmla="*/ 314277 w 999228"/>
              <a:gd name="connsiteY12" fmla="*/ 1490603 h 1521327"/>
              <a:gd name="connsiteX13" fmla="*/ 51884 w 999228"/>
              <a:gd name="connsiteY13" fmla="*/ 1355431 h 1521327"/>
              <a:gd name="connsiteX14" fmla="*/ 67787 w 999228"/>
              <a:gd name="connsiteY14" fmla="*/ 1188454 h 1521327"/>
              <a:gd name="connsiteX15" fmla="*/ 4176 w 999228"/>
              <a:gd name="connsiteY15" fmla="*/ 1029428 h 1521327"/>
              <a:gd name="connsiteX16" fmla="*/ 4176 w 999228"/>
              <a:gd name="connsiteY16" fmla="*/ 957866 h 1521327"/>
              <a:gd name="connsiteX17" fmla="*/ 250667 w 999228"/>
              <a:gd name="connsiteY17" fmla="*/ 1188453 h 1521327"/>
              <a:gd name="connsiteX18" fmla="*/ 266569 w 999228"/>
              <a:gd name="connsiteY18" fmla="*/ 1013524 h 1521327"/>
              <a:gd name="connsiteX0" fmla="*/ 266569 w 999228"/>
              <a:gd name="connsiteY0" fmla="*/ 1013524 h 1521327"/>
              <a:gd name="connsiteX1" fmla="*/ 274521 w 999228"/>
              <a:gd name="connsiteY1" fmla="*/ 830645 h 1521327"/>
              <a:gd name="connsiteX2" fmla="*/ 333360 w 999228"/>
              <a:gd name="connsiteY2" fmla="*/ 647766 h 1521327"/>
              <a:gd name="connsiteX3" fmla="*/ 481255 w 999228"/>
              <a:gd name="connsiteY3" fmla="*/ 759083 h 1521327"/>
              <a:gd name="connsiteX4" fmla="*/ 603705 w 999228"/>
              <a:gd name="connsiteY4" fmla="*/ 623912 h 1521327"/>
              <a:gd name="connsiteX5" fmla="*/ 619607 w 999228"/>
              <a:gd name="connsiteY5" fmla="*/ 401276 h 1521327"/>
              <a:gd name="connsiteX6" fmla="*/ 603704 w 999228"/>
              <a:gd name="connsiteY6" fmla="*/ 11662 h 1521327"/>
              <a:gd name="connsiteX7" fmla="*/ 990138 w 999228"/>
              <a:gd name="connsiteY7" fmla="*/ 178638 h 1521327"/>
              <a:gd name="connsiteX8" fmla="*/ 886771 w 999228"/>
              <a:gd name="connsiteY8" fmla="*/ 838596 h 1521327"/>
              <a:gd name="connsiteX9" fmla="*/ 998090 w 999228"/>
              <a:gd name="connsiteY9" fmla="*/ 1164600 h 1521327"/>
              <a:gd name="connsiteX10" fmla="*/ 815210 w 999228"/>
              <a:gd name="connsiteY10" fmla="*/ 1395188 h 1521327"/>
              <a:gd name="connsiteX11" fmla="*/ 592573 w 999228"/>
              <a:gd name="connsiteY11" fmla="*/ 1514457 h 1521327"/>
              <a:gd name="connsiteX12" fmla="*/ 314277 w 999228"/>
              <a:gd name="connsiteY12" fmla="*/ 1490603 h 1521327"/>
              <a:gd name="connsiteX13" fmla="*/ 51884 w 999228"/>
              <a:gd name="connsiteY13" fmla="*/ 1355431 h 1521327"/>
              <a:gd name="connsiteX14" fmla="*/ 67787 w 999228"/>
              <a:gd name="connsiteY14" fmla="*/ 1188454 h 1521327"/>
              <a:gd name="connsiteX15" fmla="*/ 4176 w 999228"/>
              <a:gd name="connsiteY15" fmla="*/ 1029428 h 1521327"/>
              <a:gd name="connsiteX16" fmla="*/ 4176 w 999228"/>
              <a:gd name="connsiteY16" fmla="*/ 957866 h 1521327"/>
              <a:gd name="connsiteX17" fmla="*/ 568719 w 999228"/>
              <a:gd name="connsiteY17" fmla="*/ 1180502 h 1521327"/>
              <a:gd name="connsiteX18" fmla="*/ 266569 w 999228"/>
              <a:gd name="connsiteY18" fmla="*/ 1013524 h 1521327"/>
              <a:gd name="connsiteX0" fmla="*/ 282040 w 1014699"/>
              <a:gd name="connsiteY0" fmla="*/ 1013524 h 1521327"/>
              <a:gd name="connsiteX1" fmla="*/ 289992 w 1014699"/>
              <a:gd name="connsiteY1" fmla="*/ 830645 h 1521327"/>
              <a:gd name="connsiteX2" fmla="*/ 348831 w 1014699"/>
              <a:gd name="connsiteY2" fmla="*/ 647766 h 1521327"/>
              <a:gd name="connsiteX3" fmla="*/ 496726 w 1014699"/>
              <a:gd name="connsiteY3" fmla="*/ 759083 h 1521327"/>
              <a:gd name="connsiteX4" fmla="*/ 619176 w 1014699"/>
              <a:gd name="connsiteY4" fmla="*/ 623912 h 1521327"/>
              <a:gd name="connsiteX5" fmla="*/ 635078 w 1014699"/>
              <a:gd name="connsiteY5" fmla="*/ 401276 h 1521327"/>
              <a:gd name="connsiteX6" fmla="*/ 619175 w 1014699"/>
              <a:gd name="connsiteY6" fmla="*/ 11662 h 1521327"/>
              <a:gd name="connsiteX7" fmla="*/ 1005609 w 1014699"/>
              <a:gd name="connsiteY7" fmla="*/ 178638 h 1521327"/>
              <a:gd name="connsiteX8" fmla="*/ 902242 w 1014699"/>
              <a:gd name="connsiteY8" fmla="*/ 838596 h 1521327"/>
              <a:gd name="connsiteX9" fmla="*/ 1013561 w 1014699"/>
              <a:gd name="connsiteY9" fmla="*/ 1164600 h 1521327"/>
              <a:gd name="connsiteX10" fmla="*/ 830681 w 1014699"/>
              <a:gd name="connsiteY10" fmla="*/ 1395188 h 1521327"/>
              <a:gd name="connsiteX11" fmla="*/ 608044 w 1014699"/>
              <a:gd name="connsiteY11" fmla="*/ 1514457 h 1521327"/>
              <a:gd name="connsiteX12" fmla="*/ 329748 w 1014699"/>
              <a:gd name="connsiteY12" fmla="*/ 1490603 h 1521327"/>
              <a:gd name="connsiteX13" fmla="*/ 67355 w 1014699"/>
              <a:gd name="connsiteY13" fmla="*/ 1355431 h 1521327"/>
              <a:gd name="connsiteX14" fmla="*/ 83258 w 1014699"/>
              <a:gd name="connsiteY14" fmla="*/ 1188454 h 1521327"/>
              <a:gd name="connsiteX15" fmla="*/ 19647 w 1014699"/>
              <a:gd name="connsiteY15" fmla="*/ 1029428 h 1521327"/>
              <a:gd name="connsiteX16" fmla="*/ 480822 w 1014699"/>
              <a:gd name="connsiteY16" fmla="*/ 1252064 h 1521327"/>
              <a:gd name="connsiteX17" fmla="*/ 584190 w 1014699"/>
              <a:gd name="connsiteY17" fmla="*/ 1180502 h 1521327"/>
              <a:gd name="connsiteX18" fmla="*/ 282040 w 1014699"/>
              <a:gd name="connsiteY18" fmla="*/ 1013524 h 1521327"/>
              <a:gd name="connsiteX0" fmla="*/ 244207 w 976866"/>
              <a:gd name="connsiteY0" fmla="*/ 1013524 h 1521327"/>
              <a:gd name="connsiteX1" fmla="*/ 252159 w 976866"/>
              <a:gd name="connsiteY1" fmla="*/ 830645 h 1521327"/>
              <a:gd name="connsiteX2" fmla="*/ 310998 w 976866"/>
              <a:gd name="connsiteY2" fmla="*/ 647766 h 1521327"/>
              <a:gd name="connsiteX3" fmla="*/ 458893 w 976866"/>
              <a:gd name="connsiteY3" fmla="*/ 759083 h 1521327"/>
              <a:gd name="connsiteX4" fmla="*/ 581343 w 976866"/>
              <a:gd name="connsiteY4" fmla="*/ 623912 h 1521327"/>
              <a:gd name="connsiteX5" fmla="*/ 597245 w 976866"/>
              <a:gd name="connsiteY5" fmla="*/ 401276 h 1521327"/>
              <a:gd name="connsiteX6" fmla="*/ 581342 w 976866"/>
              <a:gd name="connsiteY6" fmla="*/ 11662 h 1521327"/>
              <a:gd name="connsiteX7" fmla="*/ 967776 w 976866"/>
              <a:gd name="connsiteY7" fmla="*/ 178638 h 1521327"/>
              <a:gd name="connsiteX8" fmla="*/ 864409 w 976866"/>
              <a:gd name="connsiteY8" fmla="*/ 838596 h 1521327"/>
              <a:gd name="connsiteX9" fmla="*/ 975728 w 976866"/>
              <a:gd name="connsiteY9" fmla="*/ 1164600 h 1521327"/>
              <a:gd name="connsiteX10" fmla="*/ 792848 w 976866"/>
              <a:gd name="connsiteY10" fmla="*/ 1395188 h 1521327"/>
              <a:gd name="connsiteX11" fmla="*/ 570211 w 976866"/>
              <a:gd name="connsiteY11" fmla="*/ 1514457 h 1521327"/>
              <a:gd name="connsiteX12" fmla="*/ 291915 w 976866"/>
              <a:gd name="connsiteY12" fmla="*/ 1490603 h 1521327"/>
              <a:gd name="connsiteX13" fmla="*/ 29522 w 976866"/>
              <a:gd name="connsiteY13" fmla="*/ 1355431 h 1521327"/>
              <a:gd name="connsiteX14" fmla="*/ 45425 w 976866"/>
              <a:gd name="connsiteY14" fmla="*/ 1188454 h 1521327"/>
              <a:gd name="connsiteX15" fmla="*/ 379379 w 976866"/>
              <a:gd name="connsiteY15" fmla="*/ 1315675 h 1521327"/>
              <a:gd name="connsiteX16" fmla="*/ 442989 w 976866"/>
              <a:gd name="connsiteY16" fmla="*/ 1252064 h 1521327"/>
              <a:gd name="connsiteX17" fmla="*/ 546357 w 976866"/>
              <a:gd name="connsiteY17" fmla="*/ 1180502 h 1521327"/>
              <a:gd name="connsiteX18" fmla="*/ 244207 w 976866"/>
              <a:gd name="connsiteY18" fmla="*/ 1013524 h 1521327"/>
              <a:gd name="connsiteX0" fmla="*/ 244207 w 976866"/>
              <a:gd name="connsiteY0" fmla="*/ 1013524 h 1521327"/>
              <a:gd name="connsiteX1" fmla="*/ 252159 w 976866"/>
              <a:gd name="connsiteY1" fmla="*/ 830645 h 1521327"/>
              <a:gd name="connsiteX2" fmla="*/ 310998 w 976866"/>
              <a:gd name="connsiteY2" fmla="*/ 647766 h 1521327"/>
              <a:gd name="connsiteX3" fmla="*/ 458893 w 976866"/>
              <a:gd name="connsiteY3" fmla="*/ 759083 h 1521327"/>
              <a:gd name="connsiteX4" fmla="*/ 581343 w 976866"/>
              <a:gd name="connsiteY4" fmla="*/ 623912 h 1521327"/>
              <a:gd name="connsiteX5" fmla="*/ 597245 w 976866"/>
              <a:gd name="connsiteY5" fmla="*/ 401276 h 1521327"/>
              <a:gd name="connsiteX6" fmla="*/ 581342 w 976866"/>
              <a:gd name="connsiteY6" fmla="*/ 11662 h 1521327"/>
              <a:gd name="connsiteX7" fmla="*/ 967776 w 976866"/>
              <a:gd name="connsiteY7" fmla="*/ 178638 h 1521327"/>
              <a:gd name="connsiteX8" fmla="*/ 864409 w 976866"/>
              <a:gd name="connsiteY8" fmla="*/ 838596 h 1521327"/>
              <a:gd name="connsiteX9" fmla="*/ 975728 w 976866"/>
              <a:gd name="connsiteY9" fmla="*/ 1164600 h 1521327"/>
              <a:gd name="connsiteX10" fmla="*/ 792848 w 976866"/>
              <a:gd name="connsiteY10" fmla="*/ 1395188 h 1521327"/>
              <a:gd name="connsiteX11" fmla="*/ 570211 w 976866"/>
              <a:gd name="connsiteY11" fmla="*/ 1514457 h 1521327"/>
              <a:gd name="connsiteX12" fmla="*/ 291915 w 976866"/>
              <a:gd name="connsiteY12" fmla="*/ 1490603 h 1521327"/>
              <a:gd name="connsiteX13" fmla="*/ 29522 w 976866"/>
              <a:gd name="connsiteY13" fmla="*/ 1355431 h 1521327"/>
              <a:gd name="connsiteX14" fmla="*/ 45425 w 976866"/>
              <a:gd name="connsiteY14" fmla="*/ 1188454 h 1521327"/>
              <a:gd name="connsiteX15" fmla="*/ 379379 w 976866"/>
              <a:gd name="connsiteY15" fmla="*/ 1315675 h 1521327"/>
              <a:gd name="connsiteX16" fmla="*/ 442989 w 976866"/>
              <a:gd name="connsiteY16" fmla="*/ 1252064 h 1521327"/>
              <a:gd name="connsiteX17" fmla="*/ 490698 w 976866"/>
              <a:gd name="connsiteY17" fmla="*/ 1013525 h 1521327"/>
              <a:gd name="connsiteX18" fmla="*/ 244207 w 976866"/>
              <a:gd name="connsiteY18" fmla="*/ 1013524 h 1521327"/>
              <a:gd name="connsiteX0" fmla="*/ 244207 w 976866"/>
              <a:gd name="connsiteY0" fmla="*/ 965816 h 1521327"/>
              <a:gd name="connsiteX1" fmla="*/ 252159 w 976866"/>
              <a:gd name="connsiteY1" fmla="*/ 830645 h 1521327"/>
              <a:gd name="connsiteX2" fmla="*/ 310998 w 976866"/>
              <a:gd name="connsiteY2" fmla="*/ 647766 h 1521327"/>
              <a:gd name="connsiteX3" fmla="*/ 458893 w 976866"/>
              <a:gd name="connsiteY3" fmla="*/ 759083 h 1521327"/>
              <a:gd name="connsiteX4" fmla="*/ 581343 w 976866"/>
              <a:gd name="connsiteY4" fmla="*/ 623912 h 1521327"/>
              <a:gd name="connsiteX5" fmla="*/ 597245 w 976866"/>
              <a:gd name="connsiteY5" fmla="*/ 401276 h 1521327"/>
              <a:gd name="connsiteX6" fmla="*/ 581342 w 976866"/>
              <a:gd name="connsiteY6" fmla="*/ 11662 h 1521327"/>
              <a:gd name="connsiteX7" fmla="*/ 967776 w 976866"/>
              <a:gd name="connsiteY7" fmla="*/ 178638 h 1521327"/>
              <a:gd name="connsiteX8" fmla="*/ 864409 w 976866"/>
              <a:gd name="connsiteY8" fmla="*/ 838596 h 1521327"/>
              <a:gd name="connsiteX9" fmla="*/ 975728 w 976866"/>
              <a:gd name="connsiteY9" fmla="*/ 1164600 h 1521327"/>
              <a:gd name="connsiteX10" fmla="*/ 792848 w 976866"/>
              <a:gd name="connsiteY10" fmla="*/ 1395188 h 1521327"/>
              <a:gd name="connsiteX11" fmla="*/ 570211 w 976866"/>
              <a:gd name="connsiteY11" fmla="*/ 1514457 h 1521327"/>
              <a:gd name="connsiteX12" fmla="*/ 291915 w 976866"/>
              <a:gd name="connsiteY12" fmla="*/ 1490603 h 1521327"/>
              <a:gd name="connsiteX13" fmla="*/ 29522 w 976866"/>
              <a:gd name="connsiteY13" fmla="*/ 1355431 h 1521327"/>
              <a:gd name="connsiteX14" fmla="*/ 45425 w 976866"/>
              <a:gd name="connsiteY14" fmla="*/ 1188454 h 1521327"/>
              <a:gd name="connsiteX15" fmla="*/ 379379 w 976866"/>
              <a:gd name="connsiteY15" fmla="*/ 1315675 h 1521327"/>
              <a:gd name="connsiteX16" fmla="*/ 442989 w 976866"/>
              <a:gd name="connsiteY16" fmla="*/ 1252064 h 1521327"/>
              <a:gd name="connsiteX17" fmla="*/ 490698 w 976866"/>
              <a:gd name="connsiteY17" fmla="*/ 1013525 h 1521327"/>
              <a:gd name="connsiteX18" fmla="*/ 244207 w 976866"/>
              <a:gd name="connsiteY18" fmla="*/ 965816 h 1521327"/>
              <a:gd name="connsiteX0" fmla="*/ 260109 w 976866"/>
              <a:gd name="connsiteY0" fmla="*/ 941962 h 1521327"/>
              <a:gd name="connsiteX1" fmla="*/ 252159 w 976866"/>
              <a:gd name="connsiteY1" fmla="*/ 830645 h 1521327"/>
              <a:gd name="connsiteX2" fmla="*/ 310998 w 976866"/>
              <a:gd name="connsiteY2" fmla="*/ 647766 h 1521327"/>
              <a:gd name="connsiteX3" fmla="*/ 458893 w 976866"/>
              <a:gd name="connsiteY3" fmla="*/ 759083 h 1521327"/>
              <a:gd name="connsiteX4" fmla="*/ 581343 w 976866"/>
              <a:gd name="connsiteY4" fmla="*/ 623912 h 1521327"/>
              <a:gd name="connsiteX5" fmla="*/ 597245 w 976866"/>
              <a:gd name="connsiteY5" fmla="*/ 401276 h 1521327"/>
              <a:gd name="connsiteX6" fmla="*/ 581342 w 976866"/>
              <a:gd name="connsiteY6" fmla="*/ 11662 h 1521327"/>
              <a:gd name="connsiteX7" fmla="*/ 967776 w 976866"/>
              <a:gd name="connsiteY7" fmla="*/ 178638 h 1521327"/>
              <a:gd name="connsiteX8" fmla="*/ 864409 w 976866"/>
              <a:gd name="connsiteY8" fmla="*/ 838596 h 1521327"/>
              <a:gd name="connsiteX9" fmla="*/ 975728 w 976866"/>
              <a:gd name="connsiteY9" fmla="*/ 1164600 h 1521327"/>
              <a:gd name="connsiteX10" fmla="*/ 792848 w 976866"/>
              <a:gd name="connsiteY10" fmla="*/ 1395188 h 1521327"/>
              <a:gd name="connsiteX11" fmla="*/ 570211 w 976866"/>
              <a:gd name="connsiteY11" fmla="*/ 1514457 h 1521327"/>
              <a:gd name="connsiteX12" fmla="*/ 291915 w 976866"/>
              <a:gd name="connsiteY12" fmla="*/ 1490603 h 1521327"/>
              <a:gd name="connsiteX13" fmla="*/ 29522 w 976866"/>
              <a:gd name="connsiteY13" fmla="*/ 1355431 h 1521327"/>
              <a:gd name="connsiteX14" fmla="*/ 45425 w 976866"/>
              <a:gd name="connsiteY14" fmla="*/ 1188454 h 1521327"/>
              <a:gd name="connsiteX15" fmla="*/ 379379 w 976866"/>
              <a:gd name="connsiteY15" fmla="*/ 1315675 h 1521327"/>
              <a:gd name="connsiteX16" fmla="*/ 442989 w 976866"/>
              <a:gd name="connsiteY16" fmla="*/ 1252064 h 1521327"/>
              <a:gd name="connsiteX17" fmla="*/ 490698 w 976866"/>
              <a:gd name="connsiteY17" fmla="*/ 1013525 h 1521327"/>
              <a:gd name="connsiteX18" fmla="*/ 260109 w 976866"/>
              <a:gd name="connsiteY18" fmla="*/ 941962 h 1521327"/>
              <a:gd name="connsiteX0" fmla="*/ 236255 w 976866"/>
              <a:gd name="connsiteY0" fmla="*/ 973767 h 1521327"/>
              <a:gd name="connsiteX1" fmla="*/ 252159 w 976866"/>
              <a:gd name="connsiteY1" fmla="*/ 830645 h 1521327"/>
              <a:gd name="connsiteX2" fmla="*/ 310998 w 976866"/>
              <a:gd name="connsiteY2" fmla="*/ 647766 h 1521327"/>
              <a:gd name="connsiteX3" fmla="*/ 458893 w 976866"/>
              <a:gd name="connsiteY3" fmla="*/ 759083 h 1521327"/>
              <a:gd name="connsiteX4" fmla="*/ 581343 w 976866"/>
              <a:gd name="connsiteY4" fmla="*/ 623912 h 1521327"/>
              <a:gd name="connsiteX5" fmla="*/ 597245 w 976866"/>
              <a:gd name="connsiteY5" fmla="*/ 401276 h 1521327"/>
              <a:gd name="connsiteX6" fmla="*/ 581342 w 976866"/>
              <a:gd name="connsiteY6" fmla="*/ 11662 h 1521327"/>
              <a:gd name="connsiteX7" fmla="*/ 967776 w 976866"/>
              <a:gd name="connsiteY7" fmla="*/ 178638 h 1521327"/>
              <a:gd name="connsiteX8" fmla="*/ 864409 w 976866"/>
              <a:gd name="connsiteY8" fmla="*/ 838596 h 1521327"/>
              <a:gd name="connsiteX9" fmla="*/ 975728 w 976866"/>
              <a:gd name="connsiteY9" fmla="*/ 1164600 h 1521327"/>
              <a:gd name="connsiteX10" fmla="*/ 792848 w 976866"/>
              <a:gd name="connsiteY10" fmla="*/ 1395188 h 1521327"/>
              <a:gd name="connsiteX11" fmla="*/ 570211 w 976866"/>
              <a:gd name="connsiteY11" fmla="*/ 1514457 h 1521327"/>
              <a:gd name="connsiteX12" fmla="*/ 291915 w 976866"/>
              <a:gd name="connsiteY12" fmla="*/ 1490603 h 1521327"/>
              <a:gd name="connsiteX13" fmla="*/ 29522 w 976866"/>
              <a:gd name="connsiteY13" fmla="*/ 1355431 h 1521327"/>
              <a:gd name="connsiteX14" fmla="*/ 45425 w 976866"/>
              <a:gd name="connsiteY14" fmla="*/ 1188454 h 1521327"/>
              <a:gd name="connsiteX15" fmla="*/ 379379 w 976866"/>
              <a:gd name="connsiteY15" fmla="*/ 1315675 h 1521327"/>
              <a:gd name="connsiteX16" fmla="*/ 442989 w 976866"/>
              <a:gd name="connsiteY16" fmla="*/ 1252064 h 1521327"/>
              <a:gd name="connsiteX17" fmla="*/ 490698 w 976866"/>
              <a:gd name="connsiteY17" fmla="*/ 1013525 h 1521327"/>
              <a:gd name="connsiteX18" fmla="*/ 236255 w 976866"/>
              <a:gd name="connsiteY18" fmla="*/ 973767 h 1521327"/>
              <a:gd name="connsiteX0" fmla="*/ 236255 w 976866"/>
              <a:gd name="connsiteY0" fmla="*/ 973767 h 1521327"/>
              <a:gd name="connsiteX1" fmla="*/ 252159 w 976866"/>
              <a:gd name="connsiteY1" fmla="*/ 830645 h 1521327"/>
              <a:gd name="connsiteX2" fmla="*/ 310998 w 976866"/>
              <a:gd name="connsiteY2" fmla="*/ 647766 h 1521327"/>
              <a:gd name="connsiteX3" fmla="*/ 458893 w 976866"/>
              <a:gd name="connsiteY3" fmla="*/ 759083 h 1521327"/>
              <a:gd name="connsiteX4" fmla="*/ 581343 w 976866"/>
              <a:gd name="connsiteY4" fmla="*/ 623912 h 1521327"/>
              <a:gd name="connsiteX5" fmla="*/ 597245 w 976866"/>
              <a:gd name="connsiteY5" fmla="*/ 401276 h 1521327"/>
              <a:gd name="connsiteX6" fmla="*/ 581342 w 976866"/>
              <a:gd name="connsiteY6" fmla="*/ 11662 h 1521327"/>
              <a:gd name="connsiteX7" fmla="*/ 967776 w 976866"/>
              <a:gd name="connsiteY7" fmla="*/ 178638 h 1521327"/>
              <a:gd name="connsiteX8" fmla="*/ 864409 w 976866"/>
              <a:gd name="connsiteY8" fmla="*/ 838596 h 1521327"/>
              <a:gd name="connsiteX9" fmla="*/ 975728 w 976866"/>
              <a:gd name="connsiteY9" fmla="*/ 1164600 h 1521327"/>
              <a:gd name="connsiteX10" fmla="*/ 792848 w 976866"/>
              <a:gd name="connsiteY10" fmla="*/ 1395188 h 1521327"/>
              <a:gd name="connsiteX11" fmla="*/ 570211 w 976866"/>
              <a:gd name="connsiteY11" fmla="*/ 1514457 h 1521327"/>
              <a:gd name="connsiteX12" fmla="*/ 291915 w 976866"/>
              <a:gd name="connsiteY12" fmla="*/ 1490603 h 1521327"/>
              <a:gd name="connsiteX13" fmla="*/ 29522 w 976866"/>
              <a:gd name="connsiteY13" fmla="*/ 1355431 h 1521327"/>
              <a:gd name="connsiteX14" fmla="*/ 45425 w 976866"/>
              <a:gd name="connsiteY14" fmla="*/ 1188454 h 1521327"/>
              <a:gd name="connsiteX15" fmla="*/ 379379 w 976866"/>
              <a:gd name="connsiteY15" fmla="*/ 1315675 h 1521327"/>
              <a:gd name="connsiteX16" fmla="*/ 442989 w 976866"/>
              <a:gd name="connsiteY16" fmla="*/ 1252064 h 1521327"/>
              <a:gd name="connsiteX17" fmla="*/ 395283 w 976866"/>
              <a:gd name="connsiteY17" fmla="*/ 1061232 h 1521327"/>
              <a:gd name="connsiteX18" fmla="*/ 236255 w 976866"/>
              <a:gd name="connsiteY18" fmla="*/ 973767 h 1521327"/>
              <a:gd name="connsiteX0" fmla="*/ 236255 w 976866"/>
              <a:gd name="connsiteY0" fmla="*/ 973767 h 1521327"/>
              <a:gd name="connsiteX1" fmla="*/ 252159 w 976866"/>
              <a:gd name="connsiteY1" fmla="*/ 830645 h 1521327"/>
              <a:gd name="connsiteX2" fmla="*/ 310998 w 976866"/>
              <a:gd name="connsiteY2" fmla="*/ 647766 h 1521327"/>
              <a:gd name="connsiteX3" fmla="*/ 458893 w 976866"/>
              <a:gd name="connsiteY3" fmla="*/ 759083 h 1521327"/>
              <a:gd name="connsiteX4" fmla="*/ 581343 w 976866"/>
              <a:gd name="connsiteY4" fmla="*/ 623912 h 1521327"/>
              <a:gd name="connsiteX5" fmla="*/ 597245 w 976866"/>
              <a:gd name="connsiteY5" fmla="*/ 401276 h 1521327"/>
              <a:gd name="connsiteX6" fmla="*/ 581342 w 976866"/>
              <a:gd name="connsiteY6" fmla="*/ 11662 h 1521327"/>
              <a:gd name="connsiteX7" fmla="*/ 967776 w 976866"/>
              <a:gd name="connsiteY7" fmla="*/ 178638 h 1521327"/>
              <a:gd name="connsiteX8" fmla="*/ 864409 w 976866"/>
              <a:gd name="connsiteY8" fmla="*/ 838596 h 1521327"/>
              <a:gd name="connsiteX9" fmla="*/ 975728 w 976866"/>
              <a:gd name="connsiteY9" fmla="*/ 1164600 h 1521327"/>
              <a:gd name="connsiteX10" fmla="*/ 792848 w 976866"/>
              <a:gd name="connsiteY10" fmla="*/ 1395188 h 1521327"/>
              <a:gd name="connsiteX11" fmla="*/ 570211 w 976866"/>
              <a:gd name="connsiteY11" fmla="*/ 1514457 h 1521327"/>
              <a:gd name="connsiteX12" fmla="*/ 291915 w 976866"/>
              <a:gd name="connsiteY12" fmla="*/ 1490603 h 1521327"/>
              <a:gd name="connsiteX13" fmla="*/ 29522 w 976866"/>
              <a:gd name="connsiteY13" fmla="*/ 1355431 h 1521327"/>
              <a:gd name="connsiteX14" fmla="*/ 45425 w 976866"/>
              <a:gd name="connsiteY14" fmla="*/ 1188454 h 1521327"/>
              <a:gd name="connsiteX15" fmla="*/ 379379 w 976866"/>
              <a:gd name="connsiteY15" fmla="*/ 1315675 h 1521327"/>
              <a:gd name="connsiteX16" fmla="*/ 355525 w 976866"/>
              <a:gd name="connsiteY16" fmla="*/ 1116892 h 1521327"/>
              <a:gd name="connsiteX17" fmla="*/ 395283 w 976866"/>
              <a:gd name="connsiteY17" fmla="*/ 1061232 h 1521327"/>
              <a:gd name="connsiteX18" fmla="*/ 236255 w 976866"/>
              <a:gd name="connsiteY18" fmla="*/ 973767 h 1521327"/>
              <a:gd name="connsiteX0" fmla="*/ 232744 w 973355"/>
              <a:gd name="connsiteY0" fmla="*/ 973767 h 1521327"/>
              <a:gd name="connsiteX1" fmla="*/ 248648 w 973355"/>
              <a:gd name="connsiteY1" fmla="*/ 830645 h 1521327"/>
              <a:gd name="connsiteX2" fmla="*/ 307487 w 973355"/>
              <a:gd name="connsiteY2" fmla="*/ 647766 h 1521327"/>
              <a:gd name="connsiteX3" fmla="*/ 455382 w 973355"/>
              <a:gd name="connsiteY3" fmla="*/ 759083 h 1521327"/>
              <a:gd name="connsiteX4" fmla="*/ 577832 w 973355"/>
              <a:gd name="connsiteY4" fmla="*/ 623912 h 1521327"/>
              <a:gd name="connsiteX5" fmla="*/ 593734 w 973355"/>
              <a:gd name="connsiteY5" fmla="*/ 401276 h 1521327"/>
              <a:gd name="connsiteX6" fmla="*/ 577831 w 973355"/>
              <a:gd name="connsiteY6" fmla="*/ 11662 h 1521327"/>
              <a:gd name="connsiteX7" fmla="*/ 964265 w 973355"/>
              <a:gd name="connsiteY7" fmla="*/ 178638 h 1521327"/>
              <a:gd name="connsiteX8" fmla="*/ 860898 w 973355"/>
              <a:gd name="connsiteY8" fmla="*/ 838596 h 1521327"/>
              <a:gd name="connsiteX9" fmla="*/ 972217 w 973355"/>
              <a:gd name="connsiteY9" fmla="*/ 1164600 h 1521327"/>
              <a:gd name="connsiteX10" fmla="*/ 789337 w 973355"/>
              <a:gd name="connsiteY10" fmla="*/ 1395188 h 1521327"/>
              <a:gd name="connsiteX11" fmla="*/ 566700 w 973355"/>
              <a:gd name="connsiteY11" fmla="*/ 1514457 h 1521327"/>
              <a:gd name="connsiteX12" fmla="*/ 288404 w 973355"/>
              <a:gd name="connsiteY12" fmla="*/ 1490603 h 1521327"/>
              <a:gd name="connsiteX13" fmla="*/ 26011 w 973355"/>
              <a:gd name="connsiteY13" fmla="*/ 1355431 h 1521327"/>
              <a:gd name="connsiteX14" fmla="*/ 41914 w 973355"/>
              <a:gd name="connsiteY14" fmla="*/ 1188454 h 1521327"/>
              <a:gd name="connsiteX15" fmla="*/ 312257 w 973355"/>
              <a:gd name="connsiteY15" fmla="*/ 1116893 h 1521327"/>
              <a:gd name="connsiteX16" fmla="*/ 352014 w 973355"/>
              <a:gd name="connsiteY16" fmla="*/ 1116892 h 1521327"/>
              <a:gd name="connsiteX17" fmla="*/ 391772 w 973355"/>
              <a:gd name="connsiteY17" fmla="*/ 1061232 h 1521327"/>
              <a:gd name="connsiteX18" fmla="*/ 232744 w 973355"/>
              <a:gd name="connsiteY18" fmla="*/ 973767 h 1521327"/>
              <a:gd name="connsiteX0" fmla="*/ 211927 w 952538"/>
              <a:gd name="connsiteY0" fmla="*/ 973767 h 1521327"/>
              <a:gd name="connsiteX1" fmla="*/ 227831 w 952538"/>
              <a:gd name="connsiteY1" fmla="*/ 830645 h 1521327"/>
              <a:gd name="connsiteX2" fmla="*/ 286670 w 952538"/>
              <a:gd name="connsiteY2" fmla="*/ 647766 h 1521327"/>
              <a:gd name="connsiteX3" fmla="*/ 434565 w 952538"/>
              <a:gd name="connsiteY3" fmla="*/ 759083 h 1521327"/>
              <a:gd name="connsiteX4" fmla="*/ 557015 w 952538"/>
              <a:gd name="connsiteY4" fmla="*/ 623912 h 1521327"/>
              <a:gd name="connsiteX5" fmla="*/ 572917 w 952538"/>
              <a:gd name="connsiteY5" fmla="*/ 401276 h 1521327"/>
              <a:gd name="connsiteX6" fmla="*/ 557014 w 952538"/>
              <a:gd name="connsiteY6" fmla="*/ 11662 h 1521327"/>
              <a:gd name="connsiteX7" fmla="*/ 943448 w 952538"/>
              <a:gd name="connsiteY7" fmla="*/ 178638 h 1521327"/>
              <a:gd name="connsiteX8" fmla="*/ 840081 w 952538"/>
              <a:gd name="connsiteY8" fmla="*/ 838596 h 1521327"/>
              <a:gd name="connsiteX9" fmla="*/ 951400 w 952538"/>
              <a:gd name="connsiteY9" fmla="*/ 1164600 h 1521327"/>
              <a:gd name="connsiteX10" fmla="*/ 768520 w 952538"/>
              <a:gd name="connsiteY10" fmla="*/ 1395188 h 1521327"/>
              <a:gd name="connsiteX11" fmla="*/ 545883 w 952538"/>
              <a:gd name="connsiteY11" fmla="*/ 1514457 h 1521327"/>
              <a:gd name="connsiteX12" fmla="*/ 267587 w 952538"/>
              <a:gd name="connsiteY12" fmla="*/ 1490603 h 1521327"/>
              <a:gd name="connsiteX13" fmla="*/ 5194 w 952538"/>
              <a:gd name="connsiteY13" fmla="*/ 1355431 h 1521327"/>
              <a:gd name="connsiteX14" fmla="*/ 514078 w 952538"/>
              <a:gd name="connsiteY14" fmla="*/ 1236162 h 1521327"/>
              <a:gd name="connsiteX15" fmla="*/ 291440 w 952538"/>
              <a:gd name="connsiteY15" fmla="*/ 1116893 h 1521327"/>
              <a:gd name="connsiteX16" fmla="*/ 331197 w 952538"/>
              <a:gd name="connsiteY16" fmla="*/ 1116892 h 1521327"/>
              <a:gd name="connsiteX17" fmla="*/ 370955 w 952538"/>
              <a:gd name="connsiteY17" fmla="*/ 1061232 h 1521327"/>
              <a:gd name="connsiteX18" fmla="*/ 211927 w 952538"/>
              <a:gd name="connsiteY18" fmla="*/ 973767 h 1521327"/>
              <a:gd name="connsiteX0" fmla="*/ 9458 w 750069"/>
              <a:gd name="connsiteY0" fmla="*/ 973767 h 1521579"/>
              <a:gd name="connsiteX1" fmla="*/ 25362 w 750069"/>
              <a:gd name="connsiteY1" fmla="*/ 830645 h 1521579"/>
              <a:gd name="connsiteX2" fmla="*/ 84201 w 750069"/>
              <a:gd name="connsiteY2" fmla="*/ 647766 h 1521579"/>
              <a:gd name="connsiteX3" fmla="*/ 232096 w 750069"/>
              <a:gd name="connsiteY3" fmla="*/ 759083 h 1521579"/>
              <a:gd name="connsiteX4" fmla="*/ 354546 w 750069"/>
              <a:gd name="connsiteY4" fmla="*/ 623912 h 1521579"/>
              <a:gd name="connsiteX5" fmla="*/ 370448 w 750069"/>
              <a:gd name="connsiteY5" fmla="*/ 401276 h 1521579"/>
              <a:gd name="connsiteX6" fmla="*/ 354545 w 750069"/>
              <a:gd name="connsiteY6" fmla="*/ 11662 h 1521579"/>
              <a:gd name="connsiteX7" fmla="*/ 740979 w 750069"/>
              <a:gd name="connsiteY7" fmla="*/ 178638 h 1521579"/>
              <a:gd name="connsiteX8" fmla="*/ 637612 w 750069"/>
              <a:gd name="connsiteY8" fmla="*/ 838596 h 1521579"/>
              <a:gd name="connsiteX9" fmla="*/ 748931 w 750069"/>
              <a:gd name="connsiteY9" fmla="*/ 1164600 h 1521579"/>
              <a:gd name="connsiteX10" fmla="*/ 566051 w 750069"/>
              <a:gd name="connsiteY10" fmla="*/ 1395188 h 1521579"/>
              <a:gd name="connsiteX11" fmla="*/ 343414 w 750069"/>
              <a:gd name="connsiteY11" fmla="*/ 1514457 h 1521579"/>
              <a:gd name="connsiteX12" fmla="*/ 65118 w 750069"/>
              <a:gd name="connsiteY12" fmla="*/ 1490603 h 1521579"/>
              <a:gd name="connsiteX13" fmla="*/ 255949 w 750069"/>
              <a:gd name="connsiteY13" fmla="*/ 1347480 h 1521579"/>
              <a:gd name="connsiteX14" fmla="*/ 311609 w 750069"/>
              <a:gd name="connsiteY14" fmla="*/ 1236162 h 1521579"/>
              <a:gd name="connsiteX15" fmla="*/ 88971 w 750069"/>
              <a:gd name="connsiteY15" fmla="*/ 1116893 h 1521579"/>
              <a:gd name="connsiteX16" fmla="*/ 128728 w 750069"/>
              <a:gd name="connsiteY16" fmla="*/ 1116892 h 1521579"/>
              <a:gd name="connsiteX17" fmla="*/ 168486 w 750069"/>
              <a:gd name="connsiteY17" fmla="*/ 1061232 h 1521579"/>
              <a:gd name="connsiteX18" fmla="*/ 9458 w 750069"/>
              <a:gd name="connsiteY18" fmla="*/ 973767 h 1521579"/>
              <a:gd name="connsiteX0" fmla="*/ 9458 w 750069"/>
              <a:gd name="connsiteY0" fmla="*/ 973767 h 1521579"/>
              <a:gd name="connsiteX1" fmla="*/ 25362 w 750069"/>
              <a:gd name="connsiteY1" fmla="*/ 830645 h 1521579"/>
              <a:gd name="connsiteX2" fmla="*/ 84201 w 750069"/>
              <a:gd name="connsiteY2" fmla="*/ 647766 h 1521579"/>
              <a:gd name="connsiteX3" fmla="*/ 232096 w 750069"/>
              <a:gd name="connsiteY3" fmla="*/ 759083 h 1521579"/>
              <a:gd name="connsiteX4" fmla="*/ 354546 w 750069"/>
              <a:gd name="connsiteY4" fmla="*/ 623912 h 1521579"/>
              <a:gd name="connsiteX5" fmla="*/ 370448 w 750069"/>
              <a:gd name="connsiteY5" fmla="*/ 401276 h 1521579"/>
              <a:gd name="connsiteX6" fmla="*/ 354545 w 750069"/>
              <a:gd name="connsiteY6" fmla="*/ 11662 h 1521579"/>
              <a:gd name="connsiteX7" fmla="*/ 740979 w 750069"/>
              <a:gd name="connsiteY7" fmla="*/ 178638 h 1521579"/>
              <a:gd name="connsiteX8" fmla="*/ 637612 w 750069"/>
              <a:gd name="connsiteY8" fmla="*/ 838596 h 1521579"/>
              <a:gd name="connsiteX9" fmla="*/ 748931 w 750069"/>
              <a:gd name="connsiteY9" fmla="*/ 1164600 h 1521579"/>
              <a:gd name="connsiteX10" fmla="*/ 566051 w 750069"/>
              <a:gd name="connsiteY10" fmla="*/ 1395188 h 1521579"/>
              <a:gd name="connsiteX11" fmla="*/ 343414 w 750069"/>
              <a:gd name="connsiteY11" fmla="*/ 1514457 h 1521579"/>
              <a:gd name="connsiteX12" fmla="*/ 65118 w 750069"/>
              <a:gd name="connsiteY12" fmla="*/ 1490603 h 1521579"/>
              <a:gd name="connsiteX13" fmla="*/ 255949 w 750069"/>
              <a:gd name="connsiteY13" fmla="*/ 1347480 h 1521579"/>
              <a:gd name="connsiteX14" fmla="*/ 96924 w 750069"/>
              <a:gd name="connsiteY14" fmla="*/ 1323627 h 1521579"/>
              <a:gd name="connsiteX15" fmla="*/ 88971 w 750069"/>
              <a:gd name="connsiteY15" fmla="*/ 1116893 h 1521579"/>
              <a:gd name="connsiteX16" fmla="*/ 128728 w 750069"/>
              <a:gd name="connsiteY16" fmla="*/ 1116892 h 1521579"/>
              <a:gd name="connsiteX17" fmla="*/ 168486 w 750069"/>
              <a:gd name="connsiteY17" fmla="*/ 1061232 h 1521579"/>
              <a:gd name="connsiteX18" fmla="*/ 9458 w 750069"/>
              <a:gd name="connsiteY18" fmla="*/ 973767 h 1521579"/>
              <a:gd name="connsiteX0" fmla="*/ 9458 w 750069"/>
              <a:gd name="connsiteY0" fmla="*/ 973767 h 1529449"/>
              <a:gd name="connsiteX1" fmla="*/ 25362 w 750069"/>
              <a:gd name="connsiteY1" fmla="*/ 830645 h 1529449"/>
              <a:gd name="connsiteX2" fmla="*/ 84201 w 750069"/>
              <a:gd name="connsiteY2" fmla="*/ 647766 h 1529449"/>
              <a:gd name="connsiteX3" fmla="*/ 232096 w 750069"/>
              <a:gd name="connsiteY3" fmla="*/ 759083 h 1529449"/>
              <a:gd name="connsiteX4" fmla="*/ 354546 w 750069"/>
              <a:gd name="connsiteY4" fmla="*/ 623912 h 1529449"/>
              <a:gd name="connsiteX5" fmla="*/ 370448 w 750069"/>
              <a:gd name="connsiteY5" fmla="*/ 401276 h 1529449"/>
              <a:gd name="connsiteX6" fmla="*/ 354545 w 750069"/>
              <a:gd name="connsiteY6" fmla="*/ 11662 h 1529449"/>
              <a:gd name="connsiteX7" fmla="*/ 740979 w 750069"/>
              <a:gd name="connsiteY7" fmla="*/ 178638 h 1529449"/>
              <a:gd name="connsiteX8" fmla="*/ 637612 w 750069"/>
              <a:gd name="connsiteY8" fmla="*/ 838596 h 1529449"/>
              <a:gd name="connsiteX9" fmla="*/ 748931 w 750069"/>
              <a:gd name="connsiteY9" fmla="*/ 1164600 h 1529449"/>
              <a:gd name="connsiteX10" fmla="*/ 566051 w 750069"/>
              <a:gd name="connsiteY10" fmla="*/ 1395188 h 1529449"/>
              <a:gd name="connsiteX11" fmla="*/ 343414 w 750069"/>
              <a:gd name="connsiteY11" fmla="*/ 1514457 h 1529449"/>
              <a:gd name="connsiteX12" fmla="*/ 65118 w 750069"/>
              <a:gd name="connsiteY12" fmla="*/ 1490603 h 1529449"/>
              <a:gd name="connsiteX13" fmla="*/ 287754 w 750069"/>
              <a:gd name="connsiteY13" fmla="*/ 1180503 h 1529449"/>
              <a:gd name="connsiteX14" fmla="*/ 96924 w 750069"/>
              <a:gd name="connsiteY14" fmla="*/ 1323627 h 1529449"/>
              <a:gd name="connsiteX15" fmla="*/ 88971 w 750069"/>
              <a:gd name="connsiteY15" fmla="*/ 1116893 h 1529449"/>
              <a:gd name="connsiteX16" fmla="*/ 128728 w 750069"/>
              <a:gd name="connsiteY16" fmla="*/ 1116892 h 1529449"/>
              <a:gd name="connsiteX17" fmla="*/ 168486 w 750069"/>
              <a:gd name="connsiteY17" fmla="*/ 1061232 h 1529449"/>
              <a:gd name="connsiteX18" fmla="*/ 9458 w 750069"/>
              <a:gd name="connsiteY18" fmla="*/ 973767 h 1529449"/>
              <a:gd name="connsiteX0" fmla="*/ 9458 w 750069"/>
              <a:gd name="connsiteY0" fmla="*/ 973767 h 1514577"/>
              <a:gd name="connsiteX1" fmla="*/ 25362 w 750069"/>
              <a:gd name="connsiteY1" fmla="*/ 830645 h 1514577"/>
              <a:gd name="connsiteX2" fmla="*/ 84201 w 750069"/>
              <a:gd name="connsiteY2" fmla="*/ 647766 h 1514577"/>
              <a:gd name="connsiteX3" fmla="*/ 232096 w 750069"/>
              <a:gd name="connsiteY3" fmla="*/ 759083 h 1514577"/>
              <a:gd name="connsiteX4" fmla="*/ 354546 w 750069"/>
              <a:gd name="connsiteY4" fmla="*/ 623912 h 1514577"/>
              <a:gd name="connsiteX5" fmla="*/ 370448 w 750069"/>
              <a:gd name="connsiteY5" fmla="*/ 401276 h 1514577"/>
              <a:gd name="connsiteX6" fmla="*/ 354545 w 750069"/>
              <a:gd name="connsiteY6" fmla="*/ 11662 h 1514577"/>
              <a:gd name="connsiteX7" fmla="*/ 740979 w 750069"/>
              <a:gd name="connsiteY7" fmla="*/ 178638 h 1514577"/>
              <a:gd name="connsiteX8" fmla="*/ 637612 w 750069"/>
              <a:gd name="connsiteY8" fmla="*/ 838596 h 1514577"/>
              <a:gd name="connsiteX9" fmla="*/ 748931 w 750069"/>
              <a:gd name="connsiteY9" fmla="*/ 1164600 h 1514577"/>
              <a:gd name="connsiteX10" fmla="*/ 566051 w 750069"/>
              <a:gd name="connsiteY10" fmla="*/ 1395188 h 1514577"/>
              <a:gd name="connsiteX11" fmla="*/ 343414 w 750069"/>
              <a:gd name="connsiteY11" fmla="*/ 1514457 h 1514577"/>
              <a:gd name="connsiteX12" fmla="*/ 187567 w 750069"/>
              <a:gd name="connsiteY12" fmla="*/ 1419042 h 1514577"/>
              <a:gd name="connsiteX13" fmla="*/ 65118 w 750069"/>
              <a:gd name="connsiteY13" fmla="*/ 1490603 h 1514577"/>
              <a:gd name="connsiteX14" fmla="*/ 287754 w 750069"/>
              <a:gd name="connsiteY14" fmla="*/ 1180503 h 1514577"/>
              <a:gd name="connsiteX15" fmla="*/ 96924 w 750069"/>
              <a:gd name="connsiteY15" fmla="*/ 1323627 h 1514577"/>
              <a:gd name="connsiteX16" fmla="*/ 88971 w 750069"/>
              <a:gd name="connsiteY16" fmla="*/ 1116893 h 1514577"/>
              <a:gd name="connsiteX17" fmla="*/ 128728 w 750069"/>
              <a:gd name="connsiteY17" fmla="*/ 1116892 h 1514577"/>
              <a:gd name="connsiteX18" fmla="*/ 168486 w 750069"/>
              <a:gd name="connsiteY18" fmla="*/ 1061232 h 1514577"/>
              <a:gd name="connsiteX19" fmla="*/ 9458 w 750069"/>
              <a:gd name="connsiteY19" fmla="*/ 973767 h 1514577"/>
              <a:gd name="connsiteX0" fmla="*/ 9458 w 750069"/>
              <a:gd name="connsiteY0" fmla="*/ 973767 h 1515510"/>
              <a:gd name="connsiteX1" fmla="*/ 25362 w 750069"/>
              <a:gd name="connsiteY1" fmla="*/ 830645 h 1515510"/>
              <a:gd name="connsiteX2" fmla="*/ 84201 w 750069"/>
              <a:gd name="connsiteY2" fmla="*/ 647766 h 1515510"/>
              <a:gd name="connsiteX3" fmla="*/ 232096 w 750069"/>
              <a:gd name="connsiteY3" fmla="*/ 759083 h 1515510"/>
              <a:gd name="connsiteX4" fmla="*/ 354546 w 750069"/>
              <a:gd name="connsiteY4" fmla="*/ 623912 h 1515510"/>
              <a:gd name="connsiteX5" fmla="*/ 370448 w 750069"/>
              <a:gd name="connsiteY5" fmla="*/ 401276 h 1515510"/>
              <a:gd name="connsiteX6" fmla="*/ 354545 w 750069"/>
              <a:gd name="connsiteY6" fmla="*/ 11662 h 1515510"/>
              <a:gd name="connsiteX7" fmla="*/ 740979 w 750069"/>
              <a:gd name="connsiteY7" fmla="*/ 178638 h 1515510"/>
              <a:gd name="connsiteX8" fmla="*/ 637612 w 750069"/>
              <a:gd name="connsiteY8" fmla="*/ 838596 h 1515510"/>
              <a:gd name="connsiteX9" fmla="*/ 748931 w 750069"/>
              <a:gd name="connsiteY9" fmla="*/ 1164600 h 1515510"/>
              <a:gd name="connsiteX10" fmla="*/ 566051 w 750069"/>
              <a:gd name="connsiteY10" fmla="*/ 1395188 h 1515510"/>
              <a:gd name="connsiteX11" fmla="*/ 343414 w 750069"/>
              <a:gd name="connsiteY11" fmla="*/ 1514457 h 1515510"/>
              <a:gd name="connsiteX12" fmla="*/ 402252 w 750069"/>
              <a:gd name="connsiteY12" fmla="*/ 1331578 h 1515510"/>
              <a:gd name="connsiteX13" fmla="*/ 65118 w 750069"/>
              <a:gd name="connsiteY13" fmla="*/ 1490603 h 1515510"/>
              <a:gd name="connsiteX14" fmla="*/ 287754 w 750069"/>
              <a:gd name="connsiteY14" fmla="*/ 1180503 h 1515510"/>
              <a:gd name="connsiteX15" fmla="*/ 96924 w 750069"/>
              <a:gd name="connsiteY15" fmla="*/ 1323627 h 1515510"/>
              <a:gd name="connsiteX16" fmla="*/ 88971 w 750069"/>
              <a:gd name="connsiteY16" fmla="*/ 1116893 h 1515510"/>
              <a:gd name="connsiteX17" fmla="*/ 128728 w 750069"/>
              <a:gd name="connsiteY17" fmla="*/ 1116892 h 1515510"/>
              <a:gd name="connsiteX18" fmla="*/ 168486 w 750069"/>
              <a:gd name="connsiteY18" fmla="*/ 1061232 h 1515510"/>
              <a:gd name="connsiteX19" fmla="*/ 9458 w 750069"/>
              <a:gd name="connsiteY19" fmla="*/ 973767 h 1515510"/>
              <a:gd name="connsiteX0" fmla="*/ 9458 w 750069"/>
              <a:gd name="connsiteY0" fmla="*/ 973767 h 1515510"/>
              <a:gd name="connsiteX1" fmla="*/ 25362 w 750069"/>
              <a:gd name="connsiteY1" fmla="*/ 830645 h 1515510"/>
              <a:gd name="connsiteX2" fmla="*/ 84201 w 750069"/>
              <a:gd name="connsiteY2" fmla="*/ 647766 h 1515510"/>
              <a:gd name="connsiteX3" fmla="*/ 232096 w 750069"/>
              <a:gd name="connsiteY3" fmla="*/ 759083 h 1515510"/>
              <a:gd name="connsiteX4" fmla="*/ 354546 w 750069"/>
              <a:gd name="connsiteY4" fmla="*/ 623912 h 1515510"/>
              <a:gd name="connsiteX5" fmla="*/ 370448 w 750069"/>
              <a:gd name="connsiteY5" fmla="*/ 401276 h 1515510"/>
              <a:gd name="connsiteX6" fmla="*/ 354545 w 750069"/>
              <a:gd name="connsiteY6" fmla="*/ 11662 h 1515510"/>
              <a:gd name="connsiteX7" fmla="*/ 740979 w 750069"/>
              <a:gd name="connsiteY7" fmla="*/ 178638 h 1515510"/>
              <a:gd name="connsiteX8" fmla="*/ 637612 w 750069"/>
              <a:gd name="connsiteY8" fmla="*/ 838596 h 1515510"/>
              <a:gd name="connsiteX9" fmla="*/ 748931 w 750069"/>
              <a:gd name="connsiteY9" fmla="*/ 1164600 h 1515510"/>
              <a:gd name="connsiteX10" fmla="*/ 566051 w 750069"/>
              <a:gd name="connsiteY10" fmla="*/ 1395188 h 1515510"/>
              <a:gd name="connsiteX11" fmla="*/ 343414 w 750069"/>
              <a:gd name="connsiteY11" fmla="*/ 1514457 h 1515510"/>
              <a:gd name="connsiteX12" fmla="*/ 402252 w 750069"/>
              <a:gd name="connsiteY12" fmla="*/ 1331578 h 1515510"/>
              <a:gd name="connsiteX13" fmla="*/ 454732 w 750069"/>
              <a:gd name="connsiteY13" fmla="*/ 1196405 h 1515510"/>
              <a:gd name="connsiteX14" fmla="*/ 287754 w 750069"/>
              <a:gd name="connsiteY14" fmla="*/ 1180503 h 1515510"/>
              <a:gd name="connsiteX15" fmla="*/ 96924 w 750069"/>
              <a:gd name="connsiteY15" fmla="*/ 1323627 h 1515510"/>
              <a:gd name="connsiteX16" fmla="*/ 88971 w 750069"/>
              <a:gd name="connsiteY16" fmla="*/ 1116893 h 1515510"/>
              <a:gd name="connsiteX17" fmla="*/ 128728 w 750069"/>
              <a:gd name="connsiteY17" fmla="*/ 1116892 h 1515510"/>
              <a:gd name="connsiteX18" fmla="*/ 168486 w 750069"/>
              <a:gd name="connsiteY18" fmla="*/ 1061232 h 1515510"/>
              <a:gd name="connsiteX19" fmla="*/ 9458 w 750069"/>
              <a:gd name="connsiteY19" fmla="*/ 973767 h 1515510"/>
              <a:gd name="connsiteX0" fmla="*/ 9458 w 750069"/>
              <a:gd name="connsiteY0" fmla="*/ 973767 h 1515510"/>
              <a:gd name="connsiteX1" fmla="*/ 25362 w 750069"/>
              <a:gd name="connsiteY1" fmla="*/ 830645 h 1515510"/>
              <a:gd name="connsiteX2" fmla="*/ 84201 w 750069"/>
              <a:gd name="connsiteY2" fmla="*/ 647766 h 1515510"/>
              <a:gd name="connsiteX3" fmla="*/ 232096 w 750069"/>
              <a:gd name="connsiteY3" fmla="*/ 759083 h 1515510"/>
              <a:gd name="connsiteX4" fmla="*/ 354546 w 750069"/>
              <a:gd name="connsiteY4" fmla="*/ 623912 h 1515510"/>
              <a:gd name="connsiteX5" fmla="*/ 370448 w 750069"/>
              <a:gd name="connsiteY5" fmla="*/ 401276 h 1515510"/>
              <a:gd name="connsiteX6" fmla="*/ 354545 w 750069"/>
              <a:gd name="connsiteY6" fmla="*/ 11662 h 1515510"/>
              <a:gd name="connsiteX7" fmla="*/ 740979 w 750069"/>
              <a:gd name="connsiteY7" fmla="*/ 178638 h 1515510"/>
              <a:gd name="connsiteX8" fmla="*/ 637612 w 750069"/>
              <a:gd name="connsiteY8" fmla="*/ 838596 h 1515510"/>
              <a:gd name="connsiteX9" fmla="*/ 748931 w 750069"/>
              <a:gd name="connsiteY9" fmla="*/ 1164600 h 1515510"/>
              <a:gd name="connsiteX10" fmla="*/ 566051 w 750069"/>
              <a:gd name="connsiteY10" fmla="*/ 1395188 h 1515510"/>
              <a:gd name="connsiteX11" fmla="*/ 343414 w 750069"/>
              <a:gd name="connsiteY11" fmla="*/ 1514457 h 1515510"/>
              <a:gd name="connsiteX12" fmla="*/ 402252 w 750069"/>
              <a:gd name="connsiteY12" fmla="*/ 1331578 h 1515510"/>
              <a:gd name="connsiteX13" fmla="*/ 454732 w 750069"/>
              <a:gd name="connsiteY13" fmla="*/ 1196405 h 1515510"/>
              <a:gd name="connsiteX14" fmla="*/ 176436 w 750069"/>
              <a:gd name="connsiteY14" fmla="*/ 1283870 h 1515510"/>
              <a:gd name="connsiteX15" fmla="*/ 96924 w 750069"/>
              <a:gd name="connsiteY15" fmla="*/ 1323627 h 1515510"/>
              <a:gd name="connsiteX16" fmla="*/ 88971 w 750069"/>
              <a:gd name="connsiteY16" fmla="*/ 1116893 h 1515510"/>
              <a:gd name="connsiteX17" fmla="*/ 128728 w 750069"/>
              <a:gd name="connsiteY17" fmla="*/ 1116892 h 1515510"/>
              <a:gd name="connsiteX18" fmla="*/ 168486 w 750069"/>
              <a:gd name="connsiteY18" fmla="*/ 1061232 h 1515510"/>
              <a:gd name="connsiteX19" fmla="*/ 9458 w 750069"/>
              <a:gd name="connsiteY19" fmla="*/ 973767 h 1515510"/>
              <a:gd name="connsiteX0" fmla="*/ 9458 w 750069"/>
              <a:gd name="connsiteY0" fmla="*/ 973767 h 1515510"/>
              <a:gd name="connsiteX1" fmla="*/ 25362 w 750069"/>
              <a:gd name="connsiteY1" fmla="*/ 830645 h 1515510"/>
              <a:gd name="connsiteX2" fmla="*/ 84201 w 750069"/>
              <a:gd name="connsiteY2" fmla="*/ 647766 h 1515510"/>
              <a:gd name="connsiteX3" fmla="*/ 232096 w 750069"/>
              <a:gd name="connsiteY3" fmla="*/ 759083 h 1515510"/>
              <a:gd name="connsiteX4" fmla="*/ 354546 w 750069"/>
              <a:gd name="connsiteY4" fmla="*/ 623912 h 1515510"/>
              <a:gd name="connsiteX5" fmla="*/ 370448 w 750069"/>
              <a:gd name="connsiteY5" fmla="*/ 401276 h 1515510"/>
              <a:gd name="connsiteX6" fmla="*/ 354545 w 750069"/>
              <a:gd name="connsiteY6" fmla="*/ 11662 h 1515510"/>
              <a:gd name="connsiteX7" fmla="*/ 740979 w 750069"/>
              <a:gd name="connsiteY7" fmla="*/ 178638 h 1515510"/>
              <a:gd name="connsiteX8" fmla="*/ 637612 w 750069"/>
              <a:gd name="connsiteY8" fmla="*/ 838596 h 1515510"/>
              <a:gd name="connsiteX9" fmla="*/ 748931 w 750069"/>
              <a:gd name="connsiteY9" fmla="*/ 1164600 h 1515510"/>
              <a:gd name="connsiteX10" fmla="*/ 566051 w 750069"/>
              <a:gd name="connsiteY10" fmla="*/ 1395188 h 1515510"/>
              <a:gd name="connsiteX11" fmla="*/ 343414 w 750069"/>
              <a:gd name="connsiteY11" fmla="*/ 1514457 h 1515510"/>
              <a:gd name="connsiteX12" fmla="*/ 402252 w 750069"/>
              <a:gd name="connsiteY12" fmla="*/ 1331578 h 1515510"/>
              <a:gd name="connsiteX13" fmla="*/ 247998 w 750069"/>
              <a:gd name="connsiteY13" fmla="*/ 1347480 h 1515510"/>
              <a:gd name="connsiteX14" fmla="*/ 176436 w 750069"/>
              <a:gd name="connsiteY14" fmla="*/ 1283870 h 1515510"/>
              <a:gd name="connsiteX15" fmla="*/ 96924 w 750069"/>
              <a:gd name="connsiteY15" fmla="*/ 1323627 h 1515510"/>
              <a:gd name="connsiteX16" fmla="*/ 88971 w 750069"/>
              <a:gd name="connsiteY16" fmla="*/ 1116893 h 1515510"/>
              <a:gd name="connsiteX17" fmla="*/ 128728 w 750069"/>
              <a:gd name="connsiteY17" fmla="*/ 1116892 h 1515510"/>
              <a:gd name="connsiteX18" fmla="*/ 168486 w 750069"/>
              <a:gd name="connsiteY18" fmla="*/ 1061232 h 1515510"/>
              <a:gd name="connsiteX19" fmla="*/ 9458 w 750069"/>
              <a:gd name="connsiteY19" fmla="*/ 973767 h 1515510"/>
              <a:gd name="connsiteX0" fmla="*/ 9458 w 750069"/>
              <a:gd name="connsiteY0" fmla="*/ 973767 h 1514477"/>
              <a:gd name="connsiteX1" fmla="*/ 25362 w 750069"/>
              <a:gd name="connsiteY1" fmla="*/ 830645 h 1514477"/>
              <a:gd name="connsiteX2" fmla="*/ 84201 w 750069"/>
              <a:gd name="connsiteY2" fmla="*/ 647766 h 1514477"/>
              <a:gd name="connsiteX3" fmla="*/ 232096 w 750069"/>
              <a:gd name="connsiteY3" fmla="*/ 759083 h 1514477"/>
              <a:gd name="connsiteX4" fmla="*/ 354546 w 750069"/>
              <a:gd name="connsiteY4" fmla="*/ 623912 h 1514477"/>
              <a:gd name="connsiteX5" fmla="*/ 370448 w 750069"/>
              <a:gd name="connsiteY5" fmla="*/ 401276 h 1514477"/>
              <a:gd name="connsiteX6" fmla="*/ 354545 w 750069"/>
              <a:gd name="connsiteY6" fmla="*/ 11662 h 1514477"/>
              <a:gd name="connsiteX7" fmla="*/ 740979 w 750069"/>
              <a:gd name="connsiteY7" fmla="*/ 178638 h 1514477"/>
              <a:gd name="connsiteX8" fmla="*/ 637612 w 750069"/>
              <a:gd name="connsiteY8" fmla="*/ 838596 h 1514477"/>
              <a:gd name="connsiteX9" fmla="*/ 748931 w 750069"/>
              <a:gd name="connsiteY9" fmla="*/ 1164600 h 1514477"/>
              <a:gd name="connsiteX10" fmla="*/ 566051 w 750069"/>
              <a:gd name="connsiteY10" fmla="*/ 1395188 h 1514477"/>
              <a:gd name="connsiteX11" fmla="*/ 343414 w 750069"/>
              <a:gd name="connsiteY11" fmla="*/ 1514457 h 1514477"/>
              <a:gd name="connsiteX12" fmla="*/ 378399 w 750069"/>
              <a:gd name="connsiteY12" fmla="*/ 1387238 h 1514477"/>
              <a:gd name="connsiteX13" fmla="*/ 247998 w 750069"/>
              <a:gd name="connsiteY13" fmla="*/ 1347480 h 1514477"/>
              <a:gd name="connsiteX14" fmla="*/ 176436 w 750069"/>
              <a:gd name="connsiteY14" fmla="*/ 1283870 h 1514477"/>
              <a:gd name="connsiteX15" fmla="*/ 96924 w 750069"/>
              <a:gd name="connsiteY15" fmla="*/ 1323627 h 1514477"/>
              <a:gd name="connsiteX16" fmla="*/ 88971 w 750069"/>
              <a:gd name="connsiteY16" fmla="*/ 1116893 h 1514477"/>
              <a:gd name="connsiteX17" fmla="*/ 128728 w 750069"/>
              <a:gd name="connsiteY17" fmla="*/ 1116892 h 1514477"/>
              <a:gd name="connsiteX18" fmla="*/ 168486 w 750069"/>
              <a:gd name="connsiteY18" fmla="*/ 1061232 h 1514477"/>
              <a:gd name="connsiteX19" fmla="*/ 9458 w 750069"/>
              <a:gd name="connsiteY19" fmla="*/ 973767 h 1514477"/>
              <a:gd name="connsiteX0" fmla="*/ 9458 w 808184"/>
              <a:gd name="connsiteY0" fmla="*/ 973767 h 1515744"/>
              <a:gd name="connsiteX1" fmla="*/ 25362 w 808184"/>
              <a:gd name="connsiteY1" fmla="*/ 830645 h 1515744"/>
              <a:gd name="connsiteX2" fmla="*/ 84201 w 808184"/>
              <a:gd name="connsiteY2" fmla="*/ 647766 h 1515744"/>
              <a:gd name="connsiteX3" fmla="*/ 232096 w 808184"/>
              <a:gd name="connsiteY3" fmla="*/ 759083 h 1515744"/>
              <a:gd name="connsiteX4" fmla="*/ 354546 w 808184"/>
              <a:gd name="connsiteY4" fmla="*/ 623912 h 1515744"/>
              <a:gd name="connsiteX5" fmla="*/ 370448 w 808184"/>
              <a:gd name="connsiteY5" fmla="*/ 401276 h 1515744"/>
              <a:gd name="connsiteX6" fmla="*/ 354545 w 808184"/>
              <a:gd name="connsiteY6" fmla="*/ 11662 h 1515744"/>
              <a:gd name="connsiteX7" fmla="*/ 740979 w 808184"/>
              <a:gd name="connsiteY7" fmla="*/ 178638 h 1515744"/>
              <a:gd name="connsiteX8" fmla="*/ 637612 w 808184"/>
              <a:gd name="connsiteY8" fmla="*/ 838596 h 1515744"/>
              <a:gd name="connsiteX9" fmla="*/ 748931 w 808184"/>
              <a:gd name="connsiteY9" fmla="*/ 1164600 h 1515744"/>
              <a:gd name="connsiteX10" fmla="*/ 780736 w 808184"/>
              <a:gd name="connsiteY10" fmla="*/ 1434945 h 1515744"/>
              <a:gd name="connsiteX11" fmla="*/ 343414 w 808184"/>
              <a:gd name="connsiteY11" fmla="*/ 1514457 h 1515744"/>
              <a:gd name="connsiteX12" fmla="*/ 378399 w 808184"/>
              <a:gd name="connsiteY12" fmla="*/ 1387238 h 1515744"/>
              <a:gd name="connsiteX13" fmla="*/ 247998 w 808184"/>
              <a:gd name="connsiteY13" fmla="*/ 1347480 h 1515744"/>
              <a:gd name="connsiteX14" fmla="*/ 176436 w 808184"/>
              <a:gd name="connsiteY14" fmla="*/ 1283870 h 1515744"/>
              <a:gd name="connsiteX15" fmla="*/ 96924 w 808184"/>
              <a:gd name="connsiteY15" fmla="*/ 1323627 h 1515744"/>
              <a:gd name="connsiteX16" fmla="*/ 88971 w 808184"/>
              <a:gd name="connsiteY16" fmla="*/ 1116893 h 1515744"/>
              <a:gd name="connsiteX17" fmla="*/ 128728 w 808184"/>
              <a:gd name="connsiteY17" fmla="*/ 1116892 h 1515744"/>
              <a:gd name="connsiteX18" fmla="*/ 168486 w 808184"/>
              <a:gd name="connsiteY18" fmla="*/ 1061232 h 1515744"/>
              <a:gd name="connsiteX19" fmla="*/ 9458 w 808184"/>
              <a:gd name="connsiteY19" fmla="*/ 973767 h 1515744"/>
              <a:gd name="connsiteX0" fmla="*/ 9458 w 794056"/>
              <a:gd name="connsiteY0" fmla="*/ 973767 h 1514508"/>
              <a:gd name="connsiteX1" fmla="*/ 25362 w 794056"/>
              <a:gd name="connsiteY1" fmla="*/ 830645 h 1514508"/>
              <a:gd name="connsiteX2" fmla="*/ 84201 w 794056"/>
              <a:gd name="connsiteY2" fmla="*/ 647766 h 1514508"/>
              <a:gd name="connsiteX3" fmla="*/ 232096 w 794056"/>
              <a:gd name="connsiteY3" fmla="*/ 759083 h 1514508"/>
              <a:gd name="connsiteX4" fmla="*/ 354546 w 794056"/>
              <a:gd name="connsiteY4" fmla="*/ 623912 h 1514508"/>
              <a:gd name="connsiteX5" fmla="*/ 370448 w 794056"/>
              <a:gd name="connsiteY5" fmla="*/ 401276 h 1514508"/>
              <a:gd name="connsiteX6" fmla="*/ 354545 w 794056"/>
              <a:gd name="connsiteY6" fmla="*/ 11662 h 1514508"/>
              <a:gd name="connsiteX7" fmla="*/ 740979 w 794056"/>
              <a:gd name="connsiteY7" fmla="*/ 178638 h 1514508"/>
              <a:gd name="connsiteX8" fmla="*/ 637612 w 794056"/>
              <a:gd name="connsiteY8" fmla="*/ 838596 h 1514508"/>
              <a:gd name="connsiteX9" fmla="*/ 748931 w 794056"/>
              <a:gd name="connsiteY9" fmla="*/ 1164600 h 1514508"/>
              <a:gd name="connsiteX10" fmla="*/ 780736 w 794056"/>
              <a:gd name="connsiteY10" fmla="*/ 1434945 h 1514508"/>
              <a:gd name="connsiteX11" fmla="*/ 537423 w 794056"/>
              <a:gd name="connsiteY11" fmla="*/ 1403139 h 1514508"/>
              <a:gd name="connsiteX12" fmla="*/ 343414 w 794056"/>
              <a:gd name="connsiteY12" fmla="*/ 1514457 h 1514508"/>
              <a:gd name="connsiteX13" fmla="*/ 378399 w 794056"/>
              <a:gd name="connsiteY13" fmla="*/ 1387238 h 1514508"/>
              <a:gd name="connsiteX14" fmla="*/ 247998 w 794056"/>
              <a:gd name="connsiteY14" fmla="*/ 1347480 h 1514508"/>
              <a:gd name="connsiteX15" fmla="*/ 176436 w 794056"/>
              <a:gd name="connsiteY15" fmla="*/ 1283870 h 1514508"/>
              <a:gd name="connsiteX16" fmla="*/ 96924 w 794056"/>
              <a:gd name="connsiteY16" fmla="*/ 1323627 h 1514508"/>
              <a:gd name="connsiteX17" fmla="*/ 88971 w 794056"/>
              <a:gd name="connsiteY17" fmla="*/ 1116893 h 1514508"/>
              <a:gd name="connsiteX18" fmla="*/ 128728 w 794056"/>
              <a:gd name="connsiteY18" fmla="*/ 1116892 h 1514508"/>
              <a:gd name="connsiteX19" fmla="*/ 168486 w 794056"/>
              <a:gd name="connsiteY19" fmla="*/ 1061232 h 1514508"/>
              <a:gd name="connsiteX20" fmla="*/ 9458 w 794056"/>
              <a:gd name="connsiteY20" fmla="*/ 973767 h 1514508"/>
              <a:gd name="connsiteX0" fmla="*/ 9458 w 794056"/>
              <a:gd name="connsiteY0" fmla="*/ 973767 h 1445643"/>
              <a:gd name="connsiteX1" fmla="*/ 25362 w 794056"/>
              <a:gd name="connsiteY1" fmla="*/ 830645 h 1445643"/>
              <a:gd name="connsiteX2" fmla="*/ 84201 w 794056"/>
              <a:gd name="connsiteY2" fmla="*/ 647766 h 1445643"/>
              <a:gd name="connsiteX3" fmla="*/ 232096 w 794056"/>
              <a:gd name="connsiteY3" fmla="*/ 759083 h 1445643"/>
              <a:gd name="connsiteX4" fmla="*/ 354546 w 794056"/>
              <a:gd name="connsiteY4" fmla="*/ 623912 h 1445643"/>
              <a:gd name="connsiteX5" fmla="*/ 370448 w 794056"/>
              <a:gd name="connsiteY5" fmla="*/ 401276 h 1445643"/>
              <a:gd name="connsiteX6" fmla="*/ 354545 w 794056"/>
              <a:gd name="connsiteY6" fmla="*/ 11662 h 1445643"/>
              <a:gd name="connsiteX7" fmla="*/ 740979 w 794056"/>
              <a:gd name="connsiteY7" fmla="*/ 178638 h 1445643"/>
              <a:gd name="connsiteX8" fmla="*/ 637612 w 794056"/>
              <a:gd name="connsiteY8" fmla="*/ 838596 h 1445643"/>
              <a:gd name="connsiteX9" fmla="*/ 748931 w 794056"/>
              <a:gd name="connsiteY9" fmla="*/ 1164600 h 1445643"/>
              <a:gd name="connsiteX10" fmla="*/ 780736 w 794056"/>
              <a:gd name="connsiteY10" fmla="*/ 1434945 h 1445643"/>
              <a:gd name="connsiteX11" fmla="*/ 537423 w 794056"/>
              <a:gd name="connsiteY11" fmla="*/ 1403139 h 1445643"/>
              <a:gd name="connsiteX12" fmla="*/ 518343 w 794056"/>
              <a:gd name="connsiteY12" fmla="*/ 1212307 h 1445643"/>
              <a:gd name="connsiteX13" fmla="*/ 378399 w 794056"/>
              <a:gd name="connsiteY13" fmla="*/ 1387238 h 1445643"/>
              <a:gd name="connsiteX14" fmla="*/ 247998 w 794056"/>
              <a:gd name="connsiteY14" fmla="*/ 1347480 h 1445643"/>
              <a:gd name="connsiteX15" fmla="*/ 176436 w 794056"/>
              <a:gd name="connsiteY15" fmla="*/ 1283870 h 1445643"/>
              <a:gd name="connsiteX16" fmla="*/ 96924 w 794056"/>
              <a:gd name="connsiteY16" fmla="*/ 1323627 h 1445643"/>
              <a:gd name="connsiteX17" fmla="*/ 88971 w 794056"/>
              <a:gd name="connsiteY17" fmla="*/ 1116893 h 1445643"/>
              <a:gd name="connsiteX18" fmla="*/ 128728 w 794056"/>
              <a:gd name="connsiteY18" fmla="*/ 1116892 h 1445643"/>
              <a:gd name="connsiteX19" fmla="*/ 168486 w 794056"/>
              <a:gd name="connsiteY19" fmla="*/ 1061232 h 1445643"/>
              <a:gd name="connsiteX20" fmla="*/ 9458 w 794056"/>
              <a:gd name="connsiteY20" fmla="*/ 973767 h 1445643"/>
              <a:gd name="connsiteX0" fmla="*/ 9458 w 794056"/>
              <a:gd name="connsiteY0" fmla="*/ 973767 h 1474783"/>
              <a:gd name="connsiteX1" fmla="*/ 25362 w 794056"/>
              <a:gd name="connsiteY1" fmla="*/ 830645 h 1474783"/>
              <a:gd name="connsiteX2" fmla="*/ 84201 w 794056"/>
              <a:gd name="connsiteY2" fmla="*/ 647766 h 1474783"/>
              <a:gd name="connsiteX3" fmla="*/ 232096 w 794056"/>
              <a:gd name="connsiteY3" fmla="*/ 759083 h 1474783"/>
              <a:gd name="connsiteX4" fmla="*/ 354546 w 794056"/>
              <a:gd name="connsiteY4" fmla="*/ 623912 h 1474783"/>
              <a:gd name="connsiteX5" fmla="*/ 370448 w 794056"/>
              <a:gd name="connsiteY5" fmla="*/ 401276 h 1474783"/>
              <a:gd name="connsiteX6" fmla="*/ 354545 w 794056"/>
              <a:gd name="connsiteY6" fmla="*/ 11662 h 1474783"/>
              <a:gd name="connsiteX7" fmla="*/ 740979 w 794056"/>
              <a:gd name="connsiteY7" fmla="*/ 178638 h 1474783"/>
              <a:gd name="connsiteX8" fmla="*/ 637612 w 794056"/>
              <a:gd name="connsiteY8" fmla="*/ 838596 h 1474783"/>
              <a:gd name="connsiteX9" fmla="*/ 748931 w 794056"/>
              <a:gd name="connsiteY9" fmla="*/ 1164600 h 1474783"/>
              <a:gd name="connsiteX10" fmla="*/ 780736 w 794056"/>
              <a:gd name="connsiteY10" fmla="*/ 1434945 h 1474783"/>
              <a:gd name="connsiteX11" fmla="*/ 537423 w 794056"/>
              <a:gd name="connsiteY11" fmla="*/ 1403139 h 1474783"/>
              <a:gd name="connsiteX12" fmla="*/ 430878 w 794056"/>
              <a:gd name="connsiteY12" fmla="*/ 1474700 h 1474783"/>
              <a:gd name="connsiteX13" fmla="*/ 378399 w 794056"/>
              <a:gd name="connsiteY13" fmla="*/ 1387238 h 1474783"/>
              <a:gd name="connsiteX14" fmla="*/ 247998 w 794056"/>
              <a:gd name="connsiteY14" fmla="*/ 1347480 h 1474783"/>
              <a:gd name="connsiteX15" fmla="*/ 176436 w 794056"/>
              <a:gd name="connsiteY15" fmla="*/ 1283870 h 1474783"/>
              <a:gd name="connsiteX16" fmla="*/ 96924 w 794056"/>
              <a:gd name="connsiteY16" fmla="*/ 1323627 h 1474783"/>
              <a:gd name="connsiteX17" fmla="*/ 88971 w 794056"/>
              <a:gd name="connsiteY17" fmla="*/ 1116893 h 1474783"/>
              <a:gd name="connsiteX18" fmla="*/ 128728 w 794056"/>
              <a:gd name="connsiteY18" fmla="*/ 1116892 h 1474783"/>
              <a:gd name="connsiteX19" fmla="*/ 168486 w 794056"/>
              <a:gd name="connsiteY19" fmla="*/ 1061232 h 1474783"/>
              <a:gd name="connsiteX20" fmla="*/ 9458 w 794056"/>
              <a:gd name="connsiteY20" fmla="*/ 973767 h 1474783"/>
              <a:gd name="connsiteX0" fmla="*/ 9458 w 793485"/>
              <a:gd name="connsiteY0" fmla="*/ 973767 h 1476952"/>
              <a:gd name="connsiteX1" fmla="*/ 25362 w 793485"/>
              <a:gd name="connsiteY1" fmla="*/ 830645 h 1476952"/>
              <a:gd name="connsiteX2" fmla="*/ 84201 w 793485"/>
              <a:gd name="connsiteY2" fmla="*/ 647766 h 1476952"/>
              <a:gd name="connsiteX3" fmla="*/ 232096 w 793485"/>
              <a:gd name="connsiteY3" fmla="*/ 759083 h 1476952"/>
              <a:gd name="connsiteX4" fmla="*/ 354546 w 793485"/>
              <a:gd name="connsiteY4" fmla="*/ 623912 h 1476952"/>
              <a:gd name="connsiteX5" fmla="*/ 370448 w 793485"/>
              <a:gd name="connsiteY5" fmla="*/ 401276 h 1476952"/>
              <a:gd name="connsiteX6" fmla="*/ 354545 w 793485"/>
              <a:gd name="connsiteY6" fmla="*/ 11662 h 1476952"/>
              <a:gd name="connsiteX7" fmla="*/ 740979 w 793485"/>
              <a:gd name="connsiteY7" fmla="*/ 178638 h 1476952"/>
              <a:gd name="connsiteX8" fmla="*/ 637612 w 793485"/>
              <a:gd name="connsiteY8" fmla="*/ 838596 h 1476952"/>
              <a:gd name="connsiteX9" fmla="*/ 748931 w 793485"/>
              <a:gd name="connsiteY9" fmla="*/ 1164600 h 1476952"/>
              <a:gd name="connsiteX10" fmla="*/ 780736 w 793485"/>
              <a:gd name="connsiteY10" fmla="*/ 1434945 h 1476952"/>
              <a:gd name="connsiteX11" fmla="*/ 545375 w 793485"/>
              <a:gd name="connsiteY11" fmla="*/ 1275918 h 1476952"/>
              <a:gd name="connsiteX12" fmla="*/ 430878 w 793485"/>
              <a:gd name="connsiteY12" fmla="*/ 1474700 h 1476952"/>
              <a:gd name="connsiteX13" fmla="*/ 378399 w 793485"/>
              <a:gd name="connsiteY13" fmla="*/ 1387238 h 1476952"/>
              <a:gd name="connsiteX14" fmla="*/ 247998 w 793485"/>
              <a:gd name="connsiteY14" fmla="*/ 1347480 h 1476952"/>
              <a:gd name="connsiteX15" fmla="*/ 176436 w 793485"/>
              <a:gd name="connsiteY15" fmla="*/ 1283870 h 1476952"/>
              <a:gd name="connsiteX16" fmla="*/ 96924 w 793485"/>
              <a:gd name="connsiteY16" fmla="*/ 1323627 h 1476952"/>
              <a:gd name="connsiteX17" fmla="*/ 88971 w 793485"/>
              <a:gd name="connsiteY17" fmla="*/ 1116893 h 1476952"/>
              <a:gd name="connsiteX18" fmla="*/ 128728 w 793485"/>
              <a:gd name="connsiteY18" fmla="*/ 1116892 h 1476952"/>
              <a:gd name="connsiteX19" fmla="*/ 168486 w 793485"/>
              <a:gd name="connsiteY19" fmla="*/ 1061232 h 1476952"/>
              <a:gd name="connsiteX20" fmla="*/ 9458 w 793485"/>
              <a:gd name="connsiteY20" fmla="*/ 973767 h 1476952"/>
              <a:gd name="connsiteX0" fmla="*/ 9458 w 793485"/>
              <a:gd name="connsiteY0" fmla="*/ 973767 h 1475109"/>
              <a:gd name="connsiteX1" fmla="*/ 25362 w 793485"/>
              <a:gd name="connsiteY1" fmla="*/ 830645 h 1475109"/>
              <a:gd name="connsiteX2" fmla="*/ 84201 w 793485"/>
              <a:gd name="connsiteY2" fmla="*/ 647766 h 1475109"/>
              <a:gd name="connsiteX3" fmla="*/ 232096 w 793485"/>
              <a:gd name="connsiteY3" fmla="*/ 759083 h 1475109"/>
              <a:gd name="connsiteX4" fmla="*/ 354546 w 793485"/>
              <a:gd name="connsiteY4" fmla="*/ 623912 h 1475109"/>
              <a:gd name="connsiteX5" fmla="*/ 370448 w 793485"/>
              <a:gd name="connsiteY5" fmla="*/ 401276 h 1475109"/>
              <a:gd name="connsiteX6" fmla="*/ 354545 w 793485"/>
              <a:gd name="connsiteY6" fmla="*/ 11662 h 1475109"/>
              <a:gd name="connsiteX7" fmla="*/ 740979 w 793485"/>
              <a:gd name="connsiteY7" fmla="*/ 178638 h 1475109"/>
              <a:gd name="connsiteX8" fmla="*/ 637612 w 793485"/>
              <a:gd name="connsiteY8" fmla="*/ 838596 h 1475109"/>
              <a:gd name="connsiteX9" fmla="*/ 748931 w 793485"/>
              <a:gd name="connsiteY9" fmla="*/ 1164600 h 1475109"/>
              <a:gd name="connsiteX10" fmla="*/ 780736 w 793485"/>
              <a:gd name="connsiteY10" fmla="*/ 1434945 h 1475109"/>
              <a:gd name="connsiteX11" fmla="*/ 545375 w 793485"/>
              <a:gd name="connsiteY11" fmla="*/ 1419041 h 1475109"/>
              <a:gd name="connsiteX12" fmla="*/ 430878 w 793485"/>
              <a:gd name="connsiteY12" fmla="*/ 1474700 h 1475109"/>
              <a:gd name="connsiteX13" fmla="*/ 378399 w 793485"/>
              <a:gd name="connsiteY13" fmla="*/ 1387238 h 1475109"/>
              <a:gd name="connsiteX14" fmla="*/ 247998 w 793485"/>
              <a:gd name="connsiteY14" fmla="*/ 1347480 h 1475109"/>
              <a:gd name="connsiteX15" fmla="*/ 176436 w 793485"/>
              <a:gd name="connsiteY15" fmla="*/ 1283870 h 1475109"/>
              <a:gd name="connsiteX16" fmla="*/ 96924 w 793485"/>
              <a:gd name="connsiteY16" fmla="*/ 1323627 h 1475109"/>
              <a:gd name="connsiteX17" fmla="*/ 88971 w 793485"/>
              <a:gd name="connsiteY17" fmla="*/ 1116893 h 1475109"/>
              <a:gd name="connsiteX18" fmla="*/ 128728 w 793485"/>
              <a:gd name="connsiteY18" fmla="*/ 1116892 h 1475109"/>
              <a:gd name="connsiteX19" fmla="*/ 168486 w 793485"/>
              <a:gd name="connsiteY19" fmla="*/ 1061232 h 1475109"/>
              <a:gd name="connsiteX20" fmla="*/ 9458 w 793485"/>
              <a:gd name="connsiteY20" fmla="*/ 973767 h 1475109"/>
              <a:gd name="connsiteX0" fmla="*/ 9458 w 982057"/>
              <a:gd name="connsiteY0" fmla="*/ 973767 h 1475109"/>
              <a:gd name="connsiteX1" fmla="*/ 25362 w 982057"/>
              <a:gd name="connsiteY1" fmla="*/ 830645 h 1475109"/>
              <a:gd name="connsiteX2" fmla="*/ 84201 w 982057"/>
              <a:gd name="connsiteY2" fmla="*/ 647766 h 1475109"/>
              <a:gd name="connsiteX3" fmla="*/ 232096 w 982057"/>
              <a:gd name="connsiteY3" fmla="*/ 759083 h 1475109"/>
              <a:gd name="connsiteX4" fmla="*/ 354546 w 982057"/>
              <a:gd name="connsiteY4" fmla="*/ 623912 h 1475109"/>
              <a:gd name="connsiteX5" fmla="*/ 370448 w 982057"/>
              <a:gd name="connsiteY5" fmla="*/ 401276 h 1475109"/>
              <a:gd name="connsiteX6" fmla="*/ 354545 w 982057"/>
              <a:gd name="connsiteY6" fmla="*/ 11662 h 1475109"/>
              <a:gd name="connsiteX7" fmla="*/ 740979 w 982057"/>
              <a:gd name="connsiteY7" fmla="*/ 178638 h 1475109"/>
              <a:gd name="connsiteX8" fmla="*/ 637612 w 982057"/>
              <a:gd name="connsiteY8" fmla="*/ 838596 h 1475109"/>
              <a:gd name="connsiteX9" fmla="*/ 979519 w 982057"/>
              <a:gd name="connsiteY9" fmla="*/ 1021477 h 1475109"/>
              <a:gd name="connsiteX10" fmla="*/ 780736 w 982057"/>
              <a:gd name="connsiteY10" fmla="*/ 1434945 h 1475109"/>
              <a:gd name="connsiteX11" fmla="*/ 545375 w 982057"/>
              <a:gd name="connsiteY11" fmla="*/ 1419041 h 1475109"/>
              <a:gd name="connsiteX12" fmla="*/ 430878 w 982057"/>
              <a:gd name="connsiteY12" fmla="*/ 1474700 h 1475109"/>
              <a:gd name="connsiteX13" fmla="*/ 378399 w 982057"/>
              <a:gd name="connsiteY13" fmla="*/ 1387238 h 1475109"/>
              <a:gd name="connsiteX14" fmla="*/ 247998 w 982057"/>
              <a:gd name="connsiteY14" fmla="*/ 1347480 h 1475109"/>
              <a:gd name="connsiteX15" fmla="*/ 176436 w 982057"/>
              <a:gd name="connsiteY15" fmla="*/ 1283870 h 1475109"/>
              <a:gd name="connsiteX16" fmla="*/ 96924 w 982057"/>
              <a:gd name="connsiteY16" fmla="*/ 1323627 h 1475109"/>
              <a:gd name="connsiteX17" fmla="*/ 88971 w 982057"/>
              <a:gd name="connsiteY17" fmla="*/ 1116893 h 1475109"/>
              <a:gd name="connsiteX18" fmla="*/ 128728 w 982057"/>
              <a:gd name="connsiteY18" fmla="*/ 1116892 h 1475109"/>
              <a:gd name="connsiteX19" fmla="*/ 168486 w 982057"/>
              <a:gd name="connsiteY19" fmla="*/ 1061232 h 1475109"/>
              <a:gd name="connsiteX20" fmla="*/ 9458 w 982057"/>
              <a:gd name="connsiteY20" fmla="*/ 973767 h 1475109"/>
              <a:gd name="connsiteX0" fmla="*/ 9458 w 1254408"/>
              <a:gd name="connsiteY0" fmla="*/ 973535 h 1474877"/>
              <a:gd name="connsiteX1" fmla="*/ 25362 w 1254408"/>
              <a:gd name="connsiteY1" fmla="*/ 830413 h 1474877"/>
              <a:gd name="connsiteX2" fmla="*/ 84201 w 1254408"/>
              <a:gd name="connsiteY2" fmla="*/ 647534 h 1474877"/>
              <a:gd name="connsiteX3" fmla="*/ 232096 w 1254408"/>
              <a:gd name="connsiteY3" fmla="*/ 758851 h 1474877"/>
              <a:gd name="connsiteX4" fmla="*/ 354546 w 1254408"/>
              <a:gd name="connsiteY4" fmla="*/ 623680 h 1474877"/>
              <a:gd name="connsiteX5" fmla="*/ 370448 w 1254408"/>
              <a:gd name="connsiteY5" fmla="*/ 401044 h 1474877"/>
              <a:gd name="connsiteX6" fmla="*/ 354545 w 1254408"/>
              <a:gd name="connsiteY6" fmla="*/ 11430 h 1474877"/>
              <a:gd name="connsiteX7" fmla="*/ 740979 w 1254408"/>
              <a:gd name="connsiteY7" fmla="*/ 178406 h 1474877"/>
              <a:gd name="connsiteX8" fmla="*/ 1249862 w 1254408"/>
              <a:gd name="connsiteY8" fmla="*/ 822461 h 1474877"/>
              <a:gd name="connsiteX9" fmla="*/ 979519 w 1254408"/>
              <a:gd name="connsiteY9" fmla="*/ 1021245 h 1474877"/>
              <a:gd name="connsiteX10" fmla="*/ 780736 w 1254408"/>
              <a:gd name="connsiteY10" fmla="*/ 1434713 h 1474877"/>
              <a:gd name="connsiteX11" fmla="*/ 545375 w 1254408"/>
              <a:gd name="connsiteY11" fmla="*/ 1418809 h 1474877"/>
              <a:gd name="connsiteX12" fmla="*/ 430878 w 1254408"/>
              <a:gd name="connsiteY12" fmla="*/ 1474468 h 1474877"/>
              <a:gd name="connsiteX13" fmla="*/ 378399 w 1254408"/>
              <a:gd name="connsiteY13" fmla="*/ 1387006 h 1474877"/>
              <a:gd name="connsiteX14" fmla="*/ 247998 w 1254408"/>
              <a:gd name="connsiteY14" fmla="*/ 1347248 h 1474877"/>
              <a:gd name="connsiteX15" fmla="*/ 176436 w 1254408"/>
              <a:gd name="connsiteY15" fmla="*/ 1283638 h 1474877"/>
              <a:gd name="connsiteX16" fmla="*/ 96924 w 1254408"/>
              <a:gd name="connsiteY16" fmla="*/ 1323395 h 1474877"/>
              <a:gd name="connsiteX17" fmla="*/ 88971 w 1254408"/>
              <a:gd name="connsiteY17" fmla="*/ 1116661 h 1474877"/>
              <a:gd name="connsiteX18" fmla="*/ 128728 w 1254408"/>
              <a:gd name="connsiteY18" fmla="*/ 1116660 h 1474877"/>
              <a:gd name="connsiteX19" fmla="*/ 168486 w 1254408"/>
              <a:gd name="connsiteY19" fmla="*/ 1061000 h 1474877"/>
              <a:gd name="connsiteX20" fmla="*/ 9458 w 1254408"/>
              <a:gd name="connsiteY20" fmla="*/ 973535 h 1474877"/>
              <a:gd name="connsiteX0" fmla="*/ 9458 w 1255122"/>
              <a:gd name="connsiteY0" fmla="*/ 971920 h 1473262"/>
              <a:gd name="connsiteX1" fmla="*/ 25362 w 1255122"/>
              <a:gd name="connsiteY1" fmla="*/ 828798 h 1473262"/>
              <a:gd name="connsiteX2" fmla="*/ 84201 w 1255122"/>
              <a:gd name="connsiteY2" fmla="*/ 645919 h 1473262"/>
              <a:gd name="connsiteX3" fmla="*/ 232096 w 1255122"/>
              <a:gd name="connsiteY3" fmla="*/ 757236 h 1473262"/>
              <a:gd name="connsiteX4" fmla="*/ 354546 w 1255122"/>
              <a:gd name="connsiteY4" fmla="*/ 622065 h 1473262"/>
              <a:gd name="connsiteX5" fmla="*/ 370448 w 1255122"/>
              <a:gd name="connsiteY5" fmla="*/ 399429 h 1473262"/>
              <a:gd name="connsiteX6" fmla="*/ 354545 w 1255122"/>
              <a:gd name="connsiteY6" fmla="*/ 9815 h 1473262"/>
              <a:gd name="connsiteX7" fmla="*/ 740979 w 1255122"/>
              <a:gd name="connsiteY7" fmla="*/ 176791 h 1473262"/>
              <a:gd name="connsiteX8" fmla="*/ 1125820 w 1255122"/>
              <a:gd name="connsiteY8" fmla="*/ 693627 h 1473262"/>
              <a:gd name="connsiteX9" fmla="*/ 1249862 w 1255122"/>
              <a:gd name="connsiteY9" fmla="*/ 820846 h 1473262"/>
              <a:gd name="connsiteX10" fmla="*/ 979519 w 1255122"/>
              <a:gd name="connsiteY10" fmla="*/ 1019630 h 1473262"/>
              <a:gd name="connsiteX11" fmla="*/ 780736 w 1255122"/>
              <a:gd name="connsiteY11" fmla="*/ 1433098 h 1473262"/>
              <a:gd name="connsiteX12" fmla="*/ 545375 w 1255122"/>
              <a:gd name="connsiteY12" fmla="*/ 1417194 h 1473262"/>
              <a:gd name="connsiteX13" fmla="*/ 430878 w 1255122"/>
              <a:gd name="connsiteY13" fmla="*/ 1472853 h 1473262"/>
              <a:gd name="connsiteX14" fmla="*/ 378399 w 1255122"/>
              <a:gd name="connsiteY14" fmla="*/ 1385391 h 1473262"/>
              <a:gd name="connsiteX15" fmla="*/ 247998 w 1255122"/>
              <a:gd name="connsiteY15" fmla="*/ 1345633 h 1473262"/>
              <a:gd name="connsiteX16" fmla="*/ 176436 w 1255122"/>
              <a:gd name="connsiteY16" fmla="*/ 1282023 h 1473262"/>
              <a:gd name="connsiteX17" fmla="*/ 96924 w 1255122"/>
              <a:gd name="connsiteY17" fmla="*/ 1321780 h 1473262"/>
              <a:gd name="connsiteX18" fmla="*/ 88971 w 1255122"/>
              <a:gd name="connsiteY18" fmla="*/ 1115046 h 1473262"/>
              <a:gd name="connsiteX19" fmla="*/ 128728 w 1255122"/>
              <a:gd name="connsiteY19" fmla="*/ 1115045 h 1473262"/>
              <a:gd name="connsiteX20" fmla="*/ 168486 w 1255122"/>
              <a:gd name="connsiteY20" fmla="*/ 1059385 h 1473262"/>
              <a:gd name="connsiteX21" fmla="*/ 9458 w 1255122"/>
              <a:gd name="connsiteY21" fmla="*/ 971920 h 1473262"/>
              <a:gd name="connsiteX0" fmla="*/ 9458 w 1266000"/>
              <a:gd name="connsiteY0" fmla="*/ 971331 h 1472673"/>
              <a:gd name="connsiteX1" fmla="*/ 25362 w 1266000"/>
              <a:gd name="connsiteY1" fmla="*/ 828209 h 1472673"/>
              <a:gd name="connsiteX2" fmla="*/ 84201 w 1266000"/>
              <a:gd name="connsiteY2" fmla="*/ 645330 h 1472673"/>
              <a:gd name="connsiteX3" fmla="*/ 232096 w 1266000"/>
              <a:gd name="connsiteY3" fmla="*/ 756647 h 1472673"/>
              <a:gd name="connsiteX4" fmla="*/ 354546 w 1266000"/>
              <a:gd name="connsiteY4" fmla="*/ 621476 h 1472673"/>
              <a:gd name="connsiteX5" fmla="*/ 370448 w 1266000"/>
              <a:gd name="connsiteY5" fmla="*/ 398840 h 1472673"/>
              <a:gd name="connsiteX6" fmla="*/ 354545 w 1266000"/>
              <a:gd name="connsiteY6" fmla="*/ 9226 h 1472673"/>
              <a:gd name="connsiteX7" fmla="*/ 740979 w 1266000"/>
              <a:gd name="connsiteY7" fmla="*/ 176202 h 1472673"/>
              <a:gd name="connsiteX8" fmla="*/ 1181479 w 1266000"/>
              <a:gd name="connsiteY8" fmla="*/ 637379 h 1472673"/>
              <a:gd name="connsiteX9" fmla="*/ 1249862 w 1266000"/>
              <a:gd name="connsiteY9" fmla="*/ 820257 h 1472673"/>
              <a:gd name="connsiteX10" fmla="*/ 979519 w 1266000"/>
              <a:gd name="connsiteY10" fmla="*/ 1019041 h 1472673"/>
              <a:gd name="connsiteX11" fmla="*/ 780736 w 1266000"/>
              <a:gd name="connsiteY11" fmla="*/ 1432509 h 1472673"/>
              <a:gd name="connsiteX12" fmla="*/ 545375 w 1266000"/>
              <a:gd name="connsiteY12" fmla="*/ 1416605 h 1472673"/>
              <a:gd name="connsiteX13" fmla="*/ 430878 w 1266000"/>
              <a:gd name="connsiteY13" fmla="*/ 1472264 h 1472673"/>
              <a:gd name="connsiteX14" fmla="*/ 378399 w 1266000"/>
              <a:gd name="connsiteY14" fmla="*/ 1384802 h 1472673"/>
              <a:gd name="connsiteX15" fmla="*/ 247998 w 1266000"/>
              <a:gd name="connsiteY15" fmla="*/ 1345044 h 1472673"/>
              <a:gd name="connsiteX16" fmla="*/ 176436 w 1266000"/>
              <a:gd name="connsiteY16" fmla="*/ 1281434 h 1472673"/>
              <a:gd name="connsiteX17" fmla="*/ 96924 w 1266000"/>
              <a:gd name="connsiteY17" fmla="*/ 1321191 h 1472673"/>
              <a:gd name="connsiteX18" fmla="*/ 88971 w 1266000"/>
              <a:gd name="connsiteY18" fmla="*/ 1114457 h 1472673"/>
              <a:gd name="connsiteX19" fmla="*/ 128728 w 1266000"/>
              <a:gd name="connsiteY19" fmla="*/ 1114456 h 1472673"/>
              <a:gd name="connsiteX20" fmla="*/ 168486 w 1266000"/>
              <a:gd name="connsiteY20" fmla="*/ 1058796 h 1472673"/>
              <a:gd name="connsiteX21" fmla="*/ 9458 w 1266000"/>
              <a:gd name="connsiteY21" fmla="*/ 971331 h 1472673"/>
              <a:gd name="connsiteX0" fmla="*/ 9458 w 1266000"/>
              <a:gd name="connsiteY0" fmla="*/ 971331 h 1472673"/>
              <a:gd name="connsiteX1" fmla="*/ 25362 w 1266000"/>
              <a:gd name="connsiteY1" fmla="*/ 828209 h 1472673"/>
              <a:gd name="connsiteX2" fmla="*/ 84201 w 1266000"/>
              <a:gd name="connsiteY2" fmla="*/ 645330 h 1472673"/>
              <a:gd name="connsiteX3" fmla="*/ 232096 w 1266000"/>
              <a:gd name="connsiteY3" fmla="*/ 756647 h 1472673"/>
              <a:gd name="connsiteX4" fmla="*/ 354546 w 1266000"/>
              <a:gd name="connsiteY4" fmla="*/ 621476 h 1472673"/>
              <a:gd name="connsiteX5" fmla="*/ 370448 w 1266000"/>
              <a:gd name="connsiteY5" fmla="*/ 398840 h 1472673"/>
              <a:gd name="connsiteX6" fmla="*/ 354545 w 1266000"/>
              <a:gd name="connsiteY6" fmla="*/ 9226 h 1472673"/>
              <a:gd name="connsiteX7" fmla="*/ 740979 w 1266000"/>
              <a:gd name="connsiteY7" fmla="*/ 176202 h 1472673"/>
              <a:gd name="connsiteX8" fmla="*/ 1181479 w 1266000"/>
              <a:gd name="connsiteY8" fmla="*/ 637379 h 1472673"/>
              <a:gd name="connsiteX9" fmla="*/ 1249862 w 1266000"/>
              <a:gd name="connsiteY9" fmla="*/ 820257 h 1472673"/>
              <a:gd name="connsiteX10" fmla="*/ 979519 w 1266000"/>
              <a:gd name="connsiteY10" fmla="*/ 1019041 h 1472673"/>
              <a:gd name="connsiteX11" fmla="*/ 780736 w 1266000"/>
              <a:gd name="connsiteY11" fmla="*/ 1432509 h 1472673"/>
              <a:gd name="connsiteX12" fmla="*/ 545375 w 1266000"/>
              <a:gd name="connsiteY12" fmla="*/ 1416605 h 1472673"/>
              <a:gd name="connsiteX13" fmla="*/ 430878 w 1266000"/>
              <a:gd name="connsiteY13" fmla="*/ 1472264 h 1472673"/>
              <a:gd name="connsiteX14" fmla="*/ 378399 w 1266000"/>
              <a:gd name="connsiteY14" fmla="*/ 1384802 h 1472673"/>
              <a:gd name="connsiteX15" fmla="*/ 247998 w 1266000"/>
              <a:gd name="connsiteY15" fmla="*/ 1345044 h 1472673"/>
              <a:gd name="connsiteX16" fmla="*/ 176436 w 1266000"/>
              <a:gd name="connsiteY16" fmla="*/ 1281434 h 1472673"/>
              <a:gd name="connsiteX17" fmla="*/ 96924 w 1266000"/>
              <a:gd name="connsiteY17" fmla="*/ 1321191 h 1472673"/>
              <a:gd name="connsiteX18" fmla="*/ 88971 w 1266000"/>
              <a:gd name="connsiteY18" fmla="*/ 1114457 h 1472673"/>
              <a:gd name="connsiteX19" fmla="*/ 128728 w 1266000"/>
              <a:gd name="connsiteY19" fmla="*/ 1114456 h 1472673"/>
              <a:gd name="connsiteX20" fmla="*/ 168486 w 1266000"/>
              <a:gd name="connsiteY20" fmla="*/ 1058796 h 1472673"/>
              <a:gd name="connsiteX21" fmla="*/ 9458 w 1266000"/>
              <a:gd name="connsiteY21" fmla="*/ 971331 h 1472673"/>
              <a:gd name="connsiteX0" fmla="*/ 9458 w 1387549"/>
              <a:gd name="connsiteY0" fmla="*/ 967103 h 1468445"/>
              <a:gd name="connsiteX1" fmla="*/ 25362 w 1387549"/>
              <a:gd name="connsiteY1" fmla="*/ 823981 h 1468445"/>
              <a:gd name="connsiteX2" fmla="*/ 84201 w 1387549"/>
              <a:gd name="connsiteY2" fmla="*/ 641102 h 1468445"/>
              <a:gd name="connsiteX3" fmla="*/ 232096 w 1387549"/>
              <a:gd name="connsiteY3" fmla="*/ 752419 h 1468445"/>
              <a:gd name="connsiteX4" fmla="*/ 354546 w 1387549"/>
              <a:gd name="connsiteY4" fmla="*/ 617248 h 1468445"/>
              <a:gd name="connsiteX5" fmla="*/ 370448 w 1387549"/>
              <a:gd name="connsiteY5" fmla="*/ 394612 h 1468445"/>
              <a:gd name="connsiteX6" fmla="*/ 354545 w 1387549"/>
              <a:gd name="connsiteY6" fmla="*/ 4998 h 1468445"/>
              <a:gd name="connsiteX7" fmla="*/ 1313473 w 1387549"/>
              <a:gd name="connsiteY7" fmla="*/ 291244 h 1468445"/>
              <a:gd name="connsiteX8" fmla="*/ 1181479 w 1387549"/>
              <a:gd name="connsiteY8" fmla="*/ 633151 h 1468445"/>
              <a:gd name="connsiteX9" fmla="*/ 1249862 w 1387549"/>
              <a:gd name="connsiteY9" fmla="*/ 816029 h 1468445"/>
              <a:gd name="connsiteX10" fmla="*/ 979519 w 1387549"/>
              <a:gd name="connsiteY10" fmla="*/ 1014813 h 1468445"/>
              <a:gd name="connsiteX11" fmla="*/ 780736 w 1387549"/>
              <a:gd name="connsiteY11" fmla="*/ 1428281 h 1468445"/>
              <a:gd name="connsiteX12" fmla="*/ 545375 w 1387549"/>
              <a:gd name="connsiteY12" fmla="*/ 1412377 h 1468445"/>
              <a:gd name="connsiteX13" fmla="*/ 430878 w 1387549"/>
              <a:gd name="connsiteY13" fmla="*/ 1468036 h 1468445"/>
              <a:gd name="connsiteX14" fmla="*/ 378399 w 1387549"/>
              <a:gd name="connsiteY14" fmla="*/ 1380574 h 1468445"/>
              <a:gd name="connsiteX15" fmla="*/ 247998 w 1387549"/>
              <a:gd name="connsiteY15" fmla="*/ 1340816 h 1468445"/>
              <a:gd name="connsiteX16" fmla="*/ 176436 w 1387549"/>
              <a:gd name="connsiteY16" fmla="*/ 1277206 h 1468445"/>
              <a:gd name="connsiteX17" fmla="*/ 96924 w 1387549"/>
              <a:gd name="connsiteY17" fmla="*/ 1316963 h 1468445"/>
              <a:gd name="connsiteX18" fmla="*/ 88971 w 1387549"/>
              <a:gd name="connsiteY18" fmla="*/ 1110229 h 1468445"/>
              <a:gd name="connsiteX19" fmla="*/ 128728 w 1387549"/>
              <a:gd name="connsiteY19" fmla="*/ 1110228 h 1468445"/>
              <a:gd name="connsiteX20" fmla="*/ 168486 w 1387549"/>
              <a:gd name="connsiteY20" fmla="*/ 1054568 h 1468445"/>
              <a:gd name="connsiteX21" fmla="*/ 9458 w 1387549"/>
              <a:gd name="connsiteY21" fmla="*/ 967103 h 1468445"/>
              <a:gd name="connsiteX0" fmla="*/ 9458 w 1361281"/>
              <a:gd name="connsiteY0" fmla="*/ 967828 h 1469170"/>
              <a:gd name="connsiteX1" fmla="*/ 25362 w 1361281"/>
              <a:gd name="connsiteY1" fmla="*/ 824706 h 1469170"/>
              <a:gd name="connsiteX2" fmla="*/ 84201 w 1361281"/>
              <a:gd name="connsiteY2" fmla="*/ 641827 h 1469170"/>
              <a:gd name="connsiteX3" fmla="*/ 232096 w 1361281"/>
              <a:gd name="connsiteY3" fmla="*/ 753144 h 1469170"/>
              <a:gd name="connsiteX4" fmla="*/ 354546 w 1361281"/>
              <a:gd name="connsiteY4" fmla="*/ 617973 h 1469170"/>
              <a:gd name="connsiteX5" fmla="*/ 370448 w 1361281"/>
              <a:gd name="connsiteY5" fmla="*/ 395337 h 1469170"/>
              <a:gd name="connsiteX6" fmla="*/ 354545 w 1361281"/>
              <a:gd name="connsiteY6" fmla="*/ 5723 h 1469170"/>
              <a:gd name="connsiteX7" fmla="*/ 712352 w 1361281"/>
              <a:gd name="connsiteY7" fmla="*/ 315822 h 1469170"/>
              <a:gd name="connsiteX8" fmla="*/ 1313473 w 1361281"/>
              <a:gd name="connsiteY8" fmla="*/ 291969 h 1469170"/>
              <a:gd name="connsiteX9" fmla="*/ 1181479 w 1361281"/>
              <a:gd name="connsiteY9" fmla="*/ 633876 h 1469170"/>
              <a:gd name="connsiteX10" fmla="*/ 1249862 w 1361281"/>
              <a:gd name="connsiteY10" fmla="*/ 816754 h 1469170"/>
              <a:gd name="connsiteX11" fmla="*/ 979519 w 1361281"/>
              <a:gd name="connsiteY11" fmla="*/ 1015538 h 1469170"/>
              <a:gd name="connsiteX12" fmla="*/ 780736 w 1361281"/>
              <a:gd name="connsiteY12" fmla="*/ 1429006 h 1469170"/>
              <a:gd name="connsiteX13" fmla="*/ 545375 w 1361281"/>
              <a:gd name="connsiteY13" fmla="*/ 1413102 h 1469170"/>
              <a:gd name="connsiteX14" fmla="*/ 430878 w 1361281"/>
              <a:gd name="connsiteY14" fmla="*/ 1468761 h 1469170"/>
              <a:gd name="connsiteX15" fmla="*/ 378399 w 1361281"/>
              <a:gd name="connsiteY15" fmla="*/ 1381299 h 1469170"/>
              <a:gd name="connsiteX16" fmla="*/ 247998 w 1361281"/>
              <a:gd name="connsiteY16" fmla="*/ 1341541 h 1469170"/>
              <a:gd name="connsiteX17" fmla="*/ 176436 w 1361281"/>
              <a:gd name="connsiteY17" fmla="*/ 1277931 h 1469170"/>
              <a:gd name="connsiteX18" fmla="*/ 96924 w 1361281"/>
              <a:gd name="connsiteY18" fmla="*/ 1317688 h 1469170"/>
              <a:gd name="connsiteX19" fmla="*/ 88971 w 1361281"/>
              <a:gd name="connsiteY19" fmla="*/ 1110954 h 1469170"/>
              <a:gd name="connsiteX20" fmla="*/ 128728 w 1361281"/>
              <a:gd name="connsiteY20" fmla="*/ 1110953 h 1469170"/>
              <a:gd name="connsiteX21" fmla="*/ 168486 w 1361281"/>
              <a:gd name="connsiteY21" fmla="*/ 1055293 h 1469170"/>
              <a:gd name="connsiteX22" fmla="*/ 9458 w 1361281"/>
              <a:gd name="connsiteY22" fmla="*/ 967828 h 1469170"/>
              <a:gd name="connsiteX0" fmla="*/ 9458 w 1342774"/>
              <a:gd name="connsiteY0" fmla="*/ 993967 h 1495309"/>
              <a:gd name="connsiteX1" fmla="*/ 25362 w 1342774"/>
              <a:gd name="connsiteY1" fmla="*/ 850845 h 1495309"/>
              <a:gd name="connsiteX2" fmla="*/ 84201 w 1342774"/>
              <a:gd name="connsiteY2" fmla="*/ 667966 h 1495309"/>
              <a:gd name="connsiteX3" fmla="*/ 232096 w 1342774"/>
              <a:gd name="connsiteY3" fmla="*/ 779283 h 1495309"/>
              <a:gd name="connsiteX4" fmla="*/ 354546 w 1342774"/>
              <a:gd name="connsiteY4" fmla="*/ 644112 h 1495309"/>
              <a:gd name="connsiteX5" fmla="*/ 370448 w 1342774"/>
              <a:gd name="connsiteY5" fmla="*/ 421476 h 1495309"/>
              <a:gd name="connsiteX6" fmla="*/ 354545 w 1342774"/>
              <a:gd name="connsiteY6" fmla="*/ 31862 h 1495309"/>
              <a:gd name="connsiteX7" fmla="*/ 712352 w 1342774"/>
              <a:gd name="connsiteY7" fmla="*/ 341961 h 1495309"/>
              <a:gd name="connsiteX8" fmla="*/ 966794 w 1342774"/>
              <a:gd name="connsiteY8" fmla="*/ 55 h 1495309"/>
              <a:gd name="connsiteX9" fmla="*/ 1313473 w 1342774"/>
              <a:gd name="connsiteY9" fmla="*/ 318108 h 1495309"/>
              <a:gd name="connsiteX10" fmla="*/ 1181479 w 1342774"/>
              <a:gd name="connsiteY10" fmla="*/ 660015 h 1495309"/>
              <a:gd name="connsiteX11" fmla="*/ 1249862 w 1342774"/>
              <a:gd name="connsiteY11" fmla="*/ 842893 h 1495309"/>
              <a:gd name="connsiteX12" fmla="*/ 979519 w 1342774"/>
              <a:gd name="connsiteY12" fmla="*/ 1041677 h 1495309"/>
              <a:gd name="connsiteX13" fmla="*/ 780736 w 1342774"/>
              <a:gd name="connsiteY13" fmla="*/ 1455145 h 1495309"/>
              <a:gd name="connsiteX14" fmla="*/ 545375 w 1342774"/>
              <a:gd name="connsiteY14" fmla="*/ 1439241 h 1495309"/>
              <a:gd name="connsiteX15" fmla="*/ 430878 w 1342774"/>
              <a:gd name="connsiteY15" fmla="*/ 1494900 h 1495309"/>
              <a:gd name="connsiteX16" fmla="*/ 378399 w 1342774"/>
              <a:gd name="connsiteY16" fmla="*/ 1407438 h 1495309"/>
              <a:gd name="connsiteX17" fmla="*/ 247998 w 1342774"/>
              <a:gd name="connsiteY17" fmla="*/ 1367680 h 1495309"/>
              <a:gd name="connsiteX18" fmla="*/ 176436 w 1342774"/>
              <a:gd name="connsiteY18" fmla="*/ 1304070 h 1495309"/>
              <a:gd name="connsiteX19" fmla="*/ 96924 w 1342774"/>
              <a:gd name="connsiteY19" fmla="*/ 1343827 h 1495309"/>
              <a:gd name="connsiteX20" fmla="*/ 88971 w 1342774"/>
              <a:gd name="connsiteY20" fmla="*/ 1137093 h 1495309"/>
              <a:gd name="connsiteX21" fmla="*/ 128728 w 1342774"/>
              <a:gd name="connsiteY21" fmla="*/ 1137092 h 1495309"/>
              <a:gd name="connsiteX22" fmla="*/ 168486 w 1342774"/>
              <a:gd name="connsiteY22" fmla="*/ 1081432 h 1495309"/>
              <a:gd name="connsiteX23" fmla="*/ 9458 w 1342774"/>
              <a:gd name="connsiteY23" fmla="*/ 993967 h 1495309"/>
              <a:gd name="connsiteX0" fmla="*/ 9458 w 1342774"/>
              <a:gd name="connsiteY0" fmla="*/ 1000754 h 1502096"/>
              <a:gd name="connsiteX1" fmla="*/ 25362 w 1342774"/>
              <a:gd name="connsiteY1" fmla="*/ 857632 h 1502096"/>
              <a:gd name="connsiteX2" fmla="*/ 84201 w 1342774"/>
              <a:gd name="connsiteY2" fmla="*/ 674753 h 1502096"/>
              <a:gd name="connsiteX3" fmla="*/ 232096 w 1342774"/>
              <a:gd name="connsiteY3" fmla="*/ 786070 h 1502096"/>
              <a:gd name="connsiteX4" fmla="*/ 354546 w 1342774"/>
              <a:gd name="connsiteY4" fmla="*/ 650899 h 1502096"/>
              <a:gd name="connsiteX5" fmla="*/ 370448 w 1342774"/>
              <a:gd name="connsiteY5" fmla="*/ 428263 h 1502096"/>
              <a:gd name="connsiteX6" fmla="*/ 354545 w 1342774"/>
              <a:gd name="connsiteY6" fmla="*/ 38649 h 1502096"/>
              <a:gd name="connsiteX7" fmla="*/ 712352 w 1342774"/>
              <a:gd name="connsiteY7" fmla="*/ 348748 h 1502096"/>
              <a:gd name="connsiteX8" fmla="*/ 887281 w 1342774"/>
              <a:gd name="connsiteY8" fmla="*/ 149967 h 1502096"/>
              <a:gd name="connsiteX9" fmla="*/ 966794 w 1342774"/>
              <a:gd name="connsiteY9" fmla="*/ 6842 h 1502096"/>
              <a:gd name="connsiteX10" fmla="*/ 1313473 w 1342774"/>
              <a:gd name="connsiteY10" fmla="*/ 324895 h 1502096"/>
              <a:gd name="connsiteX11" fmla="*/ 1181479 w 1342774"/>
              <a:gd name="connsiteY11" fmla="*/ 666802 h 1502096"/>
              <a:gd name="connsiteX12" fmla="*/ 1249862 w 1342774"/>
              <a:gd name="connsiteY12" fmla="*/ 849680 h 1502096"/>
              <a:gd name="connsiteX13" fmla="*/ 979519 w 1342774"/>
              <a:gd name="connsiteY13" fmla="*/ 1048464 h 1502096"/>
              <a:gd name="connsiteX14" fmla="*/ 780736 w 1342774"/>
              <a:gd name="connsiteY14" fmla="*/ 1461932 h 1502096"/>
              <a:gd name="connsiteX15" fmla="*/ 545375 w 1342774"/>
              <a:gd name="connsiteY15" fmla="*/ 1446028 h 1502096"/>
              <a:gd name="connsiteX16" fmla="*/ 430878 w 1342774"/>
              <a:gd name="connsiteY16" fmla="*/ 1501687 h 1502096"/>
              <a:gd name="connsiteX17" fmla="*/ 378399 w 1342774"/>
              <a:gd name="connsiteY17" fmla="*/ 1414225 h 1502096"/>
              <a:gd name="connsiteX18" fmla="*/ 247998 w 1342774"/>
              <a:gd name="connsiteY18" fmla="*/ 1374467 h 1502096"/>
              <a:gd name="connsiteX19" fmla="*/ 176436 w 1342774"/>
              <a:gd name="connsiteY19" fmla="*/ 1310857 h 1502096"/>
              <a:gd name="connsiteX20" fmla="*/ 96924 w 1342774"/>
              <a:gd name="connsiteY20" fmla="*/ 1350614 h 1502096"/>
              <a:gd name="connsiteX21" fmla="*/ 88971 w 1342774"/>
              <a:gd name="connsiteY21" fmla="*/ 1143880 h 1502096"/>
              <a:gd name="connsiteX22" fmla="*/ 128728 w 1342774"/>
              <a:gd name="connsiteY22" fmla="*/ 1143879 h 1502096"/>
              <a:gd name="connsiteX23" fmla="*/ 168486 w 1342774"/>
              <a:gd name="connsiteY23" fmla="*/ 1088219 h 1502096"/>
              <a:gd name="connsiteX24" fmla="*/ 9458 w 1342774"/>
              <a:gd name="connsiteY24" fmla="*/ 1000754 h 1502096"/>
              <a:gd name="connsiteX0" fmla="*/ 9458 w 1342774"/>
              <a:gd name="connsiteY0" fmla="*/ 1000754 h 1502096"/>
              <a:gd name="connsiteX1" fmla="*/ 25362 w 1342774"/>
              <a:gd name="connsiteY1" fmla="*/ 857632 h 1502096"/>
              <a:gd name="connsiteX2" fmla="*/ 84201 w 1342774"/>
              <a:gd name="connsiteY2" fmla="*/ 674753 h 1502096"/>
              <a:gd name="connsiteX3" fmla="*/ 232096 w 1342774"/>
              <a:gd name="connsiteY3" fmla="*/ 786070 h 1502096"/>
              <a:gd name="connsiteX4" fmla="*/ 354546 w 1342774"/>
              <a:gd name="connsiteY4" fmla="*/ 650899 h 1502096"/>
              <a:gd name="connsiteX5" fmla="*/ 370448 w 1342774"/>
              <a:gd name="connsiteY5" fmla="*/ 428263 h 1502096"/>
              <a:gd name="connsiteX6" fmla="*/ 354545 w 1342774"/>
              <a:gd name="connsiteY6" fmla="*/ 38649 h 1502096"/>
              <a:gd name="connsiteX7" fmla="*/ 768011 w 1342774"/>
              <a:gd name="connsiteY7" fmla="*/ 205625 h 1502096"/>
              <a:gd name="connsiteX8" fmla="*/ 887281 w 1342774"/>
              <a:gd name="connsiteY8" fmla="*/ 149967 h 1502096"/>
              <a:gd name="connsiteX9" fmla="*/ 966794 w 1342774"/>
              <a:gd name="connsiteY9" fmla="*/ 6842 h 1502096"/>
              <a:gd name="connsiteX10" fmla="*/ 1313473 w 1342774"/>
              <a:gd name="connsiteY10" fmla="*/ 324895 h 1502096"/>
              <a:gd name="connsiteX11" fmla="*/ 1181479 w 1342774"/>
              <a:gd name="connsiteY11" fmla="*/ 666802 h 1502096"/>
              <a:gd name="connsiteX12" fmla="*/ 1249862 w 1342774"/>
              <a:gd name="connsiteY12" fmla="*/ 849680 h 1502096"/>
              <a:gd name="connsiteX13" fmla="*/ 979519 w 1342774"/>
              <a:gd name="connsiteY13" fmla="*/ 1048464 h 1502096"/>
              <a:gd name="connsiteX14" fmla="*/ 780736 w 1342774"/>
              <a:gd name="connsiteY14" fmla="*/ 1461932 h 1502096"/>
              <a:gd name="connsiteX15" fmla="*/ 545375 w 1342774"/>
              <a:gd name="connsiteY15" fmla="*/ 1446028 h 1502096"/>
              <a:gd name="connsiteX16" fmla="*/ 430878 w 1342774"/>
              <a:gd name="connsiteY16" fmla="*/ 1501687 h 1502096"/>
              <a:gd name="connsiteX17" fmla="*/ 378399 w 1342774"/>
              <a:gd name="connsiteY17" fmla="*/ 1414225 h 1502096"/>
              <a:gd name="connsiteX18" fmla="*/ 247998 w 1342774"/>
              <a:gd name="connsiteY18" fmla="*/ 1374467 h 1502096"/>
              <a:gd name="connsiteX19" fmla="*/ 176436 w 1342774"/>
              <a:gd name="connsiteY19" fmla="*/ 1310857 h 1502096"/>
              <a:gd name="connsiteX20" fmla="*/ 96924 w 1342774"/>
              <a:gd name="connsiteY20" fmla="*/ 1350614 h 1502096"/>
              <a:gd name="connsiteX21" fmla="*/ 88971 w 1342774"/>
              <a:gd name="connsiteY21" fmla="*/ 1143880 h 1502096"/>
              <a:gd name="connsiteX22" fmla="*/ 128728 w 1342774"/>
              <a:gd name="connsiteY22" fmla="*/ 1143879 h 1502096"/>
              <a:gd name="connsiteX23" fmla="*/ 168486 w 1342774"/>
              <a:gd name="connsiteY23" fmla="*/ 1088219 h 1502096"/>
              <a:gd name="connsiteX24" fmla="*/ 9458 w 1342774"/>
              <a:gd name="connsiteY24" fmla="*/ 1000754 h 1502096"/>
              <a:gd name="connsiteX0" fmla="*/ 9458 w 1342774"/>
              <a:gd name="connsiteY0" fmla="*/ 1000754 h 1502096"/>
              <a:gd name="connsiteX1" fmla="*/ 25362 w 1342774"/>
              <a:gd name="connsiteY1" fmla="*/ 857632 h 1502096"/>
              <a:gd name="connsiteX2" fmla="*/ 84201 w 1342774"/>
              <a:gd name="connsiteY2" fmla="*/ 674753 h 1502096"/>
              <a:gd name="connsiteX3" fmla="*/ 232096 w 1342774"/>
              <a:gd name="connsiteY3" fmla="*/ 786070 h 1502096"/>
              <a:gd name="connsiteX4" fmla="*/ 354546 w 1342774"/>
              <a:gd name="connsiteY4" fmla="*/ 650899 h 1502096"/>
              <a:gd name="connsiteX5" fmla="*/ 370448 w 1342774"/>
              <a:gd name="connsiteY5" fmla="*/ 428263 h 1502096"/>
              <a:gd name="connsiteX6" fmla="*/ 354545 w 1342774"/>
              <a:gd name="connsiteY6" fmla="*/ 38649 h 1502096"/>
              <a:gd name="connsiteX7" fmla="*/ 624888 w 1342774"/>
              <a:gd name="connsiteY7" fmla="*/ 86356 h 1502096"/>
              <a:gd name="connsiteX8" fmla="*/ 768011 w 1342774"/>
              <a:gd name="connsiteY8" fmla="*/ 205625 h 1502096"/>
              <a:gd name="connsiteX9" fmla="*/ 887281 w 1342774"/>
              <a:gd name="connsiteY9" fmla="*/ 149967 h 1502096"/>
              <a:gd name="connsiteX10" fmla="*/ 966794 w 1342774"/>
              <a:gd name="connsiteY10" fmla="*/ 6842 h 1502096"/>
              <a:gd name="connsiteX11" fmla="*/ 1313473 w 1342774"/>
              <a:gd name="connsiteY11" fmla="*/ 324895 h 1502096"/>
              <a:gd name="connsiteX12" fmla="*/ 1181479 w 1342774"/>
              <a:gd name="connsiteY12" fmla="*/ 666802 h 1502096"/>
              <a:gd name="connsiteX13" fmla="*/ 1249862 w 1342774"/>
              <a:gd name="connsiteY13" fmla="*/ 849680 h 1502096"/>
              <a:gd name="connsiteX14" fmla="*/ 979519 w 1342774"/>
              <a:gd name="connsiteY14" fmla="*/ 1048464 h 1502096"/>
              <a:gd name="connsiteX15" fmla="*/ 780736 w 1342774"/>
              <a:gd name="connsiteY15" fmla="*/ 1461932 h 1502096"/>
              <a:gd name="connsiteX16" fmla="*/ 545375 w 1342774"/>
              <a:gd name="connsiteY16" fmla="*/ 1446028 h 1502096"/>
              <a:gd name="connsiteX17" fmla="*/ 430878 w 1342774"/>
              <a:gd name="connsiteY17" fmla="*/ 1501687 h 1502096"/>
              <a:gd name="connsiteX18" fmla="*/ 378399 w 1342774"/>
              <a:gd name="connsiteY18" fmla="*/ 1414225 h 1502096"/>
              <a:gd name="connsiteX19" fmla="*/ 247998 w 1342774"/>
              <a:gd name="connsiteY19" fmla="*/ 1374467 h 1502096"/>
              <a:gd name="connsiteX20" fmla="*/ 176436 w 1342774"/>
              <a:gd name="connsiteY20" fmla="*/ 1310857 h 1502096"/>
              <a:gd name="connsiteX21" fmla="*/ 96924 w 1342774"/>
              <a:gd name="connsiteY21" fmla="*/ 1350614 h 1502096"/>
              <a:gd name="connsiteX22" fmla="*/ 88971 w 1342774"/>
              <a:gd name="connsiteY22" fmla="*/ 1143880 h 1502096"/>
              <a:gd name="connsiteX23" fmla="*/ 128728 w 1342774"/>
              <a:gd name="connsiteY23" fmla="*/ 1143879 h 1502096"/>
              <a:gd name="connsiteX24" fmla="*/ 168486 w 1342774"/>
              <a:gd name="connsiteY24" fmla="*/ 1088219 h 1502096"/>
              <a:gd name="connsiteX25" fmla="*/ 9458 w 1342774"/>
              <a:gd name="connsiteY25" fmla="*/ 1000754 h 150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42774" h="1502096">
                <a:moveTo>
                  <a:pt x="9458" y="1000754"/>
                </a:moveTo>
                <a:cubicBezTo>
                  <a:pt x="-14396" y="962323"/>
                  <a:pt x="12905" y="911966"/>
                  <a:pt x="25362" y="857632"/>
                </a:cubicBezTo>
                <a:cubicBezTo>
                  <a:pt x="37819" y="803299"/>
                  <a:pt x="44445" y="674753"/>
                  <a:pt x="84201" y="674753"/>
                </a:cubicBezTo>
                <a:cubicBezTo>
                  <a:pt x="123957" y="674753"/>
                  <a:pt x="187038" y="790046"/>
                  <a:pt x="232096" y="786070"/>
                </a:cubicBezTo>
                <a:cubicBezTo>
                  <a:pt x="277154" y="782094"/>
                  <a:pt x="315585" y="725111"/>
                  <a:pt x="354546" y="650899"/>
                </a:cubicBezTo>
                <a:cubicBezTo>
                  <a:pt x="393507" y="576687"/>
                  <a:pt x="361171" y="526329"/>
                  <a:pt x="370448" y="428263"/>
                </a:cubicBezTo>
                <a:cubicBezTo>
                  <a:pt x="379725" y="330197"/>
                  <a:pt x="308163" y="87682"/>
                  <a:pt x="354545" y="38649"/>
                </a:cubicBezTo>
                <a:cubicBezTo>
                  <a:pt x="400927" y="-10384"/>
                  <a:pt x="555977" y="58527"/>
                  <a:pt x="624888" y="86356"/>
                </a:cubicBezTo>
                <a:cubicBezTo>
                  <a:pt x="693799" y="114185"/>
                  <a:pt x="728255" y="202975"/>
                  <a:pt x="768011" y="205625"/>
                </a:cubicBezTo>
                <a:cubicBezTo>
                  <a:pt x="807767" y="208275"/>
                  <a:pt x="844874" y="206951"/>
                  <a:pt x="887281" y="149967"/>
                </a:cubicBezTo>
                <a:cubicBezTo>
                  <a:pt x="929688" y="92983"/>
                  <a:pt x="894437" y="-30264"/>
                  <a:pt x="966794" y="6842"/>
                </a:cubicBezTo>
                <a:cubicBezTo>
                  <a:pt x="1039151" y="43948"/>
                  <a:pt x="1277692" y="214902"/>
                  <a:pt x="1313473" y="324895"/>
                </a:cubicBezTo>
                <a:cubicBezTo>
                  <a:pt x="1349254" y="434888"/>
                  <a:pt x="1390864" y="360677"/>
                  <a:pt x="1181479" y="666802"/>
                </a:cubicBezTo>
                <a:cubicBezTo>
                  <a:pt x="1266293" y="774145"/>
                  <a:pt x="1283522" y="786070"/>
                  <a:pt x="1249862" y="849680"/>
                </a:cubicBezTo>
                <a:cubicBezTo>
                  <a:pt x="1216202" y="913290"/>
                  <a:pt x="1057707" y="946422"/>
                  <a:pt x="979519" y="1048464"/>
                </a:cubicBezTo>
                <a:cubicBezTo>
                  <a:pt x="901331" y="1150506"/>
                  <a:pt x="853093" y="1395671"/>
                  <a:pt x="780736" y="1461932"/>
                </a:cubicBezTo>
                <a:cubicBezTo>
                  <a:pt x="708379" y="1528193"/>
                  <a:pt x="618262" y="1432776"/>
                  <a:pt x="545375" y="1446028"/>
                </a:cubicBezTo>
                <a:cubicBezTo>
                  <a:pt x="472488" y="1459280"/>
                  <a:pt x="458707" y="1506988"/>
                  <a:pt x="430878" y="1501687"/>
                </a:cubicBezTo>
                <a:cubicBezTo>
                  <a:pt x="403049" y="1496387"/>
                  <a:pt x="424782" y="1418201"/>
                  <a:pt x="378399" y="1414225"/>
                </a:cubicBezTo>
                <a:cubicBezTo>
                  <a:pt x="332016" y="1410249"/>
                  <a:pt x="281658" y="1391695"/>
                  <a:pt x="247998" y="1374467"/>
                </a:cubicBezTo>
                <a:cubicBezTo>
                  <a:pt x="214338" y="1357239"/>
                  <a:pt x="201615" y="1314832"/>
                  <a:pt x="176436" y="1310857"/>
                </a:cubicBezTo>
                <a:cubicBezTo>
                  <a:pt x="151257" y="1306882"/>
                  <a:pt x="111501" y="1378443"/>
                  <a:pt x="96924" y="1350614"/>
                </a:cubicBezTo>
                <a:cubicBezTo>
                  <a:pt x="82347" y="1322785"/>
                  <a:pt x="83670" y="1178336"/>
                  <a:pt x="88971" y="1143880"/>
                </a:cubicBezTo>
                <a:cubicBezTo>
                  <a:pt x="94272" y="1109424"/>
                  <a:pt x="131378" y="1167733"/>
                  <a:pt x="128728" y="1143879"/>
                </a:cubicBezTo>
                <a:cubicBezTo>
                  <a:pt x="126078" y="1120025"/>
                  <a:pt x="188364" y="1112073"/>
                  <a:pt x="168486" y="1088219"/>
                </a:cubicBezTo>
                <a:cubicBezTo>
                  <a:pt x="148608" y="1064365"/>
                  <a:pt x="33312" y="1039185"/>
                  <a:pt x="9458" y="100075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88616" y="1951058"/>
            <a:ext cx="845533" cy="950082"/>
          </a:xfrm>
          <a:custGeom>
            <a:avLst/>
            <a:gdLst>
              <a:gd name="connsiteX0" fmla="*/ 846464 w 1204720"/>
              <a:gd name="connsiteY0" fmla="*/ 664417 h 936487"/>
              <a:gd name="connsiteX1" fmla="*/ 910074 w 1204720"/>
              <a:gd name="connsiteY1" fmla="*/ 767784 h 936487"/>
              <a:gd name="connsiteX2" fmla="*/ 1005490 w 1204720"/>
              <a:gd name="connsiteY2" fmla="*/ 648515 h 936487"/>
              <a:gd name="connsiteX3" fmla="*/ 1092954 w 1204720"/>
              <a:gd name="connsiteY3" fmla="*/ 672369 h 936487"/>
              <a:gd name="connsiteX4" fmla="*/ 1204272 w 1204720"/>
              <a:gd name="connsiteY4" fmla="*/ 561050 h 936487"/>
              <a:gd name="connsiteX5" fmla="*/ 1132711 w 1204720"/>
              <a:gd name="connsiteY5" fmla="*/ 354316 h 936487"/>
              <a:gd name="connsiteX6" fmla="*/ 1148613 w 1204720"/>
              <a:gd name="connsiteY6" fmla="*/ 115777 h 936487"/>
              <a:gd name="connsiteX7" fmla="*/ 536363 w 1204720"/>
              <a:gd name="connsiteY7" fmla="*/ 4459 h 936487"/>
              <a:gd name="connsiteX8" fmla="*/ 305775 w 1204720"/>
              <a:gd name="connsiteY8" fmla="*/ 258901 h 936487"/>
              <a:gd name="connsiteX9" fmla="*/ 59285 w 1204720"/>
              <a:gd name="connsiteY9" fmla="*/ 616710 h 936487"/>
              <a:gd name="connsiteX10" fmla="*/ 3625 w 1204720"/>
              <a:gd name="connsiteY10" fmla="*/ 910908 h 936487"/>
              <a:gd name="connsiteX11" fmla="*/ 130846 w 1204720"/>
              <a:gd name="connsiteY11" fmla="*/ 887054 h 936487"/>
              <a:gd name="connsiteX12" fmla="*/ 401191 w 1204720"/>
              <a:gd name="connsiteY12" fmla="*/ 608758 h 936487"/>
              <a:gd name="connsiteX13" fmla="*/ 504558 w 1204720"/>
              <a:gd name="connsiteY13" fmla="*/ 370219 h 936487"/>
              <a:gd name="connsiteX14" fmla="*/ 735145 w 1204720"/>
              <a:gd name="connsiteY14" fmla="*/ 322511 h 936487"/>
              <a:gd name="connsiteX15" fmla="*/ 806707 w 1204720"/>
              <a:gd name="connsiteY15" fmla="*/ 497440 h 936487"/>
              <a:gd name="connsiteX16" fmla="*/ 846464 w 1204720"/>
              <a:gd name="connsiteY16" fmla="*/ 664417 h 936487"/>
              <a:gd name="connsiteX0" fmla="*/ 846464 w 1204880"/>
              <a:gd name="connsiteY0" fmla="*/ 664139 h 936209"/>
              <a:gd name="connsiteX1" fmla="*/ 910074 w 1204880"/>
              <a:gd name="connsiteY1" fmla="*/ 767506 h 936209"/>
              <a:gd name="connsiteX2" fmla="*/ 1005490 w 1204880"/>
              <a:gd name="connsiteY2" fmla="*/ 648237 h 936209"/>
              <a:gd name="connsiteX3" fmla="*/ 1092954 w 1204880"/>
              <a:gd name="connsiteY3" fmla="*/ 672091 h 936209"/>
              <a:gd name="connsiteX4" fmla="*/ 1204272 w 1204880"/>
              <a:gd name="connsiteY4" fmla="*/ 560772 h 936209"/>
              <a:gd name="connsiteX5" fmla="*/ 1132711 w 1204880"/>
              <a:gd name="connsiteY5" fmla="*/ 354038 h 936209"/>
              <a:gd name="connsiteX6" fmla="*/ 1029344 w 1204880"/>
              <a:gd name="connsiteY6" fmla="*/ 465356 h 936209"/>
              <a:gd name="connsiteX7" fmla="*/ 536363 w 1204880"/>
              <a:gd name="connsiteY7" fmla="*/ 4181 h 936209"/>
              <a:gd name="connsiteX8" fmla="*/ 305775 w 1204880"/>
              <a:gd name="connsiteY8" fmla="*/ 258623 h 936209"/>
              <a:gd name="connsiteX9" fmla="*/ 59285 w 1204880"/>
              <a:gd name="connsiteY9" fmla="*/ 616432 h 936209"/>
              <a:gd name="connsiteX10" fmla="*/ 3625 w 1204880"/>
              <a:gd name="connsiteY10" fmla="*/ 910630 h 936209"/>
              <a:gd name="connsiteX11" fmla="*/ 130846 w 1204880"/>
              <a:gd name="connsiteY11" fmla="*/ 886776 h 936209"/>
              <a:gd name="connsiteX12" fmla="*/ 401191 w 1204880"/>
              <a:gd name="connsiteY12" fmla="*/ 608480 h 936209"/>
              <a:gd name="connsiteX13" fmla="*/ 504558 w 1204880"/>
              <a:gd name="connsiteY13" fmla="*/ 369941 h 936209"/>
              <a:gd name="connsiteX14" fmla="*/ 735145 w 1204880"/>
              <a:gd name="connsiteY14" fmla="*/ 322233 h 936209"/>
              <a:gd name="connsiteX15" fmla="*/ 806707 w 1204880"/>
              <a:gd name="connsiteY15" fmla="*/ 497162 h 936209"/>
              <a:gd name="connsiteX16" fmla="*/ 846464 w 1204880"/>
              <a:gd name="connsiteY16" fmla="*/ 664139 h 936209"/>
              <a:gd name="connsiteX0" fmla="*/ 846464 w 1204853"/>
              <a:gd name="connsiteY0" fmla="*/ 660573 h 932643"/>
              <a:gd name="connsiteX1" fmla="*/ 910074 w 1204853"/>
              <a:gd name="connsiteY1" fmla="*/ 763940 h 932643"/>
              <a:gd name="connsiteX2" fmla="*/ 1005490 w 1204853"/>
              <a:gd name="connsiteY2" fmla="*/ 644671 h 932643"/>
              <a:gd name="connsiteX3" fmla="*/ 1092954 w 1204853"/>
              <a:gd name="connsiteY3" fmla="*/ 668525 h 932643"/>
              <a:gd name="connsiteX4" fmla="*/ 1204272 w 1204853"/>
              <a:gd name="connsiteY4" fmla="*/ 557206 h 932643"/>
              <a:gd name="connsiteX5" fmla="*/ 1132711 w 1204853"/>
              <a:gd name="connsiteY5" fmla="*/ 350472 h 932643"/>
              <a:gd name="connsiteX6" fmla="*/ 1045246 w 1204853"/>
              <a:gd name="connsiteY6" fmla="*/ 326618 h 932643"/>
              <a:gd name="connsiteX7" fmla="*/ 536363 w 1204853"/>
              <a:gd name="connsiteY7" fmla="*/ 615 h 932643"/>
              <a:gd name="connsiteX8" fmla="*/ 305775 w 1204853"/>
              <a:gd name="connsiteY8" fmla="*/ 255057 h 932643"/>
              <a:gd name="connsiteX9" fmla="*/ 59285 w 1204853"/>
              <a:gd name="connsiteY9" fmla="*/ 612866 h 932643"/>
              <a:gd name="connsiteX10" fmla="*/ 3625 w 1204853"/>
              <a:gd name="connsiteY10" fmla="*/ 907064 h 932643"/>
              <a:gd name="connsiteX11" fmla="*/ 130846 w 1204853"/>
              <a:gd name="connsiteY11" fmla="*/ 883210 h 932643"/>
              <a:gd name="connsiteX12" fmla="*/ 401191 w 1204853"/>
              <a:gd name="connsiteY12" fmla="*/ 604914 h 932643"/>
              <a:gd name="connsiteX13" fmla="*/ 504558 w 1204853"/>
              <a:gd name="connsiteY13" fmla="*/ 366375 h 932643"/>
              <a:gd name="connsiteX14" fmla="*/ 735145 w 1204853"/>
              <a:gd name="connsiteY14" fmla="*/ 318667 h 932643"/>
              <a:gd name="connsiteX15" fmla="*/ 806707 w 1204853"/>
              <a:gd name="connsiteY15" fmla="*/ 493596 h 932643"/>
              <a:gd name="connsiteX16" fmla="*/ 846464 w 1204853"/>
              <a:gd name="connsiteY16" fmla="*/ 660573 h 932643"/>
              <a:gd name="connsiteX0" fmla="*/ 846464 w 1204853"/>
              <a:gd name="connsiteY0" fmla="*/ 406657 h 678727"/>
              <a:gd name="connsiteX1" fmla="*/ 910074 w 1204853"/>
              <a:gd name="connsiteY1" fmla="*/ 510024 h 678727"/>
              <a:gd name="connsiteX2" fmla="*/ 1005490 w 1204853"/>
              <a:gd name="connsiteY2" fmla="*/ 390755 h 678727"/>
              <a:gd name="connsiteX3" fmla="*/ 1092954 w 1204853"/>
              <a:gd name="connsiteY3" fmla="*/ 414609 h 678727"/>
              <a:gd name="connsiteX4" fmla="*/ 1204272 w 1204853"/>
              <a:gd name="connsiteY4" fmla="*/ 303290 h 678727"/>
              <a:gd name="connsiteX5" fmla="*/ 1132711 w 1204853"/>
              <a:gd name="connsiteY5" fmla="*/ 96556 h 678727"/>
              <a:gd name="connsiteX6" fmla="*/ 1045246 w 1204853"/>
              <a:gd name="connsiteY6" fmla="*/ 72702 h 678727"/>
              <a:gd name="connsiteX7" fmla="*/ 965734 w 1204853"/>
              <a:gd name="connsiteY7" fmla="*/ 239680 h 678727"/>
              <a:gd name="connsiteX8" fmla="*/ 305775 w 1204853"/>
              <a:gd name="connsiteY8" fmla="*/ 1141 h 678727"/>
              <a:gd name="connsiteX9" fmla="*/ 59285 w 1204853"/>
              <a:gd name="connsiteY9" fmla="*/ 358950 h 678727"/>
              <a:gd name="connsiteX10" fmla="*/ 3625 w 1204853"/>
              <a:gd name="connsiteY10" fmla="*/ 653148 h 678727"/>
              <a:gd name="connsiteX11" fmla="*/ 130846 w 1204853"/>
              <a:gd name="connsiteY11" fmla="*/ 629294 h 678727"/>
              <a:gd name="connsiteX12" fmla="*/ 401191 w 1204853"/>
              <a:gd name="connsiteY12" fmla="*/ 350998 h 678727"/>
              <a:gd name="connsiteX13" fmla="*/ 504558 w 1204853"/>
              <a:gd name="connsiteY13" fmla="*/ 112459 h 678727"/>
              <a:gd name="connsiteX14" fmla="*/ 735145 w 1204853"/>
              <a:gd name="connsiteY14" fmla="*/ 64751 h 678727"/>
              <a:gd name="connsiteX15" fmla="*/ 806707 w 1204853"/>
              <a:gd name="connsiteY15" fmla="*/ 239680 h 678727"/>
              <a:gd name="connsiteX16" fmla="*/ 846464 w 1204853"/>
              <a:gd name="connsiteY16" fmla="*/ 406657 h 678727"/>
              <a:gd name="connsiteX0" fmla="*/ 846464 w 1204853"/>
              <a:gd name="connsiteY0" fmla="*/ 411667 h 683737"/>
              <a:gd name="connsiteX1" fmla="*/ 910074 w 1204853"/>
              <a:gd name="connsiteY1" fmla="*/ 515034 h 683737"/>
              <a:gd name="connsiteX2" fmla="*/ 1005490 w 1204853"/>
              <a:gd name="connsiteY2" fmla="*/ 395765 h 683737"/>
              <a:gd name="connsiteX3" fmla="*/ 1092954 w 1204853"/>
              <a:gd name="connsiteY3" fmla="*/ 419619 h 683737"/>
              <a:gd name="connsiteX4" fmla="*/ 1204272 w 1204853"/>
              <a:gd name="connsiteY4" fmla="*/ 308300 h 683737"/>
              <a:gd name="connsiteX5" fmla="*/ 1132711 w 1204853"/>
              <a:gd name="connsiteY5" fmla="*/ 101566 h 683737"/>
              <a:gd name="connsiteX6" fmla="*/ 1045246 w 1204853"/>
              <a:gd name="connsiteY6" fmla="*/ 77712 h 683737"/>
              <a:gd name="connsiteX7" fmla="*/ 910074 w 1204853"/>
              <a:gd name="connsiteY7" fmla="*/ 133372 h 683737"/>
              <a:gd name="connsiteX8" fmla="*/ 305775 w 1204853"/>
              <a:gd name="connsiteY8" fmla="*/ 6151 h 683737"/>
              <a:gd name="connsiteX9" fmla="*/ 59285 w 1204853"/>
              <a:gd name="connsiteY9" fmla="*/ 363960 h 683737"/>
              <a:gd name="connsiteX10" fmla="*/ 3625 w 1204853"/>
              <a:gd name="connsiteY10" fmla="*/ 658158 h 683737"/>
              <a:gd name="connsiteX11" fmla="*/ 130846 w 1204853"/>
              <a:gd name="connsiteY11" fmla="*/ 634304 h 683737"/>
              <a:gd name="connsiteX12" fmla="*/ 401191 w 1204853"/>
              <a:gd name="connsiteY12" fmla="*/ 356008 h 683737"/>
              <a:gd name="connsiteX13" fmla="*/ 504558 w 1204853"/>
              <a:gd name="connsiteY13" fmla="*/ 117469 h 683737"/>
              <a:gd name="connsiteX14" fmla="*/ 735145 w 1204853"/>
              <a:gd name="connsiteY14" fmla="*/ 69761 h 683737"/>
              <a:gd name="connsiteX15" fmla="*/ 806707 w 1204853"/>
              <a:gd name="connsiteY15" fmla="*/ 244690 h 683737"/>
              <a:gd name="connsiteX16" fmla="*/ 846464 w 1204853"/>
              <a:gd name="connsiteY16" fmla="*/ 411667 h 683737"/>
              <a:gd name="connsiteX0" fmla="*/ 846464 w 1204853"/>
              <a:gd name="connsiteY0" fmla="*/ 411667 h 683737"/>
              <a:gd name="connsiteX1" fmla="*/ 910074 w 1204853"/>
              <a:gd name="connsiteY1" fmla="*/ 515034 h 683737"/>
              <a:gd name="connsiteX2" fmla="*/ 1005490 w 1204853"/>
              <a:gd name="connsiteY2" fmla="*/ 395765 h 683737"/>
              <a:gd name="connsiteX3" fmla="*/ 1092954 w 1204853"/>
              <a:gd name="connsiteY3" fmla="*/ 419619 h 683737"/>
              <a:gd name="connsiteX4" fmla="*/ 1204272 w 1204853"/>
              <a:gd name="connsiteY4" fmla="*/ 308300 h 683737"/>
              <a:gd name="connsiteX5" fmla="*/ 1132711 w 1204853"/>
              <a:gd name="connsiteY5" fmla="*/ 101566 h 683737"/>
              <a:gd name="connsiteX6" fmla="*/ 1045246 w 1204853"/>
              <a:gd name="connsiteY6" fmla="*/ 77712 h 683737"/>
              <a:gd name="connsiteX7" fmla="*/ 910074 w 1204853"/>
              <a:gd name="connsiteY7" fmla="*/ 133372 h 683737"/>
              <a:gd name="connsiteX8" fmla="*/ 305775 w 1204853"/>
              <a:gd name="connsiteY8" fmla="*/ 6151 h 683737"/>
              <a:gd name="connsiteX9" fmla="*/ 59285 w 1204853"/>
              <a:gd name="connsiteY9" fmla="*/ 363960 h 683737"/>
              <a:gd name="connsiteX10" fmla="*/ 3625 w 1204853"/>
              <a:gd name="connsiteY10" fmla="*/ 658158 h 683737"/>
              <a:gd name="connsiteX11" fmla="*/ 130846 w 1204853"/>
              <a:gd name="connsiteY11" fmla="*/ 634304 h 683737"/>
              <a:gd name="connsiteX12" fmla="*/ 401191 w 1204853"/>
              <a:gd name="connsiteY12" fmla="*/ 356008 h 683737"/>
              <a:gd name="connsiteX13" fmla="*/ 504558 w 1204853"/>
              <a:gd name="connsiteY13" fmla="*/ 117469 h 683737"/>
              <a:gd name="connsiteX14" fmla="*/ 806707 w 1204853"/>
              <a:gd name="connsiteY14" fmla="*/ 244690 h 683737"/>
              <a:gd name="connsiteX15" fmla="*/ 846464 w 1204853"/>
              <a:gd name="connsiteY15" fmla="*/ 411667 h 683737"/>
              <a:gd name="connsiteX0" fmla="*/ 846464 w 1204853"/>
              <a:gd name="connsiteY0" fmla="*/ 411667 h 683737"/>
              <a:gd name="connsiteX1" fmla="*/ 1021393 w 1204853"/>
              <a:gd name="connsiteY1" fmla="*/ 546840 h 683737"/>
              <a:gd name="connsiteX2" fmla="*/ 1005490 w 1204853"/>
              <a:gd name="connsiteY2" fmla="*/ 395765 h 683737"/>
              <a:gd name="connsiteX3" fmla="*/ 1092954 w 1204853"/>
              <a:gd name="connsiteY3" fmla="*/ 419619 h 683737"/>
              <a:gd name="connsiteX4" fmla="*/ 1204272 w 1204853"/>
              <a:gd name="connsiteY4" fmla="*/ 308300 h 683737"/>
              <a:gd name="connsiteX5" fmla="*/ 1132711 w 1204853"/>
              <a:gd name="connsiteY5" fmla="*/ 101566 h 683737"/>
              <a:gd name="connsiteX6" fmla="*/ 1045246 w 1204853"/>
              <a:gd name="connsiteY6" fmla="*/ 77712 h 683737"/>
              <a:gd name="connsiteX7" fmla="*/ 910074 w 1204853"/>
              <a:gd name="connsiteY7" fmla="*/ 133372 h 683737"/>
              <a:gd name="connsiteX8" fmla="*/ 305775 w 1204853"/>
              <a:gd name="connsiteY8" fmla="*/ 6151 h 683737"/>
              <a:gd name="connsiteX9" fmla="*/ 59285 w 1204853"/>
              <a:gd name="connsiteY9" fmla="*/ 363960 h 683737"/>
              <a:gd name="connsiteX10" fmla="*/ 3625 w 1204853"/>
              <a:gd name="connsiteY10" fmla="*/ 658158 h 683737"/>
              <a:gd name="connsiteX11" fmla="*/ 130846 w 1204853"/>
              <a:gd name="connsiteY11" fmla="*/ 634304 h 683737"/>
              <a:gd name="connsiteX12" fmla="*/ 401191 w 1204853"/>
              <a:gd name="connsiteY12" fmla="*/ 356008 h 683737"/>
              <a:gd name="connsiteX13" fmla="*/ 504558 w 1204853"/>
              <a:gd name="connsiteY13" fmla="*/ 117469 h 683737"/>
              <a:gd name="connsiteX14" fmla="*/ 806707 w 1204853"/>
              <a:gd name="connsiteY14" fmla="*/ 244690 h 683737"/>
              <a:gd name="connsiteX15" fmla="*/ 846464 w 1204853"/>
              <a:gd name="connsiteY15" fmla="*/ 411667 h 683737"/>
              <a:gd name="connsiteX0" fmla="*/ 910075 w 1204853"/>
              <a:gd name="connsiteY0" fmla="*/ 522985 h 683737"/>
              <a:gd name="connsiteX1" fmla="*/ 1021393 w 1204853"/>
              <a:gd name="connsiteY1" fmla="*/ 546840 h 683737"/>
              <a:gd name="connsiteX2" fmla="*/ 1005490 w 1204853"/>
              <a:gd name="connsiteY2" fmla="*/ 395765 h 683737"/>
              <a:gd name="connsiteX3" fmla="*/ 1092954 w 1204853"/>
              <a:gd name="connsiteY3" fmla="*/ 419619 h 683737"/>
              <a:gd name="connsiteX4" fmla="*/ 1204272 w 1204853"/>
              <a:gd name="connsiteY4" fmla="*/ 308300 h 683737"/>
              <a:gd name="connsiteX5" fmla="*/ 1132711 w 1204853"/>
              <a:gd name="connsiteY5" fmla="*/ 101566 h 683737"/>
              <a:gd name="connsiteX6" fmla="*/ 1045246 w 1204853"/>
              <a:gd name="connsiteY6" fmla="*/ 77712 h 683737"/>
              <a:gd name="connsiteX7" fmla="*/ 910074 w 1204853"/>
              <a:gd name="connsiteY7" fmla="*/ 133372 h 683737"/>
              <a:gd name="connsiteX8" fmla="*/ 305775 w 1204853"/>
              <a:gd name="connsiteY8" fmla="*/ 6151 h 683737"/>
              <a:gd name="connsiteX9" fmla="*/ 59285 w 1204853"/>
              <a:gd name="connsiteY9" fmla="*/ 363960 h 683737"/>
              <a:gd name="connsiteX10" fmla="*/ 3625 w 1204853"/>
              <a:gd name="connsiteY10" fmla="*/ 658158 h 683737"/>
              <a:gd name="connsiteX11" fmla="*/ 130846 w 1204853"/>
              <a:gd name="connsiteY11" fmla="*/ 634304 h 683737"/>
              <a:gd name="connsiteX12" fmla="*/ 401191 w 1204853"/>
              <a:gd name="connsiteY12" fmla="*/ 356008 h 683737"/>
              <a:gd name="connsiteX13" fmla="*/ 504558 w 1204853"/>
              <a:gd name="connsiteY13" fmla="*/ 117469 h 683737"/>
              <a:gd name="connsiteX14" fmla="*/ 806707 w 1204853"/>
              <a:gd name="connsiteY14" fmla="*/ 244690 h 683737"/>
              <a:gd name="connsiteX15" fmla="*/ 910075 w 1204853"/>
              <a:gd name="connsiteY15" fmla="*/ 522985 h 683737"/>
              <a:gd name="connsiteX0" fmla="*/ 910075 w 1204853"/>
              <a:gd name="connsiteY0" fmla="*/ 522985 h 683737"/>
              <a:gd name="connsiteX1" fmla="*/ 1021393 w 1204853"/>
              <a:gd name="connsiteY1" fmla="*/ 546840 h 683737"/>
              <a:gd name="connsiteX2" fmla="*/ 1005490 w 1204853"/>
              <a:gd name="connsiteY2" fmla="*/ 395765 h 683737"/>
              <a:gd name="connsiteX3" fmla="*/ 1092954 w 1204853"/>
              <a:gd name="connsiteY3" fmla="*/ 419619 h 683737"/>
              <a:gd name="connsiteX4" fmla="*/ 1204272 w 1204853"/>
              <a:gd name="connsiteY4" fmla="*/ 308300 h 683737"/>
              <a:gd name="connsiteX5" fmla="*/ 1132711 w 1204853"/>
              <a:gd name="connsiteY5" fmla="*/ 101566 h 683737"/>
              <a:gd name="connsiteX6" fmla="*/ 1045246 w 1204853"/>
              <a:gd name="connsiteY6" fmla="*/ 77712 h 683737"/>
              <a:gd name="connsiteX7" fmla="*/ 910074 w 1204853"/>
              <a:gd name="connsiteY7" fmla="*/ 133372 h 683737"/>
              <a:gd name="connsiteX8" fmla="*/ 305775 w 1204853"/>
              <a:gd name="connsiteY8" fmla="*/ 6151 h 683737"/>
              <a:gd name="connsiteX9" fmla="*/ 59285 w 1204853"/>
              <a:gd name="connsiteY9" fmla="*/ 363960 h 683737"/>
              <a:gd name="connsiteX10" fmla="*/ 3625 w 1204853"/>
              <a:gd name="connsiteY10" fmla="*/ 658158 h 683737"/>
              <a:gd name="connsiteX11" fmla="*/ 130846 w 1204853"/>
              <a:gd name="connsiteY11" fmla="*/ 634304 h 683737"/>
              <a:gd name="connsiteX12" fmla="*/ 401191 w 1204853"/>
              <a:gd name="connsiteY12" fmla="*/ 356008 h 683737"/>
              <a:gd name="connsiteX13" fmla="*/ 504558 w 1204853"/>
              <a:gd name="connsiteY13" fmla="*/ 117469 h 683737"/>
              <a:gd name="connsiteX14" fmla="*/ 806707 w 1204853"/>
              <a:gd name="connsiteY14" fmla="*/ 618401 h 683737"/>
              <a:gd name="connsiteX15" fmla="*/ 910075 w 1204853"/>
              <a:gd name="connsiteY15" fmla="*/ 522985 h 683737"/>
              <a:gd name="connsiteX0" fmla="*/ 910075 w 1204853"/>
              <a:gd name="connsiteY0" fmla="*/ 522985 h 683737"/>
              <a:gd name="connsiteX1" fmla="*/ 1021393 w 1204853"/>
              <a:gd name="connsiteY1" fmla="*/ 546840 h 683737"/>
              <a:gd name="connsiteX2" fmla="*/ 1005490 w 1204853"/>
              <a:gd name="connsiteY2" fmla="*/ 395765 h 683737"/>
              <a:gd name="connsiteX3" fmla="*/ 1092954 w 1204853"/>
              <a:gd name="connsiteY3" fmla="*/ 419619 h 683737"/>
              <a:gd name="connsiteX4" fmla="*/ 1204272 w 1204853"/>
              <a:gd name="connsiteY4" fmla="*/ 308300 h 683737"/>
              <a:gd name="connsiteX5" fmla="*/ 1132711 w 1204853"/>
              <a:gd name="connsiteY5" fmla="*/ 101566 h 683737"/>
              <a:gd name="connsiteX6" fmla="*/ 1045246 w 1204853"/>
              <a:gd name="connsiteY6" fmla="*/ 77712 h 683737"/>
              <a:gd name="connsiteX7" fmla="*/ 910074 w 1204853"/>
              <a:gd name="connsiteY7" fmla="*/ 133372 h 683737"/>
              <a:gd name="connsiteX8" fmla="*/ 305775 w 1204853"/>
              <a:gd name="connsiteY8" fmla="*/ 6151 h 683737"/>
              <a:gd name="connsiteX9" fmla="*/ 59285 w 1204853"/>
              <a:gd name="connsiteY9" fmla="*/ 363960 h 683737"/>
              <a:gd name="connsiteX10" fmla="*/ 3625 w 1204853"/>
              <a:gd name="connsiteY10" fmla="*/ 658158 h 683737"/>
              <a:gd name="connsiteX11" fmla="*/ 130846 w 1204853"/>
              <a:gd name="connsiteY11" fmla="*/ 634304 h 683737"/>
              <a:gd name="connsiteX12" fmla="*/ 401191 w 1204853"/>
              <a:gd name="connsiteY12" fmla="*/ 356008 h 683737"/>
              <a:gd name="connsiteX13" fmla="*/ 790805 w 1204853"/>
              <a:gd name="connsiteY13" fmla="*/ 570693 h 683737"/>
              <a:gd name="connsiteX14" fmla="*/ 806707 w 1204853"/>
              <a:gd name="connsiteY14" fmla="*/ 618401 h 683737"/>
              <a:gd name="connsiteX15" fmla="*/ 910075 w 1204853"/>
              <a:gd name="connsiteY15" fmla="*/ 522985 h 683737"/>
              <a:gd name="connsiteX0" fmla="*/ 910075 w 1204853"/>
              <a:gd name="connsiteY0" fmla="*/ 522985 h 706900"/>
              <a:gd name="connsiteX1" fmla="*/ 1021393 w 1204853"/>
              <a:gd name="connsiteY1" fmla="*/ 546840 h 706900"/>
              <a:gd name="connsiteX2" fmla="*/ 1005490 w 1204853"/>
              <a:gd name="connsiteY2" fmla="*/ 395765 h 706900"/>
              <a:gd name="connsiteX3" fmla="*/ 1092954 w 1204853"/>
              <a:gd name="connsiteY3" fmla="*/ 419619 h 706900"/>
              <a:gd name="connsiteX4" fmla="*/ 1204272 w 1204853"/>
              <a:gd name="connsiteY4" fmla="*/ 308300 h 706900"/>
              <a:gd name="connsiteX5" fmla="*/ 1132711 w 1204853"/>
              <a:gd name="connsiteY5" fmla="*/ 101566 h 706900"/>
              <a:gd name="connsiteX6" fmla="*/ 1045246 w 1204853"/>
              <a:gd name="connsiteY6" fmla="*/ 77712 h 706900"/>
              <a:gd name="connsiteX7" fmla="*/ 910074 w 1204853"/>
              <a:gd name="connsiteY7" fmla="*/ 133372 h 706900"/>
              <a:gd name="connsiteX8" fmla="*/ 305775 w 1204853"/>
              <a:gd name="connsiteY8" fmla="*/ 6151 h 706900"/>
              <a:gd name="connsiteX9" fmla="*/ 59285 w 1204853"/>
              <a:gd name="connsiteY9" fmla="*/ 363960 h 706900"/>
              <a:gd name="connsiteX10" fmla="*/ 3625 w 1204853"/>
              <a:gd name="connsiteY10" fmla="*/ 658158 h 706900"/>
              <a:gd name="connsiteX11" fmla="*/ 130846 w 1204853"/>
              <a:gd name="connsiteY11" fmla="*/ 634304 h 706900"/>
              <a:gd name="connsiteX12" fmla="*/ 663584 w 1204853"/>
              <a:gd name="connsiteY12" fmla="*/ 705866 h 706900"/>
              <a:gd name="connsiteX13" fmla="*/ 790805 w 1204853"/>
              <a:gd name="connsiteY13" fmla="*/ 570693 h 706900"/>
              <a:gd name="connsiteX14" fmla="*/ 806707 w 1204853"/>
              <a:gd name="connsiteY14" fmla="*/ 618401 h 706900"/>
              <a:gd name="connsiteX15" fmla="*/ 910075 w 1204853"/>
              <a:gd name="connsiteY15" fmla="*/ 522985 h 706900"/>
              <a:gd name="connsiteX0" fmla="*/ 937855 w 1232633"/>
              <a:gd name="connsiteY0" fmla="*/ 522985 h 706199"/>
              <a:gd name="connsiteX1" fmla="*/ 1049173 w 1232633"/>
              <a:gd name="connsiteY1" fmla="*/ 546840 h 706199"/>
              <a:gd name="connsiteX2" fmla="*/ 1033270 w 1232633"/>
              <a:gd name="connsiteY2" fmla="*/ 395765 h 706199"/>
              <a:gd name="connsiteX3" fmla="*/ 1120734 w 1232633"/>
              <a:gd name="connsiteY3" fmla="*/ 419619 h 706199"/>
              <a:gd name="connsiteX4" fmla="*/ 1232052 w 1232633"/>
              <a:gd name="connsiteY4" fmla="*/ 308300 h 706199"/>
              <a:gd name="connsiteX5" fmla="*/ 1160491 w 1232633"/>
              <a:gd name="connsiteY5" fmla="*/ 101566 h 706199"/>
              <a:gd name="connsiteX6" fmla="*/ 1073026 w 1232633"/>
              <a:gd name="connsiteY6" fmla="*/ 77712 h 706199"/>
              <a:gd name="connsiteX7" fmla="*/ 937854 w 1232633"/>
              <a:gd name="connsiteY7" fmla="*/ 133372 h 706199"/>
              <a:gd name="connsiteX8" fmla="*/ 333555 w 1232633"/>
              <a:gd name="connsiteY8" fmla="*/ 6151 h 706199"/>
              <a:gd name="connsiteX9" fmla="*/ 87065 w 1232633"/>
              <a:gd name="connsiteY9" fmla="*/ 363960 h 706199"/>
              <a:gd name="connsiteX10" fmla="*/ 31405 w 1232633"/>
              <a:gd name="connsiteY10" fmla="*/ 658158 h 706199"/>
              <a:gd name="connsiteX11" fmla="*/ 548240 w 1232633"/>
              <a:gd name="connsiteY11" fmla="*/ 610450 h 706199"/>
              <a:gd name="connsiteX12" fmla="*/ 691364 w 1232633"/>
              <a:gd name="connsiteY12" fmla="*/ 705866 h 706199"/>
              <a:gd name="connsiteX13" fmla="*/ 818585 w 1232633"/>
              <a:gd name="connsiteY13" fmla="*/ 570693 h 706199"/>
              <a:gd name="connsiteX14" fmla="*/ 834487 w 1232633"/>
              <a:gd name="connsiteY14" fmla="*/ 618401 h 706199"/>
              <a:gd name="connsiteX15" fmla="*/ 937855 w 1232633"/>
              <a:gd name="connsiteY15" fmla="*/ 522985 h 706199"/>
              <a:gd name="connsiteX0" fmla="*/ 862938 w 1157716"/>
              <a:gd name="connsiteY0" fmla="*/ 522985 h 706384"/>
              <a:gd name="connsiteX1" fmla="*/ 974256 w 1157716"/>
              <a:gd name="connsiteY1" fmla="*/ 546840 h 706384"/>
              <a:gd name="connsiteX2" fmla="*/ 958353 w 1157716"/>
              <a:gd name="connsiteY2" fmla="*/ 395765 h 706384"/>
              <a:gd name="connsiteX3" fmla="*/ 1045817 w 1157716"/>
              <a:gd name="connsiteY3" fmla="*/ 419619 h 706384"/>
              <a:gd name="connsiteX4" fmla="*/ 1157135 w 1157716"/>
              <a:gd name="connsiteY4" fmla="*/ 308300 h 706384"/>
              <a:gd name="connsiteX5" fmla="*/ 1085574 w 1157716"/>
              <a:gd name="connsiteY5" fmla="*/ 101566 h 706384"/>
              <a:gd name="connsiteX6" fmla="*/ 998109 w 1157716"/>
              <a:gd name="connsiteY6" fmla="*/ 77712 h 706384"/>
              <a:gd name="connsiteX7" fmla="*/ 862937 w 1157716"/>
              <a:gd name="connsiteY7" fmla="*/ 133372 h 706384"/>
              <a:gd name="connsiteX8" fmla="*/ 258638 w 1157716"/>
              <a:gd name="connsiteY8" fmla="*/ 6151 h 706384"/>
              <a:gd name="connsiteX9" fmla="*/ 12148 w 1157716"/>
              <a:gd name="connsiteY9" fmla="*/ 363960 h 706384"/>
              <a:gd name="connsiteX10" fmla="*/ 608495 w 1157716"/>
              <a:gd name="connsiteY10" fmla="*/ 443473 h 706384"/>
              <a:gd name="connsiteX11" fmla="*/ 473323 w 1157716"/>
              <a:gd name="connsiteY11" fmla="*/ 610450 h 706384"/>
              <a:gd name="connsiteX12" fmla="*/ 616447 w 1157716"/>
              <a:gd name="connsiteY12" fmla="*/ 705866 h 706384"/>
              <a:gd name="connsiteX13" fmla="*/ 743668 w 1157716"/>
              <a:gd name="connsiteY13" fmla="*/ 570693 h 706384"/>
              <a:gd name="connsiteX14" fmla="*/ 759570 w 1157716"/>
              <a:gd name="connsiteY14" fmla="*/ 618401 h 706384"/>
              <a:gd name="connsiteX15" fmla="*/ 862938 w 1157716"/>
              <a:gd name="connsiteY15" fmla="*/ 522985 h 706384"/>
              <a:gd name="connsiteX0" fmla="*/ 858952 w 1153730"/>
              <a:gd name="connsiteY0" fmla="*/ 522985 h 706468"/>
              <a:gd name="connsiteX1" fmla="*/ 970270 w 1153730"/>
              <a:gd name="connsiteY1" fmla="*/ 546840 h 706468"/>
              <a:gd name="connsiteX2" fmla="*/ 954367 w 1153730"/>
              <a:gd name="connsiteY2" fmla="*/ 395765 h 706468"/>
              <a:gd name="connsiteX3" fmla="*/ 1041831 w 1153730"/>
              <a:gd name="connsiteY3" fmla="*/ 419619 h 706468"/>
              <a:gd name="connsiteX4" fmla="*/ 1153149 w 1153730"/>
              <a:gd name="connsiteY4" fmla="*/ 308300 h 706468"/>
              <a:gd name="connsiteX5" fmla="*/ 1081588 w 1153730"/>
              <a:gd name="connsiteY5" fmla="*/ 101566 h 706468"/>
              <a:gd name="connsiteX6" fmla="*/ 994123 w 1153730"/>
              <a:gd name="connsiteY6" fmla="*/ 77712 h 706468"/>
              <a:gd name="connsiteX7" fmla="*/ 858951 w 1153730"/>
              <a:gd name="connsiteY7" fmla="*/ 133372 h 706468"/>
              <a:gd name="connsiteX8" fmla="*/ 254652 w 1153730"/>
              <a:gd name="connsiteY8" fmla="*/ 6151 h 706468"/>
              <a:gd name="connsiteX9" fmla="*/ 8162 w 1153730"/>
              <a:gd name="connsiteY9" fmla="*/ 363960 h 706468"/>
              <a:gd name="connsiteX10" fmla="*/ 524996 w 1153730"/>
              <a:gd name="connsiteY10" fmla="*/ 387814 h 706468"/>
              <a:gd name="connsiteX11" fmla="*/ 469337 w 1153730"/>
              <a:gd name="connsiteY11" fmla="*/ 610450 h 706468"/>
              <a:gd name="connsiteX12" fmla="*/ 612461 w 1153730"/>
              <a:gd name="connsiteY12" fmla="*/ 705866 h 706468"/>
              <a:gd name="connsiteX13" fmla="*/ 739682 w 1153730"/>
              <a:gd name="connsiteY13" fmla="*/ 570693 h 706468"/>
              <a:gd name="connsiteX14" fmla="*/ 755584 w 1153730"/>
              <a:gd name="connsiteY14" fmla="*/ 618401 h 706468"/>
              <a:gd name="connsiteX15" fmla="*/ 858952 w 1153730"/>
              <a:gd name="connsiteY15" fmla="*/ 522985 h 706468"/>
              <a:gd name="connsiteX0" fmla="*/ 607883 w 902661"/>
              <a:gd name="connsiteY0" fmla="*/ 521326 h 704809"/>
              <a:gd name="connsiteX1" fmla="*/ 719201 w 902661"/>
              <a:gd name="connsiteY1" fmla="*/ 545181 h 704809"/>
              <a:gd name="connsiteX2" fmla="*/ 703298 w 902661"/>
              <a:gd name="connsiteY2" fmla="*/ 394106 h 704809"/>
              <a:gd name="connsiteX3" fmla="*/ 790762 w 902661"/>
              <a:gd name="connsiteY3" fmla="*/ 417960 h 704809"/>
              <a:gd name="connsiteX4" fmla="*/ 902080 w 902661"/>
              <a:gd name="connsiteY4" fmla="*/ 306641 h 704809"/>
              <a:gd name="connsiteX5" fmla="*/ 830519 w 902661"/>
              <a:gd name="connsiteY5" fmla="*/ 99907 h 704809"/>
              <a:gd name="connsiteX6" fmla="*/ 743054 w 902661"/>
              <a:gd name="connsiteY6" fmla="*/ 76053 h 704809"/>
              <a:gd name="connsiteX7" fmla="*/ 607882 w 902661"/>
              <a:gd name="connsiteY7" fmla="*/ 131713 h 704809"/>
              <a:gd name="connsiteX8" fmla="*/ 3583 w 902661"/>
              <a:gd name="connsiteY8" fmla="*/ 4492 h 704809"/>
              <a:gd name="connsiteX9" fmla="*/ 353441 w 902661"/>
              <a:gd name="connsiteY9" fmla="*/ 322545 h 704809"/>
              <a:gd name="connsiteX10" fmla="*/ 273927 w 902661"/>
              <a:gd name="connsiteY10" fmla="*/ 386155 h 704809"/>
              <a:gd name="connsiteX11" fmla="*/ 218268 w 902661"/>
              <a:gd name="connsiteY11" fmla="*/ 608791 h 704809"/>
              <a:gd name="connsiteX12" fmla="*/ 361392 w 902661"/>
              <a:gd name="connsiteY12" fmla="*/ 704207 h 704809"/>
              <a:gd name="connsiteX13" fmla="*/ 488613 w 902661"/>
              <a:gd name="connsiteY13" fmla="*/ 569034 h 704809"/>
              <a:gd name="connsiteX14" fmla="*/ 504515 w 902661"/>
              <a:gd name="connsiteY14" fmla="*/ 616742 h 704809"/>
              <a:gd name="connsiteX15" fmla="*/ 607883 w 902661"/>
              <a:gd name="connsiteY15" fmla="*/ 521326 h 704809"/>
              <a:gd name="connsiteX0" fmla="*/ 392335 w 687113"/>
              <a:gd name="connsiteY0" fmla="*/ 450237 h 633720"/>
              <a:gd name="connsiteX1" fmla="*/ 503653 w 687113"/>
              <a:gd name="connsiteY1" fmla="*/ 474092 h 633720"/>
              <a:gd name="connsiteX2" fmla="*/ 487750 w 687113"/>
              <a:gd name="connsiteY2" fmla="*/ 323017 h 633720"/>
              <a:gd name="connsiteX3" fmla="*/ 575214 w 687113"/>
              <a:gd name="connsiteY3" fmla="*/ 346871 h 633720"/>
              <a:gd name="connsiteX4" fmla="*/ 686532 w 687113"/>
              <a:gd name="connsiteY4" fmla="*/ 235552 h 633720"/>
              <a:gd name="connsiteX5" fmla="*/ 614971 w 687113"/>
              <a:gd name="connsiteY5" fmla="*/ 28818 h 633720"/>
              <a:gd name="connsiteX6" fmla="*/ 527506 w 687113"/>
              <a:gd name="connsiteY6" fmla="*/ 4964 h 633720"/>
              <a:gd name="connsiteX7" fmla="*/ 392334 w 687113"/>
              <a:gd name="connsiteY7" fmla="*/ 60624 h 633720"/>
              <a:gd name="connsiteX8" fmla="*/ 312821 w 687113"/>
              <a:gd name="connsiteY8" fmla="*/ 163991 h 633720"/>
              <a:gd name="connsiteX9" fmla="*/ 137893 w 687113"/>
              <a:gd name="connsiteY9" fmla="*/ 251456 h 633720"/>
              <a:gd name="connsiteX10" fmla="*/ 58379 w 687113"/>
              <a:gd name="connsiteY10" fmla="*/ 315066 h 633720"/>
              <a:gd name="connsiteX11" fmla="*/ 2720 w 687113"/>
              <a:gd name="connsiteY11" fmla="*/ 537702 h 633720"/>
              <a:gd name="connsiteX12" fmla="*/ 145844 w 687113"/>
              <a:gd name="connsiteY12" fmla="*/ 633118 h 633720"/>
              <a:gd name="connsiteX13" fmla="*/ 273065 w 687113"/>
              <a:gd name="connsiteY13" fmla="*/ 497945 h 633720"/>
              <a:gd name="connsiteX14" fmla="*/ 288967 w 687113"/>
              <a:gd name="connsiteY14" fmla="*/ 545653 h 633720"/>
              <a:gd name="connsiteX15" fmla="*/ 392335 w 687113"/>
              <a:gd name="connsiteY15" fmla="*/ 450237 h 633720"/>
              <a:gd name="connsiteX0" fmla="*/ 392335 w 687113"/>
              <a:gd name="connsiteY0" fmla="*/ 450237 h 633720"/>
              <a:gd name="connsiteX1" fmla="*/ 503653 w 687113"/>
              <a:gd name="connsiteY1" fmla="*/ 474092 h 633720"/>
              <a:gd name="connsiteX2" fmla="*/ 487750 w 687113"/>
              <a:gd name="connsiteY2" fmla="*/ 323017 h 633720"/>
              <a:gd name="connsiteX3" fmla="*/ 575214 w 687113"/>
              <a:gd name="connsiteY3" fmla="*/ 346871 h 633720"/>
              <a:gd name="connsiteX4" fmla="*/ 686532 w 687113"/>
              <a:gd name="connsiteY4" fmla="*/ 235552 h 633720"/>
              <a:gd name="connsiteX5" fmla="*/ 614971 w 687113"/>
              <a:gd name="connsiteY5" fmla="*/ 28818 h 633720"/>
              <a:gd name="connsiteX6" fmla="*/ 527506 w 687113"/>
              <a:gd name="connsiteY6" fmla="*/ 4964 h 633720"/>
              <a:gd name="connsiteX7" fmla="*/ 392334 w 687113"/>
              <a:gd name="connsiteY7" fmla="*/ 60624 h 633720"/>
              <a:gd name="connsiteX8" fmla="*/ 392334 w 687113"/>
              <a:gd name="connsiteY8" fmla="*/ 251455 h 633720"/>
              <a:gd name="connsiteX9" fmla="*/ 137893 w 687113"/>
              <a:gd name="connsiteY9" fmla="*/ 251456 h 633720"/>
              <a:gd name="connsiteX10" fmla="*/ 58379 w 687113"/>
              <a:gd name="connsiteY10" fmla="*/ 315066 h 633720"/>
              <a:gd name="connsiteX11" fmla="*/ 2720 w 687113"/>
              <a:gd name="connsiteY11" fmla="*/ 537702 h 633720"/>
              <a:gd name="connsiteX12" fmla="*/ 145844 w 687113"/>
              <a:gd name="connsiteY12" fmla="*/ 633118 h 633720"/>
              <a:gd name="connsiteX13" fmla="*/ 273065 w 687113"/>
              <a:gd name="connsiteY13" fmla="*/ 497945 h 633720"/>
              <a:gd name="connsiteX14" fmla="*/ 288967 w 687113"/>
              <a:gd name="connsiteY14" fmla="*/ 545653 h 633720"/>
              <a:gd name="connsiteX15" fmla="*/ 392335 w 687113"/>
              <a:gd name="connsiteY15" fmla="*/ 450237 h 633720"/>
              <a:gd name="connsiteX0" fmla="*/ 392335 w 687113"/>
              <a:gd name="connsiteY0" fmla="*/ 450237 h 633720"/>
              <a:gd name="connsiteX1" fmla="*/ 503653 w 687113"/>
              <a:gd name="connsiteY1" fmla="*/ 474092 h 633720"/>
              <a:gd name="connsiteX2" fmla="*/ 487750 w 687113"/>
              <a:gd name="connsiteY2" fmla="*/ 323017 h 633720"/>
              <a:gd name="connsiteX3" fmla="*/ 575214 w 687113"/>
              <a:gd name="connsiteY3" fmla="*/ 346871 h 633720"/>
              <a:gd name="connsiteX4" fmla="*/ 686532 w 687113"/>
              <a:gd name="connsiteY4" fmla="*/ 235552 h 633720"/>
              <a:gd name="connsiteX5" fmla="*/ 614971 w 687113"/>
              <a:gd name="connsiteY5" fmla="*/ 28818 h 633720"/>
              <a:gd name="connsiteX6" fmla="*/ 527506 w 687113"/>
              <a:gd name="connsiteY6" fmla="*/ 4964 h 633720"/>
              <a:gd name="connsiteX7" fmla="*/ 392334 w 687113"/>
              <a:gd name="connsiteY7" fmla="*/ 60624 h 633720"/>
              <a:gd name="connsiteX8" fmla="*/ 416188 w 687113"/>
              <a:gd name="connsiteY8" fmla="*/ 251455 h 633720"/>
              <a:gd name="connsiteX9" fmla="*/ 137893 w 687113"/>
              <a:gd name="connsiteY9" fmla="*/ 251456 h 633720"/>
              <a:gd name="connsiteX10" fmla="*/ 58379 w 687113"/>
              <a:gd name="connsiteY10" fmla="*/ 315066 h 633720"/>
              <a:gd name="connsiteX11" fmla="*/ 2720 w 687113"/>
              <a:gd name="connsiteY11" fmla="*/ 537702 h 633720"/>
              <a:gd name="connsiteX12" fmla="*/ 145844 w 687113"/>
              <a:gd name="connsiteY12" fmla="*/ 633118 h 633720"/>
              <a:gd name="connsiteX13" fmla="*/ 273065 w 687113"/>
              <a:gd name="connsiteY13" fmla="*/ 497945 h 633720"/>
              <a:gd name="connsiteX14" fmla="*/ 288967 w 687113"/>
              <a:gd name="connsiteY14" fmla="*/ 545653 h 633720"/>
              <a:gd name="connsiteX15" fmla="*/ 392335 w 687113"/>
              <a:gd name="connsiteY15" fmla="*/ 450237 h 633720"/>
              <a:gd name="connsiteX0" fmla="*/ 392335 w 687113"/>
              <a:gd name="connsiteY0" fmla="*/ 450237 h 633720"/>
              <a:gd name="connsiteX1" fmla="*/ 503653 w 687113"/>
              <a:gd name="connsiteY1" fmla="*/ 474092 h 633720"/>
              <a:gd name="connsiteX2" fmla="*/ 487750 w 687113"/>
              <a:gd name="connsiteY2" fmla="*/ 323017 h 633720"/>
              <a:gd name="connsiteX3" fmla="*/ 575214 w 687113"/>
              <a:gd name="connsiteY3" fmla="*/ 346871 h 633720"/>
              <a:gd name="connsiteX4" fmla="*/ 686532 w 687113"/>
              <a:gd name="connsiteY4" fmla="*/ 235552 h 633720"/>
              <a:gd name="connsiteX5" fmla="*/ 614971 w 687113"/>
              <a:gd name="connsiteY5" fmla="*/ 28818 h 633720"/>
              <a:gd name="connsiteX6" fmla="*/ 527506 w 687113"/>
              <a:gd name="connsiteY6" fmla="*/ 4964 h 633720"/>
              <a:gd name="connsiteX7" fmla="*/ 392334 w 687113"/>
              <a:gd name="connsiteY7" fmla="*/ 60624 h 633720"/>
              <a:gd name="connsiteX8" fmla="*/ 339857 w 687113"/>
              <a:gd name="connsiteY8" fmla="*/ 124232 h 633720"/>
              <a:gd name="connsiteX9" fmla="*/ 416188 w 687113"/>
              <a:gd name="connsiteY9" fmla="*/ 251455 h 633720"/>
              <a:gd name="connsiteX10" fmla="*/ 137893 w 687113"/>
              <a:gd name="connsiteY10" fmla="*/ 251456 h 633720"/>
              <a:gd name="connsiteX11" fmla="*/ 58379 w 687113"/>
              <a:gd name="connsiteY11" fmla="*/ 315066 h 633720"/>
              <a:gd name="connsiteX12" fmla="*/ 2720 w 687113"/>
              <a:gd name="connsiteY12" fmla="*/ 537702 h 633720"/>
              <a:gd name="connsiteX13" fmla="*/ 145844 w 687113"/>
              <a:gd name="connsiteY13" fmla="*/ 633118 h 633720"/>
              <a:gd name="connsiteX14" fmla="*/ 273065 w 687113"/>
              <a:gd name="connsiteY14" fmla="*/ 497945 h 633720"/>
              <a:gd name="connsiteX15" fmla="*/ 288967 w 687113"/>
              <a:gd name="connsiteY15" fmla="*/ 545653 h 633720"/>
              <a:gd name="connsiteX16" fmla="*/ 392335 w 687113"/>
              <a:gd name="connsiteY16" fmla="*/ 450237 h 633720"/>
              <a:gd name="connsiteX0" fmla="*/ 392798 w 687576"/>
              <a:gd name="connsiteY0" fmla="*/ 450237 h 633720"/>
              <a:gd name="connsiteX1" fmla="*/ 504116 w 687576"/>
              <a:gd name="connsiteY1" fmla="*/ 474092 h 633720"/>
              <a:gd name="connsiteX2" fmla="*/ 488213 w 687576"/>
              <a:gd name="connsiteY2" fmla="*/ 323017 h 633720"/>
              <a:gd name="connsiteX3" fmla="*/ 575677 w 687576"/>
              <a:gd name="connsiteY3" fmla="*/ 346871 h 633720"/>
              <a:gd name="connsiteX4" fmla="*/ 686995 w 687576"/>
              <a:gd name="connsiteY4" fmla="*/ 235552 h 633720"/>
              <a:gd name="connsiteX5" fmla="*/ 615434 w 687576"/>
              <a:gd name="connsiteY5" fmla="*/ 28818 h 633720"/>
              <a:gd name="connsiteX6" fmla="*/ 527969 w 687576"/>
              <a:gd name="connsiteY6" fmla="*/ 4964 h 633720"/>
              <a:gd name="connsiteX7" fmla="*/ 392797 w 687576"/>
              <a:gd name="connsiteY7" fmla="*/ 60624 h 633720"/>
              <a:gd name="connsiteX8" fmla="*/ 340320 w 687576"/>
              <a:gd name="connsiteY8" fmla="*/ 124232 h 633720"/>
              <a:gd name="connsiteX9" fmla="*/ 416651 w 687576"/>
              <a:gd name="connsiteY9" fmla="*/ 251455 h 633720"/>
              <a:gd name="connsiteX10" fmla="*/ 194015 w 687576"/>
              <a:gd name="connsiteY10" fmla="*/ 362774 h 633720"/>
              <a:gd name="connsiteX11" fmla="*/ 58842 w 687576"/>
              <a:gd name="connsiteY11" fmla="*/ 315066 h 633720"/>
              <a:gd name="connsiteX12" fmla="*/ 3183 w 687576"/>
              <a:gd name="connsiteY12" fmla="*/ 537702 h 633720"/>
              <a:gd name="connsiteX13" fmla="*/ 146307 w 687576"/>
              <a:gd name="connsiteY13" fmla="*/ 633118 h 633720"/>
              <a:gd name="connsiteX14" fmla="*/ 273528 w 687576"/>
              <a:gd name="connsiteY14" fmla="*/ 497945 h 633720"/>
              <a:gd name="connsiteX15" fmla="*/ 289430 w 687576"/>
              <a:gd name="connsiteY15" fmla="*/ 545653 h 633720"/>
              <a:gd name="connsiteX16" fmla="*/ 392798 w 687576"/>
              <a:gd name="connsiteY16" fmla="*/ 450237 h 633720"/>
              <a:gd name="connsiteX0" fmla="*/ 393223 w 688001"/>
              <a:gd name="connsiteY0" fmla="*/ 450237 h 633720"/>
              <a:gd name="connsiteX1" fmla="*/ 504541 w 688001"/>
              <a:gd name="connsiteY1" fmla="*/ 474092 h 633720"/>
              <a:gd name="connsiteX2" fmla="*/ 488638 w 688001"/>
              <a:gd name="connsiteY2" fmla="*/ 323017 h 633720"/>
              <a:gd name="connsiteX3" fmla="*/ 576102 w 688001"/>
              <a:gd name="connsiteY3" fmla="*/ 346871 h 633720"/>
              <a:gd name="connsiteX4" fmla="*/ 687420 w 688001"/>
              <a:gd name="connsiteY4" fmla="*/ 235552 h 633720"/>
              <a:gd name="connsiteX5" fmla="*/ 615859 w 688001"/>
              <a:gd name="connsiteY5" fmla="*/ 28818 h 633720"/>
              <a:gd name="connsiteX6" fmla="*/ 528394 w 688001"/>
              <a:gd name="connsiteY6" fmla="*/ 4964 h 633720"/>
              <a:gd name="connsiteX7" fmla="*/ 393222 w 688001"/>
              <a:gd name="connsiteY7" fmla="*/ 60624 h 633720"/>
              <a:gd name="connsiteX8" fmla="*/ 340745 w 688001"/>
              <a:gd name="connsiteY8" fmla="*/ 124232 h 633720"/>
              <a:gd name="connsiteX9" fmla="*/ 417076 w 688001"/>
              <a:gd name="connsiteY9" fmla="*/ 251455 h 633720"/>
              <a:gd name="connsiteX10" fmla="*/ 234197 w 688001"/>
              <a:gd name="connsiteY10" fmla="*/ 291212 h 633720"/>
              <a:gd name="connsiteX11" fmla="*/ 59267 w 688001"/>
              <a:gd name="connsiteY11" fmla="*/ 315066 h 633720"/>
              <a:gd name="connsiteX12" fmla="*/ 3608 w 688001"/>
              <a:gd name="connsiteY12" fmla="*/ 537702 h 633720"/>
              <a:gd name="connsiteX13" fmla="*/ 146732 w 688001"/>
              <a:gd name="connsiteY13" fmla="*/ 633118 h 633720"/>
              <a:gd name="connsiteX14" fmla="*/ 273953 w 688001"/>
              <a:gd name="connsiteY14" fmla="*/ 497945 h 633720"/>
              <a:gd name="connsiteX15" fmla="*/ 289855 w 688001"/>
              <a:gd name="connsiteY15" fmla="*/ 545653 h 633720"/>
              <a:gd name="connsiteX16" fmla="*/ 393223 w 688001"/>
              <a:gd name="connsiteY16" fmla="*/ 450237 h 633720"/>
              <a:gd name="connsiteX0" fmla="*/ 393223 w 688001"/>
              <a:gd name="connsiteY0" fmla="*/ 450237 h 633720"/>
              <a:gd name="connsiteX1" fmla="*/ 504541 w 688001"/>
              <a:gd name="connsiteY1" fmla="*/ 474092 h 633720"/>
              <a:gd name="connsiteX2" fmla="*/ 488638 w 688001"/>
              <a:gd name="connsiteY2" fmla="*/ 323017 h 633720"/>
              <a:gd name="connsiteX3" fmla="*/ 576102 w 688001"/>
              <a:gd name="connsiteY3" fmla="*/ 346871 h 633720"/>
              <a:gd name="connsiteX4" fmla="*/ 687420 w 688001"/>
              <a:gd name="connsiteY4" fmla="*/ 235552 h 633720"/>
              <a:gd name="connsiteX5" fmla="*/ 615859 w 688001"/>
              <a:gd name="connsiteY5" fmla="*/ 28818 h 633720"/>
              <a:gd name="connsiteX6" fmla="*/ 528394 w 688001"/>
              <a:gd name="connsiteY6" fmla="*/ 4964 h 633720"/>
              <a:gd name="connsiteX7" fmla="*/ 393222 w 688001"/>
              <a:gd name="connsiteY7" fmla="*/ 60624 h 633720"/>
              <a:gd name="connsiteX8" fmla="*/ 340745 w 688001"/>
              <a:gd name="connsiteY8" fmla="*/ 124232 h 633720"/>
              <a:gd name="connsiteX9" fmla="*/ 417076 w 688001"/>
              <a:gd name="connsiteY9" fmla="*/ 251455 h 633720"/>
              <a:gd name="connsiteX10" fmla="*/ 234197 w 688001"/>
              <a:gd name="connsiteY10" fmla="*/ 291212 h 633720"/>
              <a:gd name="connsiteX11" fmla="*/ 59267 w 688001"/>
              <a:gd name="connsiteY11" fmla="*/ 315066 h 633720"/>
              <a:gd name="connsiteX12" fmla="*/ 3608 w 688001"/>
              <a:gd name="connsiteY12" fmla="*/ 537702 h 633720"/>
              <a:gd name="connsiteX13" fmla="*/ 146732 w 688001"/>
              <a:gd name="connsiteY13" fmla="*/ 633118 h 633720"/>
              <a:gd name="connsiteX14" fmla="*/ 273953 w 688001"/>
              <a:gd name="connsiteY14" fmla="*/ 497945 h 633720"/>
              <a:gd name="connsiteX15" fmla="*/ 289855 w 688001"/>
              <a:gd name="connsiteY15" fmla="*/ 545653 h 633720"/>
              <a:gd name="connsiteX16" fmla="*/ 393223 w 688001"/>
              <a:gd name="connsiteY16" fmla="*/ 450237 h 633720"/>
              <a:gd name="connsiteX0" fmla="*/ 390283 w 685061"/>
              <a:gd name="connsiteY0" fmla="*/ 450237 h 633681"/>
              <a:gd name="connsiteX1" fmla="*/ 501601 w 685061"/>
              <a:gd name="connsiteY1" fmla="*/ 474092 h 633681"/>
              <a:gd name="connsiteX2" fmla="*/ 485698 w 685061"/>
              <a:gd name="connsiteY2" fmla="*/ 323017 h 633681"/>
              <a:gd name="connsiteX3" fmla="*/ 573162 w 685061"/>
              <a:gd name="connsiteY3" fmla="*/ 346871 h 633681"/>
              <a:gd name="connsiteX4" fmla="*/ 684480 w 685061"/>
              <a:gd name="connsiteY4" fmla="*/ 235552 h 633681"/>
              <a:gd name="connsiteX5" fmla="*/ 612919 w 685061"/>
              <a:gd name="connsiteY5" fmla="*/ 28818 h 633681"/>
              <a:gd name="connsiteX6" fmla="*/ 525454 w 685061"/>
              <a:gd name="connsiteY6" fmla="*/ 4964 h 633681"/>
              <a:gd name="connsiteX7" fmla="*/ 390282 w 685061"/>
              <a:gd name="connsiteY7" fmla="*/ 60624 h 633681"/>
              <a:gd name="connsiteX8" fmla="*/ 337805 w 685061"/>
              <a:gd name="connsiteY8" fmla="*/ 124232 h 633681"/>
              <a:gd name="connsiteX9" fmla="*/ 414136 w 685061"/>
              <a:gd name="connsiteY9" fmla="*/ 251455 h 633681"/>
              <a:gd name="connsiteX10" fmla="*/ 231257 w 685061"/>
              <a:gd name="connsiteY10" fmla="*/ 291212 h 633681"/>
              <a:gd name="connsiteX11" fmla="*/ 96083 w 685061"/>
              <a:gd name="connsiteY11" fmla="*/ 338920 h 633681"/>
              <a:gd name="connsiteX12" fmla="*/ 668 w 685061"/>
              <a:gd name="connsiteY12" fmla="*/ 537702 h 633681"/>
              <a:gd name="connsiteX13" fmla="*/ 143792 w 685061"/>
              <a:gd name="connsiteY13" fmla="*/ 633118 h 633681"/>
              <a:gd name="connsiteX14" fmla="*/ 271013 w 685061"/>
              <a:gd name="connsiteY14" fmla="*/ 497945 h 633681"/>
              <a:gd name="connsiteX15" fmla="*/ 286915 w 685061"/>
              <a:gd name="connsiteY15" fmla="*/ 545653 h 633681"/>
              <a:gd name="connsiteX16" fmla="*/ 390283 w 685061"/>
              <a:gd name="connsiteY16" fmla="*/ 450237 h 633681"/>
              <a:gd name="connsiteX0" fmla="*/ 389629 w 684407"/>
              <a:gd name="connsiteY0" fmla="*/ 450237 h 633657"/>
              <a:gd name="connsiteX1" fmla="*/ 500947 w 684407"/>
              <a:gd name="connsiteY1" fmla="*/ 474092 h 633657"/>
              <a:gd name="connsiteX2" fmla="*/ 485044 w 684407"/>
              <a:gd name="connsiteY2" fmla="*/ 323017 h 633657"/>
              <a:gd name="connsiteX3" fmla="*/ 572508 w 684407"/>
              <a:gd name="connsiteY3" fmla="*/ 346871 h 633657"/>
              <a:gd name="connsiteX4" fmla="*/ 683826 w 684407"/>
              <a:gd name="connsiteY4" fmla="*/ 235552 h 633657"/>
              <a:gd name="connsiteX5" fmla="*/ 612265 w 684407"/>
              <a:gd name="connsiteY5" fmla="*/ 28818 h 633657"/>
              <a:gd name="connsiteX6" fmla="*/ 524800 w 684407"/>
              <a:gd name="connsiteY6" fmla="*/ 4964 h 633657"/>
              <a:gd name="connsiteX7" fmla="*/ 389628 w 684407"/>
              <a:gd name="connsiteY7" fmla="*/ 60624 h 633657"/>
              <a:gd name="connsiteX8" fmla="*/ 337151 w 684407"/>
              <a:gd name="connsiteY8" fmla="*/ 124232 h 633657"/>
              <a:gd name="connsiteX9" fmla="*/ 413482 w 684407"/>
              <a:gd name="connsiteY9" fmla="*/ 251455 h 633657"/>
              <a:gd name="connsiteX10" fmla="*/ 230603 w 684407"/>
              <a:gd name="connsiteY10" fmla="*/ 291212 h 633657"/>
              <a:gd name="connsiteX11" fmla="*/ 135186 w 684407"/>
              <a:gd name="connsiteY11" fmla="*/ 354823 h 633657"/>
              <a:gd name="connsiteX12" fmla="*/ 14 w 684407"/>
              <a:gd name="connsiteY12" fmla="*/ 537702 h 633657"/>
              <a:gd name="connsiteX13" fmla="*/ 143138 w 684407"/>
              <a:gd name="connsiteY13" fmla="*/ 633118 h 633657"/>
              <a:gd name="connsiteX14" fmla="*/ 270359 w 684407"/>
              <a:gd name="connsiteY14" fmla="*/ 497945 h 633657"/>
              <a:gd name="connsiteX15" fmla="*/ 286261 w 684407"/>
              <a:gd name="connsiteY15" fmla="*/ 545653 h 633657"/>
              <a:gd name="connsiteX16" fmla="*/ 389629 w 684407"/>
              <a:gd name="connsiteY16" fmla="*/ 450237 h 633657"/>
              <a:gd name="connsiteX0" fmla="*/ 405259 w 700037"/>
              <a:gd name="connsiteY0" fmla="*/ 450237 h 904285"/>
              <a:gd name="connsiteX1" fmla="*/ 516577 w 700037"/>
              <a:gd name="connsiteY1" fmla="*/ 474092 h 904285"/>
              <a:gd name="connsiteX2" fmla="*/ 500674 w 700037"/>
              <a:gd name="connsiteY2" fmla="*/ 323017 h 904285"/>
              <a:gd name="connsiteX3" fmla="*/ 588138 w 700037"/>
              <a:gd name="connsiteY3" fmla="*/ 346871 h 904285"/>
              <a:gd name="connsiteX4" fmla="*/ 699456 w 700037"/>
              <a:gd name="connsiteY4" fmla="*/ 235552 h 904285"/>
              <a:gd name="connsiteX5" fmla="*/ 627895 w 700037"/>
              <a:gd name="connsiteY5" fmla="*/ 28818 h 904285"/>
              <a:gd name="connsiteX6" fmla="*/ 540430 w 700037"/>
              <a:gd name="connsiteY6" fmla="*/ 4964 h 904285"/>
              <a:gd name="connsiteX7" fmla="*/ 405258 w 700037"/>
              <a:gd name="connsiteY7" fmla="*/ 60624 h 904285"/>
              <a:gd name="connsiteX8" fmla="*/ 352781 w 700037"/>
              <a:gd name="connsiteY8" fmla="*/ 124232 h 904285"/>
              <a:gd name="connsiteX9" fmla="*/ 429112 w 700037"/>
              <a:gd name="connsiteY9" fmla="*/ 251455 h 904285"/>
              <a:gd name="connsiteX10" fmla="*/ 246233 w 700037"/>
              <a:gd name="connsiteY10" fmla="*/ 291212 h 904285"/>
              <a:gd name="connsiteX11" fmla="*/ 150816 w 700037"/>
              <a:gd name="connsiteY11" fmla="*/ 354823 h 904285"/>
              <a:gd name="connsiteX12" fmla="*/ 15644 w 700037"/>
              <a:gd name="connsiteY12" fmla="*/ 537702 h 904285"/>
              <a:gd name="connsiteX13" fmla="*/ 18827 w 700037"/>
              <a:gd name="connsiteY13" fmla="*/ 903461 h 904285"/>
              <a:gd name="connsiteX14" fmla="*/ 158768 w 700037"/>
              <a:gd name="connsiteY14" fmla="*/ 633118 h 904285"/>
              <a:gd name="connsiteX15" fmla="*/ 285989 w 700037"/>
              <a:gd name="connsiteY15" fmla="*/ 497945 h 904285"/>
              <a:gd name="connsiteX16" fmla="*/ 301891 w 700037"/>
              <a:gd name="connsiteY16" fmla="*/ 545653 h 904285"/>
              <a:gd name="connsiteX17" fmla="*/ 405259 w 700037"/>
              <a:gd name="connsiteY17" fmla="*/ 450237 h 904285"/>
              <a:gd name="connsiteX0" fmla="*/ 450049 w 744827"/>
              <a:gd name="connsiteY0" fmla="*/ 450237 h 903491"/>
              <a:gd name="connsiteX1" fmla="*/ 561367 w 744827"/>
              <a:gd name="connsiteY1" fmla="*/ 474092 h 903491"/>
              <a:gd name="connsiteX2" fmla="*/ 545464 w 744827"/>
              <a:gd name="connsiteY2" fmla="*/ 323017 h 903491"/>
              <a:gd name="connsiteX3" fmla="*/ 632928 w 744827"/>
              <a:gd name="connsiteY3" fmla="*/ 346871 h 903491"/>
              <a:gd name="connsiteX4" fmla="*/ 744246 w 744827"/>
              <a:gd name="connsiteY4" fmla="*/ 235552 h 903491"/>
              <a:gd name="connsiteX5" fmla="*/ 672685 w 744827"/>
              <a:gd name="connsiteY5" fmla="*/ 28818 h 903491"/>
              <a:gd name="connsiteX6" fmla="*/ 585220 w 744827"/>
              <a:gd name="connsiteY6" fmla="*/ 4964 h 903491"/>
              <a:gd name="connsiteX7" fmla="*/ 450048 w 744827"/>
              <a:gd name="connsiteY7" fmla="*/ 60624 h 903491"/>
              <a:gd name="connsiteX8" fmla="*/ 397571 w 744827"/>
              <a:gd name="connsiteY8" fmla="*/ 124232 h 903491"/>
              <a:gd name="connsiteX9" fmla="*/ 473902 w 744827"/>
              <a:gd name="connsiteY9" fmla="*/ 251455 h 903491"/>
              <a:gd name="connsiteX10" fmla="*/ 291023 w 744827"/>
              <a:gd name="connsiteY10" fmla="*/ 291212 h 903491"/>
              <a:gd name="connsiteX11" fmla="*/ 195606 w 744827"/>
              <a:gd name="connsiteY11" fmla="*/ 354823 h 903491"/>
              <a:gd name="connsiteX12" fmla="*/ 60434 w 744827"/>
              <a:gd name="connsiteY12" fmla="*/ 537702 h 903491"/>
              <a:gd name="connsiteX13" fmla="*/ 7 w 744827"/>
              <a:gd name="connsiteY13" fmla="*/ 672873 h 903491"/>
              <a:gd name="connsiteX14" fmla="*/ 63617 w 744827"/>
              <a:gd name="connsiteY14" fmla="*/ 903461 h 903491"/>
              <a:gd name="connsiteX15" fmla="*/ 203558 w 744827"/>
              <a:gd name="connsiteY15" fmla="*/ 633118 h 903491"/>
              <a:gd name="connsiteX16" fmla="*/ 330779 w 744827"/>
              <a:gd name="connsiteY16" fmla="*/ 497945 h 903491"/>
              <a:gd name="connsiteX17" fmla="*/ 346681 w 744827"/>
              <a:gd name="connsiteY17" fmla="*/ 545653 h 903491"/>
              <a:gd name="connsiteX18" fmla="*/ 450049 w 744827"/>
              <a:gd name="connsiteY18" fmla="*/ 450237 h 903491"/>
              <a:gd name="connsiteX0" fmla="*/ 514831 w 809609"/>
              <a:gd name="connsiteY0" fmla="*/ 450237 h 907114"/>
              <a:gd name="connsiteX1" fmla="*/ 626149 w 809609"/>
              <a:gd name="connsiteY1" fmla="*/ 474092 h 907114"/>
              <a:gd name="connsiteX2" fmla="*/ 610246 w 809609"/>
              <a:gd name="connsiteY2" fmla="*/ 323017 h 907114"/>
              <a:gd name="connsiteX3" fmla="*/ 697710 w 809609"/>
              <a:gd name="connsiteY3" fmla="*/ 346871 h 907114"/>
              <a:gd name="connsiteX4" fmla="*/ 809028 w 809609"/>
              <a:gd name="connsiteY4" fmla="*/ 235552 h 907114"/>
              <a:gd name="connsiteX5" fmla="*/ 737467 w 809609"/>
              <a:gd name="connsiteY5" fmla="*/ 28818 h 907114"/>
              <a:gd name="connsiteX6" fmla="*/ 650002 w 809609"/>
              <a:gd name="connsiteY6" fmla="*/ 4964 h 907114"/>
              <a:gd name="connsiteX7" fmla="*/ 514830 w 809609"/>
              <a:gd name="connsiteY7" fmla="*/ 60624 h 907114"/>
              <a:gd name="connsiteX8" fmla="*/ 462353 w 809609"/>
              <a:gd name="connsiteY8" fmla="*/ 124232 h 907114"/>
              <a:gd name="connsiteX9" fmla="*/ 538684 w 809609"/>
              <a:gd name="connsiteY9" fmla="*/ 251455 h 907114"/>
              <a:gd name="connsiteX10" fmla="*/ 355805 w 809609"/>
              <a:gd name="connsiteY10" fmla="*/ 291212 h 907114"/>
              <a:gd name="connsiteX11" fmla="*/ 260388 w 809609"/>
              <a:gd name="connsiteY11" fmla="*/ 354823 h 907114"/>
              <a:gd name="connsiteX12" fmla="*/ 125216 w 809609"/>
              <a:gd name="connsiteY12" fmla="*/ 537702 h 907114"/>
              <a:gd name="connsiteX13" fmla="*/ 64789 w 809609"/>
              <a:gd name="connsiteY13" fmla="*/ 672873 h 907114"/>
              <a:gd name="connsiteX14" fmla="*/ 1178 w 809609"/>
              <a:gd name="connsiteY14" fmla="*/ 800094 h 907114"/>
              <a:gd name="connsiteX15" fmla="*/ 128399 w 809609"/>
              <a:gd name="connsiteY15" fmla="*/ 903461 h 907114"/>
              <a:gd name="connsiteX16" fmla="*/ 268340 w 809609"/>
              <a:gd name="connsiteY16" fmla="*/ 633118 h 907114"/>
              <a:gd name="connsiteX17" fmla="*/ 395561 w 809609"/>
              <a:gd name="connsiteY17" fmla="*/ 497945 h 907114"/>
              <a:gd name="connsiteX18" fmla="*/ 411463 w 809609"/>
              <a:gd name="connsiteY18" fmla="*/ 545653 h 907114"/>
              <a:gd name="connsiteX19" fmla="*/ 514831 w 809609"/>
              <a:gd name="connsiteY19" fmla="*/ 450237 h 907114"/>
              <a:gd name="connsiteX0" fmla="*/ 550755 w 845533"/>
              <a:gd name="connsiteY0" fmla="*/ 450237 h 950082"/>
              <a:gd name="connsiteX1" fmla="*/ 662073 w 845533"/>
              <a:gd name="connsiteY1" fmla="*/ 474092 h 950082"/>
              <a:gd name="connsiteX2" fmla="*/ 646170 w 845533"/>
              <a:gd name="connsiteY2" fmla="*/ 323017 h 950082"/>
              <a:gd name="connsiteX3" fmla="*/ 733634 w 845533"/>
              <a:gd name="connsiteY3" fmla="*/ 346871 h 950082"/>
              <a:gd name="connsiteX4" fmla="*/ 844952 w 845533"/>
              <a:gd name="connsiteY4" fmla="*/ 235552 h 950082"/>
              <a:gd name="connsiteX5" fmla="*/ 773391 w 845533"/>
              <a:gd name="connsiteY5" fmla="*/ 28818 h 950082"/>
              <a:gd name="connsiteX6" fmla="*/ 685926 w 845533"/>
              <a:gd name="connsiteY6" fmla="*/ 4964 h 950082"/>
              <a:gd name="connsiteX7" fmla="*/ 550754 w 845533"/>
              <a:gd name="connsiteY7" fmla="*/ 60624 h 950082"/>
              <a:gd name="connsiteX8" fmla="*/ 498277 w 845533"/>
              <a:gd name="connsiteY8" fmla="*/ 124232 h 950082"/>
              <a:gd name="connsiteX9" fmla="*/ 574608 w 845533"/>
              <a:gd name="connsiteY9" fmla="*/ 251455 h 950082"/>
              <a:gd name="connsiteX10" fmla="*/ 391729 w 845533"/>
              <a:gd name="connsiteY10" fmla="*/ 291212 h 950082"/>
              <a:gd name="connsiteX11" fmla="*/ 296312 w 845533"/>
              <a:gd name="connsiteY11" fmla="*/ 354823 h 950082"/>
              <a:gd name="connsiteX12" fmla="*/ 161140 w 845533"/>
              <a:gd name="connsiteY12" fmla="*/ 537702 h 950082"/>
              <a:gd name="connsiteX13" fmla="*/ 100713 w 845533"/>
              <a:gd name="connsiteY13" fmla="*/ 672873 h 950082"/>
              <a:gd name="connsiteX14" fmla="*/ 37102 w 845533"/>
              <a:gd name="connsiteY14" fmla="*/ 800094 h 950082"/>
              <a:gd name="connsiteX15" fmla="*/ 5297 w 845533"/>
              <a:gd name="connsiteY15" fmla="*/ 943217 h 950082"/>
              <a:gd name="connsiteX16" fmla="*/ 164323 w 845533"/>
              <a:gd name="connsiteY16" fmla="*/ 903461 h 950082"/>
              <a:gd name="connsiteX17" fmla="*/ 304264 w 845533"/>
              <a:gd name="connsiteY17" fmla="*/ 633118 h 950082"/>
              <a:gd name="connsiteX18" fmla="*/ 431485 w 845533"/>
              <a:gd name="connsiteY18" fmla="*/ 497945 h 950082"/>
              <a:gd name="connsiteX19" fmla="*/ 447387 w 845533"/>
              <a:gd name="connsiteY19" fmla="*/ 545653 h 950082"/>
              <a:gd name="connsiteX20" fmla="*/ 550755 w 845533"/>
              <a:gd name="connsiteY20" fmla="*/ 450237 h 95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5533" h="950082">
                <a:moveTo>
                  <a:pt x="550755" y="450237"/>
                </a:moveTo>
                <a:cubicBezTo>
                  <a:pt x="586536" y="438310"/>
                  <a:pt x="646170" y="495295"/>
                  <a:pt x="662073" y="474092"/>
                </a:cubicBezTo>
                <a:cubicBezTo>
                  <a:pt x="677976" y="452889"/>
                  <a:pt x="634243" y="344220"/>
                  <a:pt x="646170" y="323017"/>
                </a:cubicBezTo>
                <a:cubicBezTo>
                  <a:pt x="658097" y="301814"/>
                  <a:pt x="700504" y="361449"/>
                  <a:pt x="733634" y="346871"/>
                </a:cubicBezTo>
                <a:cubicBezTo>
                  <a:pt x="766764" y="332293"/>
                  <a:pt x="838326" y="288561"/>
                  <a:pt x="844952" y="235552"/>
                </a:cubicBezTo>
                <a:cubicBezTo>
                  <a:pt x="851578" y="182543"/>
                  <a:pt x="799895" y="67249"/>
                  <a:pt x="773391" y="28818"/>
                </a:cubicBezTo>
                <a:cubicBezTo>
                  <a:pt x="746887" y="-9613"/>
                  <a:pt x="723032" y="-337"/>
                  <a:pt x="685926" y="4964"/>
                </a:cubicBezTo>
                <a:cubicBezTo>
                  <a:pt x="648820" y="10265"/>
                  <a:pt x="582029" y="40746"/>
                  <a:pt x="550754" y="60624"/>
                </a:cubicBezTo>
                <a:cubicBezTo>
                  <a:pt x="519479" y="80502"/>
                  <a:pt x="494301" y="92427"/>
                  <a:pt x="498277" y="124232"/>
                </a:cubicBezTo>
                <a:cubicBezTo>
                  <a:pt x="502253" y="156037"/>
                  <a:pt x="592366" y="223625"/>
                  <a:pt x="574608" y="251455"/>
                </a:cubicBezTo>
                <a:cubicBezTo>
                  <a:pt x="556850" y="279285"/>
                  <a:pt x="438112" y="273984"/>
                  <a:pt x="391729" y="291212"/>
                </a:cubicBezTo>
                <a:cubicBezTo>
                  <a:pt x="345346" y="308440"/>
                  <a:pt x="334743" y="313741"/>
                  <a:pt x="296312" y="354823"/>
                </a:cubicBezTo>
                <a:cubicBezTo>
                  <a:pt x="257881" y="395905"/>
                  <a:pt x="193740" y="484694"/>
                  <a:pt x="161140" y="537702"/>
                </a:cubicBezTo>
                <a:cubicBezTo>
                  <a:pt x="128540" y="590710"/>
                  <a:pt x="110784" y="634442"/>
                  <a:pt x="100713" y="672873"/>
                </a:cubicBezTo>
                <a:cubicBezTo>
                  <a:pt x="90642" y="711304"/>
                  <a:pt x="41078" y="765639"/>
                  <a:pt x="37102" y="800094"/>
                </a:cubicBezTo>
                <a:cubicBezTo>
                  <a:pt x="33126" y="834549"/>
                  <a:pt x="-15907" y="925989"/>
                  <a:pt x="5297" y="943217"/>
                </a:cubicBezTo>
                <a:cubicBezTo>
                  <a:pt x="26501" y="960445"/>
                  <a:pt x="126422" y="944542"/>
                  <a:pt x="164323" y="903461"/>
                </a:cubicBezTo>
                <a:cubicBezTo>
                  <a:pt x="202224" y="862380"/>
                  <a:pt x="259737" y="700704"/>
                  <a:pt x="304264" y="633118"/>
                </a:cubicBezTo>
                <a:cubicBezTo>
                  <a:pt x="348791" y="565532"/>
                  <a:pt x="407631" y="512522"/>
                  <a:pt x="431485" y="497945"/>
                </a:cubicBezTo>
                <a:cubicBezTo>
                  <a:pt x="455339" y="483368"/>
                  <a:pt x="427509" y="553604"/>
                  <a:pt x="447387" y="545653"/>
                </a:cubicBezTo>
                <a:cubicBezTo>
                  <a:pt x="467265" y="537702"/>
                  <a:pt x="514974" y="462164"/>
                  <a:pt x="550755" y="4502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28265" y="2514828"/>
            <a:ext cx="463772" cy="291992"/>
          </a:xfrm>
          <a:custGeom>
            <a:avLst/>
            <a:gdLst>
              <a:gd name="connsiteX0" fmla="*/ 32169 w 197252"/>
              <a:gd name="connsiteY0" fmla="*/ 11683 h 291215"/>
              <a:gd name="connsiteX1" fmla="*/ 364 w 197252"/>
              <a:gd name="connsiteY1" fmla="*/ 130953 h 291215"/>
              <a:gd name="connsiteX2" fmla="*/ 48072 w 197252"/>
              <a:gd name="connsiteY2" fmla="*/ 266125 h 291215"/>
              <a:gd name="connsiteX3" fmla="*/ 183244 w 197252"/>
              <a:gd name="connsiteY3" fmla="*/ 282027 h 291215"/>
              <a:gd name="connsiteX4" fmla="*/ 191195 w 197252"/>
              <a:gd name="connsiteY4" fmla="*/ 162758 h 291215"/>
              <a:gd name="connsiteX5" fmla="*/ 167341 w 197252"/>
              <a:gd name="connsiteY5" fmla="*/ 75294 h 291215"/>
              <a:gd name="connsiteX6" fmla="*/ 135536 w 197252"/>
              <a:gd name="connsiteY6" fmla="*/ 11683 h 291215"/>
              <a:gd name="connsiteX7" fmla="*/ 32169 w 197252"/>
              <a:gd name="connsiteY7" fmla="*/ 11683 h 291215"/>
              <a:gd name="connsiteX0" fmla="*/ 32169 w 453613"/>
              <a:gd name="connsiteY0" fmla="*/ 11683 h 287130"/>
              <a:gd name="connsiteX1" fmla="*/ 364 w 453613"/>
              <a:gd name="connsiteY1" fmla="*/ 130953 h 287130"/>
              <a:gd name="connsiteX2" fmla="*/ 48072 w 453613"/>
              <a:gd name="connsiteY2" fmla="*/ 266125 h 287130"/>
              <a:gd name="connsiteX3" fmla="*/ 183244 w 453613"/>
              <a:gd name="connsiteY3" fmla="*/ 282027 h 287130"/>
              <a:gd name="connsiteX4" fmla="*/ 453588 w 453613"/>
              <a:gd name="connsiteY4" fmla="*/ 218417 h 287130"/>
              <a:gd name="connsiteX5" fmla="*/ 167341 w 453613"/>
              <a:gd name="connsiteY5" fmla="*/ 75294 h 287130"/>
              <a:gd name="connsiteX6" fmla="*/ 135536 w 453613"/>
              <a:gd name="connsiteY6" fmla="*/ 11683 h 287130"/>
              <a:gd name="connsiteX7" fmla="*/ 32169 w 453613"/>
              <a:gd name="connsiteY7" fmla="*/ 11683 h 287130"/>
              <a:gd name="connsiteX0" fmla="*/ 32169 w 453897"/>
              <a:gd name="connsiteY0" fmla="*/ 11683 h 287130"/>
              <a:gd name="connsiteX1" fmla="*/ 364 w 453897"/>
              <a:gd name="connsiteY1" fmla="*/ 130953 h 287130"/>
              <a:gd name="connsiteX2" fmla="*/ 48072 w 453897"/>
              <a:gd name="connsiteY2" fmla="*/ 266125 h 287130"/>
              <a:gd name="connsiteX3" fmla="*/ 183244 w 453897"/>
              <a:gd name="connsiteY3" fmla="*/ 282027 h 287130"/>
              <a:gd name="connsiteX4" fmla="*/ 453588 w 453897"/>
              <a:gd name="connsiteY4" fmla="*/ 218417 h 287130"/>
              <a:gd name="connsiteX5" fmla="*/ 235663 w 453897"/>
              <a:gd name="connsiteY5" fmla="*/ 198296 h 287130"/>
              <a:gd name="connsiteX6" fmla="*/ 167341 w 453897"/>
              <a:gd name="connsiteY6" fmla="*/ 75294 h 287130"/>
              <a:gd name="connsiteX7" fmla="*/ 135536 w 453897"/>
              <a:gd name="connsiteY7" fmla="*/ 11683 h 287130"/>
              <a:gd name="connsiteX8" fmla="*/ 32169 w 453897"/>
              <a:gd name="connsiteY8" fmla="*/ 11683 h 287130"/>
              <a:gd name="connsiteX0" fmla="*/ 32169 w 453897"/>
              <a:gd name="connsiteY0" fmla="*/ 15409 h 290856"/>
              <a:gd name="connsiteX1" fmla="*/ 364 w 453897"/>
              <a:gd name="connsiteY1" fmla="*/ 134679 h 290856"/>
              <a:gd name="connsiteX2" fmla="*/ 48072 w 453897"/>
              <a:gd name="connsiteY2" fmla="*/ 269851 h 290856"/>
              <a:gd name="connsiteX3" fmla="*/ 183244 w 453897"/>
              <a:gd name="connsiteY3" fmla="*/ 285753 h 290856"/>
              <a:gd name="connsiteX4" fmla="*/ 453588 w 453897"/>
              <a:gd name="connsiteY4" fmla="*/ 222143 h 290856"/>
              <a:gd name="connsiteX5" fmla="*/ 235663 w 453897"/>
              <a:gd name="connsiteY5" fmla="*/ 202022 h 290856"/>
              <a:gd name="connsiteX6" fmla="*/ 151439 w 453897"/>
              <a:gd name="connsiteY6" fmla="*/ 142630 h 290856"/>
              <a:gd name="connsiteX7" fmla="*/ 135536 w 453897"/>
              <a:gd name="connsiteY7" fmla="*/ 15409 h 290856"/>
              <a:gd name="connsiteX8" fmla="*/ 32169 w 453897"/>
              <a:gd name="connsiteY8" fmla="*/ 15409 h 290856"/>
              <a:gd name="connsiteX0" fmla="*/ 32169 w 453897"/>
              <a:gd name="connsiteY0" fmla="*/ 61 h 275508"/>
              <a:gd name="connsiteX1" fmla="*/ 364 w 453897"/>
              <a:gd name="connsiteY1" fmla="*/ 119331 h 275508"/>
              <a:gd name="connsiteX2" fmla="*/ 48072 w 453897"/>
              <a:gd name="connsiteY2" fmla="*/ 254503 h 275508"/>
              <a:gd name="connsiteX3" fmla="*/ 183244 w 453897"/>
              <a:gd name="connsiteY3" fmla="*/ 270405 h 275508"/>
              <a:gd name="connsiteX4" fmla="*/ 453588 w 453897"/>
              <a:gd name="connsiteY4" fmla="*/ 206795 h 275508"/>
              <a:gd name="connsiteX5" fmla="*/ 235663 w 453897"/>
              <a:gd name="connsiteY5" fmla="*/ 186674 h 275508"/>
              <a:gd name="connsiteX6" fmla="*/ 151439 w 453897"/>
              <a:gd name="connsiteY6" fmla="*/ 127282 h 275508"/>
              <a:gd name="connsiteX7" fmla="*/ 135536 w 453897"/>
              <a:gd name="connsiteY7" fmla="*/ 103428 h 275508"/>
              <a:gd name="connsiteX8" fmla="*/ 32169 w 453897"/>
              <a:gd name="connsiteY8" fmla="*/ 61 h 275508"/>
              <a:gd name="connsiteX0" fmla="*/ 72041 w 454012"/>
              <a:gd name="connsiteY0" fmla="*/ 2510 h 174590"/>
              <a:gd name="connsiteX1" fmla="*/ 479 w 454012"/>
              <a:gd name="connsiteY1" fmla="*/ 18413 h 174590"/>
              <a:gd name="connsiteX2" fmla="*/ 48187 w 454012"/>
              <a:gd name="connsiteY2" fmla="*/ 153585 h 174590"/>
              <a:gd name="connsiteX3" fmla="*/ 183359 w 454012"/>
              <a:gd name="connsiteY3" fmla="*/ 169487 h 174590"/>
              <a:gd name="connsiteX4" fmla="*/ 453703 w 454012"/>
              <a:gd name="connsiteY4" fmla="*/ 105877 h 174590"/>
              <a:gd name="connsiteX5" fmla="*/ 235778 w 454012"/>
              <a:gd name="connsiteY5" fmla="*/ 85756 h 174590"/>
              <a:gd name="connsiteX6" fmla="*/ 151554 w 454012"/>
              <a:gd name="connsiteY6" fmla="*/ 26364 h 174590"/>
              <a:gd name="connsiteX7" fmla="*/ 135651 w 454012"/>
              <a:gd name="connsiteY7" fmla="*/ 2510 h 174590"/>
              <a:gd name="connsiteX8" fmla="*/ 72041 w 454012"/>
              <a:gd name="connsiteY8" fmla="*/ 2510 h 174590"/>
              <a:gd name="connsiteX0" fmla="*/ 39824 w 453600"/>
              <a:gd name="connsiteY0" fmla="*/ 87 h 243729"/>
              <a:gd name="connsiteX1" fmla="*/ 67 w 453600"/>
              <a:gd name="connsiteY1" fmla="*/ 87552 h 243729"/>
              <a:gd name="connsiteX2" fmla="*/ 47775 w 453600"/>
              <a:gd name="connsiteY2" fmla="*/ 222724 h 243729"/>
              <a:gd name="connsiteX3" fmla="*/ 182947 w 453600"/>
              <a:gd name="connsiteY3" fmla="*/ 238626 h 243729"/>
              <a:gd name="connsiteX4" fmla="*/ 453291 w 453600"/>
              <a:gd name="connsiteY4" fmla="*/ 175016 h 243729"/>
              <a:gd name="connsiteX5" fmla="*/ 235366 w 453600"/>
              <a:gd name="connsiteY5" fmla="*/ 154895 h 243729"/>
              <a:gd name="connsiteX6" fmla="*/ 151142 w 453600"/>
              <a:gd name="connsiteY6" fmla="*/ 95503 h 243729"/>
              <a:gd name="connsiteX7" fmla="*/ 135239 w 453600"/>
              <a:gd name="connsiteY7" fmla="*/ 71649 h 243729"/>
              <a:gd name="connsiteX8" fmla="*/ 39824 w 453600"/>
              <a:gd name="connsiteY8" fmla="*/ 87 h 243729"/>
              <a:gd name="connsiteX0" fmla="*/ 10934 w 424710"/>
              <a:gd name="connsiteY0" fmla="*/ 325 h 243292"/>
              <a:gd name="connsiteX1" fmla="*/ 2982 w 424710"/>
              <a:gd name="connsiteY1" fmla="*/ 103692 h 243292"/>
              <a:gd name="connsiteX2" fmla="*/ 18885 w 424710"/>
              <a:gd name="connsiteY2" fmla="*/ 222962 h 243292"/>
              <a:gd name="connsiteX3" fmla="*/ 154057 w 424710"/>
              <a:gd name="connsiteY3" fmla="*/ 238864 h 243292"/>
              <a:gd name="connsiteX4" fmla="*/ 424401 w 424710"/>
              <a:gd name="connsiteY4" fmla="*/ 175254 h 243292"/>
              <a:gd name="connsiteX5" fmla="*/ 206476 w 424710"/>
              <a:gd name="connsiteY5" fmla="*/ 155133 h 243292"/>
              <a:gd name="connsiteX6" fmla="*/ 122252 w 424710"/>
              <a:gd name="connsiteY6" fmla="*/ 95741 h 243292"/>
              <a:gd name="connsiteX7" fmla="*/ 106349 w 424710"/>
              <a:gd name="connsiteY7" fmla="*/ 71887 h 243292"/>
              <a:gd name="connsiteX8" fmla="*/ 10934 w 424710"/>
              <a:gd name="connsiteY8" fmla="*/ 325 h 243292"/>
              <a:gd name="connsiteX0" fmla="*/ 12492 w 426268"/>
              <a:gd name="connsiteY0" fmla="*/ 325 h 241123"/>
              <a:gd name="connsiteX1" fmla="*/ 4540 w 426268"/>
              <a:gd name="connsiteY1" fmla="*/ 103692 h 241123"/>
              <a:gd name="connsiteX2" fmla="*/ 44296 w 426268"/>
              <a:gd name="connsiteY2" fmla="*/ 215011 h 241123"/>
              <a:gd name="connsiteX3" fmla="*/ 155615 w 426268"/>
              <a:gd name="connsiteY3" fmla="*/ 238864 h 241123"/>
              <a:gd name="connsiteX4" fmla="*/ 425959 w 426268"/>
              <a:gd name="connsiteY4" fmla="*/ 175254 h 241123"/>
              <a:gd name="connsiteX5" fmla="*/ 208034 w 426268"/>
              <a:gd name="connsiteY5" fmla="*/ 155133 h 241123"/>
              <a:gd name="connsiteX6" fmla="*/ 123810 w 426268"/>
              <a:gd name="connsiteY6" fmla="*/ 95741 h 241123"/>
              <a:gd name="connsiteX7" fmla="*/ 107907 w 426268"/>
              <a:gd name="connsiteY7" fmla="*/ 71887 h 241123"/>
              <a:gd name="connsiteX8" fmla="*/ 12492 w 426268"/>
              <a:gd name="connsiteY8" fmla="*/ 325 h 241123"/>
              <a:gd name="connsiteX0" fmla="*/ 48340 w 462116"/>
              <a:gd name="connsiteY0" fmla="*/ 9004 h 252701"/>
              <a:gd name="connsiteX1" fmla="*/ 631 w 462116"/>
              <a:gd name="connsiteY1" fmla="*/ 24907 h 252701"/>
              <a:gd name="connsiteX2" fmla="*/ 80144 w 462116"/>
              <a:gd name="connsiteY2" fmla="*/ 223690 h 252701"/>
              <a:gd name="connsiteX3" fmla="*/ 191463 w 462116"/>
              <a:gd name="connsiteY3" fmla="*/ 247543 h 252701"/>
              <a:gd name="connsiteX4" fmla="*/ 461807 w 462116"/>
              <a:gd name="connsiteY4" fmla="*/ 183933 h 252701"/>
              <a:gd name="connsiteX5" fmla="*/ 243882 w 462116"/>
              <a:gd name="connsiteY5" fmla="*/ 163812 h 252701"/>
              <a:gd name="connsiteX6" fmla="*/ 159658 w 462116"/>
              <a:gd name="connsiteY6" fmla="*/ 104420 h 252701"/>
              <a:gd name="connsiteX7" fmla="*/ 143755 w 462116"/>
              <a:gd name="connsiteY7" fmla="*/ 80566 h 252701"/>
              <a:gd name="connsiteX8" fmla="*/ 48340 w 462116"/>
              <a:gd name="connsiteY8" fmla="*/ 9004 h 252701"/>
              <a:gd name="connsiteX0" fmla="*/ 48340 w 470137"/>
              <a:gd name="connsiteY0" fmla="*/ 9004 h 252701"/>
              <a:gd name="connsiteX1" fmla="*/ 631 w 470137"/>
              <a:gd name="connsiteY1" fmla="*/ 24907 h 252701"/>
              <a:gd name="connsiteX2" fmla="*/ 80144 w 470137"/>
              <a:gd name="connsiteY2" fmla="*/ 223690 h 252701"/>
              <a:gd name="connsiteX3" fmla="*/ 191463 w 470137"/>
              <a:gd name="connsiteY3" fmla="*/ 247543 h 252701"/>
              <a:gd name="connsiteX4" fmla="*/ 461807 w 470137"/>
              <a:gd name="connsiteY4" fmla="*/ 183933 h 252701"/>
              <a:gd name="connsiteX5" fmla="*/ 387006 w 470137"/>
              <a:gd name="connsiteY5" fmla="*/ 132008 h 252701"/>
              <a:gd name="connsiteX6" fmla="*/ 243882 w 470137"/>
              <a:gd name="connsiteY6" fmla="*/ 163812 h 252701"/>
              <a:gd name="connsiteX7" fmla="*/ 159658 w 470137"/>
              <a:gd name="connsiteY7" fmla="*/ 104420 h 252701"/>
              <a:gd name="connsiteX8" fmla="*/ 143755 w 470137"/>
              <a:gd name="connsiteY8" fmla="*/ 80566 h 252701"/>
              <a:gd name="connsiteX9" fmla="*/ 48340 w 470137"/>
              <a:gd name="connsiteY9" fmla="*/ 9004 h 252701"/>
              <a:gd name="connsiteX0" fmla="*/ 47831 w 469628"/>
              <a:gd name="connsiteY0" fmla="*/ 9952 h 262181"/>
              <a:gd name="connsiteX1" fmla="*/ 122 w 469628"/>
              <a:gd name="connsiteY1" fmla="*/ 25855 h 262181"/>
              <a:gd name="connsiteX2" fmla="*/ 39878 w 469628"/>
              <a:gd name="connsiteY2" fmla="*/ 240541 h 262181"/>
              <a:gd name="connsiteX3" fmla="*/ 190954 w 469628"/>
              <a:gd name="connsiteY3" fmla="*/ 248491 h 262181"/>
              <a:gd name="connsiteX4" fmla="*/ 461298 w 469628"/>
              <a:gd name="connsiteY4" fmla="*/ 184881 h 262181"/>
              <a:gd name="connsiteX5" fmla="*/ 386497 w 469628"/>
              <a:gd name="connsiteY5" fmla="*/ 132956 h 262181"/>
              <a:gd name="connsiteX6" fmla="*/ 243373 w 469628"/>
              <a:gd name="connsiteY6" fmla="*/ 164760 h 262181"/>
              <a:gd name="connsiteX7" fmla="*/ 159149 w 469628"/>
              <a:gd name="connsiteY7" fmla="*/ 105368 h 262181"/>
              <a:gd name="connsiteX8" fmla="*/ 143246 w 469628"/>
              <a:gd name="connsiteY8" fmla="*/ 81514 h 262181"/>
              <a:gd name="connsiteX9" fmla="*/ 47831 w 469628"/>
              <a:gd name="connsiteY9" fmla="*/ 9952 h 262181"/>
              <a:gd name="connsiteX0" fmla="*/ 47831 w 465737"/>
              <a:gd name="connsiteY0" fmla="*/ 9952 h 293573"/>
              <a:gd name="connsiteX1" fmla="*/ 122 w 465737"/>
              <a:gd name="connsiteY1" fmla="*/ 25855 h 293573"/>
              <a:gd name="connsiteX2" fmla="*/ 39878 w 465737"/>
              <a:gd name="connsiteY2" fmla="*/ 240541 h 293573"/>
              <a:gd name="connsiteX3" fmla="*/ 190954 w 465737"/>
              <a:gd name="connsiteY3" fmla="*/ 248491 h 293573"/>
              <a:gd name="connsiteX4" fmla="*/ 259275 w 465737"/>
              <a:gd name="connsiteY4" fmla="*/ 291982 h 293573"/>
              <a:gd name="connsiteX5" fmla="*/ 461298 w 465737"/>
              <a:gd name="connsiteY5" fmla="*/ 184881 h 293573"/>
              <a:gd name="connsiteX6" fmla="*/ 386497 w 465737"/>
              <a:gd name="connsiteY6" fmla="*/ 132956 h 293573"/>
              <a:gd name="connsiteX7" fmla="*/ 243373 w 465737"/>
              <a:gd name="connsiteY7" fmla="*/ 164760 h 293573"/>
              <a:gd name="connsiteX8" fmla="*/ 159149 w 465737"/>
              <a:gd name="connsiteY8" fmla="*/ 105368 h 293573"/>
              <a:gd name="connsiteX9" fmla="*/ 143246 w 465737"/>
              <a:gd name="connsiteY9" fmla="*/ 81514 h 293573"/>
              <a:gd name="connsiteX10" fmla="*/ 47831 w 465737"/>
              <a:gd name="connsiteY10" fmla="*/ 9952 h 293573"/>
              <a:gd name="connsiteX0" fmla="*/ 47831 w 463772"/>
              <a:gd name="connsiteY0" fmla="*/ 9952 h 291992"/>
              <a:gd name="connsiteX1" fmla="*/ 122 w 463772"/>
              <a:gd name="connsiteY1" fmla="*/ 25855 h 291992"/>
              <a:gd name="connsiteX2" fmla="*/ 39878 w 463772"/>
              <a:gd name="connsiteY2" fmla="*/ 240541 h 291992"/>
              <a:gd name="connsiteX3" fmla="*/ 190954 w 463772"/>
              <a:gd name="connsiteY3" fmla="*/ 248491 h 291992"/>
              <a:gd name="connsiteX4" fmla="*/ 259275 w 463772"/>
              <a:gd name="connsiteY4" fmla="*/ 291982 h 291992"/>
              <a:gd name="connsiteX5" fmla="*/ 299032 w 463772"/>
              <a:gd name="connsiteY5" fmla="*/ 236323 h 291992"/>
              <a:gd name="connsiteX6" fmla="*/ 461298 w 463772"/>
              <a:gd name="connsiteY6" fmla="*/ 184881 h 291992"/>
              <a:gd name="connsiteX7" fmla="*/ 386497 w 463772"/>
              <a:gd name="connsiteY7" fmla="*/ 132956 h 291992"/>
              <a:gd name="connsiteX8" fmla="*/ 243373 w 463772"/>
              <a:gd name="connsiteY8" fmla="*/ 164760 h 291992"/>
              <a:gd name="connsiteX9" fmla="*/ 159149 w 463772"/>
              <a:gd name="connsiteY9" fmla="*/ 105368 h 291992"/>
              <a:gd name="connsiteX10" fmla="*/ 143246 w 463772"/>
              <a:gd name="connsiteY10" fmla="*/ 81514 h 291992"/>
              <a:gd name="connsiteX11" fmla="*/ 47831 w 463772"/>
              <a:gd name="connsiteY11" fmla="*/ 9952 h 2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772" h="291992">
                <a:moveTo>
                  <a:pt x="47831" y="9952"/>
                </a:moveTo>
                <a:cubicBezTo>
                  <a:pt x="23977" y="676"/>
                  <a:pt x="1447" y="-12576"/>
                  <a:pt x="122" y="25855"/>
                </a:cubicBezTo>
                <a:cubicBezTo>
                  <a:pt x="-1203" y="64286"/>
                  <a:pt x="8073" y="203435"/>
                  <a:pt x="39878" y="240541"/>
                </a:cubicBezTo>
                <a:cubicBezTo>
                  <a:pt x="71683" y="277647"/>
                  <a:pt x="154388" y="239918"/>
                  <a:pt x="190954" y="248491"/>
                </a:cubicBezTo>
                <a:cubicBezTo>
                  <a:pt x="227520" y="257064"/>
                  <a:pt x="230660" y="292685"/>
                  <a:pt x="259275" y="291982"/>
                </a:cubicBezTo>
                <a:cubicBezTo>
                  <a:pt x="287890" y="291279"/>
                  <a:pt x="265362" y="254173"/>
                  <a:pt x="299032" y="236323"/>
                </a:cubicBezTo>
                <a:cubicBezTo>
                  <a:pt x="332702" y="218473"/>
                  <a:pt x="446720" y="202109"/>
                  <a:pt x="461298" y="184881"/>
                </a:cubicBezTo>
                <a:cubicBezTo>
                  <a:pt x="475876" y="167653"/>
                  <a:pt x="422818" y="136309"/>
                  <a:pt x="386497" y="132956"/>
                </a:cubicBezTo>
                <a:cubicBezTo>
                  <a:pt x="350176" y="129603"/>
                  <a:pt x="274638" y="177309"/>
                  <a:pt x="243373" y="164760"/>
                </a:cubicBezTo>
                <a:cubicBezTo>
                  <a:pt x="212108" y="152211"/>
                  <a:pt x="179812" y="125868"/>
                  <a:pt x="159149" y="105368"/>
                </a:cubicBezTo>
                <a:cubicBezTo>
                  <a:pt x="138486" y="84868"/>
                  <a:pt x="161799" y="97417"/>
                  <a:pt x="143246" y="81514"/>
                </a:cubicBezTo>
                <a:cubicBezTo>
                  <a:pt x="124693" y="65611"/>
                  <a:pt x="71685" y="19228"/>
                  <a:pt x="47831" y="995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46944" y="2880292"/>
            <a:ext cx="859786" cy="623674"/>
          </a:xfrm>
          <a:custGeom>
            <a:avLst/>
            <a:gdLst>
              <a:gd name="connsiteX0" fmla="*/ 47944 w 868665"/>
              <a:gd name="connsiteY0" fmla="*/ 106896 h 648459"/>
              <a:gd name="connsiteX1" fmla="*/ 183116 w 868665"/>
              <a:gd name="connsiteY1" fmla="*/ 27383 h 648459"/>
              <a:gd name="connsiteX2" fmla="*/ 365996 w 868665"/>
              <a:gd name="connsiteY2" fmla="*/ 27383 h 648459"/>
              <a:gd name="connsiteX3" fmla="*/ 548876 w 868665"/>
              <a:gd name="connsiteY3" fmla="*/ 3529 h 648459"/>
              <a:gd name="connsiteX4" fmla="*/ 747659 w 868665"/>
              <a:gd name="connsiteY4" fmla="*/ 19432 h 648459"/>
              <a:gd name="connsiteX5" fmla="*/ 771512 w 868665"/>
              <a:gd name="connsiteY5" fmla="*/ 178458 h 648459"/>
              <a:gd name="connsiteX6" fmla="*/ 691999 w 868665"/>
              <a:gd name="connsiteY6" fmla="*/ 273874 h 648459"/>
              <a:gd name="connsiteX7" fmla="*/ 652243 w 868665"/>
              <a:gd name="connsiteY7" fmla="*/ 369289 h 648459"/>
              <a:gd name="connsiteX8" fmla="*/ 707902 w 868665"/>
              <a:gd name="connsiteY8" fmla="*/ 440851 h 648459"/>
              <a:gd name="connsiteX9" fmla="*/ 866928 w 868665"/>
              <a:gd name="connsiteY9" fmla="*/ 480608 h 648459"/>
              <a:gd name="connsiteX10" fmla="*/ 779464 w 868665"/>
              <a:gd name="connsiteY10" fmla="*/ 647585 h 648459"/>
              <a:gd name="connsiteX11" fmla="*/ 580681 w 868665"/>
              <a:gd name="connsiteY11" fmla="*/ 544218 h 648459"/>
              <a:gd name="connsiteX12" fmla="*/ 501168 w 868665"/>
              <a:gd name="connsiteY12" fmla="*/ 496510 h 648459"/>
              <a:gd name="connsiteX13" fmla="*/ 405752 w 868665"/>
              <a:gd name="connsiteY13" fmla="*/ 552169 h 648459"/>
              <a:gd name="connsiteX14" fmla="*/ 222872 w 868665"/>
              <a:gd name="connsiteY14" fmla="*/ 520364 h 648459"/>
              <a:gd name="connsiteX15" fmla="*/ 199019 w 868665"/>
              <a:gd name="connsiteY15" fmla="*/ 424948 h 648459"/>
              <a:gd name="connsiteX16" fmla="*/ 175165 w 868665"/>
              <a:gd name="connsiteY16" fmla="*/ 321581 h 648459"/>
              <a:gd name="connsiteX17" fmla="*/ 79749 w 868665"/>
              <a:gd name="connsiteY17" fmla="*/ 265922 h 648459"/>
              <a:gd name="connsiteX18" fmla="*/ 236 w 868665"/>
              <a:gd name="connsiteY18" fmla="*/ 194361 h 648459"/>
              <a:gd name="connsiteX19" fmla="*/ 47944 w 868665"/>
              <a:gd name="connsiteY19" fmla="*/ 106896 h 648459"/>
              <a:gd name="connsiteX0" fmla="*/ 47944 w 868665"/>
              <a:gd name="connsiteY0" fmla="*/ 109927 h 651490"/>
              <a:gd name="connsiteX1" fmla="*/ 183116 w 868665"/>
              <a:gd name="connsiteY1" fmla="*/ 30414 h 651490"/>
              <a:gd name="connsiteX2" fmla="*/ 365996 w 868665"/>
              <a:gd name="connsiteY2" fmla="*/ 30414 h 651490"/>
              <a:gd name="connsiteX3" fmla="*/ 548876 w 868665"/>
              <a:gd name="connsiteY3" fmla="*/ 6560 h 651490"/>
              <a:gd name="connsiteX4" fmla="*/ 477315 w 868665"/>
              <a:gd name="connsiteY4" fmla="*/ 165586 h 651490"/>
              <a:gd name="connsiteX5" fmla="*/ 771512 w 868665"/>
              <a:gd name="connsiteY5" fmla="*/ 181489 h 651490"/>
              <a:gd name="connsiteX6" fmla="*/ 691999 w 868665"/>
              <a:gd name="connsiteY6" fmla="*/ 276905 h 651490"/>
              <a:gd name="connsiteX7" fmla="*/ 652243 w 868665"/>
              <a:gd name="connsiteY7" fmla="*/ 372320 h 651490"/>
              <a:gd name="connsiteX8" fmla="*/ 707902 w 868665"/>
              <a:gd name="connsiteY8" fmla="*/ 443882 h 651490"/>
              <a:gd name="connsiteX9" fmla="*/ 866928 w 868665"/>
              <a:gd name="connsiteY9" fmla="*/ 483639 h 651490"/>
              <a:gd name="connsiteX10" fmla="*/ 779464 w 868665"/>
              <a:gd name="connsiteY10" fmla="*/ 650616 h 651490"/>
              <a:gd name="connsiteX11" fmla="*/ 580681 w 868665"/>
              <a:gd name="connsiteY11" fmla="*/ 547249 h 651490"/>
              <a:gd name="connsiteX12" fmla="*/ 501168 w 868665"/>
              <a:gd name="connsiteY12" fmla="*/ 499541 h 651490"/>
              <a:gd name="connsiteX13" fmla="*/ 405752 w 868665"/>
              <a:gd name="connsiteY13" fmla="*/ 555200 h 651490"/>
              <a:gd name="connsiteX14" fmla="*/ 222872 w 868665"/>
              <a:gd name="connsiteY14" fmla="*/ 523395 h 651490"/>
              <a:gd name="connsiteX15" fmla="*/ 199019 w 868665"/>
              <a:gd name="connsiteY15" fmla="*/ 427979 h 651490"/>
              <a:gd name="connsiteX16" fmla="*/ 175165 w 868665"/>
              <a:gd name="connsiteY16" fmla="*/ 324612 h 651490"/>
              <a:gd name="connsiteX17" fmla="*/ 79749 w 868665"/>
              <a:gd name="connsiteY17" fmla="*/ 268953 h 651490"/>
              <a:gd name="connsiteX18" fmla="*/ 236 w 868665"/>
              <a:gd name="connsiteY18" fmla="*/ 197392 h 651490"/>
              <a:gd name="connsiteX19" fmla="*/ 47944 w 868665"/>
              <a:gd name="connsiteY19" fmla="*/ 109927 h 651490"/>
              <a:gd name="connsiteX0" fmla="*/ 47944 w 868665"/>
              <a:gd name="connsiteY0" fmla="*/ 109927 h 651490"/>
              <a:gd name="connsiteX1" fmla="*/ 183116 w 868665"/>
              <a:gd name="connsiteY1" fmla="*/ 30414 h 651490"/>
              <a:gd name="connsiteX2" fmla="*/ 365996 w 868665"/>
              <a:gd name="connsiteY2" fmla="*/ 30414 h 651490"/>
              <a:gd name="connsiteX3" fmla="*/ 652243 w 868665"/>
              <a:gd name="connsiteY3" fmla="*/ 6560 h 651490"/>
              <a:gd name="connsiteX4" fmla="*/ 477315 w 868665"/>
              <a:gd name="connsiteY4" fmla="*/ 165586 h 651490"/>
              <a:gd name="connsiteX5" fmla="*/ 771512 w 868665"/>
              <a:gd name="connsiteY5" fmla="*/ 181489 h 651490"/>
              <a:gd name="connsiteX6" fmla="*/ 691999 w 868665"/>
              <a:gd name="connsiteY6" fmla="*/ 276905 h 651490"/>
              <a:gd name="connsiteX7" fmla="*/ 652243 w 868665"/>
              <a:gd name="connsiteY7" fmla="*/ 372320 h 651490"/>
              <a:gd name="connsiteX8" fmla="*/ 707902 w 868665"/>
              <a:gd name="connsiteY8" fmla="*/ 443882 h 651490"/>
              <a:gd name="connsiteX9" fmla="*/ 866928 w 868665"/>
              <a:gd name="connsiteY9" fmla="*/ 483639 h 651490"/>
              <a:gd name="connsiteX10" fmla="*/ 779464 w 868665"/>
              <a:gd name="connsiteY10" fmla="*/ 650616 h 651490"/>
              <a:gd name="connsiteX11" fmla="*/ 580681 w 868665"/>
              <a:gd name="connsiteY11" fmla="*/ 547249 h 651490"/>
              <a:gd name="connsiteX12" fmla="*/ 501168 w 868665"/>
              <a:gd name="connsiteY12" fmla="*/ 499541 h 651490"/>
              <a:gd name="connsiteX13" fmla="*/ 405752 w 868665"/>
              <a:gd name="connsiteY13" fmla="*/ 555200 h 651490"/>
              <a:gd name="connsiteX14" fmla="*/ 222872 w 868665"/>
              <a:gd name="connsiteY14" fmla="*/ 523395 h 651490"/>
              <a:gd name="connsiteX15" fmla="*/ 199019 w 868665"/>
              <a:gd name="connsiteY15" fmla="*/ 427979 h 651490"/>
              <a:gd name="connsiteX16" fmla="*/ 175165 w 868665"/>
              <a:gd name="connsiteY16" fmla="*/ 324612 h 651490"/>
              <a:gd name="connsiteX17" fmla="*/ 79749 w 868665"/>
              <a:gd name="connsiteY17" fmla="*/ 268953 h 651490"/>
              <a:gd name="connsiteX18" fmla="*/ 236 w 868665"/>
              <a:gd name="connsiteY18" fmla="*/ 197392 h 651490"/>
              <a:gd name="connsiteX19" fmla="*/ 47944 w 868665"/>
              <a:gd name="connsiteY19" fmla="*/ 109927 h 651490"/>
              <a:gd name="connsiteX0" fmla="*/ 47944 w 868665"/>
              <a:gd name="connsiteY0" fmla="*/ 114207 h 655770"/>
              <a:gd name="connsiteX1" fmla="*/ 183116 w 868665"/>
              <a:gd name="connsiteY1" fmla="*/ 34694 h 655770"/>
              <a:gd name="connsiteX2" fmla="*/ 365996 w 868665"/>
              <a:gd name="connsiteY2" fmla="*/ 34694 h 655770"/>
              <a:gd name="connsiteX3" fmla="*/ 652243 w 868665"/>
              <a:gd name="connsiteY3" fmla="*/ 10840 h 655770"/>
              <a:gd name="connsiteX4" fmla="*/ 477315 w 868665"/>
              <a:gd name="connsiteY4" fmla="*/ 233477 h 655770"/>
              <a:gd name="connsiteX5" fmla="*/ 771512 w 868665"/>
              <a:gd name="connsiteY5" fmla="*/ 185769 h 655770"/>
              <a:gd name="connsiteX6" fmla="*/ 691999 w 868665"/>
              <a:gd name="connsiteY6" fmla="*/ 281185 h 655770"/>
              <a:gd name="connsiteX7" fmla="*/ 652243 w 868665"/>
              <a:gd name="connsiteY7" fmla="*/ 376600 h 655770"/>
              <a:gd name="connsiteX8" fmla="*/ 707902 w 868665"/>
              <a:gd name="connsiteY8" fmla="*/ 448162 h 655770"/>
              <a:gd name="connsiteX9" fmla="*/ 866928 w 868665"/>
              <a:gd name="connsiteY9" fmla="*/ 487919 h 655770"/>
              <a:gd name="connsiteX10" fmla="*/ 779464 w 868665"/>
              <a:gd name="connsiteY10" fmla="*/ 654896 h 655770"/>
              <a:gd name="connsiteX11" fmla="*/ 580681 w 868665"/>
              <a:gd name="connsiteY11" fmla="*/ 551529 h 655770"/>
              <a:gd name="connsiteX12" fmla="*/ 501168 w 868665"/>
              <a:gd name="connsiteY12" fmla="*/ 503821 h 655770"/>
              <a:gd name="connsiteX13" fmla="*/ 405752 w 868665"/>
              <a:gd name="connsiteY13" fmla="*/ 559480 h 655770"/>
              <a:gd name="connsiteX14" fmla="*/ 222872 w 868665"/>
              <a:gd name="connsiteY14" fmla="*/ 527675 h 655770"/>
              <a:gd name="connsiteX15" fmla="*/ 199019 w 868665"/>
              <a:gd name="connsiteY15" fmla="*/ 432259 h 655770"/>
              <a:gd name="connsiteX16" fmla="*/ 175165 w 868665"/>
              <a:gd name="connsiteY16" fmla="*/ 328892 h 655770"/>
              <a:gd name="connsiteX17" fmla="*/ 79749 w 868665"/>
              <a:gd name="connsiteY17" fmla="*/ 273233 h 655770"/>
              <a:gd name="connsiteX18" fmla="*/ 236 w 868665"/>
              <a:gd name="connsiteY18" fmla="*/ 201672 h 655770"/>
              <a:gd name="connsiteX19" fmla="*/ 47944 w 868665"/>
              <a:gd name="connsiteY19" fmla="*/ 114207 h 655770"/>
              <a:gd name="connsiteX0" fmla="*/ 47944 w 868665"/>
              <a:gd name="connsiteY0" fmla="*/ 114207 h 655770"/>
              <a:gd name="connsiteX1" fmla="*/ 183116 w 868665"/>
              <a:gd name="connsiteY1" fmla="*/ 34694 h 655770"/>
              <a:gd name="connsiteX2" fmla="*/ 365996 w 868665"/>
              <a:gd name="connsiteY2" fmla="*/ 34694 h 655770"/>
              <a:gd name="connsiteX3" fmla="*/ 652243 w 868665"/>
              <a:gd name="connsiteY3" fmla="*/ 10840 h 655770"/>
              <a:gd name="connsiteX4" fmla="*/ 477315 w 868665"/>
              <a:gd name="connsiteY4" fmla="*/ 233477 h 655770"/>
              <a:gd name="connsiteX5" fmla="*/ 715377 w 868665"/>
              <a:gd name="connsiteY5" fmla="*/ 124751 h 655770"/>
              <a:gd name="connsiteX6" fmla="*/ 771512 w 868665"/>
              <a:gd name="connsiteY6" fmla="*/ 185769 h 655770"/>
              <a:gd name="connsiteX7" fmla="*/ 691999 w 868665"/>
              <a:gd name="connsiteY7" fmla="*/ 281185 h 655770"/>
              <a:gd name="connsiteX8" fmla="*/ 652243 w 868665"/>
              <a:gd name="connsiteY8" fmla="*/ 376600 h 655770"/>
              <a:gd name="connsiteX9" fmla="*/ 707902 w 868665"/>
              <a:gd name="connsiteY9" fmla="*/ 448162 h 655770"/>
              <a:gd name="connsiteX10" fmla="*/ 866928 w 868665"/>
              <a:gd name="connsiteY10" fmla="*/ 487919 h 655770"/>
              <a:gd name="connsiteX11" fmla="*/ 779464 w 868665"/>
              <a:gd name="connsiteY11" fmla="*/ 654896 h 655770"/>
              <a:gd name="connsiteX12" fmla="*/ 580681 w 868665"/>
              <a:gd name="connsiteY12" fmla="*/ 551529 h 655770"/>
              <a:gd name="connsiteX13" fmla="*/ 501168 w 868665"/>
              <a:gd name="connsiteY13" fmla="*/ 503821 h 655770"/>
              <a:gd name="connsiteX14" fmla="*/ 405752 w 868665"/>
              <a:gd name="connsiteY14" fmla="*/ 559480 h 655770"/>
              <a:gd name="connsiteX15" fmla="*/ 222872 w 868665"/>
              <a:gd name="connsiteY15" fmla="*/ 527675 h 655770"/>
              <a:gd name="connsiteX16" fmla="*/ 199019 w 868665"/>
              <a:gd name="connsiteY16" fmla="*/ 432259 h 655770"/>
              <a:gd name="connsiteX17" fmla="*/ 175165 w 868665"/>
              <a:gd name="connsiteY17" fmla="*/ 328892 h 655770"/>
              <a:gd name="connsiteX18" fmla="*/ 79749 w 868665"/>
              <a:gd name="connsiteY18" fmla="*/ 273233 h 655770"/>
              <a:gd name="connsiteX19" fmla="*/ 236 w 868665"/>
              <a:gd name="connsiteY19" fmla="*/ 201672 h 655770"/>
              <a:gd name="connsiteX20" fmla="*/ 47944 w 868665"/>
              <a:gd name="connsiteY20" fmla="*/ 114207 h 655770"/>
              <a:gd name="connsiteX0" fmla="*/ 47944 w 868665"/>
              <a:gd name="connsiteY0" fmla="*/ 114207 h 655770"/>
              <a:gd name="connsiteX1" fmla="*/ 183116 w 868665"/>
              <a:gd name="connsiteY1" fmla="*/ 34694 h 655770"/>
              <a:gd name="connsiteX2" fmla="*/ 365996 w 868665"/>
              <a:gd name="connsiteY2" fmla="*/ 34694 h 655770"/>
              <a:gd name="connsiteX3" fmla="*/ 652243 w 868665"/>
              <a:gd name="connsiteY3" fmla="*/ 10840 h 655770"/>
              <a:gd name="connsiteX4" fmla="*/ 477315 w 868665"/>
              <a:gd name="connsiteY4" fmla="*/ 233477 h 655770"/>
              <a:gd name="connsiteX5" fmla="*/ 588156 w 868665"/>
              <a:gd name="connsiteY5" fmla="*/ 275826 h 655770"/>
              <a:gd name="connsiteX6" fmla="*/ 715377 w 868665"/>
              <a:gd name="connsiteY6" fmla="*/ 124751 h 655770"/>
              <a:gd name="connsiteX7" fmla="*/ 771512 w 868665"/>
              <a:gd name="connsiteY7" fmla="*/ 185769 h 655770"/>
              <a:gd name="connsiteX8" fmla="*/ 691999 w 868665"/>
              <a:gd name="connsiteY8" fmla="*/ 281185 h 655770"/>
              <a:gd name="connsiteX9" fmla="*/ 652243 w 868665"/>
              <a:gd name="connsiteY9" fmla="*/ 376600 h 655770"/>
              <a:gd name="connsiteX10" fmla="*/ 707902 w 868665"/>
              <a:gd name="connsiteY10" fmla="*/ 448162 h 655770"/>
              <a:gd name="connsiteX11" fmla="*/ 866928 w 868665"/>
              <a:gd name="connsiteY11" fmla="*/ 487919 h 655770"/>
              <a:gd name="connsiteX12" fmla="*/ 779464 w 868665"/>
              <a:gd name="connsiteY12" fmla="*/ 654896 h 655770"/>
              <a:gd name="connsiteX13" fmla="*/ 580681 w 868665"/>
              <a:gd name="connsiteY13" fmla="*/ 551529 h 655770"/>
              <a:gd name="connsiteX14" fmla="*/ 501168 w 868665"/>
              <a:gd name="connsiteY14" fmla="*/ 503821 h 655770"/>
              <a:gd name="connsiteX15" fmla="*/ 405752 w 868665"/>
              <a:gd name="connsiteY15" fmla="*/ 559480 h 655770"/>
              <a:gd name="connsiteX16" fmla="*/ 222872 w 868665"/>
              <a:gd name="connsiteY16" fmla="*/ 527675 h 655770"/>
              <a:gd name="connsiteX17" fmla="*/ 199019 w 868665"/>
              <a:gd name="connsiteY17" fmla="*/ 432259 h 655770"/>
              <a:gd name="connsiteX18" fmla="*/ 175165 w 868665"/>
              <a:gd name="connsiteY18" fmla="*/ 328892 h 655770"/>
              <a:gd name="connsiteX19" fmla="*/ 79749 w 868665"/>
              <a:gd name="connsiteY19" fmla="*/ 273233 h 655770"/>
              <a:gd name="connsiteX20" fmla="*/ 236 w 868665"/>
              <a:gd name="connsiteY20" fmla="*/ 201672 h 655770"/>
              <a:gd name="connsiteX21" fmla="*/ 47944 w 868665"/>
              <a:gd name="connsiteY21" fmla="*/ 114207 h 655770"/>
              <a:gd name="connsiteX0" fmla="*/ 47944 w 868665"/>
              <a:gd name="connsiteY0" fmla="*/ 114756 h 656319"/>
              <a:gd name="connsiteX1" fmla="*/ 183116 w 868665"/>
              <a:gd name="connsiteY1" fmla="*/ 35243 h 656319"/>
              <a:gd name="connsiteX2" fmla="*/ 365996 w 868665"/>
              <a:gd name="connsiteY2" fmla="*/ 35243 h 656319"/>
              <a:gd name="connsiteX3" fmla="*/ 652243 w 868665"/>
              <a:gd name="connsiteY3" fmla="*/ 11389 h 656319"/>
              <a:gd name="connsiteX4" fmla="*/ 532974 w 868665"/>
              <a:gd name="connsiteY4" fmla="*/ 241977 h 656319"/>
              <a:gd name="connsiteX5" fmla="*/ 588156 w 868665"/>
              <a:gd name="connsiteY5" fmla="*/ 276375 h 656319"/>
              <a:gd name="connsiteX6" fmla="*/ 715377 w 868665"/>
              <a:gd name="connsiteY6" fmla="*/ 125300 h 656319"/>
              <a:gd name="connsiteX7" fmla="*/ 771512 w 868665"/>
              <a:gd name="connsiteY7" fmla="*/ 186318 h 656319"/>
              <a:gd name="connsiteX8" fmla="*/ 691999 w 868665"/>
              <a:gd name="connsiteY8" fmla="*/ 281734 h 656319"/>
              <a:gd name="connsiteX9" fmla="*/ 652243 w 868665"/>
              <a:gd name="connsiteY9" fmla="*/ 377149 h 656319"/>
              <a:gd name="connsiteX10" fmla="*/ 707902 w 868665"/>
              <a:gd name="connsiteY10" fmla="*/ 448711 h 656319"/>
              <a:gd name="connsiteX11" fmla="*/ 866928 w 868665"/>
              <a:gd name="connsiteY11" fmla="*/ 488468 h 656319"/>
              <a:gd name="connsiteX12" fmla="*/ 779464 w 868665"/>
              <a:gd name="connsiteY12" fmla="*/ 655445 h 656319"/>
              <a:gd name="connsiteX13" fmla="*/ 580681 w 868665"/>
              <a:gd name="connsiteY13" fmla="*/ 552078 h 656319"/>
              <a:gd name="connsiteX14" fmla="*/ 501168 w 868665"/>
              <a:gd name="connsiteY14" fmla="*/ 504370 h 656319"/>
              <a:gd name="connsiteX15" fmla="*/ 405752 w 868665"/>
              <a:gd name="connsiteY15" fmla="*/ 560029 h 656319"/>
              <a:gd name="connsiteX16" fmla="*/ 222872 w 868665"/>
              <a:gd name="connsiteY16" fmla="*/ 528224 h 656319"/>
              <a:gd name="connsiteX17" fmla="*/ 199019 w 868665"/>
              <a:gd name="connsiteY17" fmla="*/ 432808 h 656319"/>
              <a:gd name="connsiteX18" fmla="*/ 175165 w 868665"/>
              <a:gd name="connsiteY18" fmla="*/ 329441 h 656319"/>
              <a:gd name="connsiteX19" fmla="*/ 79749 w 868665"/>
              <a:gd name="connsiteY19" fmla="*/ 273782 h 656319"/>
              <a:gd name="connsiteX20" fmla="*/ 236 w 868665"/>
              <a:gd name="connsiteY20" fmla="*/ 202221 h 656319"/>
              <a:gd name="connsiteX21" fmla="*/ 47944 w 868665"/>
              <a:gd name="connsiteY21" fmla="*/ 114756 h 656319"/>
              <a:gd name="connsiteX0" fmla="*/ 47944 w 868665"/>
              <a:gd name="connsiteY0" fmla="*/ 114756 h 656319"/>
              <a:gd name="connsiteX1" fmla="*/ 183116 w 868665"/>
              <a:gd name="connsiteY1" fmla="*/ 35243 h 656319"/>
              <a:gd name="connsiteX2" fmla="*/ 365996 w 868665"/>
              <a:gd name="connsiteY2" fmla="*/ 35243 h 656319"/>
              <a:gd name="connsiteX3" fmla="*/ 652243 w 868665"/>
              <a:gd name="connsiteY3" fmla="*/ 11389 h 656319"/>
              <a:gd name="connsiteX4" fmla="*/ 532974 w 868665"/>
              <a:gd name="connsiteY4" fmla="*/ 241977 h 656319"/>
              <a:gd name="connsiteX5" fmla="*/ 596107 w 868665"/>
              <a:gd name="connsiteY5" fmla="*/ 300229 h 656319"/>
              <a:gd name="connsiteX6" fmla="*/ 715377 w 868665"/>
              <a:gd name="connsiteY6" fmla="*/ 125300 h 656319"/>
              <a:gd name="connsiteX7" fmla="*/ 771512 w 868665"/>
              <a:gd name="connsiteY7" fmla="*/ 186318 h 656319"/>
              <a:gd name="connsiteX8" fmla="*/ 691999 w 868665"/>
              <a:gd name="connsiteY8" fmla="*/ 281734 h 656319"/>
              <a:gd name="connsiteX9" fmla="*/ 652243 w 868665"/>
              <a:gd name="connsiteY9" fmla="*/ 377149 h 656319"/>
              <a:gd name="connsiteX10" fmla="*/ 707902 w 868665"/>
              <a:gd name="connsiteY10" fmla="*/ 448711 h 656319"/>
              <a:gd name="connsiteX11" fmla="*/ 866928 w 868665"/>
              <a:gd name="connsiteY11" fmla="*/ 488468 h 656319"/>
              <a:gd name="connsiteX12" fmla="*/ 779464 w 868665"/>
              <a:gd name="connsiteY12" fmla="*/ 655445 h 656319"/>
              <a:gd name="connsiteX13" fmla="*/ 580681 w 868665"/>
              <a:gd name="connsiteY13" fmla="*/ 552078 h 656319"/>
              <a:gd name="connsiteX14" fmla="*/ 501168 w 868665"/>
              <a:gd name="connsiteY14" fmla="*/ 504370 h 656319"/>
              <a:gd name="connsiteX15" fmla="*/ 405752 w 868665"/>
              <a:gd name="connsiteY15" fmla="*/ 560029 h 656319"/>
              <a:gd name="connsiteX16" fmla="*/ 222872 w 868665"/>
              <a:gd name="connsiteY16" fmla="*/ 528224 h 656319"/>
              <a:gd name="connsiteX17" fmla="*/ 199019 w 868665"/>
              <a:gd name="connsiteY17" fmla="*/ 432808 h 656319"/>
              <a:gd name="connsiteX18" fmla="*/ 175165 w 868665"/>
              <a:gd name="connsiteY18" fmla="*/ 329441 h 656319"/>
              <a:gd name="connsiteX19" fmla="*/ 79749 w 868665"/>
              <a:gd name="connsiteY19" fmla="*/ 273782 h 656319"/>
              <a:gd name="connsiteX20" fmla="*/ 236 w 868665"/>
              <a:gd name="connsiteY20" fmla="*/ 202221 h 656319"/>
              <a:gd name="connsiteX21" fmla="*/ 47944 w 868665"/>
              <a:gd name="connsiteY21" fmla="*/ 114756 h 656319"/>
              <a:gd name="connsiteX0" fmla="*/ 47944 w 868665"/>
              <a:gd name="connsiteY0" fmla="*/ 114756 h 656319"/>
              <a:gd name="connsiteX1" fmla="*/ 183116 w 868665"/>
              <a:gd name="connsiteY1" fmla="*/ 35243 h 656319"/>
              <a:gd name="connsiteX2" fmla="*/ 365996 w 868665"/>
              <a:gd name="connsiteY2" fmla="*/ 35243 h 656319"/>
              <a:gd name="connsiteX3" fmla="*/ 652243 w 868665"/>
              <a:gd name="connsiteY3" fmla="*/ 11389 h 656319"/>
              <a:gd name="connsiteX4" fmla="*/ 532974 w 868665"/>
              <a:gd name="connsiteY4" fmla="*/ 241977 h 656319"/>
              <a:gd name="connsiteX5" fmla="*/ 580204 w 868665"/>
              <a:gd name="connsiteY5" fmla="*/ 252522 h 656319"/>
              <a:gd name="connsiteX6" fmla="*/ 715377 w 868665"/>
              <a:gd name="connsiteY6" fmla="*/ 125300 h 656319"/>
              <a:gd name="connsiteX7" fmla="*/ 771512 w 868665"/>
              <a:gd name="connsiteY7" fmla="*/ 186318 h 656319"/>
              <a:gd name="connsiteX8" fmla="*/ 691999 w 868665"/>
              <a:gd name="connsiteY8" fmla="*/ 281734 h 656319"/>
              <a:gd name="connsiteX9" fmla="*/ 652243 w 868665"/>
              <a:gd name="connsiteY9" fmla="*/ 377149 h 656319"/>
              <a:gd name="connsiteX10" fmla="*/ 707902 w 868665"/>
              <a:gd name="connsiteY10" fmla="*/ 448711 h 656319"/>
              <a:gd name="connsiteX11" fmla="*/ 866928 w 868665"/>
              <a:gd name="connsiteY11" fmla="*/ 488468 h 656319"/>
              <a:gd name="connsiteX12" fmla="*/ 779464 w 868665"/>
              <a:gd name="connsiteY12" fmla="*/ 655445 h 656319"/>
              <a:gd name="connsiteX13" fmla="*/ 580681 w 868665"/>
              <a:gd name="connsiteY13" fmla="*/ 552078 h 656319"/>
              <a:gd name="connsiteX14" fmla="*/ 501168 w 868665"/>
              <a:gd name="connsiteY14" fmla="*/ 504370 h 656319"/>
              <a:gd name="connsiteX15" fmla="*/ 405752 w 868665"/>
              <a:gd name="connsiteY15" fmla="*/ 560029 h 656319"/>
              <a:gd name="connsiteX16" fmla="*/ 222872 w 868665"/>
              <a:gd name="connsiteY16" fmla="*/ 528224 h 656319"/>
              <a:gd name="connsiteX17" fmla="*/ 199019 w 868665"/>
              <a:gd name="connsiteY17" fmla="*/ 432808 h 656319"/>
              <a:gd name="connsiteX18" fmla="*/ 175165 w 868665"/>
              <a:gd name="connsiteY18" fmla="*/ 329441 h 656319"/>
              <a:gd name="connsiteX19" fmla="*/ 79749 w 868665"/>
              <a:gd name="connsiteY19" fmla="*/ 273782 h 656319"/>
              <a:gd name="connsiteX20" fmla="*/ 236 w 868665"/>
              <a:gd name="connsiteY20" fmla="*/ 202221 h 656319"/>
              <a:gd name="connsiteX21" fmla="*/ 47944 w 868665"/>
              <a:gd name="connsiteY21" fmla="*/ 114756 h 656319"/>
              <a:gd name="connsiteX0" fmla="*/ 47944 w 794192"/>
              <a:gd name="connsiteY0" fmla="*/ 114756 h 655961"/>
              <a:gd name="connsiteX1" fmla="*/ 183116 w 794192"/>
              <a:gd name="connsiteY1" fmla="*/ 35243 h 655961"/>
              <a:gd name="connsiteX2" fmla="*/ 365996 w 794192"/>
              <a:gd name="connsiteY2" fmla="*/ 35243 h 655961"/>
              <a:gd name="connsiteX3" fmla="*/ 652243 w 794192"/>
              <a:gd name="connsiteY3" fmla="*/ 11389 h 655961"/>
              <a:gd name="connsiteX4" fmla="*/ 532974 w 794192"/>
              <a:gd name="connsiteY4" fmla="*/ 241977 h 655961"/>
              <a:gd name="connsiteX5" fmla="*/ 580204 w 794192"/>
              <a:gd name="connsiteY5" fmla="*/ 252522 h 655961"/>
              <a:gd name="connsiteX6" fmla="*/ 715377 w 794192"/>
              <a:gd name="connsiteY6" fmla="*/ 125300 h 655961"/>
              <a:gd name="connsiteX7" fmla="*/ 771512 w 794192"/>
              <a:gd name="connsiteY7" fmla="*/ 186318 h 655961"/>
              <a:gd name="connsiteX8" fmla="*/ 691999 w 794192"/>
              <a:gd name="connsiteY8" fmla="*/ 281734 h 655961"/>
              <a:gd name="connsiteX9" fmla="*/ 652243 w 794192"/>
              <a:gd name="connsiteY9" fmla="*/ 377149 h 655961"/>
              <a:gd name="connsiteX10" fmla="*/ 707902 w 794192"/>
              <a:gd name="connsiteY10" fmla="*/ 448711 h 655961"/>
              <a:gd name="connsiteX11" fmla="*/ 771512 w 794192"/>
              <a:gd name="connsiteY11" fmla="*/ 504370 h 655961"/>
              <a:gd name="connsiteX12" fmla="*/ 779464 w 794192"/>
              <a:gd name="connsiteY12" fmla="*/ 655445 h 655961"/>
              <a:gd name="connsiteX13" fmla="*/ 580681 w 794192"/>
              <a:gd name="connsiteY13" fmla="*/ 552078 h 655961"/>
              <a:gd name="connsiteX14" fmla="*/ 501168 w 794192"/>
              <a:gd name="connsiteY14" fmla="*/ 504370 h 655961"/>
              <a:gd name="connsiteX15" fmla="*/ 405752 w 794192"/>
              <a:gd name="connsiteY15" fmla="*/ 560029 h 655961"/>
              <a:gd name="connsiteX16" fmla="*/ 222872 w 794192"/>
              <a:gd name="connsiteY16" fmla="*/ 528224 h 655961"/>
              <a:gd name="connsiteX17" fmla="*/ 199019 w 794192"/>
              <a:gd name="connsiteY17" fmla="*/ 432808 h 655961"/>
              <a:gd name="connsiteX18" fmla="*/ 175165 w 794192"/>
              <a:gd name="connsiteY18" fmla="*/ 329441 h 655961"/>
              <a:gd name="connsiteX19" fmla="*/ 79749 w 794192"/>
              <a:gd name="connsiteY19" fmla="*/ 273782 h 655961"/>
              <a:gd name="connsiteX20" fmla="*/ 236 w 794192"/>
              <a:gd name="connsiteY20" fmla="*/ 202221 h 655961"/>
              <a:gd name="connsiteX21" fmla="*/ 47944 w 794192"/>
              <a:gd name="connsiteY21" fmla="*/ 114756 h 655961"/>
              <a:gd name="connsiteX0" fmla="*/ 47944 w 771889"/>
              <a:gd name="connsiteY0" fmla="*/ 114756 h 570406"/>
              <a:gd name="connsiteX1" fmla="*/ 183116 w 771889"/>
              <a:gd name="connsiteY1" fmla="*/ 35243 h 570406"/>
              <a:gd name="connsiteX2" fmla="*/ 365996 w 771889"/>
              <a:gd name="connsiteY2" fmla="*/ 35243 h 570406"/>
              <a:gd name="connsiteX3" fmla="*/ 652243 w 771889"/>
              <a:gd name="connsiteY3" fmla="*/ 11389 h 570406"/>
              <a:gd name="connsiteX4" fmla="*/ 532974 w 771889"/>
              <a:gd name="connsiteY4" fmla="*/ 241977 h 570406"/>
              <a:gd name="connsiteX5" fmla="*/ 580204 w 771889"/>
              <a:gd name="connsiteY5" fmla="*/ 252522 h 570406"/>
              <a:gd name="connsiteX6" fmla="*/ 715377 w 771889"/>
              <a:gd name="connsiteY6" fmla="*/ 125300 h 570406"/>
              <a:gd name="connsiteX7" fmla="*/ 771512 w 771889"/>
              <a:gd name="connsiteY7" fmla="*/ 186318 h 570406"/>
              <a:gd name="connsiteX8" fmla="*/ 691999 w 771889"/>
              <a:gd name="connsiteY8" fmla="*/ 281734 h 570406"/>
              <a:gd name="connsiteX9" fmla="*/ 652243 w 771889"/>
              <a:gd name="connsiteY9" fmla="*/ 377149 h 570406"/>
              <a:gd name="connsiteX10" fmla="*/ 707902 w 771889"/>
              <a:gd name="connsiteY10" fmla="*/ 448711 h 570406"/>
              <a:gd name="connsiteX11" fmla="*/ 771512 w 771889"/>
              <a:gd name="connsiteY11" fmla="*/ 504370 h 570406"/>
              <a:gd name="connsiteX12" fmla="*/ 692000 w 771889"/>
              <a:gd name="connsiteY12" fmla="*/ 567981 h 570406"/>
              <a:gd name="connsiteX13" fmla="*/ 580681 w 771889"/>
              <a:gd name="connsiteY13" fmla="*/ 552078 h 570406"/>
              <a:gd name="connsiteX14" fmla="*/ 501168 w 771889"/>
              <a:gd name="connsiteY14" fmla="*/ 504370 h 570406"/>
              <a:gd name="connsiteX15" fmla="*/ 405752 w 771889"/>
              <a:gd name="connsiteY15" fmla="*/ 560029 h 570406"/>
              <a:gd name="connsiteX16" fmla="*/ 222872 w 771889"/>
              <a:gd name="connsiteY16" fmla="*/ 528224 h 570406"/>
              <a:gd name="connsiteX17" fmla="*/ 199019 w 771889"/>
              <a:gd name="connsiteY17" fmla="*/ 432808 h 570406"/>
              <a:gd name="connsiteX18" fmla="*/ 175165 w 771889"/>
              <a:gd name="connsiteY18" fmla="*/ 329441 h 570406"/>
              <a:gd name="connsiteX19" fmla="*/ 79749 w 771889"/>
              <a:gd name="connsiteY19" fmla="*/ 273782 h 570406"/>
              <a:gd name="connsiteX20" fmla="*/ 236 w 771889"/>
              <a:gd name="connsiteY20" fmla="*/ 202221 h 570406"/>
              <a:gd name="connsiteX21" fmla="*/ 47944 w 771889"/>
              <a:gd name="connsiteY21" fmla="*/ 114756 h 570406"/>
              <a:gd name="connsiteX0" fmla="*/ 47944 w 771889"/>
              <a:gd name="connsiteY0" fmla="*/ 114756 h 625194"/>
              <a:gd name="connsiteX1" fmla="*/ 183116 w 771889"/>
              <a:gd name="connsiteY1" fmla="*/ 35243 h 625194"/>
              <a:gd name="connsiteX2" fmla="*/ 365996 w 771889"/>
              <a:gd name="connsiteY2" fmla="*/ 35243 h 625194"/>
              <a:gd name="connsiteX3" fmla="*/ 652243 w 771889"/>
              <a:gd name="connsiteY3" fmla="*/ 11389 h 625194"/>
              <a:gd name="connsiteX4" fmla="*/ 532974 w 771889"/>
              <a:gd name="connsiteY4" fmla="*/ 241977 h 625194"/>
              <a:gd name="connsiteX5" fmla="*/ 580204 w 771889"/>
              <a:gd name="connsiteY5" fmla="*/ 252522 h 625194"/>
              <a:gd name="connsiteX6" fmla="*/ 715377 w 771889"/>
              <a:gd name="connsiteY6" fmla="*/ 125300 h 625194"/>
              <a:gd name="connsiteX7" fmla="*/ 771512 w 771889"/>
              <a:gd name="connsiteY7" fmla="*/ 186318 h 625194"/>
              <a:gd name="connsiteX8" fmla="*/ 691999 w 771889"/>
              <a:gd name="connsiteY8" fmla="*/ 281734 h 625194"/>
              <a:gd name="connsiteX9" fmla="*/ 652243 w 771889"/>
              <a:gd name="connsiteY9" fmla="*/ 377149 h 625194"/>
              <a:gd name="connsiteX10" fmla="*/ 707902 w 771889"/>
              <a:gd name="connsiteY10" fmla="*/ 448711 h 625194"/>
              <a:gd name="connsiteX11" fmla="*/ 771512 w 771889"/>
              <a:gd name="connsiteY11" fmla="*/ 504370 h 625194"/>
              <a:gd name="connsiteX12" fmla="*/ 692000 w 771889"/>
              <a:gd name="connsiteY12" fmla="*/ 567981 h 625194"/>
              <a:gd name="connsiteX13" fmla="*/ 548875 w 771889"/>
              <a:gd name="connsiteY13" fmla="*/ 623640 h 625194"/>
              <a:gd name="connsiteX14" fmla="*/ 501168 w 771889"/>
              <a:gd name="connsiteY14" fmla="*/ 504370 h 625194"/>
              <a:gd name="connsiteX15" fmla="*/ 405752 w 771889"/>
              <a:gd name="connsiteY15" fmla="*/ 560029 h 625194"/>
              <a:gd name="connsiteX16" fmla="*/ 222872 w 771889"/>
              <a:gd name="connsiteY16" fmla="*/ 528224 h 625194"/>
              <a:gd name="connsiteX17" fmla="*/ 199019 w 771889"/>
              <a:gd name="connsiteY17" fmla="*/ 432808 h 625194"/>
              <a:gd name="connsiteX18" fmla="*/ 175165 w 771889"/>
              <a:gd name="connsiteY18" fmla="*/ 329441 h 625194"/>
              <a:gd name="connsiteX19" fmla="*/ 79749 w 771889"/>
              <a:gd name="connsiteY19" fmla="*/ 273782 h 625194"/>
              <a:gd name="connsiteX20" fmla="*/ 236 w 771889"/>
              <a:gd name="connsiteY20" fmla="*/ 202221 h 625194"/>
              <a:gd name="connsiteX21" fmla="*/ 47944 w 771889"/>
              <a:gd name="connsiteY21" fmla="*/ 114756 h 625194"/>
              <a:gd name="connsiteX0" fmla="*/ 47944 w 771889"/>
              <a:gd name="connsiteY0" fmla="*/ 114756 h 623674"/>
              <a:gd name="connsiteX1" fmla="*/ 183116 w 771889"/>
              <a:gd name="connsiteY1" fmla="*/ 35243 h 623674"/>
              <a:gd name="connsiteX2" fmla="*/ 365996 w 771889"/>
              <a:gd name="connsiteY2" fmla="*/ 35243 h 623674"/>
              <a:gd name="connsiteX3" fmla="*/ 652243 w 771889"/>
              <a:gd name="connsiteY3" fmla="*/ 11389 h 623674"/>
              <a:gd name="connsiteX4" fmla="*/ 532974 w 771889"/>
              <a:gd name="connsiteY4" fmla="*/ 241977 h 623674"/>
              <a:gd name="connsiteX5" fmla="*/ 580204 w 771889"/>
              <a:gd name="connsiteY5" fmla="*/ 252522 h 623674"/>
              <a:gd name="connsiteX6" fmla="*/ 715377 w 771889"/>
              <a:gd name="connsiteY6" fmla="*/ 125300 h 623674"/>
              <a:gd name="connsiteX7" fmla="*/ 771512 w 771889"/>
              <a:gd name="connsiteY7" fmla="*/ 186318 h 623674"/>
              <a:gd name="connsiteX8" fmla="*/ 691999 w 771889"/>
              <a:gd name="connsiteY8" fmla="*/ 281734 h 623674"/>
              <a:gd name="connsiteX9" fmla="*/ 652243 w 771889"/>
              <a:gd name="connsiteY9" fmla="*/ 377149 h 623674"/>
              <a:gd name="connsiteX10" fmla="*/ 707902 w 771889"/>
              <a:gd name="connsiteY10" fmla="*/ 448711 h 623674"/>
              <a:gd name="connsiteX11" fmla="*/ 771512 w 771889"/>
              <a:gd name="connsiteY11" fmla="*/ 504370 h 623674"/>
              <a:gd name="connsiteX12" fmla="*/ 692000 w 771889"/>
              <a:gd name="connsiteY12" fmla="*/ 567981 h 623674"/>
              <a:gd name="connsiteX13" fmla="*/ 548875 w 771889"/>
              <a:gd name="connsiteY13" fmla="*/ 623640 h 623674"/>
              <a:gd name="connsiteX14" fmla="*/ 485265 w 771889"/>
              <a:gd name="connsiteY14" fmla="*/ 560029 h 623674"/>
              <a:gd name="connsiteX15" fmla="*/ 405752 w 771889"/>
              <a:gd name="connsiteY15" fmla="*/ 560029 h 623674"/>
              <a:gd name="connsiteX16" fmla="*/ 222872 w 771889"/>
              <a:gd name="connsiteY16" fmla="*/ 528224 h 623674"/>
              <a:gd name="connsiteX17" fmla="*/ 199019 w 771889"/>
              <a:gd name="connsiteY17" fmla="*/ 432808 h 623674"/>
              <a:gd name="connsiteX18" fmla="*/ 175165 w 771889"/>
              <a:gd name="connsiteY18" fmla="*/ 329441 h 623674"/>
              <a:gd name="connsiteX19" fmla="*/ 79749 w 771889"/>
              <a:gd name="connsiteY19" fmla="*/ 273782 h 623674"/>
              <a:gd name="connsiteX20" fmla="*/ 236 w 771889"/>
              <a:gd name="connsiteY20" fmla="*/ 202221 h 623674"/>
              <a:gd name="connsiteX21" fmla="*/ 47944 w 771889"/>
              <a:gd name="connsiteY21" fmla="*/ 114756 h 623674"/>
              <a:gd name="connsiteX0" fmla="*/ 47944 w 771889"/>
              <a:gd name="connsiteY0" fmla="*/ 114756 h 623674"/>
              <a:gd name="connsiteX1" fmla="*/ 183116 w 771889"/>
              <a:gd name="connsiteY1" fmla="*/ 35243 h 623674"/>
              <a:gd name="connsiteX2" fmla="*/ 365996 w 771889"/>
              <a:gd name="connsiteY2" fmla="*/ 35243 h 623674"/>
              <a:gd name="connsiteX3" fmla="*/ 652243 w 771889"/>
              <a:gd name="connsiteY3" fmla="*/ 11389 h 623674"/>
              <a:gd name="connsiteX4" fmla="*/ 532974 w 771889"/>
              <a:gd name="connsiteY4" fmla="*/ 241977 h 623674"/>
              <a:gd name="connsiteX5" fmla="*/ 580204 w 771889"/>
              <a:gd name="connsiteY5" fmla="*/ 252522 h 623674"/>
              <a:gd name="connsiteX6" fmla="*/ 715377 w 771889"/>
              <a:gd name="connsiteY6" fmla="*/ 125300 h 623674"/>
              <a:gd name="connsiteX7" fmla="*/ 771512 w 771889"/>
              <a:gd name="connsiteY7" fmla="*/ 186318 h 623674"/>
              <a:gd name="connsiteX8" fmla="*/ 691999 w 771889"/>
              <a:gd name="connsiteY8" fmla="*/ 281734 h 623674"/>
              <a:gd name="connsiteX9" fmla="*/ 652243 w 771889"/>
              <a:gd name="connsiteY9" fmla="*/ 377149 h 623674"/>
              <a:gd name="connsiteX10" fmla="*/ 707902 w 771889"/>
              <a:gd name="connsiteY10" fmla="*/ 448711 h 623674"/>
              <a:gd name="connsiteX11" fmla="*/ 771512 w 771889"/>
              <a:gd name="connsiteY11" fmla="*/ 504370 h 623674"/>
              <a:gd name="connsiteX12" fmla="*/ 692000 w 771889"/>
              <a:gd name="connsiteY12" fmla="*/ 567981 h 623674"/>
              <a:gd name="connsiteX13" fmla="*/ 548875 w 771889"/>
              <a:gd name="connsiteY13" fmla="*/ 623640 h 623674"/>
              <a:gd name="connsiteX14" fmla="*/ 485265 w 771889"/>
              <a:gd name="connsiteY14" fmla="*/ 560029 h 623674"/>
              <a:gd name="connsiteX15" fmla="*/ 405752 w 771889"/>
              <a:gd name="connsiteY15" fmla="*/ 560029 h 623674"/>
              <a:gd name="connsiteX16" fmla="*/ 222872 w 771889"/>
              <a:gd name="connsiteY16" fmla="*/ 528224 h 623674"/>
              <a:gd name="connsiteX17" fmla="*/ 127458 w 771889"/>
              <a:gd name="connsiteY17" fmla="*/ 607737 h 623674"/>
              <a:gd name="connsiteX18" fmla="*/ 175165 w 771889"/>
              <a:gd name="connsiteY18" fmla="*/ 329441 h 623674"/>
              <a:gd name="connsiteX19" fmla="*/ 79749 w 771889"/>
              <a:gd name="connsiteY19" fmla="*/ 273782 h 623674"/>
              <a:gd name="connsiteX20" fmla="*/ 236 w 771889"/>
              <a:gd name="connsiteY20" fmla="*/ 202221 h 623674"/>
              <a:gd name="connsiteX21" fmla="*/ 47944 w 771889"/>
              <a:gd name="connsiteY21" fmla="*/ 114756 h 623674"/>
              <a:gd name="connsiteX0" fmla="*/ 47944 w 771889"/>
              <a:gd name="connsiteY0" fmla="*/ 114756 h 623674"/>
              <a:gd name="connsiteX1" fmla="*/ 183116 w 771889"/>
              <a:gd name="connsiteY1" fmla="*/ 35243 h 623674"/>
              <a:gd name="connsiteX2" fmla="*/ 365996 w 771889"/>
              <a:gd name="connsiteY2" fmla="*/ 35243 h 623674"/>
              <a:gd name="connsiteX3" fmla="*/ 652243 w 771889"/>
              <a:gd name="connsiteY3" fmla="*/ 11389 h 623674"/>
              <a:gd name="connsiteX4" fmla="*/ 532974 w 771889"/>
              <a:gd name="connsiteY4" fmla="*/ 241977 h 623674"/>
              <a:gd name="connsiteX5" fmla="*/ 580204 w 771889"/>
              <a:gd name="connsiteY5" fmla="*/ 252522 h 623674"/>
              <a:gd name="connsiteX6" fmla="*/ 715377 w 771889"/>
              <a:gd name="connsiteY6" fmla="*/ 125300 h 623674"/>
              <a:gd name="connsiteX7" fmla="*/ 771512 w 771889"/>
              <a:gd name="connsiteY7" fmla="*/ 186318 h 623674"/>
              <a:gd name="connsiteX8" fmla="*/ 691999 w 771889"/>
              <a:gd name="connsiteY8" fmla="*/ 281734 h 623674"/>
              <a:gd name="connsiteX9" fmla="*/ 652243 w 771889"/>
              <a:gd name="connsiteY9" fmla="*/ 377149 h 623674"/>
              <a:gd name="connsiteX10" fmla="*/ 707902 w 771889"/>
              <a:gd name="connsiteY10" fmla="*/ 448711 h 623674"/>
              <a:gd name="connsiteX11" fmla="*/ 771512 w 771889"/>
              <a:gd name="connsiteY11" fmla="*/ 504370 h 623674"/>
              <a:gd name="connsiteX12" fmla="*/ 692000 w 771889"/>
              <a:gd name="connsiteY12" fmla="*/ 567981 h 623674"/>
              <a:gd name="connsiteX13" fmla="*/ 548875 w 771889"/>
              <a:gd name="connsiteY13" fmla="*/ 623640 h 623674"/>
              <a:gd name="connsiteX14" fmla="*/ 485265 w 771889"/>
              <a:gd name="connsiteY14" fmla="*/ 560029 h 623674"/>
              <a:gd name="connsiteX15" fmla="*/ 405752 w 771889"/>
              <a:gd name="connsiteY15" fmla="*/ 560029 h 623674"/>
              <a:gd name="connsiteX16" fmla="*/ 222872 w 771889"/>
              <a:gd name="connsiteY16" fmla="*/ 528224 h 623674"/>
              <a:gd name="connsiteX17" fmla="*/ 127458 w 771889"/>
              <a:gd name="connsiteY17" fmla="*/ 607737 h 623674"/>
              <a:gd name="connsiteX18" fmla="*/ 47944 w 771889"/>
              <a:gd name="connsiteY18" fmla="*/ 520272 h 623674"/>
              <a:gd name="connsiteX19" fmla="*/ 79749 w 771889"/>
              <a:gd name="connsiteY19" fmla="*/ 273782 h 623674"/>
              <a:gd name="connsiteX20" fmla="*/ 236 w 771889"/>
              <a:gd name="connsiteY20" fmla="*/ 202221 h 623674"/>
              <a:gd name="connsiteX21" fmla="*/ 47944 w 771889"/>
              <a:gd name="connsiteY21" fmla="*/ 114756 h 623674"/>
              <a:gd name="connsiteX0" fmla="*/ 135841 w 859786"/>
              <a:gd name="connsiteY0" fmla="*/ 114756 h 623674"/>
              <a:gd name="connsiteX1" fmla="*/ 271013 w 859786"/>
              <a:gd name="connsiteY1" fmla="*/ 35243 h 623674"/>
              <a:gd name="connsiteX2" fmla="*/ 453893 w 859786"/>
              <a:gd name="connsiteY2" fmla="*/ 35243 h 623674"/>
              <a:gd name="connsiteX3" fmla="*/ 740140 w 859786"/>
              <a:gd name="connsiteY3" fmla="*/ 11389 h 623674"/>
              <a:gd name="connsiteX4" fmla="*/ 620871 w 859786"/>
              <a:gd name="connsiteY4" fmla="*/ 241977 h 623674"/>
              <a:gd name="connsiteX5" fmla="*/ 668101 w 859786"/>
              <a:gd name="connsiteY5" fmla="*/ 252522 h 623674"/>
              <a:gd name="connsiteX6" fmla="*/ 803274 w 859786"/>
              <a:gd name="connsiteY6" fmla="*/ 125300 h 623674"/>
              <a:gd name="connsiteX7" fmla="*/ 859409 w 859786"/>
              <a:gd name="connsiteY7" fmla="*/ 186318 h 623674"/>
              <a:gd name="connsiteX8" fmla="*/ 779896 w 859786"/>
              <a:gd name="connsiteY8" fmla="*/ 281734 h 623674"/>
              <a:gd name="connsiteX9" fmla="*/ 740140 w 859786"/>
              <a:gd name="connsiteY9" fmla="*/ 377149 h 623674"/>
              <a:gd name="connsiteX10" fmla="*/ 795799 w 859786"/>
              <a:gd name="connsiteY10" fmla="*/ 448711 h 623674"/>
              <a:gd name="connsiteX11" fmla="*/ 859409 w 859786"/>
              <a:gd name="connsiteY11" fmla="*/ 504370 h 623674"/>
              <a:gd name="connsiteX12" fmla="*/ 779897 w 859786"/>
              <a:gd name="connsiteY12" fmla="*/ 567981 h 623674"/>
              <a:gd name="connsiteX13" fmla="*/ 636772 w 859786"/>
              <a:gd name="connsiteY13" fmla="*/ 623640 h 623674"/>
              <a:gd name="connsiteX14" fmla="*/ 573162 w 859786"/>
              <a:gd name="connsiteY14" fmla="*/ 560029 h 623674"/>
              <a:gd name="connsiteX15" fmla="*/ 493649 w 859786"/>
              <a:gd name="connsiteY15" fmla="*/ 560029 h 623674"/>
              <a:gd name="connsiteX16" fmla="*/ 310769 w 859786"/>
              <a:gd name="connsiteY16" fmla="*/ 528224 h 623674"/>
              <a:gd name="connsiteX17" fmla="*/ 215355 w 859786"/>
              <a:gd name="connsiteY17" fmla="*/ 607737 h 623674"/>
              <a:gd name="connsiteX18" fmla="*/ 135841 w 859786"/>
              <a:gd name="connsiteY18" fmla="*/ 520272 h 623674"/>
              <a:gd name="connsiteX19" fmla="*/ 193 w 859786"/>
              <a:gd name="connsiteY19" fmla="*/ 419499 h 623674"/>
              <a:gd name="connsiteX20" fmla="*/ 167646 w 859786"/>
              <a:gd name="connsiteY20" fmla="*/ 273782 h 623674"/>
              <a:gd name="connsiteX21" fmla="*/ 88133 w 859786"/>
              <a:gd name="connsiteY21" fmla="*/ 202221 h 623674"/>
              <a:gd name="connsiteX22" fmla="*/ 135841 w 859786"/>
              <a:gd name="connsiteY22" fmla="*/ 114756 h 6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786" h="623674">
                <a:moveTo>
                  <a:pt x="135841" y="114756"/>
                </a:moveTo>
                <a:cubicBezTo>
                  <a:pt x="166321" y="86926"/>
                  <a:pt x="218004" y="48495"/>
                  <a:pt x="271013" y="35243"/>
                </a:cubicBezTo>
                <a:cubicBezTo>
                  <a:pt x="324022" y="21991"/>
                  <a:pt x="375705" y="39219"/>
                  <a:pt x="453893" y="35243"/>
                </a:cubicBezTo>
                <a:cubicBezTo>
                  <a:pt x="532081" y="31267"/>
                  <a:pt x="712310" y="-23067"/>
                  <a:pt x="740140" y="11389"/>
                </a:cubicBezTo>
                <a:cubicBezTo>
                  <a:pt x="767970" y="45845"/>
                  <a:pt x="632877" y="201788"/>
                  <a:pt x="620871" y="241977"/>
                </a:cubicBezTo>
                <a:cubicBezTo>
                  <a:pt x="608865" y="282166"/>
                  <a:pt x="628424" y="270643"/>
                  <a:pt x="668101" y="252522"/>
                </a:cubicBezTo>
                <a:cubicBezTo>
                  <a:pt x="707778" y="234401"/>
                  <a:pt x="770064" y="124407"/>
                  <a:pt x="803274" y="125300"/>
                </a:cubicBezTo>
                <a:cubicBezTo>
                  <a:pt x="836484" y="126193"/>
                  <a:pt x="863305" y="160246"/>
                  <a:pt x="859409" y="186318"/>
                </a:cubicBezTo>
                <a:cubicBezTo>
                  <a:pt x="855513" y="212390"/>
                  <a:pt x="799774" y="249929"/>
                  <a:pt x="779896" y="281734"/>
                </a:cubicBezTo>
                <a:cubicBezTo>
                  <a:pt x="760018" y="313539"/>
                  <a:pt x="737490" y="349320"/>
                  <a:pt x="740140" y="377149"/>
                </a:cubicBezTo>
                <a:cubicBezTo>
                  <a:pt x="742790" y="404978"/>
                  <a:pt x="775921" y="427508"/>
                  <a:pt x="795799" y="448711"/>
                </a:cubicBezTo>
                <a:cubicBezTo>
                  <a:pt x="815677" y="469914"/>
                  <a:pt x="862059" y="484492"/>
                  <a:pt x="859409" y="504370"/>
                </a:cubicBezTo>
                <a:cubicBezTo>
                  <a:pt x="856759" y="524248"/>
                  <a:pt x="817003" y="548103"/>
                  <a:pt x="779897" y="567981"/>
                </a:cubicBezTo>
                <a:cubicBezTo>
                  <a:pt x="742791" y="587859"/>
                  <a:pt x="671228" y="624965"/>
                  <a:pt x="636772" y="623640"/>
                </a:cubicBezTo>
                <a:cubicBezTo>
                  <a:pt x="602316" y="622315"/>
                  <a:pt x="597016" y="570631"/>
                  <a:pt x="573162" y="560029"/>
                </a:cubicBezTo>
                <a:cubicBezTo>
                  <a:pt x="549308" y="549427"/>
                  <a:pt x="537381" y="565330"/>
                  <a:pt x="493649" y="560029"/>
                </a:cubicBezTo>
                <a:cubicBezTo>
                  <a:pt x="449917" y="554728"/>
                  <a:pt x="357151" y="520273"/>
                  <a:pt x="310769" y="528224"/>
                </a:cubicBezTo>
                <a:cubicBezTo>
                  <a:pt x="264387" y="536175"/>
                  <a:pt x="244510" y="609062"/>
                  <a:pt x="215355" y="607737"/>
                </a:cubicBezTo>
                <a:cubicBezTo>
                  <a:pt x="186200" y="606412"/>
                  <a:pt x="171701" y="551645"/>
                  <a:pt x="135841" y="520272"/>
                </a:cubicBezTo>
                <a:cubicBezTo>
                  <a:pt x="99981" y="488899"/>
                  <a:pt x="-5108" y="460581"/>
                  <a:pt x="193" y="419499"/>
                </a:cubicBezTo>
                <a:cubicBezTo>
                  <a:pt x="5494" y="378417"/>
                  <a:pt x="182144" y="290117"/>
                  <a:pt x="167646" y="273782"/>
                </a:cubicBezTo>
                <a:cubicBezTo>
                  <a:pt x="153148" y="257447"/>
                  <a:pt x="90783" y="230050"/>
                  <a:pt x="88133" y="202221"/>
                </a:cubicBezTo>
                <a:cubicBezTo>
                  <a:pt x="85483" y="174392"/>
                  <a:pt x="105361" y="142586"/>
                  <a:pt x="135841" y="1147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67478" y="3834705"/>
            <a:ext cx="542005" cy="491308"/>
          </a:xfrm>
          <a:custGeom>
            <a:avLst/>
            <a:gdLst>
              <a:gd name="connsiteX0" fmla="*/ 26657 w 480887"/>
              <a:gd name="connsiteY0" fmla="*/ 119270 h 326639"/>
              <a:gd name="connsiteX1" fmla="*/ 137975 w 480887"/>
              <a:gd name="connsiteY1" fmla="*/ 63611 h 326639"/>
              <a:gd name="connsiteX2" fmla="*/ 209537 w 480887"/>
              <a:gd name="connsiteY2" fmla="*/ 87465 h 326639"/>
              <a:gd name="connsiteX3" fmla="*/ 376514 w 480887"/>
              <a:gd name="connsiteY3" fmla="*/ 0 h 326639"/>
              <a:gd name="connsiteX4" fmla="*/ 479881 w 480887"/>
              <a:gd name="connsiteY4" fmla="*/ 87465 h 326639"/>
              <a:gd name="connsiteX5" fmla="*/ 424222 w 480887"/>
              <a:gd name="connsiteY5" fmla="*/ 254442 h 326639"/>
              <a:gd name="connsiteX6" fmla="*/ 344709 w 480887"/>
              <a:gd name="connsiteY6" fmla="*/ 326004 h 326639"/>
              <a:gd name="connsiteX7" fmla="*/ 281099 w 480887"/>
              <a:gd name="connsiteY7" fmla="*/ 286247 h 326639"/>
              <a:gd name="connsiteX8" fmla="*/ 201586 w 480887"/>
              <a:gd name="connsiteY8" fmla="*/ 230588 h 326639"/>
              <a:gd name="connsiteX9" fmla="*/ 137975 w 480887"/>
              <a:gd name="connsiteY9" fmla="*/ 254442 h 326639"/>
              <a:gd name="connsiteX10" fmla="*/ 58462 w 480887"/>
              <a:gd name="connsiteY10" fmla="*/ 270345 h 326639"/>
              <a:gd name="connsiteX11" fmla="*/ 2803 w 480887"/>
              <a:gd name="connsiteY11" fmla="*/ 206734 h 326639"/>
              <a:gd name="connsiteX12" fmla="*/ 26657 w 480887"/>
              <a:gd name="connsiteY12" fmla="*/ 119270 h 326639"/>
              <a:gd name="connsiteX0" fmla="*/ 26657 w 599474"/>
              <a:gd name="connsiteY0" fmla="*/ 254703 h 462072"/>
              <a:gd name="connsiteX1" fmla="*/ 137975 w 599474"/>
              <a:gd name="connsiteY1" fmla="*/ 199044 h 462072"/>
              <a:gd name="connsiteX2" fmla="*/ 209537 w 599474"/>
              <a:gd name="connsiteY2" fmla="*/ 222898 h 462072"/>
              <a:gd name="connsiteX3" fmla="*/ 376514 w 599474"/>
              <a:gd name="connsiteY3" fmla="*/ 135433 h 462072"/>
              <a:gd name="connsiteX4" fmla="*/ 599150 w 599474"/>
              <a:gd name="connsiteY4" fmla="*/ 8213 h 462072"/>
              <a:gd name="connsiteX5" fmla="*/ 424222 w 599474"/>
              <a:gd name="connsiteY5" fmla="*/ 389875 h 462072"/>
              <a:gd name="connsiteX6" fmla="*/ 344709 w 599474"/>
              <a:gd name="connsiteY6" fmla="*/ 461437 h 462072"/>
              <a:gd name="connsiteX7" fmla="*/ 281099 w 599474"/>
              <a:gd name="connsiteY7" fmla="*/ 421680 h 462072"/>
              <a:gd name="connsiteX8" fmla="*/ 201586 w 599474"/>
              <a:gd name="connsiteY8" fmla="*/ 366021 h 462072"/>
              <a:gd name="connsiteX9" fmla="*/ 137975 w 599474"/>
              <a:gd name="connsiteY9" fmla="*/ 389875 h 462072"/>
              <a:gd name="connsiteX10" fmla="*/ 58462 w 599474"/>
              <a:gd name="connsiteY10" fmla="*/ 405778 h 462072"/>
              <a:gd name="connsiteX11" fmla="*/ 2803 w 599474"/>
              <a:gd name="connsiteY11" fmla="*/ 342167 h 462072"/>
              <a:gd name="connsiteX12" fmla="*/ 26657 w 599474"/>
              <a:gd name="connsiteY12" fmla="*/ 254703 h 462072"/>
              <a:gd name="connsiteX0" fmla="*/ 26657 w 603301"/>
              <a:gd name="connsiteY0" fmla="*/ 269803 h 477172"/>
              <a:gd name="connsiteX1" fmla="*/ 137975 w 603301"/>
              <a:gd name="connsiteY1" fmla="*/ 214144 h 477172"/>
              <a:gd name="connsiteX2" fmla="*/ 209537 w 603301"/>
              <a:gd name="connsiteY2" fmla="*/ 237998 h 477172"/>
              <a:gd name="connsiteX3" fmla="*/ 519637 w 603301"/>
              <a:gd name="connsiteY3" fmla="*/ 63068 h 477172"/>
              <a:gd name="connsiteX4" fmla="*/ 599150 w 603301"/>
              <a:gd name="connsiteY4" fmla="*/ 23313 h 477172"/>
              <a:gd name="connsiteX5" fmla="*/ 424222 w 603301"/>
              <a:gd name="connsiteY5" fmla="*/ 404975 h 477172"/>
              <a:gd name="connsiteX6" fmla="*/ 344709 w 603301"/>
              <a:gd name="connsiteY6" fmla="*/ 476537 h 477172"/>
              <a:gd name="connsiteX7" fmla="*/ 281099 w 603301"/>
              <a:gd name="connsiteY7" fmla="*/ 436780 h 477172"/>
              <a:gd name="connsiteX8" fmla="*/ 201586 w 603301"/>
              <a:gd name="connsiteY8" fmla="*/ 381121 h 477172"/>
              <a:gd name="connsiteX9" fmla="*/ 137975 w 603301"/>
              <a:gd name="connsiteY9" fmla="*/ 404975 h 477172"/>
              <a:gd name="connsiteX10" fmla="*/ 58462 w 603301"/>
              <a:gd name="connsiteY10" fmla="*/ 420878 h 477172"/>
              <a:gd name="connsiteX11" fmla="*/ 2803 w 603301"/>
              <a:gd name="connsiteY11" fmla="*/ 357267 h 477172"/>
              <a:gd name="connsiteX12" fmla="*/ 26657 w 603301"/>
              <a:gd name="connsiteY12" fmla="*/ 269803 h 477172"/>
              <a:gd name="connsiteX0" fmla="*/ 26657 w 601660"/>
              <a:gd name="connsiteY0" fmla="*/ 267382 h 474751"/>
              <a:gd name="connsiteX1" fmla="*/ 137975 w 601660"/>
              <a:gd name="connsiteY1" fmla="*/ 211723 h 474751"/>
              <a:gd name="connsiteX2" fmla="*/ 408319 w 601660"/>
              <a:gd name="connsiteY2" fmla="*/ 4989 h 474751"/>
              <a:gd name="connsiteX3" fmla="*/ 519637 w 601660"/>
              <a:gd name="connsiteY3" fmla="*/ 60647 h 474751"/>
              <a:gd name="connsiteX4" fmla="*/ 599150 w 601660"/>
              <a:gd name="connsiteY4" fmla="*/ 20892 h 474751"/>
              <a:gd name="connsiteX5" fmla="*/ 424222 w 601660"/>
              <a:gd name="connsiteY5" fmla="*/ 402554 h 474751"/>
              <a:gd name="connsiteX6" fmla="*/ 344709 w 601660"/>
              <a:gd name="connsiteY6" fmla="*/ 474116 h 474751"/>
              <a:gd name="connsiteX7" fmla="*/ 281099 w 601660"/>
              <a:gd name="connsiteY7" fmla="*/ 434359 h 474751"/>
              <a:gd name="connsiteX8" fmla="*/ 201586 w 601660"/>
              <a:gd name="connsiteY8" fmla="*/ 378700 h 474751"/>
              <a:gd name="connsiteX9" fmla="*/ 137975 w 601660"/>
              <a:gd name="connsiteY9" fmla="*/ 402554 h 474751"/>
              <a:gd name="connsiteX10" fmla="*/ 58462 w 601660"/>
              <a:gd name="connsiteY10" fmla="*/ 418457 h 474751"/>
              <a:gd name="connsiteX11" fmla="*/ 2803 w 601660"/>
              <a:gd name="connsiteY11" fmla="*/ 354846 h 474751"/>
              <a:gd name="connsiteX12" fmla="*/ 26657 w 601660"/>
              <a:gd name="connsiteY12" fmla="*/ 267382 h 474751"/>
              <a:gd name="connsiteX0" fmla="*/ 33370 w 608373"/>
              <a:gd name="connsiteY0" fmla="*/ 264150 h 471519"/>
              <a:gd name="connsiteX1" fmla="*/ 303714 w 608373"/>
              <a:gd name="connsiteY1" fmla="*/ 136929 h 471519"/>
              <a:gd name="connsiteX2" fmla="*/ 415032 w 608373"/>
              <a:gd name="connsiteY2" fmla="*/ 1757 h 471519"/>
              <a:gd name="connsiteX3" fmla="*/ 526350 w 608373"/>
              <a:gd name="connsiteY3" fmla="*/ 57415 h 471519"/>
              <a:gd name="connsiteX4" fmla="*/ 605863 w 608373"/>
              <a:gd name="connsiteY4" fmla="*/ 17660 h 471519"/>
              <a:gd name="connsiteX5" fmla="*/ 430935 w 608373"/>
              <a:gd name="connsiteY5" fmla="*/ 399322 h 471519"/>
              <a:gd name="connsiteX6" fmla="*/ 351422 w 608373"/>
              <a:gd name="connsiteY6" fmla="*/ 470884 h 471519"/>
              <a:gd name="connsiteX7" fmla="*/ 287812 w 608373"/>
              <a:gd name="connsiteY7" fmla="*/ 431127 h 471519"/>
              <a:gd name="connsiteX8" fmla="*/ 208299 w 608373"/>
              <a:gd name="connsiteY8" fmla="*/ 375468 h 471519"/>
              <a:gd name="connsiteX9" fmla="*/ 144688 w 608373"/>
              <a:gd name="connsiteY9" fmla="*/ 399322 h 471519"/>
              <a:gd name="connsiteX10" fmla="*/ 65175 w 608373"/>
              <a:gd name="connsiteY10" fmla="*/ 415225 h 471519"/>
              <a:gd name="connsiteX11" fmla="*/ 9516 w 608373"/>
              <a:gd name="connsiteY11" fmla="*/ 351614 h 471519"/>
              <a:gd name="connsiteX12" fmla="*/ 33370 w 608373"/>
              <a:gd name="connsiteY12" fmla="*/ 264150 h 471519"/>
              <a:gd name="connsiteX0" fmla="*/ 33370 w 609458"/>
              <a:gd name="connsiteY0" fmla="*/ 264144 h 480001"/>
              <a:gd name="connsiteX1" fmla="*/ 303714 w 609458"/>
              <a:gd name="connsiteY1" fmla="*/ 136923 h 480001"/>
              <a:gd name="connsiteX2" fmla="*/ 415032 w 609458"/>
              <a:gd name="connsiteY2" fmla="*/ 1751 h 480001"/>
              <a:gd name="connsiteX3" fmla="*/ 526350 w 609458"/>
              <a:gd name="connsiteY3" fmla="*/ 57409 h 480001"/>
              <a:gd name="connsiteX4" fmla="*/ 605863 w 609458"/>
              <a:gd name="connsiteY4" fmla="*/ 17654 h 480001"/>
              <a:gd name="connsiteX5" fmla="*/ 407081 w 609458"/>
              <a:gd name="connsiteY5" fmla="*/ 248242 h 480001"/>
              <a:gd name="connsiteX6" fmla="*/ 351422 w 609458"/>
              <a:gd name="connsiteY6" fmla="*/ 470878 h 480001"/>
              <a:gd name="connsiteX7" fmla="*/ 287812 w 609458"/>
              <a:gd name="connsiteY7" fmla="*/ 431121 h 480001"/>
              <a:gd name="connsiteX8" fmla="*/ 208299 w 609458"/>
              <a:gd name="connsiteY8" fmla="*/ 375462 h 480001"/>
              <a:gd name="connsiteX9" fmla="*/ 144688 w 609458"/>
              <a:gd name="connsiteY9" fmla="*/ 399316 h 480001"/>
              <a:gd name="connsiteX10" fmla="*/ 65175 w 609458"/>
              <a:gd name="connsiteY10" fmla="*/ 415219 h 480001"/>
              <a:gd name="connsiteX11" fmla="*/ 9516 w 609458"/>
              <a:gd name="connsiteY11" fmla="*/ 351608 h 480001"/>
              <a:gd name="connsiteX12" fmla="*/ 33370 w 609458"/>
              <a:gd name="connsiteY12" fmla="*/ 264144 h 480001"/>
              <a:gd name="connsiteX0" fmla="*/ 33370 w 607133"/>
              <a:gd name="connsiteY0" fmla="*/ 264144 h 480001"/>
              <a:gd name="connsiteX1" fmla="*/ 303714 w 607133"/>
              <a:gd name="connsiteY1" fmla="*/ 136923 h 480001"/>
              <a:gd name="connsiteX2" fmla="*/ 415032 w 607133"/>
              <a:gd name="connsiteY2" fmla="*/ 1751 h 480001"/>
              <a:gd name="connsiteX3" fmla="*/ 526350 w 607133"/>
              <a:gd name="connsiteY3" fmla="*/ 57409 h 480001"/>
              <a:gd name="connsiteX4" fmla="*/ 605863 w 607133"/>
              <a:gd name="connsiteY4" fmla="*/ 17654 h 480001"/>
              <a:gd name="connsiteX5" fmla="*/ 462740 w 607133"/>
              <a:gd name="connsiteY5" fmla="*/ 248242 h 480001"/>
              <a:gd name="connsiteX6" fmla="*/ 351422 w 607133"/>
              <a:gd name="connsiteY6" fmla="*/ 470878 h 480001"/>
              <a:gd name="connsiteX7" fmla="*/ 287812 w 607133"/>
              <a:gd name="connsiteY7" fmla="*/ 431121 h 480001"/>
              <a:gd name="connsiteX8" fmla="*/ 208299 w 607133"/>
              <a:gd name="connsiteY8" fmla="*/ 375462 h 480001"/>
              <a:gd name="connsiteX9" fmla="*/ 144688 w 607133"/>
              <a:gd name="connsiteY9" fmla="*/ 399316 h 480001"/>
              <a:gd name="connsiteX10" fmla="*/ 65175 w 607133"/>
              <a:gd name="connsiteY10" fmla="*/ 415219 h 480001"/>
              <a:gd name="connsiteX11" fmla="*/ 9516 w 607133"/>
              <a:gd name="connsiteY11" fmla="*/ 351608 h 480001"/>
              <a:gd name="connsiteX12" fmla="*/ 33370 w 607133"/>
              <a:gd name="connsiteY12" fmla="*/ 264144 h 480001"/>
              <a:gd name="connsiteX0" fmla="*/ 33370 w 607133"/>
              <a:gd name="connsiteY0" fmla="*/ 264144 h 435832"/>
              <a:gd name="connsiteX1" fmla="*/ 303714 w 607133"/>
              <a:gd name="connsiteY1" fmla="*/ 136923 h 435832"/>
              <a:gd name="connsiteX2" fmla="*/ 415032 w 607133"/>
              <a:gd name="connsiteY2" fmla="*/ 1751 h 435832"/>
              <a:gd name="connsiteX3" fmla="*/ 526350 w 607133"/>
              <a:gd name="connsiteY3" fmla="*/ 57409 h 435832"/>
              <a:gd name="connsiteX4" fmla="*/ 605863 w 607133"/>
              <a:gd name="connsiteY4" fmla="*/ 17654 h 435832"/>
              <a:gd name="connsiteX5" fmla="*/ 462740 w 607133"/>
              <a:gd name="connsiteY5" fmla="*/ 248242 h 435832"/>
              <a:gd name="connsiteX6" fmla="*/ 422984 w 607133"/>
              <a:gd name="connsiteY6" fmla="*/ 232339 h 435832"/>
              <a:gd name="connsiteX7" fmla="*/ 287812 w 607133"/>
              <a:gd name="connsiteY7" fmla="*/ 431121 h 435832"/>
              <a:gd name="connsiteX8" fmla="*/ 208299 w 607133"/>
              <a:gd name="connsiteY8" fmla="*/ 375462 h 435832"/>
              <a:gd name="connsiteX9" fmla="*/ 144688 w 607133"/>
              <a:gd name="connsiteY9" fmla="*/ 399316 h 435832"/>
              <a:gd name="connsiteX10" fmla="*/ 65175 w 607133"/>
              <a:gd name="connsiteY10" fmla="*/ 415219 h 435832"/>
              <a:gd name="connsiteX11" fmla="*/ 9516 w 607133"/>
              <a:gd name="connsiteY11" fmla="*/ 351608 h 435832"/>
              <a:gd name="connsiteX12" fmla="*/ 33370 w 607133"/>
              <a:gd name="connsiteY12" fmla="*/ 264144 h 435832"/>
              <a:gd name="connsiteX0" fmla="*/ 11654 w 609271"/>
              <a:gd name="connsiteY0" fmla="*/ 351608 h 435832"/>
              <a:gd name="connsiteX1" fmla="*/ 305852 w 609271"/>
              <a:gd name="connsiteY1" fmla="*/ 136923 h 435832"/>
              <a:gd name="connsiteX2" fmla="*/ 417170 w 609271"/>
              <a:gd name="connsiteY2" fmla="*/ 1751 h 435832"/>
              <a:gd name="connsiteX3" fmla="*/ 528488 w 609271"/>
              <a:gd name="connsiteY3" fmla="*/ 57409 h 435832"/>
              <a:gd name="connsiteX4" fmla="*/ 608001 w 609271"/>
              <a:gd name="connsiteY4" fmla="*/ 17654 h 435832"/>
              <a:gd name="connsiteX5" fmla="*/ 464878 w 609271"/>
              <a:gd name="connsiteY5" fmla="*/ 248242 h 435832"/>
              <a:gd name="connsiteX6" fmla="*/ 425122 w 609271"/>
              <a:gd name="connsiteY6" fmla="*/ 232339 h 435832"/>
              <a:gd name="connsiteX7" fmla="*/ 289950 w 609271"/>
              <a:gd name="connsiteY7" fmla="*/ 431121 h 435832"/>
              <a:gd name="connsiteX8" fmla="*/ 210437 w 609271"/>
              <a:gd name="connsiteY8" fmla="*/ 375462 h 435832"/>
              <a:gd name="connsiteX9" fmla="*/ 146826 w 609271"/>
              <a:gd name="connsiteY9" fmla="*/ 399316 h 435832"/>
              <a:gd name="connsiteX10" fmla="*/ 67313 w 609271"/>
              <a:gd name="connsiteY10" fmla="*/ 415219 h 435832"/>
              <a:gd name="connsiteX11" fmla="*/ 11654 w 609271"/>
              <a:gd name="connsiteY11" fmla="*/ 351608 h 435832"/>
              <a:gd name="connsiteX0" fmla="*/ 5204 w 547162"/>
              <a:gd name="connsiteY0" fmla="*/ 415219 h 435832"/>
              <a:gd name="connsiteX1" fmla="*/ 243743 w 547162"/>
              <a:gd name="connsiteY1" fmla="*/ 136923 h 435832"/>
              <a:gd name="connsiteX2" fmla="*/ 355061 w 547162"/>
              <a:gd name="connsiteY2" fmla="*/ 1751 h 435832"/>
              <a:gd name="connsiteX3" fmla="*/ 466379 w 547162"/>
              <a:gd name="connsiteY3" fmla="*/ 57409 h 435832"/>
              <a:gd name="connsiteX4" fmla="*/ 545892 w 547162"/>
              <a:gd name="connsiteY4" fmla="*/ 17654 h 435832"/>
              <a:gd name="connsiteX5" fmla="*/ 402769 w 547162"/>
              <a:gd name="connsiteY5" fmla="*/ 248242 h 435832"/>
              <a:gd name="connsiteX6" fmla="*/ 363013 w 547162"/>
              <a:gd name="connsiteY6" fmla="*/ 232339 h 435832"/>
              <a:gd name="connsiteX7" fmla="*/ 227841 w 547162"/>
              <a:gd name="connsiteY7" fmla="*/ 431121 h 435832"/>
              <a:gd name="connsiteX8" fmla="*/ 148328 w 547162"/>
              <a:gd name="connsiteY8" fmla="*/ 375462 h 435832"/>
              <a:gd name="connsiteX9" fmla="*/ 84717 w 547162"/>
              <a:gd name="connsiteY9" fmla="*/ 399316 h 435832"/>
              <a:gd name="connsiteX10" fmla="*/ 5204 w 547162"/>
              <a:gd name="connsiteY10" fmla="*/ 415219 h 435832"/>
              <a:gd name="connsiteX0" fmla="*/ 79632 w 462564"/>
              <a:gd name="connsiteY0" fmla="*/ 5776 h 487564"/>
              <a:gd name="connsiteX1" fmla="*/ 159145 w 462564"/>
              <a:gd name="connsiteY1" fmla="*/ 188655 h 487564"/>
              <a:gd name="connsiteX2" fmla="*/ 270463 w 462564"/>
              <a:gd name="connsiteY2" fmla="*/ 53483 h 487564"/>
              <a:gd name="connsiteX3" fmla="*/ 381781 w 462564"/>
              <a:gd name="connsiteY3" fmla="*/ 109141 h 487564"/>
              <a:gd name="connsiteX4" fmla="*/ 461294 w 462564"/>
              <a:gd name="connsiteY4" fmla="*/ 69386 h 487564"/>
              <a:gd name="connsiteX5" fmla="*/ 318171 w 462564"/>
              <a:gd name="connsiteY5" fmla="*/ 299974 h 487564"/>
              <a:gd name="connsiteX6" fmla="*/ 278415 w 462564"/>
              <a:gd name="connsiteY6" fmla="*/ 284071 h 487564"/>
              <a:gd name="connsiteX7" fmla="*/ 143243 w 462564"/>
              <a:gd name="connsiteY7" fmla="*/ 482853 h 487564"/>
              <a:gd name="connsiteX8" fmla="*/ 63730 w 462564"/>
              <a:gd name="connsiteY8" fmla="*/ 427194 h 487564"/>
              <a:gd name="connsiteX9" fmla="*/ 119 w 462564"/>
              <a:gd name="connsiteY9" fmla="*/ 451048 h 487564"/>
              <a:gd name="connsiteX10" fmla="*/ 79632 w 462564"/>
              <a:gd name="connsiteY10" fmla="*/ 5776 h 487564"/>
              <a:gd name="connsiteX0" fmla="*/ 159073 w 542005"/>
              <a:gd name="connsiteY0" fmla="*/ 5776 h 491308"/>
              <a:gd name="connsiteX1" fmla="*/ 238586 w 542005"/>
              <a:gd name="connsiteY1" fmla="*/ 188655 h 491308"/>
              <a:gd name="connsiteX2" fmla="*/ 349904 w 542005"/>
              <a:gd name="connsiteY2" fmla="*/ 53483 h 491308"/>
              <a:gd name="connsiteX3" fmla="*/ 461222 w 542005"/>
              <a:gd name="connsiteY3" fmla="*/ 109141 h 491308"/>
              <a:gd name="connsiteX4" fmla="*/ 540735 w 542005"/>
              <a:gd name="connsiteY4" fmla="*/ 69386 h 491308"/>
              <a:gd name="connsiteX5" fmla="*/ 397612 w 542005"/>
              <a:gd name="connsiteY5" fmla="*/ 299974 h 491308"/>
              <a:gd name="connsiteX6" fmla="*/ 357856 w 542005"/>
              <a:gd name="connsiteY6" fmla="*/ 284071 h 491308"/>
              <a:gd name="connsiteX7" fmla="*/ 222684 w 542005"/>
              <a:gd name="connsiteY7" fmla="*/ 482853 h 491308"/>
              <a:gd name="connsiteX8" fmla="*/ 143171 w 542005"/>
              <a:gd name="connsiteY8" fmla="*/ 427194 h 491308"/>
              <a:gd name="connsiteX9" fmla="*/ 47 w 542005"/>
              <a:gd name="connsiteY9" fmla="*/ 180704 h 491308"/>
              <a:gd name="connsiteX10" fmla="*/ 159073 w 542005"/>
              <a:gd name="connsiteY10" fmla="*/ 5776 h 49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005" h="491308">
                <a:moveTo>
                  <a:pt x="159073" y="5776"/>
                </a:moveTo>
                <a:cubicBezTo>
                  <a:pt x="185577" y="-37956"/>
                  <a:pt x="206781" y="180704"/>
                  <a:pt x="238586" y="188655"/>
                </a:cubicBezTo>
                <a:cubicBezTo>
                  <a:pt x="270391" y="196606"/>
                  <a:pt x="312798" y="66735"/>
                  <a:pt x="349904" y="53483"/>
                </a:cubicBezTo>
                <a:cubicBezTo>
                  <a:pt x="387010" y="40231"/>
                  <a:pt x="429417" y="106491"/>
                  <a:pt x="461222" y="109141"/>
                </a:cubicBezTo>
                <a:cubicBezTo>
                  <a:pt x="493027" y="111792"/>
                  <a:pt x="551337" y="37581"/>
                  <a:pt x="540735" y="69386"/>
                </a:cubicBezTo>
                <a:cubicBezTo>
                  <a:pt x="530133" y="101191"/>
                  <a:pt x="428092" y="264193"/>
                  <a:pt x="397612" y="299974"/>
                </a:cubicBezTo>
                <a:cubicBezTo>
                  <a:pt x="367132" y="335755"/>
                  <a:pt x="387011" y="253591"/>
                  <a:pt x="357856" y="284071"/>
                </a:cubicBezTo>
                <a:cubicBezTo>
                  <a:pt x="328701" y="314551"/>
                  <a:pt x="258465" y="458999"/>
                  <a:pt x="222684" y="482853"/>
                </a:cubicBezTo>
                <a:cubicBezTo>
                  <a:pt x="186903" y="506707"/>
                  <a:pt x="180277" y="477552"/>
                  <a:pt x="143171" y="427194"/>
                </a:cubicBezTo>
                <a:cubicBezTo>
                  <a:pt x="106065" y="376836"/>
                  <a:pt x="-2603" y="250940"/>
                  <a:pt x="47" y="180704"/>
                </a:cubicBezTo>
                <a:cubicBezTo>
                  <a:pt x="2697" y="110468"/>
                  <a:pt x="132569" y="49508"/>
                  <a:pt x="159073" y="577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940024" y="4219422"/>
            <a:ext cx="341282" cy="303832"/>
          </a:xfrm>
          <a:custGeom>
            <a:avLst/>
            <a:gdLst>
              <a:gd name="connsiteX0" fmla="*/ 7387 w 329609"/>
              <a:gd name="connsiteY0" fmla="*/ 35752 h 306205"/>
              <a:gd name="connsiteX1" fmla="*/ 31240 w 329609"/>
              <a:gd name="connsiteY1" fmla="*/ 139119 h 306205"/>
              <a:gd name="connsiteX2" fmla="*/ 182315 w 329609"/>
              <a:gd name="connsiteY2" fmla="*/ 234535 h 306205"/>
              <a:gd name="connsiteX3" fmla="*/ 309536 w 329609"/>
              <a:gd name="connsiteY3" fmla="*/ 306097 h 306205"/>
              <a:gd name="connsiteX4" fmla="*/ 325439 w 329609"/>
              <a:gd name="connsiteY4" fmla="*/ 218632 h 306205"/>
              <a:gd name="connsiteX5" fmla="*/ 269780 w 329609"/>
              <a:gd name="connsiteY5" fmla="*/ 75509 h 306205"/>
              <a:gd name="connsiteX6" fmla="*/ 126656 w 329609"/>
              <a:gd name="connsiteY6" fmla="*/ 3947 h 306205"/>
              <a:gd name="connsiteX7" fmla="*/ 7387 w 329609"/>
              <a:gd name="connsiteY7" fmla="*/ 35752 h 306205"/>
              <a:gd name="connsiteX0" fmla="*/ 6184 w 330365"/>
              <a:gd name="connsiteY0" fmla="*/ 35752 h 310880"/>
              <a:gd name="connsiteX1" fmla="*/ 30037 w 330365"/>
              <a:gd name="connsiteY1" fmla="*/ 139119 h 310880"/>
              <a:gd name="connsiteX2" fmla="*/ 141355 w 330365"/>
              <a:gd name="connsiteY2" fmla="*/ 282243 h 310880"/>
              <a:gd name="connsiteX3" fmla="*/ 308333 w 330365"/>
              <a:gd name="connsiteY3" fmla="*/ 306097 h 310880"/>
              <a:gd name="connsiteX4" fmla="*/ 324236 w 330365"/>
              <a:gd name="connsiteY4" fmla="*/ 218632 h 310880"/>
              <a:gd name="connsiteX5" fmla="*/ 268577 w 330365"/>
              <a:gd name="connsiteY5" fmla="*/ 75509 h 310880"/>
              <a:gd name="connsiteX6" fmla="*/ 125453 w 330365"/>
              <a:gd name="connsiteY6" fmla="*/ 3947 h 310880"/>
              <a:gd name="connsiteX7" fmla="*/ 6184 w 330365"/>
              <a:gd name="connsiteY7" fmla="*/ 35752 h 310880"/>
              <a:gd name="connsiteX0" fmla="*/ 20993 w 345174"/>
              <a:gd name="connsiteY0" fmla="*/ 37793 h 311009"/>
              <a:gd name="connsiteX1" fmla="*/ 13041 w 345174"/>
              <a:gd name="connsiteY1" fmla="*/ 228625 h 311009"/>
              <a:gd name="connsiteX2" fmla="*/ 156164 w 345174"/>
              <a:gd name="connsiteY2" fmla="*/ 284284 h 311009"/>
              <a:gd name="connsiteX3" fmla="*/ 323142 w 345174"/>
              <a:gd name="connsiteY3" fmla="*/ 308138 h 311009"/>
              <a:gd name="connsiteX4" fmla="*/ 339045 w 345174"/>
              <a:gd name="connsiteY4" fmla="*/ 220673 h 311009"/>
              <a:gd name="connsiteX5" fmla="*/ 283386 w 345174"/>
              <a:gd name="connsiteY5" fmla="*/ 77550 h 311009"/>
              <a:gd name="connsiteX6" fmla="*/ 140262 w 345174"/>
              <a:gd name="connsiteY6" fmla="*/ 5988 h 311009"/>
              <a:gd name="connsiteX7" fmla="*/ 20993 w 345174"/>
              <a:gd name="connsiteY7" fmla="*/ 37793 h 311009"/>
              <a:gd name="connsiteX0" fmla="*/ 207502 w 332900"/>
              <a:gd name="connsiteY0" fmla="*/ 153291 h 307237"/>
              <a:gd name="connsiteX1" fmla="*/ 767 w 332900"/>
              <a:gd name="connsiteY1" fmla="*/ 224853 h 307237"/>
              <a:gd name="connsiteX2" fmla="*/ 143890 w 332900"/>
              <a:gd name="connsiteY2" fmla="*/ 280512 h 307237"/>
              <a:gd name="connsiteX3" fmla="*/ 310868 w 332900"/>
              <a:gd name="connsiteY3" fmla="*/ 304366 h 307237"/>
              <a:gd name="connsiteX4" fmla="*/ 326771 w 332900"/>
              <a:gd name="connsiteY4" fmla="*/ 216901 h 307237"/>
              <a:gd name="connsiteX5" fmla="*/ 271112 w 332900"/>
              <a:gd name="connsiteY5" fmla="*/ 73778 h 307237"/>
              <a:gd name="connsiteX6" fmla="*/ 127988 w 332900"/>
              <a:gd name="connsiteY6" fmla="*/ 2216 h 307237"/>
              <a:gd name="connsiteX7" fmla="*/ 207502 w 332900"/>
              <a:gd name="connsiteY7" fmla="*/ 153291 h 307237"/>
              <a:gd name="connsiteX0" fmla="*/ 31543 w 339821"/>
              <a:gd name="connsiteY0" fmla="*/ 87595 h 305151"/>
              <a:gd name="connsiteX1" fmla="*/ 7688 w 339821"/>
              <a:gd name="connsiteY1" fmla="*/ 222767 h 305151"/>
              <a:gd name="connsiteX2" fmla="*/ 150811 w 339821"/>
              <a:gd name="connsiteY2" fmla="*/ 278426 h 305151"/>
              <a:gd name="connsiteX3" fmla="*/ 317789 w 339821"/>
              <a:gd name="connsiteY3" fmla="*/ 302280 h 305151"/>
              <a:gd name="connsiteX4" fmla="*/ 333692 w 339821"/>
              <a:gd name="connsiteY4" fmla="*/ 214815 h 305151"/>
              <a:gd name="connsiteX5" fmla="*/ 278033 w 339821"/>
              <a:gd name="connsiteY5" fmla="*/ 71692 h 305151"/>
              <a:gd name="connsiteX6" fmla="*/ 134909 w 339821"/>
              <a:gd name="connsiteY6" fmla="*/ 130 h 305151"/>
              <a:gd name="connsiteX7" fmla="*/ 31543 w 339821"/>
              <a:gd name="connsiteY7" fmla="*/ 87595 h 305151"/>
              <a:gd name="connsiteX0" fmla="*/ 33004 w 341282"/>
              <a:gd name="connsiteY0" fmla="*/ 21879 h 239435"/>
              <a:gd name="connsiteX1" fmla="*/ 9149 w 341282"/>
              <a:gd name="connsiteY1" fmla="*/ 157051 h 239435"/>
              <a:gd name="connsiteX2" fmla="*/ 152272 w 341282"/>
              <a:gd name="connsiteY2" fmla="*/ 212710 h 239435"/>
              <a:gd name="connsiteX3" fmla="*/ 319250 w 341282"/>
              <a:gd name="connsiteY3" fmla="*/ 236564 h 239435"/>
              <a:gd name="connsiteX4" fmla="*/ 335153 w 341282"/>
              <a:gd name="connsiteY4" fmla="*/ 149099 h 239435"/>
              <a:gd name="connsiteX5" fmla="*/ 279494 w 341282"/>
              <a:gd name="connsiteY5" fmla="*/ 5976 h 239435"/>
              <a:gd name="connsiteX6" fmla="*/ 184078 w 341282"/>
              <a:gd name="connsiteY6" fmla="*/ 109342 h 239435"/>
              <a:gd name="connsiteX7" fmla="*/ 33004 w 341282"/>
              <a:gd name="connsiteY7" fmla="*/ 21879 h 239435"/>
              <a:gd name="connsiteX0" fmla="*/ 33004 w 341282"/>
              <a:gd name="connsiteY0" fmla="*/ 48993 h 266549"/>
              <a:gd name="connsiteX1" fmla="*/ 9149 w 341282"/>
              <a:gd name="connsiteY1" fmla="*/ 184165 h 266549"/>
              <a:gd name="connsiteX2" fmla="*/ 152272 w 341282"/>
              <a:gd name="connsiteY2" fmla="*/ 239824 h 266549"/>
              <a:gd name="connsiteX3" fmla="*/ 319250 w 341282"/>
              <a:gd name="connsiteY3" fmla="*/ 263678 h 266549"/>
              <a:gd name="connsiteX4" fmla="*/ 335153 w 341282"/>
              <a:gd name="connsiteY4" fmla="*/ 176213 h 266549"/>
              <a:gd name="connsiteX5" fmla="*/ 279494 w 341282"/>
              <a:gd name="connsiteY5" fmla="*/ 33090 h 266549"/>
              <a:gd name="connsiteX6" fmla="*/ 192790 w 341282"/>
              <a:gd name="connsiteY6" fmla="*/ 5194 h 266549"/>
              <a:gd name="connsiteX7" fmla="*/ 184078 w 341282"/>
              <a:gd name="connsiteY7" fmla="*/ 136456 h 266549"/>
              <a:gd name="connsiteX8" fmla="*/ 33004 w 341282"/>
              <a:gd name="connsiteY8" fmla="*/ 48993 h 266549"/>
              <a:gd name="connsiteX0" fmla="*/ 33004 w 341282"/>
              <a:gd name="connsiteY0" fmla="*/ 86276 h 303832"/>
              <a:gd name="connsiteX1" fmla="*/ 9149 w 341282"/>
              <a:gd name="connsiteY1" fmla="*/ 221448 h 303832"/>
              <a:gd name="connsiteX2" fmla="*/ 152272 w 341282"/>
              <a:gd name="connsiteY2" fmla="*/ 277107 h 303832"/>
              <a:gd name="connsiteX3" fmla="*/ 319250 w 341282"/>
              <a:gd name="connsiteY3" fmla="*/ 300961 h 303832"/>
              <a:gd name="connsiteX4" fmla="*/ 335153 w 341282"/>
              <a:gd name="connsiteY4" fmla="*/ 213496 h 303832"/>
              <a:gd name="connsiteX5" fmla="*/ 279494 w 341282"/>
              <a:gd name="connsiteY5" fmla="*/ 70373 h 303832"/>
              <a:gd name="connsiteX6" fmla="*/ 145082 w 341282"/>
              <a:gd name="connsiteY6" fmla="*/ 2720 h 303832"/>
              <a:gd name="connsiteX7" fmla="*/ 184078 w 341282"/>
              <a:gd name="connsiteY7" fmla="*/ 173739 h 303832"/>
              <a:gd name="connsiteX8" fmla="*/ 33004 w 341282"/>
              <a:gd name="connsiteY8" fmla="*/ 86276 h 3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82" h="303832">
                <a:moveTo>
                  <a:pt x="33004" y="86276"/>
                </a:moveTo>
                <a:cubicBezTo>
                  <a:pt x="3849" y="94227"/>
                  <a:pt x="-10729" y="189643"/>
                  <a:pt x="9149" y="221448"/>
                </a:cubicBezTo>
                <a:cubicBezTo>
                  <a:pt x="29027" y="253253"/>
                  <a:pt x="100589" y="263855"/>
                  <a:pt x="152272" y="277107"/>
                </a:cubicBezTo>
                <a:cubicBezTo>
                  <a:pt x="203955" y="290359"/>
                  <a:pt x="288770" y="311563"/>
                  <a:pt x="319250" y="300961"/>
                </a:cubicBezTo>
                <a:cubicBezTo>
                  <a:pt x="349730" y="290359"/>
                  <a:pt x="341779" y="251927"/>
                  <a:pt x="335153" y="213496"/>
                </a:cubicBezTo>
                <a:cubicBezTo>
                  <a:pt x="328527" y="175065"/>
                  <a:pt x="297920" y="85624"/>
                  <a:pt x="279494" y="70373"/>
                </a:cubicBezTo>
                <a:cubicBezTo>
                  <a:pt x="261068" y="55122"/>
                  <a:pt x="160985" y="-14508"/>
                  <a:pt x="145082" y="2720"/>
                </a:cubicBezTo>
                <a:cubicBezTo>
                  <a:pt x="129179" y="19948"/>
                  <a:pt x="202758" y="159813"/>
                  <a:pt x="184078" y="173739"/>
                </a:cubicBezTo>
                <a:cubicBezTo>
                  <a:pt x="165398" y="187665"/>
                  <a:pt x="62159" y="78325"/>
                  <a:pt x="33004" y="8627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391298" y="3804824"/>
            <a:ext cx="416774" cy="168009"/>
          </a:xfrm>
          <a:custGeom>
            <a:avLst/>
            <a:gdLst>
              <a:gd name="connsiteX0" fmla="*/ 83941 w 286922"/>
              <a:gd name="connsiteY0" fmla="*/ 9446 h 208349"/>
              <a:gd name="connsiteX1" fmla="*/ 258870 w 286922"/>
              <a:gd name="connsiteY1" fmla="*/ 17397 h 208349"/>
              <a:gd name="connsiteX2" fmla="*/ 274772 w 286922"/>
              <a:gd name="connsiteY2" fmla="*/ 168472 h 208349"/>
              <a:gd name="connsiteX3" fmla="*/ 139600 w 286922"/>
              <a:gd name="connsiteY3" fmla="*/ 208228 h 208349"/>
              <a:gd name="connsiteX4" fmla="*/ 20331 w 286922"/>
              <a:gd name="connsiteY4" fmla="*/ 160520 h 208349"/>
              <a:gd name="connsiteX5" fmla="*/ 4428 w 286922"/>
              <a:gd name="connsiteY5" fmla="*/ 73056 h 208349"/>
              <a:gd name="connsiteX6" fmla="*/ 83941 w 286922"/>
              <a:gd name="connsiteY6" fmla="*/ 9446 h 208349"/>
              <a:gd name="connsiteX0" fmla="*/ 83941 w 319056"/>
              <a:gd name="connsiteY0" fmla="*/ 47458 h 246543"/>
              <a:gd name="connsiteX1" fmla="*/ 306578 w 319056"/>
              <a:gd name="connsiteY1" fmla="*/ 7701 h 246543"/>
              <a:gd name="connsiteX2" fmla="*/ 274772 w 319056"/>
              <a:gd name="connsiteY2" fmla="*/ 206484 h 246543"/>
              <a:gd name="connsiteX3" fmla="*/ 139600 w 319056"/>
              <a:gd name="connsiteY3" fmla="*/ 246240 h 246543"/>
              <a:gd name="connsiteX4" fmla="*/ 20331 w 319056"/>
              <a:gd name="connsiteY4" fmla="*/ 198532 h 246543"/>
              <a:gd name="connsiteX5" fmla="*/ 4428 w 319056"/>
              <a:gd name="connsiteY5" fmla="*/ 111068 h 246543"/>
              <a:gd name="connsiteX6" fmla="*/ 83941 w 319056"/>
              <a:gd name="connsiteY6" fmla="*/ 47458 h 246543"/>
              <a:gd name="connsiteX0" fmla="*/ 161975 w 320386"/>
              <a:gd name="connsiteY0" fmla="*/ 47458 h 246543"/>
              <a:gd name="connsiteX1" fmla="*/ 313051 w 320386"/>
              <a:gd name="connsiteY1" fmla="*/ 7701 h 246543"/>
              <a:gd name="connsiteX2" fmla="*/ 281245 w 320386"/>
              <a:gd name="connsiteY2" fmla="*/ 206484 h 246543"/>
              <a:gd name="connsiteX3" fmla="*/ 146073 w 320386"/>
              <a:gd name="connsiteY3" fmla="*/ 246240 h 246543"/>
              <a:gd name="connsiteX4" fmla="*/ 26804 w 320386"/>
              <a:gd name="connsiteY4" fmla="*/ 198532 h 246543"/>
              <a:gd name="connsiteX5" fmla="*/ 10901 w 320386"/>
              <a:gd name="connsiteY5" fmla="*/ 111068 h 246543"/>
              <a:gd name="connsiteX6" fmla="*/ 161975 w 320386"/>
              <a:gd name="connsiteY6" fmla="*/ 47458 h 246543"/>
              <a:gd name="connsiteX0" fmla="*/ 161975 w 429370"/>
              <a:gd name="connsiteY0" fmla="*/ 44467 h 244139"/>
              <a:gd name="connsiteX1" fmla="*/ 313051 w 429370"/>
              <a:gd name="connsiteY1" fmla="*/ 4710 h 244139"/>
              <a:gd name="connsiteX2" fmla="*/ 424369 w 429370"/>
              <a:gd name="connsiteY2" fmla="*/ 155785 h 244139"/>
              <a:gd name="connsiteX3" fmla="*/ 146073 w 429370"/>
              <a:gd name="connsiteY3" fmla="*/ 243249 h 244139"/>
              <a:gd name="connsiteX4" fmla="*/ 26804 w 429370"/>
              <a:gd name="connsiteY4" fmla="*/ 195541 h 244139"/>
              <a:gd name="connsiteX5" fmla="*/ 10901 w 429370"/>
              <a:gd name="connsiteY5" fmla="*/ 108077 h 244139"/>
              <a:gd name="connsiteX6" fmla="*/ 161975 w 429370"/>
              <a:gd name="connsiteY6" fmla="*/ 44467 h 244139"/>
              <a:gd name="connsiteX0" fmla="*/ 161975 w 426948"/>
              <a:gd name="connsiteY0" fmla="*/ 44467 h 199240"/>
              <a:gd name="connsiteX1" fmla="*/ 313051 w 426948"/>
              <a:gd name="connsiteY1" fmla="*/ 4710 h 199240"/>
              <a:gd name="connsiteX2" fmla="*/ 424369 w 426948"/>
              <a:gd name="connsiteY2" fmla="*/ 155785 h 199240"/>
              <a:gd name="connsiteX3" fmla="*/ 201732 w 426948"/>
              <a:gd name="connsiteY3" fmla="*/ 123980 h 199240"/>
              <a:gd name="connsiteX4" fmla="*/ 26804 w 426948"/>
              <a:gd name="connsiteY4" fmla="*/ 195541 h 199240"/>
              <a:gd name="connsiteX5" fmla="*/ 10901 w 426948"/>
              <a:gd name="connsiteY5" fmla="*/ 108077 h 199240"/>
              <a:gd name="connsiteX6" fmla="*/ 161975 w 426948"/>
              <a:gd name="connsiteY6" fmla="*/ 44467 h 199240"/>
              <a:gd name="connsiteX0" fmla="*/ 151801 w 416774"/>
              <a:gd name="connsiteY0" fmla="*/ 44467 h 160916"/>
              <a:gd name="connsiteX1" fmla="*/ 302877 w 416774"/>
              <a:gd name="connsiteY1" fmla="*/ 4710 h 160916"/>
              <a:gd name="connsiteX2" fmla="*/ 414195 w 416774"/>
              <a:gd name="connsiteY2" fmla="*/ 155785 h 160916"/>
              <a:gd name="connsiteX3" fmla="*/ 191558 w 416774"/>
              <a:gd name="connsiteY3" fmla="*/ 123980 h 160916"/>
              <a:gd name="connsiteX4" fmla="*/ 96143 w 416774"/>
              <a:gd name="connsiteY4" fmla="*/ 108076 h 160916"/>
              <a:gd name="connsiteX5" fmla="*/ 727 w 416774"/>
              <a:gd name="connsiteY5" fmla="*/ 108077 h 160916"/>
              <a:gd name="connsiteX6" fmla="*/ 151801 w 416774"/>
              <a:gd name="connsiteY6" fmla="*/ 44467 h 160916"/>
              <a:gd name="connsiteX0" fmla="*/ 151801 w 416774"/>
              <a:gd name="connsiteY0" fmla="*/ 43536 h 159985"/>
              <a:gd name="connsiteX1" fmla="*/ 302877 w 416774"/>
              <a:gd name="connsiteY1" fmla="*/ 3779 h 159985"/>
              <a:gd name="connsiteX2" fmla="*/ 414195 w 416774"/>
              <a:gd name="connsiteY2" fmla="*/ 154854 h 159985"/>
              <a:gd name="connsiteX3" fmla="*/ 191558 w 416774"/>
              <a:gd name="connsiteY3" fmla="*/ 123049 h 159985"/>
              <a:gd name="connsiteX4" fmla="*/ 96143 w 416774"/>
              <a:gd name="connsiteY4" fmla="*/ 107145 h 159985"/>
              <a:gd name="connsiteX5" fmla="*/ 727 w 416774"/>
              <a:gd name="connsiteY5" fmla="*/ 19682 h 159985"/>
              <a:gd name="connsiteX6" fmla="*/ 151801 w 416774"/>
              <a:gd name="connsiteY6" fmla="*/ 43536 h 159985"/>
              <a:gd name="connsiteX0" fmla="*/ 151801 w 416774"/>
              <a:gd name="connsiteY0" fmla="*/ 11803 h 168009"/>
              <a:gd name="connsiteX1" fmla="*/ 302877 w 416774"/>
              <a:gd name="connsiteY1" fmla="*/ 11803 h 168009"/>
              <a:gd name="connsiteX2" fmla="*/ 414195 w 416774"/>
              <a:gd name="connsiteY2" fmla="*/ 162878 h 168009"/>
              <a:gd name="connsiteX3" fmla="*/ 191558 w 416774"/>
              <a:gd name="connsiteY3" fmla="*/ 131073 h 168009"/>
              <a:gd name="connsiteX4" fmla="*/ 96143 w 416774"/>
              <a:gd name="connsiteY4" fmla="*/ 115169 h 168009"/>
              <a:gd name="connsiteX5" fmla="*/ 727 w 416774"/>
              <a:gd name="connsiteY5" fmla="*/ 27706 h 168009"/>
              <a:gd name="connsiteX6" fmla="*/ 151801 w 416774"/>
              <a:gd name="connsiteY6" fmla="*/ 11803 h 16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74" h="168009">
                <a:moveTo>
                  <a:pt x="151801" y="11803"/>
                </a:moveTo>
                <a:cubicBezTo>
                  <a:pt x="202159" y="9153"/>
                  <a:pt x="259145" y="-13376"/>
                  <a:pt x="302877" y="11803"/>
                </a:cubicBezTo>
                <a:cubicBezTo>
                  <a:pt x="346609" y="36982"/>
                  <a:pt x="432748" y="143000"/>
                  <a:pt x="414195" y="162878"/>
                </a:cubicBezTo>
                <a:cubicBezTo>
                  <a:pt x="395642" y="182756"/>
                  <a:pt x="244567" y="139024"/>
                  <a:pt x="191558" y="131073"/>
                </a:cubicBezTo>
                <a:cubicBezTo>
                  <a:pt x="138549" y="123122"/>
                  <a:pt x="118672" y="137698"/>
                  <a:pt x="96143" y="115169"/>
                </a:cubicBezTo>
                <a:cubicBezTo>
                  <a:pt x="73614" y="92640"/>
                  <a:pt x="-8549" y="44934"/>
                  <a:pt x="727" y="27706"/>
                </a:cubicBezTo>
                <a:cubicBezTo>
                  <a:pt x="10003" y="10478"/>
                  <a:pt x="101443" y="14454"/>
                  <a:pt x="151801" y="118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08089" y="3442914"/>
            <a:ext cx="424110" cy="243067"/>
          </a:xfrm>
          <a:custGeom>
            <a:avLst/>
            <a:gdLst>
              <a:gd name="connsiteX0" fmla="*/ 291 w 377922"/>
              <a:gd name="connsiteY0" fmla="*/ 63610 h 187396"/>
              <a:gd name="connsiteX1" fmla="*/ 87756 w 377922"/>
              <a:gd name="connsiteY1" fmla="*/ 0 h 187396"/>
              <a:gd name="connsiteX2" fmla="*/ 326295 w 377922"/>
              <a:gd name="connsiteY2" fmla="*/ 63610 h 187396"/>
              <a:gd name="connsiteX3" fmla="*/ 366051 w 377922"/>
              <a:gd name="connsiteY3" fmla="*/ 182880 h 187396"/>
              <a:gd name="connsiteX4" fmla="*/ 167269 w 377922"/>
              <a:gd name="connsiteY4" fmla="*/ 159026 h 187396"/>
              <a:gd name="connsiteX5" fmla="*/ 111609 w 377922"/>
              <a:gd name="connsiteY5" fmla="*/ 127221 h 187396"/>
              <a:gd name="connsiteX6" fmla="*/ 291 w 377922"/>
              <a:gd name="connsiteY6" fmla="*/ 63610 h 187396"/>
              <a:gd name="connsiteX0" fmla="*/ 291 w 427734"/>
              <a:gd name="connsiteY0" fmla="*/ 63610 h 240492"/>
              <a:gd name="connsiteX1" fmla="*/ 87756 w 427734"/>
              <a:gd name="connsiteY1" fmla="*/ 0 h 240492"/>
              <a:gd name="connsiteX2" fmla="*/ 326295 w 427734"/>
              <a:gd name="connsiteY2" fmla="*/ 63610 h 240492"/>
              <a:gd name="connsiteX3" fmla="*/ 421711 w 427734"/>
              <a:gd name="connsiteY3" fmla="*/ 238539 h 240492"/>
              <a:gd name="connsiteX4" fmla="*/ 167269 w 427734"/>
              <a:gd name="connsiteY4" fmla="*/ 159026 h 240492"/>
              <a:gd name="connsiteX5" fmla="*/ 111609 w 427734"/>
              <a:gd name="connsiteY5" fmla="*/ 127221 h 240492"/>
              <a:gd name="connsiteX6" fmla="*/ 291 w 427734"/>
              <a:gd name="connsiteY6" fmla="*/ 63610 h 240492"/>
              <a:gd name="connsiteX0" fmla="*/ 291 w 424110"/>
              <a:gd name="connsiteY0" fmla="*/ 63610 h 243067"/>
              <a:gd name="connsiteX1" fmla="*/ 87756 w 424110"/>
              <a:gd name="connsiteY1" fmla="*/ 0 h 243067"/>
              <a:gd name="connsiteX2" fmla="*/ 326295 w 424110"/>
              <a:gd name="connsiteY2" fmla="*/ 63610 h 243067"/>
              <a:gd name="connsiteX3" fmla="*/ 421711 w 424110"/>
              <a:gd name="connsiteY3" fmla="*/ 238539 h 243067"/>
              <a:gd name="connsiteX4" fmla="*/ 238831 w 424110"/>
              <a:gd name="connsiteY4" fmla="*/ 190832 h 243067"/>
              <a:gd name="connsiteX5" fmla="*/ 111609 w 424110"/>
              <a:gd name="connsiteY5" fmla="*/ 127221 h 243067"/>
              <a:gd name="connsiteX6" fmla="*/ 291 w 424110"/>
              <a:gd name="connsiteY6" fmla="*/ 63610 h 243067"/>
              <a:gd name="connsiteX0" fmla="*/ 291 w 424110"/>
              <a:gd name="connsiteY0" fmla="*/ 63610 h 243067"/>
              <a:gd name="connsiteX1" fmla="*/ 87756 w 424110"/>
              <a:gd name="connsiteY1" fmla="*/ 0 h 243067"/>
              <a:gd name="connsiteX2" fmla="*/ 326295 w 424110"/>
              <a:gd name="connsiteY2" fmla="*/ 63610 h 243067"/>
              <a:gd name="connsiteX3" fmla="*/ 421711 w 424110"/>
              <a:gd name="connsiteY3" fmla="*/ 238539 h 243067"/>
              <a:gd name="connsiteX4" fmla="*/ 238831 w 424110"/>
              <a:gd name="connsiteY4" fmla="*/ 190832 h 243067"/>
              <a:gd name="connsiteX5" fmla="*/ 111609 w 424110"/>
              <a:gd name="connsiteY5" fmla="*/ 159026 h 243067"/>
              <a:gd name="connsiteX6" fmla="*/ 291 w 424110"/>
              <a:gd name="connsiteY6" fmla="*/ 63610 h 24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110" h="243067">
                <a:moveTo>
                  <a:pt x="291" y="63610"/>
                </a:moveTo>
                <a:cubicBezTo>
                  <a:pt x="-3684" y="37106"/>
                  <a:pt x="33422" y="0"/>
                  <a:pt x="87756" y="0"/>
                </a:cubicBezTo>
                <a:cubicBezTo>
                  <a:pt x="142090" y="0"/>
                  <a:pt x="270636" y="23854"/>
                  <a:pt x="326295" y="63610"/>
                </a:cubicBezTo>
                <a:cubicBezTo>
                  <a:pt x="381954" y="103366"/>
                  <a:pt x="436288" y="217335"/>
                  <a:pt x="421711" y="238539"/>
                </a:cubicBezTo>
                <a:cubicBezTo>
                  <a:pt x="407134" y="259743"/>
                  <a:pt x="281238" y="200108"/>
                  <a:pt x="238831" y="190832"/>
                </a:cubicBezTo>
                <a:cubicBezTo>
                  <a:pt x="196424" y="181556"/>
                  <a:pt x="151366" y="180230"/>
                  <a:pt x="111609" y="159026"/>
                </a:cubicBezTo>
                <a:cubicBezTo>
                  <a:pt x="71852" y="137822"/>
                  <a:pt x="4266" y="90114"/>
                  <a:pt x="291" y="636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95516" y="4953206"/>
            <a:ext cx="312950" cy="223198"/>
          </a:xfrm>
          <a:custGeom>
            <a:avLst/>
            <a:gdLst>
              <a:gd name="connsiteX0" fmla="*/ 72455 w 342866"/>
              <a:gd name="connsiteY0" fmla="*/ 0 h 222677"/>
              <a:gd name="connsiteX1" fmla="*/ 223530 w 342866"/>
              <a:gd name="connsiteY1" fmla="*/ 63610 h 222677"/>
              <a:gd name="connsiteX2" fmla="*/ 342800 w 342866"/>
              <a:gd name="connsiteY2" fmla="*/ 166977 h 222677"/>
              <a:gd name="connsiteX3" fmla="*/ 207628 w 342866"/>
              <a:gd name="connsiteY3" fmla="*/ 222636 h 222677"/>
              <a:gd name="connsiteX4" fmla="*/ 48601 w 342866"/>
              <a:gd name="connsiteY4" fmla="*/ 159026 h 222677"/>
              <a:gd name="connsiteX5" fmla="*/ 894 w 342866"/>
              <a:gd name="connsiteY5" fmla="*/ 63610 h 222677"/>
              <a:gd name="connsiteX6" fmla="*/ 72455 w 342866"/>
              <a:gd name="connsiteY6" fmla="*/ 0 h 222677"/>
              <a:gd name="connsiteX0" fmla="*/ 72455 w 348033"/>
              <a:gd name="connsiteY0" fmla="*/ 0 h 222674"/>
              <a:gd name="connsiteX1" fmla="*/ 223530 w 348033"/>
              <a:gd name="connsiteY1" fmla="*/ 63610 h 222674"/>
              <a:gd name="connsiteX2" fmla="*/ 310994 w 348033"/>
              <a:gd name="connsiteY2" fmla="*/ 79513 h 222674"/>
              <a:gd name="connsiteX3" fmla="*/ 342800 w 348033"/>
              <a:gd name="connsiteY3" fmla="*/ 166977 h 222674"/>
              <a:gd name="connsiteX4" fmla="*/ 207628 w 348033"/>
              <a:gd name="connsiteY4" fmla="*/ 222636 h 222674"/>
              <a:gd name="connsiteX5" fmla="*/ 48601 w 348033"/>
              <a:gd name="connsiteY5" fmla="*/ 159026 h 222674"/>
              <a:gd name="connsiteX6" fmla="*/ 894 w 348033"/>
              <a:gd name="connsiteY6" fmla="*/ 63610 h 222674"/>
              <a:gd name="connsiteX7" fmla="*/ 72455 w 348033"/>
              <a:gd name="connsiteY7" fmla="*/ 0 h 222674"/>
              <a:gd name="connsiteX0" fmla="*/ 72455 w 347894"/>
              <a:gd name="connsiteY0" fmla="*/ 8972 h 231646"/>
              <a:gd name="connsiteX1" fmla="*/ 231481 w 347894"/>
              <a:gd name="connsiteY1" fmla="*/ 8972 h 231646"/>
              <a:gd name="connsiteX2" fmla="*/ 310994 w 347894"/>
              <a:gd name="connsiteY2" fmla="*/ 88485 h 231646"/>
              <a:gd name="connsiteX3" fmla="*/ 342800 w 347894"/>
              <a:gd name="connsiteY3" fmla="*/ 175949 h 231646"/>
              <a:gd name="connsiteX4" fmla="*/ 207628 w 347894"/>
              <a:gd name="connsiteY4" fmla="*/ 231608 h 231646"/>
              <a:gd name="connsiteX5" fmla="*/ 48601 w 347894"/>
              <a:gd name="connsiteY5" fmla="*/ 167998 h 231646"/>
              <a:gd name="connsiteX6" fmla="*/ 894 w 347894"/>
              <a:gd name="connsiteY6" fmla="*/ 72582 h 231646"/>
              <a:gd name="connsiteX7" fmla="*/ 72455 w 347894"/>
              <a:gd name="connsiteY7" fmla="*/ 8972 h 231646"/>
              <a:gd name="connsiteX0" fmla="*/ 80407 w 347894"/>
              <a:gd name="connsiteY0" fmla="*/ 48165 h 223131"/>
              <a:gd name="connsiteX1" fmla="*/ 231481 w 347894"/>
              <a:gd name="connsiteY1" fmla="*/ 457 h 223131"/>
              <a:gd name="connsiteX2" fmla="*/ 310994 w 347894"/>
              <a:gd name="connsiteY2" fmla="*/ 79970 h 223131"/>
              <a:gd name="connsiteX3" fmla="*/ 342800 w 347894"/>
              <a:gd name="connsiteY3" fmla="*/ 167434 h 223131"/>
              <a:gd name="connsiteX4" fmla="*/ 207628 w 347894"/>
              <a:gd name="connsiteY4" fmla="*/ 223093 h 223131"/>
              <a:gd name="connsiteX5" fmla="*/ 48601 w 347894"/>
              <a:gd name="connsiteY5" fmla="*/ 159483 h 223131"/>
              <a:gd name="connsiteX6" fmla="*/ 894 w 347894"/>
              <a:gd name="connsiteY6" fmla="*/ 64067 h 223131"/>
              <a:gd name="connsiteX7" fmla="*/ 80407 w 347894"/>
              <a:gd name="connsiteY7" fmla="*/ 48165 h 223131"/>
              <a:gd name="connsiteX0" fmla="*/ 80407 w 313729"/>
              <a:gd name="connsiteY0" fmla="*/ 48165 h 223361"/>
              <a:gd name="connsiteX1" fmla="*/ 231481 w 313729"/>
              <a:gd name="connsiteY1" fmla="*/ 457 h 223361"/>
              <a:gd name="connsiteX2" fmla="*/ 310994 w 313729"/>
              <a:gd name="connsiteY2" fmla="*/ 79970 h 223361"/>
              <a:gd name="connsiteX3" fmla="*/ 287140 w 313729"/>
              <a:gd name="connsiteY3" fmla="*/ 135629 h 223361"/>
              <a:gd name="connsiteX4" fmla="*/ 207628 w 313729"/>
              <a:gd name="connsiteY4" fmla="*/ 223093 h 223361"/>
              <a:gd name="connsiteX5" fmla="*/ 48601 w 313729"/>
              <a:gd name="connsiteY5" fmla="*/ 159483 h 223361"/>
              <a:gd name="connsiteX6" fmla="*/ 894 w 313729"/>
              <a:gd name="connsiteY6" fmla="*/ 64067 h 223361"/>
              <a:gd name="connsiteX7" fmla="*/ 80407 w 313729"/>
              <a:gd name="connsiteY7" fmla="*/ 48165 h 223361"/>
              <a:gd name="connsiteX0" fmla="*/ 79628 w 312950"/>
              <a:gd name="connsiteY0" fmla="*/ 48165 h 223198"/>
              <a:gd name="connsiteX1" fmla="*/ 230702 w 312950"/>
              <a:gd name="connsiteY1" fmla="*/ 457 h 223198"/>
              <a:gd name="connsiteX2" fmla="*/ 310215 w 312950"/>
              <a:gd name="connsiteY2" fmla="*/ 79970 h 223198"/>
              <a:gd name="connsiteX3" fmla="*/ 286361 w 312950"/>
              <a:gd name="connsiteY3" fmla="*/ 135629 h 223198"/>
              <a:gd name="connsiteX4" fmla="*/ 206849 w 312950"/>
              <a:gd name="connsiteY4" fmla="*/ 223093 h 223198"/>
              <a:gd name="connsiteX5" fmla="*/ 95530 w 312950"/>
              <a:gd name="connsiteY5" fmla="*/ 151531 h 223198"/>
              <a:gd name="connsiteX6" fmla="*/ 115 w 312950"/>
              <a:gd name="connsiteY6" fmla="*/ 64067 h 223198"/>
              <a:gd name="connsiteX7" fmla="*/ 79628 w 312950"/>
              <a:gd name="connsiteY7" fmla="*/ 48165 h 22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950" h="223198">
                <a:moveTo>
                  <a:pt x="79628" y="48165"/>
                </a:moveTo>
                <a:cubicBezTo>
                  <a:pt x="118059" y="37563"/>
                  <a:pt x="192271" y="-4844"/>
                  <a:pt x="230702" y="457"/>
                </a:cubicBezTo>
                <a:cubicBezTo>
                  <a:pt x="269133" y="5758"/>
                  <a:pt x="300939" y="57441"/>
                  <a:pt x="310215" y="79970"/>
                </a:cubicBezTo>
                <a:cubicBezTo>
                  <a:pt x="319491" y="102499"/>
                  <a:pt x="303589" y="111775"/>
                  <a:pt x="286361" y="135629"/>
                </a:cubicBezTo>
                <a:cubicBezTo>
                  <a:pt x="269133" y="159483"/>
                  <a:pt x="238654" y="220443"/>
                  <a:pt x="206849" y="223093"/>
                </a:cubicBezTo>
                <a:cubicBezTo>
                  <a:pt x="175044" y="225743"/>
                  <a:pt x="129986" y="178035"/>
                  <a:pt x="95530" y="151531"/>
                </a:cubicBezTo>
                <a:cubicBezTo>
                  <a:pt x="61074" y="125027"/>
                  <a:pt x="2765" y="81295"/>
                  <a:pt x="115" y="64067"/>
                </a:cubicBezTo>
                <a:cubicBezTo>
                  <a:pt x="-2535" y="46839"/>
                  <a:pt x="41197" y="58767"/>
                  <a:pt x="79628" y="481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82732" y="5174072"/>
            <a:ext cx="223798" cy="172928"/>
          </a:xfrm>
          <a:custGeom>
            <a:avLst/>
            <a:gdLst>
              <a:gd name="connsiteX0" fmla="*/ 72145 w 223798"/>
              <a:gd name="connsiteY0" fmla="*/ 1831 h 170596"/>
              <a:gd name="connsiteX1" fmla="*/ 191415 w 223798"/>
              <a:gd name="connsiteY1" fmla="*/ 17734 h 170596"/>
              <a:gd name="connsiteX2" fmla="*/ 223220 w 223798"/>
              <a:gd name="connsiteY2" fmla="*/ 113150 h 170596"/>
              <a:gd name="connsiteX3" fmla="*/ 199366 w 223798"/>
              <a:gd name="connsiteY3" fmla="*/ 168809 h 170596"/>
              <a:gd name="connsiteX4" fmla="*/ 64194 w 223798"/>
              <a:gd name="connsiteY4" fmla="*/ 152906 h 170596"/>
              <a:gd name="connsiteX5" fmla="*/ 24437 w 223798"/>
              <a:gd name="connsiteY5" fmla="*/ 113150 h 170596"/>
              <a:gd name="connsiteX6" fmla="*/ 584 w 223798"/>
              <a:gd name="connsiteY6" fmla="*/ 41588 h 170596"/>
              <a:gd name="connsiteX7" fmla="*/ 72145 w 223798"/>
              <a:gd name="connsiteY7" fmla="*/ 1831 h 170596"/>
              <a:gd name="connsiteX0" fmla="*/ 72145 w 223798"/>
              <a:gd name="connsiteY0" fmla="*/ 4163 h 172928"/>
              <a:gd name="connsiteX1" fmla="*/ 191415 w 223798"/>
              <a:gd name="connsiteY1" fmla="*/ 20066 h 172928"/>
              <a:gd name="connsiteX2" fmla="*/ 223220 w 223798"/>
              <a:gd name="connsiteY2" fmla="*/ 115482 h 172928"/>
              <a:gd name="connsiteX3" fmla="*/ 199366 w 223798"/>
              <a:gd name="connsiteY3" fmla="*/ 171141 h 172928"/>
              <a:gd name="connsiteX4" fmla="*/ 64194 w 223798"/>
              <a:gd name="connsiteY4" fmla="*/ 155238 h 172928"/>
              <a:gd name="connsiteX5" fmla="*/ 24437 w 223798"/>
              <a:gd name="connsiteY5" fmla="*/ 115482 h 172928"/>
              <a:gd name="connsiteX6" fmla="*/ 584 w 223798"/>
              <a:gd name="connsiteY6" fmla="*/ 75725 h 172928"/>
              <a:gd name="connsiteX7" fmla="*/ 72145 w 223798"/>
              <a:gd name="connsiteY7" fmla="*/ 4163 h 17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98" h="172928">
                <a:moveTo>
                  <a:pt x="72145" y="4163"/>
                </a:moveTo>
                <a:cubicBezTo>
                  <a:pt x="103950" y="-5114"/>
                  <a:pt x="166236" y="1513"/>
                  <a:pt x="191415" y="20066"/>
                </a:cubicBezTo>
                <a:cubicBezTo>
                  <a:pt x="216594" y="38619"/>
                  <a:pt x="221895" y="90303"/>
                  <a:pt x="223220" y="115482"/>
                </a:cubicBezTo>
                <a:cubicBezTo>
                  <a:pt x="224545" y="140661"/>
                  <a:pt x="225870" y="164515"/>
                  <a:pt x="199366" y="171141"/>
                </a:cubicBezTo>
                <a:cubicBezTo>
                  <a:pt x="172862" y="177767"/>
                  <a:pt x="93349" y="164515"/>
                  <a:pt x="64194" y="155238"/>
                </a:cubicBezTo>
                <a:cubicBezTo>
                  <a:pt x="35039" y="145962"/>
                  <a:pt x="35039" y="134035"/>
                  <a:pt x="24437" y="115482"/>
                </a:cubicBezTo>
                <a:cubicBezTo>
                  <a:pt x="13835" y="96929"/>
                  <a:pt x="-3392" y="91628"/>
                  <a:pt x="584" y="75725"/>
                </a:cubicBezTo>
                <a:cubicBezTo>
                  <a:pt x="4560" y="59822"/>
                  <a:pt x="40340" y="13440"/>
                  <a:pt x="72145" y="416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033582" y="5551421"/>
            <a:ext cx="345659" cy="215106"/>
          </a:xfrm>
          <a:custGeom>
            <a:avLst/>
            <a:gdLst>
              <a:gd name="connsiteX0" fmla="*/ 63610 w 388685"/>
              <a:gd name="connsiteY0" fmla="*/ 0 h 214740"/>
              <a:gd name="connsiteX1" fmla="*/ 238539 w 388685"/>
              <a:gd name="connsiteY1" fmla="*/ 39757 h 214740"/>
              <a:gd name="connsiteX2" fmla="*/ 373711 w 388685"/>
              <a:gd name="connsiteY2" fmla="*/ 103367 h 214740"/>
              <a:gd name="connsiteX3" fmla="*/ 373711 w 388685"/>
              <a:gd name="connsiteY3" fmla="*/ 174929 h 214740"/>
              <a:gd name="connsiteX4" fmla="*/ 270344 w 388685"/>
              <a:gd name="connsiteY4" fmla="*/ 214685 h 214740"/>
              <a:gd name="connsiteX5" fmla="*/ 143123 w 388685"/>
              <a:gd name="connsiteY5" fmla="*/ 182880 h 214740"/>
              <a:gd name="connsiteX6" fmla="*/ 87464 w 388685"/>
              <a:gd name="connsiteY6" fmla="*/ 151075 h 214740"/>
              <a:gd name="connsiteX7" fmla="*/ 31805 w 388685"/>
              <a:gd name="connsiteY7" fmla="*/ 111318 h 214740"/>
              <a:gd name="connsiteX8" fmla="*/ 0 w 388685"/>
              <a:gd name="connsiteY8" fmla="*/ 79513 h 214740"/>
              <a:gd name="connsiteX9" fmla="*/ 31805 w 388685"/>
              <a:gd name="connsiteY9" fmla="*/ 39757 h 214740"/>
              <a:gd name="connsiteX10" fmla="*/ 63610 w 388685"/>
              <a:gd name="connsiteY10" fmla="*/ 0 h 214740"/>
              <a:gd name="connsiteX0" fmla="*/ 63610 w 375859"/>
              <a:gd name="connsiteY0" fmla="*/ 0 h 215106"/>
              <a:gd name="connsiteX1" fmla="*/ 238539 w 375859"/>
              <a:gd name="connsiteY1" fmla="*/ 39757 h 215106"/>
              <a:gd name="connsiteX2" fmla="*/ 373711 w 375859"/>
              <a:gd name="connsiteY2" fmla="*/ 103367 h 215106"/>
              <a:gd name="connsiteX3" fmla="*/ 318052 w 375859"/>
              <a:gd name="connsiteY3" fmla="*/ 159026 h 215106"/>
              <a:gd name="connsiteX4" fmla="*/ 270344 w 375859"/>
              <a:gd name="connsiteY4" fmla="*/ 214685 h 215106"/>
              <a:gd name="connsiteX5" fmla="*/ 143123 w 375859"/>
              <a:gd name="connsiteY5" fmla="*/ 182880 h 215106"/>
              <a:gd name="connsiteX6" fmla="*/ 87464 w 375859"/>
              <a:gd name="connsiteY6" fmla="*/ 151075 h 215106"/>
              <a:gd name="connsiteX7" fmla="*/ 31805 w 375859"/>
              <a:gd name="connsiteY7" fmla="*/ 111318 h 215106"/>
              <a:gd name="connsiteX8" fmla="*/ 0 w 375859"/>
              <a:gd name="connsiteY8" fmla="*/ 79513 h 215106"/>
              <a:gd name="connsiteX9" fmla="*/ 31805 w 375859"/>
              <a:gd name="connsiteY9" fmla="*/ 39757 h 215106"/>
              <a:gd name="connsiteX10" fmla="*/ 63610 w 375859"/>
              <a:gd name="connsiteY10" fmla="*/ 0 h 215106"/>
              <a:gd name="connsiteX0" fmla="*/ 63610 w 345659"/>
              <a:gd name="connsiteY0" fmla="*/ 0 h 215106"/>
              <a:gd name="connsiteX1" fmla="*/ 238539 w 345659"/>
              <a:gd name="connsiteY1" fmla="*/ 39757 h 215106"/>
              <a:gd name="connsiteX2" fmla="*/ 341906 w 345659"/>
              <a:gd name="connsiteY2" fmla="*/ 103367 h 215106"/>
              <a:gd name="connsiteX3" fmla="*/ 318052 w 345659"/>
              <a:gd name="connsiteY3" fmla="*/ 159026 h 215106"/>
              <a:gd name="connsiteX4" fmla="*/ 270344 w 345659"/>
              <a:gd name="connsiteY4" fmla="*/ 214685 h 215106"/>
              <a:gd name="connsiteX5" fmla="*/ 143123 w 345659"/>
              <a:gd name="connsiteY5" fmla="*/ 182880 h 215106"/>
              <a:gd name="connsiteX6" fmla="*/ 87464 w 345659"/>
              <a:gd name="connsiteY6" fmla="*/ 151075 h 215106"/>
              <a:gd name="connsiteX7" fmla="*/ 31805 w 345659"/>
              <a:gd name="connsiteY7" fmla="*/ 111318 h 215106"/>
              <a:gd name="connsiteX8" fmla="*/ 0 w 345659"/>
              <a:gd name="connsiteY8" fmla="*/ 79513 h 215106"/>
              <a:gd name="connsiteX9" fmla="*/ 31805 w 345659"/>
              <a:gd name="connsiteY9" fmla="*/ 39757 h 215106"/>
              <a:gd name="connsiteX10" fmla="*/ 63610 w 345659"/>
              <a:gd name="connsiteY10" fmla="*/ 0 h 2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659" h="215106">
                <a:moveTo>
                  <a:pt x="63610" y="0"/>
                </a:moveTo>
                <a:cubicBezTo>
                  <a:pt x="98066" y="0"/>
                  <a:pt x="192156" y="22529"/>
                  <a:pt x="238539" y="39757"/>
                </a:cubicBezTo>
                <a:cubicBezTo>
                  <a:pt x="284922" y="56985"/>
                  <a:pt x="328654" y="83489"/>
                  <a:pt x="341906" y="103367"/>
                </a:cubicBezTo>
                <a:cubicBezTo>
                  <a:pt x="355158" y="123245"/>
                  <a:pt x="329979" y="140473"/>
                  <a:pt x="318052" y="159026"/>
                </a:cubicBezTo>
                <a:cubicBezTo>
                  <a:pt x="306125" y="177579"/>
                  <a:pt x="299499" y="210709"/>
                  <a:pt x="270344" y="214685"/>
                </a:cubicBezTo>
                <a:cubicBezTo>
                  <a:pt x="241189" y="218661"/>
                  <a:pt x="173603" y="193482"/>
                  <a:pt x="143123" y="182880"/>
                </a:cubicBezTo>
                <a:cubicBezTo>
                  <a:pt x="112643" y="172278"/>
                  <a:pt x="106017" y="163002"/>
                  <a:pt x="87464" y="151075"/>
                </a:cubicBezTo>
                <a:cubicBezTo>
                  <a:pt x="68911" y="139148"/>
                  <a:pt x="46382" y="123245"/>
                  <a:pt x="31805" y="111318"/>
                </a:cubicBezTo>
                <a:cubicBezTo>
                  <a:pt x="17228" y="99391"/>
                  <a:pt x="0" y="91440"/>
                  <a:pt x="0" y="79513"/>
                </a:cubicBezTo>
                <a:cubicBezTo>
                  <a:pt x="0" y="67586"/>
                  <a:pt x="22529" y="50359"/>
                  <a:pt x="31805" y="39757"/>
                </a:cubicBezTo>
                <a:cubicBezTo>
                  <a:pt x="41081" y="29155"/>
                  <a:pt x="29154" y="0"/>
                  <a:pt x="6361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868482" y="6123295"/>
            <a:ext cx="433973" cy="315384"/>
          </a:xfrm>
          <a:custGeom>
            <a:avLst/>
            <a:gdLst>
              <a:gd name="connsiteX0" fmla="*/ 48495 w 433973"/>
              <a:gd name="connsiteY0" fmla="*/ 40505 h 315384"/>
              <a:gd name="connsiteX1" fmla="*/ 128008 w 433973"/>
              <a:gd name="connsiteY1" fmla="*/ 748 h 315384"/>
              <a:gd name="connsiteX2" fmla="*/ 302936 w 433973"/>
              <a:gd name="connsiteY2" fmla="*/ 72310 h 315384"/>
              <a:gd name="connsiteX3" fmla="*/ 398352 w 433973"/>
              <a:gd name="connsiteY3" fmla="*/ 183628 h 315384"/>
              <a:gd name="connsiteX4" fmla="*/ 430157 w 433973"/>
              <a:gd name="connsiteY4" fmla="*/ 302898 h 315384"/>
              <a:gd name="connsiteX5" fmla="*/ 318839 w 433973"/>
              <a:gd name="connsiteY5" fmla="*/ 310849 h 315384"/>
              <a:gd name="connsiteX6" fmla="*/ 183667 w 433973"/>
              <a:gd name="connsiteY6" fmla="*/ 294946 h 315384"/>
              <a:gd name="connsiteX7" fmla="*/ 80300 w 433973"/>
              <a:gd name="connsiteY7" fmla="*/ 223385 h 315384"/>
              <a:gd name="connsiteX8" fmla="*/ 787 w 433973"/>
              <a:gd name="connsiteY8" fmla="*/ 175677 h 315384"/>
              <a:gd name="connsiteX9" fmla="*/ 40543 w 433973"/>
              <a:gd name="connsiteY9" fmla="*/ 127969 h 315384"/>
              <a:gd name="connsiteX10" fmla="*/ 48495 w 433973"/>
              <a:gd name="connsiteY10" fmla="*/ 40505 h 31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973" h="315384">
                <a:moveTo>
                  <a:pt x="48495" y="40505"/>
                </a:moveTo>
                <a:cubicBezTo>
                  <a:pt x="63072" y="19302"/>
                  <a:pt x="85601" y="-4553"/>
                  <a:pt x="128008" y="748"/>
                </a:cubicBezTo>
                <a:cubicBezTo>
                  <a:pt x="170415" y="6049"/>
                  <a:pt x="257879" y="41830"/>
                  <a:pt x="302936" y="72310"/>
                </a:cubicBezTo>
                <a:cubicBezTo>
                  <a:pt x="347993" y="102790"/>
                  <a:pt x="377149" y="145197"/>
                  <a:pt x="398352" y="183628"/>
                </a:cubicBezTo>
                <a:cubicBezTo>
                  <a:pt x="419555" y="222059"/>
                  <a:pt x="443409" y="281694"/>
                  <a:pt x="430157" y="302898"/>
                </a:cubicBezTo>
                <a:cubicBezTo>
                  <a:pt x="416905" y="324102"/>
                  <a:pt x="359921" y="312174"/>
                  <a:pt x="318839" y="310849"/>
                </a:cubicBezTo>
                <a:cubicBezTo>
                  <a:pt x="277757" y="309524"/>
                  <a:pt x="223423" y="309523"/>
                  <a:pt x="183667" y="294946"/>
                </a:cubicBezTo>
                <a:cubicBezTo>
                  <a:pt x="143911" y="280369"/>
                  <a:pt x="110780" y="243263"/>
                  <a:pt x="80300" y="223385"/>
                </a:cubicBezTo>
                <a:cubicBezTo>
                  <a:pt x="49820" y="203507"/>
                  <a:pt x="7413" y="191580"/>
                  <a:pt x="787" y="175677"/>
                </a:cubicBezTo>
                <a:cubicBezTo>
                  <a:pt x="-5839" y="159774"/>
                  <a:pt x="31267" y="150498"/>
                  <a:pt x="40543" y="127969"/>
                </a:cubicBezTo>
                <a:cubicBezTo>
                  <a:pt x="49819" y="105440"/>
                  <a:pt x="33918" y="61708"/>
                  <a:pt x="48495" y="4050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1306" y="3293807"/>
            <a:ext cx="1058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Woudenberg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5785" y="6132696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Rhenen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2336" y="126026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Soest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8143" y="218725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Bilthoven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7791" y="30536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Zeist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4912" y="399106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Driebergen</a:t>
            </a:r>
          </a:p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Rijsenburg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0341" y="4408957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Doorn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1008" y="493887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Leersum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2525" y="5237317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Amerongen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3582" y="550498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Elst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 rot="6014939">
            <a:off x="5445339" y="4460766"/>
            <a:ext cx="1031447" cy="922183"/>
          </a:xfrm>
          <a:custGeom>
            <a:avLst/>
            <a:gdLst>
              <a:gd name="connsiteX0" fmla="*/ 3638 w 393649"/>
              <a:gd name="connsiteY0" fmla="*/ 73162 h 254895"/>
              <a:gd name="connsiteX1" fmla="*/ 99054 w 393649"/>
              <a:gd name="connsiteY1" fmla="*/ 1601 h 254895"/>
              <a:gd name="connsiteX2" fmla="*/ 289885 w 393649"/>
              <a:gd name="connsiteY2" fmla="*/ 33406 h 254895"/>
              <a:gd name="connsiteX3" fmla="*/ 393252 w 393649"/>
              <a:gd name="connsiteY3" fmla="*/ 144724 h 254895"/>
              <a:gd name="connsiteX4" fmla="*/ 321691 w 393649"/>
              <a:gd name="connsiteY4" fmla="*/ 248091 h 254895"/>
              <a:gd name="connsiteX5" fmla="*/ 226275 w 393649"/>
              <a:gd name="connsiteY5" fmla="*/ 240140 h 254895"/>
              <a:gd name="connsiteX6" fmla="*/ 83152 w 393649"/>
              <a:gd name="connsiteY6" fmla="*/ 200383 h 254895"/>
              <a:gd name="connsiteX7" fmla="*/ 27492 w 393649"/>
              <a:gd name="connsiteY7" fmla="*/ 168578 h 254895"/>
              <a:gd name="connsiteX8" fmla="*/ 3638 w 393649"/>
              <a:gd name="connsiteY8" fmla="*/ 73162 h 254895"/>
              <a:gd name="connsiteX0" fmla="*/ 648 w 550747"/>
              <a:gd name="connsiteY0" fmla="*/ 100526 h 256471"/>
              <a:gd name="connsiteX1" fmla="*/ 256152 w 550747"/>
              <a:gd name="connsiteY1" fmla="*/ 3177 h 256471"/>
              <a:gd name="connsiteX2" fmla="*/ 446983 w 550747"/>
              <a:gd name="connsiteY2" fmla="*/ 34982 h 256471"/>
              <a:gd name="connsiteX3" fmla="*/ 550350 w 550747"/>
              <a:gd name="connsiteY3" fmla="*/ 146300 h 256471"/>
              <a:gd name="connsiteX4" fmla="*/ 478789 w 550747"/>
              <a:gd name="connsiteY4" fmla="*/ 249667 h 256471"/>
              <a:gd name="connsiteX5" fmla="*/ 383373 w 550747"/>
              <a:gd name="connsiteY5" fmla="*/ 241716 h 256471"/>
              <a:gd name="connsiteX6" fmla="*/ 240250 w 550747"/>
              <a:gd name="connsiteY6" fmla="*/ 201959 h 256471"/>
              <a:gd name="connsiteX7" fmla="*/ 184590 w 550747"/>
              <a:gd name="connsiteY7" fmla="*/ 170154 h 256471"/>
              <a:gd name="connsiteX8" fmla="*/ 648 w 550747"/>
              <a:gd name="connsiteY8" fmla="*/ 100526 h 256471"/>
              <a:gd name="connsiteX0" fmla="*/ 7384 w 557483"/>
              <a:gd name="connsiteY0" fmla="*/ 100526 h 256471"/>
              <a:gd name="connsiteX1" fmla="*/ 262888 w 557483"/>
              <a:gd name="connsiteY1" fmla="*/ 3177 h 256471"/>
              <a:gd name="connsiteX2" fmla="*/ 453719 w 557483"/>
              <a:gd name="connsiteY2" fmla="*/ 34982 h 256471"/>
              <a:gd name="connsiteX3" fmla="*/ 557086 w 557483"/>
              <a:gd name="connsiteY3" fmla="*/ 146300 h 256471"/>
              <a:gd name="connsiteX4" fmla="*/ 485525 w 557483"/>
              <a:gd name="connsiteY4" fmla="*/ 249667 h 256471"/>
              <a:gd name="connsiteX5" fmla="*/ 390109 w 557483"/>
              <a:gd name="connsiteY5" fmla="*/ 241716 h 256471"/>
              <a:gd name="connsiteX6" fmla="*/ 246986 w 557483"/>
              <a:gd name="connsiteY6" fmla="*/ 201959 h 256471"/>
              <a:gd name="connsiteX7" fmla="*/ 191326 w 557483"/>
              <a:gd name="connsiteY7" fmla="*/ 170154 h 256471"/>
              <a:gd name="connsiteX8" fmla="*/ 79623 w 557483"/>
              <a:gd name="connsiteY8" fmla="*/ 152912 h 256471"/>
              <a:gd name="connsiteX9" fmla="*/ 7384 w 557483"/>
              <a:gd name="connsiteY9" fmla="*/ 100526 h 256471"/>
              <a:gd name="connsiteX0" fmla="*/ 7384 w 557483"/>
              <a:gd name="connsiteY0" fmla="*/ 100526 h 387337"/>
              <a:gd name="connsiteX1" fmla="*/ 262888 w 557483"/>
              <a:gd name="connsiteY1" fmla="*/ 3177 h 387337"/>
              <a:gd name="connsiteX2" fmla="*/ 453719 w 557483"/>
              <a:gd name="connsiteY2" fmla="*/ 34982 h 387337"/>
              <a:gd name="connsiteX3" fmla="*/ 557086 w 557483"/>
              <a:gd name="connsiteY3" fmla="*/ 146300 h 387337"/>
              <a:gd name="connsiteX4" fmla="*/ 485525 w 557483"/>
              <a:gd name="connsiteY4" fmla="*/ 249667 h 387337"/>
              <a:gd name="connsiteX5" fmla="*/ 390109 w 557483"/>
              <a:gd name="connsiteY5" fmla="*/ 241716 h 387337"/>
              <a:gd name="connsiteX6" fmla="*/ 246986 w 557483"/>
              <a:gd name="connsiteY6" fmla="*/ 201959 h 387337"/>
              <a:gd name="connsiteX7" fmla="*/ 127436 w 557483"/>
              <a:gd name="connsiteY7" fmla="*/ 387100 h 387337"/>
              <a:gd name="connsiteX8" fmla="*/ 79623 w 557483"/>
              <a:gd name="connsiteY8" fmla="*/ 152912 h 387337"/>
              <a:gd name="connsiteX9" fmla="*/ 7384 w 557483"/>
              <a:gd name="connsiteY9" fmla="*/ 100526 h 387337"/>
              <a:gd name="connsiteX0" fmla="*/ 7384 w 557483"/>
              <a:gd name="connsiteY0" fmla="*/ 100526 h 436443"/>
              <a:gd name="connsiteX1" fmla="*/ 262888 w 557483"/>
              <a:gd name="connsiteY1" fmla="*/ 3177 h 436443"/>
              <a:gd name="connsiteX2" fmla="*/ 453719 w 557483"/>
              <a:gd name="connsiteY2" fmla="*/ 34982 h 436443"/>
              <a:gd name="connsiteX3" fmla="*/ 557086 w 557483"/>
              <a:gd name="connsiteY3" fmla="*/ 146300 h 436443"/>
              <a:gd name="connsiteX4" fmla="*/ 485525 w 557483"/>
              <a:gd name="connsiteY4" fmla="*/ 249667 h 436443"/>
              <a:gd name="connsiteX5" fmla="*/ 390109 w 557483"/>
              <a:gd name="connsiteY5" fmla="*/ 241716 h 436443"/>
              <a:gd name="connsiteX6" fmla="*/ 276013 w 557483"/>
              <a:gd name="connsiteY6" fmla="*/ 435862 h 436443"/>
              <a:gd name="connsiteX7" fmla="*/ 127436 w 557483"/>
              <a:gd name="connsiteY7" fmla="*/ 387100 h 436443"/>
              <a:gd name="connsiteX8" fmla="*/ 79623 w 557483"/>
              <a:gd name="connsiteY8" fmla="*/ 152912 h 436443"/>
              <a:gd name="connsiteX9" fmla="*/ 7384 w 557483"/>
              <a:gd name="connsiteY9" fmla="*/ 100526 h 436443"/>
              <a:gd name="connsiteX0" fmla="*/ 7384 w 557483"/>
              <a:gd name="connsiteY0" fmla="*/ 236039 h 571956"/>
              <a:gd name="connsiteX1" fmla="*/ 262888 w 557483"/>
              <a:gd name="connsiteY1" fmla="*/ 138690 h 571956"/>
              <a:gd name="connsiteX2" fmla="*/ 478117 w 557483"/>
              <a:gd name="connsiteY2" fmla="*/ 194 h 571956"/>
              <a:gd name="connsiteX3" fmla="*/ 453719 w 557483"/>
              <a:gd name="connsiteY3" fmla="*/ 170495 h 571956"/>
              <a:gd name="connsiteX4" fmla="*/ 557086 w 557483"/>
              <a:gd name="connsiteY4" fmla="*/ 281813 h 571956"/>
              <a:gd name="connsiteX5" fmla="*/ 485525 w 557483"/>
              <a:gd name="connsiteY5" fmla="*/ 385180 h 571956"/>
              <a:gd name="connsiteX6" fmla="*/ 390109 w 557483"/>
              <a:gd name="connsiteY6" fmla="*/ 377229 h 571956"/>
              <a:gd name="connsiteX7" fmla="*/ 276013 w 557483"/>
              <a:gd name="connsiteY7" fmla="*/ 571375 h 571956"/>
              <a:gd name="connsiteX8" fmla="*/ 127436 w 557483"/>
              <a:gd name="connsiteY8" fmla="*/ 522613 h 571956"/>
              <a:gd name="connsiteX9" fmla="*/ 79623 w 557483"/>
              <a:gd name="connsiteY9" fmla="*/ 288425 h 571956"/>
              <a:gd name="connsiteX10" fmla="*/ 7384 w 557483"/>
              <a:gd name="connsiteY10" fmla="*/ 236039 h 571956"/>
              <a:gd name="connsiteX0" fmla="*/ 7384 w 557483"/>
              <a:gd name="connsiteY0" fmla="*/ 237618 h 573535"/>
              <a:gd name="connsiteX1" fmla="*/ 262888 w 557483"/>
              <a:gd name="connsiteY1" fmla="*/ 140269 h 573535"/>
              <a:gd name="connsiteX2" fmla="*/ 390389 w 557483"/>
              <a:gd name="connsiteY2" fmla="*/ 142178 h 573535"/>
              <a:gd name="connsiteX3" fmla="*/ 478117 w 557483"/>
              <a:gd name="connsiteY3" fmla="*/ 1773 h 573535"/>
              <a:gd name="connsiteX4" fmla="*/ 453719 w 557483"/>
              <a:gd name="connsiteY4" fmla="*/ 172074 h 573535"/>
              <a:gd name="connsiteX5" fmla="*/ 557086 w 557483"/>
              <a:gd name="connsiteY5" fmla="*/ 283392 h 573535"/>
              <a:gd name="connsiteX6" fmla="*/ 485525 w 557483"/>
              <a:gd name="connsiteY6" fmla="*/ 386759 h 573535"/>
              <a:gd name="connsiteX7" fmla="*/ 390109 w 557483"/>
              <a:gd name="connsiteY7" fmla="*/ 378808 h 573535"/>
              <a:gd name="connsiteX8" fmla="*/ 276013 w 557483"/>
              <a:gd name="connsiteY8" fmla="*/ 572954 h 573535"/>
              <a:gd name="connsiteX9" fmla="*/ 127436 w 557483"/>
              <a:gd name="connsiteY9" fmla="*/ 524192 h 573535"/>
              <a:gd name="connsiteX10" fmla="*/ 79623 w 557483"/>
              <a:gd name="connsiteY10" fmla="*/ 290004 h 573535"/>
              <a:gd name="connsiteX11" fmla="*/ 7384 w 557483"/>
              <a:gd name="connsiteY11" fmla="*/ 237618 h 573535"/>
              <a:gd name="connsiteX0" fmla="*/ 11207 w 561306"/>
              <a:gd name="connsiteY0" fmla="*/ 237618 h 573535"/>
              <a:gd name="connsiteX1" fmla="*/ 329708 w 561306"/>
              <a:gd name="connsiteY1" fmla="*/ 98483 h 573535"/>
              <a:gd name="connsiteX2" fmla="*/ 394212 w 561306"/>
              <a:gd name="connsiteY2" fmla="*/ 142178 h 573535"/>
              <a:gd name="connsiteX3" fmla="*/ 481940 w 561306"/>
              <a:gd name="connsiteY3" fmla="*/ 1773 h 573535"/>
              <a:gd name="connsiteX4" fmla="*/ 457542 w 561306"/>
              <a:gd name="connsiteY4" fmla="*/ 172074 h 573535"/>
              <a:gd name="connsiteX5" fmla="*/ 560909 w 561306"/>
              <a:gd name="connsiteY5" fmla="*/ 283392 h 573535"/>
              <a:gd name="connsiteX6" fmla="*/ 489348 w 561306"/>
              <a:gd name="connsiteY6" fmla="*/ 386759 h 573535"/>
              <a:gd name="connsiteX7" fmla="*/ 393932 w 561306"/>
              <a:gd name="connsiteY7" fmla="*/ 378808 h 573535"/>
              <a:gd name="connsiteX8" fmla="*/ 279836 w 561306"/>
              <a:gd name="connsiteY8" fmla="*/ 572954 h 573535"/>
              <a:gd name="connsiteX9" fmla="*/ 131259 w 561306"/>
              <a:gd name="connsiteY9" fmla="*/ 524192 h 573535"/>
              <a:gd name="connsiteX10" fmla="*/ 83446 w 561306"/>
              <a:gd name="connsiteY10" fmla="*/ 290004 h 573535"/>
              <a:gd name="connsiteX11" fmla="*/ 11207 w 561306"/>
              <a:gd name="connsiteY11" fmla="*/ 237618 h 573535"/>
              <a:gd name="connsiteX0" fmla="*/ 11207 w 561306"/>
              <a:gd name="connsiteY0" fmla="*/ 237618 h 573535"/>
              <a:gd name="connsiteX1" fmla="*/ 329708 w 561306"/>
              <a:gd name="connsiteY1" fmla="*/ 98483 h 573535"/>
              <a:gd name="connsiteX2" fmla="*/ 394212 w 561306"/>
              <a:gd name="connsiteY2" fmla="*/ 142178 h 573535"/>
              <a:gd name="connsiteX3" fmla="*/ 481940 w 561306"/>
              <a:gd name="connsiteY3" fmla="*/ 1773 h 573535"/>
              <a:gd name="connsiteX4" fmla="*/ 457542 w 561306"/>
              <a:gd name="connsiteY4" fmla="*/ 172074 h 573535"/>
              <a:gd name="connsiteX5" fmla="*/ 560909 w 561306"/>
              <a:gd name="connsiteY5" fmla="*/ 283392 h 573535"/>
              <a:gd name="connsiteX6" fmla="*/ 489348 w 561306"/>
              <a:gd name="connsiteY6" fmla="*/ 386759 h 573535"/>
              <a:gd name="connsiteX7" fmla="*/ 393932 w 561306"/>
              <a:gd name="connsiteY7" fmla="*/ 378808 h 573535"/>
              <a:gd name="connsiteX8" fmla="*/ 279836 w 561306"/>
              <a:gd name="connsiteY8" fmla="*/ 572954 h 573535"/>
              <a:gd name="connsiteX9" fmla="*/ 131259 w 561306"/>
              <a:gd name="connsiteY9" fmla="*/ 524192 h 573535"/>
              <a:gd name="connsiteX10" fmla="*/ 83446 w 561306"/>
              <a:gd name="connsiteY10" fmla="*/ 290004 h 573535"/>
              <a:gd name="connsiteX11" fmla="*/ 11207 w 561306"/>
              <a:gd name="connsiteY11" fmla="*/ 237618 h 573535"/>
              <a:gd name="connsiteX0" fmla="*/ 14986 w 565085"/>
              <a:gd name="connsiteY0" fmla="*/ 288137 h 624054"/>
              <a:gd name="connsiteX1" fmla="*/ 392447 w 565085"/>
              <a:gd name="connsiteY1" fmla="*/ 2613 h 624054"/>
              <a:gd name="connsiteX2" fmla="*/ 333487 w 565085"/>
              <a:gd name="connsiteY2" fmla="*/ 149002 h 624054"/>
              <a:gd name="connsiteX3" fmla="*/ 397991 w 565085"/>
              <a:gd name="connsiteY3" fmla="*/ 192697 h 624054"/>
              <a:gd name="connsiteX4" fmla="*/ 485719 w 565085"/>
              <a:gd name="connsiteY4" fmla="*/ 52292 h 624054"/>
              <a:gd name="connsiteX5" fmla="*/ 461321 w 565085"/>
              <a:gd name="connsiteY5" fmla="*/ 222593 h 624054"/>
              <a:gd name="connsiteX6" fmla="*/ 564688 w 565085"/>
              <a:gd name="connsiteY6" fmla="*/ 333911 h 624054"/>
              <a:gd name="connsiteX7" fmla="*/ 493127 w 565085"/>
              <a:gd name="connsiteY7" fmla="*/ 437278 h 624054"/>
              <a:gd name="connsiteX8" fmla="*/ 397711 w 565085"/>
              <a:gd name="connsiteY8" fmla="*/ 429327 h 624054"/>
              <a:gd name="connsiteX9" fmla="*/ 283615 w 565085"/>
              <a:gd name="connsiteY9" fmla="*/ 623473 h 624054"/>
              <a:gd name="connsiteX10" fmla="*/ 135038 w 565085"/>
              <a:gd name="connsiteY10" fmla="*/ 574711 h 624054"/>
              <a:gd name="connsiteX11" fmla="*/ 87225 w 565085"/>
              <a:gd name="connsiteY11" fmla="*/ 340523 h 624054"/>
              <a:gd name="connsiteX12" fmla="*/ 14986 w 565085"/>
              <a:gd name="connsiteY12" fmla="*/ 288137 h 624054"/>
              <a:gd name="connsiteX0" fmla="*/ 3247 w 553346"/>
              <a:gd name="connsiteY0" fmla="*/ 288057 h 623974"/>
              <a:gd name="connsiteX1" fmla="*/ 181908 w 553346"/>
              <a:gd name="connsiteY1" fmla="*/ 59069 h 623974"/>
              <a:gd name="connsiteX2" fmla="*/ 380708 w 553346"/>
              <a:gd name="connsiteY2" fmla="*/ 2533 h 623974"/>
              <a:gd name="connsiteX3" fmla="*/ 321748 w 553346"/>
              <a:gd name="connsiteY3" fmla="*/ 148922 h 623974"/>
              <a:gd name="connsiteX4" fmla="*/ 386252 w 553346"/>
              <a:gd name="connsiteY4" fmla="*/ 192617 h 623974"/>
              <a:gd name="connsiteX5" fmla="*/ 473980 w 553346"/>
              <a:gd name="connsiteY5" fmla="*/ 52212 h 623974"/>
              <a:gd name="connsiteX6" fmla="*/ 449582 w 553346"/>
              <a:gd name="connsiteY6" fmla="*/ 222513 h 623974"/>
              <a:gd name="connsiteX7" fmla="*/ 552949 w 553346"/>
              <a:gd name="connsiteY7" fmla="*/ 333831 h 623974"/>
              <a:gd name="connsiteX8" fmla="*/ 481388 w 553346"/>
              <a:gd name="connsiteY8" fmla="*/ 437198 h 623974"/>
              <a:gd name="connsiteX9" fmla="*/ 385972 w 553346"/>
              <a:gd name="connsiteY9" fmla="*/ 429247 h 623974"/>
              <a:gd name="connsiteX10" fmla="*/ 271876 w 553346"/>
              <a:gd name="connsiteY10" fmla="*/ 623393 h 623974"/>
              <a:gd name="connsiteX11" fmla="*/ 123299 w 553346"/>
              <a:gd name="connsiteY11" fmla="*/ 574631 h 623974"/>
              <a:gd name="connsiteX12" fmla="*/ 75486 w 553346"/>
              <a:gd name="connsiteY12" fmla="*/ 340443 h 623974"/>
              <a:gd name="connsiteX13" fmla="*/ 3247 w 553346"/>
              <a:gd name="connsiteY13" fmla="*/ 288057 h 623974"/>
              <a:gd name="connsiteX0" fmla="*/ 3247 w 553346"/>
              <a:gd name="connsiteY0" fmla="*/ 288057 h 623974"/>
              <a:gd name="connsiteX1" fmla="*/ 181908 w 553346"/>
              <a:gd name="connsiteY1" fmla="*/ 59069 h 623974"/>
              <a:gd name="connsiteX2" fmla="*/ 380708 w 553346"/>
              <a:gd name="connsiteY2" fmla="*/ 2533 h 623974"/>
              <a:gd name="connsiteX3" fmla="*/ 321748 w 553346"/>
              <a:gd name="connsiteY3" fmla="*/ 148922 h 623974"/>
              <a:gd name="connsiteX4" fmla="*/ 386252 w 553346"/>
              <a:gd name="connsiteY4" fmla="*/ 192617 h 623974"/>
              <a:gd name="connsiteX5" fmla="*/ 473980 w 553346"/>
              <a:gd name="connsiteY5" fmla="*/ 52212 h 623974"/>
              <a:gd name="connsiteX6" fmla="*/ 449582 w 553346"/>
              <a:gd name="connsiteY6" fmla="*/ 222513 h 623974"/>
              <a:gd name="connsiteX7" fmla="*/ 552949 w 553346"/>
              <a:gd name="connsiteY7" fmla="*/ 333831 h 623974"/>
              <a:gd name="connsiteX8" fmla="*/ 481388 w 553346"/>
              <a:gd name="connsiteY8" fmla="*/ 437198 h 623974"/>
              <a:gd name="connsiteX9" fmla="*/ 385972 w 553346"/>
              <a:gd name="connsiteY9" fmla="*/ 429247 h 623974"/>
              <a:gd name="connsiteX10" fmla="*/ 271876 w 553346"/>
              <a:gd name="connsiteY10" fmla="*/ 623393 h 623974"/>
              <a:gd name="connsiteX11" fmla="*/ 123299 w 553346"/>
              <a:gd name="connsiteY11" fmla="*/ 574631 h 623974"/>
              <a:gd name="connsiteX12" fmla="*/ 75486 w 553346"/>
              <a:gd name="connsiteY12" fmla="*/ 340443 h 623974"/>
              <a:gd name="connsiteX13" fmla="*/ 3247 w 553346"/>
              <a:gd name="connsiteY13" fmla="*/ 288057 h 623974"/>
              <a:gd name="connsiteX0" fmla="*/ 17 w 550116"/>
              <a:gd name="connsiteY0" fmla="*/ 288057 h 623974"/>
              <a:gd name="connsiteX1" fmla="*/ 78077 w 550116"/>
              <a:gd name="connsiteY1" fmla="*/ 169622 h 623974"/>
              <a:gd name="connsiteX2" fmla="*/ 178678 w 550116"/>
              <a:gd name="connsiteY2" fmla="*/ 59069 h 623974"/>
              <a:gd name="connsiteX3" fmla="*/ 377478 w 550116"/>
              <a:gd name="connsiteY3" fmla="*/ 2533 h 623974"/>
              <a:gd name="connsiteX4" fmla="*/ 318518 w 550116"/>
              <a:gd name="connsiteY4" fmla="*/ 148922 h 623974"/>
              <a:gd name="connsiteX5" fmla="*/ 383022 w 550116"/>
              <a:gd name="connsiteY5" fmla="*/ 192617 h 623974"/>
              <a:gd name="connsiteX6" fmla="*/ 470750 w 550116"/>
              <a:gd name="connsiteY6" fmla="*/ 52212 h 623974"/>
              <a:gd name="connsiteX7" fmla="*/ 446352 w 550116"/>
              <a:gd name="connsiteY7" fmla="*/ 222513 h 623974"/>
              <a:gd name="connsiteX8" fmla="*/ 549719 w 550116"/>
              <a:gd name="connsiteY8" fmla="*/ 333831 h 623974"/>
              <a:gd name="connsiteX9" fmla="*/ 478158 w 550116"/>
              <a:gd name="connsiteY9" fmla="*/ 437198 h 623974"/>
              <a:gd name="connsiteX10" fmla="*/ 382742 w 550116"/>
              <a:gd name="connsiteY10" fmla="*/ 429247 h 623974"/>
              <a:gd name="connsiteX11" fmla="*/ 268646 w 550116"/>
              <a:gd name="connsiteY11" fmla="*/ 623393 h 623974"/>
              <a:gd name="connsiteX12" fmla="*/ 120069 w 550116"/>
              <a:gd name="connsiteY12" fmla="*/ 574631 h 623974"/>
              <a:gd name="connsiteX13" fmla="*/ 72256 w 550116"/>
              <a:gd name="connsiteY13" fmla="*/ 340443 h 623974"/>
              <a:gd name="connsiteX14" fmla="*/ 17 w 550116"/>
              <a:gd name="connsiteY14" fmla="*/ 288057 h 623974"/>
              <a:gd name="connsiteX0" fmla="*/ 17 w 550116"/>
              <a:gd name="connsiteY0" fmla="*/ 288057 h 623974"/>
              <a:gd name="connsiteX1" fmla="*/ 78077 w 550116"/>
              <a:gd name="connsiteY1" fmla="*/ 169622 h 623974"/>
              <a:gd name="connsiteX2" fmla="*/ 178678 w 550116"/>
              <a:gd name="connsiteY2" fmla="*/ 59069 h 623974"/>
              <a:gd name="connsiteX3" fmla="*/ 377478 w 550116"/>
              <a:gd name="connsiteY3" fmla="*/ 2533 h 623974"/>
              <a:gd name="connsiteX4" fmla="*/ 318518 w 550116"/>
              <a:gd name="connsiteY4" fmla="*/ 148922 h 623974"/>
              <a:gd name="connsiteX5" fmla="*/ 383022 w 550116"/>
              <a:gd name="connsiteY5" fmla="*/ 192617 h 623974"/>
              <a:gd name="connsiteX6" fmla="*/ 470750 w 550116"/>
              <a:gd name="connsiteY6" fmla="*/ 52212 h 623974"/>
              <a:gd name="connsiteX7" fmla="*/ 537073 w 550116"/>
              <a:gd name="connsiteY7" fmla="*/ 124476 h 623974"/>
              <a:gd name="connsiteX8" fmla="*/ 446352 w 550116"/>
              <a:gd name="connsiteY8" fmla="*/ 222513 h 623974"/>
              <a:gd name="connsiteX9" fmla="*/ 549719 w 550116"/>
              <a:gd name="connsiteY9" fmla="*/ 333831 h 623974"/>
              <a:gd name="connsiteX10" fmla="*/ 478158 w 550116"/>
              <a:gd name="connsiteY10" fmla="*/ 437198 h 623974"/>
              <a:gd name="connsiteX11" fmla="*/ 382742 w 550116"/>
              <a:gd name="connsiteY11" fmla="*/ 429247 h 623974"/>
              <a:gd name="connsiteX12" fmla="*/ 268646 w 550116"/>
              <a:gd name="connsiteY12" fmla="*/ 623393 h 623974"/>
              <a:gd name="connsiteX13" fmla="*/ 120069 w 550116"/>
              <a:gd name="connsiteY13" fmla="*/ 574631 h 623974"/>
              <a:gd name="connsiteX14" fmla="*/ 72256 w 550116"/>
              <a:gd name="connsiteY14" fmla="*/ 340443 h 623974"/>
              <a:gd name="connsiteX15" fmla="*/ 17 w 550116"/>
              <a:gd name="connsiteY15" fmla="*/ 288057 h 6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0116" h="623974">
                <a:moveTo>
                  <a:pt x="17" y="288057"/>
                </a:moveTo>
                <a:cubicBezTo>
                  <a:pt x="987" y="259587"/>
                  <a:pt x="48300" y="207787"/>
                  <a:pt x="78077" y="169622"/>
                </a:cubicBezTo>
                <a:cubicBezTo>
                  <a:pt x="107854" y="131457"/>
                  <a:pt x="126884" y="83707"/>
                  <a:pt x="178678" y="59069"/>
                </a:cubicBezTo>
                <a:cubicBezTo>
                  <a:pt x="241588" y="11482"/>
                  <a:pt x="363524" y="-7298"/>
                  <a:pt x="377478" y="2533"/>
                </a:cubicBezTo>
                <a:cubicBezTo>
                  <a:pt x="391432" y="12364"/>
                  <a:pt x="317594" y="117241"/>
                  <a:pt x="318518" y="148922"/>
                </a:cubicBezTo>
                <a:cubicBezTo>
                  <a:pt x="319442" y="180603"/>
                  <a:pt x="347150" y="215700"/>
                  <a:pt x="383022" y="192617"/>
                </a:cubicBezTo>
                <a:cubicBezTo>
                  <a:pt x="418894" y="169534"/>
                  <a:pt x="459363" y="63025"/>
                  <a:pt x="470750" y="52212"/>
                </a:cubicBezTo>
                <a:cubicBezTo>
                  <a:pt x="482138" y="41399"/>
                  <a:pt x="541139" y="96093"/>
                  <a:pt x="537073" y="124476"/>
                </a:cubicBezTo>
                <a:cubicBezTo>
                  <a:pt x="533007" y="152859"/>
                  <a:pt x="444244" y="187621"/>
                  <a:pt x="446352" y="222513"/>
                </a:cubicBezTo>
                <a:cubicBezTo>
                  <a:pt x="448460" y="257406"/>
                  <a:pt x="544418" y="298050"/>
                  <a:pt x="549719" y="333831"/>
                </a:cubicBezTo>
                <a:cubicBezTo>
                  <a:pt x="555020" y="369612"/>
                  <a:pt x="505987" y="421295"/>
                  <a:pt x="478158" y="437198"/>
                </a:cubicBezTo>
                <a:cubicBezTo>
                  <a:pt x="450329" y="453101"/>
                  <a:pt x="417661" y="398215"/>
                  <a:pt x="382742" y="429247"/>
                </a:cubicBezTo>
                <a:cubicBezTo>
                  <a:pt x="347823" y="460279"/>
                  <a:pt x="301776" y="635320"/>
                  <a:pt x="268646" y="623393"/>
                </a:cubicBezTo>
                <a:cubicBezTo>
                  <a:pt x="235516" y="611466"/>
                  <a:pt x="152801" y="621789"/>
                  <a:pt x="120069" y="574631"/>
                </a:cubicBezTo>
                <a:cubicBezTo>
                  <a:pt x="87337" y="527473"/>
                  <a:pt x="102913" y="352048"/>
                  <a:pt x="72256" y="340443"/>
                </a:cubicBezTo>
                <a:cubicBezTo>
                  <a:pt x="41599" y="328838"/>
                  <a:pt x="-953" y="316527"/>
                  <a:pt x="17" y="28805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0012" y="4685956"/>
            <a:ext cx="1025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Veenendaal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100334" y="2179275"/>
            <a:ext cx="604938" cy="685168"/>
          </a:xfrm>
          <a:custGeom>
            <a:avLst/>
            <a:gdLst>
              <a:gd name="connsiteX0" fmla="*/ 23 w 175610"/>
              <a:gd name="connsiteY0" fmla="*/ 22369 h 255748"/>
              <a:gd name="connsiteX1" fmla="*/ 79536 w 175610"/>
              <a:gd name="connsiteY1" fmla="*/ 252957 h 255748"/>
              <a:gd name="connsiteX2" fmla="*/ 174951 w 175610"/>
              <a:gd name="connsiteY2" fmla="*/ 141638 h 255748"/>
              <a:gd name="connsiteX3" fmla="*/ 119292 w 175610"/>
              <a:gd name="connsiteY3" fmla="*/ 14417 h 255748"/>
              <a:gd name="connsiteX4" fmla="*/ 71585 w 175610"/>
              <a:gd name="connsiteY4" fmla="*/ 6466 h 255748"/>
              <a:gd name="connsiteX5" fmla="*/ 23 w 175610"/>
              <a:gd name="connsiteY5" fmla="*/ 22369 h 255748"/>
              <a:gd name="connsiteX0" fmla="*/ 78070 w 261158"/>
              <a:gd name="connsiteY0" fmla="*/ 51451 h 688224"/>
              <a:gd name="connsiteX1" fmla="*/ 6508 w 261158"/>
              <a:gd name="connsiteY1" fmla="*/ 687556 h 688224"/>
              <a:gd name="connsiteX2" fmla="*/ 252998 w 261158"/>
              <a:gd name="connsiteY2" fmla="*/ 170720 h 688224"/>
              <a:gd name="connsiteX3" fmla="*/ 197339 w 261158"/>
              <a:gd name="connsiteY3" fmla="*/ 43499 h 688224"/>
              <a:gd name="connsiteX4" fmla="*/ 149632 w 261158"/>
              <a:gd name="connsiteY4" fmla="*/ 35548 h 688224"/>
              <a:gd name="connsiteX5" fmla="*/ 78070 w 261158"/>
              <a:gd name="connsiteY5" fmla="*/ 51451 h 688224"/>
              <a:gd name="connsiteX0" fmla="*/ 71643 w 249925"/>
              <a:gd name="connsiteY0" fmla="*/ 51451 h 700034"/>
              <a:gd name="connsiteX1" fmla="*/ 81 w 249925"/>
              <a:gd name="connsiteY1" fmla="*/ 687556 h 700034"/>
              <a:gd name="connsiteX2" fmla="*/ 85811 w 249925"/>
              <a:gd name="connsiteY2" fmla="*/ 450747 h 700034"/>
              <a:gd name="connsiteX3" fmla="*/ 246571 w 249925"/>
              <a:gd name="connsiteY3" fmla="*/ 170720 h 700034"/>
              <a:gd name="connsiteX4" fmla="*/ 190912 w 249925"/>
              <a:gd name="connsiteY4" fmla="*/ 43499 h 700034"/>
              <a:gd name="connsiteX5" fmla="*/ 143205 w 249925"/>
              <a:gd name="connsiteY5" fmla="*/ 35548 h 700034"/>
              <a:gd name="connsiteX6" fmla="*/ 71643 w 249925"/>
              <a:gd name="connsiteY6" fmla="*/ 51451 h 700034"/>
              <a:gd name="connsiteX0" fmla="*/ 71643 w 368108"/>
              <a:gd name="connsiteY0" fmla="*/ 51451 h 699360"/>
              <a:gd name="connsiteX1" fmla="*/ 81 w 368108"/>
              <a:gd name="connsiteY1" fmla="*/ 687556 h 699360"/>
              <a:gd name="connsiteX2" fmla="*/ 85811 w 368108"/>
              <a:gd name="connsiteY2" fmla="*/ 450747 h 699360"/>
              <a:gd name="connsiteX3" fmla="*/ 364107 w 368108"/>
              <a:gd name="connsiteY3" fmla="*/ 474601 h 699360"/>
              <a:gd name="connsiteX4" fmla="*/ 246571 w 368108"/>
              <a:gd name="connsiteY4" fmla="*/ 170720 h 699360"/>
              <a:gd name="connsiteX5" fmla="*/ 190912 w 368108"/>
              <a:gd name="connsiteY5" fmla="*/ 43499 h 699360"/>
              <a:gd name="connsiteX6" fmla="*/ 143205 w 368108"/>
              <a:gd name="connsiteY6" fmla="*/ 35548 h 699360"/>
              <a:gd name="connsiteX7" fmla="*/ 71643 w 368108"/>
              <a:gd name="connsiteY7" fmla="*/ 51451 h 699360"/>
              <a:gd name="connsiteX0" fmla="*/ 71643 w 401961"/>
              <a:gd name="connsiteY0" fmla="*/ 51451 h 699360"/>
              <a:gd name="connsiteX1" fmla="*/ 81 w 401961"/>
              <a:gd name="connsiteY1" fmla="*/ 687556 h 699360"/>
              <a:gd name="connsiteX2" fmla="*/ 85811 w 401961"/>
              <a:gd name="connsiteY2" fmla="*/ 450747 h 699360"/>
              <a:gd name="connsiteX3" fmla="*/ 364107 w 401961"/>
              <a:gd name="connsiteY3" fmla="*/ 474601 h 699360"/>
              <a:gd name="connsiteX4" fmla="*/ 389694 w 401961"/>
              <a:gd name="connsiteY4" fmla="*/ 178671 h 699360"/>
              <a:gd name="connsiteX5" fmla="*/ 190912 w 401961"/>
              <a:gd name="connsiteY5" fmla="*/ 43499 h 699360"/>
              <a:gd name="connsiteX6" fmla="*/ 143205 w 401961"/>
              <a:gd name="connsiteY6" fmla="*/ 35548 h 699360"/>
              <a:gd name="connsiteX7" fmla="*/ 71643 w 401961"/>
              <a:gd name="connsiteY7" fmla="*/ 51451 h 699360"/>
              <a:gd name="connsiteX0" fmla="*/ 72299 w 402617"/>
              <a:gd name="connsiteY0" fmla="*/ 22370 h 663509"/>
              <a:gd name="connsiteX1" fmla="*/ 134174 w 402617"/>
              <a:gd name="connsiteY1" fmla="*/ 183127 h 663509"/>
              <a:gd name="connsiteX2" fmla="*/ 737 w 402617"/>
              <a:gd name="connsiteY2" fmla="*/ 658475 h 663509"/>
              <a:gd name="connsiteX3" fmla="*/ 86467 w 402617"/>
              <a:gd name="connsiteY3" fmla="*/ 421666 h 663509"/>
              <a:gd name="connsiteX4" fmla="*/ 364763 w 402617"/>
              <a:gd name="connsiteY4" fmla="*/ 445520 h 663509"/>
              <a:gd name="connsiteX5" fmla="*/ 390350 w 402617"/>
              <a:gd name="connsiteY5" fmla="*/ 149590 h 663509"/>
              <a:gd name="connsiteX6" fmla="*/ 191568 w 402617"/>
              <a:gd name="connsiteY6" fmla="*/ 14418 h 663509"/>
              <a:gd name="connsiteX7" fmla="*/ 143861 w 402617"/>
              <a:gd name="connsiteY7" fmla="*/ 6467 h 663509"/>
              <a:gd name="connsiteX8" fmla="*/ 72299 w 402617"/>
              <a:gd name="connsiteY8" fmla="*/ 22370 h 663509"/>
              <a:gd name="connsiteX0" fmla="*/ 71772 w 402090"/>
              <a:gd name="connsiteY0" fmla="*/ 22370 h 663509"/>
              <a:gd name="connsiteX1" fmla="*/ 62085 w 402090"/>
              <a:gd name="connsiteY1" fmla="*/ 183127 h 663509"/>
              <a:gd name="connsiteX2" fmla="*/ 210 w 402090"/>
              <a:gd name="connsiteY2" fmla="*/ 658475 h 663509"/>
              <a:gd name="connsiteX3" fmla="*/ 85940 w 402090"/>
              <a:gd name="connsiteY3" fmla="*/ 421666 h 663509"/>
              <a:gd name="connsiteX4" fmla="*/ 364236 w 402090"/>
              <a:gd name="connsiteY4" fmla="*/ 445520 h 663509"/>
              <a:gd name="connsiteX5" fmla="*/ 389823 w 402090"/>
              <a:gd name="connsiteY5" fmla="*/ 149590 h 663509"/>
              <a:gd name="connsiteX6" fmla="*/ 191041 w 402090"/>
              <a:gd name="connsiteY6" fmla="*/ 14418 h 663509"/>
              <a:gd name="connsiteX7" fmla="*/ 143334 w 402090"/>
              <a:gd name="connsiteY7" fmla="*/ 6467 h 663509"/>
              <a:gd name="connsiteX8" fmla="*/ 71772 w 402090"/>
              <a:gd name="connsiteY8" fmla="*/ 22370 h 663509"/>
              <a:gd name="connsiteX0" fmla="*/ 81766 w 412084"/>
              <a:gd name="connsiteY0" fmla="*/ 22370 h 658543"/>
              <a:gd name="connsiteX1" fmla="*/ 72079 w 412084"/>
              <a:gd name="connsiteY1" fmla="*/ 183127 h 658543"/>
              <a:gd name="connsiteX2" fmla="*/ 8468 w 412084"/>
              <a:gd name="connsiteY2" fmla="*/ 397812 h 658543"/>
              <a:gd name="connsiteX3" fmla="*/ 10204 w 412084"/>
              <a:gd name="connsiteY3" fmla="*/ 658475 h 658543"/>
              <a:gd name="connsiteX4" fmla="*/ 95934 w 412084"/>
              <a:gd name="connsiteY4" fmla="*/ 421666 h 658543"/>
              <a:gd name="connsiteX5" fmla="*/ 374230 w 412084"/>
              <a:gd name="connsiteY5" fmla="*/ 445520 h 658543"/>
              <a:gd name="connsiteX6" fmla="*/ 399817 w 412084"/>
              <a:gd name="connsiteY6" fmla="*/ 149590 h 658543"/>
              <a:gd name="connsiteX7" fmla="*/ 201035 w 412084"/>
              <a:gd name="connsiteY7" fmla="*/ 14418 h 658543"/>
              <a:gd name="connsiteX8" fmla="*/ 153328 w 412084"/>
              <a:gd name="connsiteY8" fmla="*/ 6467 h 658543"/>
              <a:gd name="connsiteX9" fmla="*/ 81766 w 412084"/>
              <a:gd name="connsiteY9" fmla="*/ 22370 h 658543"/>
              <a:gd name="connsiteX0" fmla="*/ 184617 w 514935"/>
              <a:gd name="connsiteY0" fmla="*/ 22370 h 658772"/>
              <a:gd name="connsiteX1" fmla="*/ 174930 w 514935"/>
              <a:gd name="connsiteY1" fmla="*/ 183127 h 658772"/>
              <a:gd name="connsiteX2" fmla="*/ 111319 w 514935"/>
              <a:gd name="connsiteY2" fmla="*/ 397812 h 658772"/>
              <a:gd name="connsiteX3" fmla="*/ 0 w 514935"/>
              <a:gd name="connsiteY3" fmla="*/ 469374 h 658772"/>
              <a:gd name="connsiteX4" fmla="*/ 113055 w 514935"/>
              <a:gd name="connsiteY4" fmla="*/ 658475 h 658772"/>
              <a:gd name="connsiteX5" fmla="*/ 198785 w 514935"/>
              <a:gd name="connsiteY5" fmla="*/ 421666 h 658772"/>
              <a:gd name="connsiteX6" fmla="*/ 477081 w 514935"/>
              <a:gd name="connsiteY6" fmla="*/ 445520 h 658772"/>
              <a:gd name="connsiteX7" fmla="*/ 502668 w 514935"/>
              <a:gd name="connsiteY7" fmla="*/ 149590 h 658772"/>
              <a:gd name="connsiteX8" fmla="*/ 303886 w 514935"/>
              <a:gd name="connsiteY8" fmla="*/ 14418 h 658772"/>
              <a:gd name="connsiteX9" fmla="*/ 256179 w 514935"/>
              <a:gd name="connsiteY9" fmla="*/ 6467 h 658772"/>
              <a:gd name="connsiteX10" fmla="*/ 184617 w 514935"/>
              <a:gd name="connsiteY10" fmla="*/ 22370 h 658772"/>
              <a:gd name="connsiteX0" fmla="*/ 274619 w 604937"/>
              <a:gd name="connsiteY0" fmla="*/ 22370 h 660168"/>
              <a:gd name="connsiteX1" fmla="*/ 264932 w 604937"/>
              <a:gd name="connsiteY1" fmla="*/ 183127 h 660168"/>
              <a:gd name="connsiteX2" fmla="*/ 201321 w 604937"/>
              <a:gd name="connsiteY2" fmla="*/ 397812 h 660168"/>
              <a:gd name="connsiteX3" fmla="*/ 90002 w 604937"/>
              <a:gd name="connsiteY3" fmla="*/ 469374 h 660168"/>
              <a:gd name="connsiteX4" fmla="*/ 2539 w 604937"/>
              <a:gd name="connsiteY4" fmla="*/ 525032 h 660168"/>
              <a:gd name="connsiteX5" fmla="*/ 203057 w 604937"/>
              <a:gd name="connsiteY5" fmla="*/ 658475 h 660168"/>
              <a:gd name="connsiteX6" fmla="*/ 288787 w 604937"/>
              <a:gd name="connsiteY6" fmla="*/ 421666 h 660168"/>
              <a:gd name="connsiteX7" fmla="*/ 567083 w 604937"/>
              <a:gd name="connsiteY7" fmla="*/ 445520 h 660168"/>
              <a:gd name="connsiteX8" fmla="*/ 592670 w 604937"/>
              <a:gd name="connsiteY8" fmla="*/ 149590 h 660168"/>
              <a:gd name="connsiteX9" fmla="*/ 393888 w 604937"/>
              <a:gd name="connsiteY9" fmla="*/ 14418 h 660168"/>
              <a:gd name="connsiteX10" fmla="*/ 346181 w 604937"/>
              <a:gd name="connsiteY10" fmla="*/ 6467 h 660168"/>
              <a:gd name="connsiteX11" fmla="*/ 274619 w 604937"/>
              <a:gd name="connsiteY11" fmla="*/ 22370 h 660168"/>
              <a:gd name="connsiteX0" fmla="*/ 274619 w 604937"/>
              <a:gd name="connsiteY0" fmla="*/ 22370 h 662835"/>
              <a:gd name="connsiteX1" fmla="*/ 264932 w 604937"/>
              <a:gd name="connsiteY1" fmla="*/ 183127 h 662835"/>
              <a:gd name="connsiteX2" fmla="*/ 201321 w 604937"/>
              <a:gd name="connsiteY2" fmla="*/ 397812 h 662835"/>
              <a:gd name="connsiteX3" fmla="*/ 90002 w 604937"/>
              <a:gd name="connsiteY3" fmla="*/ 469374 h 662835"/>
              <a:gd name="connsiteX4" fmla="*/ 2539 w 604937"/>
              <a:gd name="connsiteY4" fmla="*/ 525032 h 662835"/>
              <a:gd name="connsiteX5" fmla="*/ 203057 w 604937"/>
              <a:gd name="connsiteY5" fmla="*/ 658475 h 662835"/>
              <a:gd name="connsiteX6" fmla="*/ 288787 w 604937"/>
              <a:gd name="connsiteY6" fmla="*/ 421666 h 662835"/>
              <a:gd name="connsiteX7" fmla="*/ 567083 w 604937"/>
              <a:gd name="connsiteY7" fmla="*/ 445520 h 662835"/>
              <a:gd name="connsiteX8" fmla="*/ 592670 w 604937"/>
              <a:gd name="connsiteY8" fmla="*/ 149590 h 662835"/>
              <a:gd name="connsiteX9" fmla="*/ 393888 w 604937"/>
              <a:gd name="connsiteY9" fmla="*/ 14418 h 662835"/>
              <a:gd name="connsiteX10" fmla="*/ 346181 w 604937"/>
              <a:gd name="connsiteY10" fmla="*/ 6467 h 662835"/>
              <a:gd name="connsiteX11" fmla="*/ 274619 w 604937"/>
              <a:gd name="connsiteY11" fmla="*/ 22370 h 662835"/>
              <a:gd name="connsiteX0" fmla="*/ 274619 w 604937"/>
              <a:gd name="connsiteY0" fmla="*/ 22370 h 669653"/>
              <a:gd name="connsiteX1" fmla="*/ 264932 w 604937"/>
              <a:gd name="connsiteY1" fmla="*/ 183127 h 669653"/>
              <a:gd name="connsiteX2" fmla="*/ 201321 w 604937"/>
              <a:gd name="connsiteY2" fmla="*/ 397812 h 669653"/>
              <a:gd name="connsiteX3" fmla="*/ 90002 w 604937"/>
              <a:gd name="connsiteY3" fmla="*/ 469374 h 669653"/>
              <a:gd name="connsiteX4" fmla="*/ 2539 w 604937"/>
              <a:gd name="connsiteY4" fmla="*/ 525032 h 669653"/>
              <a:gd name="connsiteX5" fmla="*/ 105906 w 604937"/>
              <a:gd name="connsiteY5" fmla="*/ 620447 h 669653"/>
              <a:gd name="connsiteX6" fmla="*/ 203057 w 604937"/>
              <a:gd name="connsiteY6" fmla="*/ 658475 h 669653"/>
              <a:gd name="connsiteX7" fmla="*/ 288787 w 604937"/>
              <a:gd name="connsiteY7" fmla="*/ 421666 h 669653"/>
              <a:gd name="connsiteX8" fmla="*/ 567083 w 604937"/>
              <a:gd name="connsiteY8" fmla="*/ 445520 h 669653"/>
              <a:gd name="connsiteX9" fmla="*/ 592670 w 604937"/>
              <a:gd name="connsiteY9" fmla="*/ 149590 h 669653"/>
              <a:gd name="connsiteX10" fmla="*/ 393888 w 604937"/>
              <a:gd name="connsiteY10" fmla="*/ 14418 h 669653"/>
              <a:gd name="connsiteX11" fmla="*/ 346181 w 604937"/>
              <a:gd name="connsiteY11" fmla="*/ 6467 h 669653"/>
              <a:gd name="connsiteX12" fmla="*/ 274619 w 604937"/>
              <a:gd name="connsiteY12" fmla="*/ 22370 h 669653"/>
              <a:gd name="connsiteX0" fmla="*/ 275997 w 606315"/>
              <a:gd name="connsiteY0" fmla="*/ 22370 h 668684"/>
              <a:gd name="connsiteX1" fmla="*/ 266310 w 606315"/>
              <a:gd name="connsiteY1" fmla="*/ 183127 h 668684"/>
              <a:gd name="connsiteX2" fmla="*/ 202699 w 606315"/>
              <a:gd name="connsiteY2" fmla="*/ 397812 h 668684"/>
              <a:gd name="connsiteX3" fmla="*/ 91380 w 606315"/>
              <a:gd name="connsiteY3" fmla="*/ 469374 h 668684"/>
              <a:gd name="connsiteX4" fmla="*/ 3917 w 606315"/>
              <a:gd name="connsiteY4" fmla="*/ 525032 h 668684"/>
              <a:gd name="connsiteX5" fmla="*/ 19820 w 606315"/>
              <a:gd name="connsiteY5" fmla="*/ 652253 h 668684"/>
              <a:gd name="connsiteX6" fmla="*/ 107284 w 606315"/>
              <a:gd name="connsiteY6" fmla="*/ 620447 h 668684"/>
              <a:gd name="connsiteX7" fmla="*/ 204435 w 606315"/>
              <a:gd name="connsiteY7" fmla="*/ 658475 h 668684"/>
              <a:gd name="connsiteX8" fmla="*/ 290165 w 606315"/>
              <a:gd name="connsiteY8" fmla="*/ 421666 h 668684"/>
              <a:gd name="connsiteX9" fmla="*/ 568461 w 606315"/>
              <a:gd name="connsiteY9" fmla="*/ 445520 h 668684"/>
              <a:gd name="connsiteX10" fmla="*/ 594048 w 606315"/>
              <a:gd name="connsiteY10" fmla="*/ 149590 h 668684"/>
              <a:gd name="connsiteX11" fmla="*/ 395266 w 606315"/>
              <a:gd name="connsiteY11" fmla="*/ 14418 h 668684"/>
              <a:gd name="connsiteX12" fmla="*/ 347559 w 606315"/>
              <a:gd name="connsiteY12" fmla="*/ 6467 h 668684"/>
              <a:gd name="connsiteX13" fmla="*/ 275997 w 606315"/>
              <a:gd name="connsiteY13" fmla="*/ 22370 h 668684"/>
              <a:gd name="connsiteX0" fmla="*/ 274620 w 604938"/>
              <a:gd name="connsiteY0" fmla="*/ 22370 h 678080"/>
              <a:gd name="connsiteX1" fmla="*/ 264933 w 604938"/>
              <a:gd name="connsiteY1" fmla="*/ 183127 h 678080"/>
              <a:gd name="connsiteX2" fmla="*/ 201322 w 604938"/>
              <a:gd name="connsiteY2" fmla="*/ 397812 h 678080"/>
              <a:gd name="connsiteX3" fmla="*/ 90003 w 604938"/>
              <a:gd name="connsiteY3" fmla="*/ 469374 h 678080"/>
              <a:gd name="connsiteX4" fmla="*/ 2540 w 604938"/>
              <a:gd name="connsiteY4" fmla="*/ 525032 h 678080"/>
              <a:gd name="connsiteX5" fmla="*/ 34346 w 604938"/>
              <a:gd name="connsiteY5" fmla="*/ 676107 h 678080"/>
              <a:gd name="connsiteX6" fmla="*/ 105907 w 604938"/>
              <a:gd name="connsiteY6" fmla="*/ 620447 h 678080"/>
              <a:gd name="connsiteX7" fmla="*/ 203058 w 604938"/>
              <a:gd name="connsiteY7" fmla="*/ 658475 h 678080"/>
              <a:gd name="connsiteX8" fmla="*/ 288788 w 604938"/>
              <a:gd name="connsiteY8" fmla="*/ 421666 h 678080"/>
              <a:gd name="connsiteX9" fmla="*/ 567084 w 604938"/>
              <a:gd name="connsiteY9" fmla="*/ 445520 h 678080"/>
              <a:gd name="connsiteX10" fmla="*/ 592671 w 604938"/>
              <a:gd name="connsiteY10" fmla="*/ 149590 h 678080"/>
              <a:gd name="connsiteX11" fmla="*/ 393889 w 604938"/>
              <a:gd name="connsiteY11" fmla="*/ 14418 h 678080"/>
              <a:gd name="connsiteX12" fmla="*/ 346182 w 604938"/>
              <a:gd name="connsiteY12" fmla="*/ 6467 h 678080"/>
              <a:gd name="connsiteX13" fmla="*/ 274620 w 604938"/>
              <a:gd name="connsiteY13" fmla="*/ 22370 h 678080"/>
              <a:gd name="connsiteX0" fmla="*/ 211010 w 604938"/>
              <a:gd name="connsiteY0" fmla="*/ 80055 h 680106"/>
              <a:gd name="connsiteX1" fmla="*/ 264933 w 604938"/>
              <a:gd name="connsiteY1" fmla="*/ 185153 h 680106"/>
              <a:gd name="connsiteX2" fmla="*/ 201322 w 604938"/>
              <a:gd name="connsiteY2" fmla="*/ 399838 h 680106"/>
              <a:gd name="connsiteX3" fmla="*/ 90003 w 604938"/>
              <a:gd name="connsiteY3" fmla="*/ 471400 h 680106"/>
              <a:gd name="connsiteX4" fmla="*/ 2540 w 604938"/>
              <a:gd name="connsiteY4" fmla="*/ 527058 h 680106"/>
              <a:gd name="connsiteX5" fmla="*/ 34346 w 604938"/>
              <a:gd name="connsiteY5" fmla="*/ 678133 h 680106"/>
              <a:gd name="connsiteX6" fmla="*/ 105907 w 604938"/>
              <a:gd name="connsiteY6" fmla="*/ 622473 h 680106"/>
              <a:gd name="connsiteX7" fmla="*/ 203058 w 604938"/>
              <a:gd name="connsiteY7" fmla="*/ 660501 h 680106"/>
              <a:gd name="connsiteX8" fmla="*/ 288788 w 604938"/>
              <a:gd name="connsiteY8" fmla="*/ 423692 h 680106"/>
              <a:gd name="connsiteX9" fmla="*/ 567084 w 604938"/>
              <a:gd name="connsiteY9" fmla="*/ 447546 h 680106"/>
              <a:gd name="connsiteX10" fmla="*/ 592671 w 604938"/>
              <a:gd name="connsiteY10" fmla="*/ 151616 h 680106"/>
              <a:gd name="connsiteX11" fmla="*/ 393889 w 604938"/>
              <a:gd name="connsiteY11" fmla="*/ 16444 h 680106"/>
              <a:gd name="connsiteX12" fmla="*/ 346182 w 604938"/>
              <a:gd name="connsiteY12" fmla="*/ 8493 h 680106"/>
              <a:gd name="connsiteX13" fmla="*/ 211010 w 604938"/>
              <a:gd name="connsiteY13" fmla="*/ 80055 h 680106"/>
              <a:gd name="connsiteX0" fmla="*/ 211010 w 604938"/>
              <a:gd name="connsiteY0" fmla="*/ 85117 h 685168"/>
              <a:gd name="connsiteX1" fmla="*/ 264933 w 604938"/>
              <a:gd name="connsiteY1" fmla="*/ 190215 h 685168"/>
              <a:gd name="connsiteX2" fmla="*/ 201322 w 604938"/>
              <a:gd name="connsiteY2" fmla="*/ 404900 h 685168"/>
              <a:gd name="connsiteX3" fmla="*/ 90003 w 604938"/>
              <a:gd name="connsiteY3" fmla="*/ 476462 h 685168"/>
              <a:gd name="connsiteX4" fmla="*/ 2540 w 604938"/>
              <a:gd name="connsiteY4" fmla="*/ 532120 h 685168"/>
              <a:gd name="connsiteX5" fmla="*/ 34346 w 604938"/>
              <a:gd name="connsiteY5" fmla="*/ 683195 h 685168"/>
              <a:gd name="connsiteX6" fmla="*/ 105907 w 604938"/>
              <a:gd name="connsiteY6" fmla="*/ 627535 h 685168"/>
              <a:gd name="connsiteX7" fmla="*/ 203058 w 604938"/>
              <a:gd name="connsiteY7" fmla="*/ 665563 h 685168"/>
              <a:gd name="connsiteX8" fmla="*/ 288788 w 604938"/>
              <a:gd name="connsiteY8" fmla="*/ 428754 h 685168"/>
              <a:gd name="connsiteX9" fmla="*/ 567084 w 604938"/>
              <a:gd name="connsiteY9" fmla="*/ 452608 h 685168"/>
              <a:gd name="connsiteX10" fmla="*/ 592671 w 604938"/>
              <a:gd name="connsiteY10" fmla="*/ 156678 h 685168"/>
              <a:gd name="connsiteX11" fmla="*/ 393889 w 604938"/>
              <a:gd name="connsiteY11" fmla="*/ 21506 h 685168"/>
              <a:gd name="connsiteX12" fmla="*/ 274621 w 604938"/>
              <a:gd name="connsiteY12" fmla="*/ 5604 h 685168"/>
              <a:gd name="connsiteX13" fmla="*/ 211010 w 604938"/>
              <a:gd name="connsiteY13" fmla="*/ 85117 h 68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4938" h="685168">
                <a:moveTo>
                  <a:pt x="211010" y="85117"/>
                </a:moveTo>
                <a:cubicBezTo>
                  <a:pt x="209395" y="115885"/>
                  <a:pt x="276860" y="84198"/>
                  <a:pt x="264933" y="190215"/>
                </a:cubicBezTo>
                <a:cubicBezTo>
                  <a:pt x="256692" y="252789"/>
                  <a:pt x="211634" y="325675"/>
                  <a:pt x="201322" y="404900"/>
                </a:cubicBezTo>
                <a:cubicBezTo>
                  <a:pt x="189395" y="460559"/>
                  <a:pt x="89714" y="433018"/>
                  <a:pt x="90003" y="476462"/>
                </a:cubicBezTo>
                <a:cubicBezTo>
                  <a:pt x="75426" y="506942"/>
                  <a:pt x="-16302" y="500603"/>
                  <a:pt x="2540" y="532120"/>
                </a:cubicBezTo>
                <a:cubicBezTo>
                  <a:pt x="-6736" y="549348"/>
                  <a:pt x="17118" y="667293"/>
                  <a:pt x="34346" y="683195"/>
                </a:cubicBezTo>
                <a:cubicBezTo>
                  <a:pt x="51574" y="699097"/>
                  <a:pt x="77788" y="613246"/>
                  <a:pt x="105907" y="627535"/>
                </a:cubicBezTo>
                <a:cubicBezTo>
                  <a:pt x="134026" y="641824"/>
                  <a:pt x="172578" y="698693"/>
                  <a:pt x="203058" y="665563"/>
                </a:cubicBezTo>
                <a:cubicBezTo>
                  <a:pt x="233538" y="632433"/>
                  <a:pt x="253296" y="498702"/>
                  <a:pt x="288788" y="428754"/>
                </a:cubicBezTo>
                <a:cubicBezTo>
                  <a:pt x="324280" y="358806"/>
                  <a:pt x="540291" y="499279"/>
                  <a:pt x="567084" y="452608"/>
                </a:cubicBezTo>
                <a:cubicBezTo>
                  <a:pt x="593877" y="405937"/>
                  <a:pt x="621537" y="228528"/>
                  <a:pt x="592671" y="156678"/>
                </a:cubicBezTo>
                <a:cubicBezTo>
                  <a:pt x="563805" y="84828"/>
                  <a:pt x="411117" y="44035"/>
                  <a:pt x="393889" y="21506"/>
                </a:cubicBezTo>
                <a:cubicBezTo>
                  <a:pt x="376661" y="-1023"/>
                  <a:pt x="305101" y="-4998"/>
                  <a:pt x="274621" y="5604"/>
                </a:cubicBezTo>
                <a:cubicBezTo>
                  <a:pt x="244141" y="16206"/>
                  <a:pt x="212625" y="54349"/>
                  <a:pt x="211010" y="851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7049" y="2315533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Leusden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4556" y="1357297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Amersfoort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32737" y="3709244"/>
            <a:ext cx="5565913" cy="785538"/>
          </a:xfrm>
          <a:custGeom>
            <a:avLst/>
            <a:gdLst>
              <a:gd name="connsiteX0" fmla="*/ 0 w 5565913"/>
              <a:gd name="connsiteY0" fmla="*/ 194846 h 785538"/>
              <a:gd name="connsiteX1" fmla="*/ 206734 w 5565913"/>
              <a:gd name="connsiteY1" fmla="*/ 91479 h 785538"/>
              <a:gd name="connsiteX2" fmla="*/ 572494 w 5565913"/>
              <a:gd name="connsiteY2" fmla="*/ 4015 h 785538"/>
              <a:gd name="connsiteX3" fmla="*/ 1486894 w 5565913"/>
              <a:gd name="connsiteY3" fmla="*/ 226652 h 785538"/>
              <a:gd name="connsiteX4" fmla="*/ 1828800 w 5565913"/>
              <a:gd name="connsiteY4" fmla="*/ 59674 h 785538"/>
              <a:gd name="connsiteX5" fmla="*/ 2703444 w 5565913"/>
              <a:gd name="connsiteY5" fmla="*/ 131236 h 785538"/>
              <a:gd name="connsiteX6" fmla="*/ 3029447 w 5565913"/>
              <a:gd name="connsiteY6" fmla="*/ 186895 h 785538"/>
              <a:gd name="connsiteX7" fmla="*/ 3299792 w 5565913"/>
              <a:gd name="connsiteY7" fmla="*/ 322067 h 785538"/>
              <a:gd name="connsiteX8" fmla="*/ 3641698 w 5565913"/>
              <a:gd name="connsiteY8" fmla="*/ 489045 h 785538"/>
              <a:gd name="connsiteX9" fmla="*/ 4269851 w 5565913"/>
              <a:gd name="connsiteY9" fmla="*/ 576509 h 785538"/>
              <a:gd name="connsiteX10" fmla="*/ 4786686 w 5565913"/>
              <a:gd name="connsiteY10" fmla="*/ 656022 h 785538"/>
              <a:gd name="connsiteX11" fmla="*/ 5120640 w 5565913"/>
              <a:gd name="connsiteY11" fmla="*/ 759389 h 785538"/>
              <a:gd name="connsiteX12" fmla="*/ 5446644 w 5565913"/>
              <a:gd name="connsiteY12" fmla="*/ 783243 h 785538"/>
              <a:gd name="connsiteX13" fmla="*/ 5565913 w 5565913"/>
              <a:gd name="connsiteY13" fmla="*/ 783243 h 78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5913" h="785538">
                <a:moveTo>
                  <a:pt x="0" y="194846"/>
                </a:moveTo>
                <a:cubicBezTo>
                  <a:pt x="55659" y="159065"/>
                  <a:pt x="111318" y="123284"/>
                  <a:pt x="206734" y="91479"/>
                </a:cubicBezTo>
                <a:cubicBezTo>
                  <a:pt x="302150" y="59674"/>
                  <a:pt x="359134" y="-18514"/>
                  <a:pt x="572494" y="4015"/>
                </a:cubicBezTo>
                <a:cubicBezTo>
                  <a:pt x="785854" y="26544"/>
                  <a:pt x="1277510" y="217376"/>
                  <a:pt x="1486894" y="226652"/>
                </a:cubicBezTo>
                <a:cubicBezTo>
                  <a:pt x="1696278" y="235928"/>
                  <a:pt x="1626042" y="75577"/>
                  <a:pt x="1828800" y="59674"/>
                </a:cubicBezTo>
                <a:lnTo>
                  <a:pt x="2703444" y="131236"/>
                </a:lnTo>
                <a:cubicBezTo>
                  <a:pt x="2903552" y="152439"/>
                  <a:pt x="2930056" y="155090"/>
                  <a:pt x="3029447" y="186895"/>
                </a:cubicBezTo>
                <a:cubicBezTo>
                  <a:pt x="3128838" y="218700"/>
                  <a:pt x="3299792" y="322067"/>
                  <a:pt x="3299792" y="322067"/>
                </a:cubicBezTo>
                <a:cubicBezTo>
                  <a:pt x="3401834" y="372425"/>
                  <a:pt x="3480022" y="446638"/>
                  <a:pt x="3641698" y="489045"/>
                </a:cubicBezTo>
                <a:cubicBezTo>
                  <a:pt x="3803375" y="531452"/>
                  <a:pt x="4269851" y="576509"/>
                  <a:pt x="4269851" y="576509"/>
                </a:cubicBezTo>
                <a:cubicBezTo>
                  <a:pt x="4460682" y="604338"/>
                  <a:pt x="4644888" y="625542"/>
                  <a:pt x="4786686" y="656022"/>
                </a:cubicBezTo>
                <a:cubicBezTo>
                  <a:pt x="4928484" y="686502"/>
                  <a:pt x="5010647" y="738186"/>
                  <a:pt x="5120640" y="759389"/>
                </a:cubicBezTo>
                <a:cubicBezTo>
                  <a:pt x="5230633" y="780593"/>
                  <a:pt x="5372432" y="779267"/>
                  <a:pt x="5446644" y="783243"/>
                </a:cubicBezTo>
                <a:cubicBezTo>
                  <a:pt x="5520856" y="787219"/>
                  <a:pt x="5543384" y="785231"/>
                  <a:pt x="5565913" y="7832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8" name="Freeform 2047"/>
          <p:cNvSpPr/>
          <p:nvPr/>
        </p:nvSpPr>
        <p:spPr>
          <a:xfrm>
            <a:off x="548637" y="1272211"/>
            <a:ext cx="675861" cy="2767054"/>
          </a:xfrm>
          <a:custGeom>
            <a:avLst/>
            <a:gdLst>
              <a:gd name="connsiteX0" fmla="*/ 0 w 1583120"/>
              <a:gd name="connsiteY0" fmla="*/ 4126727 h 4126727"/>
              <a:gd name="connsiteX1" fmla="*/ 47708 w 1583120"/>
              <a:gd name="connsiteY1" fmla="*/ 3856382 h 4126727"/>
              <a:gd name="connsiteX2" fmla="*/ 174929 w 1583120"/>
              <a:gd name="connsiteY2" fmla="*/ 3570135 h 4126727"/>
              <a:gd name="connsiteX3" fmla="*/ 333955 w 1583120"/>
              <a:gd name="connsiteY3" fmla="*/ 3252083 h 4126727"/>
              <a:gd name="connsiteX4" fmla="*/ 230588 w 1583120"/>
              <a:gd name="connsiteY4" fmla="*/ 2918128 h 4126727"/>
              <a:gd name="connsiteX5" fmla="*/ 159026 w 1583120"/>
              <a:gd name="connsiteY5" fmla="*/ 2544417 h 4126727"/>
              <a:gd name="connsiteX6" fmla="*/ 341906 w 1583120"/>
              <a:gd name="connsiteY6" fmla="*/ 2115047 h 4126727"/>
              <a:gd name="connsiteX7" fmla="*/ 580445 w 1583120"/>
              <a:gd name="connsiteY7" fmla="*/ 1645920 h 4126727"/>
              <a:gd name="connsiteX8" fmla="*/ 675861 w 1583120"/>
              <a:gd name="connsiteY8" fmla="*/ 1359673 h 4126727"/>
              <a:gd name="connsiteX9" fmla="*/ 811033 w 1583120"/>
              <a:gd name="connsiteY9" fmla="*/ 1025718 h 4126727"/>
              <a:gd name="connsiteX10" fmla="*/ 938254 w 1583120"/>
              <a:gd name="connsiteY10" fmla="*/ 771276 h 4126727"/>
              <a:gd name="connsiteX11" fmla="*/ 1240403 w 1583120"/>
              <a:gd name="connsiteY11" fmla="*/ 612250 h 4126727"/>
              <a:gd name="connsiteX12" fmla="*/ 1375576 w 1583120"/>
              <a:gd name="connsiteY12" fmla="*/ 389614 h 4126727"/>
              <a:gd name="connsiteX13" fmla="*/ 1542553 w 1583120"/>
              <a:gd name="connsiteY13" fmla="*/ 230587 h 4126727"/>
              <a:gd name="connsiteX14" fmla="*/ 1574358 w 1583120"/>
              <a:gd name="connsiteY14" fmla="*/ 206734 h 4126727"/>
              <a:gd name="connsiteX15" fmla="*/ 1415332 w 1583120"/>
              <a:gd name="connsiteY15" fmla="*/ 119269 h 4126727"/>
              <a:gd name="connsiteX16" fmla="*/ 1280160 w 1583120"/>
              <a:gd name="connsiteY16" fmla="*/ 0 h 4126727"/>
              <a:gd name="connsiteX0" fmla="*/ 0 w 1583120"/>
              <a:gd name="connsiteY0" fmla="*/ 4007458 h 4007458"/>
              <a:gd name="connsiteX1" fmla="*/ 47708 w 1583120"/>
              <a:gd name="connsiteY1" fmla="*/ 3737113 h 4007458"/>
              <a:gd name="connsiteX2" fmla="*/ 174929 w 1583120"/>
              <a:gd name="connsiteY2" fmla="*/ 3450866 h 4007458"/>
              <a:gd name="connsiteX3" fmla="*/ 333955 w 1583120"/>
              <a:gd name="connsiteY3" fmla="*/ 3132814 h 4007458"/>
              <a:gd name="connsiteX4" fmla="*/ 230588 w 1583120"/>
              <a:gd name="connsiteY4" fmla="*/ 2798859 h 4007458"/>
              <a:gd name="connsiteX5" fmla="*/ 159026 w 1583120"/>
              <a:gd name="connsiteY5" fmla="*/ 2425148 h 4007458"/>
              <a:gd name="connsiteX6" fmla="*/ 341906 w 1583120"/>
              <a:gd name="connsiteY6" fmla="*/ 1995778 h 4007458"/>
              <a:gd name="connsiteX7" fmla="*/ 580445 w 1583120"/>
              <a:gd name="connsiteY7" fmla="*/ 1526651 h 4007458"/>
              <a:gd name="connsiteX8" fmla="*/ 675861 w 1583120"/>
              <a:gd name="connsiteY8" fmla="*/ 1240404 h 4007458"/>
              <a:gd name="connsiteX9" fmla="*/ 811033 w 1583120"/>
              <a:gd name="connsiteY9" fmla="*/ 906449 h 4007458"/>
              <a:gd name="connsiteX10" fmla="*/ 938254 w 1583120"/>
              <a:gd name="connsiteY10" fmla="*/ 652007 h 4007458"/>
              <a:gd name="connsiteX11" fmla="*/ 1240403 w 1583120"/>
              <a:gd name="connsiteY11" fmla="*/ 492981 h 4007458"/>
              <a:gd name="connsiteX12" fmla="*/ 1375576 w 1583120"/>
              <a:gd name="connsiteY12" fmla="*/ 270345 h 4007458"/>
              <a:gd name="connsiteX13" fmla="*/ 1542553 w 1583120"/>
              <a:gd name="connsiteY13" fmla="*/ 111318 h 4007458"/>
              <a:gd name="connsiteX14" fmla="*/ 1574358 w 1583120"/>
              <a:gd name="connsiteY14" fmla="*/ 87465 h 4007458"/>
              <a:gd name="connsiteX15" fmla="*/ 1415332 w 1583120"/>
              <a:gd name="connsiteY15" fmla="*/ 0 h 4007458"/>
              <a:gd name="connsiteX0" fmla="*/ 0 w 1581963"/>
              <a:gd name="connsiteY0" fmla="*/ 4013937 h 4013937"/>
              <a:gd name="connsiteX1" fmla="*/ 47708 w 1581963"/>
              <a:gd name="connsiteY1" fmla="*/ 3743592 h 4013937"/>
              <a:gd name="connsiteX2" fmla="*/ 174929 w 1581963"/>
              <a:gd name="connsiteY2" fmla="*/ 3457345 h 4013937"/>
              <a:gd name="connsiteX3" fmla="*/ 333955 w 1581963"/>
              <a:gd name="connsiteY3" fmla="*/ 3139293 h 4013937"/>
              <a:gd name="connsiteX4" fmla="*/ 230588 w 1581963"/>
              <a:gd name="connsiteY4" fmla="*/ 2805338 h 4013937"/>
              <a:gd name="connsiteX5" fmla="*/ 159026 w 1581963"/>
              <a:gd name="connsiteY5" fmla="*/ 2431627 h 4013937"/>
              <a:gd name="connsiteX6" fmla="*/ 341906 w 1581963"/>
              <a:gd name="connsiteY6" fmla="*/ 2002257 h 4013937"/>
              <a:gd name="connsiteX7" fmla="*/ 580445 w 1581963"/>
              <a:gd name="connsiteY7" fmla="*/ 1533130 h 4013937"/>
              <a:gd name="connsiteX8" fmla="*/ 675861 w 1581963"/>
              <a:gd name="connsiteY8" fmla="*/ 1246883 h 4013937"/>
              <a:gd name="connsiteX9" fmla="*/ 811033 w 1581963"/>
              <a:gd name="connsiteY9" fmla="*/ 912928 h 4013937"/>
              <a:gd name="connsiteX10" fmla="*/ 938254 w 1581963"/>
              <a:gd name="connsiteY10" fmla="*/ 658486 h 4013937"/>
              <a:gd name="connsiteX11" fmla="*/ 1240403 w 1581963"/>
              <a:gd name="connsiteY11" fmla="*/ 499460 h 4013937"/>
              <a:gd name="connsiteX12" fmla="*/ 1375576 w 1581963"/>
              <a:gd name="connsiteY12" fmla="*/ 276824 h 4013937"/>
              <a:gd name="connsiteX13" fmla="*/ 1542553 w 1581963"/>
              <a:gd name="connsiteY13" fmla="*/ 117797 h 4013937"/>
              <a:gd name="connsiteX14" fmla="*/ 1574358 w 1581963"/>
              <a:gd name="connsiteY14" fmla="*/ 93944 h 4013937"/>
              <a:gd name="connsiteX15" fmla="*/ 1431235 w 1581963"/>
              <a:gd name="connsiteY15" fmla="*/ 6478 h 4013937"/>
              <a:gd name="connsiteX16" fmla="*/ 1415332 w 1581963"/>
              <a:gd name="connsiteY16" fmla="*/ 6479 h 4013937"/>
              <a:gd name="connsiteX0" fmla="*/ 0 w 1581963"/>
              <a:gd name="connsiteY0" fmla="*/ 4007459 h 4007459"/>
              <a:gd name="connsiteX1" fmla="*/ 47708 w 1581963"/>
              <a:gd name="connsiteY1" fmla="*/ 3737114 h 4007459"/>
              <a:gd name="connsiteX2" fmla="*/ 174929 w 1581963"/>
              <a:gd name="connsiteY2" fmla="*/ 3450867 h 4007459"/>
              <a:gd name="connsiteX3" fmla="*/ 333955 w 1581963"/>
              <a:gd name="connsiteY3" fmla="*/ 3132815 h 4007459"/>
              <a:gd name="connsiteX4" fmla="*/ 230588 w 1581963"/>
              <a:gd name="connsiteY4" fmla="*/ 2798860 h 4007459"/>
              <a:gd name="connsiteX5" fmla="*/ 159026 w 1581963"/>
              <a:gd name="connsiteY5" fmla="*/ 2425149 h 4007459"/>
              <a:gd name="connsiteX6" fmla="*/ 341906 w 1581963"/>
              <a:gd name="connsiteY6" fmla="*/ 1995779 h 4007459"/>
              <a:gd name="connsiteX7" fmla="*/ 580445 w 1581963"/>
              <a:gd name="connsiteY7" fmla="*/ 1526652 h 4007459"/>
              <a:gd name="connsiteX8" fmla="*/ 675861 w 1581963"/>
              <a:gd name="connsiteY8" fmla="*/ 1240405 h 4007459"/>
              <a:gd name="connsiteX9" fmla="*/ 811033 w 1581963"/>
              <a:gd name="connsiteY9" fmla="*/ 906450 h 4007459"/>
              <a:gd name="connsiteX10" fmla="*/ 938254 w 1581963"/>
              <a:gd name="connsiteY10" fmla="*/ 652008 h 4007459"/>
              <a:gd name="connsiteX11" fmla="*/ 1240403 w 1581963"/>
              <a:gd name="connsiteY11" fmla="*/ 492982 h 4007459"/>
              <a:gd name="connsiteX12" fmla="*/ 1375576 w 1581963"/>
              <a:gd name="connsiteY12" fmla="*/ 270346 h 4007459"/>
              <a:gd name="connsiteX13" fmla="*/ 1542553 w 1581963"/>
              <a:gd name="connsiteY13" fmla="*/ 111319 h 4007459"/>
              <a:gd name="connsiteX14" fmla="*/ 1574358 w 1581963"/>
              <a:gd name="connsiteY14" fmla="*/ 87466 h 4007459"/>
              <a:gd name="connsiteX15" fmla="*/ 1431235 w 1581963"/>
              <a:gd name="connsiteY15" fmla="*/ 0 h 4007459"/>
              <a:gd name="connsiteX0" fmla="*/ 0 w 1581963"/>
              <a:gd name="connsiteY0" fmla="*/ 3919993 h 3919993"/>
              <a:gd name="connsiteX1" fmla="*/ 47708 w 1581963"/>
              <a:gd name="connsiteY1" fmla="*/ 3649648 h 3919993"/>
              <a:gd name="connsiteX2" fmla="*/ 174929 w 1581963"/>
              <a:gd name="connsiteY2" fmla="*/ 3363401 h 3919993"/>
              <a:gd name="connsiteX3" fmla="*/ 333955 w 1581963"/>
              <a:gd name="connsiteY3" fmla="*/ 3045349 h 3919993"/>
              <a:gd name="connsiteX4" fmla="*/ 230588 w 1581963"/>
              <a:gd name="connsiteY4" fmla="*/ 2711394 h 3919993"/>
              <a:gd name="connsiteX5" fmla="*/ 159026 w 1581963"/>
              <a:gd name="connsiteY5" fmla="*/ 2337683 h 3919993"/>
              <a:gd name="connsiteX6" fmla="*/ 341906 w 1581963"/>
              <a:gd name="connsiteY6" fmla="*/ 1908313 h 3919993"/>
              <a:gd name="connsiteX7" fmla="*/ 580445 w 1581963"/>
              <a:gd name="connsiteY7" fmla="*/ 1439186 h 3919993"/>
              <a:gd name="connsiteX8" fmla="*/ 675861 w 1581963"/>
              <a:gd name="connsiteY8" fmla="*/ 1152939 h 3919993"/>
              <a:gd name="connsiteX9" fmla="*/ 811033 w 1581963"/>
              <a:gd name="connsiteY9" fmla="*/ 818984 h 3919993"/>
              <a:gd name="connsiteX10" fmla="*/ 938254 w 1581963"/>
              <a:gd name="connsiteY10" fmla="*/ 564542 h 3919993"/>
              <a:gd name="connsiteX11" fmla="*/ 1240403 w 1581963"/>
              <a:gd name="connsiteY11" fmla="*/ 405516 h 3919993"/>
              <a:gd name="connsiteX12" fmla="*/ 1375576 w 1581963"/>
              <a:gd name="connsiteY12" fmla="*/ 182880 h 3919993"/>
              <a:gd name="connsiteX13" fmla="*/ 1542553 w 1581963"/>
              <a:gd name="connsiteY13" fmla="*/ 23853 h 3919993"/>
              <a:gd name="connsiteX14" fmla="*/ 1574358 w 1581963"/>
              <a:gd name="connsiteY14" fmla="*/ 0 h 3919993"/>
              <a:gd name="connsiteX0" fmla="*/ 0 w 1542553"/>
              <a:gd name="connsiteY0" fmla="*/ 3896140 h 3896140"/>
              <a:gd name="connsiteX1" fmla="*/ 47708 w 1542553"/>
              <a:gd name="connsiteY1" fmla="*/ 3625795 h 3896140"/>
              <a:gd name="connsiteX2" fmla="*/ 174929 w 1542553"/>
              <a:gd name="connsiteY2" fmla="*/ 3339548 h 3896140"/>
              <a:gd name="connsiteX3" fmla="*/ 333955 w 1542553"/>
              <a:gd name="connsiteY3" fmla="*/ 3021496 h 3896140"/>
              <a:gd name="connsiteX4" fmla="*/ 230588 w 1542553"/>
              <a:gd name="connsiteY4" fmla="*/ 2687541 h 3896140"/>
              <a:gd name="connsiteX5" fmla="*/ 159026 w 1542553"/>
              <a:gd name="connsiteY5" fmla="*/ 2313830 h 3896140"/>
              <a:gd name="connsiteX6" fmla="*/ 341906 w 1542553"/>
              <a:gd name="connsiteY6" fmla="*/ 1884460 h 3896140"/>
              <a:gd name="connsiteX7" fmla="*/ 580445 w 1542553"/>
              <a:gd name="connsiteY7" fmla="*/ 1415333 h 3896140"/>
              <a:gd name="connsiteX8" fmla="*/ 675861 w 1542553"/>
              <a:gd name="connsiteY8" fmla="*/ 1129086 h 3896140"/>
              <a:gd name="connsiteX9" fmla="*/ 811033 w 1542553"/>
              <a:gd name="connsiteY9" fmla="*/ 795131 h 3896140"/>
              <a:gd name="connsiteX10" fmla="*/ 938254 w 1542553"/>
              <a:gd name="connsiteY10" fmla="*/ 540689 h 3896140"/>
              <a:gd name="connsiteX11" fmla="*/ 1240403 w 1542553"/>
              <a:gd name="connsiteY11" fmla="*/ 381663 h 3896140"/>
              <a:gd name="connsiteX12" fmla="*/ 1375576 w 1542553"/>
              <a:gd name="connsiteY12" fmla="*/ 159027 h 3896140"/>
              <a:gd name="connsiteX13" fmla="*/ 1542553 w 1542553"/>
              <a:gd name="connsiteY13" fmla="*/ 0 h 3896140"/>
              <a:gd name="connsiteX0" fmla="*/ 0 w 1375576"/>
              <a:gd name="connsiteY0" fmla="*/ 3737113 h 3737113"/>
              <a:gd name="connsiteX1" fmla="*/ 47708 w 1375576"/>
              <a:gd name="connsiteY1" fmla="*/ 3466768 h 3737113"/>
              <a:gd name="connsiteX2" fmla="*/ 174929 w 1375576"/>
              <a:gd name="connsiteY2" fmla="*/ 3180521 h 3737113"/>
              <a:gd name="connsiteX3" fmla="*/ 333955 w 1375576"/>
              <a:gd name="connsiteY3" fmla="*/ 2862469 h 3737113"/>
              <a:gd name="connsiteX4" fmla="*/ 230588 w 1375576"/>
              <a:gd name="connsiteY4" fmla="*/ 2528514 h 3737113"/>
              <a:gd name="connsiteX5" fmla="*/ 159026 w 1375576"/>
              <a:gd name="connsiteY5" fmla="*/ 2154803 h 3737113"/>
              <a:gd name="connsiteX6" fmla="*/ 341906 w 1375576"/>
              <a:gd name="connsiteY6" fmla="*/ 1725433 h 3737113"/>
              <a:gd name="connsiteX7" fmla="*/ 580445 w 1375576"/>
              <a:gd name="connsiteY7" fmla="*/ 1256306 h 3737113"/>
              <a:gd name="connsiteX8" fmla="*/ 675861 w 1375576"/>
              <a:gd name="connsiteY8" fmla="*/ 970059 h 3737113"/>
              <a:gd name="connsiteX9" fmla="*/ 811033 w 1375576"/>
              <a:gd name="connsiteY9" fmla="*/ 636104 h 3737113"/>
              <a:gd name="connsiteX10" fmla="*/ 938254 w 1375576"/>
              <a:gd name="connsiteY10" fmla="*/ 381662 h 3737113"/>
              <a:gd name="connsiteX11" fmla="*/ 1240403 w 1375576"/>
              <a:gd name="connsiteY11" fmla="*/ 222636 h 3737113"/>
              <a:gd name="connsiteX12" fmla="*/ 1375576 w 1375576"/>
              <a:gd name="connsiteY12" fmla="*/ 0 h 3737113"/>
              <a:gd name="connsiteX0" fmla="*/ 0 w 1240403"/>
              <a:gd name="connsiteY0" fmla="*/ 3514477 h 3514477"/>
              <a:gd name="connsiteX1" fmla="*/ 47708 w 1240403"/>
              <a:gd name="connsiteY1" fmla="*/ 3244132 h 3514477"/>
              <a:gd name="connsiteX2" fmla="*/ 174929 w 1240403"/>
              <a:gd name="connsiteY2" fmla="*/ 2957885 h 3514477"/>
              <a:gd name="connsiteX3" fmla="*/ 333955 w 1240403"/>
              <a:gd name="connsiteY3" fmla="*/ 2639833 h 3514477"/>
              <a:gd name="connsiteX4" fmla="*/ 230588 w 1240403"/>
              <a:gd name="connsiteY4" fmla="*/ 2305878 h 3514477"/>
              <a:gd name="connsiteX5" fmla="*/ 159026 w 1240403"/>
              <a:gd name="connsiteY5" fmla="*/ 1932167 h 3514477"/>
              <a:gd name="connsiteX6" fmla="*/ 341906 w 1240403"/>
              <a:gd name="connsiteY6" fmla="*/ 1502797 h 3514477"/>
              <a:gd name="connsiteX7" fmla="*/ 580445 w 1240403"/>
              <a:gd name="connsiteY7" fmla="*/ 1033670 h 3514477"/>
              <a:gd name="connsiteX8" fmla="*/ 675861 w 1240403"/>
              <a:gd name="connsiteY8" fmla="*/ 747423 h 3514477"/>
              <a:gd name="connsiteX9" fmla="*/ 811033 w 1240403"/>
              <a:gd name="connsiteY9" fmla="*/ 413468 h 3514477"/>
              <a:gd name="connsiteX10" fmla="*/ 938254 w 1240403"/>
              <a:gd name="connsiteY10" fmla="*/ 159026 h 3514477"/>
              <a:gd name="connsiteX11" fmla="*/ 1240403 w 1240403"/>
              <a:gd name="connsiteY11" fmla="*/ 0 h 3514477"/>
              <a:gd name="connsiteX0" fmla="*/ 0 w 938254"/>
              <a:gd name="connsiteY0" fmla="*/ 3355451 h 3355451"/>
              <a:gd name="connsiteX1" fmla="*/ 47708 w 938254"/>
              <a:gd name="connsiteY1" fmla="*/ 3085106 h 3355451"/>
              <a:gd name="connsiteX2" fmla="*/ 174929 w 938254"/>
              <a:gd name="connsiteY2" fmla="*/ 2798859 h 3355451"/>
              <a:gd name="connsiteX3" fmla="*/ 333955 w 938254"/>
              <a:gd name="connsiteY3" fmla="*/ 2480807 h 3355451"/>
              <a:gd name="connsiteX4" fmla="*/ 230588 w 938254"/>
              <a:gd name="connsiteY4" fmla="*/ 2146852 h 3355451"/>
              <a:gd name="connsiteX5" fmla="*/ 159026 w 938254"/>
              <a:gd name="connsiteY5" fmla="*/ 1773141 h 3355451"/>
              <a:gd name="connsiteX6" fmla="*/ 341906 w 938254"/>
              <a:gd name="connsiteY6" fmla="*/ 1343771 h 3355451"/>
              <a:gd name="connsiteX7" fmla="*/ 580445 w 938254"/>
              <a:gd name="connsiteY7" fmla="*/ 874644 h 3355451"/>
              <a:gd name="connsiteX8" fmla="*/ 675861 w 938254"/>
              <a:gd name="connsiteY8" fmla="*/ 588397 h 3355451"/>
              <a:gd name="connsiteX9" fmla="*/ 811033 w 938254"/>
              <a:gd name="connsiteY9" fmla="*/ 254442 h 3355451"/>
              <a:gd name="connsiteX10" fmla="*/ 938254 w 938254"/>
              <a:gd name="connsiteY10" fmla="*/ 0 h 3355451"/>
              <a:gd name="connsiteX0" fmla="*/ 0 w 811033"/>
              <a:gd name="connsiteY0" fmla="*/ 3101009 h 3101009"/>
              <a:gd name="connsiteX1" fmla="*/ 47708 w 811033"/>
              <a:gd name="connsiteY1" fmla="*/ 2830664 h 3101009"/>
              <a:gd name="connsiteX2" fmla="*/ 174929 w 811033"/>
              <a:gd name="connsiteY2" fmla="*/ 2544417 h 3101009"/>
              <a:gd name="connsiteX3" fmla="*/ 333955 w 811033"/>
              <a:gd name="connsiteY3" fmla="*/ 2226365 h 3101009"/>
              <a:gd name="connsiteX4" fmla="*/ 230588 w 811033"/>
              <a:gd name="connsiteY4" fmla="*/ 1892410 h 3101009"/>
              <a:gd name="connsiteX5" fmla="*/ 159026 w 811033"/>
              <a:gd name="connsiteY5" fmla="*/ 1518699 h 3101009"/>
              <a:gd name="connsiteX6" fmla="*/ 341906 w 811033"/>
              <a:gd name="connsiteY6" fmla="*/ 1089329 h 3101009"/>
              <a:gd name="connsiteX7" fmla="*/ 580445 w 811033"/>
              <a:gd name="connsiteY7" fmla="*/ 620202 h 3101009"/>
              <a:gd name="connsiteX8" fmla="*/ 675861 w 811033"/>
              <a:gd name="connsiteY8" fmla="*/ 333955 h 3101009"/>
              <a:gd name="connsiteX9" fmla="*/ 811033 w 811033"/>
              <a:gd name="connsiteY9" fmla="*/ 0 h 3101009"/>
              <a:gd name="connsiteX0" fmla="*/ 0 w 675861"/>
              <a:gd name="connsiteY0" fmla="*/ 2767054 h 2767054"/>
              <a:gd name="connsiteX1" fmla="*/ 47708 w 675861"/>
              <a:gd name="connsiteY1" fmla="*/ 2496709 h 2767054"/>
              <a:gd name="connsiteX2" fmla="*/ 174929 w 675861"/>
              <a:gd name="connsiteY2" fmla="*/ 2210462 h 2767054"/>
              <a:gd name="connsiteX3" fmla="*/ 333955 w 675861"/>
              <a:gd name="connsiteY3" fmla="*/ 1892410 h 2767054"/>
              <a:gd name="connsiteX4" fmla="*/ 230588 w 675861"/>
              <a:gd name="connsiteY4" fmla="*/ 1558455 h 2767054"/>
              <a:gd name="connsiteX5" fmla="*/ 159026 w 675861"/>
              <a:gd name="connsiteY5" fmla="*/ 1184744 h 2767054"/>
              <a:gd name="connsiteX6" fmla="*/ 341906 w 675861"/>
              <a:gd name="connsiteY6" fmla="*/ 755374 h 2767054"/>
              <a:gd name="connsiteX7" fmla="*/ 580445 w 675861"/>
              <a:gd name="connsiteY7" fmla="*/ 286247 h 2767054"/>
              <a:gd name="connsiteX8" fmla="*/ 675861 w 675861"/>
              <a:gd name="connsiteY8" fmla="*/ 0 h 27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861" h="2767054">
                <a:moveTo>
                  <a:pt x="0" y="2767054"/>
                </a:moveTo>
                <a:cubicBezTo>
                  <a:pt x="9276" y="2678264"/>
                  <a:pt x="18553" y="2589474"/>
                  <a:pt x="47708" y="2496709"/>
                </a:cubicBezTo>
                <a:cubicBezTo>
                  <a:pt x="76863" y="2403944"/>
                  <a:pt x="127221" y="2311178"/>
                  <a:pt x="174929" y="2210462"/>
                </a:cubicBezTo>
                <a:cubicBezTo>
                  <a:pt x="222637" y="2109746"/>
                  <a:pt x="324679" y="2001078"/>
                  <a:pt x="333955" y="1892410"/>
                </a:cubicBezTo>
                <a:cubicBezTo>
                  <a:pt x="343232" y="1783742"/>
                  <a:pt x="259743" y="1676399"/>
                  <a:pt x="230588" y="1558455"/>
                </a:cubicBezTo>
                <a:cubicBezTo>
                  <a:pt x="201433" y="1440511"/>
                  <a:pt x="140473" y="1318591"/>
                  <a:pt x="159026" y="1184744"/>
                </a:cubicBezTo>
                <a:cubicBezTo>
                  <a:pt x="177579" y="1050897"/>
                  <a:pt x="271670" y="905123"/>
                  <a:pt x="341906" y="755374"/>
                </a:cubicBezTo>
                <a:cubicBezTo>
                  <a:pt x="412142" y="605625"/>
                  <a:pt x="524786" y="412143"/>
                  <a:pt x="580445" y="286247"/>
                </a:cubicBezTo>
                <a:cubicBezTo>
                  <a:pt x="636104" y="160351"/>
                  <a:pt x="637430" y="103367"/>
                  <a:pt x="675861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9" name="Freeform 2048"/>
          <p:cNvSpPr/>
          <p:nvPr/>
        </p:nvSpPr>
        <p:spPr>
          <a:xfrm>
            <a:off x="763325" y="2138901"/>
            <a:ext cx="3427012" cy="986420"/>
          </a:xfrm>
          <a:custGeom>
            <a:avLst/>
            <a:gdLst>
              <a:gd name="connsiteX0" fmla="*/ 0 w 3427012"/>
              <a:gd name="connsiteY0" fmla="*/ 970059 h 986420"/>
              <a:gd name="connsiteX1" fmla="*/ 270345 w 3427012"/>
              <a:gd name="connsiteY1" fmla="*/ 946205 h 986420"/>
              <a:gd name="connsiteX2" fmla="*/ 540689 w 3427012"/>
              <a:gd name="connsiteY2" fmla="*/ 985962 h 986420"/>
              <a:gd name="connsiteX3" fmla="*/ 707666 w 3427012"/>
              <a:gd name="connsiteY3" fmla="*/ 914400 h 986420"/>
              <a:gd name="connsiteX4" fmla="*/ 874644 w 3427012"/>
              <a:gd name="connsiteY4" fmla="*/ 747422 h 986420"/>
              <a:gd name="connsiteX5" fmla="*/ 1486894 w 3427012"/>
              <a:gd name="connsiteY5" fmla="*/ 715617 h 986420"/>
              <a:gd name="connsiteX6" fmla="*/ 1836752 w 3427012"/>
              <a:gd name="connsiteY6" fmla="*/ 612250 h 986420"/>
              <a:gd name="connsiteX7" fmla="*/ 2337684 w 3427012"/>
              <a:gd name="connsiteY7" fmla="*/ 556591 h 986420"/>
              <a:gd name="connsiteX8" fmla="*/ 2631882 w 3427012"/>
              <a:gd name="connsiteY8" fmla="*/ 381662 h 986420"/>
              <a:gd name="connsiteX9" fmla="*/ 3132814 w 3427012"/>
              <a:gd name="connsiteY9" fmla="*/ 318052 h 986420"/>
              <a:gd name="connsiteX10" fmla="*/ 3267986 w 3427012"/>
              <a:gd name="connsiteY10" fmla="*/ 262393 h 986420"/>
              <a:gd name="connsiteX11" fmla="*/ 3427012 w 3427012"/>
              <a:gd name="connsiteY11" fmla="*/ 0 h 98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012" h="986420">
                <a:moveTo>
                  <a:pt x="0" y="970059"/>
                </a:moveTo>
                <a:cubicBezTo>
                  <a:pt x="90115" y="956806"/>
                  <a:pt x="180230" y="943554"/>
                  <a:pt x="270345" y="946205"/>
                </a:cubicBezTo>
                <a:cubicBezTo>
                  <a:pt x="360460" y="948855"/>
                  <a:pt x="467802" y="991263"/>
                  <a:pt x="540689" y="985962"/>
                </a:cubicBezTo>
                <a:cubicBezTo>
                  <a:pt x="613576" y="980661"/>
                  <a:pt x="652007" y="954157"/>
                  <a:pt x="707666" y="914400"/>
                </a:cubicBezTo>
                <a:cubicBezTo>
                  <a:pt x="763325" y="874643"/>
                  <a:pt x="744773" y="780552"/>
                  <a:pt x="874644" y="747422"/>
                </a:cubicBezTo>
                <a:cubicBezTo>
                  <a:pt x="1004515" y="714292"/>
                  <a:pt x="1326543" y="738146"/>
                  <a:pt x="1486894" y="715617"/>
                </a:cubicBezTo>
                <a:cubicBezTo>
                  <a:pt x="1647245" y="693088"/>
                  <a:pt x="1694954" y="638754"/>
                  <a:pt x="1836752" y="612250"/>
                </a:cubicBezTo>
                <a:cubicBezTo>
                  <a:pt x="1978550" y="585746"/>
                  <a:pt x="2205162" y="595022"/>
                  <a:pt x="2337684" y="556591"/>
                </a:cubicBezTo>
                <a:cubicBezTo>
                  <a:pt x="2470206" y="518160"/>
                  <a:pt x="2499360" y="421418"/>
                  <a:pt x="2631882" y="381662"/>
                </a:cubicBezTo>
                <a:cubicBezTo>
                  <a:pt x="2764404" y="341905"/>
                  <a:pt x="3026797" y="337930"/>
                  <a:pt x="3132814" y="318052"/>
                </a:cubicBezTo>
                <a:cubicBezTo>
                  <a:pt x="3238831" y="298174"/>
                  <a:pt x="3218953" y="315402"/>
                  <a:pt x="3267986" y="262393"/>
                </a:cubicBezTo>
                <a:cubicBezTo>
                  <a:pt x="3317019" y="209384"/>
                  <a:pt x="3372015" y="104692"/>
                  <a:pt x="3427012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1" name="Freeform 2050"/>
          <p:cNvSpPr/>
          <p:nvPr/>
        </p:nvSpPr>
        <p:spPr>
          <a:xfrm>
            <a:off x="3228230" y="2226365"/>
            <a:ext cx="492980" cy="2099145"/>
          </a:xfrm>
          <a:custGeom>
            <a:avLst/>
            <a:gdLst>
              <a:gd name="connsiteX0" fmla="*/ 0 w 492980"/>
              <a:gd name="connsiteY0" fmla="*/ 2099145 h 2099145"/>
              <a:gd name="connsiteX1" fmla="*/ 71561 w 492980"/>
              <a:gd name="connsiteY1" fmla="*/ 1820849 h 2099145"/>
              <a:gd name="connsiteX2" fmla="*/ 159026 w 492980"/>
              <a:gd name="connsiteY2" fmla="*/ 1661823 h 2099145"/>
              <a:gd name="connsiteX3" fmla="*/ 214685 w 492980"/>
              <a:gd name="connsiteY3" fmla="*/ 1383527 h 2099145"/>
              <a:gd name="connsiteX4" fmla="*/ 262393 w 492980"/>
              <a:gd name="connsiteY4" fmla="*/ 1137037 h 2099145"/>
              <a:gd name="connsiteX5" fmla="*/ 302149 w 492980"/>
              <a:gd name="connsiteY5" fmla="*/ 874644 h 2099145"/>
              <a:gd name="connsiteX6" fmla="*/ 310100 w 492980"/>
              <a:gd name="connsiteY6" fmla="*/ 596348 h 2099145"/>
              <a:gd name="connsiteX7" fmla="*/ 365760 w 492980"/>
              <a:gd name="connsiteY7" fmla="*/ 357809 h 2099145"/>
              <a:gd name="connsiteX8" fmla="*/ 437321 w 492980"/>
              <a:gd name="connsiteY8" fmla="*/ 190832 h 2099145"/>
              <a:gd name="connsiteX9" fmla="*/ 453224 w 492980"/>
              <a:gd name="connsiteY9" fmla="*/ 111318 h 2099145"/>
              <a:gd name="connsiteX10" fmla="*/ 492980 w 492980"/>
              <a:gd name="connsiteY10" fmla="*/ 0 h 209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980" h="2099145">
                <a:moveTo>
                  <a:pt x="0" y="2099145"/>
                </a:moveTo>
                <a:cubicBezTo>
                  <a:pt x="22528" y="1996440"/>
                  <a:pt x="45057" y="1893736"/>
                  <a:pt x="71561" y="1820849"/>
                </a:cubicBezTo>
                <a:cubicBezTo>
                  <a:pt x="98065" y="1747962"/>
                  <a:pt x="135172" y="1734710"/>
                  <a:pt x="159026" y="1661823"/>
                </a:cubicBezTo>
                <a:cubicBezTo>
                  <a:pt x="182880" y="1588936"/>
                  <a:pt x="197457" y="1470991"/>
                  <a:pt x="214685" y="1383527"/>
                </a:cubicBezTo>
                <a:cubicBezTo>
                  <a:pt x="231913" y="1296063"/>
                  <a:pt x="247816" y="1221851"/>
                  <a:pt x="262393" y="1137037"/>
                </a:cubicBezTo>
                <a:cubicBezTo>
                  <a:pt x="276970" y="1052223"/>
                  <a:pt x="294198" y="964759"/>
                  <a:pt x="302149" y="874644"/>
                </a:cubicBezTo>
                <a:cubicBezTo>
                  <a:pt x="310100" y="784529"/>
                  <a:pt x="299498" y="682487"/>
                  <a:pt x="310100" y="596348"/>
                </a:cubicBezTo>
                <a:cubicBezTo>
                  <a:pt x="320702" y="510209"/>
                  <a:pt x="344557" y="425395"/>
                  <a:pt x="365760" y="357809"/>
                </a:cubicBezTo>
                <a:cubicBezTo>
                  <a:pt x="386964" y="290223"/>
                  <a:pt x="422744" y="231914"/>
                  <a:pt x="437321" y="190832"/>
                </a:cubicBezTo>
                <a:cubicBezTo>
                  <a:pt x="451898" y="149750"/>
                  <a:pt x="443948" y="143123"/>
                  <a:pt x="453224" y="111318"/>
                </a:cubicBezTo>
                <a:cubicBezTo>
                  <a:pt x="462500" y="79513"/>
                  <a:pt x="477740" y="39756"/>
                  <a:pt x="492980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2" name="Freeform 2051"/>
          <p:cNvSpPr/>
          <p:nvPr/>
        </p:nvSpPr>
        <p:spPr>
          <a:xfrm>
            <a:off x="1216550" y="1041621"/>
            <a:ext cx="1367624" cy="1113182"/>
          </a:xfrm>
          <a:custGeom>
            <a:avLst/>
            <a:gdLst>
              <a:gd name="connsiteX0" fmla="*/ 0 w 1367624"/>
              <a:gd name="connsiteY0" fmla="*/ 1113182 h 1113182"/>
              <a:gd name="connsiteX1" fmla="*/ 246490 w 1367624"/>
              <a:gd name="connsiteY1" fmla="*/ 970059 h 1113182"/>
              <a:gd name="connsiteX2" fmla="*/ 477078 w 1367624"/>
              <a:gd name="connsiteY2" fmla="*/ 882595 h 1113182"/>
              <a:gd name="connsiteX3" fmla="*/ 636104 w 1367624"/>
              <a:gd name="connsiteY3" fmla="*/ 723569 h 1113182"/>
              <a:gd name="connsiteX4" fmla="*/ 882594 w 1367624"/>
              <a:gd name="connsiteY4" fmla="*/ 405516 h 1113182"/>
              <a:gd name="connsiteX5" fmla="*/ 1041620 w 1367624"/>
              <a:gd name="connsiteY5" fmla="*/ 198782 h 1113182"/>
              <a:gd name="connsiteX6" fmla="*/ 1272208 w 1367624"/>
              <a:gd name="connsiteY6" fmla="*/ 39756 h 1113182"/>
              <a:gd name="connsiteX7" fmla="*/ 1367624 w 1367624"/>
              <a:gd name="connsiteY7" fmla="*/ 0 h 111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624" h="1113182">
                <a:moveTo>
                  <a:pt x="0" y="1113182"/>
                </a:moveTo>
                <a:cubicBezTo>
                  <a:pt x="83488" y="1060836"/>
                  <a:pt x="166977" y="1008490"/>
                  <a:pt x="246490" y="970059"/>
                </a:cubicBezTo>
                <a:cubicBezTo>
                  <a:pt x="326003" y="931628"/>
                  <a:pt x="412142" y="923677"/>
                  <a:pt x="477078" y="882595"/>
                </a:cubicBezTo>
                <a:cubicBezTo>
                  <a:pt x="542014" y="841513"/>
                  <a:pt x="568518" y="803082"/>
                  <a:pt x="636104" y="723569"/>
                </a:cubicBezTo>
                <a:cubicBezTo>
                  <a:pt x="703690" y="644056"/>
                  <a:pt x="882594" y="405516"/>
                  <a:pt x="882594" y="405516"/>
                </a:cubicBezTo>
                <a:cubicBezTo>
                  <a:pt x="950180" y="318052"/>
                  <a:pt x="976684" y="259742"/>
                  <a:pt x="1041620" y="198782"/>
                </a:cubicBezTo>
                <a:cubicBezTo>
                  <a:pt x="1106556" y="137822"/>
                  <a:pt x="1217874" y="72886"/>
                  <a:pt x="1272208" y="39756"/>
                </a:cubicBezTo>
                <a:cubicBezTo>
                  <a:pt x="1326542" y="6626"/>
                  <a:pt x="1347083" y="3313"/>
                  <a:pt x="1367624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3" name="Freeform 2052"/>
          <p:cNvSpPr/>
          <p:nvPr/>
        </p:nvSpPr>
        <p:spPr>
          <a:xfrm>
            <a:off x="1868557" y="1722483"/>
            <a:ext cx="357808" cy="1139987"/>
          </a:xfrm>
          <a:custGeom>
            <a:avLst/>
            <a:gdLst>
              <a:gd name="connsiteX0" fmla="*/ 357808 w 357808"/>
              <a:gd name="connsiteY0" fmla="*/ 1139987 h 1139987"/>
              <a:gd name="connsiteX1" fmla="*/ 294198 w 357808"/>
              <a:gd name="connsiteY1" fmla="*/ 933253 h 1139987"/>
              <a:gd name="connsiteX2" fmla="*/ 222636 w 357808"/>
              <a:gd name="connsiteY2" fmla="*/ 702665 h 1139987"/>
              <a:gd name="connsiteX3" fmla="*/ 214685 w 357808"/>
              <a:gd name="connsiteY3" fmla="*/ 583395 h 1139987"/>
              <a:gd name="connsiteX4" fmla="*/ 182880 w 357808"/>
              <a:gd name="connsiteY4" fmla="*/ 456174 h 1139987"/>
              <a:gd name="connsiteX5" fmla="*/ 103366 w 357808"/>
              <a:gd name="connsiteY5" fmla="*/ 321002 h 1139987"/>
              <a:gd name="connsiteX6" fmla="*/ 55659 w 357808"/>
              <a:gd name="connsiteY6" fmla="*/ 169927 h 1139987"/>
              <a:gd name="connsiteX7" fmla="*/ 15902 w 357808"/>
              <a:gd name="connsiteY7" fmla="*/ 10901 h 1139987"/>
              <a:gd name="connsiteX8" fmla="*/ 0 w 357808"/>
              <a:gd name="connsiteY8" fmla="*/ 26804 h 11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808" h="1139987">
                <a:moveTo>
                  <a:pt x="357808" y="1139987"/>
                </a:moveTo>
                <a:lnTo>
                  <a:pt x="294198" y="933253"/>
                </a:lnTo>
                <a:cubicBezTo>
                  <a:pt x="271669" y="860366"/>
                  <a:pt x="235888" y="760975"/>
                  <a:pt x="222636" y="702665"/>
                </a:cubicBezTo>
                <a:cubicBezTo>
                  <a:pt x="209384" y="644355"/>
                  <a:pt x="221311" y="624477"/>
                  <a:pt x="214685" y="583395"/>
                </a:cubicBezTo>
                <a:cubicBezTo>
                  <a:pt x="208059" y="542313"/>
                  <a:pt x="201433" y="499906"/>
                  <a:pt x="182880" y="456174"/>
                </a:cubicBezTo>
                <a:cubicBezTo>
                  <a:pt x="164327" y="412442"/>
                  <a:pt x="124569" y="368710"/>
                  <a:pt x="103366" y="321002"/>
                </a:cubicBezTo>
                <a:cubicBezTo>
                  <a:pt x="82163" y="273294"/>
                  <a:pt x="70236" y="221611"/>
                  <a:pt x="55659" y="169927"/>
                </a:cubicBezTo>
                <a:cubicBezTo>
                  <a:pt x="41082" y="118243"/>
                  <a:pt x="25179" y="34755"/>
                  <a:pt x="15902" y="10901"/>
                </a:cubicBezTo>
                <a:cubicBezTo>
                  <a:pt x="6625" y="-12953"/>
                  <a:pt x="3312" y="6925"/>
                  <a:pt x="0" y="26804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4" name="Freeform 2053"/>
          <p:cNvSpPr/>
          <p:nvPr/>
        </p:nvSpPr>
        <p:spPr>
          <a:xfrm>
            <a:off x="2186610" y="3226118"/>
            <a:ext cx="2170706" cy="503045"/>
          </a:xfrm>
          <a:custGeom>
            <a:avLst/>
            <a:gdLst>
              <a:gd name="connsiteX0" fmla="*/ 0 w 1860605"/>
              <a:gd name="connsiteY0" fmla="*/ 105479 h 288359"/>
              <a:gd name="connsiteX1" fmla="*/ 190831 w 1860605"/>
              <a:gd name="connsiteY1" fmla="*/ 2112 h 288359"/>
              <a:gd name="connsiteX2" fmla="*/ 333954 w 1860605"/>
              <a:gd name="connsiteY2" fmla="*/ 41868 h 288359"/>
              <a:gd name="connsiteX3" fmla="*/ 779228 w 1860605"/>
              <a:gd name="connsiteY3" fmla="*/ 113430 h 288359"/>
              <a:gd name="connsiteX4" fmla="*/ 1081377 w 1860605"/>
              <a:gd name="connsiteY4" fmla="*/ 192943 h 288359"/>
              <a:gd name="connsiteX5" fmla="*/ 1296062 w 1860605"/>
              <a:gd name="connsiteY5" fmla="*/ 224748 h 288359"/>
              <a:gd name="connsiteX6" fmla="*/ 1558455 w 1860605"/>
              <a:gd name="connsiteY6" fmla="*/ 248602 h 288359"/>
              <a:gd name="connsiteX7" fmla="*/ 1860605 w 1860605"/>
              <a:gd name="connsiteY7" fmla="*/ 288359 h 288359"/>
              <a:gd name="connsiteX0" fmla="*/ 0 w 1860605"/>
              <a:gd name="connsiteY0" fmla="*/ 105479 h 288359"/>
              <a:gd name="connsiteX1" fmla="*/ 190831 w 1860605"/>
              <a:gd name="connsiteY1" fmla="*/ 2112 h 288359"/>
              <a:gd name="connsiteX2" fmla="*/ 333954 w 1860605"/>
              <a:gd name="connsiteY2" fmla="*/ 41868 h 288359"/>
              <a:gd name="connsiteX3" fmla="*/ 779228 w 1860605"/>
              <a:gd name="connsiteY3" fmla="*/ 113430 h 288359"/>
              <a:gd name="connsiteX4" fmla="*/ 1081377 w 1860605"/>
              <a:gd name="connsiteY4" fmla="*/ 192943 h 288359"/>
              <a:gd name="connsiteX5" fmla="*/ 1296062 w 1860605"/>
              <a:gd name="connsiteY5" fmla="*/ 224748 h 288359"/>
              <a:gd name="connsiteX6" fmla="*/ 1558455 w 1860605"/>
              <a:gd name="connsiteY6" fmla="*/ 248602 h 288359"/>
              <a:gd name="connsiteX7" fmla="*/ 1717481 w 1860605"/>
              <a:gd name="connsiteY7" fmla="*/ 272456 h 288359"/>
              <a:gd name="connsiteX8" fmla="*/ 1860605 w 1860605"/>
              <a:gd name="connsiteY8" fmla="*/ 288359 h 288359"/>
              <a:gd name="connsiteX0" fmla="*/ 0 w 1916264"/>
              <a:gd name="connsiteY0" fmla="*/ 105479 h 383775"/>
              <a:gd name="connsiteX1" fmla="*/ 190831 w 1916264"/>
              <a:gd name="connsiteY1" fmla="*/ 2112 h 383775"/>
              <a:gd name="connsiteX2" fmla="*/ 333954 w 1916264"/>
              <a:gd name="connsiteY2" fmla="*/ 41868 h 383775"/>
              <a:gd name="connsiteX3" fmla="*/ 779228 w 1916264"/>
              <a:gd name="connsiteY3" fmla="*/ 113430 h 383775"/>
              <a:gd name="connsiteX4" fmla="*/ 1081377 w 1916264"/>
              <a:gd name="connsiteY4" fmla="*/ 192943 h 383775"/>
              <a:gd name="connsiteX5" fmla="*/ 1296062 w 1916264"/>
              <a:gd name="connsiteY5" fmla="*/ 224748 h 383775"/>
              <a:gd name="connsiteX6" fmla="*/ 1558455 w 1916264"/>
              <a:gd name="connsiteY6" fmla="*/ 248602 h 383775"/>
              <a:gd name="connsiteX7" fmla="*/ 1717481 w 1916264"/>
              <a:gd name="connsiteY7" fmla="*/ 272456 h 383775"/>
              <a:gd name="connsiteX8" fmla="*/ 1916264 w 1916264"/>
              <a:gd name="connsiteY8" fmla="*/ 383775 h 383775"/>
              <a:gd name="connsiteX0" fmla="*/ 0 w 1916264"/>
              <a:gd name="connsiteY0" fmla="*/ 105479 h 383775"/>
              <a:gd name="connsiteX1" fmla="*/ 190831 w 1916264"/>
              <a:gd name="connsiteY1" fmla="*/ 2112 h 383775"/>
              <a:gd name="connsiteX2" fmla="*/ 333954 w 1916264"/>
              <a:gd name="connsiteY2" fmla="*/ 41868 h 383775"/>
              <a:gd name="connsiteX3" fmla="*/ 779228 w 1916264"/>
              <a:gd name="connsiteY3" fmla="*/ 113430 h 383775"/>
              <a:gd name="connsiteX4" fmla="*/ 1081377 w 1916264"/>
              <a:gd name="connsiteY4" fmla="*/ 192943 h 383775"/>
              <a:gd name="connsiteX5" fmla="*/ 1296062 w 1916264"/>
              <a:gd name="connsiteY5" fmla="*/ 224748 h 383775"/>
              <a:gd name="connsiteX6" fmla="*/ 1558455 w 1916264"/>
              <a:gd name="connsiteY6" fmla="*/ 248602 h 383775"/>
              <a:gd name="connsiteX7" fmla="*/ 1717481 w 1916264"/>
              <a:gd name="connsiteY7" fmla="*/ 272456 h 383775"/>
              <a:gd name="connsiteX8" fmla="*/ 1836750 w 1916264"/>
              <a:gd name="connsiteY8" fmla="*/ 336066 h 383775"/>
              <a:gd name="connsiteX9" fmla="*/ 1916264 w 1916264"/>
              <a:gd name="connsiteY9" fmla="*/ 383775 h 383775"/>
              <a:gd name="connsiteX0" fmla="*/ 0 w 2170706"/>
              <a:gd name="connsiteY0" fmla="*/ 105479 h 503045"/>
              <a:gd name="connsiteX1" fmla="*/ 190831 w 2170706"/>
              <a:gd name="connsiteY1" fmla="*/ 2112 h 503045"/>
              <a:gd name="connsiteX2" fmla="*/ 333954 w 2170706"/>
              <a:gd name="connsiteY2" fmla="*/ 41868 h 503045"/>
              <a:gd name="connsiteX3" fmla="*/ 779228 w 2170706"/>
              <a:gd name="connsiteY3" fmla="*/ 113430 h 503045"/>
              <a:gd name="connsiteX4" fmla="*/ 1081377 w 2170706"/>
              <a:gd name="connsiteY4" fmla="*/ 192943 h 503045"/>
              <a:gd name="connsiteX5" fmla="*/ 1296062 w 2170706"/>
              <a:gd name="connsiteY5" fmla="*/ 224748 h 503045"/>
              <a:gd name="connsiteX6" fmla="*/ 1558455 w 2170706"/>
              <a:gd name="connsiteY6" fmla="*/ 248602 h 503045"/>
              <a:gd name="connsiteX7" fmla="*/ 1717481 w 2170706"/>
              <a:gd name="connsiteY7" fmla="*/ 272456 h 503045"/>
              <a:gd name="connsiteX8" fmla="*/ 1836750 w 2170706"/>
              <a:gd name="connsiteY8" fmla="*/ 336066 h 503045"/>
              <a:gd name="connsiteX9" fmla="*/ 2170706 w 2170706"/>
              <a:gd name="connsiteY9" fmla="*/ 503045 h 5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0706" h="503045">
                <a:moveTo>
                  <a:pt x="0" y="105479"/>
                </a:moveTo>
                <a:cubicBezTo>
                  <a:pt x="67586" y="59096"/>
                  <a:pt x="135172" y="12714"/>
                  <a:pt x="190831" y="2112"/>
                </a:cubicBezTo>
                <a:cubicBezTo>
                  <a:pt x="246490" y="-8490"/>
                  <a:pt x="235888" y="23315"/>
                  <a:pt x="333954" y="41868"/>
                </a:cubicBezTo>
                <a:cubicBezTo>
                  <a:pt x="432020" y="60421"/>
                  <a:pt x="654658" y="88251"/>
                  <a:pt x="779228" y="113430"/>
                </a:cubicBezTo>
                <a:cubicBezTo>
                  <a:pt x="903799" y="138609"/>
                  <a:pt x="995238" y="174390"/>
                  <a:pt x="1081377" y="192943"/>
                </a:cubicBezTo>
                <a:cubicBezTo>
                  <a:pt x="1167516" y="211496"/>
                  <a:pt x="1216549" y="215472"/>
                  <a:pt x="1296062" y="224748"/>
                </a:cubicBezTo>
                <a:cubicBezTo>
                  <a:pt x="1375575" y="234025"/>
                  <a:pt x="1488219" y="240651"/>
                  <a:pt x="1558455" y="248602"/>
                </a:cubicBezTo>
                <a:cubicBezTo>
                  <a:pt x="1628692" y="256553"/>
                  <a:pt x="1671099" y="257879"/>
                  <a:pt x="1717481" y="272456"/>
                </a:cubicBezTo>
                <a:cubicBezTo>
                  <a:pt x="1763863" y="287033"/>
                  <a:pt x="1803620" y="317513"/>
                  <a:pt x="1836750" y="336066"/>
                </a:cubicBezTo>
                <a:cubicBezTo>
                  <a:pt x="1869880" y="354619"/>
                  <a:pt x="2157454" y="495094"/>
                  <a:pt x="2170706" y="503045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5" name="Freeform 2054"/>
          <p:cNvSpPr/>
          <p:nvPr/>
        </p:nvSpPr>
        <p:spPr>
          <a:xfrm>
            <a:off x="3990026" y="2383234"/>
            <a:ext cx="271587" cy="2576972"/>
          </a:xfrm>
          <a:custGeom>
            <a:avLst/>
            <a:gdLst>
              <a:gd name="connsiteX0" fmla="*/ 104896 w 271587"/>
              <a:gd name="connsiteY0" fmla="*/ 2570429 h 2576972"/>
              <a:gd name="connsiteX1" fmla="*/ 192360 w 271587"/>
              <a:gd name="connsiteY1" fmla="*/ 2490916 h 2576972"/>
              <a:gd name="connsiteX2" fmla="*/ 81042 w 271587"/>
              <a:gd name="connsiteY2" fmla="*/ 1966129 h 2576972"/>
              <a:gd name="connsiteX3" fmla="*/ 9480 w 271587"/>
              <a:gd name="connsiteY3" fmla="*/ 1878665 h 2576972"/>
              <a:gd name="connsiteX4" fmla="*/ 1529 w 271587"/>
              <a:gd name="connsiteY4" fmla="*/ 1663980 h 2576972"/>
              <a:gd name="connsiteX5" fmla="*/ 1529 w 271587"/>
              <a:gd name="connsiteY5" fmla="*/ 1727590 h 2576972"/>
              <a:gd name="connsiteX6" fmla="*/ 17431 w 271587"/>
              <a:gd name="connsiteY6" fmla="*/ 1608321 h 2576972"/>
              <a:gd name="connsiteX7" fmla="*/ 104896 w 271587"/>
              <a:gd name="connsiteY7" fmla="*/ 1481100 h 2576972"/>
              <a:gd name="connsiteX8" fmla="*/ 128750 w 271587"/>
              <a:gd name="connsiteY8" fmla="*/ 1322074 h 2576972"/>
              <a:gd name="connsiteX9" fmla="*/ 160555 w 271587"/>
              <a:gd name="connsiteY9" fmla="*/ 1218707 h 2576972"/>
              <a:gd name="connsiteX10" fmla="*/ 263922 w 271587"/>
              <a:gd name="connsiteY10" fmla="*/ 940411 h 2576972"/>
              <a:gd name="connsiteX11" fmla="*/ 255971 w 271587"/>
              <a:gd name="connsiteY11" fmla="*/ 781385 h 2576972"/>
              <a:gd name="connsiteX12" fmla="*/ 192360 w 271587"/>
              <a:gd name="connsiteY12" fmla="*/ 654164 h 2576972"/>
              <a:gd name="connsiteX13" fmla="*/ 192360 w 271587"/>
              <a:gd name="connsiteY13" fmla="*/ 558749 h 2576972"/>
              <a:gd name="connsiteX14" fmla="*/ 73091 w 271587"/>
              <a:gd name="connsiteY14" fmla="*/ 359966 h 2576972"/>
              <a:gd name="connsiteX15" fmla="*/ 41285 w 271587"/>
              <a:gd name="connsiteY15" fmla="*/ 33963 h 2576972"/>
              <a:gd name="connsiteX16" fmla="*/ 41285 w 271587"/>
              <a:gd name="connsiteY16" fmla="*/ 10109 h 2576972"/>
              <a:gd name="connsiteX17" fmla="*/ 41285 w 271587"/>
              <a:gd name="connsiteY17" fmla="*/ 10109 h 257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587" h="2576972">
                <a:moveTo>
                  <a:pt x="104896" y="2570429"/>
                </a:moveTo>
                <a:cubicBezTo>
                  <a:pt x="150616" y="2581030"/>
                  <a:pt x="196336" y="2591632"/>
                  <a:pt x="192360" y="2490916"/>
                </a:cubicBezTo>
                <a:cubicBezTo>
                  <a:pt x="188384" y="2390200"/>
                  <a:pt x="111522" y="2068171"/>
                  <a:pt x="81042" y="1966129"/>
                </a:cubicBezTo>
                <a:cubicBezTo>
                  <a:pt x="50562" y="1864087"/>
                  <a:pt x="22732" y="1929023"/>
                  <a:pt x="9480" y="1878665"/>
                </a:cubicBezTo>
                <a:cubicBezTo>
                  <a:pt x="-3772" y="1828307"/>
                  <a:pt x="2854" y="1689159"/>
                  <a:pt x="1529" y="1663980"/>
                </a:cubicBezTo>
                <a:cubicBezTo>
                  <a:pt x="204" y="1638801"/>
                  <a:pt x="-1121" y="1736866"/>
                  <a:pt x="1529" y="1727590"/>
                </a:cubicBezTo>
                <a:cubicBezTo>
                  <a:pt x="4179" y="1718314"/>
                  <a:pt x="203" y="1649403"/>
                  <a:pt x="17431" y="1608321"/>
                </a:cubicBezTo>
                <a:cubicBezTo>
                  <a:pt x="34659" y="1567239"/>
                  <a:pt x="86343" y="1528808"/>
                  <a:pt x="104896" y="1481100"/>
                </a:cubicBezTo>
                <a:cubicBezTo>
                  <a:pt x="123449" y="1433392"/>
                  <a:pt x="119474" y="1365806"/>
                  <a:pt x="128750" y="1322074"/>
                </a:cubicBezTo>
                <a:cubicBezTo>
                  <a:pt x="138026" y="1278342"/>
                  <a:pt x="138026" y="1282317"/>
                  <a:pt x="160555" y="1218707"/>
                </a:cubicBezTo>
                <a:cubicBezTo>
                  <a:pt x="183084" y="1155096"/>
                  <a:pt x="248019" y="1013298"/>
                  <a:pt x="263922" y="940411"/>
                </a:cubicBezTo>
                <a:cubicBezTo>
                  <a:pt x="279825" y="867524"/>
                  <a:pt x="267898" y="829093"/>
                  <a:pt x="255971" y="781385"/>
                </a:cubicBezTo>
                <a:cubicBezTo>
                  <a:pt x="244044" y="733677"/>
                  <a:pt x="202962" y="691270"/>
                  <a:pt x="192360" y="654164"/>
                </a:cubicBezTo>
                <a:cubicBezTo>
                  <a:pt x="181758" y="617058"/>
                  <a:pt x="212238" y="607782"/>
                  <a:pt x="192360" y="558749"/>
                </a:cubicBezTo>
                <a:cubicBezTo>
                  <a:pt x="172482" y="509716"/>
                  <a:pt x="98270" y="447430"/>
                  <a:pt x="73091" y="359966"/>
                </a:cubicBezTo>
                <a:cubicBezTo>
                  <a:pt x="47912" y="272502"/>
                  <a:pt x="46586" y="92273"/>
                  <a:pt x="41285" y="33963"/>
                </a:cubicBezTo>
                <a:cubicBezTo>
                  <a:pt x="35984" y="-24347"/>
                  <a:pt x="41285" y="10109"/>
                  <a:pt x="41285" y="10109"/>
                </a:cubicBezTo>
                <a:lnTo>
                  <a:pt x="41285" y="10109"/>
                </a:ln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6" name="Freeform 2055"/>
          <p:cNvSpPr/>
          <p:nvPr/>
        </p:nvSpPr>
        <p:spPr>
          <a:xfrm>
            <a:off x="5343277" y="5327374"/>
            <a:ext cx="405516" cy="302149"/>
          </a:xfrm>
          <a:custGeom>
            <a:avLst/>
            <a:gdLst>
              <a:gd name="connsiteX0" fmla="*/ 0 w 405516"/>
              <a:gd name="connsiteY0" fmla="*/ 302149 h 302149"/>
              <a:gd name="connsiteX1" fmla="*/ 135172 w 405516"/>
              <a:gd name="connsiteY1" fmla="*/ 174929 h 302149"/>
              <a:gd name="connsiteX2" fmla="*/ 270344 w 405516"/>
              <a:gd name="connsiteY2" fmla="*/ 71562 h 302149"/>
              <a:gd name="connsiteX3" fmla="*/ 341906 w 405516"/>
              <a:gd name="connsiteY3" fmla="*/ 71562 h 302149"/>
              <a:gd name="connsiteX4" fmla="*/ 405516 w 405516"/>
              <a:gd name="connsiteY4" fmla="*/ 0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6" h="302149">
                <a:moveTo>
                  <a:pt x="0" y="302149"/>
                </a:moveTo>
                <a:cubicBezTo>
                  <a:pt x="45057" y="257754"/>
                  <a:pt x="90115" y="213360"/>
                  <a:pt x="135172" y="174929"/>
                </a:cubicBezTo>
                <a:cubicBezTo>
                  <a:pt x="180229" y="136498"/>
                  <a:pt x="235888" y="88790"/>
                  <a:pt x="270344" y="71562"/>
                </a:cubicBezTo>
                <a:cubicBezTo>
                  <a:pt x="304800" y="54334"/>
                  <a:pt x="319378" y="83489"/>
                  <a:pt x="341906" y="71562"/>
                </a:cubicBezTo>
                <a:cubicBezTo>
                  <a:pt x="364434" y="59635"/>
                  <a:pt x="384975" y="29817"/>
                  <a:pt x="405516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9" name="Freeform 2058"/>
          <p:cNvSpPr/>
          <p:nvPr/>
        </p:nvSpPr>
        <p:spPr>
          <a:xfrm>
            <a:off x="1216550" y="2727297"/>
            <a:ext cx="5462546" cy="3721307"/>
          </a:xfrm>
          <a:custGeom>
            <a:avLst/>
            <a:gdLst>
              <a:gd name="connsiteX0" fmla="*/ 5462546 w 5462546"/>
              <a:gd name="connsiteY0" fmla="*/ 3697357 h 3721307"/>
              <a:gd name="connsiteX1" fmla="*/ 5255812 w 5462546"/>
              <a:gd name="connsiteY1" fmla="*/ 3721211 h 3721307"/>
              <a:gd name="connsiteX2" fmla="*/ 5104737 w 5462546"/>
              <a:gd name="connsiteY2" fmla="*/ 3689406 h 3721307"/>
              <a:gd name="connsiteX3" fmla="*/ 4715123 w 5462546"/>
              <a:gd name="connsiteY3" fmla="*/ 3617844 h 3721307"/>
              <a:gd name="connsiteX4" fmla="*/ 4627659 w 5462546"/>
              <a:gd name="connsiteY4" fmla="*/ 3490623 h 3721307"/>
              <a:gd name="connsiteX5" fmla="*/ 4397071 w 5462546"/>
              <a:gd name="connsiteY5" fmla="*/ 3331597 h 3721307"/>
              <a:gd name="connsiteX6" fmla="*/ 4261899 w 5462546"/>
              <a:gd name="connsiteY6" fmla="*/ 3196425 h 3721307"/>
              <a:gd name="connsiteX7" fmla="*/ 4190337 w 5462546"/>
              <a:gd name="connsiteY7" fmla="*/ 3101009 h 3721307"/>
              <a:gd name="connsiteX8" fmla="*/ 4023360 w 5462546"/>
              <a:gd name="connsiteY8" fmla="*/ 2997642 h 3721307"/>
              <a:gd name="connsiteX9" fmla="*/ 3760967 w 5462546"/>
              <a:gd name="connsiteY9" fmla="*/ 2902226 h 3721307"/>
              <a:gd name="connsiteX10" fmla="*/ 3657600 w 5462546"/>
              <a:gd name="connsiteY10" fmla="*/ 2743200 h 3721307"/>
              <a:gd name="connsiteX11" fmla="*/ 3578087 w 5462546"/>
              <a:gd name="connsiteY11" fmla="*/ 2655736 h 3721307"/>
              <a:gd name="connsiteX12" fmla="*/ 3387255 w 5462546"/>
              <a:gd name="connsiteY12" fmla="*/ 2568272 h 3721307"/>
              <a:gd name="connsiteX13" fmla="*/ 3283888 w 5462546"/>
              <a:gd name="connsiteY13" fmla="*/ 2544418 h 3721307"/>
              <a:gd name="connsiteX14" fmla="*/ 3148716 w 5462546"/>
              <a:gd name="connsiteY14" fmla="*/ 2433100 h 3721307"/>
              <a:gd name="connsiteX15" fmla="*/ 2949933 w 5462546"/>
              <a:gd name="connsiteY15" fmla="*/ 2266122 h 3721307"/>
              <a:gd name="connsiteX16" fmla="*/ 2830664 w 5462546"/>
              <a:gd name="connsiteY16" fmla="*/ 2170706 h 3721307"/>
              <a:gd name="connsiteX17" fmla="*/ 2615979 w 5462546"/>
              <a:gd name="connsiteY17" fmla="*/ 2059388 h 3721307"/>
              <a:gd name="connsiteX18" fmla="*/ 2361537 w 5462546"/>
              <a:gd name="connsiteY18" fmla="*/ 1932167 h 3721307"/>
              <a:gd name="connsiteX19" fmla="*/ 2186608 w 5462546"/>
              <a:gd name="connsiteY19" fmla="*/ 1804946 h 3721307"/>
              <a:gd name="connsiteX20" fmla="*/ 1956020 w 5462546"/>
              <a:gd name="connsiteY20" fmla="*/ 1796995 h 3721307"/>
              <a:gd name="connsiteX21" fmla="*/ 1709530 w 5462546"/>
              <a:gd name="connsiteY21" fmla="*/ 1733385 h 3721307"/>
              <a:gd name="connsiteX22" fmla="*/ 1486893 w 5462546"/>
              <a:gd name="connsiteY22" fmla="*/ 1598213 h 3721307"/>
              <a:gd name="connsiteX23" fmla="*/ 1280160 w 5462546"/>
              <a:gd name="connsiteY23" fmla="*/ 1375576 h 3721307"/>
              <a:gd name="connsiteX24" fmla="*/ 1097280 w 5462546"/>
              <a:gd name="connsiteY24" fmla="*/ 1224501 h 3721307"/>
              <a:gd name="connsiteX25" fmla="*/ 1009815 w 5462546"/>
              <a:gd name="connsiteY25" fmla="*/ 1113183 h 3721307"/>
              <a:gd name="connsiteX26" fmla="*/ 795130 w 5462546"/>
              <a:gd name="connsiteY26" fmla="*/ 874644 h 3721307"/>
              <a:gd name="connsiteX27" fmla="*/ 636104 w 5462546"/>
              <a:gd name="connsiteY27" fmla="*/ 691764 h 3721307"/>
              <a:gd name="connsiteX28" fmla="*/ 492980 w 5462546"/>
              <a:gd name="connsiteY28" fmla="*/ 564543 h 3721307"/>
              <a:gd name="connsiteX29" fmla="*/ 357808 w 5462546"/>
              <a:gd name="connsiteY29" fmla="*/ 349858 h 3721307"/>
              <a:gd name="connsiteX30" fmla="*/ 246490 w 5462546"/>
              <a:gd name="connsiteY30" fmla="*/ 222637 h 3721307"/>
              <a:gd name="connsiteX31" fmla="*/ 111318 w 5462546"/>
              <a:gd name="connsiteY31" fmla="*/ 111319 h 3721307"/>
              <a:gd name="connsiteX32" fmla="*/ 0 w 5462546"/>
              <a:gd name="connsiteY32" fmla="*/ 0 h 372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62546" h="3721307">
                <a:moveTo>
                  <a:pt x="5462546" y="3697357"/>
                </a:moveTo>
                <a:cubicBezTo>
                  <a:pt x="5388996" y="3709946"/>
                  <a:pt x="5315447" y="3722536"/>
                  <a:pt x="5255812" y="3721211"/>
                </a:cubicBezTo>
                <a:cubicBezTo>
                  <a:pt x="5196177" y="3719886"/>
                  <a:pt x="5104737" y="3689406"/>
                  <a:pt x="5104737" y="3689406"/>
                </a:cubicBezTo>
                <a:cubicBezTo>
                  <a:pt x="5014622" y="3672178"/>
                  <a:pt x="4794636" y="3650974"/>
                  <a:pt x="4715123" y="3617844"/>
                </a:cubicBezTo>
                <a:cubicBezTo>
                  <a:pt x="4635610" y="3584714"/>
                  <a:pt x="4680668" y="3538331"/>
                  <a:pt x="4627659" y="3490623"/>
                </a:cubicBezTo>
                <a:cubicBezTo>
                  <a:pt x="4574650" y="3442915"/>
                  <a:pt x="4458031" y="3380630"/>
                  <a:pt x="4397071" y="3331597"/>
                </a:cubicBezTo>
                <a:cubicBezTo>
                  <a:pt x="4336111" y="3282564"/>
                  <a:pt x="4296355" y="3234856"/>
                  <a:pt x="4261899" y="3196425"/>
                </a:cubicBezTo>
                <a:cubicBezTo>
                  <a:pt x="4227443" y="3157994"/>
                  <a:pt x="4230093" y="3134139"/>
                  <a:pt x="4190337" y="3101009"/>
                </a:cubicBezTo>
                <a:cubicBezTo>
                  <a:pt x="4150580" y="3067878"/>
                  <a:pt x="4094922" y="3030773"/>
                  <a:pt x="4023360" y="2997642"/>
                </a:cubicBezTo>
                <a:cubicBezTo>
                  <a:pt x="3951798" y="2964511"/>
                  <a:pt x="3821927" y="2944633"/>
                  <a:pt x="3760967" y="2902226"/>
                </a:cubicBezTo>
                <a:cubicBezTo>
                  <a:pt x="3700007" y="2859819"/>
                  <a:pt x="3688080" y="2784282"/>
                  <a:pt x="3657600" y="2743200"/>
                </a:cubicBezTo>
                <a:cubicBezTo>
                  <a:pt x="3627120" y="2702118"/>
                  <a:pt x="3623144" y="2684891"/>
                  <a:pt x="3578087" y="2655736"/>
                </a:cubicBezTo>
                <a:cubicBezTo>
                  <a:pt x="3533030" y="2626581"/>
                  <a:pt x="3436288" y="2586825"/>
                  <a:pt x="3387255" y="2568272"/>
                </a:cubicBezTo>
                <a:cubicBezTo>
                  <a:pt x="3338222" y="2549719"/>
                  <a:pt x="3323644" y="2566947"/>
                  <a:pt x="3283888" y="2544418"/>
                </a:cubicBezTo>
                <a:cubicBezTo>
                  <a:pt x="3244131" y="2521889"/>
                  <a:pt x="3148716" y="2433100"/>
                  <a:pt x="3148716" y="2433100"/>
                </a:cubicBezTo>
                <a:lnTo>
                  <a:pt x="2949933" y="2266122"/>
                </a:lnTo>
                <a:cubicBezTo>
                  <a:pt x="2896924" y="2222390"/>
                  <a:pt x="2886323" y="2205162"/>
                  <a:pt x="2830664" y="2170706"/>
                </a:cubicBezTo>
                <a:cubicBezTo>
                  <a:pt x="2775005" y="2136250"/>
                  <a:pt x="2615979" y="2059388"/>
                  <a:pt x="2615979" y="2059388"/>
                </a:cubicBezTo>
                <a:cubicBezTo>
                  <a:pt x="2537791" y="2019632"/>
                  <a:pt x="2433099" y="1974574"/>
                  <a:pt x="2361537" y="1932167"/>
                </a:cubicBezTo>
                <a:cubicBezTo>
                  <a:pt x="2289975" y="1889760"/>
                  <a:pt x="2254194" y="1827475"/>
                  <a:pt x="2186608" y="1804946"/>
                </a:cubicBezTo>
                <a:cubicBezTo>
                  <a:pt x="2119022" y="1782417"/>
                  <a:pt x="2035533" y="1808922"/>
                  <a:pt x="1956020" y="1796995"/>
                </a:cubicBezTo>
                <a:cubicBezTo>
                  <a:pt x="1876507" y="1785068"/>
                  <a:pt x="1787718" y="1766515"/>
                  <a:pt x="1709530" y="1733385"/>
                </a:cubicBezTo>
                <a:cubicBezTo>
                  <a:pt x="1631342" y="1700255"/>
                  <a:pt x="1558455" y="1657848"/>
                  <a:pt x="1486893" y="1598213"/>
                </a:cubicBezTo>
                <a:cubicBezTo>
                  <a:pt x="1415331" y="1538578"/>
                  <a:pt x="1345095" y="1437861"/>
                  <a:pt x="1280160" y="1375576"/>
                </a:cubicBezTo>
                <a:cubicBezTo>
                  <a:pt x="1215225" y="1313291"/>
                  <a:pt x="1142337" y="1268233"/>
                  <a:pt x="1097280" y="1224501"/>
                </a:cubicBezTo>
                <a:cubicBezTo>
                  <a:pt x="1052223" y="1180769"/>
                  <a:pt x="1060173" y="1171492"/>
                  <a:pt x="1009815" y="1113183"/>
                </a:cubicBezTo>
                <a:cubicBezTo>
                  <a:pt x="959457" y="1054874"/>
                  <a:pt x="857415" y="944880"/>
                  <a:pt x="795130" y="874644"/>
                </a:cubicBezTo>
                <a:cubicBezTo>
                  <a:pt x="732845" y="804408"/>
                  <a:pt x="686462" y="743447"/>
                  <a:pt x="636104" y="691764"/>
                </a:cubicBezTo>
                <a:cubicBezTo>
                  <a:pt x="585746" y="640081"/>
                  <a:pt x="539363" y="621527"/>
                  <a:pt x="492980" y="564543"/>
                </a:cubicBezTo>
                <a:cubicBezTo>
                  <a:pt x="446597" y="507559"/>
                  <a:pt x="398890" y="406842"/>
                  <a:pt x="357808" y="349858"/>
                </a:cubicBezTo>
                <a:cubicBezTo>
                  <a:pt x="316726" y="292874"/>
                  <a:pt x="287572" y="262393"/>
                  <a:pt x="246490" y="222637"/>
                </a:cubicBezTo>
                <a:cubicBezTo>
                  <a:pt x="205408" y="182881"/>
                  <a:pt x="152400" y="148425"/>
                  <a:pt x="111318" y="111319"/>
                </a:cubicBezTo>
                <a:cubicBezTo>
                  <a:pt x="70236" y="74213"/>
                  <a:pt x="35118" y="37106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0" name="Freeform 2059"/>
          <p:cNvSpPr/>
          <p:nvPr/>
        </p:nvSpPr>
        <p:spPr>
          <a:xfrm>
            <a:off x="457637" y="2509113"/>
            <a:ext cx="726367" cy="990661"/>
          </a:xfrm>
          <a:custGeom>
            <a:avLst/>
            <a:gdLst>
              <a:gd name="connsiteX0" fmla="*/ 43295 w 726367"/>
              <a:gd name="connsiteY0" fmla="*/ 989461 h 990661"/>
              <a:gd name="connsiteX1" fmla="*/ 265932 w 726367"/>
              <a:gd name="connsiteY1" fmla="*/ 854289 h 990661"/>
              <a:gd name="connsiteX2" fmla="*/ 472666 w 726367"/>
              <a:gd name="connsiteY2" fmla="*/ 838386 h 990661"/>
              <a:gd name="connsiteX3" fmla="*/ 719156 w 726367"/>
              <a:gd name="connsiteY3" fmla="*/ 814532 h 990661"/>
              <a:gd name="connsiteX4" fmla="*/ 639643 w 726367"/>
              <a:gd name="connsiteY4" fmla="*/ 591896 h 990661"/>
              <a:gd name="connsiteX5" fmla="*/ 424958 w 726367"/>
              <a:gd name="connsiteY5" fmla="*/ 560090 h 990661"/>
              <a:gd name="connsiteX6" fmla="*/ 337493 w 726367"/>
              <a:gd name="connsiteY6" fmla="*/ 393113 h 990661"/>
              <a:gd name="connsiteX7" fmla="*/ 250029 w 726367"/>
              <a:gd name="connsiteY7" fmla="*/ 170477 h 990661"/>
              <a:gd name="connsiteX8" fmla="*/ 162565 w 726367"/>
              <a:gd name="connsiteY8" fmla="*/ 19402 h 990661"/>
              <a:gd name="connsiteX9" fmla="*/ 11490 w 726367"/>
              <a:gd name="connsiteY9" fmla="*/ 35304 h 990661"/>
              <a:gd name="connsiteX10" fmla="*/ 11490 w 726367"/>
              <a:gd name="connsiteY10" fmla="*/ 321551 h 990661"/>
              <a:gd name="connsiteX11" fmla="*/ 19441 w 726367"/>
              <a:gd name="connsiteY11" fmla="*/ 639604 h 990661"/>
              <a:gd name="connsiteX12" fmla="*/ 35344 w 726367"/>
              <a:gd name="connsiteY12" fmla="*/ 901997 h 990661"/>
              <a:gd name="connsiteX13" fmla="*/ 43295 w 726367"/>
              <a:gd name="connsiteY13" fmla="*/ 989461 h 9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6367" h="990661">
                <a:moveTo>
                  <a:pt x="43295" y="989461"/>
                </a:moveTo>
                <a:cubicBezTo>
                  <a:pt x="81726" y="981510"/>
                  <a:pt x="194370" y="879468"/>
                  <a:pt x="265932" y="854289"/>
                </a:cubicBezTo>
                <a:cubicBezTo>
                  <a:pt x="337494" y="829110"/>
                  <a:pt x="472666" y="838386"/>
                  <a:pt x="472666" y="838386"/>
                </a:cubicBezTo>
                <a:cubicBezTo>
                  <a:pt x="548203" y="831760"/>
                  <a:pt x="691326" y="855614"/>
                  <a:pt x="719156" y="814532"/>
                </a:cubicBezTo>
                <a:cubicBezTo>
                  <a:pt x="746986" y="773450"/>
                  <a:pt x="688676" y="634303"/>
                  <a:pt x="639643" y="591896"/>
                </a:cubicBezTo>
                <a:cubicBezTo>
                  <a:pt x="590610" y="549489"/>
                  <a:pt x="475316" y="593220"/>
                  <a:pt x="424958" y="560090"/>
                </a:cubicBezTo>
                <a:cubicBezTo>
                  <a:pt x="374600" y="526959"/>
                  <a:pt x="366648" y="458049"/>
                  <a:pt x="337493" y="393113"/>
                </a:cubicBezTo>
                <a:cubicBezTo>
                  <a:pt x="308338" y="328177"/>
                  <a:pt x="279184" y="232762"/>
                  <a:pt x="250029" y="170477"/>
                </a:cubicBezTo>
                <a:cubicBezTo>
                  <a:pt x="220874" y="108192"/>
                  <a:pt x="202321" y="41931"/>
                  <a:pt x="162565" y="19402"/>
                </a:cubicBezTo>
                <a:cubicBezTo>
                  <a:pt x="122809" y="-3127"/>
                  <a:pt x="36669" y="-15054"/>
                  <a:pt x="11490" y="35304"/>
                </a:cubicBezTo>
                <a:cubicBezTo>
                  <a:pt x="-13689" y="85662"/>
                  <a:pt x="10165" y="220834"/>
                  <a:pt x="11490" y="321551"/>
                </a:cubicBezTo>
                <a:cubicBezTo>
                  <a:pt x="12815" y="422268"/>
                  <a:pt x="15465" y="542863"/>
                  <a:pt x="19441" y="639604"/>
                </a:cubicBezTo>
                <a:cubicBezTo>
                  <a:pt x="23417" y="736345"/>
                  <a:pt x="34019" y="838387"/>
                  <a:pt x="35344" y="901997"/>
                </a:cubicBezTo>
                <a:cubicBezTo>
                  <a:pt x="36669" y="965607"/>
                  <a:pt x="4864" y="997412"/>
                  <a:pt x="43295" y="9894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1" name="Freeform 2060"/>
          <p:cNvSpPr/>
          <p:nvPr/>
        </p:nvSpPr>
        <p:spPr>
          <a:xfrm>
            <a:off x="5531505" y="5923403"/>
            <a:ext cx="177532" cy="143644"/>
          </a:xfrm>
          <a:custGeom>
            <a:avLst/>
            <a:gdLst>
              <a:gd name="connsiteX0" fmla="*/ 2603 w 177532"/>
              <a:gd name="connsiteY0" fmla="*/ 319 h 143644"/>
              <a:gd name="connsiteX1" fmla="*/ 113921 w 177532"/>
              <a:gd name="connsiteY1" fmla="*/ 71880 h 143644"/>
              <a:gd name="connsiteX2" fmla="*/ 177532 w 177532"/>
              <a:gd name="connsiteY2" fmla="*/ 87783 h 143644"/>
              <a:gd name="connsiteX3" fmla="*/ 113921 w 177532"/>
              <a:gd name="connsiteY3" fmla="*/ 143442 h 143644"/>
              <a:gd name="connsiteX4" fmla="*/ 42359 w 177532"/>
              <a:gd name="connsiteY4" fmla="*/ 103686 h 143644"/>
              <a:gd name="connsiteX5" fmla="*/ 2603 w 177532"/>
              <a:gd name="connsiteY5" fmla="*/ 319 h 1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32" h="143644">
                <a:moveTo>
                  <a:pt x="2603" y="319"/>
                </a:moveTo>
                <a:cubicBezTo>
                  <a:pt x="14530" y="-4982"/>
                  <a:pt x="84766" y="57303"/>
                  <a:pt x="113921" y="71880"/>
                </a:cubicBezTo>
                <a:cubicBezTo>
                  <a:pt x="143076" y="86457"/>
                  <a:pt x="177532" y="75856"/>
                  <a:pt x="177532" y="87783"/>
                </a:cubicBezTo>
                <a:cubicBezTo>
                  <a:pt x="177532" y="99710"/>
                  <a:pt x="136450" y="140792"/>
                  <a:pt x="113921" y="143442"/>
                </a:cubicBezTo>
                <a:cubicBezTo>
                  <a:pt x="91392" y="146092"/>
                  <a:pt x="62237" y="122239"/>
                  <a:pt x="42359" y="103686"/>
                </a:cubicBezTo>
                <a:cubicBezTo>
                  <a:pt x="22481" y="85133"/>
                  <a:pt x="-9324" y="5620"/>
                  <a:pt x="2603" y="31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2" name="Freeform 2061"/>
          <p:cNvSpPr/>
          <p:nvPr/>
        </p:nvSpPr>
        <p:spPr>
          <a:xfrm>
            <a:off x="1843149" y="2091193"/>
            <a:ext cx="363526" cy="129384"/>
          </a:xfrm>
          <a:custGeom>
            <a:avLst/>
            <a:gdLst>
              <a:gd name="connsiteX0" fmla="*/ 1554 w 363526"/>
              <a:gd name="connsiteY0" fmla="*/ 119270 h 129384"/>
              <a:gd name="connsiteX1" fmla="*/ 120823 w 363526"/>
              <a:gd name="connsiteY1" fmla="*/ 47708 h 129384"/>
              <a:gd name="connsiteX2" fmla="*/ 351411 w 363526"/>
              <a:gd name="connsiteY2" fmla="*/ 0 h 129384"/>
              <a:gd name="connsiteX3" fmla="*/ 327557 w 363526"/>
              <a:gd name="connsiteY3" fmla="*/ 47708 h 129384"/>
              <a:gd name="connsiteX4" fmla="*/ 295752 w 363526"/>
              <a:gd name="connsiteY4" fmla="*/ 55659 h 129384"/>
              <a:gd name="connsiteX5" fmla="*/ 263947 w 363526"/>
              <a:gd name="connsiteY5" fmla="*/ 39757 h 129384"/>
              <a:gd name="connsiteX6" fmla="*/ 224190 w 363526"/>
              <a:gd name="connsiteY6" fmla="*/ 55659 h 129384"/>
              <a:gd name="connsiteX7" fmla="*/ 200336 w 363526"/>
              <a:gd name="connsiteY7" fmla="*/ 79513 h 129384"/>
              <a:gd name="connsiteX8" fmla="*/ 200336 w 363526"/>
              <a:gd name="connsiteY8" fmla="*/ 127221 h 129384"/>
              <a:gd name="connsiteX9" fmla="*/ 1554 w 363526"/>
              <a:gd name="connsiteY9" fmla="*/ 119270 h 1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526" h="129384">
                <a:moveTo>
                  <a:pt x="1554" y="119270"/>
                </a:moveTo>
                <a:cubicBezTo>
                  <a:pt x="-11698" y="106018"/>
                  <a:pt x="62513" y="67586"/>
                  <a:pt x="120823" y="47708"/>
                </a:cubicBezTo>
                <a:cubicBezTo>
                  <a:pt x="179133" y="27830"/>
                  <a:pt x="316955" y="0"/>
                  <a:pt x="351411" y="0"/>
                </a:cubicBezTo>
                <a:cubicBezTo>
                  <a:pt x="385867" y="0"/>
                  <a:pt x="336833" y="38432"/>
                  <a:pt x="327557" y="47708"/>
                </a:cubicBezTo>
                <a:cubicBezTo>
                  <a:pt x="318281" y="56984"/>
                  <a:pt x="306354" y="56984"/>
                  <a:pt x="295752" y="55659"/>
                </a:cubicBezTo>
                <a:cubicBezTo>
                  <a:pt x="285150" y="54334"/>
                  <a:pt x="275874" y="39757"/>
                  <a:pt x="263947" y="39757"/>
                </a:cubicBezTo>
                <a:cubicBezTo>
                  <a:pt x="252020" y="39757"/>
                  <a:pt x="234792" y="49033"/>
                  <a:pt x="224190" y="55659"/>
                </a:cubicBezTo>
                <a:cubicBezTo>
                  <a:pt x="213588" y="62285"/>
                  <a:pt x="204312" y="67586"/>
                  <a:pt x="200336" y="79513"/>
                </a:cubicBezTo>
                <a:cubicBezTo>
                  <a:pt x="196360" y="91440"/>
                  <a:pt x="228165" y="124571"/>
                  <a:pt x="200336" y="127221"/>
                </a:cubicBezTo>
                <a:cubicBezTo>
                  <a:pt x="172507" y="129871"/>
                  <a:pt x="14806" y="132522"/>
                  <a:pt x="1554" y="11927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3" name="Freeform 2062"/>
          <p:cNvSpPr/>
          <p:nvPr/>
        </p:nvSpPr>
        <p:spPr>
          <a:xfrm>
            <a:off x="508883" y="5582378"/>
            <a:ext cx="6186115" cy="1176485"/>
          </a:xfrm>
          <a:custGeom>
            <a:avLst/>
            <a:gdLst>
              <a:gd name="connsiteX0" fmla="*/ 0 w 6186115"/>
              <a:gd name="connsiteY0" fmla="*/ 23292 h 1176485"/>
              <a:gd name="connsiteX1" fmla="*/ 278296 w 6186115"/>
              <a:gd name="connsiteY1" fmla="*/ 166415 h 1176485"/>
              <a:gd name="connsiteX2" fmla="*/ 373712 w 6186115"/>
              <a:gd name="connsiteY2" fmla="*/ 158464 h 1176485"/>
              <a:gd name="connsiteX3" fmla="*/ 652007 w 6186115"/>
              <a:gd name="connsiteY3" fmla="*/ 373149 h 1176485"/>
              <a:gd name="connsiteX4" fmla="*/ 826936 w 6186115"/>
              <a:gd name="connsiteY4" fmla="*/ 389052 h 1176485"/>
              <a:gd name="connsiteX5" fmla="*/ 1137037 w 6186115"/>
              <a:gd name="connsiteY5" fmla="*/ 31243 h 1176485"/>
              <a:gd name="connsiteX6" fmla="*/ 1264258 w 6186115"/>
              <a:gd name="connsiteY6" fmla="*/ 47145 h 1176485"/>
              <a:gd name="connsiteX7" fmla="*/ 1494846 w 6186115"/>
              <a:gd name="connsiteY7" fmla="*/ 285685 h 1176485"/>
              <a:gd name="connsiteX8" fmla="*/ 1733385 w 6186115"/>
              <a:gd name="connsiteY8" fmla="*/ 420857 h 1176485"/>
              <a:gd name="connsiteX9" fmla="*/ 2011680 w 6186115"/>
              <a:gd name="connsiteY9" fmla="*/ 444711 h 1176485"/>
              <a:gd name="connsiteX10" fmla="*/ 2178658 w 6186115"/>
              <a:gd name="connsiteY10" fmla="*/ 603737 h 1176485"/>
              <a:gd name="connsiteX11" fmla="*/ 2377440 w 6186115"/>
              <a:gd name="connsiteY11" fmla="*/ 571932 h 1176485"/>
              <a:gd name="connsiteX12" fmla="*/ 2600077 w 6186115"/>
              <a:gd name="connsiteY12" fmla="*/ 436759 h 1176485"/>
              <a:gd name="connsiteX13" fmla="*/ 2631882 w 6186115"/>
              <a:gd name="connsiteY13" fmla="*/ 341344 h 1176485"/>
              <a:gd name="connsiteX14" fmla="*/ 2822714 w 6186115"/>
              <a:gd name="connsiteY14" fmla="*/ 269782 h 1176485"/>
              <a:gd name="connsiteX15" fmla="*/ 3061253 w 6186115"/>
              <a:gd name="connsiteY15" fmla="*/ 222074 h 1176485"/>
              <a:gd name="connsiteX16" fmla="*/ 3180522 w 6186115"/>
              <a:gd name="connsiteY16" fmla="*/ 317490 h 1176485"/>
              <a:gd name="connsiteX17" fmla="*/ 3371354 w 6186115"/>
              <a:gd name="connsiteY17" fmla="*/ 253879 h 1176485"/>
              <a:gd name="connsiteX18" fmla="*/ 3466769 w 6186115"/>
              <a:gd name="connsiteY18" fmla="*/ 253879 h 1176485"/>
              <a:gd name="connsiteX19" fmla="*/ 3617844 w 6186115"/>
              <a:gd name="connsiteY19" fmla="*/ 190269 h 1176485"/>
              <a:gd name="connsiteX20" fmla="*/ 3792773 w 6186115"/>
              <a:gd name="connsiteY20" fmla="*/ 31243 h 1176485"/>
              <a:gd name="connsiteX21" fmla="*/ 4039263 w 6186115"/>
              <a:gd name="connsiteY21" fmla="*/ 134610 h 1176485"/>
              <a:gd name="connsiteX22" fmla="*/ 4309607 w 6186115"/>
              <a:gd name="connsiteY22" fmla="*/ 134610 h 1176485"/>
              <a:gd name="connsiteX23" fmla="*/ 4564049 w 6186115"/>
              <a:gd name="connsiteY23" fmla="*/ 166415 h 1176485"/>
              <a:gd name="connsiteX24" fmla="*/ 4715124 w 6186115"/>
              <a:gd name="connsiteY24" fmla="*/ 349295 h 1176485"/>
              <a:gd name="connsiteX25" fmla="*/ 5017274 w 6186115"/>
              <a:gd name="connsiteY25" fmla="*/ 468565 h 1176485"/>
              <a:gd name="connsiteX26" fmla="*/ 5168348 w 6186115"/>
              <a:gd name="connsiteY26" fmla="*/ 532175 h 1176485"/>
              <a:gd name="connsiteX27" fmla="*/ 5287618 w 6186115"/>
              <a:gd name="connsiteY27" fmla="*/ 746860 h 1176485"/>
              <a:gd name="connsiteX28" fmla="*/ 5478449 w 6186115"/>
              <a:gd name="connsiteY28" fmla="*/ 874081 h 1176485"/>
              <a:gd name="connsiteX29" fmla="*/ 5740842 w 6186115"/>
              <a:gd name="connsiteY29" fmla="*/ 929740 h 1176485"/>
              <a:gd name="connsiteX30" fmla="*/ 5955527 w 6186115"/>
              <a:gd name="connsiteY30" fmla="*/ 1072864 h 1176485"/>
              <a:gd name="connsiteX31" fmla="*/ 6050943 w 6186115"/>
              <a:gd name="connsiteY31" fmla="*/ 1160328 h 1176485"/>
              <a:gd name="connsiteX32" fmla="*/ 6186115 w 6186115"/>
              <a:gd name="connsiteY32" fmla="*/ 1176231 h 117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186115" h="1176485">
                <a:moveTo>
                  <a:pt x="0" y="23292"/>
                </a:moveTo>
                <a:cubicBezTo>
                  <a:pt x="108005" y="83589"/>
                  <a:pt x="216011" y="143886"/>
                  <a:pt x="278296" y="166415"/>
                </a:cubicBezTo>
                <a:cubicBezTo>
                  <a:pt x="340581" y="188944"/>
                  <a:pt x="311427" y="124008"/>
                  <a:pt x="373712" y="158464"/>
                </a:cubicBezTo>
                <a:cubicBezTo>
                  <a:pt x="435997" y="192920"/>
                  <a:pt x="576470" y="334718"/>
                  <a:pt x="652007" y="373149"/>
                </a:cubicBezTo>
                <a:cubicBezTo>
                  <a:pt x="727544" y="411580"/>
                  <a:pt x="746098" y="446036"/>
                  <a:pt x="826936" y="389052"/>
                </a:cubicBezTo>
                <a:cubicBezTo>
                  <a:pt x="907774" y="332068"/>
                  <a:pt x="1064150" y="88227"/>
                  <a:pt x="1137037" y="31243"/>
                </a:cubicBezTo>
                <a:cubicBezTo>
                  <a:pt x="1209924" y="-25741"/>
                  <a:pt x="1204623" y="4738"/>
                  <a:pt x="1264258" y="47145"/>
                </a:cubicBezTo>
                <a:cubicBezTo>
                  <a:pt x="1323893" y="89552"/>
                  <a:pt x="1416658" y="223400"/>
                  <a:pt x="1494846" y="285685"/>
                </a:cubicBezTo>
                <a:cubicBezTo>
                  <a:pt x="1573034" y="347970"/>
                  <a:pt x="1647246" y="394353"/>
                  <a:pt x="1733385" y="420857"/>
                </a:cubicBezTo>
                <a:cubicBezTo>
                  <a:pt x="1819524" y="447361"/>
                  <a:pt x="1937468" y="414231"/>
                  <a:pt x="2011680" y="444711"/>
                </a:cubicBezTo>
                <a:cubicBezTo>
                  <a:pt x="2085892" y="475191"/>
                  <a:pt x="2117698" y="582534"/>
                  <a:pt x="2178658" y="603737"/>
                </a:cubicBezTo>
                <a:cubicBezTo>
                  <a:pt x="2239618" y="624940"/>
                  <a:pt x="2307203" y="599762"/>
                  <a:pt x="2377440" y="571932"/>
                </a:cubicBezTo>
                <a:cubicBezTo>
                  <a:pt x="2447677" y="544102"/>
                  <a:pt x="2557670" y="475190"/>
                  <a:pt x="2600077" y="436759"/>
                </a:cubicBezTo>
                <a:cubicBezTo>
                  <a:pt x="2642484" y="398328"/>
                  <a:pt x="2594776" y="369173"/>
                  <a:pt x="2631882" y="341344"/>
                </a:cubicBezTo>
                <a:cubicBezTo>
                  <a:pt x="2668988" y="313515"/>
                  <a:pt x="2751152" y="289660"/>
                  <a:pt x="2822714" y="269782"/>
                </a:cubicBezTo>
                <a:cubicBezTo>
                  <a:pt x="2894276" y="249904"/>
                  <a:pt x="3001618" y="214123"/>
                  <a:pt x="3061253" y="222074"/>
                </a:cubicBezTo>
                <a:cubicBezTo>
                  <a:pt x="3120888" y="230025"/>
                  <a:pt x="3128839" y="312189"/>
                  <a:pt x="3180522" y="317490"/>
                </a:cubicBezTo>
                <a:cubicBezTo>
                  <a:pt x="3232205" y="322791"/>
                  <a:pt x="3323646" y="264481"/>
                  <a:pt x="3371354" y="253879"/>
                </a:cubicBezTo>
                <a:cubicBezTo>
                  <a:pt x="3419062" y="243277"/>
                  <a:pt x="3425687" y="264481"/>
                  <a:pt x="3466769" y="253879"/>
                </a:cubicBezTo>
                <a:cubicBezTo>
                  <a:pt x="3507851" y="243277"/>
                  <a:pt x="3563510" y="227375"/>
                  <a:pt x="3617844" y="190269"/>
                </a:cubicBezTo>
                <a:cubicBezTo>
                  <a:pt x="3672178" y="153163"/>
                  <a:pt x="3722537" y="40520"/>
                  <a:pt x="3792773" y="31243"/>
                </a:cubicBezTo>
                <a:cubicBezTo>
                  <a:pt x="3863010" y="21966"/>
                  <a:pt x="3953124" y="117382"/>
                  <a:pt x="4039263" y="134610"/>
                </a:cubicBezTo>
                <a:cubicBezTo>
                  <a:pt x="4125402" y="151838"/>
                  <a:pt x="4222143" y="129309"/>
                  <a:pt x="4309607" y="134610"/>
                </a:cubicBezTo>
                <a:cubicBezTo>
                  <a:pt x="4397071" y="139911"/>
                  <a:pt x="4496463" y="130634"/>
                  <a:pt x="4564049" y="166415"/>
                </a:cubicBezTo>
                <a:cubicBezTo>
                  <a:pt x="4631635" y="202196"/>
                  <a:pt x="4639586" y="298937"/>
                  <a:pt x="4715124" y="349295"/>
                </a:cubicBezTo>
                <a:cubicBezTo>
                  <a:pt x="4790662" y="399653"/>
                  <a:pt x="4941737" y="438085"/>
                  <a:pt x="5017274" y="468565"/>
                </a:cubicBezTo>
                <a:cubicBezTo>
                  <a:pt x="5092811" y="499045"/>
                  <a:pt x="5123291" y="485793"/>
                  <a:pt x="5168348" y="532175"/>
                </a:cubicBezTo>
                <a:cubicBezTo>
                  <a:pt x="5213405" y="578557"/>
                  <a:pt x="5235935" y="689876"/>
                  <a:pt x="5287618" y="746860"/>
                </a:cubicBezTo>
                <a:cubicBezTo>
                  <a:pt x="5339301" y="803844"/>
                  <a:pt x="5402912" y="843601"/>
                  <a:pt x="5478449" y="874081"/>
                </a:cubicBezTo>
                <a:cubicBezTo>
                  <a:pt x="5553986" y="904561"/>
                  <a:pt x="5661329" y="896610"/>
                  <a:pt x="5740842" y="929740"/>
                </a:cubicBezTo>
                <a:cubicBezTo>
                  <a:pt x="5820355" y="962870"/>
                  <a:pt x="5903844" y="1034433"/>
                  <a:pt x="5955527" y="1072864"/>
                </a:cubicBezTo>
                <a:cubicBezTo>
                  <a:pt x="6007210" y="1111295"/>
                  <a:pt x="6012512" y="1143100"/>
                  <a:pt x="6050943" y="1160328"/>
                </a:cubicBezTo>
                <a:cubicBezTo>
                  <a:pt x="6089374" y="1177556"/>
                  <a:pt x="6137744" y="1176893"/>
                  <a:pt x="6186115" y="1176231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4" name="Freeform 2063"/>
          <p:cNvSpPr/>
          <p:nvPr/>
        </p:nvSpPr>
        <p:spPr>
          <a:xfrm>
            <a:off x="2559382" y="5526130"/>
            <a:ext cx="613623" cy="371970"/>
          </a:xfrm>
          <a:custGeom>
            <a:avLst/>
            <a:gdLst>
              <a:gd name="connsiteX0" fmla="*/ 350795 w 613623"/>
              <a:gd name="connsiteY0" fmla="*/ 135199 h 371970"/>
              <a:gd name="connsiteX1" fmla="*/ 311039 w 613623"/>
              <a:gd name="connsiteY1" fmla="*/ 63637 h 371970"/>
              <a:gd name="connsiteX2" fmla="*/ 422357 w 613623"/>
              <a:gd name="connsiteY2" fmla="*/ 27 h 371970"/>
              <a:gd name="connsiteX3" fmla="*/ 446211 w 613623"/>
              <a:gd name="connsiteY3" fmla="*/ 55686 h 371970"/>
              <a:gd name="connsiteX4" fmla="*/ 565481 w 613623"/>
              <a:gd name="connsiteY4" fmla="*/ 55686 h 371970"/>
              <a:gd name="connsiteX5" fmla="*/ 613188 w 613623"/>
              <a:gd name="connsiteY5" fmla="*/ 167004 h 371970"/>
              <a:gd name="connsiteX6" fmla="*/ 541627 w 613623"/>
              <a:gd name="connsiteY6" fmla="*/ 357835 h 371970"/>
              <a:gd name="connsiteX7" fmla="*/ 374649 w 613623"/>
              <a:gd name="connsiteY7" fmla="*/ 357835 h 371970"/>
              <a:gd name="connsiteX8" fmla="*/ 223575 w 613623"/>
              <a:gd name="connsiteY8" fmla="*/ 357835 h 371970"/>
              <a:gd name="connsiteX9" fmla="*/ 32743 w 613623"/>
              <a:gd name="connsiteY9" fmla="*/ 270371 h 371970"/>
              <a:gd name="connsiteX10" fmla="*/ 8889 w 613623"/>
              <a:gd name="connsiteY10" fmla="*/ 222663 h 371970"/>
              <a:gd name="connsiteX11" fmla="*/ 128159 w 613623"/>
              <a:gd name="connsiteY11" fmla="*/ 214712 h 371970"/>
              <a:gd name="connsiteX12" fmla="*/ 231526 w 613623"/>
              <a:gd name="connsiteY12" fmla="*/ 286273 h 371970"/>
              <a:gd name="connsiteX13" fmla="*/ 239477 w 613623"/>
              <a:gd name="connsiteY13" fmla="*/ 206760 h 371970"/>
              <a:gd name="connsiteX14" fmla="*/ 350795 w 613623"/>
              <a:gd name="connsiteY14" fmla="*/ 135199 h 37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3623" h="371970">
                <a:moveTo>
                  <a:pt x="350795" y="135199"/>
                </a:moveTo>
                <a:cubicBezTo>
                  <a:pt x="362722" y="111345"/>
                  <a:pt x="299112" y="86165"/>
                  <a:pt x="311039" y="63637"/>
                </a:cubicBezTo>
                <a:cubicBezTo>
                  <a:pt x="322966" y="41109"/>
                  <a:pt x="399828" y="1352"/>
                  <a:pt x="422357" y="27"/>
                </a:cubicBezTo>
                <a:cubicBezTo>
                  <a:pt x="444886" y="-1298"/>
                  <a:pt x="422357" y="46410"/>
                  <a:pt x="446211" y="55686"/>
                </a:cubicBezTo>
                <a:cubicBezTo>
                  <a:pt x="470065" y="64962"/>
                  <a:pt x="537652" y="37133"/>
                  <a:pt x="565481" y="55686"/>
                </a:cubicBezTo>
                <a:cubicBezTo>
                  <a:pt x="593310" y="74239"/>
                  <a:pt x="617164" y="116646"/>
                  <a:pt x="613188" y="167004"/>
                </a:cubicBezTo>
                <a:cubicBezTo>
                  <a:pt x="609212" y="217362"/>
                  <a:pt x="581384" y="326030"/>
                  <a:pt x="541627" y="357835"/>
                </a:cubicBezTo>
                <a:cubicBezTo>
                  <a:pt x="501870" y="389640"/>
                  <a:pt x="374649" y="357835"/>
                  <a:pt x="374649" y="357835"/>
                </a:cubicBezTo>
                <a:cubicBezTo>
                  <a:pt x="321640" y="357835"/>
                  <a:pt x="280559" y="372412"/>
                  <a:pt x="223575" y="357835"/>
                </a:cubicBezTo>
                <a:cubicBezTo>
                  <a:pt x="166591" y="343258"/>
                  <a:pt x="68524" y="292900"/>
                  <a:pt x="32743" y="270371"/>
                </a:cubicBezTo>
                <a:cubicBezTo>
                  <a:pt x="-3038" y="247842"/>
                  <a:pt x="-7014" y="231939"/>
                  <a:pt x="8889" y="222663"/>
                </a:cubicBezTo>
                <a:cubicBezTo>
                  <a:pt x="24792" y="213387"/>
                  <a:pt x="91053" y="204110"/>
                  <a:pt x="128159" y="214712"/>
                </a:cubicBezTo>
                <a:cubicBezTo>
                  <a:pt x="165265" y="225314"/>
                  <a:pt x="212973" y="287598"/>
                  <a:pt x="231526" y="286273"/>
                </a:cubicBezTo>
                <a:cubicBezTo>
                  <a:pt x="250079" y="284948"/>
                  <a:pt x="219599" y="231939"/>
                  <a:pt x="239477" y="206760"/>
                </a:cubicBezTo>
                <a:cubicBezTo>
                  <a:pt x="259355" y="181581"/>
                  <a:pt x="338868" y="159053"/>
                  <a:pt x="350795" y="13519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5" name="Freeform 2064"/>
          <p:cNvSpPr/>
          <p:nvPr/>
        </p:nvSpPr>
        <p:spPr>
          <a:xfrm>
            <a:off x="1788534" y="4579868"/>
            <a:ext cx="144533" cy="119374"/>
          </a:xfrm>
          <a:custGeom>
            <a:avLst/>
            <a:gdLst>
              <a:gd name="connsiteX0" fmla="*/ 64120 w 144533"/>
              <a:gd name="connsiteY0" fmla="*/ 83 h 119374"/>
              <a:gd name="connsiteX1" fmla="*/ 509 w 144533"/>
              <a:gd name="connsiteY1" fmla="*/ 39840 h 119374"/>
              <a:gd name="connsiteX2" fmla="*/ 40266 w 144533"/>
              <a:gd name="connsiteY2" fmla="*/ 119353 h 119374"/>
              <a:gd name="connsiteX3" fmla="*/ 143633 w 144533"/>
              <a:gd name="connsiteY3" fmla="*/ 31889 h 119374"/>
              <a:gd name="connsiteX4" fmla="*/ 64120 w 144533"/>
              <a:gd name="connsiteY4" fmla="*/ 83 h 11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33" h="119374">
                <a:moveTo>
                  <a:pt x="64120" y="83"/>
                </a:moveTo>
                <a:cubicBezTo>
                  <a:pt x="40266" y="1408"/>
                  <a:pt x="4485" y="19962"/>
                  <a:pt x="509" y="39840"/>
                </a:cubicBezTo>
                <a:cubicBezTo>
                  <a:pt x="-3467" y="59718"/>
                  <a:pt x="16412" y="120678"/>
                  <a:pt x="40266" y="119353"/>
                </a:cubicBezTo>
                <a:cubicBezTo>
                  <a:pt x="64120" y="118028"/>
                  <a:pt x="134357" y="50442"/>
                  <a:pt x="143633" y="31889"/>
                </a:cubicBezTo>
                <a:cubicBezTo>
                  <a:pt x="152909" y="13336"/>
                  <a:pt x="87974" y="-1242"/>
                  <a:pt x="64120" y="8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6" name="Freeform 2065"/>
          <p:cNvSpPr/>
          <p:nvPr/>
        </p:nvSpPr>
        <p:spPr>
          <a:xfrm>
            <a:off x="2551638" y="5215873"/>
            <a:ext cx="192051" cy="143306"/>
          </a:xfrm>
          <a:custGeom>
            <a:avLst/>
            <a:gdLst>
              <a:gd name="connsiteX0" fmla="*/ 731 w 192051"/>
              <a:gd name="connsiteY0" fmla="*/ 47890 h 143306"/>
              <a:gd name="connsiteX1" fmla="*/ 104098 w 192051"/>
              <a:gd name="connsiteY1" fmla="*/ 143306 h 143306"/>
              <a:gd name="connsiteX2" fmla="*/ 191562 w 192051"/>
              <a:gd name="connsiteY2" fmla="*/ 47890 h 143306"/>
              <a:gd name="connsiteX3" fmla="*/ 64341 w 192051"/>
              <a:gd name="connsiteY3" fmla="*/ 183 h 143306"/>
              <a:gd name="connsiteX4" fmla="*/ 731 w 192051"/>
              <a:gd name="connsiteY4" fmla="*/ 47890 h 14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51" h="143306">
                <a:moveTo>
                  <a:pt x="731" y="47890"/>
                </a:moveTo>
                <a:cubicBezTo>
                  <a:pt x="7357" y="71744"/>
                  <a:pt x="72293" y="143306"/>
                  <a:pt x="104098" y="143306"/>
                </a:cubicBezTo>
                <a:cubicBezTo>
                  <a:pt x="135903" y="143306"/>
                  <a:pt x="198188" y="71744"/>
                  <a:pt x="191562" y="47890"/>
                </a:cubicBezTo>
                <a:cubicBezTo>
                  <a:pt x="184936" y="24036"/>
                  <a:pt x="94821" y="2833"/>
                  <a:pt x="64341" y="183"/>
                </a:cubicBezTo>
                <a:cubicBezTo>
                  <a:pt x="33861" y="-2467"/>
                  <a:pt x="-5895" y="24036"/>
                  <a:pt x="731" y="478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7" name="Freeform 2066"/>
          <p:cNvSpPr/>
          <p:nvPr/>
        </p:nvSpPr>
        <p:spPr>
          <a:xfrm>
            <a:off x="1653310" y="3939080"/>
            <a:ext cx="217982" cy="248909"/>
          </a:xfrm>
          <a:custGeom>
            <a:avLst/>
            <a:gdLst>
              <a:gd name="connsiteX0" fmla="*/ 8513 w 217982"/>
              <a:gd name="connsiteY0" fmla="*/ 36572 h 248909"/>
              <a:gd name="connsiteX1" fmla="*/ 175490 w 217982"/>
              <a:gd name="connsiteY1" fmla="*/ 4767 h 248909"/>
              <a:gd name="connsiteX2" fmla="*/ 215247 w 217982"/>
              <a:gd name="connsiteY2" fmla="*/ 124037 h 248909"/>
              <a:gd name="connsiteX3" fmla="*/ 119831 w 217982"/>
              <a:gd name="connsiteY3" fmla="*/ 227403 h 248909"/>
              <a:gd name="connsiteX4" fmla="*/ 40318 w 217982"/>
              <a:gd name="connsiteY4" fmla="*/ 243306 h 248909"/>
              <a:gd name="connsiteX5" fmla="*/ 24415 w 217982"/>
              <a:gd name="connsiteY5" fmla="*/ 155842 h 248909"/>
              <a:gd name="connsiteX6" fmla="*/ 8513 w 217982"/>
              <a:gd name="connsiteY6" fmla="*/ 36572 h 24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82" h="248909">
                <a:moveTo>
                  <a:pt x="8513" y="36572"/>
                </a:moveTo>
                <a:cubicBezTo>
                  <a:pt x="33692" y="11393"/>
                  <a:pt x="141034" y="-9810"/>
                  <a:pt x="175490" y="4767"/>
                </a:cubicBezTo>
                <a:cubicBezTo>
                  <a:pt x="209946" y="19344"/>
                  <a:pt x="224523" y="86931"/>
                  <a:pt x="215247" y="124037"/>
                </a:cubicBezTo>
                <a:cubicBezTo>
                  <a:pt x="205971" y="161143"/>
                  <a:pt x="148986" y="207525"/>
                  <a:pt x="119831" y="227403"/>
                </a:cubicBezTo>
                <a:cubicBezTo>
                  <a:pt x="90676" y="247281"/>
                  <a:pt x="56220" y="255233"/>
                  <a:pt x="40318" y="243306"/>
                </a:cubicBezTo>
                <a:cubicBezTo>
                  <a:pt x="24416" y="231379"/>
                  <a:pt x="27066" y="187647"/>
                  <a:pt x="24415" y="155842"/>
                </a:cubicBezTo>
                <a:cubicBezTo>
                  <a:pt x="21765" y="124037"/>
                  <a:pt x="-16666" y="61751"/>
                  <a:pt x="8513" y="3657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8" name="Freeform 2067"/>
          <p:cNvSpPr/>
          <p:nvPr/>
        </p:nvSpPr>
        <p:spPr>
          <a:xfrm>
            <a:off x="1173590" y="3530035"/>
            <a:ext cx="363295" cy="257044"/>
          </a:xfrm>
          <a:custGeom>
            <a:avLst/>
            <a:gdLst>
              <a:gd name="connsiteX0" fmla="*/ 3203 w 363295"/>
              <a:gd name="connsiteY0" fmla="*/ 32149 h 257044"/>
              <a:gd name="connsiteX1" fmla="*/ 27057 w 363295"/>
              <a:gd name="connsiteY1" fmla="*/ 175273 h 257044"/>
              <a:gd name="connsiteX2" fmla="*/ 35008 w 363295"/>
              <a:gd name="connsiteY2" fmla="*/ 191175 h 257044"/>
              <a:gd name="connsiteX3" fmla="*/ 297401 w 363295"/>
              <a:gd name="connsiteY3" fmla="*/ 254786 h 257044"/>
              <a:gd name="connsiteX4" fmla="*/ 361012 w 363295"/>
              <a:gd name="connsiteY4" fmla="*/ 230932 h 257044"/>
              <a:gd name="connsiteX5" fmla="*/ 241742 w 363295"/>
              <a:gd name="connsiteY5" fmla="*/ 119614 h 257044"/>
              <a:gd name="connsiteX6" fmla="*/ 106570 w 363295"/>
              <a:gd name="connsiteY6" fmla="*/ 8295 h 257044"/>
              <a:gd name="connsiteX7" fmla="*/ 3203 w 363295"/>
              <a:gd name="connsiteY7" fmla="*/ 32149 h 2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95" h="257044">
                <a:moveTo>
                  <a:pt x="3203" y="32149"/>
                </a:moveTo>
                <a:cubicBezTo>
                  <a:pt x="-10049" y="59979"/>
                  <a:pt x="21756" y="148769"/>
                  <a:pt x="27057" y="175273"/>
                </a:cubicBezTo>
                <a:cubicBezTo>
                  <a:pt x="32358" y="201777"/>
                  <a:pt x="-10049" y="177923"/>
                  <a:pt x="35008" y="191175"/>
                </a:cubicBezTo>
                <a:cubicBezTo>
                  <a:pt x="80065" y="204427"/>
                  <a:pt x="243067" y="248160"/>
                  <a:pt x="297401" y="254786"/>
                </a:cubicBezTo>
                <a:cubicBezTo>
                  <a:pt x="351735" y="261412"/>
                  <a:pt x="370288" y="253461"/>
                  <a:pt x="361012" y="230932"/>
                </a:cubicBezTo>
                <a:cubicBezTo>
                  <a:pt x="351736" y="208403"/>
                  <a:pt x="284149" y="156720"/>
                  <a:pt x="241742" y="119614"/>
                </a:cubicBezTo>
                <a:cubicBezTo>
                  <a:pt x="199335" y="82508"/>
                  <a:pt x="145001" y="26848"/>
                  <a:pt x="106570" y="8295"/>
                </a:cubicBezTo>
                <a:cubicBezTo>
                  <a:pt x="68139" y="-10258"/>
                  <a:pt x="16455" y="4319"/>
                  <a:pt x="3203" y="321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9" name="Freeform 2068"/>
          <p:cNvSpPr/>
          <p:nvPr/>
        </p:nvSpPr>
        <p:spPr>
          <a:xfrm>
            <a:off x="1582310" y="3848431"/>
            <a:ext cx="1455088" cy="1844703"/>
          </a:xfrm>
          <a:custGeom>
            <a:avLst/>
            <a:gdLst>
              <a:gd name="connsiteX0" fmla="*/ 0 w 1455088"/>
              <a:gd name="connsiteY0" fmla="*/ 0 h 1844703"/>
              <a:gd name="connsiteX1" fmla="*/ 63610 w 1455088"/>
              <a:gd name="connsiteY1" fmla="*/ 159026 h 1844703"/>
              <a:gd name="connsiteX2" fmla="*/ 135172 w 1455088"/>
              <a:gd name="connsiteY2" fmla="*/ 429371 h 1844703"/>
              <a:gd name="connsiteX3" fmla="*/ 230587 w 1455088"/>
              <a:gd name="connsiteY3" fmla="*/ 620202 h 1844703"/>
              <a:gd name="connsiteX4" fmla="*/ 318052 w 1455088"/>
              <a:gd name="connsiteY4" fmla="*/ 755374 h 1844703"/>
              <a:gd name="connsiteX5" fmla="*/ 461175 w 1455088"/>
              <a:gd name="connsiteY5" fmla="*/ 898498 h 1844703"/>
              <a:gd name="connsiteX6" fmla="*/ 580445 w 1455088"/>
              <a:gd name="connsiteY6" fmla="*/ 1057524 h 1844703"/>
              <a:gd name="connsiteX7" fmla="*/ 747422 w 1455088"/>
              <a:gd name="connsiteY7" fmla="*/ 1160891 h 1844703"/>
              <a:gd name="connsiteX8" fmla="*/ 890546 w 1455088"/>
              <a:gd name="connsiteY8" fmla="*/ 1216550 h 1844703"/>
              <a:gd name="connsiteX9" fmla="*/ 1041620 w 1455088"/>
              <a:gd name="connsiteY9" fmla="*/ 1343771 h 1844703"/>
              <a:gd name="connsiteX10" fmla="*/ 1192695 w 1455088"/>
              <a:gd name="connsiteY10" fmla="*/ 1423284 h 1844703"/>
              <a:gd name="connsiteX11" fmla="*/ 1359673 w 1455088"/>
              <a:gd name="connsiteY11" fmla="*/ 1645920 h 1844703"/>
              <a:gd name="connsiteX12" fmla="*/ 1455088 w 1455088"/>
              <a:gd name="connsiteY12" fmla="*/ 1844703 h 184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5088" h="1844703">
                <a:moveTo>
                  <a:pt x="0" y="0"/>
                </a:moveTo>
                <a:cubicBezTo>
                  <a:pt x="20540" y="43732"/>
                  <a:pt x="41081" y="87464"/>
                  <a:pt x="63610" y="159026"/>
                </a:cubicBezTo>
                <a:cubicBezTo>
                  <a:pt x="86139" y="230588"/>
                  <a:pt x="107343" y="352508"/>
                  <a:pt x="135172" y="429371"/>
                </a:cubicBezTo>
                <a:cubicBezTo>
                  <a:pt x="163001" y="506234"/>
                  <a:pt x="200107" y="565868"/>
                  <a:pt x="230587" y="620202"/>
                </a:cubicBezTo>
                <a:cubicBezTo>
                  <a:pt x="261067" y="674536"/>
                  <a:pt x="279621" y="708991"/>
                  <a:pt x="318052" y="755374"/>
                </a:cubicBezTo>
                <a:cubicBezTo>
                  <a:pt x="356483" y="801757"/>
                  <a:pt x="417443" y="848140"/>
                  <a:pt x="461175" y="898498"/>
                </a:cubicBezTo>
                <a:cubicBezTo>
                  <a:pt x="504907" y="948856"/>
                  <a:pt x="532737" y="1013792"/>
                  <a:pt x="580445" y="1057524"/>
                </a:cubicBezTo>
                <a:cubicBezTo>
                  <a:pt x="628153" y="1101256"/>
                  <a:pt x="695739" y="1134387"/>
                  <a:pt x="747422" y="1160891"/>
                </a:cubicBezTo>
                <a:cubicBezTo>
                  <a:pt x="799106" y="1187395"/>
                  <a:pt x="841513" y="1186070"/>
                  <a:pt x="890546" y="1216550"/>
                </a:cubicBezTo>
                <a:cubicBezTo>
                  <a:pt x="939579" y="1247030"/>
                  <a:pt x="991262" y="1309315"/>
                  <a:pt x="1041620" y="1343771"/>
                </a:cubicBezTo>
                <a:cubicBezTo>
                  <a:pt x="1091978" y="1378227"/>
                  <a:pt x="1139686" y="1372926"/>
                  <a:pt x="1192695" y="1423284"/>
                </a:cubicBezTo>
                <a:cubicBezTo>
                  <a:pt x="1245704" y="1473642"/>
                  <a:pt x="1315941" y="1575684"/>
                  <a:pt x="1359673" y="1645920"/>
                </a:cubicBezTo>
                <a:cubicBezTo>
                  <a:pt x="1403405" y="1716157"/>
                  <a:pt x="1429246" y="1780430"/>
                  <a:pt x="1455088" y="1844703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0" name="Freeform 2069"/>
          <p:cNvSpPr/>
          <p:nvPr/>
        </p:nvSpPr>
        <p:spPr>
          <a:xfrm>
            <a:off x="2719346" y="4301656"/>
            <a:ext cx="518033" cy="938254"/>
          </a:xfrm>
          <a:custGeom>
            <a:avLst/>
            <a:gdLst>
              <a:gd name="connsiteX0" fmla="*/ 0 w 518033"/>
              <a:gd name="connsiteY0" fmla="*/ 938254 h 938254"/>
              <a:gd name="connsiteX1" fmla="*/ 87464 w 518033"/>
              <a:gd name="connsiteY1" fmla="*/ 763325 h 938254"/>
              <a:gd name="connsiteX2" fmla="*/ 190831 w 518033"/>
              <a:gd name="connsiteY2" fmla="*/ 628153 h 938254"/>
              <a:gd name="connsiteX3" fmla="*/ 397565 w 518033"/>
              <a:gd name="connsiteY3" fmla="*/ 453224 h 938254"/>
              <a:gd name="connsiteX4" fmla="*/ 500932 w 518033"/>
              <a:gd name="connsiteY4" fmla="*/ 238539 h 938254"/>
              <a:gd name="connsiteX5" fmla="*/ 516835 w 518033"/>
              <a:gd name="connsiteY5" fmla="*/ 0 h 9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033" h="938254">
                <a:moveTo>
                  <a:pt x="0" y="938254"/>
                </a:moveTo>
                <a:cubicBezTo>
                  <a:pt x="27829" y="876631"/>
                  <a:pt x="55659" y="815008"/>
                  <a:pt x="87464" y="763325"/>
                </a:cubicBezTo>
                <a:cubicBezTo>
                  <a:pt x="119269" y="711642"/>
                  <a:pt x="139148" y="679836"/>
                  <a:pt x="190831" y="628153"/>
                </a:cubicBezTo>
                <a:cubicBezTo>
                  <a:pt x="242514" y="576470"/>
                  <a:pt x="345882" y="518160"/>
                  <a:pt x="397565" y="453224"/>
                </a:cubicBezTo>
                <a:cubicBezTo>
                  <a:pt x="449249" y="388288"/>
                  <a:pt x="481054" y="314076"/>
                  <a:pt x="500932" y="238539"/>
                </a:cubicBezTo>
                <a:cubicBezTo>
                  <a:pt x="520810" y="163002"/>
                  <a:pt x="518822" y="81501"/>
                  <a:pt x="516835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1" name="Freeform 2070"/>
          <p:cNvSpPr/>
          <p:nvPr/>
        </p:nvSpPr>
        <p:spPr>
          <a:xfrm>
            <a:off x="2194560" y="1844703"/>
            <a:ext cx="381663" cy="246490"/>
          </a:xfrm>
          <a:custGeom>
            <a:avLst/>
            <a:gdLst>
              <a:gd name="connsiteX0" fmla="*/ 0 w 381663"/>
              <a:gd name="connsiteY0" fmla="*/ 246490 h 246490"/>
              <a:gd name="connsiteX1" fmla="*/ 127221 w 381663"/>
              <a:gd name="connsiteY1" fmla="*/ 174928 h 246490"/>
              <a:gd name="connsiteX2" fmla="*/ 310101 w 381663"/>
              <a:gd name="connsiteY2" fmla="*/ 71561 h 246490"/>
              <a:gd name="connsiteX3" fmla="*/ 381663 w 381663"/>
              <a:gd name="connsiteY3" fmla="*/ 0 h 2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63" h="246490">
                <a:moveTo>
                  <a:pt x="0" y="246490"/>
                </a:moveTo>
                <a:lnTo>
                  <a:pt x="127221" y="174928"/>
                </a:lnTo>
                <a:cubicBezTo>
                  <a:pt x="178904" y="145773"/>
                  <a:pt x="267694" y="100716"/>
                  <a:pt x="310101" y="71561"/>
                </a:cubicBezTo>
                <a:cubicBezTo>
                  <a:pt x="352508" y="42406"/>
                  <a:pt x="367085" y="21203"/>
                  <a:pt x="381663" y="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2" name="Freeform 2071"/>
          <p:cNvSpPr/>
          <p:nvPr/>
        </p:nvSpPr>
        <p:spPr>
          <a:xfrm>
            <a:off x="2313830" y="2019631"/>
            <a:ext cx="1160890" cy="96351"/>
          </a:xfrm>
          <a:custGeom>
            <a:avLst/>
            <a:gdLst>
              <a:gd name="connsiteX0" fmla="*/ 0 w 1160890"/>
              <a:gd name="connsiteY0" fmla="*/ 0 h 96351"/>
              <a:gd name="connsiteX1" fmla="*/ 166977 w 1160890"/>
              <a:gd name="connsiteY1" fmla="*/ 47708 h 96351"/>
              <a:gd name="connsiteX2" fmla="*/ 580445 w 1160890"/>
              <a:gd name="connsiteY2" fmla="*/ 63611 h 96351"/>
              <a:gd name="connsiteX3" fmla="*/ 906448 w 1160890"/>
              <a:gd name="connsiteY3" fmla="*/ 95416 h 96351"/>
              <a:gd name="connsiteX4" fmla="*/ 1160890 w 1160890"/>
              <a:gd name="connsiteY4" fmla="*/ 23854 h 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890" h="96351">
                <a:moveTo>
                  <a:pt x="0" y="0"/>
                </a:moveTo>
                <a:cubicBezTo>
                  <a:pt x="35118" y="18553"/>
                  <a:pt x="70236" y="37106"/>
                  <a:pt x="166977" y="47708"/>
                </a:cubicBezTo>
                <a:cubicBezTo>
                  <a:pt x="263718" y="58310"/>
                  <a:pt x="457200" y="55660"/>
                  <a:pt x="580445" y="63611"/>
                </a:cubicBezTo>
                <a:cubicBezTo>
                  <a:pt x="703690" y="71562"/>
                  <a:pt x="809707" y="102042"/>
                  <a:pt x="906448" y="95416"/>
                </a:cubicBezTo>
                <a:cubicBezTo>
                  <a:pt x="1003189" y="88790"/>
                  <a:pt x="1082039" y="56322"/>
                  <a:pt x="1160890" y="23854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3" name="Freeform 2072"/>
          <p:cNvSpPr/>
          <p:nvPr/>
        </p:nvSpPr>
        <p:spPr>
          <a:xfrm>
            <a:off x="3013544" y="1741336"/>
            <a:ext cx="357809" cy="64493"/>
          </a:xfrm>
          <a:custGeom>
            <a:avLst/>
            <a:gdLst>
              <a:gd name="connsiteX0" fmla="*/ 0 w 357809"/>
              <a:gd name="connsiteY0" fmla="*/ 0 h 64493"/>
              <a:gd name="connsiteX1" fmla="*/ 198783 w 357809"/>
              <a:gd name="connsiteY1" fmla="*/ 55659 h 64493"/>
              <a:gd name="connsiteX2" fmla="*/ 357809 w 357809"/>
              <a:gd name="connsiteY2" fmla="*/ 63610 h 6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09" h="64493">
                <a:moveTo>
                  <a:pt x="0" y="0"/>
                </a:moveTo>
                <a:cubicBezTo>
                  <a:pt x="69574" y="22528"/>
                  <a:pt x="139148" y="45057"/>
                  <a:pt x="198783" y="55659"/>
                </a:cubicBezTo>
                <a:cubicBezTo>
                  <a:pt x="258418" y="66261"/>
                  <a:pt x="308113" y="64935"/>
                  <a:pt x="357809" y="6361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4" name="Freeform 2073"/>
          <p:cNvSpPr/>
          <p:nvPr/>
        </p:nvSpPr>
        <p:spPr>
          <a:xfrm>
            <a:off x="4460682" y="3465172"/>
            <a:ext cx="1757238" cy="987558"/>
          </a:xfrm>
          <a:custGeom>
            <a:avLst/>
            <a:gdLst>
              <a:gd name="connsiteX0" fmla="*/ 0 w 1757238"/>
              <a:gd name="connsiteY0" fmla="*/ 192428 h 987558"/>
              <a:gd name="connsiteX1" fmla="*/ 246490 w 1757238"/>
              <a:gd name="connsiteY1" fmla="*/ 144720 h 987558"/>
              <a:gd name="connsiteX2" fmla="*/ 437321 w 1757238"/>
              <a:gd name="connsiteY2" fmla="*/ 104964 h 987558"/>
              <a:gd name="connsiteX3" fmla="*/ 524786 w 1757238"/>
              <a:gd name="connsiteY3" fmla="*/ 1597 h 987558"/>
              <a:gd name="connsiteX4" fmla="*/ 723568 w 1757238"/>
              <a:gd name="connsiteY4" fmla="*/ 49305 h 987558"/>
              <a:gd name="connsiteX5" fmla="*/ 858741 w 1757238"/>
              <a:gd name="connsiteY5" fmla="*/ 144720 h 987558"/>
              <a:gd name="connsiteX6" fmla="*/ 962108 w 1757238"/>
              <a:gd name="connsiteY6" fmla="*/ 303746 h 987558"/>
              <a:gd name="connsiteX7" fmla="*/ 1335819 w 1757238"/>
              <a:gd name="connsiteY7" fmla="*/ 287844 h 987558"/>
              <a:gd name="connsiteX8" fmla="*/ 1447137 w 1757238"/>
              <a:gd name="connsiteY8" fmla="*/ 407113 h 987558"/>
              <a:gd name="connsiteX9" fmla="*/ 1550504 w 1757238"/>
              <a:gd name="connsiteY9" fmla="*/ 558188 h 987558"/>
              <a:gd name="connsiteX10" fmla="*/ 1653871 w 1757238"/>
              <a:gd name="connsiteY10" fmla="*/ 804678 h 987558"/>
              <a:gd name="connsiteX11" fmla="*/ 1757238 w 1757238"/>
              <a:gd name="connsiteY11" fmla="*/ 987558 h 98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7238" h="987558">
                <a:moveTo>
                  <a:pt x="0" y="192428"/>
                </a:moveTo>
                <a:lnTo>
                  <a:pt x="246490" y="144720"/>
                </a:lnTo>
                <a:cubicBezTo>
                  <a:pt x="319377" y="130143"/>
                  <a:pt x="390938" y="128818"/>
                  <a:pt x="437321" y="104964"/>
                </a:cubicBezTo>
                <a:cubicBezTo>
                  <a:pt x="483704" y="81110"/>
                  <a:pt x="477078" y="10873"/>
                  <a:pt x="524786" y="1597"/>
                </a:cubicBezTo>
                <a:cubicBezTo>
                  <a:pt x="572494" y="-7679"/>
                  <a:pt x="667909" y="25451"/>
                  <a:pt x="723568" y="49305"/>
                </a:cubicBezTo>
                <a:cubicBezTo>
                  <a:pt x="779227" y="73159"/>
                  <a:pt x="818984" y="102313"/>
                  <a:pt x="858741" y="144720"/>
                </a:cubicBezTo>
                <a:cubicBezTo>
                  <a:pt x="898498" y="187127"/>
                  <a:pt x="882595" y="279892"/>
                  <a:pt x="962108" y="303746"/>
                </a:cubicBezTo>
                <a:cubicBezTo>
                  <a:pt x="1041621" y="327600"/>
                  <a:pt x="1254981" y="270616"/>
                  <a:pt x="1335819" y="287844"/>
                </a:cubicBezTo>
                <a:cubicBezTo>
                  <a:pt x="1416657" y="305072"/>
                  <a:pt x="1411356" y="362056"/>
                  <a:pt x="1447137" y="407113"/>
                </a:cubicBezTo>
                <a:cubicBezTo>
                  <a:pt x="1482918" y="452170"/>
                  <a:pt x="1516048" y="491927"/>
                  <a:pt x="1550504" y="558188"/>
                </a:cubicBezTo>
                <a:cubicBezTo>
                  <a:pt x="1584960" y="624449"/>
                  <a:pt x="1619415" y="733116"/>
                  <a:pt x="1653871" y="804678"/>
                </a:cubicBezTo>
                <a:cubicBezTo>
                  <a:pt x="1688327" y="876240"/>
                  <a:pt x="1722782" y="931899"/>
                  <a:pt x="1757238" y="987558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444968" y="2964234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Bilt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265484" y="6016726"/>
            <a:ext cx="143365" cy="107026"/>
          </a:xfrm>
          <a:custGeom>
            <a:avLst/>
            <a:gdLst>
              <a:gd name="connsiteX0" fmla="*/ 144 w 143365"/>
              <a:gd name="connsiteY0" fmla="*/ 2411 h 107026"/>
              <a:gd name="connsiteX1" fmla="*/ 55803 w 143365"/>
              <a:gd name="connsiteY1" fmla="*/ 105778 h 107026"/>
              <a:gd name="connsiteX2" fmla="*/ 143267 w 143365"/>
              <a:gd name="connsiteY2" fmla="*/ 58071 h 107026"/>
              <a:gd name="connsiteX3" fmla="*/ 71706 w 143365"/>
              <a:gd name="connsiteY3" fmla="*/ 34217 h 107026"/>
              <a:gd name="connsiteX4" fmla="*/ 144 w 143365"/>
              <a:gd name="connsiteY4" fmla="*/ 2411 h 10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65" h="107026">
                <a:moveTo>
                  <a:pt x="144" y="2411"/>
                </a:moveTo>
                <a:cubicBezTo>
                  <a:pt x="-2506" y="14338"/>
                  <a:pt x="31949" y="96501"/>
                  <a:pt x="55803" y="105778"/>
                </a:cubicBezTo>
                <a:cubicBezTo>
                  <a:pt x="79657" y="115055"/>
                  <a:pt x="140617" y="69998"/>
                  <a:pt x="143267" y="58071"/>
                </a:cubicBezTo>
                <a:cubicBezTo>
                  <a:pt x="145917" y="46144"/>
                  <a:pt x="94235" y="42168"/>
                  <a:pt x="71706" y="34217"/>
                </a:cubicBezTo>
                <a:cubicBezTo>
                  <a:pt x="49177" y="26266"/>
                  <a:pt x="2794" y="-9516"/>
                  <a:pt x="144" y="241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52" y="983264"/>
            <a:ext cx="3039548" cy="328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Overgangsgebied met kwel en wegzijging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0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</a:t>
            </a:r>
            <a:r>
              <a:rPr lang="nl-NL" dirty="0" smtClean="0"/>
              <a:t>oorbeeld: Duizendknoopfonteinkruid 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685800" y="5323582"/>
            <a:ext cx="776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voedselarm water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zandgrond </a:t>
            </a: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invloed van grondwater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vergelijkbaar met waterviolier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maar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droogvallen (=&gt; hoger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de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heuvelrug)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807240"/>
            <a:ext cx="170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provincie Utrecht 2011</a:t>
            </a:r>
            <a:endParaRPr lang="nl-NL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8" y="996563"/>
            <a:ext cx="5127625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49" y="1981200"/>
            <a:ext cx="26892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Chemische</a:t>
            </a:r>
            <a:r>
              <a:rPr lang="en-GB" dirty="0" smtClean="0"/>
              <a:t> </a:t>
            </a:r>
            <a:r>
              <a:rPr lang="en-GB" dirty="0" err="1" smtClean="0"/>
              <a:t>samenstelling</a:t>
            </a:r>
            <a:r>
              <a:rPr lang="en-GB" dirty="0" smtClean="0"/>
              <a:t> water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725664"/>
            <a:ext cx="499984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1" y="1725664"/>
            <a:ext cx="4001219" cy="391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1" y="5665839"/>
            <a:ext cx="3505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990599"/>
            <a:ext cx="9143999" cy="516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smtClean="0">
                <a:solidFill>
                  <a:srgbClr val="FFFF00"/>
                </a:solidFill>
              </a:rPr>
              <a:t>Spel tussen regen- en grondwater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flipH="1">
            <a:off x="4866366" y="4282835"/>
            <a:ext cx="484606" cy="4668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399047" y="2408328"/>
            <a:ext cx="1904341" cy="574685"/>
          </a:xfrm>
          <a:custGeom>
            <a:avLst/>
            <a:gdLst>
              <a:gd name="connsiteX0" fmla="*/ 127 w 1904341"/>
              <a:gd name="connsiteY0" fmla="*/ 174945 h 574685"/>
              <a:gd name="connsiteX1" fmla="*/ 127348 w 1904341"/>
              <a:gd name="connsiteY1" fmla="*/ 445290 h 574685"/>
              <a:gd name="connsiteX2" fmla="*/ 373838 w 1904341"/>
              <a:gd name="connsiteY2" fmla="*/ 572511 h 574685"/>
              <a:gd name="connsiteX3" fmla="*/ 1089455 w 1904341"/>
              <a:gd name="connsiteY3" fmla="*/ 516851 h 574685"/>
              <a:gd name="connsiteX4" fmla="*/ 1582436 w 1904341"/>
              <a:gd name="connsiteY4" fmla="*/ 405533 h 574685"/>
              <a:gd name="connsiteX5" fmla="*/ 1828927 w 1904341"/>
              <a:gd name="connsiteY5" fmla="*/ 79530 h 574685"/>
              <a:gd name="connsiteX6" fmla="*/ 1868683 w 1904341"/>
              <a:gd name="connsiteY6" fmla="*/ 17 h 574685"/>
              <a:gd name="connsiteX7" fmla="*/ 1351848 w 1904341"/>
              <a:gd name="connsiteY7" fmla="*/ 71578 h 574685"/>
              <a:gd name="connsiteX8" fmla="*/ 994040 w 1904341"/>
              <a:gd name="connsiteY8" fmla="*/ 119286 h 574685"/>
              <a:gd name="connsiteX9" fmla="*/ 675988 w 1904341"/>
              <a:gd name="connsiteY9" fmla="*/ 190848 h 574685"/>
              <a:gd name="connsiteX10" fmla="*/ 564669 w 1904341"/>
              <a:gd name="connsiteY10" fmla="*/ 190848 h 574685"/>
              <a:gd name="connsiteX11" fmla="*/ 477205 w 1904341"/>
              <a:gd name="connsiteY11" fmla="*/ 151091 h 574685"/>
              <a:gd name="connsiteX12" fmla="*/ 357935 w 1904341"/>
              <a:gd name="connsiteY12" fmla="*/ 151091 h 574685"/>
              <a:gd name="connsiteX13" fmla="*/ 222763 w 1904341"/>
              <a:gd name="connsiteY13" fmla="*/ 190848 h 574685"/>
              <a:gd name="connsiteX14" fmla="*/ 206861 w 1904341"/>
              <a:gd name="connsiteY14" fmla="*/ 198799 h 574685"/>
              <a:gd name="connsiteX15" fmla="*/ 151202 w 1904341"/>
              <a:gd name="connsiteY15" fmla="*/ 206751 h 574685"/>
              <a:gd name="connsiteX16" fmla="*/ 103494 w 1904341"/>
              <a:gd name="connsiteY16" fmla="*/ 166994 h 574685"/>
              <a:gd name="connsiteX17" fmla="*/ 127 w 1904341"/>
              <a:gd name="connsiteY17" fmla="*/ 174945 h 57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4341" h="574685">
                <a:moveTo>
                  <a:pt x="127" y="174945"/>
                </a:moveTo>
                <a:cubicBezTo>
                  <a:pt x="4103" y="221328"/>
                  <a:pt x="65063" y="379029"/>
                  <a:pt x="127348" y="445290"/>
                </a:cubicBezTo>
                <a:cubicBezTo>
                  <a:pt x="189633" y="511551"/>
                  <a:pt x="213487" y="560584"/>
                  <a:pt x="373838" y="572511"/>
                </a:cubicBezTo>
                <a:cubicBezTo>
                  <a:pt x="534189" y="584438"/>
                  <a:pt x="888022" y="544681"/>
                  <a:pt x="1089455" y="516851"/>
                </a:cubicBezTo>
                <a:cubicBezTo>
                  <a:pt x="1290888" y="489021"/>
                  <a:pt x="1459191" y="478420"/>
                  <a:pt x="1582436" y="405533"/>
                </a:cubicBezTo>
                <a:cubicBezTo>
                  <a:pt x="1705681" y="332646"/>
                  <a:pt x="1781219" y="147116"/>
                  <a:pt x="1828927" y="79530"/>
                </a:cubicBezTo>
                <a:cubicBezTo>
                  <a:pt x="1876635" y="11944"/>
                  <a:pt x="1948196" y="1342"/>
                  <a:pt x="1868683" y="17"/>
                </a:cubicBezTo>
                <a:cubicBezTo>
                  <a:pt x="1789170" y="-1308"/>
                  <a:pt x="1351848" y="71578"/>
                  <a:pt x="1351848" y="71578"/>
                </a:cubicBezTo>
                <a:cubicBezTo>
                  <a:pt x="1206074" y="91456"/>
                  <a:pt x="1106683" y="99408"/>
                  <a:pt x="994040" y="119286"/>
                </a:cubicBezTo>
                <a:cubicBezTo>
                  <a:pt x="881397" y="139164"/>
                  <a:pt x="747550" y="178921"/>
                  <a:pt x="675988" y="190848"/>
                </a:cubicBezTo>
                <a:cubicBezTo>
                  <a:pt x="604426" y="202775"/>
                  <a:pt x="597800" y="197474"/>
                  <a:pt x="564669" y="190848"/>
                </a:cubicBezTo>
                <a:cubicBezTo>
                  <a:pt x="531539" y="184222"/>
                  <a:pt x="511661" y="157717"/>
                  <a:pt x="477205" y="151091"/>
                </a:cubicBezTo>
                <a:cubicBezTo>
                  <a:pt x="442749" y="144465"/>
                  <a:pt x="400342" y="144465"/>
                  <a:pt x="357935" y="151091"/>
                </a:cubicBezTo>
                <a:cubicBezTo>
                  <a:pt x="315528" y="157717"/>
                  <a:pt x="247942" y="182897"/>
                  <a:pt x="222763" y="190848"/>
                </a:cubicBezTo>
                <a:cubicBezTo>
                  <a:pt x="197584" y="198799"/>
                  <a:pt x="218788" y="196149"/>
                  <a:pt x="206861" y="198799"/>
                </a:cubicBezTo>
                <a:cubicBezTo>
                  <a:pt x="194934" y="201449"/>
                  <a:pt x="168430" y="212052"/>
                  <a:pt x="151202" y="206751"/>
                </a:cubicBezTo>
                <a:cubicBezTo>
                  <a:pt x="133974" y="201450"/>
                  <a:pt x="120722" y="173620"/>
                  <a:pt x="103494" y="166994"/>
                </a:cubicBezTo>
                <a:cubicBezTo>
                  <a:pt x="86266" y="160368"/>
                  <a:pt x="-3849" y="128562"/>
                  <a:pt x="127" y="17494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Chemische samenstelling water</a:t>
            </a:r>
            <a:endParaRPr lang="nl-NL" dirty="0"/>
          </a:p>
        </p:txBody>
      </p:sp>
      <p:sp>
        <p:nvSpPr>
          <p:cNvPr id="4" name="Freeform 3"/>
          <p:cNvSpPr/>
          <p:nvPr/>
        </p:nvSpPr>
        <p:spPr>
          <a:xfrm>
            <a:off x="760638" y="2505198"/>
            <a:ext cx="7731100" cy="4306182"/>
          </a:xfrm>
          <a:custGeom>
            <a:avLst/>
            <a:gdLst>
              <a:gd name="connsiteX0" fmla="*/ 566449 w 8864669"/>
              <a:gd name="connsiteY0" fmla="*/ 2272922 h 4716396"/>
              <a:gd name="connsiteX1" fmla="*/ 733427 w 8864669"/>
              <a:gd name="connsiteY1" fmla="*/ 2304728 h 4716396"/>
              <a:gd name="connsiteX2" fmla="*/ 971966 w 8864669"/>
              <a:gd name="connsiteY2" fmla="*/ 2320630 h 4716396"/>
              <a:gd name="connsiteX3" fmla="*/ 1218456 w 8864669"/>
              <a:gd name="connsiteY3" fmla="*/ 2320630 h 4716396"/>
              <a:gd name="connsiteX4" fmla="*/ 1329775 w 8864669"/>
              <a:gd name="connsiteY4" fmla="*/ 2280874 h 4716396"/>
              <a:gd name="connsiteX5" fmla="*/ 1401336 w 8864669"/>
              <a:gd name="connsiteY5" fmla="*/ 2416046 h 4716396"/>
              <a:gd name="connsiteX6" fmla="*/ 1480849 w 8864669"/>
              <a:gd name="connsiteY6" fmla="*/ 2447851 h 4716396"/>
              <a:gd name="connsiteX7" fmla="*/ 1536509 w 8864669"/>
              <a:gd name="connsiteY7" fmla="*/ 2304728 h 4716396"/>
              <a:gd name="connsiteX8" fmla="*/ 1536509 w 8864669"/>
              <a:gd name="connsiteY8" fmla="*/ 2272922 h 4716396"/>
              <a:gd name="connsiteX9" fmla="*/ 1600119 w 8864669"/>
              <a:gd name="connsiteY9" fmla="*/ 2296776 h 4716396"/>
              <a:gd name="connsiteX10" fmla="*/ 1830707 w 8864669"/>
              <a:gd name="connsiteY10" fmla="*/ 2304728 h 4716396"/>
              <a:gd name="connsiteX11" fmla="*/ 2140808 w 8864669"/>
              <a:gd name="connsiteY11" fmla="*/ 2249068 h 4716396"/>
              <a:gd name="connsiteX12" fmla="*/ 2498616 w 8864669"/>
              <a:gd name="connsiteY12" fmla="*/ 2177507 h 4716396"/>
              <a:gd name="connsiteX13" fmla="*/ 2665594 w 8864669"/>
              <a:gd name="connsiteY13" fmla="*/ 2058237 h 4716396"/>
              <a:gd name="connsiteX14" fmla="*/ 2840522 w 8864669"/>
              <a:gd name="connsiteY14" fmla="*/ 1938968 h 4716396"/>
              <a:gd name="connsiteX15" fmla="*/ 2999549 w 8864669"/>
              <a:gd name="connsiteY15" fmla="*/ 1779942 h 4716396"/>
              <a:gd name="connsiteX16" fmla="*/ 3158575 w 8864669"/>
              <a:gd name="connsiteY16" fmla="*/ 1620915 h 4716396"/>
              <a:gd name="connsiteX17" fmla="*/ 3253990 w 8864669"/>
              <a:gd name="connsiteY17" fmla="*/ 1549354 h 4716396"/>
              <a:gd name="connsiteX18" fmla="*/ 3484578 w 8864669"/>
              <a:gd name="connsiteY18" fmla="*/ 1565256 h 4716396"/>
              <a:gd name="connsiteX19" fmla="*/ 3691312 w 8864669"/>
              <a:gd name="connsiteY19" fmla="*/ 1620915 h 4716396"/>
              <a:gd name="connsiteX20" fmla="*/ 3890095 w 8864669"/>
              <a:gd name="connsiteY20" fmla="*/ 1700428 h 4716396"/>
              <a:gd name="connsiteX21" fmla="*/ 4176342 w 8864669"/>
              <a:gd name="connsiteY21" fmla="*/ 1660672 h 4716396"/>
              <a:gd name="connsiteX22" fmla="*/ 4406929 w 8864669"/>
              <a:gd name="connsiteY22" fmla="*/ 1660672 h 4716396"/>
              <a:gd name="connsiteX23" fmla="*/ 4438735 w 8864669"/>
              <a:gd name="connsiteY23" fmla="*/ 1684526 h 4716396"/>
              <a:gd name="connsiteX24" fmla="*/ 4518248 w 8864669"/>
              <a:gd name="connsiteY24" fmla="*/ 1740185 h 4716396"/>
              <a:gd name="connsiteX25" fmla="*/ 4852202 w 8864669"/>
              <a:gd name="connsiteY25" fmla="*/ 1811747 h 4716396"/>
              <a:gd name="connsiteX26" fmla="*/ 5066888 w 8864669"/>
              <a:gd name="connsiteY26" fmla="*/ 1779942 h 4716396"/>
              <a:gd name="connsiteX27" fmla="*/ 5225914 w 8864669"/>
              <a:gd name="connsiteY27" fmla="*/ 1700428 h 4716396"/>
              <a:gd name="connsiteX28" fmla="*/ 5376989 w 8864669"/>
              <a:gd name="connsiteY28" fmla="*/ 1589110 h 4716396"/>
              <a:gd name="connsiteX29" fmla="*/ 5551917 w 8864669"/>
              <a:gd name="connsiteY29" fmla="*/ 1533451 h 4716396"/>
              <a:gd name="connsiteX30" fmla="*/ 5702992 w 8864669"/>
              <a:gd name="connsiteY30" fmla="*/ 1461889 h 4716396"/>
              <a:gd name="connsiteX31" fmla="*/ 5957434 w 8864669"/>
              <a:gd name="connsiteY31" fmla="*/ 1286961 h 4716396"/>
              <a:gd name="connsiteX32" fmla="*/ 6283437 w 8864669"/>
              <a:gd name="connsiteY32" fmla="*/ 968908 h 4716396"/>
              <a:gd name="connsiteX33" fmla="*/ 6490171 w 8864669"/>
              <a:gd name="connsiteY33" fmla="*/ 658808 h 4716396"/>
              <a:gd name="connsiteX34" fmla="*/ 6633295 w 8864669"/>
              <a:gd name="connsiteY34" fmla="*/ 356658 h 4716396"/>
              <a:gd name="connsiteX35" fmla="*/ 6911590 w 8864669"/>
              <a:gd name="connsiteY35" fmla="*/ 78362 h 4716396"/>
              <a:gd name="connsiteX36" fmla="*/ 7340961 w 8864669"/>
              <a:gd name="connsiteY36" fmla="*/ 54508 h 4716396"/>
              <a:gd name="connsiteX37" fmla="*/ 7595402 w 8864669"/>
              <a:gd name="connsiteY37" fmla="*/ 277145 h 4716396"/>
              <a:gd name="connsiteX38" fmla="*/ 7714672 w 8864669"/>
              <a:gd name="connsiteY38" fmla="*/ 515684 h 4716396"/>
              <a:gd name="connsiteX39" fmla="*/ 7945260 w 8864669"/>
              <a:gd name="connsiteY39" fmla="*/ 547489 h 4716396"/>
              <a:gd name="connsiteX40" fmla="*/ 8120189 w 8864669"/>
              <a:gd name="connsiteY40" fmla="*/ 483879 h 4716396"/>
              <a:gd name="connsiteX41" fmla="*/ 8271263 w 8864669"/>
              <a:gd name="connsiteY41" fmla="*/ 348707 h 4716396"/>
              <a:gd name="connsiteX42" fmla="*/ 8287166 w 8864669"/>
              <a:gd name="connsiteY42" fmla="*/ 285096 h 4716396"/>
              <a:gd name="connsiteX43" fmla="*/ 8295117 w 8864669"/>
              <a:gd name="connsiteY43" fmla="*/ 4316408 h 4716396"/>
              <a:gd name="connsiteX44" fmla="*/ 582352 w 8864669"/>
              <a:gd name="connsiteY44" fmla="*/ 4340262 h 4716396"/>
              <a:gd name="connsiteX45" fmla="*/ 566449 w 8864669"/>
              <a:gd name="connsiteY45" fmla="*/ 2272922 h 4716396"/>
              <a:gd name="connsiteX0" fmla="*/ 566449 w 8295117"/>
              <a:gd name="connsiteY0" fmla="*/ 2272922 h 4716396"/>
              <a:gd name="connsiteX1" fmla="*/ 733427 w 8295117"/>
              <a:gd name="connsiteY1" fmla="*/ 2304728 h 4716396"/>
              <a:gd name="connsiteX2" fmla="*/ 971966 w 8295117"/>
              <a:gd name="connsiteY2" fmla="*/ 2320630 h 4716396"/>
              <a:gd name="connsiteX3" fmla="*/ 1218456 w 8295117"/>
              <a:gd name="connsiteY3" fmla="*/ 2320630 h 4716396"/>
              <a:gd name="connsiteX4" fmla="*/ 1329775 w 8295117"/>
              <a:gd name="connsiteY4" fmla="*/ 2280874 h 4716396"/>
              <a:gd name="connsiteX5" fmla="*/ 1401336 w 8295117"/>
              <a:gd name="connsiteY5" fmla="*/ 2416046 h 4716396"/>
              <a:gd name="connsiteX6" fmla="*/ 1480849 w 8295117"/>
              <a:gd name="connsiteY6" fmla="*/ 2447851 h 4716396"/>
              <a:gd name="connsiteX7" fmla="*/ 1536509 w 8295117"/>
              <a:gd name="connsiteY7" fmla="*/ 2304728 h 4716396"/>
              <a:gd name="connsiteX8" fmla="*/ 1536509 w 8295117"/>
              <a:gd name="connsiteY8" fmla="*/ 2272922 h 4716396"/>
              <a:gd name="connsiteX9" fmla="*/ 1600119 w 8295117"/>
              <a:gd name="connsiteY9" fmla="*/ 2296776 h 4716396"/>
              <a:gd name="connsiteX10" fmla="*/ 1830707 w 8295117"/>
              <a:gd name="connsiteY10" fmla="*/ 2304728 h 4716396"/>
              <a:gd name="connsiteX11" fmla="*/ 2140808 w 8295117"/>
              <a:gd name="connsiteY11" fmla="*/ 2249068 h 4716396"/>
              <a:gd name="connsiteX12" fmla="*/ 2498616 w 8295117"/>
              <a:gd name="connsiteY12" fmla="*/ 2177507 h 4716396"/>
              <a:gd name="connsiteX13" fmla="*/ 2665594 w 8295117"/>
              <a:gd name="connsiteY13" fmla="*/ 2058237 h 4716396"/>
              <a:gd name="connsiteX14" fmla="*/ 2840522 w 8295117"/>
              <a:gd name="connsiteY14" fmla="*/ 1938968 h 4716396"/>
              <a:gd name="connsiteX15" fmla="*/ 2999549 w 8295117"/>
              <a:gd name="connsiteY15" fmla="*/ 1779942 h 4716396"/>
              <a:gd name="connsiteX16" fmla="*/ 3158575 w 8295117"/>
              <a:gd name="connsiteY16" fmla="*/ 1620915 h 4716396"/>
              <a:gd name="connsiteX17" fmla="*/ 3253990 w 8295117"/>
              <a:gd name="connsiteY17" fmla="*/ 1549354 h 4716396"/>
              <a:gd name="connsiteX18" fmla="*/ 3484578 w 8295117"/>
              <a:gd name="connsiteY18" fmla="*/ 1565256 h 4716396"/>
              <a:gd name="connsiteX19" fmla="*/ 3691312 w 8295117"/>
              <a:gd name="connsiteY19" fmla="*/ 1620915 h 4716396"/>
              <a:gd name="connsiteX20" fmla="*/ 3890095 w 8295117"/>
              <a:gd name="connsiteY20" fmla="*/ 1700428 h 4716396"/>
              <a:gd name="connsiteX21" fmla="*/ 4176342 w 8295117"/>
              <a:gd name="connsiteY21" fmla="*/ 1660672 h 4716396"/>
              <a:gd name="connsiteX22" fmla="*/ 4406929 w 8295117"/>
              <a:gd name="connsiteY22" fmla="*/ 1660672 h 4716396"/>
              <a:gd name="connsiteX23" fmla="*/ 4438735 w 8295117"/>
              <a:gd name="connsiteY23" fmla="*/ 1684526 h 4716396"/>
              <a:gd name="connsiteX24" fmla="*/ 4518248 w 8295117"/>
              <a:gd name="connsiteY24" fmla="*/ 1740185 h 4716396"/>
              <a:gd name="connsiteX25" fmla="*/ 4852202 w 8295117"/>
              <a:gd name="connsiteY25" fmla="*/ 1811747 h 4716396"/>
              <a:gd name="connsiteX26" fmla="*/ 5066888 w 8295117"/>
              <a:gd name="connsiteY26" fmla="*/ 1779942 h 4716396"/>
              <a:gd name="connsiteX27" fmla="*/ 5225914 w 8295117"/>
              <a:gd name="connsiteY27" fmla="*/ 1700428 h 4716396"/>
              <a:gd name="connsiteX28" fmla="*/ 5376989 w 8295117"/>
              <a:gd name="connsiteY28" fmla="*/ 1589110 h 4716396"/>
              <a:gd name="connsiteX29" fmla="*/ 5551917 w 8295117"/>
              <a:gd name="connsiteY29" fmla="*/ 1533451 h 4716396"/>
              <a:gd name="connsiteX30" fmla="*/ 5702992 w 8295117"/>
              <a:gd name="connsiteY30" fmla="*/ 1461889 h 4716396"/>
              <a:gd name="connsiteX31" fmla="*/ 5957434 w 8295117"/>
              <a:gd name="connsiteY31" fmla="*/ 1286961 h 4716396"/>
              <a:gd name="connsiteX32" fmla="*/ 6283437 w 8295117"/>
              <a:gd name="connsiteY32" fmla="*/ 968908 h 4716396"/>
              <a:gd name="connsiteX33" fmla="*/ 6490171 w 8295117"/>
              <a:gd name="connsiteY33" fmla="*/ 658808 h 4716396"/>
              <a:gd name="connsiteX34" fmla="*/ 6633295 w 8295117"/>
              <a:gd name="connsiteY34" fmla="*/ 356658 h 4716396"/>
              <a:gd name="connsiteX35" fmla="*/ 6911590 w 8295117"/>
              <a:gd name="connsiteY35" fmla="*/ 78362 h 4716396"/>
              <a:gd name="connsiteX36" fmla="*/ 7340961 w 8295117"/>
              <a:gd name="connsiteY36" fmla="*/ 54508 h 4716396"/>
              <a:gd name="connsiteX37" fmla="*/ 7595402 w 8295117"/>
              <a:gd name="connsiteY37" fmla="*/ 277145 h 4716396"/>
              <a:gd name="connsiteX38" fmla="*/ 7714672 w 8295117"/>
              <a:gd name="connsiteY38" fmla="*/ 515684 h 4716396"/>
              <a:gd name="connsiteX39" fmla="*/ 7945260 w 8295117"/>
              <a:gd name="connsiteY39" fmla="*/ 547489 h 4716396"/>
              <a:gd name="connsiteX40" fmla="*/ 8120189 w 8295117"/>
              <a:gd name="connsiteY40" fmla="*/ 483879 h 4716396"/>
              <a:gd name="connsiteX41" fmla="*/ 8271263 w 8295117"/>
              <a:gd name="connsiteY41" fmla="*/ 348707 h 4716396"/>
              <a:gd name="connsiteX42" fmla="*/ 8287166 w 8295117"/>
              <a:gd name="connsiteY42" fmla="*/ 285096 h 4716396"/>
              <a:gd name="connsiteX43" fmla="*/ 8295117 w 8295117"/>
              <a:gd name="connsiteY43" fmla="*/ 4316408 h 4716396"/>
              <a:gd name="connsiteX44" fmla="*/ 582352 w 8295117"/>
              <a:gd name="connsiteY44" fmla="*/ 4340262 h 4716396"/>
              <a:gd name="connsiteX45" fmla="*/ 566449 w 8295117"/>
              <a:gd name="connsiteY45" fmla="*/ 2272922 h 4716396"/>
              <a:gd name="connsiteX0" fmla="*/ 566449 w 8295117"/>
              <a:gd name="connsiteY0" fmla="*/ 2272922 h 4340262"/>
              <a:gd name="connsiteX1" fmla="*/ 733427 w 8295117"/>
              <a:gd name="connsiteY1" fmla="*/ 2304728 h 4340262"/>
              <a:gd name="connsiteX2" fmla="*/ 971966 w 8295117"/>
              <a:gd name="connsiteY2" fmla="*/ 2320630 h 4340262"/>
              <a:gd name="connsiteX3" fmla="*/ 1218456 w 8295117"/>
              <a:gd name="connsiteY3" fmla="*/ 2320630 h 4340262"/>
              <a:gd name="connsiteX4" fmla="*/ 1329775 w 8295117"/>
              <a:gd name="connsiteY4" fmla="*/ 2280874 h 4340262"/>
              <a:gd name="connsiteX5" fmla="*/ 1401336 w 8295117"/>
              <a:gd name="connsiteY5" fmla="*/ 2416046 h 4340262"/>
              <a:gd name="connsiteX6" fmla="*/ 1480849 w 8295117"/>
              <a:gd name="connsiteY6" fmla="*/ 2447851 h 4340262"/>
              <a:gd name="connsiteX7" fmla="*/ 1536509 w 8295117"/>
              <a:gd name="connsiteY7" fmla="*/ 2304728 h 4340262"/>
              <a:gd name="connsiteX8" fmla="*/ 1536509 w 8295117"/>
              <a:gd name="connsiteY8" fmla="*/ 2272922 h 4340262"/>
              <a:gd name="connsiteX9" fmla="*/ 1600119 w 8295117"/>
              <a:gd name="connsiteY9" fmla="*/ 2296776 h 4340262"/>
              <a:gd name="connsiteX10" fmla="*/ 1830707 w 8295117"/>
              <a:gd name="connsiteY10" fmla="*/ 2304728 h 4340262"/>
              <a:gd name="connsiteX11" fmla="*/ 2140808 w 8295117"/>
              <a:gd name="connsiteY11" fmla="*/ 2249068 h 4340262"/>
              <a:gd name="connsiteX12" fmla="*/ 2498616 w 8295117"/>
              <a:gd name="connsiteY12" fmla="*/ 2177507 h 4340262"/>
              <a:gd name="connsiteX13" fmla="*/ 2665594 w 8295117"/>
              <a:gd name="connsiteY13" fmla="*/ 2058237 h 4340262"/>
              <a:gd name="connsiteX14" fmla="*/ 2840522 w 8295117"/>
              <a:gd name="connsiteY14" fmla="*/ 1938968 h 4340262"/>
              <a:gd name="connsiteX15" fmla="*/ 2999549 w 8295117"/>
              <a:gd name="connsiteY15" fmla="*/ 1779942 h 4340262"/>
              <a:gd name="connsiteX16" fmla="*/ 3158575 w 8295117"/>
              <a:gd name="connsiteY16" fmla="*/ 1620915 h 4340262"/>
              <a:gd name="connsiteX17" fmla="*/ 3253990 w 8295117"/>
              <a:gd name="connsiteY17" fmla="*/ 1549354 h 4340262"/>
              <a:gd name="connsiteX18" fmla="*/ 3484578 w 8295117"/>
              <a:gd name="connsiteY18" fmla="*/ 1565256 h 4340262"/>
              <a:gd name="connsiteX19" fmla="*/ 3691312 w 8295117"/>
              <a:gd name="connsiteY19" fmla="*/ 1620915 h 4340262"/>
              <a:gd name="connsiteX20" fmla="*/ 3890095 w 8295117"/>
              <a:gd name="connsiteY20" fmla="*/ 1700428 h 4340262"/>
              <a:gd name="connsiteX21" fmla="*/ 4176342 w 8295117"/>
              <a:gd name="connsiteY21" fmla="*/ 1660672 h 4340262"/>
              <a:gd name="connsiteX22" fmla="*/ 4406929 w 8295117"/>
              <a:gd name="connsiteY22" fmla="*/ 1660672 h 4340262"/>
              <a:gd name="connsiteX23" fmla="*/ 4438735 w 8295117"/>
              <a:gd name="connsiteY23" fmla="*/ 1684526 h 4340262"/>
              <a:gd name="connsiteX24" fmla="*/ 4518248 w 8295117"/>
              <a:gd name="connsiteY24" fmla="*/ 1740185 h 4340262"/>
              <a:gd name="connsiteX25" fmla="*/ 4852202 w 8295117"/>
              <a:gd name="connsiteY25" fmla="*/ 1811747 h 4340262"/>
              <a:gd name="connsiteX26" fmla="*/ 5066888 w 8295117"/>
              <a:gd name="connsiteY26" fmla="*/ 1779942 h 4340262"/>
              <a:gd name="connsiteX27" fmla="*/ 5225914 w 8295117"/>
              <a:gd name="connsiteY27" fmla="*/ 1700428 h 4340262"/>
              <a:gd name="connsiteX28" fmla="*/ 5376989 w 8295117"/>
              <a:gd name="connsiteY28" fmla="*/ 1589110 h 4340262"/>
              <a:gd name="connsiteX29" fmla="*/ 5551917 w 8295117"/>
              <a:gd name="connsiteY29" fmla="*/ 1533451 h 4340262"/>
              <a:gd name="connsiteX30" fmla="*/ 5702992 w 8295117"/>
              <a:gd name="connsiteY30" fmla="*/ 1461889 h 4340262"/>
              <a:gd name="connsiteX31" fmla="*/ 5957434 w 8295117"/>
              <a:gd name="connsiteY31" fmla="*/ 1286961 h 4340262"/>
              <a:gd name="connsiteX32" fmla="*/ 6283437 w 8295117"/>
              <a:gd name="connsiteY32" fmla="*/ 968908 h 4340262"/>
              <a:gd name="connsiteX33" fmla="*/ 6490171 w 8295117"/>
              <a:gd name="connsiteY33" fmla="*/ 658808 h 4340262"/>
              <a:gd name="connsiteX34" fmla="*/ 6633295 w 8295117"/>
              <a:gd name="connsiteY34" fmla="*/ 356658 h 4340262"/>
              <a:gd name="connsiteX35" fmla="*/ 6911590 w 8295117"/>
              <a:gd name="connsiteY35" fmla="*/ 78362 h 4340262"/>
              <a:gd name="connsiteX36" fmla="*/ 7340961 w 8295117"/>
              <a:gd name="connsiteY36" fmla="*/ 54508 h 4340262"/>
              <a:gd name="connsiteX37" fmla="*/ 7595402 w 8295117"/>
              <a:gd name="connsiteY37" fmla="*/ 277145 h 4340262"/>
              <a:gd name="connsiteX38" fmla="*/ 7714672 w 8295117"/>
              <a:gd name="connsiteY38" fmla="*/ 515684 h 4340262"/>
              <a:gd name="connsiteX39" fmla="*/ 7945260 w 8295117"/>
              <a:gd name="connsiteY39" fmla="*/ 547489 h 4340262"/>
              <a:gd name="connsiteX40" fmla="*/ 8120189 w 8295117"/>
              <a:gd name="connsiteY40" fmla="*/ 483879 h 4340262"/>
              <a:gd name="connsiteX41" fmla="*/ 8271263 w 8295117"/>
              <a:gd name="connsiteY41" fmla="*/ 348707 h 4340262"/>
              <a:gd name="connsiteX42" fmla="*/ 8287166 w 8295117"/>
              <a:gd name="connsiteY42" fmla="*/ 285096 h 4340262"/>
              <a:gd name="connsiteX43" fmla="*/ 8295117 w 8295117"/>
              <a:gd name="connsiteY43" fmla="*/ 4316408 h 4340262"/>
              <a:gd name="connsiteX44" fmla="*/ 582352 w 8295117"/>
              <a:gd name="connsiteY44" fmla="*/ 4340262 h 4340262"/>
              <a:gd name="connsiteX45" fmla="*/ 566449 w 8295117"/>
              <a:gd name="connsiteY45" fmla="*/ 2272922 h 4340262"/>
              <a:gd name="connsiteX0" fmla="*/ 0 w 7728668"/>
              <a:gd name="connsiteY0" fmla="*/ 2272922 h 4340262"/>
              <a:gd name="connsiteX1" fmla="*/ 166978 w 7728668"/>
              <a:gd name="connsiteY1" fmla="*/ 2304728 h 4340262"/>
              <a:gd name="connsiteX2" fmla="*/ 405517 w 7728668"/>
              <a:gd name="connsiteY2" fmla="*/ 2320630 h 4340262"/>
              <a:gd name="connsiteX3" fmla="*/ 652007 w 7728668"/>
              <a:gd name="connsiteY3" fmla="*/ 2320630 h 4340262"/>
              <a:gd name="connsiteX4" fmla="*/ 763326 w 7728668"/>
              <a:gd name="connsiteY4" fmla="*/ 2280874 h 4340262"/>
              <a:gd name="connsiteX5" fmla="*/ 834887 w 7728668"/>
              <a:gd name="connsiteY5" fmla="*/ 2416046 h 4340262"/>
              <a:gd name="connsiteX6" fmla="*/ 914400 w 7728668"/>
              <a:gd name="connsiteY6" fmla="*/ 2447851 h 4340262"/>
              <a:gd name="connsiteX7" fmla="*/ 970060 w 7728668"/>
              <a:gd name="connsiteY7" fmla="*/ 2304728 h 4340262"/>
              <a:gd name="connsiteX8" fmla="*/ 970060 w 7728668"/>
              <a:gd name="connsiteY8" fmla="*/ 2272922 h 4340262"/>
              <a:gd name="connsiteX9" fmla="*/ 1033670 w 7728668"/>
              <a:gd name="connsiteY9" fmla="*/ 2296776 h 4340262"/>
              <a:gd name="connsiteX10" fmla="*/ 1264258 w 7728668"/>
              <a:gd name="connsiteY10" fmla="*/ 2304728 h 4340262"/>
              <a:gd name="connsiteX11" fmla="*/ 1574359 w 7728668"/>
              <a:gd name="connsiteY11" fmla="*/ 2249068 h 4340262"/>
              <a:gd name="connsiteX12" fmla="*/ 1932167 w 7728668"/>
              <a:gd name="connsiteY12" fmla="*/ 2177507 h 4340262"/>
              <a:gd name="connsiteX13" fmla="*/ 2099145 w 7728668"/>
              <a:gd name="connsiteY13" fmla="*/ 2058237 h 4340262"/>
              <a:gd name="connsiteX14" fmla="*/ 2274073 w 7728668"/>
              <a:gd name="connsiteY14" fmla="*/ 1938968 h 4340262"/>
              <a:gd name="connsiteX15" fmla="*/ 2433100 w 7728668"/>
              <a:gd name="connsiteY15" fmla="*/ 1779942 h 4340262"/>
              <a:gd name="connsiteX16" fmla="*/ 2592126 w 7728668"/>
              <a:gd name="connsiteY16" fmla="*/ 1620915 h 4340262"/>
              <a:gd name="connsiteX17" fmla="*/ 2687541 w 7728668"/>
              <a:gd name="connsiteY17" fmla="*/ 1549354 h 4340262"/>
              <a:gd name="connsiteX18" fmla="*/ 2918129 w 7728668"/>
              <a:gd name="connsiteY18" fmla="*/ 1565256 h 4340262"/>
              <a:gd name="connsiteX19" fmla="*/ 3124863 w 7728668"/>
              <a:gd name="connsiteY19" fmla="*/ 1620915 h 4340262"/>
              <a:gd name="connsiteX20" fmla="*/ 3323646 w 7728668"/>
              <a:gd name="connsiteY20" fmla="*/ 1700428 h 4340262"/>
              <a:gd name="connsiteX21" fmla="*/ 3609893 w 7728668"/>
              <a:gd name="connsiteY21" fmla="*/ 1660672 h 4340262"/>
              <a:gd name="connsiteX22" fmla="*/ 3840480 w 7728668"/>
              <a:gd name="connsiteY22" fmla="*/ 1660672 h 4340262"/>
              <a:gd name="connsiteX23" fmla="*/ 3872286 w 7728668"/>
              <a:gd name="connsiteY23" fmla="*/ 1684526 h 4340262"/>
              <a:gd name="connsiteX24" fmla="*/ 3951799 w 7728668"/>
              <a:gd name="connsiteY24" fmla="*/ 1740185 h 4340262"/>
              <a:gd name="connsiteX25" fmla="*/ 4285753 w 7728668"/>
              <a:gd name="connsiteY25" fmla="*/ 1811747 h 4340262"/>
              <a:gd name="connsiteX26" fmla="*/ 4500439 w 7728668"/>
              <a:gd name="connsiteY26" fmla="*/ 1779942 h 4340262"/>
              <a:gd name="connsiteX27" fmla="*/ 4659465 w 7728668"/>
              <a:gd name="connsiteY27" fmla="*/ 1700428 h 4340262"/>
              <a:gd name="connsiteX28" fmla="*/ 4810540 w 7728668"/>
              <a:gd name="connsiteY28" fmla="*/ 1589110 h 4340262"/>
              <a:gd name="connsiteX29" fmla="*/ 4985468 w 7728668"/>
              <a:gd name="connsiteY29" fmla="*/ 1533451 h 4340262"/>
              <a:gd name="connsiteX30" fmla="*/ 5136543 w 7728668"/>
              <a:gd name="connsiteY30" fmla="*/ 1461889 h 4340262"/>
              <a:gd name="connsiteX31" fmla="*/ 5390985 w 7728668"/>
              <a:gd name="connsiteY31" fmla="*/ 1286961 h 4340262"/>
              <a:gd name="connsiteX32" fmla="*/ 5716988 w 7728668"/>
              <a:gd name="connsiteY32" fmla="*/ 968908 h 4340262"/>
              <a:gd name="connsiteX33" fmla="*/ 5923722 w 7728668"/>
              <a:gd name="connsiteY33" fmla="*/ 658808 h 4340262"/>
              <a:gd name="connsiteX34" fmla="*/ 6066846 w 7728668"/>
              <a:gd name="connsiteY34" fmla="*/ 356658 h 4340262"/>
              <a:gd name="connsiteX35" fmla="*/ 6345141 w 7728668"/>
              <a:gd name="connsiteY35" fmla="*/ 78362 h 4340262"/>
              <a:gd name="connsiteX36" fmla="*/ 6774512 w 7728668"/>
              <a:gd name="connsiteY36" fmla="*/ 54508 h 4340262"/>
              <a:gd name="connsiteX37" fmla="*/ 7028953 w 7728668"/>
              <a:gd name="connsiteY37" fmla="*/ 277145 h 4340262"/>
              <a:gd name="connsiteX38" fmla="*/ 7148223 w 7728668"/>
              <a:gd name="connsiteY38" fmla="*/ 515684 h 4340262"/>
              <a:gd name="connsiteX39" fmla="*/ 7378811 w 7728668"/>
              <a:gd name="connsiteY39" fmla="*/ 547489 h 4340262"/>
              <a:gd name="connsiteX40" fmla="*/ 7553740 w 7728668"/>
              <a:gd name="connsiteY40" fmla="*/ 483879 h 4340262"/>
              <a:gd name="connsiteX41" fmla="*/ 7704814 w 7728668"/>
              <a:gd name="connsiteY41" fmla="*/ 348707 h 4340262"/>
              <a:gd name="connsiteX42" fmla="*/ 7720717 w 7728668"/>
              <a:gd name="connsiteY42" fmla="*/ 285096 h 4340262"/>
              <a:gd name="connsiteX43" fmla="*/ 7728668 w 7728668"/>
              <a:gd name="connsiteY43" fmla="*/ 4316408 h 4340262"/>
              <a:gd name="connsiteX44" fmla="*/ 15903 w 7728668"/>
              <a:gd name="connsiteY44" fmla="*/ 4340262 h 4340262"/>
              <a:gd name="connsiteX45" fmla="*/ 0 w 7728668"/>
              <a:gd name="connsiteY45" fmla="*/ 2272922 h 4340262"/>
              <a:gd name="connsiteX0" fmla="*/ 0 w 7728668"/>
              <a:gd name="connsiteY0" fmla="*/ 2272922 h 4340262"/>
              <a:gd name="connsiteX1" fmla="*/ 166978 w 7728668"/>
              <a:gd name="connsiteY1" fmla="*/ 2304728 h 4340262"/>
              <a:gd name="connsiteX2" fmla="*/ 405517 w 7728668"/>
              <a:gd name="connsiteY2" fmla="*/ 2320630 h 4340262"/>
              <a:gd name="connsiteX3" fmla="*/ 652007 w 7728668"/>
              <a:gd name="connsiteY3" fmla="*/ 2320630 h 4340262"/>
              <a:gd name="connsiteX4" fmla="*/ 763326 w 7728668"/>
              <a:gd name="connsiteY4" fmla="*/ 2280874 h 4340262"/>
              <a:gd name="connsiteX5" fmla="*/ 834887 w 7728668"/>
              <a:gd name="connsiteY5" fmla="*/ 2416046 h 4340262"/>
              <a:gd name="connsiteX6" fmla="*/ 914400 w 7728668"/>
              <a:gd name="connsiteY6" fmla="*/ 2447851 h 4340262"/>
              <a:gd name="connsiteX7" fmla="*/ 970060 w 7728668"/>
              <a:gd name="connsiteY7" fmla="*/ 2304728 h 4340262"/>
              <a:gd name="connsiteX8" fmla="*/ 970060 w 7728668"/>
              <a:gd name="connsiteY8" fmla="*/ 2272922 h 4340262"/>
              <a:gd name="connsiteX9" fmla="*/ 1033670 w 7728668"/>
              <a:gd name="connsiteY9" fmla="*/ 2296776 h 4340262"/>
              <a:gd name="connsiteX10" fmla="*/ 1264258 w 7728668"/>
              <a:gd name="connsiteY10" fmla="*/ 2304728 h 4340262"/>
              <a:gd name="connsiteX11" fmla="*/ 1574359 w 7728668"/>
              <a:gd name="connsiteY11" fmla="*/ 2249068 h 4340262"/>
              <a:gd name="connsiteX12" fmla="*/ 1932167 w 7728668"/>
              <a:gd name="connsiteY12" fmla="*/ 2177507 h 4340262"/>
              <a:gd name="connsiteX13" fmla="*/ 2099145 w 7728668"/>
              <a:gd name="connsiteY13" fmla="*/ 2058237 h 4340262"/>
              <a:gd name="connsiteX14" fmla="*/ 2274073 w 7728668"/>
              <a:gd name="connsiteY14" fmla="*/ 1938968 h 4340262"/>
              <a:gd name="connsiteX15" fmla="*/ 2433100 w 7728668"/>
              <a:gd name="connsiteY15" fmla="*/ 1779942 h 4340262"/>
              <a:gd name="connsiteX16" fmla="*/ 2592126 w 7728668"/>
              <a:gd name="connsiteY16" fmla="*/ 1620915 h 4340262"/>
              <a:gd name="connsiteX17" fmla="*/ 2687541 w 7728668"/>
              <a:gd name="connsiteY17" fmla="*/ 1549354 h 4340262"/>
              <a:gd name="connsiteX18" fmla="*/ 2918129 w 7728668"/>
              <a:gd name="connsiteY18" fmla="*/ 1565256 h 4340262"/>
              <a:gd name="connsiteX19" fmla="*/ 3124863 w 7728668"/>
              <a:gd name="connsiteY19" fmla="*/ 1620915 h 4340262"/>
              <a:gd name="connsiteX20" fmla="*/ 3323646 w 7728668"/>
              <a:gd name="connsiteY20" fmla="*/ 1700428 h 4340262"/>
              <a:gd name="connsiteX21" fmla="*/ 3609893 w 7728668"/>
              <a:gd name="connsiteY21" fmla="*/ 1660672 h 4340262"/>
              <a:gd name="connsiteX22" fmla="*/ 3840480 w 7728668"/>
              <a:gd name="connsiteY22" fmla="*/ 1660672 h 4340262"/>
              <a:gd name="connsiteX23" fmla="*/ 3872286 w 7728668"/>
              <a:gd name="connsiteY23" fmla="*/ 1684526 h 4340262"/>
              <a:gd name="connsiteX24" fmla="*/ 3951799 w 7728668"/>
              <a:gd name="connsiteY24" fmla="*/ 1740185 h 4340262"/>
              <a:gd name="connsiteX25" fmla="*/ 4253385 w 7728668"/>
              <a:gd name="connsiteY25" fmla="*/ 1844115 h 4340262"/>
              <a:gd name="connsiteX26" fmla="*/ 4500439 w 7728668"/>
              <a:gd name="connsiteY26" fmla="*/ 1779942 h 4340262"/>
              <a:gd name="connsiteX27" fmla="*/ 4659465 w 7728668"/>
              <a:gd name="connsiteY27" fmla="*/ 1700428 h 4340262"/>
              <a:gd name="connsiteX28" fmla="*/ 4810540 w 7728668"/>
              <a:gd name="connsiteY28" fmla="*/ 1589110 h 4340262"/>
              <a:gd name="connsiteX29" fmla="*/ 4985468 w 7728668"/>
              <a:gd name="connsiteY29" fmla="*/ 1533451 h 4340262"/>
              <a:gd name="connsiteX30" fmla="*/ 5136543 w 7728668"/>
              <a:gd name="connsiteY30" fmla="*/ 1461889 h 4340262"/>
              <a:gd name="connsiteX31" fmla="*/ 5390985 w 7728668"/>
              <a:gd name="connsiteY31" fmla="*/ 1286961 h 4340262"/>
              <a:gd name="connsiteX32" fmla="*/ 5716988 w 7728668"/>
              <a:gd name="connsiteY32" fmla="*/ 968908 h 4340262"/>
              <a:gd name="connsiteX33" fmla="*/ 5923722 w 7728668"/>
              <a:gd name="connsiteY33" fmla="*/ 658808 h 4340262"/>
              <a:gd name="connsiteX34" fmla="*/ 6066846 w 7728668"/>
              <a:gd name="connsiteY34" fmla="*/ 356658 h 4340262"/>
              <a:gd name="connsiteX35" fmla="*/ 6345141 w 7728668"/>
              <a:gd name="connsiteY35" fmla="*/ 78362 h 4340262"/>
              <a:gd name="connsiteX36" fmla="*/ 6774512 w 7728668"/>
              <a:gd name="connsiteY36" fmla="*/ 54508 h 4340262"/>
              <a:gd name="connsiteX37" fmla="*/ 7028953 w 7728668"/>
              <a:gd name="connsiteY37" fmla="*/ 277145 h 4340262"/>
              <a:gd name="connsiteX38" fmla="*/ 7148223 w 7728668"/>
              <a:gd name="connsiteY38" fmla="*/ 515684 h 4340262"/>
              <a:gd name="connsiteX39" fmla="*/ 7378811 w 7728668"/>
              <a:gd name="connsiteY39" fmla="*/ 547489 h 4340262"/>
              <a:gd name="connsiteX40" fmla="*/ 7553740 w 7728668"/>
              <a:gd name="connsiteY40" fmla="*/ 483879 h 4340262"/>
              <a:gd name="connsiteX41" fmla="*/ 7704814 w 7728668"/>
              <a:gd name="connsiteY41" fmla="*/ 348707 h 4340262"/>
              <a:gd name="connsiteX42" fmla="*/ 7720717 w 7728668"/>
              <a:gd name="connsiteY42" fmla="*/ 285096 h 4340262"/>
              <a:gd name="connsiteX43" fmla="*/ 7728668 w 7728668"/>
              <a:gd name="connsiteY43" fmla="*/ 4316408 h 4340262"/>
              <a:gd name="connsiteX44" fmla="*/ 15903 w 7728668"/>
              <a:gd name="connsiteY44" fmla="*/ 4340262 h 4340262"/>
              <a:gd name="connsiteX45" fmla="*/ 0 w 7728668"/>
              <a:gd name="connsiteY45" fmla="*/ 2272922 h 4340262"/>
              <a:gd name="connsiteX0" fmla="*/ 0 w 7728668"/>
              <a:gd name="connsiteY0" fmla="*/ 2272922 h 4340262"/>
              <a:gd name="connsiteX1" fmla="*/ 166978 w 7728668"/>
              <a:gd name="connsiteY1" fmla="*/ 2304728 h 4340262"/>
              <a:gd name="connsiteX2" fmla="*/ 405517 w 7728668"/>
              <a:gd name="connsiteY2" fmla="*/ 2320630 h 4340262"/>
              <a:gd name="connsiteX3" fmla="*/ 652007 w 7728668"/>
              <a:gd name="connsiteY3" fmla="*/ 2320630 h 4340262"/>
              <a:gd name="connsiteX4" fmla="*/ 763326 w 7728668"/>
              <a:gd name="connsiteY4" fmla="*/ 2280874 h 4340262"/>
              <a:gd name="connsiteX5" fmla="*/ 834887 w 7728668"/>
              <a:gd name="connsiteY5" fmla="*/ 2416046 h 4340262"/>
              <a:gd name="connsiteX6" fmla="*/ 914400 w 7728668"/>
              <a:gd name="connsiteY6" fmla="*/ 2447851 h 4340262"/>
              <a:gd name="connsiteX7" fmla="*/ 970060 w 7728668"/>
              <a:gd name="connsiteY7" fmla="*/ 2304728 h 4340262"/>
              <a:gd name="connsiteX8" fmla="*/ 970060 w 7728668"/>
              <a:gd name="connsiteY8" fmla="*/ 2272922 h 4340262"/>
              <a:gd name="connsiteX9" fmla="*/ 1033670 w 7728668"/>
              <a:gd name="connsiteY9" fmla="*/ 2296776 h 4340262"/>
              <a:gd name="connsiteX10" fmla="*/ 1264258 w 7728668"/>
              <a:gd name="connsiteY10" fmla="*/ 2304728 h 4340262"/>
              <a:gd name="connsiteX11" fmla="*/ 1574359 w 7728668"/>
              <a:gd name="connsiteY11" fmla="*/ 2249068 h 4340262"/>
              <a:gd name="connsiteX12" fmla="*/ 1932167 w 7728668"/>
              <a:gd name="connsiteY12" fmla="*/ 2177507 h 4340262"/>
              <a:gd name="connsiteX13" fmla="*/ 2099145 w 7728668"/>
              <a:gd name="connsiteY13" fmla="*/ 2058237 h 4340262"/>
              <a:gd name="connsiteX14" fmla="*/ 2274073 w 7728668"/>
              <a:gd name="connsiteY14" fmla="*/ 1938968 h 4340262"/>
              <a:gd name="connsiteX15" fmla="*/ 2433100 w 7728668"/>
              <a:gd name="connsiteY15" fmla="*/ 1779942 h 4340262"/>
              <a:gd name="connsiteX16" fmla="*/ 2592126 w 7728668"/>
              <a:gd name="connsiteY16" fmla="*/ 1620915 h 4340262"/>
              <a:gd name="connsiteX17" fmla="*/ 2687541 w 7728668"/>
              <a:gd name="connsiteY17" fmla="*/ 1549354 h 4340262"/>
              <a:gd name="connsiteX18" fmla="*/ 2918129 w 7728668"/>
              <a:gd name="connsiteY18" fmla="*/ 1565256 h 4340262"/>
              <a:gd name="connsiteX19" fmla="*/ 3124863 w 7728668"/>
              <a:gd name="connsiteY19" fmla="*/ 1620915 h 4340262"/>
              <a:gd name="connsiteX20" fmla="*/ 3323646 w 7728668"/>
              <a:gd name="connsiteY20" fmla="*/ 1700428 h 4340262"/>
              <a:gd name="connsiteX21" fmla="*/ 3609893 w 7728668"/>
              <a:gd name="connsiteY21" fmla="*/ 1660672 h 4340262"/>
              <a:gd name="connsiteX22" fmla="*/ 3840480 w 7728668"/>
              <a:gd name="connsiteY22" fmla="*/ 1660672 h 4340262"/>
              <a:gd name="connsiteX23" fmla="*/ 3872286 w 7728668"/>
              <a:gd name="connsiteY23" fmla="*/ 1684526 h 4340262"/>
              <a:gd name="connsiteX24" fmla="*/ 3951799 w 7728668"/>
              <a:gd name="connsiteY24" fmla="*/ 1740185 h 4340262"/>
              <a:gd name="connsiteX25" fmla="*/ 4253385 w 7728668"/>
              <a:gd name="connsiteY25" fmla="*/ 1844115 h 4340262"/>
              <a:gd name="connsiteX26" fmla="*/ 4573267 w 7728668"/>
              <a:gd name="connsiteY26" fmla="*/ 1796126 h 4340262"/>
              <a:gd name="connsiteX27" fmla="*/ 4659465 w 7728668"/>
              <a:gd name="connsiteY27" fmla="*/ 1700428 h 4340262"/>
              <a:gd name="connsiteX28" fmla="*/ 4810540 w 7728668"/>
              <a:gd name="connsiteY28" fmla="*/ 1589110 h 4340262"/>
              <a:gd name="connsiteX29" fmla="*/ 4985468 w 7728668"/>
              <a:gd name="connsiteY29" fmla="*/ 1533451 h 4340262"/>
              <a:gd name="connsiteX30" fmla="*/ 5136543 w 7728668"/>
              <a:gd name="connsiteY30" fmla="*/ 1461889 h 4340262"/>
              <a:gd name="connsiteX31" fmla="*/ 5390985 w 7728668"/>
              <a:gd name="connsiteY31" fmla="*/ 1286961 h 4340262"/>
              <a:gd name="connsiteX32" fmla="*/ 5716988 w 7728668"/>
              <a:gd name="connsiteY32" fmla="*/ 968908 h 4340262"/>
              <a:gd name="connsiteX33" fmla="*/ 5923722 w 7728668"/>
              <a:gd name="connsiteY33" fmla="*/ 658808 h 4340262"/>
              <a:gd name="connsiteX34" fmla="*/ 6066846 w 7728668"/>
              <a:gd name="connsiteY34" fmla="*/ 356658 h 4340262"/>
              <a:gd name="connsiteX35" fmla="*/ 6345141 w 7728668"/>
              <a:gd name="connsiteY35" fmla="*/ 78362 h 4340262"/>
              <a:gd name="connsiteX36" fmla="*/ 6774512 w 7728668"/>
              <a:gd name="connsiteY36" fmla="*/ 54508 h 4340262"/>
              <a:gd name="connsiteX37" fmla="*/ 7028953 w 7728668"/>
              <a:gd name="connsiteY37" fmla="*/ 277145 h 4340262"/>
              <a:gd name="connsiteX38" fmla="*/ 7148223 w 7728668"/>
              <a:gd name="connsiteY38" fmla="*/ 515684 h 4340262"/>
              <a:gd name="connsiteX39" fmla="*/ 7378811 w 7728668"/>
              <a:gd name="connsiteY39" fmla="*/ 547489 h 4340262"/>
              <a:gd name="connsiteX40" fmla="*/ 7553740 w 7728668"/>
              <a:gd name="connsiteY40" fmla="*/ 483879 h 4340262"/>
              <a:gd name="connsiteX41" fmla="*/ 7704814 w 7728668"/>
              <a:gd name="connsiteY41" fmla="*/ 348707 h 4340262"/>
              <a:gd name="connsiteX42" fmla="*/ 7720717 w 7728668"/>
              <a:gd name="connsiteY42" fmla="*/ 285096 h 4340262"/>
              <a:gd name="connsiteX43" fmla="*/ 7728668 w 7728668"/>
              <a:gd name="connsiteY43" fmla="*/ 4316408 h 4340262"/>
              <a:gd name="connsiteX44" fmla="*/ 15903 w 7728668"/>
              <a:gd name="connsiteY44" fmla="*/ 4340262 h 4340262"/>
              <a:gd name="connsiteX45" fmla="*/ 0 w 7728668"/>
              <a:gd name="connsiteY45" fmla="*/ 2272922 h 4340262"/>
              <a:gd name="connsiteX0" fmla="*/ 0 w 7728668"/>
              <a:gd name="connsiteY0" fmla="*/ 2238842 h 4306182"/>
              <a:gd name="connsiteX1" fmla="*/ 166978 w 7728668"/>
              <a:gd name="connsiteY1" fmla="*/ 2270648 h 4306182"/>
              <a:gd name="connsiteX2" fmla="*/ 405517 w 7728668"/>
              <a:gd name="connsiteY2" fmla="*/ 2286550 h 4306182"/>
              <a:gd name="connsiteX3" fmla="*/ 652007 w 7728668"/>
              <a:gd name="connsiteY3" fmla="*/ 2286550 h 4306182"/>
              <a:gd name="connsiteX4" fmla="*/ 763326 w 7728668"/>
              <a:gd name="connsiteY4" fmla="*/ 2246794 h 4306182"/>
              <a:gd name="connsiteX5" fmla="*/ 834887 w 7728668"/>
              <a:gd name="connsiteY5" fmla="*/ 2381966 h 4306182"/>
              <a:gd name="connsiteX6" fmla="*/ 914400 w 7728668"/>
              <a:gd name="connsiteY6" fmla="*/ 2413771 h 4306182"/>
              <a:gd name="connsiteX7" fmla="*/ 970060 w 7728668"/>
              <a:gd name="connsiteY7" fmla="*/ 2270648 h 4306182"/>
              <a:gd name="connsiteX8" fmla="*/ 970060 w 7728668"/>
              <a:gd name="connsiteY8" fmla="*/ 2238842 h 4306182"/>
              <a:gd name="connsiteX9" fmla="*/ 1033670 w 7728668"/>
              <a:gd name="connsiteY9" fmla="*/ 2262696 h 4306182"/>
              <a:gd name="connsiteX10" fmla="*/ 1264258 w 7728668"/>
              <a:gd name="connsiteY10" fmla="*/ 2270648 h 4306182"/>
              <a:gd name="connsiteX11" fmla="*/ 1574359 w 7728668"/>
              <a:gd name="connsiteY11" fmla="*/ 2214988 h 4306182"/>
              <a:gd name="connsiteX12" fmla="*/ 1932167 w 7728668"/>
              <a:gd name="connsiteY12" fmla="*/ 2143427 h 4306182"/>
              <a:gd name="connsiteX13" fmla="*/ 2099145 w 7728668"/>
              <a:gd name="connsiteY13" fmla="*/ 2024157 h 4306182"/>
              <a:gd name="connsiteX14" fmla="*/ 2274073 w 7728668"/>
              <a:gd name="connsiteY14" fmla="*/ 1904888 h 4306182"/>
              <a:gd name="connsiteX15" fmla="*/ 2433100 w 7728668"/>
              <a:gd name="connsiteY15" fmla="*/ 1745862 h 4306182"/>
              <a:gd name="connsiteX16" fmla="*/ 2592126 w 7728668"/>
              <a:gd name="connsiteY16" fmla="*/ 1586835 h 4306182"/>
              <a:gd name="connsiteX17" fmla="*/ 2687541 w 7728668"/>
              <a:gd name="connsiteY17" fmla="*/ 1515274 h 4306182"/>
              <a:gd name="connsiteX18" fmla="*/ 2918129 w 7728668"/>
              <a:gd name="connsiteY18" fmla="*/ 1531176 h 4306182"/>
              <a:gd name="connsiteX19" fmla="*/ 3124863 w 7728668"/>
              <a:gd name="connsiteY19" fmla="*/ 1586835 h 4306182"/>
              <a:gd name="connsiteX20" fmla="*/ 3323646 w 7728668"/>
              <a:gd name="connsiteY20" fmla="*/ 1666348 h 4306182"/>
              <a:gd name="connsiteX21" fmla="*/ 3609893 w 7728668"/>
              <a:gd name="connsiteY21" fmla="*/ 1626592 h 4306182"/>
              <a:gd name="connsiteX22" fmla="*/ 3840480 w 7728668"/>
              <a:gd name="connsiteY22" fmla="*/ 1626592 h 4306182"/>
              <a:gd name="connsiteX23" fmla="*/ 3872286 w 7728668"/>
              <a:gd name="connsiteY23" fmla="*/ 1650446 h 4306182"/>
              <a:gd name="connsiteX24" fmla="*/ 3951799 w 7728668"/>
              <a:gd name="connsiteY24" fmla="*/ 1706105 h 4306182"/>
              <a:gd name="connsiteX25" fmla="*/ 4253385 w 7728668"/>
              <a:gd name="connsiteY25" fmla="*/ 1810035 h 4306182"/>
              <a:gd name="connsiteX26" fmla="*/ 4573267 w 7728668"/>
              <a:gd name="connsiteY26" fmla="*/ 1762046 h 4306182"/>
              <a:gd name="connsiteX27" fmla="*/ 4659465 w 7728668"/>
              <a:gd name="connsiteY27" fmla="*/ 1666348 h 4306182"/>
              <a:gd name="connsiteX28" fmla="*/ 4810540 w 7728668"/>
              <a:gd name="connsiteY28" fmla="*/ 1555030 h 4306182"/>
              <a:gd name="connsiteX29" fmla="*/ 4985468 w 7728668"/>
              <a:gd name="connsiteY29" fmla="*/ 1499371 h 4306182"/>
              <a:gd name="connsiteX30" fmla="*/ 5136543 w 7728668"/>
              <a:gd name="connsiteY30" fmla="*/ 1427809 h 4306182"/>
              <a:gd name="connsiteX31" fmla="*/ 5390985 w 7728668"/>
              <a:gd name="connsiteY31" fmla="*/ 1252881 h 4306182"/>
              <a:gd name="connsiteX32" fmla="*/ 5716988 w 7728668"/>
              <a:gd name="connsiteY32" fmla="*/ 934828 h 4306182"/>
              <a:gd name="connsiteX33" fmla="*/ 5923722 w 7728668"/>
              <a:gd name="connsiteY33" fmla="*/ 624728 h 4306182"/>
              <a:gd name="connsiteX34" fmla="*/ 6066846 w 7728668"/>
              <a:gd name="connsiteY34" fmla="*/ 322578 h 4306182"/>
              <a:gd name="connsiteX35" fmla="*/ 6345141 w 7728668"/>
              <a:gd name="connsiteY35" fmla="*/ 44282 h 4306182"/>
              <a:gd name="connsiteX36" fmla="*/ 6774512 w 7728668"/>
              <a:gd name="connsiteY36" fmla="*/ 20428 h 4306182"/>
              <a:gd name="connsiteX37" fmla="*/ 7028953 w 7728668"/>
              <a:gd name="connsiteY37" fmla="*/ 243065 h 4306182"/>
              <a:gd name="connsiteX38" fmla="*/ 7148223 w 7728668"/>
              <a:gd name="connsiteY38" fmla="*/ 481604 h 4306182"/>
              <a:gd name="connsiteX39" fmla="*/ 7378811 w 7728668"/>
              <a:gd name="connsiteY39" fmla="*/ 513409 h 4306182"/>
              <a:gd name="connsiteX40" fmla="*/ 7553740 w 7728668"/>
              <a:gd name="connsiteY40" fmla="*/ 449799 h 4306182"/>
              <a:gd name="connsiteX41" fmla="*/ 7704814 w 7728668"/>
              <a:gd name="connsiteY41" fmla="*/ 314627 h 4306182"/>
              <a:gd name="connsiteX42" fmla="*/ 7720717 w 7728668"/>
              <a:gd name="connsiteY42" fmla="*/ 251016 h 4306182"/>
              <a:gd name="connsiteX43" fmla="*/ 7728668 w 7728668"/>
              <a:gd name="connsiteY43" fmla="*/ 4282328 h 4306182"/>
              <a:gd name="connsiteX44" fmla="*/ 15903 w 7728668"/>
              <a:gd name="connsiteY44" fmla="*/ 4306182 h 4306182"/>
              <a:gd name="connsiteX45" fmla="*/ 0 w 7728668"/>
              <a:gd name="connsiteY45" fmla="*/ 2238842 h 4306182"/>
              <a:gd name="connsiteX0" fmla="*/ 2432 w 7731100"/>
              <a:gd name="connsiteY0" fmla="*/ 2238842 h 4306182"/>
              <a:gd name="connsiteX1" fmla="*/ 169410 w 7731100"/>
              <a:gd name="connsiteY1" fmla="*/ 2270648 h 4306182"/>
              <a:gd name="connsiteX2" fmla="*/ 407949 w 7731100"/>
              <a:gd name="connsiteY2" fmla="*/ 2286550 h 4306182"/>
              <a:gd name="connsiteX3" fmla="*/ 654439 w 7731100"/>
              <a:gd name="connsiteY3" fmla="*/ 2286550 h 4306182"/>
              <a:gd name="connsiteX4" fmla="*/ 765758 w 7731100"/>
              <a:gd name="connsiteY4" fmla="*/ 2246794 h 4306182"/>
              <a:gd name="connsiteX5" fmla="*/ 837319 w 7731100"/>
              <a:gd name="connsiteY5" fmla="*/ 2381966 h 4306182"/>
              <a:gd name="connsiteX6" fmla="*/ 916832 w 7731100"/>
              <a:gd name="connsiteY6" fmla="*/ 2413771 h 4306182"/>
              <a:gd name="connsiteX7" fmla="*/ 972492 w 7731100"/>
              <a:gd name="connsiteY7" fmla="*/ 2270648 h 4306182"/>
              <a:gd name="connsiteX8" fmla="*/ 972492 w 7731100"/>
              <a:gd name="connsiteY8" fmla="*/ 2238842 h 4306182"/>
              <a:gd name="connsiteX9" fmla="*/ 1036102 w 7731100"/>
              <a:gd name="connsiteY9" fmla="*/ 2262696 h 4306182"/>
              <a:gd name="connsiteX10" fmla="*/ 1266690 w 7731100"/>
              <a:gd name="connsiteY10" fmla="*/ 2270648 h 4306182"/>
              <a:gd name="connsiteX11" fmla="*/ 1576791 w 7731100"/>
              <a:gd name="connsiteY11" fmla="*/ 2214988 h 4306182"/>
              <a:gd name="connsiteX12" fmla="*/ 1934599 w 7731100"/>
              <a:gd name="connsiteY12" fmla="*/ 2143427 h 4306182"/>
              <a:gd name="connsiteX13" fmla="*/ 2101577 w 7731100"/>
              <a:gd name="connsiteY13" fmla="*/ 2024157 h 4306182"/>
              <a:gd name="connsiteX14" fmla="*/ 2276505 w 7731100"/>
              <a:gd name="connsiteY14" fmla="*/ 1904888 h 4306182"/>
              <a:gd name="connsiteX15" fmla="*/ 2435532 w 7731100"/>
              <a:gd name="connsiteY15" fmla="*/ 1745862 h 4306182"/>
              <a:gd name="connsiteX16" fmla="*/ 2594558 w 7731100"/>
              <a:gd name="connsiteY16" fmla="*/ 1586835 h 4306182"/>
              <a:gd name="connsiteX17" fmla="*/ 2689973 w 7731100"/>
              <a:gd name="connsiteY17" fmla="*/ 1515274 h 4306182"/>
              <a:gd name="connsiteX18" fmla="*/ 2920561 w 7731100"/>
              <a:gd name="connsiteY18" fmla="*/ 1531176 h 4306182"/>
              <a:gd name="connsiteX19" fmla="*/ 3127295 w 7731100"/>
              <a:gd name="connsiteY19" fmla="*/ 1586835 h 4306182"/>
              <a:gd name="connsiteX20" fmla="*/ 3326078 w 7731100"/>
              <a:gd name="connsiteY20" fmla="*/ 1666348 h 4306182"/>
              <a:gd name="connsiteX21" fmla="*/ 3612325 w 7731100"/>
              <a:gd name="connsiteY21" fmla="*/ 1626592 h 4306182"/>
              <a:gd name="connsiteX22" fmla="*/ 3842912 w 7731100"/>
              <a:gd name="connsiteY22" fmla="*/ 1626592 h 4306182"/>
              <a:gd name="connsiteX23" fmla="*/ 3874718 w 7731100"/>
              <a:gd name="connsiteY23" fmla="*/ 1650446 h 4306182"/>
              <a:gd name="connsiteX24" fmla="*/ 3954231 w 7731100"/>
              <a:gd name="connsiteY24" fmla="*/ 1706105 h 4306182"/>
              <a:gd name="connsiteX25" fmla="*/ 4255817 w 7731100"/>
              <a:gd name="connsiteY25" fmla="*/ 1810035 h 4306182"/>
              <a:gd name="connsiteX26" fmla="*/ 4575699 w 7731100"/>
              <a:gd name="connsiteY26" fmla="*/ 1762046 h 4306182"/>
              <a:gd name="connsiteX27" fmla="*/ 4661897 w 7731100"/>
              <a:gd name="connsiteY27" fmla="*/ 1666348 h 4306182"/>
              <a:gd name="connsiteX28" fmla="*/ 4812972 w 7731100"/>
              <a:gd name="connsiteY28" fmla="*/ 1555030 h 4306182"/>
              <a:gd name="connsiteX29" fmla="*/ 4987900 w 7731100"/>
              <a:gd name="connsiteY29" fmla="*/ 1499371 h 4306182"/>
              <a:gd name="connsiteX30" fmla="*/ 5138975 w 7731100"/>
              <a:gd name="connsiteY30" fmla="*/ 1427809 h 4306182"/>
              <a:gd name="connsiteX31" fmla="*/ 5393417 w 7731100"/>
              <a:gd name="connsiteY31" fmla="*/ 1252881 h 4306182"/>
              <a:gd name="connsiteX32" fmla="*/ 5719420 w 7731100"/>
              <a:gd name="connsiteY32" fmla="*/ 934828 h 4306182"/>
              <a:gd name="connsiteX33" fmla="*/ 5926154 w 7731100"/>
              <a:gd name="connsiteY33" fmla="*/ 624728 h 4306182"/>
              <a:gd name="connsiteX34" fmla="*/ 6069278 w 7731100"/>
              <a:gd name="connsiteY34" fmla="*/ 322578 h 4306182"/>
              <a:gd name="connsiteX35" fmla="*/ 6347573 w 7731100"/>
              <a:gd name="connsiteY35" fmla="*/ 44282 h 4306182"/>
              <a:gd name="connsiteX36" fmla="*/ 6776944 w 7731100"/>
              <a:gd name="connsiteY36" fmla="*/ 20428 h 4306182"/>
              <a:gd name="connsiteX37" fmla="*/ 7031385 w 7731100"/>
              <a:gd name="connsiteY37" fmla="*/ 243065 h 4306182"/>
              <a:gd name="connsiteX38" fmla="*/ 7150655 w 7731100"/>
              <a:gd name="connsiteY38" fmla="*/ 481604 h 4306182"/>
              <a:gd name="connsiteX39" fmla="*/ 7381243 w 7731100"/>
              <a:gd name="connsiteY39" fmla="*/ 513409 h 4306182"/>
              <a:gd name="connsiteX40" fmla="*/ 7556172 w 7731100"/>
              <a:gd name="connsiteY40" fmla="*/ 449799 h 4306182"/>
              <a:gd name="connsiteX41" fmla="*/ 7707246 w 7731100"/>
              <a:gd name="connsiteY41" fmla="*/ 314627 h 4306182"/>
              <a:gd name="connsiteX42" fmla="*/ 7723149 w 7731100"/>
              <a:gd name="connsiteY42" fmla="*/ 251016 h 4306182"/>
              <a:gd name="connsiteX43" fmla="*/ 7731100 w 7731100"/>
              <a:gd name="connsiteY43" fmla="*/ 4282328 h 4306182"/>
              <a:gd name="connsiteX44" fmla="*/ 18335 w 7731100"/>
              <a:gd name="connsiteY44" fmla="*/ 4306182 h 4306182"/>
              <a:gd name="connsiteX45" fmla="*/ 2432 w 7731100"/>
              <a:gd name="connsiteY45" fmla="*/ 2238842 h 43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731100" h="4306182">
                <a:moveTo>
                  <a:pt x="2432" y="2238842"/>
                </a:moveTo>
                <a:cubicBezTo>
                  <a:pt x="11709" y="2233541"/>
                  <a:pt x="101824" y="2262697"/>
                  <a:pt x="169410" y="2270648"/>
                </a:cubicBezTo>
                <a:cubicBezTo>
                  <a:pt x="236996" y="2278599"/>
                  <a:pt x="327111" y="2283900"/>
                  <a:pt x="407949" y="2286550"/>
                </a:cubicBezTo>
                <a:cubicBezTo>
                  <a:pt x="488787" y="2289200"/>
                  <a:pt x="594804" y="2293176"/>
                  <a:pt x="654439" y="2286550"/>
                </a:cubicBezTo>
                <a:cubicBezTo>
                  <a:pt x="714074" y="2279924"/>
                  <a:pt x="735278" y="2230891"/>
                  <a:pt x="765758" y="2246794"/>
                </a:cubicBezTo>
                <a:cubicBezTo>
                  <a:pt x="796238" y="2262697"/>
                  <a:pt x="812140" y="2354137"/>
                  <a:pt x="837319" y="2381966"/>
                </a:cubicBezTo>
                <a:cubicBezTo>
                  <a:pt x="862498" y="2409795"/>
                  <a:pt x="894303" y="2432324"/>
                  <a:pt x="916832" y="2413771"/>
                </a:cubicBezTo>
                <a:cubicBezTo>
                  <a:pt x="939361" y="2395218"/>
                  <a:pt x="963215" y="2299803"/>
                  <a:pt x="972492" y="2270648"/>
                </a:cubicBezTo>
                <a:cubicBezTo>
                  <a:pt x="981769" y="2241493"/>
                  <a:pt x="961890" y="2240167"/>
                  <a:pt x="972492" y="2238842"/>
                </a:cubicBezTo>
                <a:cubicBezTo>
                  <a:pt x="983094" y="2237517"/>
                  <a:pt x="987069" y="2257395"/>
                  <a:pt x="1036102" y="2262696"/>
                </a:cubicBezTo>
                <a:cubicBezTo>
                  <a:pt x="1085135" y="2267997"/>
                  <a:pt x="1176575" y="2278599"/>
                  <a:pt x="1266690" y="2270648"/>
                </a:cubicBezTo>
                <a:cubicBezTo>
                  <a:pt x="1356805" y="2262697"/>
                  <a:pt x="1576791" y="2214988"/>
                  <a:pt x="1576791" y="2214988"/>
                </a:cubicBezTo>
                <a:cubicBezTo>
                  <a:pt x="1688109" y="2193785"/>
                  <a:pt x="1847135" y="2175232"/>
                  <a:pt x="1934599" y="2143427"/>
                </a:cubicBezTo>
                <a:cubicBezTo>
                  <a:pt x="2022063" y="2111622"/>
                  <a:pt x="2044593" y="2063913"/>
                  <a:pt x="2101577" y="2024157"/>
                </a:cubicBezTo>
                <a:cubicBezTo>
                  <a:pt x="2158561" y="1984400"/>
                  <a:pt x="2220846" y="1951270"/>
                  <a:pt x="2276505" y="1904888"/>
                </a:cubicBezTo>
                <a:cubicBezTo>
                  <a:pt x="2332164" y="1858506"/>
                  <a:pt x="2435532" y="1745862"/>
                  <a:pt x="2435532" y="1745862"/>
                </a:cubicBezTo>
                <a:cubicBezTo>
                  <a:pt x="2488541" y="1692853"/>
                  <a:pt x="2552151" y="1625266"/>
                  <a:pt x="2594558" y="1586835"/>
                </a:cubicBezTo>
                <a:cubicBezTo>
                  <a:pt x="2636965" y="1548404"/>
                  <a:pt x="2635639" y="1524550"/>
                  <a:pt x="2689973" y="1515274"/>
                </a:cubicBezTo>
                <a:cubicBezTo>
                  <a:pt x="2744307" y="1505998"/>
                  <a:pt x="2847674" y="1519249"/>
                  <a:pt x="2920561" y="1531176"/>
                </a:cubicBezTo>
                <a:cubicBezTo>
                  <a:pt x="2993448" y="1543103"/>
                  <a:pt x="3059709" y="1564306"/>
                  <a:pt x="3127295" y="1586835"/>
                </a:cubicBezTo>
                <a:cubicBezTo>
                  <a:pt x="3194881" y="1609364"/>
                  <a:pt x="3245240" y="1659722"/>
                  <a:pt x="3326078" y="1666348"/>
                </a:cubicBezTo>
                <a:cubicBezTo>
                  <a:pt x="3406916" y="1672974"/>
                  <a:pt x="3526186" y="1633218"/>
                  <a:pt x="3612325" y="1626592"/>
                </a:cubicBezTo>
                <a:cubicBezTo>
                  <a:pt x="3698464" y="1619966"/>
                  <a:pt x="3799180" y="1622616"/>
                  <a:pt x="3842912" y="1626592"/>
                </a:cubicBezTo>
                <a:cubicBezTo>
                  <a:pt x="3886644" y="1630568"/>
                  <a:pt x="3856165" y="1637194"/>
                  <a:pt x="3874718" y="1650446"/>
                </a:cubicBezTo>
                <a:cubicBezTo>
                  <a:pt x="3893271" y="1663698"/>
                  <a:pt x="3890715" y="1679507"/>
                  <a:pt x="3954231" y="1706105"/>
                </a:cubicBezTo>
                <a:cubicBezTo>
                  <a:pt x="4017747" y="1732703"/>
                  <a:pt x="4152239" y="1800712"/>
                  <a:pt x="4255817" y="1810035"/>
                </a:cubicBezTo>
                <a:cubicBezTo>
                  <a:pt x="4359395" y="1819358"/>
                  <a:pt x="4508019" y="1785994"/>
                  <a:pt x="4575699" y="1762046"/>
                </a:cubicBezTo>
                <a:cubicBezTo>
                  <a:pt x="4643379" y="1738098"/>
                  <a:pt x="4622352" y="1700851"/>
                  <a:pt x="4661897" y="1666348"/>
                </a:cubicBezTo>
                <a:cubicBezTo>
                  <a:pt x="4701443" y="1631845"/>
                  <a:pt x="4758638" y="1582859"/>
                  <a:pt x="4812972" y="1555030"/>
                </a:cubicBezTo>
                <a:cubicBezTo>
                  <a:pt x="4867306" y="1527201"/>
                  <a:pt x="4933566" y="1520574"/>
                  <a:pt x="4987900" y="1499371"/>
                </a:cubicBezTo>
                <a:cubicBezTo>
                  <a:pt x="5042234" y="1478168"/>
                  <a:pt x="5071389" y="1468891"/>
                  <a:pt x="5138975" y="1427809"/>
                </a:cubicBezTo>
                <a:cubicBezTo>
                  <a:pt x="5206561" y="1386727"/>
                  <a:pt x="5296676" y="1335044"/>
                  <a:pt x="5393417" y="1252881"/>
                </a:cubicBezTo>
                <a:cubicBezTo>
                  <a:pt x="5490158" y="1170718"/>
                  <a:pt x="5630631" y="1039520"/>
                  <a:pt x="5719420" y="934828"/>
                </a:cubicBezTo>
                <a:cubicBezTo>
                  <a:pt x="5808209" y="830136"/>
                  <a:pt x="5867844" y="726770"/>
                  <a:pt x="5926154" y="624728"/>
                </a:cubicBezTo>
                <a:cubicBezTo>
                  <a:pt x="5984464" y="522686"/>
                  <a:pt x="5999042" y="419319"/>
                  <a:pt x="6069278" y="322578"/>
                </a:cubicBezTo>
                <a:cubicBezTo>
                  <a:pt x="6139514" y="225837"/>
                  <a:pt x="6229629" y="94640"/>
                  <a:pt x="6347573" y="44282"/>
                </a:cubicBezTo>
                <a:cubicBezTo>
                  <a:pt x="6465517" y="-6076"/>
                  <a:pt x="6662975" y="-12702"/>
                  <a:pt x="6776944" y="20428"/>
                </a:cubicBezTo>
                <a:cubicBezTo>
                  <a:pt x="6890913" y="53558"/>
                  <a:pt x="6969100" y="166202"/>
                  <a:pt x="7031385" y="243065"/>
                </a:cubicBezTo>
                <a:cubicBezTo>
                  <a:pt x="7093670" y="319928"/>
                  <a:pt x="7092345" y="436547"/>
                  <a:pt x="7150655" y="481604"/>
                </a:cubicBezTo>
                <a:cubicBezTo>
                  <a:pt x="7208965" y="526661"/>
                  <a:pt x="7313657" y="518710"/>
                  <a:pt x="7381243" y="513409"/>
                </a:cubicBezTo>
                <a:cubicBezTo>
                  <a:pt x="7448829" y="508108"/>
                  <a:pt x="7501838" y="482929"/>
                  <a:pt x="7556172" y="449799"/>
                </a:cubicBezTo>
                <a:cubicBezTo>
                  <a:pt x="7610506" y="416669"/>
                  <a:pt x="7679417" y="347757"/>
                  <a:pt x="7707246" y="314627"/>
                </a:cubicBezTo>
                <a:cubicBezTo>
                  <a:pt x="7735076" y="281496"/>
                  <a:pt x="7711221" y="257643"/>
                  <a:pt x="7723149" y="251016"/>
                </a:cubicBezTo>
                <a:cubicBezTo>
                  <a:pt x="7735077" y="244389"/>
                  <a:pt x="7728450" y="2938557"/>
                  <a:pt x="7731100" y="4282328"/>
                </a:cubicBezTo>
                <a:lnTo>
                  <a:pt x="18335" y="4306182"/>
                </a:lnTo>
                <a:cubicBezTo>
                  <a:pt x="13034" y="3617069"/>
                  <a:pt x="-6845" y="2244143"/>
                  <a:pt x="2432" y="223884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7887438" y="2891386"/>
            <a:ext cx="516835" cy="143453"/>
          </a:xfrm>
          <a:custGeom>
            <a:avLst/>
            <a:gdLst>
              <a:gd name="connsiteX0" fmla="*/ 0 w 548640"/>
              <a:gd name="connsiteY0" fmla="*/ 0 h 184660"/>
              <a:gd name="connsiteX1" fmla="*/ 63610 w 548640"/>
              <a:gd name="connsiteY1" fmla="*/ 159026 h 184660"/>
              <a:gd name="connsiteX2" fmla="*/ 254442 w 548640"/>
              <a:gd name="connsiteY2" fmla="*/ 182880 h 184660"/>
              <a:gd name="connsiteX3" fmla="*/ 397565 w 548640"/>
              <a:gd name="connsiteY3" fmla="*/ 143123 h 184660"/>
              <a:gd name="connsiteX4" fmla="*/ 548640 w 548640"/>
              <a:gd name="connsiteY4" fmla="*/ 23853 h 184660"/>
              <a:gd name="connsiteX0" fmla="*/ 0 w 548640"/>
              <a:gd name="connsiteY0" fmla="*/ 0 h 184660"/>
              <a:gd name="connsiteX1" fmla="*/ 119269 w 548640"/>
              <a:gd name="connsiteY1" fmla="*/ 159026 h 184660"/>
              <a:gd name="connsiteX2" fmla="*/ 254442 w 548640"/>
              <a:gd name="connsiteY2" fmla="*/ 182880 h 184660"/>
              <a:gd name="connsiteX3" fmla="*/ 397565 w 548640"/>
              <a:gd name="connsiteY3" fmla="*/ 143123 h 184660"/>
              <a:gd name="connsiteX4" fmla="*/ 548640 w 548640"/>
              <a:gd name="connsiteY4" fmla="*/ 23853 h 184660"/>
              <a:gd name="connsiteX0" fmla="*/ 0 w 548640"/>
              <a:gd name="connsiteY0" fmla="*/ 0 h 171416"/>
              <a:gd name="connsiteX1" fmla="*/ 119269 w 548640"/>
              <a:gd name="connsiteY1" fmla="*/ 159026 h 171416"/>
              <a:gd name="connsiteX2" fmla="*/ 254442 w 548640"/>
              <a:gd name="connsiteY2" fmla="*/ 159026 h 171416"/>
              <a:gd name="connsiteX3" fmla="*/ 397565 w 548640"/>
              <a:gd name="connsiteY3" fmla="*/ 143123 h 171416"/>
              <a:gd name="connsiteX4" fmla="*/ 548640 w 548640"/>
              <a:gd name="connsiteY4" fmla="*/ 23853 h 171416"/>
              <a:gd name="connsiteX0" fmla="*/ 0 w 516835"/>
              <a:gd name="connsiteY0" fmla="*/ 31806 h 143453"/>
              <a:gd name="connsiteX1" fmla="*/ 87464 w 516835"/>
              <a:gd name="connsiteY1" fmla="*/ 135173 h 143453"/>
              <a:gd name="connsiteX2" fmla="*/ 222637 w 516835"/>
              <a:gd name="connsiteY2" fmla="*/ 135173 h 143453"/>
              <a:gd name="connsiteX3" fmla="*/ 365760 w 516835"/>
              <a:gd name="connsiteY3" fmla="*/ 119270 h 143453"/>
              <a:gd name="connsiteX4" fmla="*/ 516835 w 516835"/>
              <a:gd name="connsiteY4" fmla="*/ 0 h 1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35" h="143453">
                <a:moveTo>
                  <a:pt x="0" y="31806"/>
                </a:moveTo>
                <a:cubicBezTo>
                  <a:pt x="10601" y="96079"/>
                  <a:pt x="50358" y="117945"/>
                  <a:pt x="87464" y="135173"/>
                </a:cubicBezTo>
                <a:cubicBezTo>
                  <a:pt x="124570" y="152401"/>
                  <a:pt x="176254" y="137823"/>
                  <a:pt x="222637" y="135173"/>
                </a:cubicBezTo>
                <a:cubicBezTo>
                  <a:pt x="269020" y="132523"/>
                  <a:pt x="316727" y="141799"/>
                  <a:pt x="365760" y="119270"/>
                </a:cubicBezTo>
                <a:cubicBezTo>
                  <a:pt x="414793" y="96741"/>
                  <a:pt x="465814" y="46382"/>
                  <a:pt x="516835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70172" y="2382503"/>
            <a:ext cx="12192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87438" y="2763503"/>
            <a:ext cx="5334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30091" y="2362200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Regenwater-</a:t>
            </a:r>
          </a:p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2504" y="2992103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Schijngrond-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waterspiegel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826" y="2077703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Droge heide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89172" y="2963112"/>
            <a:ext cx="5334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97752" y="4000593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8284" y="3723594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Natte heide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2625003"/>
            <a:ext cx="1189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Vochtige heide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01113" y="3539264"/>
            <a:ext cx="5334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73163" y="3201155"/>
            <a:ext cx="1189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Vochtige heide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16941" y="4600918"/>
            <a:ext cx="1168841" cy="392040"/>
          </a:xfrm>
          <a:custGeom>
            <a:avLst/>
            <a:gdLst>
              <a:gd name="connsiteX0" fmla="*/ 1168841 w 1168841"/>
              <a:gd name="connsiteY0" fmla="*/ 0 h 381663"/>
              <a:gd name="connsiteX1" fmla="*/ 882594 w 1168841"/>
              <a:gd name="connsiteY1" fmla="*/ 270344 h 381663"/>
              <a:gd name="connsiteX2" fmla="*/ 699714 w 1168841"/>
              <a:gd name="connsiteY2" fmla="*/ 381663 h 381663"/>
              <a:gd name="connsiteX3" fmla="*/ 286247 w 1168841"/>
              <a:gd name="connsiteY3" fmla="*/ 381663 h 381663"/>
              <a:gd name="connsiteX4" fmla="*/ 0 w 1168841"/>
              <a:gd name="connsiteY4" fmla="*/ 270344 h 381663"/>
              <a:gd name="connsiteX0" fmla="*/ 1168841 w 1168841"/>
              <a:gd name="connsiteY0" fmla="*/ 0 h 391649"/>
              <a:gd name="connsiteX1" fmla="*/ 882594 w 1168841"/>
              <a:gd name="connsiteY1" fmla="*/ 270344 h 391649"/>
              <a:gd name="connsiteX2" fmla="*/ 628153 w 1168841"/>
              <a:gd name="connsiteY2" fmla="*/ 373711 h 391649"/>
              <a:gd name="connsiteX3" fmla="*/ 286247 w 1168841"/>
              <a:gd name="connsiteY3" fmla="*/ 381663 h 391649"/>
              <a:gd name="connsiteX4" fmla="*/ 0 w 1168841"/>
              <a:gd name="connsiteY4" fmla="*/ 270344 h 391649"/>
              <a:gd name="connsiteX0" fmla="*/ 1168841 w 1168841"/>
              <a:gd name="connsiteY0" fmla="*/ 0 h 392040"/>
              <a:gd name="connsiteX1" fmla="*/ 922350 w 1168841"/>
              <a:gd name="connsiteY1" fmla="*/ 262393 h 392040"/>
              <a:gd name="connsiteX2" fmla="*/ 628153 w 1168841"/>
              <a:gd name="connsiteY2" fmla="*/ 373711 h 392040"/>
              <a:gd name="connsiteX3" fmla="*/ 286247 w 1168841"/>
              <a:gd name="connsiteY3" fmla="*/ 381663 h 392040"/>
              <a:gd name="connsiteX4" fmla="*/ 0 w 1168841"/>
              <a:gd name="connsiteY4" fmla="*/ 270344 h 39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841" h="392040">
                <a:moveTo>
                  <a:pt x="1168841" y="0"/>
                </a:moveTo>
                <a:cubicBezTo>
                  <a:pt x="1064811" y="103367"/>
                  <a:pt x="1012465" y="200108"/>
                  <a:pt x="922350" y="262393"/>
                </a:cubicBezTo>
                <a:cubicBezTo>
                  <a:pt x="832235" y="324678"/>
                  <a:pt x="734170" y="353833"/>
                  <a:pt x="628153" y="373711"/>
                </a:cubicBezTo>
                <a:cubicBezTo>
                  <a:pt x="522136" y="393589"/>
                  <a:pt x="390939" y="398891"/>
                  <a:pt x="286247" y="381663"/>
                </a:cubicBezTo>
                <a:cubicBezTo>
                  <a:pt x="181555" y="364435"/>
                  <a:pt x="84814" y="316727"/>
                  <a:pt x="0" y="270344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Freeform 18"/>
          <p:cNvSpPr/>
          <p:nvPr/>
        </p:nvSpPr>
        <p:spPr>
          <a:xfrm>
            <a:off x="1292863" y="4381394"/>
            <a:ext cx="356356" cy="322890"/>
          </a:xfrm>
          <a:custGeom>
            <a:avLst/>
            <a:gdLst>
              <a:gd name="connsiteX0" fmla="*/ 352801 w 356356"/>
              <a:gd name="connsiteY0" fmla="*/ 322890 h 322890"/>
              <a:gd name="connsiteX1" fmla="*/ 344850 w 356356"/>
              <a:gd name="connsiteY1" fmla="*/ 171815 h 322890"/>
              <a:gd name="connsiteX2" fmla="*/ 257386 w 356356"/>
              <a:gd name="connsiteY2" fmla="*/ 12789 h 322890"/>
              <a:gd name="connsiteX3" fmla="*/ 42700 w 356356"/>
              <a:gd name="connsiteY3" fmla="*/ 28692 h 322890"/>
              <a:gd name="connsiteX4" fmla="*/ 2944 w 356356"/>
              <a:gd name="connsiteY4" fmla="*/ 179766 h 322890"/>
              <a:gd name="connsiteX5" fmla="*/ 2944 w 356356"/>
              <a:gd name="connsiteY5" fmla="*/ 283133 h 32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356" h="322890">
                <a:moveTo>
                  <a:pt x="352801" y="322890"/>
                </a:moveTo>
                <a:cubicBezTo>
                  <a:pt x="356776" y="273194"/>
                  <a:pt x="360752" y="223498"/>
                  <a:pt x="344850" y="171815"/>
                </a:cubicBezTo>
                <a:cubicBezTo>
                  <a:pt x="328948" y="120132"/>
                  <a:pt x="307744" y="36643"/>
                  <a:pt x="257386" y="12789"/>
                </a:cubicBezTo>
                <a:cubicBezTo>
                  <a:pt x="207028" y="-11065"/>
                  <a:pt x="85107" y="863"/>
                  <a:pt x="42700" y="28692"/>
                </a:cubicBezTo>
                <a:cubicBezTo>
                  <a:pt x="293" y="56521"/>
                  <a:pt x="9570" y="137359"/>
                  <a:pt x="2944" y="179766"/>
                </a:cubicBezTo>
                <a:cubicBezTo>
                  <a:pt x="-3682" y="222173"/>
                  <a:pt x="2944" y="283133"/>
                  <a:pt x="2944" y="283133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Freeform 20"/>
          <p:cNvSpPr/>
          <p:nvPr/>
        </p:nvSpPr>
        <p:spPr>
          <a:xfrm>
            <a:off x="774996" y="4897103"/>
            <a:ext cx="461176" cy="723568"/>
          </a:xfrm>
          <a:custGeom>
            <a:avLst/>
            <a:gdLst>
              <a:gd name="connsiteX0" fmla="*/ 0 w 461176"/>
              <a:gd name="connsiteY0" fmla="*/ 723568 h 723568"/>
              <a:gd name="connsiteX1" fmla="*/ 214685 w 461176"/>
              <a:gd name="connsiteY1" fmla="*/ 516834 h 723568"/>
              <a:gd name="connsiteX2" fmla="*/ 389614 w 461176"/>
              <a:gd name="connsiteY2" fmla="*/ 198782 h 723568"/>
              <a:gd name="connsiteX3" fmla="*/ 461176 w 461176"/>
              <a:gd name="connsiteY3" fmla="*/ 0 h 7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176" h="723568">
                <a:moveTo>
                  <a:pt x="0" y="723568"/>
                </a:moveTo>
                <a:cubicBezTo>
                  <a:pt x="74874" y="663933"/>
                  <a:pt x="149749" y="604298"/>
                  <a:pt x="214685" y="516834"/>
                </a:cubicBezTo>
                <a:cubicBezTo>
                  <a:pt x="279621" y="429370"/>
                  <a:pt x="348532" y="284921"/>
                  <a:pt x="389614" y="198782"/>
                </a:cubicBezTo>
                <a:cubicBezTo>
                  <a:pt x="430696" y="112643"/>
                  <a:pt x="445936" y="56321"/>
                  <a:pt x="461176" y="0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Freeform 27"/>
          <p:cNvSpPr/>
          <p:nvPr/>
        </p:nvSpPr>
        <p:spPr>
          <a:xfrm>
            <a:off x="1399174" y="2153903"/>
            <a:ext cx="1908313" cy="525426"/>
          </a:xfrm>
          <a:custGeom>
            <a:avLst/>
            <a:gdLst>
              <a:gd name="connsiteX0" fmla="*/ 1908313 w 1908313"/>
              <a:gd name="connsiteY0" fmla="*/ 0 h 525426"/>
              <a:gd name="connsiteX1" fmla="*/ 1701579 w 1908313"/>
              <a:gd name="connsiteY1" fmla="*/ 87464 h 525426"/>
              <a:gd name="connsiteX2" fmla="*/ 1447137 w 1908313"/>
              <a:gd name="connsiteY2" fmla="*/ 182880 h 525426"/>
              <a:gd name="connsiteX3" fmla="*/ 1144988 w 1908313"/>
              <a:gd name="connsiteY3" fmla="*/ 270344 h 525426"/>
              <a:gd name="connsiteX4" fmla="*/ 922351 w 1908313"/>
              <a:gd name="connsiteY4" fmla="*/ 341906 h 525426"/>
              <a:gd name="connsiteX5" fmla="*/ 755374 w 1908313"/>
              <a:gd name="connsiteY5" fmla="*/ 389614 h 525426"/>
              <a:gd name="connsiteX6" fmla="*/ 683812 w 1908313"/>
              <a:gd name="connsiteY6" fmla="*/ 413468 h 525426"/>
              <a:gd name="connsiteX7" fmla="*/ 652007 w 1908313"/>
              <a:gd name="connsiteY7" fmla="*/ 500932 h 525426"/>
              <a:gd name="connsiteX8" fmla="*/ 588396 w 1908313"/>
              <a:gd name="connsiteY8" fmla="*/ 516835 h 525426"/>
              <a:gd name="connsiteX9" fmla="*/ 580445 w 1908313"/>
              <a:gd name="connsiteY9" fmla="*/ 381662 h 525426"/>
              <a:gd name="connsiteX10" fmla="*/ 206734 w 1908313"/>
              <a:gd name="connsiteY10" fmla="*/ 397565 h 525426"/>
              <a:gd name="connsiteX11" fmla="*/ 206734 w 1908313"/>
              <a:gd name="connsiteY11" fmla="*/ 485029 h 525426"/>
              <a:gd name="connsiteX12" fmla="*/ 119269 w 1908313"/>
              <a:gd name="connsiteY12" fmla="*/ 485029 h 525426"/>
              <a:gd name="connsiteX13" fmla="*/ 135172 w 1908313"/>
              <a:gd name="connsiteY13" fmla="*/ 397565 h 525426"/>
              <a:gd name="connsiteX14" fmla="*/ 0 w 1908313"/>
              <a:gd name="connsiteY14" fmla="*/ 381662 h 52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8313" h="525426">
                <a:moveTo>
                  <a:pt x="1908313" y="0"/>
                </a:moveTo>
                <a:cubicBezTo>
                  <a:pt x="1843377" y="28492"/>
                  <a:pt x="1778442" y="56984"/>
                  <a:pt x="1701579" y="87464"/>
                </a:cubicBezTo>
                <a:cubicBezTo>
                  <a:pt x="1624716" y="117944"/>
                  <a:pt x="1539902" y="152400"/>
                  <a:pt x="1447137" y="182880"/>
                </a:cubicBezTo>
                <a:cubicBezTo>
                  <a:pt x="1354372" y="213360"/>
                  <a:pt x="1232452" y="243840"/>
                  <a:pt x="1144988" y="270344"/>
                </a:cubicBezTo>
                <a:cubicBezTo>
                  <a:pt x="1057524" y="296848"/>
                  <a:pt x="987287" y="322028"/>
                  <a:pt x="922351" y="341906"/>
                </a:cubicBezTo>
                <a:cubicBezTo>
                  <a:pt x="857415" y="361784"/>
                  <a:pt x="795130" y="377687"/>
                  <a:pt x="755374" y="389614"/>
                </a:cubicBezTo>
                <a:cubicBezTo>
                  <a:pt x="715617" y="401541"/>
                  <a:pt x="701040" y="394915"/>
                  <a:pt x="683812" y="413468"/>
                </a:cubicBezTo>
                <a:cubicBezTo>
                  <a:pt x="666584" y="432021"/>
                  <a:pt x="667910" y="483704"/>
                  <a:pt x="652007" y="500932"/>
                </a:cubicBezTo>
                <a:cubicBezTo>
                  <a:pt x="636104" y="518160"/>
                  <a:pt x="600323" y="536713"/>
                  <a:pt x="588396" y="516835"/>
                </a:cubicBezTo>
                <a:cubicBezTo>
                  <a:pt x="576469" y="496957"/>
                  <a:pt x="644055" y="401540"/>
                  <a:pt x="580445" y="381662"/>
                </a:cubicBezTo>
                <a:cubicBezTo>
                  <a:pt x="516835" y="361784"/>
                  <a:pt x="269019" y="380337"/>
                  <a:pt x="206734" y="397565"/>
                </a:cubicBezTo>
                <a:cubicBezTo>
                  <a:pt x="144449" y="414793"/>
                  <a:pt x="221311" y="470452"/>
                  <a:pt x="206734" y="485029"/>
                </a:cubicBezTo>
                <a:cubicBezTo>
                  <a:pt x="192157" y="499606"/>
                  <a:pt x="131196" y="499606"/>
                  <a:pt x="119269" y="485029"/>
                </a:cubicBezTo>
                <a:cubicBezTo>
                  <a:pt x="107342" y="470452"/>
                  <a:pt x="155050" y="414793"/>
                  <a:pt x="135172" y="397565"/>
                </a:cubicBezTo>
                <a:cubicBezTo>
                  <a:pt x="115294" y="380337"/>
                  <a:pt x="57647" y="380999"/>
                  <a:pt x="0" y="38166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Freeform 28"/>
          <p:cNvSpPr/>
          <p:nvPr/>
        </p:nvSpPr>
        <p:spPr>
          <a:xfrm>
            <a:off x="1812642" y="2758202"/>
            <a:ext cx="119269" cy="310101"/>
          </a:xfrm>
          <a:custGeom>
            <a:avLst/>
            <a:gdLst>
              <a:gd name="connsiteX0" fmla="*/ 119269 w 119269"/>
              <a:gd name="connsiteY0" fmla="*/ 310101 h 310101"/>
              <a:gd name="connsiteX1" fmla="*/ 47707 w 119269"/>
              <a:gd name="connsiteY1" fmla="*/ 135172 h 310101"/>
              <a:gd name="connsiteX2" fmla="*/ 0 w 119269"/>
              <a:gd name="connsiteY2" fmla="*/ 0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69" h="310101">
                <a:moveTo>
                  <a:pt x="119269" y="310101"/>
                </a:moveTo>
                <a:cubicBezTo>
                  <a:pt x="93427" y="248478"/>
                  <a:pt x="67585" y="186855"/>
                  <a:pt x="47707" y="135172"/>
                </a:cubicBezTo>
                <a:cubicBezTo>
                  <a:pt x="27829" y="83489"/>
                  <a:pt x="13914" y="41744"/>
                  <a:pt x="0" y="0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2591869" y="2638932"/>
            <a:ext cx="381663" cy="254442"/>
          </a:xfrm>
          <a:custGeom>
            <a:avLst/>
            <a:gdLst>
              <a:gd name="connsiteX0" fmla="*/ 381663 w 381663"/>
              <a:gd name="connsiteY0" fmla="*/ 254442 h 254442"/>
              <a:gd name="connsiteX1" fmla="*/ 206734 w 381663"/>
              <a:gd name="connsiteY1" fmla="*/ 135173 h 254442"/>
              <a:gd name="connsiteX2" fmla="*/ 87465 w 381663"/>
              <a:gd name="connsiteY2" fmla="*/ 63611 h 254442"/>
              <a:gd name="connsiteX3" fmla="*/ 0 w 381663"/>
              <a:gd name="connsiteY3" fmla="*/ 0 h 25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63" h="254442">
                <a:moveTo>
                  <a:pt x="381663" y="254442"/>
                </a:moveTo>
                <a:cubicBezTo>
                  <a:pt x="318715" y="210710"/>
                  <a:pt x="255767" y="166978"/>
                  <a:pt x="206734" y="135173"/>
                </a:cubicBezTo>
                <a:cubicBezTo>
                  <a:pt x="157701" y="103368"/>
                  <a:pt x="121921" y="86140"/>
                  <a:pt x="87465" y="63611"/>
                </a:cubicBezTo>
                <a:cubicBezTo>
                  <a:pt x="53009" y="41082"/>
                  <a:pt x="26504" y="20541"/>
                  <a:pt x="0" y="0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51217" y="2170088"/>
            <a:ext cx="866155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09751" y="1663648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Heischraal</a:t>
            </a:r>
          </a:p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grasland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358575" y="2240042"/>
            <a:ext cx="866155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17109" y="1733602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Blauw-</a:t>
            </a:r>
          </a:p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grasland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021" y="4948499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Lokale kwel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zuurder (vergelijkbaar regenwater)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9863" y="504503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Veen en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beekleem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09447" y="5957534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Basenrijke (mineralenrijke) regionale kwel</a:t>
            </a:r>
          </a:p>
          <a:p>
            <a:pPr marL="171450" indent="-171450">
              <a:buFontTx/>
              <a:buChar char="-"/>
            </a:pP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kalk in ondergrond</a:t>
            </a:r>
          </a:p>
          <a:p>
            <a:pPr marL="171450" indent="-171450">
              <a:buFontTx/>
              <a:buChar char="-"/>
            </a:pP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organische stof -&gt; CO</a:t>
            </a:r>
            <a:r>
              <a:rPr lang="nl-NL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zuur -&gt; oplossen kalk</a:t>
            </a:r>
          </a:p>
          <a:p>
            <a:pPr marL="171450" indent="-171450">
              <a:buFontTx/>
              <a:buChar char="-"/>
            </a:pP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lange verblijftijd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10200" y="3657600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34000" y="3380601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Natte heide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36572" y="3007144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Grondwaterven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725" y="4046533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Inundatie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78972" y="3966730"/>
            <a:ext cx="533400" cy="0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2809" y="3449303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Dotterbloem</a:t>
            </a:r>
          </a:p>
          <a:p>
            <a:r>
              <a:rPr lang="nl-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hooiland</a:t>
            </a: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4487" y="3844671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71596" y="484196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Zand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04027" y="4749000"/>
            <a:ext cx="1406223" cy="279976"/>
          </a:xfrm>
          <a:custGeom>
            <a:avLst/>
            <a:gdLst>
              <a:gd name="connsiteX0" fmla="*/ 12510 w 1406223"/>
              <a:gd name="connsiteY0" fmla="*/ 20653 h 279976"/>
              <a:gd name="connsiteX1" fmla="*/ 360467 w 1406223"/>
              <a:gd name="connsiteY1" fmla="*/ 44930 h 279976"/>
              <a:gd name="connsiteX2" fmla="*/ 530400 w 1406223"/>
              <a:gd name="connsiteY2" fmla="*/ 44930 h 279976"/>
              <a:gd name="connsiteX3" fmla="*/ 619412 w 1406223"/>
              <a:gd name="connsiteY3" fmla="*/ 28745 h 279976"/>
              <a:gd name="connsiteX4" fmla="*/ 667964 w 1406223"/>
              <a:gd name="connsiteY4" fmla="*/ 133942 h 279976"/>
              <a:gd name="connsiteX5" fmla="*/ 773161 w 1406223"/>
              <a:gd name="connsiteY5" fmla="*/ 174402 h 279976"/>
              <a:gd name="connsiteX6" fmla="*/ 821713 w 1406223"/>
              <a:gd name="connsiteY6" fmla="*/ 85390 h 279976"/>
              <a:gd name="connsiteX7" fmla="*/ 870265 w 1406223"/>
              <a:gd name="connsiteY7" fmla="*/ 44930 h 279976"/>
              <a:gd name="connsiteX8" fmla="*/ 1032106 w 1406223"/>
              <a:gd name="connsiteY8" fmla="*/ 53022 h 279976"/>
              <a:gd name="connsiteX9" fmla="*/ 1266775 w 1406223"/>
              <a:gd name="connsiteY9" fmla="*/ 28745 h 279976"/>
              <a:gd name="connsiteX10" fmla="*/ 1404340 w 1406223"/>
              <a:gd name="connsiteY10" fmla="*/ 4469 h 279976"/>
              <a:gd name="connsiteX11" fmla="*/ 1169671 w 1406223"/>
              <a:gd name="connsiteY11" fmla="*/ 125850 h 279976"/>
              <a:gd name="connsiteX12" fmla="*/ 967370 w 1406223"/>
              <a:gd name="connsiteY12" fmla="*/ 239138 h 279976"/>
              <a:gd name="connsiteX13" fmla="*/ 837897 w 1406223"/>
              <a:gd name="connsiteY13" fmla="*/ 279599 h 279976"/>
              <a:gd name="connsiteX14" fmla="*/ 659872 w 1406223"/>
              <a:gd name="connsiteY14" fmla="*/ 255322 h 279976"/>
              <a:gd name="connsiteX15" fmla="*/ 425203 w 1406223"/>
              <a:gd name="connsiteY15" fmla="*/ 190586 h 279976"/>
              <a:gd name="connsiteX16" fmla="*/ 174350 w 1406223"/>
              <a:gd name="connsiteY16" fmla="*/ 125850 h 279976"/>
              <a:gd name="connsiteX17" fmla="*/ 85338 w 1406223"/>
              <a:gd name="connsiteY17" fmla="*/ 85390 h 279976"/>
              <a:gd name="connsiteX18" fmla="*/ 12510 w 1406223"/>
              <a:gd name="connsiteY18" fmla="*/ 20653 h 27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6223" h="279976">
                <a:moveTo>
                  <a:pt x="12510" y="20653"/>
                </a:moveTo>
                <a:cubicBezTo>
                  <a:pt x="58365" y="13910"/>
                  <a:pt x="274152" y="40884"/>
                  <a:pt x="360467" y="44930"/>
                </a:cubicBezTo>
                <a:cubicBezTo>
                  <a:pt x="446782" y="48976"/>
                  <a:pt x="487242" y="47628"/>
                  <a:pt x="530400" y="44930"/>
                </a:cubicBezTo>
                <a:cubicBezTo>
                  <a:pt x="573558" y="42232"/>
                  <a:pt x="596485" y="13910"/>
                  <a:pt x="619412" y="28745"/>
                </a:cubicBezTo>
                <a:cubicBezTo>
                  <a:pt x="642339" y="43580"/>
                  <a:pt x="642339" y="109666"/>
                  <a:pt x="667964" y="133942"/>
                </a:cubicBezTo>
                <a:cubicBezTo>
                  <a:pt x="693589" y="158218"/>
                  <a:pt x="747536" y="182494"/>
                  <a:pt x="773161" y="174402"/>
                </a:cubicBezTo>
                <a:cubicBezTo>
                  <a:pt x="798786" y="166310"/>
                  <a:pt x="805529" y="106969"/>
                  <a:pt x="821713" y="85390"/>
                </a:cubicBezTo>
                <a:cubicBezTo>
                  <a:pt x="837897" y="63811"/>
                  <a:pt x="835200" y="50325"/>
                  <a:pt x="870265" y="44930"/>
                </a:cubicBezTo>
                <a:cubicBezTo>
                  <a:pt x="905330" y="39535"/>
                  <a:pt x="966021" y="55720"/>
                  <a:pt x="1032106" y="53022"/>
                </a:cubicBezTo>
                <a:cubicBezTo>
                  <a:pt x="1098191" y="50325"/>
                  <a:pt x="1204736" y="36837"/>
                  <a:pt x="1266775" y="28745"/>
                </a:cubicBezTo>
                <a:cubicBezTo>
                  <a:pt x="1328814" y="20653"/>
                  <a:pt x="1420524" y="-11715"/>
                  <a:pt x="1404340" y="4469"/>
                </a:cubicBezTo>
                <a:cubicBezTo>
                  <a:pt x="1388156" y="20653"/>
                  <a:pt x="1242499" y="86739"/>
                  <a:pt x="1169671" y="125850"/>
                </a:cubicBezTo>
                <a:cubicBezTo>
                  <a:pt x="1096843" y="164961"/>
                  <a:pt x="1022665" y="213513"/>
                  <a:pt x="967370" y="239138"/>
                </a:cubicBezTo>
                <a:cubicBezTo>
                  <a:pt x="912075" y="264763"/>
                  <a:pt x="889147" y="276902"/>
                  <a:pt x="837897" y="279599"/>
                </a:cubicBezTo>
                <a:cubicBezTo>
                  <a:pt x="786647" y="282296"/>
                  <a:pt x="728654" y="270157"/>
                  <a:pt x="659872" y="255322"/>
                </a:cubicBezTo>
                <a:cubicBezTo>
                  <a:pt x="591090" y="240487"/>
                  <a:pt x="425203" y="190586"/>
                  <a:pt x="425203" y="190586"/>
                </a:cubicBezTo>
                <a:cubicBezTo>
                  <a:pt x="344283" y="169007"/>
                  <a:pt x="230994" y="143383"/>
                  <a:pt x="174350" y="125850"/>
                </a:cubicBezTo>
                <a:cubicBezTo>
                  <a:pt x="117706" y="108317"/>
                  <a:pt x="110963" y="100225"/>
                  <a:pt x="85338" y="85390"/>
                </a:cubicBezTo>
                <a:cubicBezTo>
                  <a:pt x="59713" y="70555"/>
                  <a:pt x="-33345" y="27396"/>
                  <a:pt x="12510" y="2065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778972" y="3686517"/>
            <a:ext cx="7736619" cy="1155448"/>
          </a:xfrm>
          <a:custGeom>
            <a:avLst/>
            <a:gdLst>
              <a:gd name="connsiteX0" fmla="*/ 0 w 7736619"/>
              <a:gd name="connsiteY0" fmla="*/ 1129085 h 1155448"/>
              <a:gd name="connsiteX1" fmla="*/ 620202 w 7736619"/>
              <a:gd name="connsiteY1" fmla="*/ 1152939 h 1155448"/>
              <a:gd name="connsiteX2" fmla="*/ 1081377 w 7736619"/>
              <a:gd name="connsiteY2" fmla="*/ 1152939 h 1155448"/>
              <a:gd name="connsiteX3" fmla="*/ 1669774 w 7736619"/>
              <a:gd name="connsiteY3" fmla="*/ 1137036 h 1155448"/>
              <a:gd name="connsiteX4" fmla="*/ 2329732 w 7736619"/>
              <a:gd name="connsiteY4" fmla="*/ 985962 h 1155448"/>
              <a:gd name="connsiteX5" fmla="*/ 2655736 w 7736619"/>
              <a:gd name="connsiteY5" fmla="*/ 882595 h 1155448"/>
              <a:gd name="connsiteX6" fmla="*/ 3347499 w 7736619"/>
              <a:gd name="connsiteY6" fmla="*/ 731520 h 1155448"/>
              <a:gd name="connsiteX7" fmla="*/ 3760967 w 7736619"/>
              <a:gd name="connsiteY7" fmla="*/ 628153 h 1155448"/>
              <a:gd name="connsiteX8" fmla="*/ 4142630 w 7736619"/>
              <a:gd name="connsiteY8" fmla="*/ 548640 h 1155448"/>
              <a:gd name="connsiteX9" fmla="*/ 4651513 w 7736619"/>
              <a:gd name="connsiteY9" fmla="*/ 540689 h 1155448"/>
              <a:gd name="connsiteX10" fmla="*/ 5216056 w 7736619"/>
              <a:gd name="connsiteY10" fmla="*/ 429370 h 1155448"/>
              <a:gd name="connsiteX11" fmla="*/ 6265628 w 7736619"/>
              <a:gd name="connsiteY11" fmla="*/ 254442 h 1155448"/>
              <a:gd name="connsiteX12" fmla="*/ 7028953 w 7736619"/>
              <a:gd name="connsiteY12" fmla="*/ 87464 h 1155448"/>
              <a:gd name="connsiteX13" fmla="*/ 7585544 w 7736619"/>
              <a:gd name="connsiteY13" fmla="*/ 23854 h 1155448"/>
              <a:gd name="connsiteX14" fmla="*/ 7736619 w 7736619"/>
              <a:gd name="connsiteY14" fmla="*/ 0 h 1155448"/>
              <a:gd name="connsiteX0" fmla="*/ 0 w 7736619"/>
              <a:gd name="connsiteY0" fmla="*/ 1129085 h 1155448"/>
              <a:gd name="connsiteX1" fmla="*/ 620202 w 7736619"/>
              <a:gd name="connsiteY1" fmla="*/ 1152939 h 1155448"/>
              <a:gd name="connsiteX2" fmla="*/ 1081377 w 7736619"/>
              <a:gd name="connsiteY2" fmla="*/ 1152939 h 1155448"/>
              <a:gd name="connsiteX3" fmla="*/ 1669774 w 7736619"/>
              <a:gd name="connsiteY3" fmla="*/ 1137036 h 1155448"/>
              <a:gd name="connsiteX4" fmla="*/ 2329732 w 7736619"/>
              <a:gd name="connsiteY4" fmla="*/ 985962 h 1155448"/>
              <a:gd name="connsiteX5" fmla="*/ 2655736 w 7736619"/>
              <a:gd name="connsiteY5" fmla="*/ 882595 h 1155448"/>
              <a:gd name="connsiteX6" fmla="*/ 3347499 w 7736619"/>
              <a:gd name="connsiteY6" fmla="*/ 731520 h 1155448"/>
              <a:gd name="connsiteX7" fmla="*/ 3760967 w 7736619"/>
              <a:gd name="connsiteY7" fmla="*/ 628153 h 1155448"/>
              <a:gd name="connsiteX8" fmla="*/ 4118354 w 7736619"/>
              <a:gd name="connsiteY8" fmla="*/ 605284 h 1155448"/>
              <a:gd name="connsiteX9" fmla="*/ 4651513 w 7736619"/>
              <a:gd name="connsiteY9" fmla="*/ 540689 h 1155448"/>
              <a:gd name="connsiteX10" fmla="*/ 5216056 w 7736619"/>
              <a:gd name="connsiteY10" fmla="*/ 429370 h 1155448"/>
              <a:gd name="connsiteX11" fmla="*/ 6265628 w 7736619"/>
              <a:gd name="connsiteY11" fmla="*/ 254442 h 1155448"/>
              <a:gd name="connsiteX12" fmla="*/ 7028953 w 7736619"/>
              <a:gd name="connsiteY12" fmla="*/ 87464 h 1155448"/>
              <a:gd name="connsiteX13" fmla="*/ 7585544 w 7736619"/>
              <a:gd name="connsiteY13" fmla="*/ 23854 h 1155448"/>
              <a:gd name="connsiteX14" fmla="*/ 7736619 w 7736619"/>
              <a:gd name="connsiteY14" fmla="*/ 0 h 1155448"/>
              <a:gd name="connsiteX0" fmla="*/ 0 w 7736619"/>
              <a:gd name="connsiteY0" fmla="*/ 1129085 h 1155448"/>
              <a:gd name="connsiteX1" fmla="*/ 620202 w 7736619"/>
              <a:gd name="connsiteY1" fmla="*/ 1152939 h 1155448"/>
              <a:gd name="connsiteX2" fmla="*/ 1081377 w 7736619"/>
              <a:gd name="connsiteY2" fmla="*/ 1152939 h 1155448"/>
              <a:gd name="connsiteX3" fmla="*/ 1669774 w 7736619"/>
              <a:gd name="connsiteY3" fmla="*/ 1137036 h 1155448"/>
              <a:gd name="connsiteX4" fmla="*/ 2329732 w 7736619"/>
              <a:gd name="connsiteY4" fmla="*/ 985962 h 1155448"/>
              <a:gd name="connsiteX5" fmla="*/ 2655736 w 7736619"/>
              <a:gd name="connsiteY5" fmla="*/ 882595 h 1155448"/>
              <a:gd name="connsiteX6" fmla="*/ 3347499 w 7736619"/>
              <a:gd name="connsiteY6" fmla="*/ 731520 h 1155448"/>
              <a:gd name="connsiteX7" fmla="*/ 3760967 w 7736619"/>
              <a:gd name="connsiteY7" fmla="*/ 628153 h 1155448"/>
              <a:gd name="connsiteX8" fmla="*/ 4118354 w 7736619"/>
              <a:gd name="connsiteY8" fmla="*/ 605284 h 1155448"/>
              <a:gd name="connsiteX9" fmla="*/ 4602961 w 7736619"/>
              <a:gd name="connsiteY9" fmla="*/ 573057 h 1155448"/>
              <a:gd name="connsiteX10" fmla="*/ 5216056 w 7736619"/>
              <a:gd name="connsiteY10" fmla="*/ 429370 h 1155448"/>
              <a:gd name="connsiteX11" fmla="*/ 6265628 w 7736619"/>
              <a:gd name="connsiteY11" fmla="*/ 254442 h 1155448"/>
              <a:gd name="connsiteX12" fmla="*/ 7028953 w 7736619"/>
              <a:gd name="connsiteY12" fmla="*/ 87464 h 1155448"/>
              <a:gd name="connsiteX13" fmla="*/ 7585544 w 7736619"/>
              <a:gd name="connsiteY13" fmla="*/ 23854 h 1155448"/>
              <a:gd name="connsiteX14" fmla="*/ 7736619 w 7736619"/>
              <a:gd name="connsiteY14" fmla="*/ 0 h 11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36619" h="1155448">
                <a:moveTo>
                  <a:pt x="0" y="1129085"/>
                </a:moveTo>
                <a:lnTo>
                  <a:pt x="620202" y="1152939"/>
                </a:lnTo>
                <a:cubicBezTo>
                  <a:pt x="800431" y="1156915"/>
                  <a:pt x="906448" y="1155590"/>
                  <a:pt x="1081377" y="1152939"/>
                </a:cubicBezTo>
                <a:cubicBezTo>
                  <a:pt x="1256306" y="1150289"/>
                  <a:pt x="1461715" y="1164865"/>
                  <a:pt x="1669774" y="1137036"/>
                </a:cubicBezTo>
                <a:cubicBezTo>
                  <a:pt x="1877833" y="1109207"/>
                  <a:pt x="2165405" y="1028369"/>
                  <a:pt x="2329732" y="985962"/>
                </a:cubicBezTo>
                <a:cubicBezTo>
                  <a:pt x="2494059" y="943555"/>
                  <a:pt x="2486108" y="925002"/>
                  <a:pt x="2655736" y="882595"/>
                </a:cubicBezTo>
                <a:cubicBezTo>
                  <a:pt x="2825364" y="840188"/>
                  <a:pt x="3163294" y="773927"/>
                  <a:pt x="3347499" y="731520"/>
                </a:cubicBezTo>
                <a:cubicBezTo>
                  <a:pt x="3531704" y="689113"/>
                  <a:pt x="3632491" y="649192"/>
                  <a:pt x="3760967" y="628153"/>
                </a:cubicBezTo>
                <a:cubicBezTo>
                  <a:pt x="3889443" y="607114"/>
                  <a:pt x="3978022" y="614467"/>
                  <a:pt x="4118354" y="605284"/>
                </a:cubicBezTo>
                <a:cubicBezTo>
                  <a:pt x="4258686" y="596101"/>
                  <a:pt x="4420011" y="602376"/>
                  <a:pt x="4602961" y="573057"/>
                </a:cubicBezTo>
                <a:cubicBezTo>
                  <a:pt x="4785911" y="543738"/>
                  <a:pt x="4938945" y="482472"/>
                  <a:pt x="5216056" y="429370"/>
                </a:cubicBezTo>
                <a:cubicBezTo>
                  <a:pt x="5493167" y="376268"/>
                  <a:pt x="5963479" y="311426"/>
                  <a:pt x="6265628" y="254442"/>
                </a:cubicBezTo>
                <a:cubicBezTo>
                  <a:pt x="6567778" y="197458"/>
                  <a:pt x="6808967" y="125895"/>
                  <a:pt x="7028953" y="87464"/>
                </a:cubicBezTo>
                <a:cubicBezTo>
                  <a:pt x="7248939" y="49033"/>
                  <a:pt x="7467600" y="38431"/>
                  <a:pt x="7585544" y="23854"/>
                </a:cubicBezTo>
                <a:cubicBezTo>
                  <a:pt x="7703488" y="9277"/>
                  <a:pt x="7736619" y="0"/>
                  <a:pt x="7736619" y="0"/>
                </a:cubicBezTo>
              </a:path>
            </a:pathLst>
          </a:custGeom>
          <a:noFill/>
          <a:ln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1471041" y="2872673"/>
            <a:ext cx="401235" cy="1768576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82700" y="2471119"/>
            <a:ext cx="524787" cy="207172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</p:cNvCxnSpPr>
          <p:nvPr/>
        </p:nvCxnSpPr>
        <p:spPr>
          <a:xfrm>
            <a:off x="5053087" y="3284143"/>
            <a:ext cx="0" cy="8375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85070" y="2963112"/>
            <a:ext cx="439010" cy="0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934003" y="4242666"/>
            <a:ext cx="403547" cy="75873"/>
          </a:xfrm>
          <a:custGeom>
            <a:avLst/>
            <a:gdLst>
              <a:gd name="connsiteX0" fmla="*/ 0 w 548640"/>
              <a:gd name="connsiteY0" fmla="*/ 0 h 184660"/>
              <a:gd name="connsiteX1" fmla="*/ 63610 w 548640"/>
              <a:gd name="connsiteY1" fmla="*/ 159026 h 184660"/>
              <a:gd name="connsiteX2" fmla="*/ 254442 w 548640"/>
              <a:gd name="connsiteY2" fmla="*/ 182880 h 184660"/>
              <a:gd name="connsiteX3" fmla="*/ 397565 w 548640"/>
              <a:gd name="connsiteY3" fmla="*/ 143123 h 184660"/>
              <a:gd name="connsiteX4" fmla="*/ 548640 w 548640"/>
              <a:gd name="connsiteY4" fmla="*/ 23853 h 184660"/>
              <a:gd name="connsiteX0" fmla="*/ 0 w 548640"/>
              <a:gd name="connsiteY0" fmla="*/ 0 h 184660"/>
              <a:gd name="connsiteX1" fmla="*/ 119269 w 548640"/>
              <a:gd name="connsiteY1" fmla="*/ 159026 h 184660"/>
              <a:gd name="connsiteX2" fmla="*/ 254442 w 548640"/>
              <a:gd name="connsiteY2" fmla="*/ 182880 h 184660"/>
              <a:gd name="connsiteX3" fmla="*/ 397565 w 548640"/>
              <a:gd name="connsiteY3" fmla="*/ 143123 h 184660"/>
              <a:gd name="connsiteX4" fmla="*/ 548640 w 548640"/>
              <a:gd name="connsiteY4" fmla="*/ 23853 h 184660"/>
              <a:gd name="connsiteX0" fmla="*/ 0 w 548640"/>
              <a:gd name="connsiteY0" fmla="*/ 0 h 171416"/>
              <a:gd name="connsiteX1" fmla="*/ 119269 w 548640"/>
              <a:gd name="connsiteY1" fmla="*/ 159026 h 171416"/>
              <a:gd name="connsiteX2" fmla="*/ 254442 w 548640"/>
              <a:gd name="connsiteY2" fmla="*/ 159026 h 171416"/>
              <a:gd name="connsiteX3" fmla="*/ 397565 w 548640"/>
              <a:gd name="connsiteY3" fmla="*/ 143123 h 171416"/>
              <a:gd name="connsiteX4" fmla="*/ 548640 w 548640"/>
              <a:gd name="connsiteY4" fmla="*/ 23853 h 171416"/>
              <a:gd name="connsiteX0" fmla="*/ 0 w 516835"/>
              <a:gd name="connsiteY0" fmla="*/ 31806 h 143453"/>
              <a:gd name="connsiteX1" fmla="*/ 87464 w 516835"/>
              <a:gd name="connsiteY1" fmla="*/ 135173 h 143453"/>
              <a:gd name="connsiteX2" fmla="*/ 222637 w 516835"/>
              <a:gd name="connsiteY2" fmla="*/ 135173 h 143453"/>
              <a:gd name="connsiteX3" fmla="*/ 365760 w 516835"/>
              <a:gd name="connsiteY3" fmla="*/ 119270 h 143453"/>
              <a:gd name="connsiteX4" fmla="*/ 516835 w 516835"/>
              <a:gd name="connsiteY4" fmla="*/ 0 h 143453"/>
              <a:gd name="connsiteX0" fmla="*/ 0 w 516835"/>
              <a:gd name="connsiteY0" fmla="*/ 31806 h 138488"/>
              <a:gd name="connsiteX1" fmla="*/ 144108 w 516835"/>
              <a:gd name="connsiteY1" fmla="*/ 86621 h 138488"/>
              <a:gd name="connsiteX2" fmla="*/ 222637 w 516835"/>
              <a:gd name="connsiteY2" fmla="*/ 135173 h 138488"/>
              <a:gd name="connsiteX3" fmla="*/ 365760 w 516835"/>
              <a:gd name="connsiteY3" fmla="*/ 119270 h 138488"/>
              <a:gd name="connsiteX4" fmla="*/ 516835 w 516835"/>
              <a:gd name="connsiteY4" fmla="*/ 0 h 138488"/>
              <a:gd name="connsiteX0" fmla="*/ 0 w 484467"/>
              <a:gd name="connsiteY0" fmla="*/ 31806 h 138488"/>
              <a:gd name="connsiteX1" fmla="*/ 111740 w 484467"/>
              <a:gd name="connsiteY1" fmla="*/ 86621 h 138488"/>
              <a:gd name="connsiteX2" fmla="*/ 190269 w 484467"/>
              <a:gd name="connsiteY2" fmla="*/ 135173 h 138488"/>
              <a:gd name="connsiteX3" fmla="*/ 333392 w 484467"/>
              <a:gd name="connsiteY3" fmla="*/ 119270 h 138488"/>
              <a:gd name="connsiteX4" fmla="*/ 484467 w 484467"/>
              <a:gd name="connsiteY4" fmla="*/ 0 h 138488"/>
              <a:gd name="connsiteX0" fmla="*/ 0 w 484467"/>
              <a:gd name="connsiteY0" fmla="*/ 31806 h 122294"/>
              <a:gd name="connsiteX1" fmla="*/ 111740 w 484467"/>
              <a:gd name="connsiteY1" fmla="*/ 86621 h 122294"/>
              <a:gd name="connsiteX2" fmla="*/ 206453 w 484467"/>
              <a:gd name="connsiteY2" fmla="*/ 86621 h 122294"/>
              <a:gd name="connsiteX3" fmla="*/ 333392 w 484467"/>
              <a:gd name="connsiteY3" fmla="*/ 119270 h 122294"/>
              <a:gd name="connsiteX4" fmla="*/ 484467 w 484467"/>
              <a:gd name="connsiteY4" fmla="*/ 0 h 122294"/>
              <a:gd name="connsiteX0" fmla="*/ 0 w 484467"/>
              <a:gd name="connsiteY0" fmla="*/ 31806 h 92593"/>
              <a:gd name="connsiteX1" fmla="*/ 111740 w 484467"/>
              <a:gd name="connsiteY1" fmla="*/ 86621 h 92593"/>
              <a:gd name="connsiteX2" fmla="*/ 206453 w 484467"/>
              <a:gd name="connsiteY2" fmla="*/ 86621 h 92593"/>
              <a:gd name="connsiteX3" fmla="*/ 276748 w 484467"/>
              <a:gd name="connsiteY3" fmla="*/ 46441 h 92593"/>
              <a:gd name="connsiteX4" fmla="*/ 484467 w 484467"/>
              <a:gd name="connsiteY4" fmla="*/ 0 h 92593"/>
              <a:gd name="connsiteX0" fmla="*/ 0 w 403547"/>
              <a:gd name="connsiteY0" fmla="*/ 23714 h 84501"/>
              <a:gd name="connsiteX1" fmla="*/ 111740 w 403547"/>
              <a:gd name="connsiteY1" fmla="*/ 78529 h 84501"/>
              <a:gd name="connsiteX2" fmla="*/ 206453 w 403547"/>
              <a:gd name="connsiteY2" fmla="*/ 78529 h 84501"/>
              <a:gd name="connsiteX3" fmla="*/ 276748 w 403547"/>
              <a:gd name="connsiteY3" fmla="*/ 38349 h 84501"/>
              <a:gd name="connsiteX4" fmla="*/ 403547 w 403547"/>
              <a:gd name="connsiteY4" fmla="*/ 0 h 84501"/>
              <a:gd name="connsiteX0" fmla="*/ 0 w 403547"/>
              <a:gd name="connsiteY0" fmla="*/ 23714 h 80866"/>
              <a:gd name="connsiteX1" fmla="*/ 192661 w 403547"/>
              <a:gd name="connsiteY1" fmla="*/ 70437 h 80866"/>
              <a:gd name="connsiteX2" fmla="*/ 206453 w 403547"/>
              <a:gd name="connsiteY2" fmla="*/ 78529 h 80866"/>
              <a:gd name="connsiteX3" fmla="*/ 276748 w 403547"/>
              <a:gd name="connsiteY3" fmla="*/ 38349 h 80866"/>
              <a:gd name="connsiteX4" fmla="*/ 403547 w 403547"/>
              <a:gd name="connsiteY4" fmla="*/ 0 h 80866"/>
              <a:gd name="connsiteX0" fmla="*/ 0 w 403547"/>
              <a:gd name="connsiteY0" fmla="*/ 23714 h 75404"/>
              <a:gd name="connsiteX1" fmla="*/ 192661 w 403547"/>
              <a:gd name="connsiteY1" fmla="*/ 70437 h 75404"/>
              <a:gd name="connsiteX2" fmla="*/ 165993 w 403547"/>
              <a:gd name="connsiteY2" fmla="*/ 70437 h 75404"/>
              <a:gd name="connsiteX3" fmla="*/ 276748 w 403547"/>
              <a:gd name="connsiteY3" fmla="*/ 38349 h 75404"/>
              <a:gd name="connsiteX4" fmla="*/ 403547 w 403547"/>
              <a:gd name="connsiteY4" fmla="*/ 0 h 75404"/>
              <a:gd name="connsiteX0" fmla="*/ 0 w 403547"/>
              <a:gd name="connsiteY0" fmla="*/ 23714 h 75873"/>
              <a:gd name="connsiteX1" fmla="*/ 192661 w 403547"/>
              <a:gd name="connsiteY1" fmla="*/ 70437 h 75873"/>
              <a:gd name="connsiteX2" fmla="*/ 165993 w 403547"/>
              <a:gd name="connsiteY2" fmla="*/ 70437 h 75873"/>
              <a:gd name="connsiteX3" fmla="*/ 276748 w 403547"/>
              <a:gd name="connsiteY3" fmla="*/ 70717 h 75873"/>
              <a:gd name="connsiteX4" fmla="*/ 403547 w 403547"/>
              <a:gd name="connsiteY4" fmla="*/ 0 h 7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47" h="75873">
                <a:moveTo>
                  <a:pt x="0" y="23714"/>
                </a:moveTo>
                <a:cubicBezTo>
                  <a:pt x="10601" y="87987"/>
                  <a:pt x="164996" y="62650"/>
                  <a:pt x="192661" y="70437"/>
                </a:cubicBezTo>
                <a:cubicBezTo>
                  <a:pt x="220326" y="78224"/>
                  <a:pt x="151979" y="70390"/>
                  <a:pt x="165993" y="70437"/>
                </a:cubicBezTo>
                <a:cubicBezTo>
                  <a:pt x="180007" y="70484"/>
                  <a:pt x="237156" y="82457"/>
                  <a:pt x="276748" y="70717"/>
                </a:cubicBezTo>
                <a:cubicBezTo>
                  <a:pt x="316340" y="58977"/>
                  <a:pt x="352526" y="46382"/>
                  <a:pt x="403547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Freeform 64"/>
          <p:cNvSpPr/>
          <p:nvPr/>
        </p:nvSpPr>
        <p:spPr>
          <a:xfrm>
            <a:off x="4323676" y="5506703"/>
            <a:ext cx="2214841" cy="192445"/>
          </a:xfrm>
          <a:custGeom>
            <a:avLst/>
            <a:gdLst>
              <a:gd name="connsiteX0" fmla="*/ 65188 w 2214841"/>
              <a:gd name="connsiteY0" fmla="*/ 75826 h 192445"/>
              <a:gd name="connsiteX1" fmla="*/ 566120 w 2214841"/>
              <a:gd name="connsiteY1" fmla="*/ 28119 h 192445"/>
              <a:gd name="connsiteX2" fmla="*/ 1377153 w 2214841"/>
              <a:gd name="connsiteY2" fmla="*/ 4265 h 192445"/>
              <a:gd name="connsiteX3" fmla="*/ 2204089 w 2214841"/>
              <a:gd name="connsiteY3" fmla="*/ 115583 h 192445"/>
              <a:gd name="connsiteX4" fmla="*/ 1790621 w 2214841"/>
              <a:gd name="connsiteY4" fmla="*/ 171242 h 192445"/>
              <a:gd name="connsiteX5" fmla="*/ 971637 w 2214841"/>
              <a:gd name="connsiteY5" fmla="*/ 187145 h 192445"/>
              <a:gd name="connsiteX6" fmla="*/ 502510 w 2214841"/>
              <a:gd name="connsiteY6" fmla="*/ 187145 h 192445"/>
              <a:gd name="connsiteX7" fmla="*/ 136750 w 2214841"/>
              <a:gd name="connsiteY7" fmla="*/ 187145 h 192445"/>
              <a:gd name="connsiteX8" fmla="*/ 9529 w 2214841"/>
              <a:gd name="connsiteY8" fmla="*/ 115583 h 192445"/>
              <a:gd name="connsiteX9" fmla="*/ 65188 w 2214841"/>
              <a:gd name="connsiteY9" fmla="*/ 75826 h 1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841" h="192445">
                <a:moveTo>
                  <a:pt x="65188" y="75826"/>
                </a:moveTo>
                <a:cubicBezTo>
                  <a:pt x="157953" y="61249"/>
                  <a:pt x="347459" y="40046"/>
                  <a:pt x="566120" y="28119"/>
                </a:cubicBezTo>
                <a:cubicBezTo>
                  <a:pt x="784781" y="16192"/>
                  <a:pt x="1104158" y="-10312"/>
                  <a:pt x="1377153" y="4265"/>
                </a:cubicBezTo>
                <a:cubicBezTo>
                  <a:pt x="1650148" y="18842"/>
                  <a:pt x="2135178" y="87753"/>
                  <a:pt x="2204089" y="115583"/>
                </a:cubicBezTo>
                <a:cubicBezTo>
                  <a:pt x="2273000" y="143413"/>
                  <a:pt x="1996030" y="159315"/>
                  <a:pt x="1790621" y="171242"/>
                </a:cubicBezTo>
                <a:cubicBezTo>
                  <a:pt x="1585212" y="183169"/>
                  <a:pt x="1186322" y="184495"/>
                  <a:pt x="971637" y="187145"/>
                </a:cubicBezTo>
                <a:cubicBezTo>
                  <a:pt x="756952" y="189795"/>
                  <a:pt x="502510" y="187145"/>
                  <a:pt x="502510" y="187145"/>
                </a:cubicBezTo>
                <a:cubicBezTo>
                  <a:pt x="363362" y="187145"/>
                  <a:pt x="218914" y="199072"/>
                  <a:pt x="136750" y="187145"/>
                </a:cubicBezTo>
                <a:cubicBezTo>
                  <a:pt x="54586" y="175218"/>
                  <a:pt x="14830" y="135461"/>
                  <a:pt x="9529" y="115583"/>
                </a:cubicBezTo>
                <a:cubicBezTo>
                  <a:pt x="4228" y="95705"/>
                  <a:pt x="-27577" y="90403"/>
                  <a:pt x="65188" y="75826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Freeform 26"/>
          <p:cNvSpPr/>
          <p:nvPr/>
        </p:nvSpPr>
        <p:spPr>
          <a:xfrm rot="1529879">
            <a:off x="2024447" y="3606669"/>
            <a:ext cx="4014181" cy="2669735"/>
          </a:xfrm>
          <a:custGeom>
            <a:avLst/>
            <a:gdLst>
              <a:gd name="connsiteX0" fmla="*/ 1168841 w 1168841"/>
              <a:gd name="connsiteY0" fmla="*/ 0 h 381663"/>
              <a:gd name="connsiteX1" fmla="*/ 882594 w 1168841"/>
              <a:gd name="connsiteY1" fmla="*/ 270344 h 381663"/>
              <a:gd name="connsiteX2" fmla="*/ 699714 w 1168841"/>
              <a:gd name="connsiteY2" fmla="*/ 381663 h 381663"/>
              <a:gd name="connsiteX3" fmla="*/ 286247 w 1168841"/>
              <a:gd name="connsiteY3" fmla="*/ 381663 h 381663"/>
              <a:gd name="connsiteX4" fmla="*/ 0 w 1168841"/>
              <a:gd name="connsiteY4" fmla="*/ 270344 h 381663"/>
              <a:gd name="connsiteX0" fmla="*/ 1168841 w 1168841"/>
              <a:gd name="connsiteY0" fmla="*/ 0 h 391649"/>
              <a:gd name="connsiteX1" fmla="*/ 882594 w 1168841"/>
              <a:gd name="connsiteY1" fmla="*/ 270344 h 391649"/>
              <a:gd name="connsiteX2" fmla="*/ 628153 w 1168841"/>
              <a:gd name="connsiteY2" fmla="*/ 373711 h 391649"/>
              <a:gd name="connsiteX3" fmla="*/ 286247 w 1168841"/>
              <a:gd name="connsiteY3" fmla="*/ 381663 h 391649"/>
              <a:gd name="connsiteX4" fmla="*/ 0 w 1168841"/>
              <a:gd name="connsiteY4" fmla="*/ 270344 h 391649"/>
              <a:gd name="connsiteX0" fmla="*/ 1168841 w 1168841"/>
              <a:gd name="connsiteY0" fmla="*/ 0 h 392040"/>
              <a:gd name="connsiteX1" fmla="*/ 922350 w 1168841"/>
              <a:gd name="connsiteY1" fmla="*/ 262393 h 392040"/>
              <a:gd name="connsiteX2" fmla="*/ 628153 w 1168841"/>
              <a:gd name="connsiteY2" fmla="*/ 373711 h 392040"/>
              <a:gd name="connsiteX3" fmla="*/ 286247 w 1168841"/>
              <a:gd name="connsiteY3" fmla="*/ 381663 h 392040"/>
              <a:gd name="connsiteX4" fmla="*/ 0 w 1168841"/>
              <a:gd name="connsiteY4" fmla="*/ 270344 h 392040"/>
              <a:gd name="connsiteX0" fmla="*/ 4014181 w 4014181"/>
              <a:gd name="connsiteY0" fmla="*/ 0 h 2580222"/>
              <a:gd name="connsiteX1" fmla="*/ 922350 w 4014181"/>
              <a:gd name="connsiteY1" fmla="*/ 2368221 h 2580222"/>
              <a:gd name="connsiteX2" fmla="*/ 628153 w 4014181"/>
              <a:gd name="connsiteY2" fmla="*/ 2479539 h 2580222"/>
              <a:gd name="connsiteX3" fmla="*/ 286247 w 4014181"/>
              <a:gd name="connsiteY3" fmla="*/ 2487491 h 2580222"/>
              <a:gd name="connsiteX4" fmla="*/ 0 w 4014181"/>
              <a:gd name="connsiteY4" fmla="*/ 2376172 h 2580222"/>
              <a:gd name="connsiteX0" fmla="*/ 4014181 w 4014181"/>
              <a:gd name="connsiteY0" fmla="*/ 0 h 2525945"/>
              <a:gd name="connsiteX1" fmla="*/ 3598520 w 4014181"/>
              <a:gd name="connsiteY1" fmla="*/ 762284 h 2525945"/>
              <a:gd name="connsiteX2" fmla="*/ 922350 w 4014181"/>
              <a:gd name="connsiteY2" fmla="*/ 2368221 h 2525945"/>
              <a:gd name="connsiteX3" fmla="*/ 628153 w 4014181"/>
              <a:gd name="connsiteY3" fmla="*/ 2479539 h 2525945"/>
              <a:gd name="connsiteX4" fmla="*/ 286247 w 4014181"/>
              <a:gd name="connsiteY4" fmla="*/ 2487491 h 2525945"/>
              <a:gd name="connsiteX5" fmla="*/ 0 w 4014181"/>
              <a:gd name="connsiteY5" fmla="*/ 2376172 h 2525945"/>
              <a:gd name="connsiteX0" fmla="*/ 4014181 w 4014181"/>
              <a:gd name="connsiteY0" fmla="*/ 0 h 2497868"/>
              <a:gd name="connsiteX1" fmla="*/ 3598520 w 4014181"/>
              <a:gd name="connsiteY1" fmla="*/ 762284 h 2497868"/>
              <a:gd name="connsiteX2" fmla="*/ 2495938 w 4014181"/>
              <a:gd name="connsiteY2" fmla="*/ 1719799 h 2497868"/>
              <a:gd name="connsiteX3" fmla="*/ 922350 w 4014181"/>
              <a:gd name="connsiteY3" fmla="*/ 2368221 h 2497868"/>
              <a:gd name="connsiteX4" fmla="*/ 628153 w 4014181"/>
              <a:gd name="connsiteY4" fmla="*/ 2479539 h 2497868"/>
              <a:gd name="connsiteX5" fmla="*/ 286247 w 4014181"/>
              <a:gd name="connsiteY5" fmla="*/ 2487491 h 2497868"/>
              <a:gd name="connsiteX6" fmla="*/ 0 w 4014181"/>
              <a:gd name="connsiteY6" fmla="*/ 2376172 h 2497868"/>
              <a:gd name="connsiteX0" fmla="*/ 4014181 w 4014181"/>
              <a:gd name="connsiteY0" fmla="*/ 0 h 2497868"/>
              <a:gd name="connsiteX1" fmla="*/ 3598520 w 4014181"/>
              <a:gd name="connsiteY1" fmla="*/ 762284 h 2497868"/>
              <a:gd name="connsiteX2" fmla="*/ 2495938 w 4014181"/>
              <a:gd name="connsiteY2" fmla="*/ 1719799 h 2497868"/>
              <a:gd name="connsiteX3" fmla="*/ 922350 w 4014181"/>
              <a:gd name="connsiteY3" fmla="*/ 2368221 h 2497868"/>
              <a:gd name="connsiteX4" fmla="*/ 628153 w 4014181"/>
              <a:gd name="connsiteY4" fmla="*/ 2479539 h 2497868"/>
              <a:gd name="connsiteX5" fmla="*/ 286247 w 4014181"/>
              <a:gd name="connsiteY5" fmla="*/ 2487491 h 2497868"/>
              <a:gd name="connsiteX6" fmla="*/ 0 w 4014181"/>
              <a:gd name="connsiteY6" fmla="*/ 2376172 h 2497868"/>
              <a:gd name="connsiteX0" fmla="*/ 4014181 w 4014181"/>
              <a:gd name="connsiteY0" fmla="*/ 0 h 2497868"/>
              <a:gd name="connsiteX1" fmla="*/ 3579419 w 4014181"/>
              <a:gd name="connsiteY1" fmla="*/ 833059 h 2497868"/>
              <a:gd name="connsiteX2" fmla="*/ 2495938 w 4014181"/>
              <a:gd name="connsiteY2" fmla="*/ 1719799 h 2497868"/>
              <a:gd name="connsiteX3" fmla="*/ 922350 w 4014181"/>
              <a:gd name="connsiteY3" fmla="*/ 2368221 h 2497868"/>
              <a:gd name="connsiteX4" fmla="*/ 628153 w 4014181"/>
              <a:gd name="connsiteY4" fmla="*/ 2479539 h 2497868"/>
              <a:gd name="connsiteX5" fmla="*/ 286247 w 4014181"/>
              <a:gd name="connsiteY5" fmla="*/ 2487491 h 2497868"/>
              <a:gd name="connsiteX6" fmla="*/ 0 w 4014181"/>
              <a:gd name="connsiteY6" fmla="*/ 2376172 h 2497868"/>
              <a:gd name="connsiteX0" fmla="*/ 4014181 w 4014181"/>
              <a:gd name="connsiteY0" fmla="*/ 0 h 2497868"/>
              <a:gd name="connsiteX1" fmla="*/ 3579419 w 4014181"/>
              <a:gd name="connsiteY1" fmla="*/ 833059 h 2497868"/>
              <a:gd name="connsiteX2" fmla="*/ 2495938 w 4014181"/>
              <a:gd name="connsiteY2" fmla="*/ 1719799 h 2497868"/>
              <a:gd name="connsiteX3" fmla="*/ 922350 w 4014181"/>
              <a:gd name="connsiteY3" fmla="*/ 2368221 h 2497868"/>
              <a:gd name="connsiteX4" fmla="*/ 628153 w 4014181"/>
              <a:gd name="connsiteY4" fmla="*/ 2479539 h 2497868"/>
              <a:gd name="connsiteX5" fmla="*/ 286247 w 4014181"/>
              <a:gd name="connsiteY5" fmla="*/ 2487491 h 2497868"/>
              <a:gd name="connsiteX6" fmla="*/ 0 w 4014181"/>
              <a:gd name="connsiteY6" fmla="*/ 2376172 h 2497868"/>
              <a:gd name="connsiteX0" fmla="*/ 4014181 w 4014181"/>
              <a:gd name="connsiteY0" fmla="*/ 0 h 2522109"/>
              <a:gd name="connsiteX1" fmla="*/ 3579419 w 4014181"/>
              <a:gd name="connsiteY1" fmla="*/ 833059 h 2522109"/>
              <a:gd name="connsiteX2" fmla="*/ 2495938 w 4014181"/>
              <a:gd name="connsiteY2" fmla="*/ 1719799 h 2522109"/>
              <a:gd name="connsiteX3" fmla="*/ 1372286 w 4014181"/>
              <a:gd name="connsiteY3" fmla="*/ 2461960 h 2522109"/>
              <a:gd name="connsiteX4" fmla="*/ 628153 w 4014181"/>
              <a:gd name="connsiteY4" fmla="*/ 2479539 h 2522109"/>
              <a:gd name="connsiteX5" fmla="*/ 286247 w 4014181"/>
              <a:gd name="connsiteY5" fmla="*/ 2487491 h 2522109"/>
              <a:gd name="connsiteX6" fmla="*/ 0 w 4014181"/>
              <a:gd name="connsiteY6" fmla="*/ 2376172 h 2522109"/>
              <a:gd name="connsiteX0" fmla="*/ 4014181 w 4014181"/>
              <a:gd name="connsiteY0" fmla="*/ 0 h 2522109"/>
              <a:gd name="connsiteX1" fmla="*/ 3579419 w 4014181"/>
              <a:gd name="connsiteY1" fmla="*/ 833059 h 2522109"/>
              <a:gd name="connsiteX2" fmla="*/ 2495938 w 4014181"/>
              <a:gd name="connsiteY2" fmla="*/ 1719799 h 2522109"/>
              <a:gd name="connsiteX3" fmla="*/ 1372286 w 4014181"/>
              <a:gd name="connsiteY3" fmla="*/ 2461960 h 2522109"/>
              <a:gd name="connsiteX4" fmla="*/ 628153 w 4014181"/>
              <a:gd name="connsiteY4" fmla="*/ 2479539 h 2522109"/>
              <a:gd name="connsiteX5" fmla="*/ 286247 w 4014181"/>
              <a:gd name="connsiteY5" fmla="*/ 2487491 h 2522109"/>
              <a:gd name="connsiteX6" fmla="*/ 0 w 4014181"/>
              <a:gd name="connsiteY6" fmla="*/ 2376172 h 2522109"/>
              <a:gd name="connsiteX0" fmla="*/ 4014181 w 4014181"/>
              <a:gd name="connsiteY0" fmla="*/ 0 h 2519693"/>
              <a:gd name="connsiteX1" fmla="*/ 3579419 w 4014181"/>
              <a:gd name="connsiteY1" fmla="*/ 833059 h 2519693"/>
              <a:gd name="connsiteX2" fmla="*/ 2538005 w 4014181"/>
              <a:gd name="connsiteY2" fmla="*/ 1752591 h 2519693"/>
              <a:gd name="connsiteX3" fmla="*/ 1372286 w 4014181"/>
              <a:gd name="connsiteY3" fmla="*/ 2461960 h 2519693"/>
              <a:gd name="connsiteX4" fmla="*/ 628153 w 4014181"/>
              <a:gd name="connsiteY4" fmla="*/ 2479539 h 2519693"/>
              <a:gd name="connsiteX5" fmla="*/ 286247 w 4014181"/>
              <a:gd name="connsiteY5" fmla="*/ 2487491 h 2519693"/>
              <a:gd name="connsiteX6" fmla="*/ 0 w 4014181"/>
              <a:gd name="connsiteY6" fmla="*/ 2376172 h 2519693"/>
              <a:gd name="connsiteX0" fmla="*/ 4014181 w 4014181"/>
              <a:gd name="connsiteY0" fmla="*/ 0 h 2519693"/>
              <a:gd name="connsiteX1" fmla="*/ 3579419 w 4014181"/>
              <a:gd name="connsiteY1" fmla="*/ 833059 h 2519693"/>
              <a:gd name="connsiteX2" fmla="*/ 2538005 w 4014181"/>
              <a:gd name="connsiteY2" fmla="*/ 1752591 h 2519693"/>
              <a:gd name="connsiteX3" fmla="*/ 1372286 w 4014181"/>
              <a:gd name="connsiteY3" fmla="*/ 2461960 h 2519693"/>
              <a:gd name="connsiteX4" fmla="*/ 628153 w 4014181"/>
              <a:gd name="connsiteY4" fmla="*/ 2479539 h 2519693"/>
              <a:gd name="connsiteX5" fmla="*/ 286247 w 4014181"/>
              <a:gd name="connsiteY5" fmla="*/ 2487491 h 2519693"/>
              <a:gd name="connsiteX6" fmla="*/ 0 w 4014181"/>
              <a:gd name="connsiteY6" fmla="*/ 2376172 h 2519693"/>
              <a:gd name="connsiteX0" fmla="*/ 4014181 w 4014181"/>
              <a:gd name="connsiteY0" fmla="*/ 0 h 2519693"/>
              <a:gd name="connsiteX1" fmla="*/ 3579419 w 4014181"/>
              <a:gd name="connsiteY1" fmla="*/ 833059 h 2519693"/>
              <a:gd name="connsiteX2" fmla="*/ 2538005 w 4014181"/>
              <a:gd name="connsiteY2" fmla="*/ 1752591 h 2519693"/>
              <a:gd name="connsiteX3" fmla="*/ 1372286 w 4014181"/>
              <a:gd name="connsiteY3" fmla="*/ 2461960 h 2519693"/>
              <a:gd name="connsiteX4" fmla="*/ 628153 w 4014181"/>
              <a:gd name="connsiteY4" fmla="*/ 2479539 h 2519693"/>
              <a:gd name="connsiteX5" fmla="*/ 286247 w 4014181"/>
              <a:gd name="connsiteY5" fmla="*/ 2487491 h 2519693"/>
              <a:gd name="connsiteX6" fmla="*/ 0 w 4014181"/>
              <a:gd name="connsiteY6" fmla="*/ 2376172 h 2519693"/>
              <a:gd name="connsiteX0" fmla="*/ 4014181 w 4014181"/>
              <a:gd name="connsiteY0" fmla="*/ 0 h 2664913"/>
              <a:gd name="connsiteX1" fmla="*/ 3579419 w 4014181"/>
              <a:gd name="connsiteY1" fmla="*/ 833059 h 2664913"/>
              <a:gd name="connsiteX2" fmla="*/ 2538005 w 4014181"/>
              <a:gd name="connsiteY2" fmla="*/ 1752591 h 2664913"/>
              <a:gd name="connsiteX3" fmla="*/ 1372286 w 4014181"/>
              <a:gd name="connsiteY3" fmla="*/ 2461960 h 2664913"/>
              <a:gd name="connsiteX4" fmla="*/ 646042 w 4014181"/>
              <a:gd name="connsiteY4" fmla="*/ 2664814 h 2664913"/>
              <a:gd name="connsiteX5" fmla="*/ 286247 w 4014181"/>
              <a:gd name="connsiteY5" fmla="*/ 2487491 h 2664913"/>
              <a:gd name="connsiteX6" fmla="*/ 0 w 4014181"/>
              <a:gd name="connsiteY6" fmla="*/ 2376172 h 2664913"/>
              <a:gd name="connsiteX0" fmla="*/ 4014181 w 4014181"/>
              <a:gd name="connsiteY0" fmla="*/ 0 h 2666389"/>
              <a:gd name="connsiteX1" fmla="*/ 3579419 w 4014181"/>
              <a:gd name="connsiteY1" fmla="*/ 833059 h 2666389"/>
              <a:gd name="connsiteX2" fmla="*/ 2538005 w 4014181"/>
              <a:gd name="connsiteY2" fmla="*/ 1752591 h 2666389"/>
              <a:gd name="connsiteX3" fmla="*/ 1372286 w 4014181"/>
              <a:gd name="connsiteY3" fmla="*/ 2461960 h 2666389"/>
              <a:gd name="connsiteX4" fmla="*/ 646042 w 4014181"/>
              <a:gd name="connsiteY4" fmla="*/ 2664814 h 2666389"/>
              <a:gd name="connsiteX5" fmla="*/ 217570 w 4014181"/>
              <a:gd name="connsiteY5" fmla="*/ 2546673 h 2666389"/>
              <a:gd name="connsiteX6" fmla="*/ 0 w 4014181"/>
              <a:gd name="connsiteY6" fmla="*/ 2376172 h 2666389"/>
              <a:gd name="connsiteX0" fmla="*/ 4014181 w 4014181"/>
              <a:gd name="connsiteY0" fmla="*/ 0 h 2667490"/>
              <a:gd name="connsiteX1" fmla="*/ 3579419 w 4014181"/>
              <a:gd name="connsiteY1" fmla="*/ 833059 h 2667490"/>
              <a:gd name="connsiteX2" fmla="*/ 2538005 w 4014181"/>
              <a:gd name="connsiteY2" fmla="*/ 1752591 h 2667490"/>
              <a:gd name="connsiteX3" fmla="*/ 1372286 w 4014181"/>
              <a:gd name="connsiteY3" fmla="*/ 2461960 h 2667490"/>
              <a:gd name="connsiteX4" fmla="*/ 646042 w 4014181"/>
              <a:gd name="connsiteY4" fmla="*/ 2664814 h 2667490"/>
              <a:gd name="connsiteX5" fmla="*/ 217570 w 4014181"/>
              <a:gd name="connsiteY5" fmla="*/ 2546673 h 2667490"/>
              <a:gd name="connsiteX6" fmla="*/ 0 w 4014181"/>
              <a:gd name="connsiteY6" fmla="*/ 2376172 h 2667490"/>
              <a:gd name="connsiteX0" fmla="*/ 4014181 w 4014181"/>
              <a:gd name="connsiteY0" fmla="*/ 0 h 2666909"/>
              <a:gd name="connsiteX1" fmla="*/ 3579419 w 4014181"/>
              <a:gd name="connsiteY1" fmla="*/ 833059 h 2666909"/>
              <a:gd name="connsiteX2" fmla="*/ 2538005 w 4014181"/>
              <a:gd name="connsiteY2" fmla="*/ 1752591 h 2666909"/>
              <a:gd name="connsiteX3" fmla="*/ 1372286 w 4014181"/>
              <a:gd name="connsiteY3" fmla="*/ 2461960 h 2666909"/>
              <a:gd name="connsiteX4" fmla="*/ 646042 w 4014181"/>
              <a:gd name="connsiteY4" fmla="*/ 2664814 h 2666909"/>
              <a:gd name="connsiteX5" fmla="*/ 217570 w 4014181"/>
              <a:gd name="connsiteY5" fmla="*/ 2546673 h 2666909"/>
              <a:gd name="connsiteX6" fmla="*/ 0 w 4014181"/>
              <a:gd name="connsiteY6" fmla="*/ 2376172 h 2666909"/>
              <a:gd name="connsiteX0" fmla="*/ 4014181 w 4014181"/>
              <a:gd name="connsiteY0" fmla="*/ 0 h 2668217"/>
              <a:gd name="connsiteX1" fmla="*/ 3579419 w 4014181"/>
              <a:gd name="connsiteY1" fmla="*/ 833059 h 2668217"/>
              <a:gd name="connsiteX2" fmla="*/ 2538005 w 4014181"/>
              <a:gd name="connsiteY2" fmla="*/ 1752591 h 2668217"/>
              <a:gd name="connsiteX3" fmla="*/ 1490208 w 4014181"/>
              <a:gd name="connsiteY3" fmla="*/ 2432147 h 2668217"/>
              <a:gd name="connsiteX4" fmla="*/ 646042 w 4014181"/>
              <a:gd name="connsiteY4" fmla="*/ 2664814 h 2668217"/>
              <a:gd name="connsiteX5" fmla="*/ 217570 w 4014181"/>
              <a:gd name="connsiteY5" fmla="*/ 2546673 h 2668217"/>
              <a:gd name="connsiteX6" fmla="*/ 0 w 4014181"/>
              <a:gd name="connsiteY6" fmla="*/ 2376172 h 2668217"/>
              <a:gd name="connsiteX0" fmla="*/ 4014181 w 4014181"/>
              <a:gd name="connsiteY0" fmla="*/ 0 h 2668217"/>
              <a:gd name="connsiteX1" fmla="*/ 3579419 w 4014181"/>
              <a:gd name="connsiteY1" fmla="*/ 833059 h 2668217"/>
              <a:gd name="connsiteX2" fmla="*/ 2651161 w 4014181"/>
              <a:gd name="connsiteY2" fmla="*/ 1895859 h 2668217"/>
              <a:gd name="connsiteX3" fmla="*/ 1490208 w 4014181"/>
              <a:gd name="connsiteY3" fmla="*/ 2432147 h 2668217"/>
              <a:gd name="connsiteX4" fmla="*/ 646042 w 4014181"/>
              <a:gd name="connsiteY4" fmla="*/ 2664814 h 2668217"/>
              <a:gd name="connsiteX5" fmla="*/ 217570 w 4014181"/>
              <a:gd name="connsiteY5" fmla="*/ 2546673 h 2668217"/>
              <a:gd name="connsiteX6" fmla="*/ 0 w 4014181"/>
              <a:gd name="connsiteY6" fmla="*/ 2376172 h 2668217"/>
              <a:gd name="connsiteX0" fmla="*/ 4014181 w 4014181"/>
              <a:gd name="connsiteY0" fmla="*/ 0 h 2668217"/>
              <a:gd name="connsiteX1" fmla="*/ 3579419 w 4014181"/>
              <a:gd name="connsiteY1" fmla="*/ 833059 h 2668217"/>
              <a:gd name="connsiteX2" fmla="*/ 2651161 w 4014181"/>
              <a:gd name="connsiteY2" fmla="*/ 1895859 h 2668217"/>
              <a:gd name="connsiteX3" fmla="*/ 1490208 w 4014181"/>
              <a:gd name="connsiteY3" fmla="*/ 2432147 h 2668217"/>
              <a:gd name="connsiteX4" fmla="*/ 646042 w 4014181"/>
              <a:gd name="connsiteY4" fmla="*/ 2664814 h 2668217"/>
              <a:gd name="connsiteX5" fmla="*/ 217570 w 4014181"/>
              <a:gd name="connsiteY5" fmla="*/ 2546673 h 2668217"/>
              <a:gd name="connsiteX6" fmla="*/ 0 w 4014181"/>
              <a:gd name="connsiteY6" fmla="*/ 2376172 h 2668217"/>
              <a:gd name="connsiteX0" fmla="*/ 4014181 w 4014181"/>
              <a:gd name="connsiteY0" fmla="*/ 0 h 2668217"/>
              <a:gd name="connsiteX1" fmla="*/ 3579419 w 4014181"/>
              <a:gd name="connsiteY1" fmla="*/ 833059 h 2668217"/>
              <a:gd name="connsiteX2" fmla="*/ 2703749 w 4014181"/>
              <a:gd name="connsiteY2" fmla="*/ 1987325 h 2668217"/>
              <a:gd name="connsiteX3" fmla="*/ 1490208 w 4014181"/>
              <a:gd name="connsiteY3" fmla="*/ 2432147 h 2668217"/>
              <a:gd name="connsiteX4" fmla="*/ 646042 w 4014181"/>
              <a:gd name="connsiteY4" fmla="*/ 2664814 h 2668217"/>
              <a:gd name="connsiteX5" fmla="*/ 217570 w 4014181"/>
              <a:gd name="connsiteY5" fmla="*/ 2546673 h 2668217"/>
              <a:gd name="connsiteX6" fmla="*/ 0 w 4014181"/>
              <a:gd name="connsiteY6" fmla="*/ 2376172 h 2668217"/>
              <a:gd name="connsiteX0" fmla="*/ 4014181 w 4014181"/>
              <a:gd name="connsiteY0" fmla="*/ 0 h 2668217"/>
              <a:gd name="connsiteX1" fmla="*/ 3579419 w 4014181"/>
              <a:gd name="connsiteY1" fmla="*/ 833059 h 2668217"/>
              <a:gd name="connsiteX2" fmla="*/ 2703749 w 4014181"/>
              <a:gd name="connsiteY2" fmla="*/ 1987325 h 2668217"/>
              <a:gd name="connsiteX3" fmla="*/ 1490208 w 4014181"/>
              <a:gd name="connsiteY3" fmla="*/ 2432147 h 2668217"/>
              <a:gd name="connsiteX4" fmla="*/ 646042 w 4014181"/>
              <a:gd name="connsiteY4" fmla="*/ 2664814 h 2668217"/>
              <a:gd name="connsiteX5" fmla="*/ 217570 w 4014181"/>
              <a:gd name="connsiteY5" fmla="*/ 2546673 h 2668217"/>
              <a:gd name="connsiteX6" fmla="*/ 0 w 4014181"/>
              <a:gd name="connsiteY6" fmla="*/ 2376172 h 2668217"/>
              <a:gd name="connsiteX0" fmla="*/ 4014181 w 4014181"/>
              <a:gd name="connsiteY0" fmla="*/ 0 h 2673314"/>
              <a:gd name="connsiteX1" fmla="*/ 3579419 w 4014181"/>
              <a:gd name="connsiteY1" fmla="*/ 833059 h 2673314"/>
              <a:gd name="connsiteX2" fmla="*/ 2703749 w 4014181"/>
              <a:gd name="connsiteY2" fmla="*/ 1987325 h 2673314"/>
              <a:gd name="connsiteX3" fmla="*/ 1501783 w 4014181"/>
              <a:gd name="connsiteY3" fmla="*/ 2588001 h 2673314"/>
              <a:gd name="connsiteX4" fmla="*/ 646042 w 4014181"/>
              <a:gd name="connsiteY4" fmla="*/ 2664814 h 2673314"/>
              <a:gd name="connsiteX5" fmla="*/ 217570 w 4014181"/>
              <a:gd name="connsiteY5" fmla="*/ 2546673 h 2673314"/>
              <a:gd name="connsiteX6" fmla="*/ 0 w 4014181"/>
              <a:gd name="connsiteY6" fmla="*/ 2376172 h 2673314"/>
              <a:gd name="connsiteX0" fmla="*/ 4014181 w 4014181"/>
              <a:gd name="connsiteY0" fmla="*/ 0 h 2665377"/>
              <a:gd name="connsiteX1" fmla="*/ 3579419 w 4014181"/>
              <a:gd name="connsiteY1" fmla="*/ 833059 h 2665377"/>
              <a:gd name="connsiteX2" fmla="*/ 2703749 w 4014181"/>
              <a:gd name="connsiteY2" fmla="*/ 1987325 h 2665377"/>
              <a:gd name="connsiteX3" fmla="*/ 1501783 w 4014181"/>
              <a:gd name="connsiteY3" fmla="*/ 2588001 h 2665377"/>
              <a:gd name="connsiteX4" fmla="*/ 646042 w 4014181"/>
              <a:gd name="connsiteY4" fmla="*/ 2664814 h 2665377"/>
              <a:gd name="connsiteX5" fmla="*/ 217570 w 4014181"/>
              <a:gd name="connsiteY5" fmla="*/ 2546673 h 2665377"/>
              <a:gd name="connsiteX6" fmla="*/ 0 w 4014181"/>
              <a:gd name="connsiteY6" fmla="*/ 2376172 h 2665377"/>
              <a:gd name="connsiteX0" fmla="*/ 4014181 w 4014181"/>
              <a:gd name="connsiteY0" fmla="*/ 0 h 2669735"/>
              <a:gd name="connsiteX1" fmla="*/ 3579419 w 4014181"/>
              <a:gd name="connsiteY1" fmla="*/ 833059 h 2669735"/>
              <a:gd name="connsiteX2" fmla="*/ 2738246 w 4014181"/>
              <a:gd name="connsiteY2" fmla="*/ 2078455 h 2669735"/>
              <a:gd name="connsiteX3" fmla="*/ 1501783 w 4014181"/>
              <a:gd name="connsiteY3" fmla="*/ 2588001 h 2669735"/>
              <a:gd name="connsiteX4" fmla="*/ 646042 w 4014181"/>
              <a:gd name="connsiteY4" fmla="*/ 2664814 h 2669735"/>
              <a:gd name="connsiteX5" fmla="*/ 217570 w 4014181"/>
              <a:gd name="connsiteY5" fmla="*/ 2546673 h 2669735"/>
              <a:gd name="connsiteX6" fmla="*/ 0 w 4014181"/>
              <a:gd name="connsiteY6" fmla="*/ 2376172 h 2669735"/>
              <a:gd name="connsiteX0" fmla="*/ 4014181 w 4014181"/>
              <a:gd name="connsiteY0" fmla="*/ 0 h 2669735"/>
              <a:gd name="connsiteX1" fmla="*/ 3579419 w 4014181"/>
              <a:gd name="connsiteY1" fmla="*/ 833059 h 2669735"/>
              <a:gd name="connsiteX2" fmla="*/ 2738246 w 4014181"/>
              <a:gd name="connsiteY2" fmla="*/ 2078455 h 2669735"/>
              <a:gd name="connsiteX3" fmla="*/ 1501783 w 4014181"/>
              <a:gd name="connsiteY3" fmla="*/ 2588001 h 2669735"/>
              <a:gd name="connsiteX4" fmla="*/ 646042 w 4014181"/>
              <a:gd name="connsiteY4" fmla="*/ 2664814 h 2669735"/>
              <a:gd name="connsiteX5" fmla="*/ 217570 w 4014181"/>
              <a:gd name="connsiteY5" fmla="*/ 2546673 h 2669735"/>
              <a:gd name="connsiteX6" fmla="*/ 0 w 4014181"/>
              <a:gd name="connsiteY6" fmla="*/ 2376172 h 2669735"/>
              <a:gd name="connsiteX0" fmla="*/ 4014181 w 4014181"/>
              <a:gd name="connsiteY0" fmla="*/ 0 h 2669735"/>
              <a:gd name="connsiteX1" fmla="*/ 3579419 w 4014181"/>
              <a:gd name="connsiteY1" fmla="*/ 833059 h 2669735"/>
              <a:gd name="connsiteX2" fmla="*/ 2738246 w 4014181"/>
              <a:gd name="connsiteY2" fmla="*/ 2078455 h 2669735"/>
              <a:gd name="connsiteX3" fmla="*/ 1501783 w 4014181"/>
              <a:gd name="connsiteY3" fmla="*/ 2588001 h 2669735"/>
              <a:gd name="connsiteX4" fmla="*/ 646042 w 4014181"/>
              <a:gd name="connsiteY4" fmla="*/ 2664814 h 2669735"/>
              <a:gd name="connsiteX5" fmla="*/ 217570 w 4014181"/>
              <a:gd name="connsiteY5" fmla="*/ 2546673 h 2669735"/>
              <a:gd name="connsiteX6" fmla="*/ 0 w 4014181"/>
              <a:gd name="connsiteY6" fmla="*/ 2376172 h 2669735"/>
              <a:gd name="connsiteX0" fmla="*/ 4014181 w 4014181"/>
              <a:gd name="connsiteY0" fmla="*/ 0 h 2669735"/>
              <a:gd name="connsiteX1" fmla="*/ 3579419 w 4014181"/>
              <a:gd name="connsiteY1" fmla="*/ 833059 h 2669735"/>
              <a:gd name="connsiteX2" fmla="*/ 2738246 w 4014181"/>
              <a:gd name="connsiteY2" fmla="*/ 2078455 h 2669735"/>
              <a:gd name="connsiteX3" fmla="*/ 1501783 w 4014181"/>
              <a:gd name="connsiteY3" fmla="*/ 2588001 h 2669735"/>
              <a:gd name="connsiteX4" fmla="*/ 646042 w 4014181"/>
              <a:gd name="connsiteY4" fmla="*/ 2664814 h 2669735"/>
              <a:gd name="connsiteX5" fmla="*/ 217570 w 4014181"/>
              <a:gd name="connsiteY5" fmla="*/ 2546673 h 2669735"/>
              <a:gd name="connsiteX6" fmla="*/ 0 w 4014181"/>
              <a:gd name="connsiteY6" fmla="*/ 2376172 h 266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4181" h="2669735">
                <a:moveTo>
                  <a:pt x="4014181" y="0"/>
                </a:moveTo>
                <a:cubicBezTo>
                  <a:pt x="3911951" y="177223"/>
                  <a:pt x="3893789" y="240985"/>
                  <a:pt x="3579419" y="833059"/>
                </a:cubicBezTo>
                <a:cubicBezTo>
                  <a:pt x="3418892" y="1230224"/>
                  <a:pt x="3216637" y="1822262"/>
                  <a:pt x="2738246" y="2078455"/>
                </a:cubicBezTo>
                <a:cubicBezTo>
                  <a:pt x="2205805" y="2331816"/>
                  <a:pt x="1850484" y="2490275"/>
                  <a:pt x="1501783" y="2588001"/>
                </a:cubicBezTo>
                <a:cubicBezTo>
                  <a:pt x="1153082" y="2685727"/>
                  <a:pt x="860077" y="2671702"/>
                  <a:pt x="646042" y="2664814"/>
                </a:cubicBezTo>
                <a:cubicBezTo>
                  <a:pt x="432007" y="2657926"/>
                  <a:pt x="328337" y="2619733"/>
                  <a:pt x="217570" y="2546673"/>
                </a:cubicBezTo>
                <a:cubicBezTo>
                  <a:pt x="106803" y="2473613"/>
                  <a:pt x="84814" y="2422555"/>
                  <a:pt x="0" y="2376172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xtBox 68"/>
          <p:cNvSpPr txBox="1"/>
          <p:nvPr/>
        </p:nvSpPr>
        <p:spPr>
          <a:xfrm>
            <a:off x="5274772" y="5464425"/>
            <a:ext cx="2265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Kalkbevattend leem, klei, veen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609624" y="1143000"/>
            <a:ext cx="0" cy="38100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762024" y="1143000"/>
            <a:ext cx="0" cy="38100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914424" y="1143000"/>
            <a:ext cx="0" cy="38100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066824" y="1143000"/>
            <a:ext cx="0" cy="38100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219224" y="1143000"/>
            <a:ext cx="0" cy="38100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371624" y="1143000"/>
            <a:ext cx="0" cy="381000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489942" y="1519535"/>
            <a:ext cx="149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Regenwater</a:t>
            </a:r>
          </a:p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zuur, mineralenarm</a:t>
            </a:r>
            <a:endParaRPr lang="nl-NL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0" y="990599"/>
            <a:ext cx="9143999" cy="516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smtClean="0">
                <a:solidFill>
                  <a:srgbClr val="FFFF00"/>
                </a:solidFill>
              </a:rPr>
              <a:t>Spel tussen regen- en grondwater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Utrechtse heuvelrug e.o.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629400" cy="3157788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 smtClean="0"/>
              <a:t>Ecologische benadering van het systeem</a:t>
            </a:r>
          </a:p>
          <a:p>
            <a:pPr>
              <a:lnSpc>
                <a:spcPct val="150000"/>
              </a:lnSpc>
            </a:pPr>
            <a:r>
              <a:rPr lang="nl-NL" sz="2400" dirty="0" smtClean="0"/>
              <a:t>De ondergrond en het watersysteem</a:t>
            </a:r>
          </a:p>
          <a:p>
            <a:pPr>
              <a:lnSpc>
                <a:spcPct val="150000"/>
              </a:lnSpc>
            </a:pPr>
            <a:r>
              <a:rPr lang="nl-NL" sz="2400" dirty="0" smtClean="0"/>
              <a:t>Menselijke beinvloedingen</a:t>
            </a:r>
          </a:p>
          <a:p>
            <a:pPr>
              <a:lnSpc>
                <a:spcPct val="150000"/>
              </a:lnSpc>
            </a:pPr>
            <a:r>
              <a:rPr lang="nl-NL" sz="2400" dirty="0" smtClean="0"/>
              <a:t>Natte natuurwaarden</a:t>
            </a:r>
          </a:p>
          <a:p>
            <a:pPr>
              <a:lnSpc>
                <a:spcPct val="150000"/>
              </a:lnSpc>
            </a:pPr>
            <a:r>
              <a:rPr lang="nl-NL" sz="2400" dirty="0" smtClean="0"/>
              <a:t>Kansen voor de toekomst</a:t>
            </a:r>
          </a:p>
        </p:txBody>
      </p:sp>
      <p:sp>
        <p:nvSpPr>
          <p:cNvPr id="2" name="Rectangle 1"/>
          <p:cNvSpPr/>
          <p:nvPr/>
        </p:nvSpPr>
        <p:spPr>
          <a:xfrm>
            <a:off x="-21565" y="990600"/>
            <a:ext cx="914399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nl-NL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Denken in en bouwen met het </a:t>
            </a:r>
            <a:r>
              <a:rPr lang="nl-NL" sz="2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watersysteem</a:t>
            </a:r>
          </a:p>
        </p:txBody>
      </p:sp>
    </p:spTree>
    <p:extLst>
      <p:ext uri="{BB962C8B-B14F-4D97-AF65-F5344CB8AC3E}">
        <p14:creationId xmlns:p14="http://schemas.microsoft.com/office/powerpoint/2010/main" val="3062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810000"/>
            <a:ext cx="4572000" cy="266700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600" dirty="0" smtClean="0"/>
              <a:t>Blad is 1 cel dik.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 smtClean="0"/>
              <a:t>Kationenuitwisseling tussen de cel van Sphagnum mossen en het omringende water. </a:t>
            </a:r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dirty="0" smtClean="0"/>
              <a:t>Waterstofionen in oplossing verzuren het water.</a:t>
            </a:r>
          </a:p>
          <a:p>
            <a:pPr marL="0" indent="0">
              <a:buNone/>
            </a:pPr>
            <a:r>
              <a:rPr lang="nl-NL" sz="1600" dirty="0" smtClean="0"/>
              <a:t> </a:t>
            </a:r>
          </a:p>
          <a:p>
            <a:pPr marL="0" indent="0">
              <a:buNone/>
            </a:pPr>
            <a:r>
              <a:rPr lang="nl-NL" sz="1600" dirty="0" smtClean="0"/>
              <a:t>Zo vormen veenmossen (zwak) zure wateren en creëren ze een milieu voor zichzelf.  </a:t>
            </a:r>
          </a:p>
        </p:txBody>
      </p:sp>
      <p:pic>
        <p:nvPicPr>
          <p:cNvPr id="4" name="Picture 2" descr="http://johomaps.com/na/canada/bc/vancouver/burnsbog/guide/museum/wetlands/sphagnum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59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9" y="1752600"/>
            <a:ext cx="2496709" cy="18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Chemische samenstelling water</a:t>
            </a:r>
            <a:endParaRPr lang="nl-NL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0" y="990599"/>
            <a:ext cx="9143999" cy="516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smtClean="0">
                <a:solidFill>
                  <a:srgbClr val="FFFF00"/>
                </a:solidFill>
              </a:rPr>
              <a:t>Spel tussen regenwater en veenmossen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Waterorganismen en zuurgraad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27071"/>
              </p:ext>
            </p:extLst>
          </p:nvPr>
        </p:nvGraphicFramePr>
        <p:xfrm>
          <a:off x="838200" y="1600200"/>
          <a:ext cx="772655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106"/>
                <a:gridCol w="960755"/>
                <a:gridCol w="846455"/>
                <a:gridCol w="855980"/>
                <a:gridCol w="846455"/>
                <a:gridCol w="855980"/>
                <a:gridCol w="846455"/>
                <a:gridCol w="908368"/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&gt;6.5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6.0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5.5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5.0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4.5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4.0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pH&lt;4.0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baars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snoek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heikikker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salamander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tweekleppigen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kreeftachtigen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slakken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eendagsvliegen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veenmos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kroos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00200"/>
            <a:ext cx="1600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2000" dirty="0" smtClean="0"/>
              <a:t>Voedselarm</a:t>
            </a:r>
          </a:p>
        </p:txBody>
      </p:sp>
      <p:sp>
        <p:nvSpPr>
          <p:cNvPr id="5" name="Arc 4"/>
          <p:cNvSpPr/>
          <p:nvPr/>
        </p:nvSpPr>
        <p:spPr>
          <a:xfrm rot="14097043">
            <a:off x="4074543" y="2500504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762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/>
          <p:cNvSpPr/>
          <p:nvPr/>
        </p:nvSpPr>
        <p:spPr>
          <a:xfrm rot="19497043">
            <a:off x="4074543" y="2500504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3297043">
            <a:off x="4074543" y="2500505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8697043">
            <a:off x="4074543" y="2500505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762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13632052">
            <a:off x="1148043" y="2500505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19032052">
            <a:off x="1148043" y="2500505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2832052">
            <a:off x="1148043" y="2500506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38100">
            <a:solidFill>
              <a:srgbClr val="FF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232052">
            <a:off x="1148043" y="2500506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 rot="14143553">
            <a:off x="6741543" y="2500503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117475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9543553">
            <a:off x="6741543" y="2500503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1174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3343553">
            <a:off x="6741543" y="2500504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1174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8743553">
            <a:off x="6741543" y="2500504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117475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42651" y="1980687"/>
            <a:ext cx="81474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1200" dirty="0" smtClean="0">
                <a:solidFill>
                  <a:srgbClr val="00FF00"/>
                </a:solidFill>
              </a:rPr>
              <a:t>primaire productie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57400" y="2831133"/>
            <a:ext cx="99060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1200" dirty="0" smtClean="0">
                <a:solidFill>
                  <a:srgbClr val="FFC000"/>
                </a:solidFill>
              </a:rPr>
              <a:t>organisch materiaal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1200" dirty="0" smtClean="0">
                <a:solidFill>
                  <a:srgbClr val="FFC000"/>
                </a:solidFill>
              </a:rPr>
              <a:t>(detritus)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46311" y="3538034"/>
            <a:ext cx="1207427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1200" dirty="0" smtClean="0">
                <a:solidFill>
                  <a:srgbClr val="FF6600"/>
                </a:solidFill>
              </a:rPr>
              <a:t>decompositie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600" y="2738800"/>
            <a:ext cx="9144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1200" dirty="0" err="1" smtClean="0">
                <a:solidFill>
                  <a:srgbClr val="00FFFF"/>
                </a:solidFill>
              </a:rPr>
              <a:t>voedings-stoffen</a:t>
            </a:r>
            <a:endParaRPr lang="nl-NL" sz="1200" dirty="0" smtClean="0">
              <a:solidFill>
                <a:srgbClr val="00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9600" y="2745673"/>
            <a:ext cx="436711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57400" y="2745673"/>
            <a:ext cx="436711" cy="0"/>
          </a:xfrm>
          <a:prstGeom prst="straightConnector1">
            <a:avLst/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76464" y="2745673"/>
            <a:ext cx="436711" cy="0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86687" y="2745673"/>
            <a:ext cx="436711" cy="0"/>
          </a:xfrm>
          <a:prstGeom prst="straightConnector1">
            <a:avLst/>
          </a:prstGeom>
          <a:ln w="28575">
            <a:solidFill>
              <a:srgbClr val="FFCC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5986" y="2745673"/>
            <a:ext cx="436711" cy="0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48600" y="2745673"/>
            <a:ext cx="436711" cy="0"/>
          </a:xfrm>
          <a:prstGeom prst="straightConnector1">
            <a:avLst/>
          </a:prstGeom>
          <a:ln w="76200">
            <a:solidFill>
              <a:srgbClr val="FFCC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3352800" y="1600200"/>
            <a:ext cx="2526124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2000" dirty="0" smtClean="0"/>
              <a:t>Matig voedselrijk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04341" y="1600200"/>
            <a:ext cx="1581487" cy="38100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2000" dirty="0"/>
              <a:t>V</a:t>
            </a:r>
            <a:r>
              <a:rPr lang="nl-NL" sz="2000" dirty="0" smtClean="0"/>
              <a:t>oedselrijk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35092" y="3917274"/>
            <a:ext cx="914400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1200" i="1" dirty="0" smtClean="0"/>
              <a:t>toevoer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7955" y="3200465"/>
            <a:ext cx="311989" cy="4968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81200" y="3357833"/>
            <a:ext cx="0" cy="1973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409394" y="4196033"/>
            <a:ext cx="914400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1200" i="1" dirty="0" smtClean="0"/>
              <a:t>afvoer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22256" y="4046041"/>
            <a:ext cx="436711" cy="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22256" y="4239464"/>
            <a:ext cx="0" cy="2613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723581" y="3309444"/>
            <a:ext cx="311964" cy="0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76800" y="3397624"/>
            <a:ext cx="0" cy="26136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248400" y="3331149"/>
            <a:ext cx="454144" cy="4968"/>
          </a:xfrm>
          <a:prstGeom prst="straightConnector1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543800" y="3434594"/>
            <a:ext cx="0" cy="40768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14097043">
            <a:off x="5497339" y="5410760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762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rot="19497043">
            <a:off x="5497339" y="5410760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952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rot="3297043">
            <a:off x="5497339" y="5410761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1143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99260" y="5655929"/>
            <a:ext cx="436711" cy="0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509483" y="5655929"/>
            <a:ext cx="436711" cy="0"/>
          </a:xfrm>
          <a:prstGeom prst="straightConnector1">
            <a:avLst/>
          </a:prstGeom>
          <a:ln w="28575">
            <a:solidFill>
              <a:srgbClr val="FFCC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117615" y="6226215"/>
            <a:ext cx="311963" cy="0"/>
          </a:xfrm>
          <a:prstGeom prst="straightConnector1">
            <a:avLst/>
          </a:prstGeom>
          <a:ln w="127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270834" y="6320171"/>
            <a:ext cx="0" cy="40768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 rot="8697043">
            <a:off x="5489442" y="5408353"/>
            <a:ext cx="900000" cy="900000"/>
          </a:xfrm>
          <a:prstGeom prst="arc">
            <a:avLst>
              <a:gd name="adj1" fmla="val 16200000"/>
              <a:gd name="adj2" fmla="val 571798"/>
            </a:avLst>
          </a:prstGeom>
          <a:ln w="762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048000" y="5231530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sz="2000" dirty="0" smtClean="0"/>
              <a:t>Veenvorming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38436"/>
            <a:ext cx="143226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58" y="3625848"/>
            <a:ext cx="1447632" cy="96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17083"/>
            <a:ext cx="1310933" cy="98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Content Placeholder 2"/>
          <p:cNvSpPr txBox="1">
            <a:spLocks/>
          </p:cNvSpPr>
          <p:nvPr/>
        </p:nvSpPr>
        <p:spPr>
          <a:xfrm>
            <a:off x="0" y="990599"/>
            <a:ext cx="9143999" cy="516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 smtClean="0">
                <a:solidFill>
                  <a:srgbClr val="FFFF00"/>
                </a:solidFill>
              </a:rPr>
              <a:t>Voedselrijkdom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Chemische samenstelling 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3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7" grpId="0" animBg="1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Gradiënten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36" y="1066801"/>
            <a:ext cx="4301664" cy="53339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Hoog-droog – laag-nat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64" y="3597275"/>
            <a:ext cx="4845211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114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39045" y="2671454"/>
            <a:ext cx="4495800" cy="81868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Voedselarm – voedselrijk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rgbClr val="00FF00"/>
                </a:solidFill>
              </a:rPr>
              <a:t>(waterplanten Gelderse Vallei)</a:t>
            </a:r>
            <a:endParaRPr lang="nl-NL" sz="16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6019800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(Boedeltje et al. 2015)</a:t>
            </a:r>
            <a:endParaRPr lang="nl-NL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752600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(Runhaar 1989)</a:t>
            </a:r>
            <a:endParaRPr lang="nl-NL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486285"/>
            <a:ext cx="259080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b="0" i="0" u="none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dirty="0" smtClean="0"/>
              <a:t>Neutraal - zuur</a:t>
            </a:r>
          </a:p>
        </p:txBody>
      </p:sp>
    </p:spTree>
    <p:extLst>
      <p:ext uri="{BB962C8B-B14F-4D97-AF65-F5344CB8AC3E}">
        <p14:creationId xmlns:p14="http://schemas.microsoft.com/office/powerpoint/2010/main" val="42219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Menselijke beïnvloeing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71545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Bevolkingsgroei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084" y="2949271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Klimaatverandering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9084" y="3379635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Landbouw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084" y="2088543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Urbanisatie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9084" y="2518907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Industrialisatie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9084" y="3810000"/>
            <a:ext cx="1540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Waterstress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2078" y="5127928"/>
            <a:ext cx="1268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Verzuring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2078" y="5558292"/>
            <a:ext cx="145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Vergiftiging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2078" y="470529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Eutrofiëring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2078" y="4267200"/>
            <a:ext cx="142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Verdroging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 rot="20256976">
            <a:off x="609600" y="1752600"/>
            <a:ext cx="685800" cy="16764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752600" y="1981200"/>
            <a:ext cx="381000" cy="2362200"/>
          </a:xfrm>
          <a:prstGeom prst="leftBrac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Curved Right Arrow 17"/>
          <p:cNvSpPr/>
          <p:nvPr/>
        </p:nvSpPr>
        <p:spPr>
          <a:xfrm rot="20256976">
            <a:off x="3954129" y="4029825"/>
            <a:ext cx="685800" cy="16764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5029200" y="4191000"/>
            <a:ext cx="381000" cy="2362200"/>
          </a:xfrm>
          <a:prstGeom prst="leftBrac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362078" y="5980309"/>
            <a:ext cx="133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Verstoring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3" y="4465450"/>
            <a:ext cx="3151188" cy="191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36566" y="6250158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(statline.cbs.nl)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16802" y="3395024"/>
            <a:ext cx="3203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FFFF"/>
                </a:solidFill>
              </a:rPr>
              <a:t>(</a:t>
            </a:r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www.marketoracle.co.uk/Article52474.html)</a:t>
            </a:r>
            <a:endParaRPr lang="nl-NL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12" y="1932473"/>
            <a:ext cx="2490732" cy="14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305512" y="1067823"/>
            <a:ext cx="261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(www.metoffice.gov.uk/hadobs/hadcrut3/diagnostics/comparison.html)</a:t>
            </a:r>
            <a:endParaRPr lang="nl-NL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71" y="1067823"/>
            <a:ext cx="2064658" cy="142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" grpId="0" animBg="1"/>
      <p:bldP spid="5" grpId="0" animBg="1"/>
      <p:bldP spid="18" grpId="0" animBg="1"/>
      <p:bldP spid="19" grpId="0" animBg="1"/>
      <p:bldP spid="20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 gebruik</a:t>
            </a:r>
            <a:endParaRPr lang="nl-NL" dirty="0"/>
          </a:p>
        </p:txBody>
      </p:sp>
      <p:sp>
        <p:nvSpPr>
          <p:cNvPr id="395" name="Rectangle 89"/>
          <p:cNvSpPr>
            <a:spLocks noChangeArrowheads="1"/>
          </p:cNvSpPr>
          <p:nvPr/>
        </p:nvSpPr>
        <p:spPr bwMode="auto">
          <a:xfrm>
            <a:off x="381000" y="3495006"/>
            <a:ext cx="184505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altLang="nl-NL" sz="2000" dirty="0" smtClean="0">
                <a:solidFill>
                  <a:srgbClr val="FFC000"/>
                </a:solidFill>
                <a:latin typeface="Arial" charset="0"/>
              </a:rPr>
              <a:t>Bruine stromen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 dirty="0" smtClean="0">
                <a:solidFill>
                  <a:srgbClr val="FFC000"/>
                </a:solidFill>
                <a:latin typeface="Arial" charset="0"/>
              </a:rPr>
              <a:t>landbouw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 dirty="0" smtClean="0">
                <a:solidFill>
                  <a:srgbClr val="FFC000"/>
                </a:solidFill>
                <a:latin typeface="Arial" charset="0"/>
              </a:rPr>
              <a:t>bewoning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 dirty="0" smtClean="0">
                <a:solidFill>
                  <a:srgbClr val="FFC000"/>
                </a:solidFill>
                <a:latin typeface="Arial" charset="0"/>
              </a:rPr>
              <a:t>industrie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 dirty="0" smtClean="0">
                <a:solidFill>
                  <a:srgbClr val="FFC000"/>
                </a:solidFill>
                <a:latin typeface="Arial" charset="0"/>
              </a:rPr>
              <a:t>waterwinning</a:t>
            </a:r>
          </a:p>
        </p:txBody>
      </p:sp>
      <p:sp>
        <p:nvSpPr>
          <p:cNvPr id="409" name="Content Placeholder 2"/>
          <p:cNvSpPr txBox="1">
            <a:spLocks/>
          </p:cNvSpPr>
          <p:nvPr/>
        </p:nvSpPr>
        <p:spPr>
          <a:xfrm>
            <a:off x="2286000" y="1524970"/>
            <a:ext cx="3907982" cy="94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>
                <a:solidFill>
                  <a:srgbClr val="00FFFF"/>
                </a:solidFill>
              </a:rPr>
              <a:t>Gedaalde en instabiele waterstanden en -stromen</a:t>
            </a:r>
            <a:endParaRPr lang="nl-NL" sz="2400" dirty="0">
              <a:solidFill>
                <a:srgbClr val="00FFFF"/>
              </a:solidFill>
            </a:endParaRPr>
          </a:p>
        </p:txBody>
      </p:sp>
      <p:sp>
        <p:nvSpPr>
          <p:cNvPr id="410" name="Down Arrow 60"/>
          <p:cNvSpPr/>
          <p:nvPr/>
        </p:nvSpPr>
        <p:spPr>
          <a:xfrm rot="4014864">
            <a:off x="1229999" y="1269341"/>
            <a:ext cx="243276" cy="1876170"/>
          </a:xfrm>
          <a:custGeom>
            <a:avLst/>
            <a:gdLst>
              <a:gd name="connsiteX0" fmla="*/ 0 w 206451"/>
              <a:gd name="connsiteY0" fmla="*/ 1063149 h 1166374"/>
              <a:gd name="connsiteX1" fmla="*/ 51613 w 206451"/>
              <a:gd name="connsiteY1" fmla="*/ 1063149 h 1166374"/>
              <a:gd name="connsiteX2" fmla="*/ 51613 w 206451"/>
              <a:gd name="connsiteY2" fmla="*/ 0 h 1166374"/>
              <a:gd name="connsiteX3" fmla="*/ 154838 w 206451"/>
              <a:gd name="connsiteY3" fmla="*/ 0 h 1166374"/>
              <a:gd name="connsiteX4" fmla="*/ 154838 w 206451"/>
              <a:gd name="connsiteY4" fmla="*/ 1063149 h 1166374"/>
              <a:gd name="connsiteX5" fmla="*/ 206451 w 206451"/>
              <a:gd name="connsiteY5" fmla="*/ 1063149 h 1166374"/>
              <a:gd name="connsiteX6" fmla="*/ 103226 w 206451"/>
              <a:gd name="connsiteY6" fmla="*/ 1166374 h 1166374"/>
              <a:gd name="connsiteX7" fmla="*/ 0 w 206451"/>
              <a:gd name="connsiteY7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83424 w 235037"/>
              <a:gd name="connsiteY4" fmla="*/ 0 h 1166374"/>
              <a:gd name="connsiteX5" fmla="*/ 183424 w 235037"/>
              <a:gd name="connsiteY5" fmla="*/ 1063149 h 1166374"/>
              <a:gd name="connsiteX6" fmla="*/ 235037 w 235037"/>
              <a:gd name="connsiteY6" fmla="*/ 1063149 h 1166374"/>
              <a:gd name="connsiteX7" fmla="*/ 131812 w 235037"/>
              <a:gd name="connsiteY7" fmla="*/ 1166374 h 1166374"/>
              <a:gd name="connsiteX8" fmla="*/ 28586 w 235037"/>
              <a:gd name="connsiteY8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83424 w 235037"/>
              <a:gd name="connsiteY4" fmla="*/ 0 h 1166374"/>
              <a:gd name="connsiteX5" fmla="*/ 77158 w 235037"/>
              <a:gd name="connsiteY5" fmla="*/ 552334 h 1166374"/>
              <a:gd name="connsiteX6" fmla="*/ 183424 w 235037"/>
              <a:gd name="connsiteY6" fmla="*/ 1063149 h 1166374"/>
              <a:gd name="connsiteX7" fmla="*/ 235037 w 235037"/>
              <a:gd name="connsiteY7" fmla="*/ 1063149 h 1166374"/>
              <a:gd name="connsiteX8" fmla="*/ 131812 w 235037"/>
              <a:gd name="connsiteY8" fmla="*/ 1166374 h 1166374"/>
              <a:gd name="connsiteX9" fmla="*/ 28586 w 235037"/>
              <a:gd name="connsiteY9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33518 w 235037"/>
              <a:gd name="connsiteY4" fmla="*/ 61561 h 1166374"/>
              <a:gd name="connsiteX5" fmla="*/ 77158 w 235037"/>
              <a:gd name="connsiteY5" fmla="*/ 552334 h 1166374"/>
              <a:gd name="connsiteX6" fmla="*/ 183424 w 235037"/>
              <a:gd name="connsiteY6" fmla="*/ 1063149 h 1166374"/>
              <a:gd name="connsiteX7" fmla="*/ 235037 w 235037"/>
              <a:gd name="connsiteY7" fmla="*/ 1063149 h 1166374"/>
              <a:gd name="connsiteX8" fmla="*/ 131812 w 235037"/>
              <a:gd name="connsiteY8" fmla="*/ 1166374 h 1166374"/>
              <a:gd name="connsiteX9" fmla="*/ 28586 w 235037"/>
              <a:gd name="connsiteY9" fmla="*/ 1063149 h 1166374"/>
              <a:gd name="connsiteX0" fmla="*/ 28586 w 235037"/>
              <a:gd name="connsiteY0" fmla="*/ 1003064 h 1106289"/>
              <a:gd name="connsiteX1" fmla="*/ 80199 w 235037"/>
              <a:gd name="connsiteY1" fmla="*/ 1003064 h 1106289"/>
              <a:gd name="connsiteX2" fmla="*/ 1 w 235037"/>
              <a:gd name="connsiteY2" fmla="*/ 506695 h 1106289"/>
              <a:gd name="connsiteX3" fmla="*/ 54588 w 235037"/>
              <a:gd name="connsiteY3" fmla="*/ 0 h 1106289"/>
              <a:gd name="connsiteX4" fmla="*/ 133518 w 235037"/>
              <a:gd name="connsiteY4" fmla="*/ 1476 h 1106289"/>
              <a:gd name="connsiteX5" fmla="*/ 77158 w 235037"/>
              <a:gd name="connsiteY5" fmla="*/ 492249 h 1106289"/>
              <a:gd name="connsiteX6" fmla="*/ 183424 w 235037"/>
              <a:gd name="connsiteY6" fmla="*/ 1003064 h 1106289"/>
              <a:gd name="connsiteX7" fmla="*/ 235037 w 235037"/>
              <a:gd name="connsiteY7" fmla="*/ 1003064 h 1106289"/>
              <a:gd name="connsiteX8" fmla="*/ 131812 w 235037"/>
              <a:gd name="connsiteY8" fmla="*/ 1106289 h 1106289"/>
              <a:gd name="connsiteX9" fmla="*/ 28586 w 235037"/>
              <a:gd name="connsiteY9" fmla="*/ 1003064 h 110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037" h="1106289">
                <a:moveTo>
                  <a:pt x="28586" y="1003064"/>
                </a:moveTo>
                <a:lnTo>
                  <a:pt x="80199" y="1003064"/>
                </a:lnTo>
                <a:cubicBezTo>
                  <a:pt x="80608" y="829454"/>
                  <a:pt x="-408" y="680305"/>
                  <a:pt x="1" y="506695"/>
                </a:cubicBezTo>
                <a:lnTo>
                  <a:pt x="54588" y="0"/>
                </a:lnTo>
                <a:lnTo>
                  <a:pt x="133518" y="1476"/>
                </a:lnTo>
                <a:cubicBezTo>
                  <a:pt x="138098" y="175027"/>
                  <a:pt x="72578" y="318698"/>
                  <a:pt x="77158" y="492249"/>
                </a:cubicBezTo>
                <a:lnTo>
                  <a:pt x="183424" y="1003064"/>
                </a:lnTo>
                <a:lnTo>
                  <a:pt x="235037" y="1003064"/>
                </a:lnTo>
                <a:lnTo>
                  <a:pt x="131812" y="1106289"/>
                </a:lnTo>
                <a:lnTo>
                  <a:pt x="28586" y="1003064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1" name="Freeform 410"/>
          <p:cNvSpPr/>
          <p:nvPr/>
        </p:nvSpPr>
        <p:spPr>
          <a:xfrm rot="7700344">
            <a:off x="195370" y="1496423"/>
            <a:ext cx="2048368" cy="1487926"/>
          </a:xfrm>
          <a:custGeom>
            <a:avLst/>
            <a:gdLst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8561 w 2048205"/>
              <a:gd name="connsiteY20" fmla="*/ 643904 h 1482376"/>
              <a:gd name="connsiteX21" fmla="*/ 1150474 w 2048205"/>
              <a:gd name="connsiteY21" fmla="*/ 567704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8561 w 2048205"/>
              <a:gd name="connsiteY20" fmla="*/ 643904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9949 w 2048205"/>
              <a:gd name="connsiteY51" fmla="*/ 527223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605168 w 2048205"/>
              <a:gd name="connsiteY85" fmla="*/ 260523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605168 w 2048205"/>
              <a:gd name="connsiteY85" fmla="*/ 260523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19442 w 2048205"/>
              <a:gd name="connsiteY84" fmla="*/ 305767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1823 w 2048205"/>
              <a:gd name="connsiteY84" fmla="*/ 315292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1823 w 2048205"/>
              <a:gd name="connsiteY84" fmla="*/ 315292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26536 w 2048205"/>
              <a:gd name="connsiteY106" fmla="*/ 92489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368 w 2048368"/>
              <a:gd name="connsiteY0" fmla="*/ 934416 h 1482376"/>
              <a:gd name="connsiteX1" fmla="*/ 1988837 w 2048368"/>
              <a:gd name="connsiteY1" fmla="*/ 1093960 h 1482376"/>
              <a:gd name="connsiteX2" fmla="*/ 1905493 w 2048368"/>
              <a:gd name="connsiteY2" fmla="*/ 1201116 h 1482376"/>
              <a:gd name="connsiteX3" fmla="*/ 1836437 w 2048368"/>
              <a:gd name="connsiteY3" fmla="*/ 1272554 h 1482376"/>
              <a:gd name="connsiteX4" fmla="*/ 1724518 w 2048368"/>
              <a:gd name="connsiteY4" fmla="*/ 1348754 h 1482376"/>
              <a:gd name="connsiteX5" fmla="*/ 1614981 w 2048368"/>
              <a:gd name="connsiteY5" fmla="*/ 1408285 h 1482376"/>
              <a:gd name="connsiteX6" fmla="*/ 1512587 w 2048368"/>
              <a:gd name="connsiteY6" fmla="*/ 1441623 h 1482376"/>
              <a:gd name="connsiteX7" fmla="*/ 1426862 w 2048368"/>
              <a:gd name="connsiteY7" fmla="*/ 1467816 h 1482376"/>
              <a:gd name="connsiteX8" fmla="*/ 1345899 w 2048368"/>
              <a:gd name="connsiteY8" fmla="*/ 1482104 h 1482376"/>
              <a:gd name="connsiteX9" fmla="*/ 1212549 w 2048368"/>
              <a:gd name="connsiteY9" fmla="*/ 1474960 h 1482376"/>
              <a:gd name="connsiteX10" fmla="*/ 1103012 w 2048368"/>
              <a:gd name="connsiteY10" fmla="*/ 1448766 h 1482376"/>
              <a:gd name="connsiteX11" fmla="*/ 1014906 w 2048368"/>
              <a:gd name="connsiteY11" fmla="*/ 1396379 h 1482376"/>
              <a:gd name="connsiteX12" fmla="*/ 950612 w 2048368"/>
              <a:gd name="connsiteY12" fmla="*/ 1315416 h 1482376"/>
              <a:gd name="connsiteX13" fmla="*/ 898224 w 2048368"/>
              <a:gd name="connsiteY13" fmla="*/ 1227310 h 1482376"/>
              <a:gd name="connsiteX14" fmla="*/ 886318 w 2048368"/>
              <a:gd name="connsiteY14" fmla="*/ 1115391 h 1482376"/>
              <a:gd name="connsiteX15" fmla="*/ 883937 w 2048368"/>
              <a:gd name="connsiteY15" fmla="*/ 1063004 h 1482376"/>
              <a:gd name="connsiteX16" fmla="*/ 898224 w 2048368"/>
              <a:gd name="connsiteY16" fmla="*/ 972516 h 1482376"/>
              <a:gd name="connsiteX17" fmla="*/ 943468 w 2048368"/>
              <a:gd name="connsiteY17" fmla="*/ 855835 h 1482376"/>
              <a:gd name="connsiteX18" fmla="*/ 983949 w 2048368"/>
              <a:gd name="connsiteY18" fmla="*/ 782016 h 1482376"/>
              <a:gd name="connsiteX19" fmla="*/ 1036337 w 2048368"/>
              <a:gd name="connsiteY19" fmla="*/ 698673 h 1482376"/>
              <a:gd name="connsiteX20" fmla="*/ 1081581 w 2048368"/>
              <a:gd name="connsiteY20" fmla="*/ 636760 h 1482376"/>
              <a:gd name="connsiteX21" fmla="*/ 1162544 w 2048368"/>
              <a:gd name="connsiteY21" fmla="*/ 572466 h 1482376"/>
              <a:gd name="connsiteX22" fmla="*/ 1303037 w 2048368"/>
              <a:gd name="connsiteY22" fmla="*/ 501029 h 1482376"/>
              <a:gd name="connsiteX23" fmla="*/ 1391143 w 2048368"/>
              <a:gd name="connsiteY23" fmla="*/ 462929 h 1482376"/>
              <a:gd name="connsiteX24" fmla="*/ 1467343 w 2048368"/>
              <a:gd name="connsiteY24" fmla="*/ 443878 h 1482376"/>
              <a:gd name="connsiteX25" fmla="*/ 1536399 w 2048368"/>
              <a:gd name="connsiteY25" fmla="*/ 443879 h 1482376"/>
              <a:gd name="connsiteX26" fmla="*/ 1631649 w 2048368"/>
              <a:gd name="connsiteY26" fmla="*/ 477216 h 1482376"/>
              <a:gd name="connsiteX27" fmla="*/ 1712612 w 2048368"/>
              <a:gd name="connsiteY27" fmla="*/ 543891 h 1482376"/>
              <a:gd name="connsiteX28" fmla="*/ 1753093 w 2048368"/>
              <a:gd name="connsiteY28" fmla="*/ 617710 h 1482376"/>
              <a:gd name="connsiteX29" fmla="*/ 1776906 w 2048368"/>
              <a:gd name="connsiteY29" fmla="*/ 715341 h 1482376"/>
              <a:gd name="connsiteX30" fmla="*/ 1755474 w 2048368"/>
              <a:gd name="connsiteY30" fmla="*/ 817735 h 1482376"/>
              <a:gd name="connsiteX31" fmla="*/ 1719756 w 2048368"/>
              <a:gd name="connsiteY31" fmla="*/ 910604 h 1482376"/>
              <a:gd name="connsiteX32" fmla="*/ 1653081 w 2048368"/>
              <a:gd name="connsiteY32" fmla="*/ 1022523 h 1482376"/>
              <a:gd name="connsiteX33" fmla="*/ 1579262 w 2048368"/>
              <a:gd name="connsiteY33" fmla="*/ 1093960 h 1482376"/>
              <a:gd name="connsiteX34" fmla="*/ 1479249 w 2048368"/>
              <a:gd name="connsiteY34" fmla="*/ 1172541 h 1482376"/>
              <a:gd name="connsiteX35" fmla="*/ 1379237 w 2048368"/>
              <a:gd name="connsiteY35" fmla="*/ 1229691 h 1482376"/>
              <a:gd name="connsiteX36" fmla="*/ 1295893 w 2048368"/>
              <a:gd name="connsiteY36" fmla="*/ 1265410 h 1482376"/>
              <a:gd name="connsiteX37" fmla="*/ 1203024 w 2048368"/>
              <a:gd name="connsiteY37" fmla="*/ 1303510 h 1482376"/>
              <a:gd name="connsiteX38" fmla="*/ 1117299 w 2048368"/>
              <a:gd name="connsiteY38" fmla="*/ 1322560 h 1482376"/>
              <a:gd name="connsiteX39" fmla="*/ 1026812 w 2048368"/>
              <a:gd name="connsiteY39" fmla="*/ 1329704 h 1482376"/>
              <a:gd name="connsiteX40" fmla="*/ 919656 w 2048368"/>
              <a:gd name="connsiteY40" fmla="*/ 1327323 h 1482376"/>
              <a:gd name="connsiteX41" fmla="*/ 850599 w 2048368"/>
              <a:gd name="connsiteY41" fmla="*/ 1310654 h 1482376"/>
              <a:gd name="connsiteX42" fmla="*/ 772018 w 2048368"/>
              <a:gd name="connsiteY42" fmla="*/ 1274935 h 1482376"/>
              <a:gd name="connsiteX43" fmla="*/ 686293 w 2048368"/>
              <a:gd name="connsiteY43" fmla="*/ 1201116 h 1482376"/>
              <a:gd name="connsiteX44" fmla="*/ 629143 w 2048368"/>
              <a:gd name="connsiteY44" fmla="*/ 1110629 h 1482376"/>
              <a:gd name="connsiteX45" fmla="*/ 607712 w 2048368"/>
              <a:gd name="connsiteY45" fmla="*/ 1046335 h 1482376"/>
              <a:gd name="connsiteX46" fmla="*/ 588662 w 2048368"/>
              <a:gd name="connsiteY46" fmla="*/ 927272 h 1482376"/>
              <a:gd name="connsiteX47" fmla="*/ 610093 w 2048368"/>
              <a:gd name="connsiteY47" fmla="*/ 796304 h 1482376"/>
              <a:gd name="connsiteX48" fmla="*/ 645812 w 2048368"/>
              <a:gd name="connsiteY48" fmla="*/ 693911 h 1482376"/>
              <a:gd name="connsiteX49" fmla="*/ 691056 w 2048368"/>
              <a:gd name="connsiteY49" fmla="*/ 605804 h 1482376"/>
              <a:gd name="connsiteX50" fmla="*/ 757731 w 2048368"/>
              <a:gd name="connsiteY50" fmla="*/ 527223 h 1482376"/>
              <a:gd name="connsiteX51" fmla="*/ 750587 w 2048368"/>
              <a:gd name="connsiteY51" fmla="*/ 524842 h 1482376"/>
              <a:gd name="connsiteX52" fmla="*/ 812499 w 2048368"/>
              <a:gd name="connsiteY52" fmla="*/ 467691 h 1482376"/>
              <a:gd name="connsiteX53" fmla="*/ 864887 w 2048368"/>
              <a:gd name="connsiteY53" fmla="*/ 427210 h 1482376"/>
              <a:gd name="connsiteX54" fmla="*/ 924418 w 2048368"/>
              <a:gd name="connsiteY54" fmla="*/ 389110 h 1482376"/>
              <a:gd name="connsiteX55" fmla="*/ 1031574 w 2048368"/>
              <a:gd name="connsiteY55" fmla="*/ 343866 h 1482376"/>
              <a:gd name="connsiteX56" fmla="*/ 1145874 w 2048368"/>
              <a:gd name="connsiteY56" fmla="*/ 317673 h 1482376"/>
              <a:gd name="connsiteX57" fmla="*/ 1214931 w 2048368"/>
              <a:gd name="connsiteY57" fmla="*/ 308148 h 1482376"/>
              <a:gd name="connsiteX58" fmla="*/ 1295893 w 2048368"/>
              <a:gd name="connsiteY58" fmla="*/ 317673 h 1482376"/>
              <a:gd name="connsiteX59" fmla="*/ 1369712 w 2048368"/>
              <a:gd name="connsiteY59" fmla="*/ 355773 h 1482376"/>
              <a:gd name="connsiteX60" fmla="*/ 1455437 w 2048368"/>
              <a:gd name="connsiteY60" fmla="*/ 431973 h 1482376"/>
              <a:gd name="connsiteX61" fmla="*/ 1469724 w 2048368"/>
              <a:gd name="connsiteY61" fmla="*/ 555798 h 1482376"/>
              <a:gd name="connsiteX62" fmla="*/ 1462581 w 2048368"/>
              <a:gd name="connsiteY62" fmla="*/ 646285 h 1482376"/>
              <a:gd name="connsiteX63" fmla="*/ 1434006 w 2048368"/>
              <a:gd name="connsiteY63" fmla="*/ 734391 h 1482376"/>
              <a:gd name="connsiteX64" fmla="*/ 1395906 w 2048368"/>
              <a:gd name="connsiteY64" fmla="*/ 815354 h 1482376"/>
              <a:gd name="connsiteX65" fmla="*/ 1338756 w 2048368"/>
              <a:gd name="connsiteY65" fmla="*/ 893935 h 1482376"/>
              <a:gd name="connsiteX66" fmla="*/ 1257793 w 2048368"/>
              <a:gd name="connsiteY66" fmla="*/ 967754 h 1482376"/>
              <a:gd name="connsiteX67" fmla="*/ 1191118 w 2048368"/>
              <a:gd name="connsiteY67" fmla="*/ 1022523 h 1482376"/>
              <a:gd name="connsiteX68" fmla="*/ 1095868 w 2048368"/>
              <a:gd name="connsiteY68" fmla="*/ 1072529 h 1482376"/>
              <a:gd name="connsiteX69" fmla="*/ 986331 w 2048368"/>
              <a:gd name="connsiteY69" fmla="*/ 1120154 h 1482376"/>
              <a:gd name="connsiteX70" fmla="*/ 919656 w 2048368"/>
              <a:gd name="connsiteY70" fmla="*/ 1151110 h 1482376"/>
              <a:gd name="connsiteX71" fmla="*/ 829168 w 2048368"/>
              <a:gd name="connsiteY71" fmla="*/ 1174923 h 1482376"/>
              <a:gd name="connsiteX72" fmla="*/ 724393 w 2048368"/>
              <a:gd name="connsiteY72" fmla="*/ 1191591 h 1482376"/>
              <a:gd name="connsiteX73" fmla="*/ 645812 w 2048368"/>
              <a:gd name="connsiteY73" fmla="*/ 1177304 h 1482376"/>
              <a:gd name="connsiteX74" fmla="*/ 579137 w 2048368"/>
              <a:gd name="connsiteY74" fmla="*/ 1160635 h 1482376"/>
              <a:gd name="connsiteX75" fmla="*/ 519606 w 2048368"/>
              <a:gd name="connsiteY75" fmla="*/ 1139204 h 1482376"/>
              <a:gd name="connsiteX76" fmla="*/ 429118 w 2048368"/>
              <a:gd name="connsiteY76" fmla="*/ 1091579 h 1482376"/>
              <a:gd name="connsiteX77" fmla="*/ 367205 w 2048368"/>
              <a:gd name="connsiteY77" fmla="*/ 1022523 h 1482376"/>
              <a:gd name="connsiteX78" fmla="*/ 317199 w 2048368"/>
              <a:gd name="connsiteY78" fmla="*/ 924891 h 1482376"/>
              <a:gd name="connsiteX79" fmla="*/ 291006 w 2048368"/>
              <a:gd name="connsiteY79" fmla="*/ 810591 h 1482376"/>
              <a:gd name="connsiteX80" fmla="*/ 298149 w 2048368"/>
              <a:gd name="connsiteY80" fmla="*/ 696291 h 1482376"/>
              <a:gd name="connsiteX81" fmla="*/ 331486 w 2048368"/>
              <a:gd name="connsiteY81" fmla="*/ 579610 h 1482376"/>
              <a:gd name="connsiteX82" fmla="*/ 386256 w 2048368"/>
              <a:gd name="connsiteY82" fmla="*/ 467691 h 1482376"/>
              <a:gd name="connsiteX83" fmla="*/ 474362 w 2048368"/>
              <a:gd name="connsiteY83" fmla="*/ 365298 h 1482376"/>
              <a:gd name="connsiteX84" fmla="*/ 521986 w 2048368"/>
              <a:gd name="connsiteY84" fmla="*/ 315292 h 1482376"/>
              <a:gd name="connsiteX85" fmla="*/ 588663 w 2048368"/>
              <a:gd name="connsiteY85" fmla="*/ 255760 h 1482376"/>
              <a:gd name="connsiteX86" fmla="*/ 674387 w 2048368"/>
              <a:gd name="connsiteY86" fmla="*/ 200991 h 1482376"/>
              <a:gd name="connsiteX87" fmla="*/ 824406 w 2048368"/>
              <a:gd name="connsiteY87" fmla="*/ 160510 h 1482376"/>
              <a:gd name="connsiteX88" fmla="*/ 883937 w 2048368"/>
              <a:gd name="connsiteY88" fmla="*/ 148604 h 1482376"/>
              <a:gd name="connsiteX89" fmla="*/ 957756 w 2048368"/>
              <a:gd name="connsiteY89" fmla="*/ 158129 h 1482376"/>
              <a:gd name="connsiteX90" fmla="*/ 1026812 w 2048368"/>
              <a:gd name="connsiteY90" fmla="*/ 167654 h 1482376"/>
              <a:gd name="connsiteX91" fmla="*/ 1083962 w 2048368"/>
              <a:gd name="connsiteY91" fmla="*/ 203373 h 1482376"/>
              <a:gd name="connsiteX92" fmla="*/ 1162543 w 2048368"/>
              <a:gd name="connsiteY92" fmla="*/ 277191 h 1482376"/>
              <a:gd name="connsiteX93" fmla="*/ 1191118 w 2048368"/>
              <a:gd name="connsiteY93" fmla="*/ 403398 h 1482376"/>
              <a:gd name="connsiteX94" fmla="*/ 1181593 w 2048368"/>
              <a:gd name="connsiteY94" fmla="*/ 486741 h 1482376"/>
              <a:gd name="connsiteX95" fmla="*/ 1155399 w 2048368"/>
              <a:gd name="connsiteY95" fmla="*/ 605804 h 1482376"/>
              <a:gd name="connsiteX96" fmla="*/ 1045862 w 2048368"/>
              <a:gd name="connsiteY96" fmla="*/ 736773 h 1482376"/>
              <a:gd name="connsiteX97" fmla="*/ 981568 w 2048368"/>
              <a:gd name="connsiteY97" fmla="*/ 798685 h 1482376"/>
              <a:gd name="connsiteX98" fmla="*/ 881556 w 2048368"/>
              <a:gd name="connsiteY98" fmla="*/ 889173 h 1482376"/>
              <a:gd name="connsiteX99" fmla="*/ 769637 w 2048368"/>
              <a:gd name="connsiteY99" fmla="*/ 941560 h 1482376"/>
              <a:gd name="connsiteX100" fmla="*/ 645812 w 2048368"/>
              <a:gd name="connsiteY100" fmla="*/ 979660 h 1482376"/>
              <a:gd name="connsiteX101" fmla="*/ 557706 w 2048368"/>
              <a:gd name="connsiteY101" fmla="*/ 1012998 h 1482376"/>
              <a:gd name="connsiteX102" fmla="*/ 486268 w 2048368"/>
              <a:gd name="connsiteY102" fmla="*/ 1024904 h 1482376"/>
              <a:gd name="connsiteX103" fmla="*/ 424356 w 2048368"/>
              <a:gd name="connsiteY103" fmla="*/ 1032048 h 1482376"/>
              <a:gd name="connsiteX104" fmla="*/ 302912 w 2048368"/>
              <a:gd name="connsiteY104" fmla="*/ 1015379 h 1482376"/>
              <a:gd name="connsiteX105" fmla="*/ 221949 w 2048368"/>
              <a:gd name="connsiteY105" fmla="*/ 993948 h 1482376"/>
              <a:gd name="connsiteX106" fmla="*/ 126699 w 2048368"/>
              <a:gd name="connsiteY106" fmla="*/ 924891 h 1482376"/>
              <a:gd name="connsiteX107" fmla="*/ 48118 w 2048368"/>
              <a:gd name="connsiteY107" fmla="*/ 834404 h 1482376"/>
              <a:gd name="connsiteX108" fmla="*/ 19543 w 2048368"/>
              <a:gd name="connsiteY108" fmla="*/ 755823 h 1482376"/>
              <a:gd name="connsiteX109" fmla="*/ 2874 w 2048368"/>
              <a:gd name="connsiteY109" fmla="*/ 679623 h 1482376"/>
              <a:gd name="connsiteX110" fmla="*/ 2874 w 2048368"/>
              <a:gd name="connsiteY110" fmla="*/ 574848 h 1482376"/>
              <a:gd name="connsiteX111" fmla="*/ 31449 w 2048368"/>
              <a:gd name="connsiteY111" fmla="*/ 453404 h 1482376"/>
              <a:gd name="connsiteX112" fmla="*/ 79074 w 2048368"/>
              <a:gd name="connsiteY112" fmla="*/ 360535 h 1482376"/>
              <a:gd name="connsiteX113" fmla="*/ 143369 w 2048368"/>
              <a:gd name="connsiteY113" fmla="*/ 262904 h 1482376"/>
              <a:gd name="connsiteX114" fmla="*/ 219568 w 2048368"/>
              <a:gd name="connsiteY114" fmla="*/ 181941 h 1482376"/>
              <a:gd name="connsiteX115" fmla="*/ 307674 w 2048368"/>
              <a:gd name="connsiteY115" fmla="*/ 105742 h 1482376"/>
              <a:gd name="connsiteX116" fmla="*/ 402924 w 2048368"/>
              <a:gd name="connsiteY116" fmla="*/ 46210 h 1482376"/>
              <a:gd name="connsiteX117" fmla="*/ 526749 w 2048368"/>
              <a:gd name="connsiteY117" fmla="*/ 966 h 1482376"/>
              <a:gd name="connsiteX118" fmla="*/ 652956 w 2048368"/>
              <a:gd name="connsiteY118" fmla="*/ 15254 h 1482376"/>
              <a:gd name="connsiteX119" fmla="*/ 729156 w 2048368"/>
              <a:gd name="connsiteY119" fmla="*/ 15254 h 1482376"/>
              <a:gd name="connsiteX120" fmla="*/ 814881 w 2048368"/>
              <a:gd name="connsiteY120" fmla="*/ 60498 h 1482376"/>
              <a:gd name="connsiteX121" fmla="*/ 876793 w 2048368"/>
              <a:gd name="connsiteY121" fmla="*/ 136698 h 1482376"/>
              <a:gd name="connsiteX122" fmla="*/ 888699 w 2048368"/>
              <a:gd name="connsiteY122" fmla="*/ 279573 h 1482376"/>
              <a:gd name="connsiteX123" fmla="*/ 879174 w 2048368"/>
              <a:gd name="connsiteY123" fmla="*/ 320054 h 1482376"/>
              <a:gd name="connsiteX0" fmla="*/ 2048368 w 2048368"/>
              <a:gd name="connsiteY0" fmla="*/ 936543 h 1484503"/>
              <a:gd name="connsiteX1" fmla="*/ 1988837 w 2048368"/>
              <a:gd name="connsiteY1" fmla="*/ 1096087 h 1484503"/>
              <a:gd name="connsiteX2" fmla="*/ 1905493 w 2048368"/>
              <a:gd name="connsiteY2" fmla="*/ 1203243 h 1484503"/>
              <a:gd name="connsiteX3" fmla="*/ 1836437 w 2048368"/>
              <a:gd name="connsiteY3" fmla="*/ 1274681 h 1484503"/>
              <a:gd name="connsiteX4" fmla="*/ 1724518 w 2048368"/>
              <a:gd name="connsiteY4" fmla="*/ 1350881 h 1484503"/>
              <a:gd name="connsiteX5" fmla="*/ 1614981 w 2048368"/>
              <a:gd name="connsiteY5" fmla="*/ 1410412 h 1484503"/>
              <a:gd name="connsiteX6" fmla="*/ 1512587 w 2048368"/>
              <a:gd name="connsiteY6" fmla="*/ 1443750 h 1484503"/>
              <a:gd name="connsiteX7" fmla="*/ 1426862 w 2048368"/>
              <a:gd name="connsiteY7" fmla="*/ 1469943 h 1484503"/>
              <a:gd name="connsiteX8" fmla="*/ 1345899 w 2048368"/>
              <a:gd name="connsiteY8" fmla="*/ 1484231 h 1484503"/>
              <a:gd name="connsiteX9" fmla="*/ 1212549 w 2048368"/>
              <a:gd name="connsiteY9" fmla="*/ 1477087 h 1484503"/>
              <a:gd name="connsiteX10" fmla="*/ 1103012 w 2048368"/>
              <a:gd name="connsiteY10" fmla="*/ 1450893 h 1484503"/>
              <a:gd name="connsiteX11" fmla="*/ 1014906 w 2048368"/>
              <a:gd name="connsiteY11" fmla="*/ 1398506 h 1484503"/>
              <a:gd name="connsiteX12" fmla="*/ 950612 w 2048368"/>
              <a:gd name="connsiteY12" fmla="*/ 1317543 h 1484503"/>
              <a:gd name="connsiteX13" fmla="*/ 898224 w 2048368"/>
              <a:gd name="connsiteY13" fmla="*/ 1229437 h 1484503"/>
              <a:gd name="connsiteX14" fmla="*/ 886318 w 2048368"/>
              <a:gd name="connsiteY14" fmla="*/ 1117518 h 1484503"/>
              <a:gd name="connsiteX15" fmla="*/ 883937 w 2048368"/>
              <a:gd name="connsiteY15" fmla="*/ 1065131 h 1484503"/>
              <a:gd name="connsiteX16" fmla="*/ 898224 w 2048368"/>
              <a:gd name="connsiteY16" fmla="*/ 974643 h 1484503"/>
              <a:gd name="connsiteX17" fmla="*/ 943468 w 2048368"/>
              <a:gd name="connsiteY17" fmla="*/ 857962 h 1484503"/>
              <a:gd name="connsiteX18" fmla="*/ 983949 w 2048368"/>
              <a:gd name="connsiteY18" fmla="*/ 784143 h 1484503"/>
              <a:gd name="connsiteX19" fmla="*/ 1036337 w 2048368"/>
              <a:gd name="connsiteY19" fmla="*/ 700800 h 1484503"/>
              <a:gd name="connsiteX20" fmla="*/ 1081581 w 2048368"/>
              <a:gd name="connsiteY20" fmla="*/ 638887 h 1484503"/>
              <a:gd name="connsiteX21" fmla="*/ 1162544 w 2048368"/>
              <a:gd name="connsiteY21" fmla="*/ 574593 h 1484503"/>
              <a:gd name="connsiteX22" fmla="*/ 1303037 w 2048368"/>
              <a:gd name="connsiteY22" fmla="*/ 503156 h 1484503"/>
              <a:gd name="connsiteX23" fmla="*/ 1391143 w 2048368"/>
              <a:gd name="connsiteY23" fmla="*/ 465056 h 1484503"/>
              <a:gd name="connsiteX24" fmla="*/ 1467343 w 2048368"/>
              <a:gd name="connsiteY24" fmla="*/ 446005 h 1484503"/>
              <a:gd name="connsiteX25" fmla="*/ 1536399 w 2048368"/>
              <a:gd name="connsiteY25" fmla="*/ 446006 h 1484503"/>
              <a:gd name="connsiteX26" fmla="*/ 1631649 w 2048368"/>
              <a:gd name="connsiteY26" fmla="*/ 479343 h 1484503"/>
              <a:gd name="connsiteX27" fmla="*/ 1712612 w 2048368"/>
              <a:gd name="connsiteY27" fmla="*/ 546018 h 1484503"/>
              <a:gd name="connsiteX28" fmla="*/ 1753093 w 2048368"/>
              <a:gd name="connsiteY28" fmla="*/ 619837 h 1484503"/>
              <a:gd name="connsiteX29" fmla="*/ 1776906 w 2048368"/>
              <a:gd name="connsiteY29" fmla="*/ 717468 h 1484503"/>
              <a:gd name="connsiteX30" fmla="*/ 1755474 w 2048368"/>
              <a:gd name="connsiteY30" fmla="*/ 819862 h 1484503"/>
              <a:gd name="connsiteX31" fmla="*/ 1719756 w 2048368"/>
              <a:gd name="connsiteY31" fmla="*/ 912731 h 1484503"/>
              <a:gd name="connsiteX32" fmla="*/ 1653081 w 2048368"/>
              <a:gd name="connsiteY32" fmla="*/ 1024650 h 1484503"/>
              <a:gd name="connsiteX33" fmla="*/ 1579262 w 2048368"/>
              <a:gd name="connsiteY33" fmla="*/ 1096087 h 1484503"/>
              <a:gd name="connsiteX34" fmla="*/ 1479249 w 2048368"/>
              <a:gd name="connsiteY34" fmla="*/ 1174668 h 1484503"/>
              <a:gd name="connsiteX35" fmla="*/ 1379237 w 2048368"/>
              <a:gd name="connsiteY35" fmla="*/ 1231818 h 1484503"/>
              <a:gd name="connsiteX36" fmla="*/ 1295893 w 2048368"/>
              <a:gd name="connsiteY36" fmla="*/ 1267537 h 1484503"/>
              <a:gd name="connsiteX37" fmla="*/ 1203024 w 2048368"/>
              <a:gd name="connsiteY37" fmla="*/ 1305637 h 1484503"/>
              <a:gd name="connsiteX38" fmla="*/ 1117299 w 2048368"/>
              <a:gd name="connsiteY38" fmla="*/ 1324687 h 1484503"/>
              <a:gd name="connsiteX39" fmla="*/ 1026812 w 2048368"/>
              <a:gd name="connsiteY39" fmla="*/ 1331831 h 1484503"/>
              <a:gd name="connsiteX40" fmla="*/ 919656 w 2048368"/>
              <a:gd name="connsiteY40" fmla="*/ 1329450 h 1484503"/>
              <a:gd name="connsiteX41" fmla="*/ 850599 w 2048368"/>
              <a:gd name="connsiteY41" fmla="*/ 1312781 h 1484503"/>
              <a:gd name="connsiteX42" fmla="*/ 772018 w 2048368"/>
              <a:gd name="connsiteY42" fmla="*/ 1277062 h 1484503"/>
              <a:gd name="connsiteX43" fmla="*/ 686293 w 2048368"/>
              <a:gd name="connsiteY43" fmla="*/ 1203243 h 1484503"/>
              <a:gd name="connsiteX44" fmla="*/ 629143 w 2048368"/>
              <a:gd name="connsiteY44" fmla="*/ 1112756 h 1484503"/>
              <a:gd name="connsiteX45" fmla="*/ 607712 w 2048368"/>
              <a:gd name="connsiteY45" fmla="*/ 1048462 h 1484503"/>
              <a:gd name="connsiteX46" fmla="*/ 588662 w 2048368"/>
              <a:gd name="connsiteY46" fmla="*/ 929399 h 1484503"/>
              <a:gd name="connsiteX47" fmla="*/ 610093 w 2048368"/>
              <a:gd name="connsiteY47" fmla="*/ 798431 h 1484503"/>
              <a:gd name="connsiteX48" fmla="*/ 645812 w 2048368"/>
              <a:gd name="connsiteY48" fmla="*/ 696038 h 1484503"/>
              <a:gd name="connsiteX49" fmla="*/ 691056 w 2048368"/>
              <a:gd name="connsiteY49" fmla="*/ 607931 h 1484503"/>
              <a:gd name="connsiteX50" fmla="*/ 757731 w 2048368"/>
              <a:gd name="connsiteY50" fmla="*/ 529350 h 1484503"/>
              <a:gd name="connsiteX51" fmla="*/ 750587 w 2048368"/>
              <a:gd name="connsiteY51" fmla="*/ 526969 h 1484503"/>
              <a:gd name="connsiteX52" fmla="*/ 812499 w 2048368"/>
              <a:gd name="connsiteY52" fmla="*/ 469818 h 1484503"/>
              <a:gd name="connsiteX53" fmla="*/ 864887 w 2048368"/>
              <a:gd name="connsiteY53" fmla="*/ 429337 h 1484503"/>
              <a:gd name="connsiteX54" fmla="*/ 924418 w 2048368"/>
              <a:gd name="connsiteY54" fmla="*/ 391237 h 1484503"/>
              <a:gd name="connsiteX55" fmla="*/ 1031574 w 2048368"/>
              <a:gd name="connsiteY55" fmla="*/ 345993 h 1484503"/>
              <a:gd name="connsiteX56" fmla="*/ 1145874 w 2048368"/>
              <a:gd name="connsiteY56" fmla="*/ 319800 h 1484503"/>
              <a:gd name="connsiteX57" fmla="*/ 1214931 w 2048368"/>
              <a:gd name="connsiteY57" fmla="*/ 310275 h 1484503"/>
              <a:gd name="connsiteX58" fmla="*/ 1295893 w 2048368"/>
              <a:gd name="connsiteY58" fmla="*/ 319800 h 1484503"/>
              <a:gd name="connsiteX59" fmla="*/ 1369712 w 2048368"/>
              <a:gd name="connsiteY59" fmla="*/ 357900 h 1484503"/>
              <a:gd name="connsiteX60" fmla="*/ 1455437 w 2048368"/>
              <a:gd name="connsiteY60" fmla="*/ 434100 h 1484503"/>
              <a:gd name="connsiteX61" fmla="*/ 1469724 w 2048368"/>
              <a:gd name="connsiteY61" fmla="*/ 557925 h 1484503"/>
              <a:gd name="connsiteX62" fmla="*/ 1462581 w 2048368"/>
              <a:gd name="connsiteY62" fmla="*/ 648412 h 1484503"/>
              <a:gd name="connsiteX63" fmla="*/ 1434006 w 2048368"/>
              <a:gd name="connsiteY63" fmla="*/ 736518 h 1484503"/>
              <a:gd name="connsiteX64" fmla="*/ 1395906 w 2048368"/>
              <a:gd name="connsiteY64" fmla="*/ 817481 h 1484503"/>
              <a:gd name="connsiteX65" fmla="*/ 1338756 w 2048368"/>
              <a:gd name="connsiteY65" fmla="*/ 896062 h 1484503"/>
              <a:gd name="connsiteX66" fmla="*/ 1257793 w 2048368"/>
              <a:gd name="connsiteY66" fmla="*/ 969881 h 1484503"/>
              <a:gd name="connsiteX67" fmla="*/ 1191118 w 2048368"/>
              <a:gd name="connsiteY67" fmla="*/ 1024650 h 1484503"/>
              <a:gd name="connsiteX68" fmla="*/ 1095868 w 2048368"/>
              <a:gd name="connsiteY68" fmla="*/ 1074656 h 1484503"/>
              <a:gd name="connsiteX69" fmla="*/ 986331 w 2048368"/>
              <a:gd name="connsiteY69" fmla="*/ 1122281 h 1484503"/>
              <a:gd name="connsiteX70" fmla="*/ 919656 w 2048368"/>
              <a:gd name="connsiteY70" fmla="*/ 1153237 h 1484503"/>
              <a:gd name="connsiteX71" fmla="*/ 829168 w 2048368"/>
              <a:gd name="connsiteY71" fmla="*/ 1177050 h 1484503"/>
              <a:gd name="connsiteX72" fmla="*/ 724393 w 2048368"/>
              <a:gd name="connsiteY72" fmla="*/ 1193718 h 1484503"/>
              <a:gd name="connsiteX73" fmla="*/ 645812 w 2048368"/>
              <a:gd name="connsiteY73" fmla="*/ 1179431 h 1484503"/>
              <a:gd name="connsiteX74" fmla="*/ 579137 w 2048368"/>
              <a:gd name="connsiteY74" fmla="*/ 1162762 h 1484503"/>
              <a:gd name="connsiteX75" fmla="*/ 519606 w 2048368"/>
              <a:gd name="connsiteY75" fmla="*/ 1141331 h 1484503"/>
              <a:gd name="connsiteX76" fmla="*/ 429118 w 2048368"/>
              <a:gd name="connsiteY76" fmla="*/ 1093706 h 1484503"/>
              <a:gd name="connsiteX77" fmla="*/ 367205 w 2048368"/>
              <a:gd name="connsiteY77" fmla="*/ 1024650 h 1484503"/>
              <a:gd name="connsiteX78" fmla="*/ 317199 w 2048368"/>
              <a:gd name="connsiteY78" fmla="*/ 927018 h 1484503"/>
              <a:gd name="connsiteX79" fmla="*/ 291006 w 2048368"/>
              <a:gd name="connsiteY79" fmla="*/ 812718 h 1484503"/>
              <a:gd name="connsiteX80" fmla="*/ 298149 w 2048368"/>
              <a:gd name="connsiteY80" fmla="*/ 698418 h 1484503"/>
              <a:gd name="connsiteX81" fmla="*/ 331486 w 2048368"/>
              <a:gd name="connsiteY81" fmla="*/ 581737 h 1484503"/>
              <a:gd name="connsiteX82" fmla="*/ 386256 w 2048368"/>
              <a:gd name="connsiteY82" fmla="*/ 469818 h 1484503"/>
              <a:gd name="connsiteX83" fmla="*/ 474362 w 2048368"/>
              <a:gd name="connsiteY83" fmla="*/ 367425 h 1484503"/>
              <a:gd name="connsiteX84" fmla="*/ 521986 w 2048368"/>
              <a:gd name="connsiteY84" fmla="*/ 317419 h 1484503"/>
              <a:gd name="connsiteX85" fmla="*/ 588663 w 2048368"/>
              <a:gd name="connsiteY85" fmla="*/ 257887 h 1484503"/>
              <a:gd name="connsiteX86" fmla="*/ 674387 w 2048368"/>
              <a:gd name="connsiteY86" fmla="*/ 203118 h 1484503"/>
              <a:gd name="connsiteX87" fmla="*/ 824406 w 2048368"/>
              <a:gd name="connsiteY87" fmla="*/ 162637 h 1484503"/>
              <a:gd name="connsiteX88" fmla="*/ 883937 w 2048368"/>
              <a:gd name="connsiteY88" fmla="*/ 150731 h 1484503"/>
              <a:gd name="connsiteX89" fmla="*/ 957756 w 2048368"/>
              <a:gd name="connsiteY89" fmla="*/ 160256 h 1484503"/>
              <a:gd name="connsiteX90" fmla="*/ 1026812 w 2048368"/>
              <a:gd name="connsiteY90" fmla="*/ 169781 h 1484503"/>
              <a:gd name="connsiteX91" fmla="*/ 1083962 w 2048368"/>
              <a:gd name="connsiteY91" fmla="*/ 205500 h 1484503"/>
              <a:gd name="connsiteX92" fmla="*/ 1162543 w 2048368"/>
              <a:gd name="connsiteY92" fmla="*/ 279318 h 1484503"/>
              <a:gd name="connsiteX93" fmla="*/ 1191118 w 2048368"/>
              <a:gd name="connsiteY93" fmla="*/ 405525 h 1484503"/>
              <a:gd name="connsiteX94" fmla="*/ 1181593 w 2048368"/>
              <a:gd name="connsiteY94" fmla="*/ 488868 h 1484503"/>
              <a:gd name="connsiteX95" fmla="*/ 1155399 w 2048368"/>
              <a:gd name="connsiteY95" fmla="*/ 607931 h 1484503"/>
              <a:gd name="connsiteX96" fmla="*/ 1045862 w 2048368"/>
              <a:gd name="connsiteY96" fmla="*/ 738900 h 1484503"/>
              <a:gd name="connsiteX97" fmla="*/ 981568 w 2048368"/>
              <a:gd name="connsiteY97" fmla="*/ 800812 h 1484503"/>
              <a:gd name="connsiteX98" fmla="*/ 881556 w 2048368"/>
              <a:gd name="connsiteY98" fmla="*/ 891300 h 1484503"/>
              <a:gd name="connsiteX99" fmla="*/ 769637 w 2048368"/>
              <a:gd name="connsiteY99" fmla="*/ 943687 h 1484503"/>
              <a:gd name="connsiteX100" fmla="*/ 645812 w 2048368"/>
              <a:gd name="connsiteY100" fmla="*/ 981787 h 1484503"/>
              <a:gd name="connsiteX101" fmla="*/ 557706 w 2048368"/>
              <a:gd name="connsiteY101" fmla="*/ 1015125 h 1484503"/>
              <a:gd name="connsiteX102" fmla="*/ 486268 w 2048368"/>
              <a:gd name="connsiteY102" fmla="*/ 1027031 h 1484503"/>
              <a:gd name="connsiteX103" fmla="*/ 424356 w 2048368"/>
              <a:gd name="connsiteY103" fmla="*/ 1034175 h 1484503"/>
              <a:gd name="connsiteX104" fmla="*/ 302912 w 2048368"/>
              <a:gd name="connsiteY104" fmla="*/ 1017506 h 1484503"/>
              <a:gd name="connsiteX105" fmla="*/ 221949 w 2048368"/>
              <a:gd name="connsiteY105" fmla="*/ 996075 h 1484503"/>
              <a:gd name="connsiteX106" fmla="*/ 126699 w 2048368"/>
              <a:gd name="connsiteY106" fmla="*/ 927018 h 1484503"/>
              <a:gd name="connsiteX107" fmla="*/ 48118 w 2048368"/>
              <a:gd name="connsiteY107" fmla="*/ 836531 h 1484503"/>
              <a:gd name="connsiteX108" fmla="*/ 19543 w 2048368"/>
              <a:gd name="connsiteY108" fmla="*/ 757950 h 1484503"/>
              <a:gd name="connsiteX109" fmla="*/ 2874 w 2048368"/>
              <a:gd name="connsiteY109" fmla="*/ 681750 h 1484503"/>
              <a:gd name="connsiteX110" fmla="*/ 2874 w 2048368"/>
              <a:gd name="connsiteY110" fmla="*/ 576975 h 1484503"/>
              <a:gd name="connsiteX111" fmla="*/ 31449 w 2048368"/>
              <a:gd name="connsiteY111" fmla="*/ 455531 h 1484503"/>
              <a:gd name="connsiteX112" fmla="*/ 79074 w 2048368"/>
              <a:gd name="connsiteY112" fmla="*/ 362662 h 1484503"/>
              <a:gd name="connsiteX113" fmla="*/ 143369 w 2048368"/>
              <a:gd name="connsiteY113" fmla="*/ 265031 h 1484503"/>
              <a:gd name="connsiteX114" fmla="*/ 219568 w 2048368"/>
              <a:gd name="connsiteY114" fmla="*/ 184068 h 1484503"/>
              <a:gd name="connsiteX115" fmla="*/ 307674 w 2048368"/>
              <a:gd name="connsiteY115" fmla="*/ 107869 h 1484503"/>
              <a:gd name="connsiteX116" fmla="*/ 402924 w 2048368"/>
              <a:gd name="connsiteY116" fmla="*/ 48337 h 1484503"/>
              <a:gd name="connsiteX117" fmla="*/ 526749 w 2048368"/>
              <a:gd name="connsiteY117" fmla="*/ 3093 h 1484503"/>
              <a:gd name="connsiteX118" fmla="*/ 631524 w 2048368"/>
              <a:gd name="connsiteY118" fmla="*/ 5474 h 1484503"/>
              <a:gd name="connsiteX119" fmla="*/ 729156 w 2048368"/>
              <a:gd name="connsiteY119" fmla="*/ 17381 h 1484503"/>
              <a:gd name="connsiteX120" fmla="*/ 814881 w 2048368"/>
              <a:gd name="connsiteY120" fmla="*/ 62625 h 1484503"/>
              <a:gd name="connsiteX121" fmla="*/ 876793 w 2048368"/>
              <a:gd name="connsiteY121" fmla="*/ 138825 h 1484503"/>
              <a:gd name="connsiteX122" fmla="*/ 888699 w 2048368"/>
              <a:gd name="connsiteY122" fmla="*/ 281700 h 1484503"/>
              <a:gd name="connsiteX123" fmla="*/ 879174 w 2048368"/>
              <a:gd name="connsiteY123" fmla="*/ 322181 h 1484503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83937 w 2048368"/>
              <a:gd name="connsiteY88" fmla="*/ 154154 h 1487926"/>
              <a:gd name="connsiteX89" fmla="*/ 957756 w 2048368"/>
              <a:gd name="connsiteY89" fmla="*/ 163679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83937 w 2048368"/>
              <a:gd name="connsiteY88" fmla="*/ 154154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3512 w 2048368"/>
              <a:gd name="connsiteY58" fmla="*/ 330367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3512 w 2048368"/>
              <a:gd name="connsiteY58" fmla="*/ 330367 h 1487926"/>
              <a:gd name="connsiteX59" fmla="*/ 1369712 w 2048368"/>
              <a:gd name="connsiteY59" fmla="*/ 361323 h 1487926"/>
              <a:gd name="connsiteX60" fmla="*/ 1443530 w 2048368"/>
              <a:gd name="connsiteY60" fmla="*/ 430379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812499 w 2048368"/>
              <a:gd name="connsiteY51" fmla="*/ 473241 h 1487926"/>
              <a:gd name="connsiteX52" fmla="*/ 864887 w 2048368"/>
              <a:gd name="connsiteY52" fmla="*/ 432760 h 1487926"/>
              <a:gd name="connsiteX53" fmla="*/ 924418 w 2048368"/>
              <a:gd name="connsiteY53" fmla="*/ 394660 h 1487926"/>
              <a:gd name="connsiteX54" fmla="*/ 1031574 w 2048368"/>
              <a:gd name="connsiteY54" fmla="*/ 349416 h 1487926"/>
              <a:gd name="connsiteX55" fmla="*/ 1145874 w 2048368"/>
              <a:gd name="connsiteY55" fmla="*/ 323223 h 1487926"/>
              <a:gd name="connsiteX56" fmla="*/ 1214931 w 2048368"/>
              <a:gd name="connsiteY56" fmla="*/ 313698 h 1487926"/>
              <a:gd name="connsiteX57" fmla="*/ 1293512 w 2048368"/>
              <a:gd name="connsiteY57" fmla="*/ 330367 h 1487926"/>
              <a:gd name="connsiteX58" fmla="*/ 1369712 w 2048368"/>
              <a:gd name="connsiteY58" fmla="*/ 361323 h 1487926"/>
              <a:gd name="connsiteX59" fmla="*/ 1443530 w 2048368"/>
              <a:gd name="connsiteY59" fmla="*/ 430379 h 1487926"/>
              <a:gd name="connsiteX60" fmla="*/ 1469724 w 2048368"/>
              <a:gd name="connsiteY60" fmla="*/ 561348 h 1487926"/>
              <a:gd name="connsiteX61" fmla="*/ 1462581 w 2048368"/>
              <a:gd name="connsiteY61" fmla="*/ 651835 h 1487926"/>
              <a:gd name="connsiteX62" fmla="*/ 1434006 w 2048368"/>
              <a:gd name="connsiteY62" fmla="*/ 739941 h 1487926"/>
              <a:gd name="connsiteX63" fmla="*/ 1395906 w 2048368"/>
              <a:gd name="connsiteY63" fmla="*/ 820904 h 1487926"/>
              <a:gd name="connsiteX64" fmla="*/ 1338756 w 2048368"/>
              <a:gd name="connsiteY64" fmla="*/ 899485 h 1487926"/>
              <a:gd name="connsiteX65" fmla="*/ 1257793 w 2048368"/>
              <a:gd name="connsiteY65" fmla="*/ 973304 h 1487926"/>
              <a:gd name="connsiteX66" fmla="*/ 1191118 w 2048368"/>
              <a:gd name="connsiteY66" fmla="*/ 1028073 h 1487926"/>
              <a:gd name="connsiteX67" fmla="*/ 1095868 w 2048368"/>
              <a:gd name="connsiteY67" fmla="*/ 1078079 h 1487926"/>
              <a:gd name="connsiteX68" fmla="*/ 986331 w 2048368"/>
              <a:gd name="connsiteY68" fmla="*/ 1125704 h 1487926"/>
              <a:gd name="connsiteX69" fmla="*/ 919656 w 2048368"/>
              <a:gd name="connsiteY69" fmla="*/ 1156660 h 1487926"/>
              <a:gd name="connsiteX70" fmla="*/ 829168 w 2048368"/>
              <a:gd name="connsiteY70" fmla="*/ 1180473 h 1487926"/>
              <a:gd name="connsiteX71" fmla="*/ 724393 w 2048368"/>
              <a:gd name="connsiteY71" fmla="*/ 1197141 h 1487926"/>
              <a:gd name="connsiteX72" fmla="*/ 645812 w 2048368"/>
              <a:gd name="connsiteY72" fmla="*/ 1182854 h 1487926"/>
              <a:gd name="connsiteX73" fmla="*/ 579137 w 2048368"/>
              <a:gd name="connsiteY73" fmla="*/ 1166185 h 1487926"/>
              <a:gd name="connsiteX74" fmla="*/ 519606 w 2048368"/>
              <a:gd name="connsiteY74" fmla="*/ 1144754 h 1487926"/>
              <a:gd name="connsiteX75" fmla="*/ 429118 w 2048368"/>
              <a:gd name="connsiteY75" fmla="*/ 1097129 h 1487926"/>
              <a:gd name="connsiteX76" fmla="*/ 367205 w 2048368"/>
              <a:gd name="connsiteY76" fmla="*/ 1028073 h 1487926"/>
              <a:gd name="connsiteX77" fmla="*/ 317199 w 2048368"/>
              <a:gd name="connsiteY77" fmla="*/ 930441 h 1487926"/>
              <a:gd name="connsiteX78" fmla="*/ 291006 w 2048368"/>
              <a:gd name="connsiteY78" fmla="*/ 816141 h 1487926"/>
              <a:gd name="connsiteX79" fmla="*/ 298149 w 2048368"/>
              <a:gd name="connsiteY79" fmla="*/ 701841 h 1487926"/>
              <a:gd name="connsiteX80" fmla="*/ 331486 w 2048368"/>
              <a:gd name="connsiteY80" fmla="*/ 585160 h 1487926"/>
              <a:gd name="connsiteX81" fmla="*/ 386256 w 2048368"/>
              <a:gd name="connsiteY81" fmla="*/ 473241 h 1487926"/>
              <a:gd name="connsiteX82" fmla="*/ 474362 w 2048368"/>
              <a:gd name="connsiteY82" fmla="*/ 370848 h 1487926"/>
              <a:gd name="connsiteX83" fmla="*/ 521986 w 2048368"/>
              <a:gd name="connsiteY83" fmla="*/ 320842 h 1487926"/>
              <a:gd name="connsiteX84" fmla="*/ 588663 w 2048368"/>
              <a:gd name="connsiteY84" fmla="*/ 261310 h 1487926"/>
              <a:gd name="connsiteX85" fmla="*/ 674387 w 2048368"/>
              <a:gd name="connsiteY85" fmla="*/ 206541 h 1487926"/>
              <a:gd name="connsiteX86" fmla="*/ 788687 w 2048368"/>
              <a:gd name="connsiteY86" fmla="*/ 158916 h 1487926"/>
              <a:gd name="connsiteX87" fmla="*/ 874412 w 2048368"/>
              <a:gd name="connsiteY87" fmla="*/ 149392 h 1487926"/>
              <a:gd name="connsiteX88" fmla="*/ 945850 w 2048368"/>
              <a:gd name="connsiteY88" fmla="*/ 149392 h 1487926"/>
              <a:gd name="connsiteX89" fmla="*/ 1026812 w 2048368"/>
              <a:gd name="connsiteY89" fmla="*/ 173204 h 1487926"/>
              <a:gd name="connsiteX90" fmla="*/ 1083962 w 2048368"/>
              <a:gd name="connsiteY90" fmla="*/ 208923 h 1487926"/>
              <a:gd name="connsiteX91" fmla="*/ 1162543 w 2048368"/>
              <a:gd name="connsiteY91" fmla="*/ 282741 h 1487926"/>
              <a:gd name="connsiteX92" fmla="*/ 1191118 w 2048368"/>
              <a:gd name="connsiteY92" fmla="*/ 408948 h 1487926"/>
              <a:gd name="connsiteX93" fmla="*/ 1191118 w 2048368"/>
              <a:gd name="connsiteY93" fmla="*/ 508959 h 1487926"/>
              <a:gd name="connsiteX94" fmla="*/ 1155399 w 2048368"/>
              <a:gd name="connsiteY94" fmla="*/ 611354 h 1487926"/>
              <a:gd name="connsiteX95" fmla="*/ 1045862 w 2048368"/>
              <a:gd name="connsiteY95" fmla="*/ 742323 h 1487926"/>
              <a:gd name="connsiteX96" fmla="*/ 981568 w 2048368"/>
              <a:gd name="connsiteY96" fmla="*/ 804235 h 1487926"/>
              <a:gd name="connsiteX97" fmla="*/ 881556 w 2048368"/>
              <a:gd name="connsiteY97" fmla="*/ 894723 h 1487926"/>
              <a:gd name="connsiteX98" fmla="*/ 769637 w 2048368"/>
              <a:gd name="connsiteY98" fmla="*/ 947110 h 1487926"/>
              <a:gd name="connsiteX99" fmla="*/ 645812 w 2048368"/>
              <a:gd name="connsiteY99" fmla="*/ 985210 h 1487926"/>
              <a:gd name="connsiteX100" fmla="*/ 557706 w 2048368"/>
              <a:gd name="connsiteY100" fmla="*/ 1018548 h 1487926"/>
              <a:gd name="connsiteX101" fmla="*/ 486268 w 2048368"/>
              <a:gd name="connsiteY101" fmla="*/ 1030454 h 1487926"/>
              <a:gd name="connsiteX102" fmla="*/ 424356 w 2048368"/>
              <a:gd name="connsiteY102" fmla="*/ 1037598 h 1487926"/>
              <a:gd name="connsiteX103" fmla="*/ 302912 w 2048368"/>
              <a:gd name="connsiteY103" fmla="*/ 1020929 h 1487926"/>
              <a:gd name="connsiteX104" fmla="*/ 221949 w 2048368"/>
              <a:gd name="connsiteY104" fmla="*/ 999498 h 1487926"/>
              <a:gd name="connsiteX105" fmla="*/ 126699 w 2048368"/>
              <a:gd name="connsiteY105" fmla="*/ 930441 h 1487926"/>
              <a:gd name="connsiteX106" fmla="*/ 48118 w 2048368"/>
              <a:gd name="connsiteY106" fmla="*/ 839954 h 1487926"/>
              <a:gd name="connsiteX107" fmla="*/ 19543 w 2048368"/>
              <a:gd name="connsiteY107" fmla="*/ 761373 h 1487926"/>
              <a:gd name="connsiteX108" fmla="*/ 2874 w 2048368"/>
              <a:gd name="connsiteY108" fmla="*/ 685173 h 1487926"/>
              <a:gd name="connsiteX109" fmla="*/ 2874 w 2048368"/>
              <a:gd name="connsiteY109" fmla="*/ 580398 h 1487926"/>
              <a:gd name="connsiteX110" fmla="*/ 31449 w 2048368"/>
              <a:gd name="connsiteY110" fmla="*/ 458954 h 1487926"/>
              <a:gd name="connsiteX111" fmla="*/ 79074 w 2048368"/>
              <a:gd name="connsiteY111" fmla="*/ 366085 h 1487926"/>
              <a:gd name="connsiteX112" fmla="*/ 143369 w 2048368"/>
              <a:gd name="connsiteY112" fmla="*/ 268454 h 1487926"/>
              <a:gd name="connsiteX113" fmla="*/ 219568 w 2048368"/>
              <a:gd name="connsiteY113" fmla="*/ 187491 h 1487926"/>
              <a:gd name="connsiteX114" fmla="*/ 307674 w 2048368"/>
              <a:gd name="connsiteY114" fmla="*/ 111292 h 1487926"/>
              <a:gd name="connsiteX115" fmla="*/ 402924 w 2048368"/>
              <a:gd name="connsiteY115" fmla="*/ 51760 h 1487926"/>
              <a:gd name="connsiteX116" fmla="*/ 526749 w 2048368"/>
              <a:gd name="connsiteY116" fmla="*/ 6516 h 1487926"/>
              <a:gd name="connsiteX117" fmla="*/ 633906 w 2048368"/>
              <a:gd name="connsiteY117" fmla="*/ 1753 h 1487926"/>
              <a:gd name="connsiteX118" fmla="*/ 729156 w 2048368"/>
              <a:gd name="connsiteY118" fmla="*/ 20804 h 1487926"/>
              <a:gd name="connsiteX119" fmla="*/ 814881 w 2048368"/>
              <a:gd name="connsiteY119" fmla="*/ 66048 h 1487926"/>
              <a:gd name="connsiteX120" fmla="*/ 876793 w 2048368"/>
              <a:gd name="connsiteY120" fmla="*/ 142248 h 1487926"/>
              <a:gd name="connsiteX121" fmla="*/ 888699 w 2048368"/>
              <a:gd name="connsiteY121" fmla="*/ 285123 h 1487926"/>
              <a:gd name="connsiteX122" fmla="*/ 879174 w 2048368"/>
              <a:gd name="connsiteY122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48206 w 2048368"/>
              <a:gd name="connsiteY50" fmla="*/ 528010 h 1487926"/>
              <a:gd name="connsiteX51" fmla="*/ 812499 w 2048368"/>
              <a:gd name="connsiteY51" fmla="*/ 473241 h 1487926"/>
              <a:gd name="connsiteX52" fmla="*/ 864887 w 2048368"/>
              <a:gd name="connsiteY52" fmla="*/ 432760 h 1487926"/>
              <a:gd name="connsiteX53" fmla="*/ 924418 w 2048368"/>
              <a:gd name="connsiteY53" fmla="*/ 394660 h 1487926"/>
              <a:gd name="connsiteX54" fmla="*/ 1031574 w 2048368"/>
              <a:gd name="connsiteY54" fmla="*/ 349416 h 1487926"/>
              <a:gd name="connsiteX55" fmla="*/ 1145874 w 2048368"/>
              <a:gd name="connsiteY55" fmla="*/ 323223 h 1487926"/>
              <a:gd name="connsiteX56" fmla="*/ 1214931 w 2048368"/>
              <a:gd name="connsiteY56" fmla="*/ 313698 h 1487926"/>
              <a:gd name="connsiteX57" fmla="*/ 1293512 w 2048368"/>
              <a:gd name="connsiteY57" fmla="*/ 330367 h 1487926"/>
              <a:gd name="connsiteX58" fmla="*/ 1369712 w 2048368"/>
              <a:gd name="connsiteY58" fmla="*/ 361323 h 1487926"/>
              <a:gd name="connsiteX59" fmla="*/ 1443530 w 2048368"/>
              <a:gd name="connsiteY59" fmla="*/ 430379 h 1487926"/>
              <a:gd name="connsiteX60" fmla="*/ 1469724 w 2048368"/>
              <a:gd name="connsiteY60" fmla="*/ 561348 h 1487926"/>
              <a:gd name="connsiteX61" fmla="*/ 1462581 w 2048368"/>
              <a:gd name="connsiteY61" fmla="*/ 651835 h 1487926"/>
              <a:gd name="connsiteX62" fmla="*/ 1434006 w 2048368"/>
              <a:gd name="connsiteY62" fmla="*/ 739941 h 1487926"/>
              <a:gd name="connsiteX63" fmla="*/ 1395906 w 2048368"/>
              <a:gd name="connsiteY63" fmla="*/ 820904 h 1487926"/>
              <a:gd name="connsiteX64" fmla="*/ 1338756 w 2048368"/>
              <a:gd name="connsiteY64" fmla="*/ 899485 h 1487926"/>
              <a:gd name="connsiteX65" fmla="*/ 1257793 w 2048368"/>
              <a:gd name="connsiteY65" fmla="*/ 973304 h 1487926"/>
              <a:gd name="connsiteX66" fmla="*/ 1191118 w 2048368"/>
              <a:gd name="connsiteY66" fmla="*/ 1028073 h 1487926"/>
              <a:gd name="connsiteX67" fmla="*/ 1095868 w 2048368"/>
              <a:gd name="connsiteY67" fmla="*/ 1078079 h 1487926"/>
              <a:gd name="connsiteX68" fmla="*/ 986331 w 2048368"/>
              <a:gd name="connsiteY68" fmla="*/ 1125704 h 1487926"/>
              <a:gd name="connsiteX69" fmla="*/ 919656 w 2048368"/>
              <a:gd name="connsiteY69" fmla="*/ 1156660 h 1487926"/>
              <a:gd name="connsiteX70" fmla="*/ 829168 w 2048368"/>
              <a:gd name="connsiteY70" fmla="*/ 1180473 h 1487926"/>
              <a:gd name="connsiteX71" fmla="*/ 724393 w 2048368"/>
              <a:gd name="connsiteY71" fmla="*/ 1197141 h 1487926"/>
              <a:gd name="connsiteX72" fmla="*/ 645812 w 2048368"/>
              <a:gd name="connsiteY72" fmla="*/ 1182854 h 1487926"/>
              <a:gd name="connsiteX73" fmla="*/ 579137 w 2048368"/>
              <a:gd name="connsiteY73" fmla="*/ 1166185 h 1487926"/>
              <a:gd name="connsiteX74" fmla="*/ 519606 w 2048368"/>
              <a:gd name="connsiteY74" fmla="*/ 1144754 h 1487926"/>
              <a:gd name="connsiteX75" fmla="*/ 429118 w 2048368"/>
              <a:gd name="connsiteY75" fmla="*/ 1097129 h 1487926"/>
              <a:gd name="connsiteX76" fmla="*/ 367205 w 2048368"/>
              <a:gd name="connsiteY76" fmla="*/ 1028073 h 1487926"/>
              <a:gd name="connsiteX77" fmla="*/ 317199 w 2048368"/>
              <a:gd name="connsiteY77" fmla="*/ 930441 h 1487926"/>
              <a:gd name="connsiteX78" fmla="*/ 291006 w 2048368"/>
              <a:gd name="connsiteY78" fmla="*/ 816141 h 1487926"/>
              <a:gd name="connsiteX79" fmla="*/ 298149 w 2048368"/>
              <a:gd name="connsiteY79" fmla="*/ 701841 h 1487926"/>
              <a:gd name="connsiteX80" fmla="*/ 331486 w 2048368"/>
              <a:gd name="connsiteY80" fmla="*/ 585160 h 1487926"/>
              <a:gd name="connsiteX81" fmla="*/ 386256 w 2048368"/>
              <a:gd name="connsiteY81" fmla="*/ 473241 h 1487926"/>
              <a:gd name="connsiteX82" fmla="*/ 474362 w 2048368"/>
              <a:gd name="connsiteY82" fmla="*/ 370848 h 1487926"/>
              <a:gd name="connsiteX83" fmla="*/ 521986 w 2048368"/>
              <a:gd name="connsiteY83" fmla="*/ 320842 h 1487926"/>
              <a:gd name="connsiteX84" fmla="*/ 588663 w 2048368"/>
              <a:gd name="connsiteY84" fmla="*/ 261310 h 1487926"/>
              <a:gd name="connsiteX85" fmla="*/ 674387 w 2048368"/>
              <a:gd name="connsiteY85" fmla="*/ 206541 h 1487926"/>
              <a:gd name="connsiteX86" fmla="*/ 788687 w 2048368"/>
              <a:gd name="connsiteY86" fmla="*/ 158916 h 1487926"/>
              <a:gd name="connsiteX87" fmla="*/ 874412 w 2048368"/>
              <a:gd name="connsiteY87" fmla="*/ 149392 h 1487926"/>
              <a:gd name="connsiteX88" fmla="*/ 945850 w 2048368"/>
              <a:gd name="connsiteY88" fmla="*/ 149392 h 1487926"/>
              <a:gd name="connsiteX89" fmla="*/ 1026812 w 2048368"/>
              <a:gd name="connsiteY89" fmla="*/ 173204 h 1487926"/>
              <a:gd name="connsiteX90" fmla="*/ 1083962 w 2048368"/>
              <a:gd name="connsiteY90" fmla="*/ 208923 h 1487926"/>
              <a:gd name="connsiteX91" fmla="*/ 1162543 w 2048368"/>
              <a:gd name="connsiteY91" fmla="*/ 282741 h 1487926"/>
              <a:gd name="connsiteX92" fmla="*/ 1191118 w 2048368"/>
              <a:gd name="connsiteY92" fmla="*/ 408948 h 1487926"/>
              <a:gd name="connsiteX93" fmla="*/ 1191118 w 2048368"/>
              <a:gd name="connsiteY93" fmla="*/ 508959 h 1487926"/>
              <a:gd name="connsiteX94" fmla="*/ 1155399 w 2048368"/>
              <a:gd name="connsiteY94" fmla="*/ 611354 h 1487926"/>
              <a:gd name="connsiteX95" fmla="*/ 1045862 w 2048368"/>
              <a:gd name="connsiteY95" fmla="*/ 742323 h 1487926"/>
              <a:gd name="connsiteX96" fmla="*/ 981568 w 2048368"/>
              <a:gd name="connsiteY96" fmla="*/ 804235 h 1487926"/>
              <a:gd name="connsiteX97" fmla="*/ 881556 w 2048368"/>
              <a:gd name="connsiteY97" fmla="*/ 894723 h 1487926"/>
              <a:gd name="connsiteX98" fmla="*/ 769637 w 2048368"/>
              <a:gd name="connsiteY98" fmla="*/ 947110 h 1487926"/>
              <a:gd name="connsiteX99" fmla="*/ 645812 w 2048368"/>
              <a:gd name="connsiteY99" fmla="*/ 985210 h 1487926"/>
              <a:gd name="connsiteX100" fmla="*/ 557706 w 2048368"/>
              <a:gd name="connsiteY100" fmla="*/ 1018548 h 1487926"/>
              <a:gd name="connsiteX101" fmla="*/ 486268 w 2048368"/>
              <a:gd name="connsiteY101" fmla="*/ 1030454 h 1487926"/>
              <a:gd name="connsiteX102" fmla="*/ 424356 w 2048368"/>
              <a:gd name="connsiteY102" fmla="*/ 1037598 h 1487926"/>
              <a:gd name="connsiteX103" fmla="*/ 302912 w 2048368"/>
              <a:gd name="connsiteY103" fmla="*/ 1020929 h 1487926"/>
              <a:gd name="connsiteX104" fmla="*/ 221949 w 2048368"/>
              <a:gd name="connsiteY104" fmla="*/ 999498 h 1487926"/>
              <a:gd name="connsiteX105" fmla="*/ 126699 w 2048368"/>
              <a:gd name="connsiteY105" fmla="*/ 930441 h 1487926"/>
              <a:gd name="connsiteX106" fmla="*/ 48118 w 2048368"/>
              <a:gd name="connsiteY106" fmla="*/ 839954 h 1487926"/>
              <a:gd name="connsiteX107" fmla="*/ 19543 w 2048368"/>
              <a:gd name="connsiteY107" fmla="*/ 761373 h 1487926"/>
              <a:gd name="connsiteX108" fmla="*/ 2874 w 2048368"/>
              <a:gd name="connsiteY108" fmla="*/ 685173 h 1487926"/>
              <a:gd name="connsiteX109" fmla="*/ 2874 w 2048368"/>
              <a:gd name="connsiteY109" fmla="*/ 580398 h 1487926"/>
              <a:gd name="connsiteX110" fmla="*/ 31449 w 2048368"/>
              <a:gd name="connsiteY110" fmla="*/ 458954 h 1487926"/>
              <a:gd name="connsiteX111" fmla="*/ 79074 w 2048368"/>
              <a:gd name="connsiteY111" fmla="*/ 366085 h 1487926"/>
              <a:gd name="connsiteX112" fmla="*/ 143369 w 2048368"/>
              <a:gd name="connsiteY112" fmla="*/ 268454 h 1487926"/>
              <a:gd name="connsiteX113" fmla="*/ 219568 w 2048368"/>
              <a:gd name="connsiteY113" fmla="*/ 187491 h 1487926"/>
              <a:gd name="connsiteX114" fmla="*/ 307674 w 2048368"/>
              <a:gd name="connsiteY114" fmla="*/ 111292 h 1487926"/>
              <a:gd name="connsiteX115" fmla="*/ 402924 w 2048368"/>
              <a:gd name="connsiteY115" fmla="*/ 51760 h 1487926"/>
              <a:gd name="connsiteX116" fmla="*/ 526749 w 2048368"/>
              <a:gd name="connsiteY116" fmla="*/ 6516 h 1487926"/>
              <a:gd name="connsiteX117" fmla="*/ 633906 w 2048368"/>
              <a:gd name="connsiteY117" fmla="*/ 1753 h 1487926"/>
              <a:gd name="connsiteX118" fmla="*/ 729156 w 2048368"/>
              <a:gd name="connsiteY118" fmla="*/ 20804 h 1487926"/>
              <a:gd name="connsiteX119" fmla="*/ 814881 w 2048368"/>
              <a:gd name="connsiteY119" fmla="*/ 66048 h 1487926"/>
              <a:gd name="connsiteX120" fmla="*/ 876793 w 2048368"/>
              <a:gd name="connsiteY120" fmla="*/ 142248 h 1487926"/>
              <a:gd name="connsiteX121" fmla="*/ 888699 w 2048368"/>
              <a:gd name="connsiteY121" fmla="*/ 285123 h 1487926"/>
              <a:gd name="connsiteX122" fmla="*/ 879174 w 2048368"/>
              <a:gd name="connsiteY122" fmla="*/ 325604 h 14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48368" h="1487926">
                <a:moveTo>
                  <a:pt x="2048368" y="939966"/>
                </a:moveTo>
                <a:cubicBezTo>
                  <a:pt x="2030508" y="997513"/>
                  <a:pt x="2012649" y="1055060"/>
                  <a:pt x="1988837" y="1099510"/>
                </a:cubicBezTo>
                <a:cubicBezTo>
                  <a:pt x="1965025" y="1143960"/>
                  <a:pt x="1930893" y="1176900"/>
                  <a:pt x="1905493" y="1206666"/>
                </a:cubicBezTo>
                <a:cubicBezTo>
                  <a:pt x="1880093" y="1236432"/>
                  <a:pt x="1866599" y="1253498"/>
                  <a:pt x="1836437" y="1278104"/>
                </a:cubicBezTo>
                <a:cubicBezTo>
                  <a:pt x="1806275" y="1302710"/>
                  <a:pt x="1761427" y="1331682"/>
                  <a:pt x="1724518" y="1354304"/>
                </a:cubicBezTo>
                <a:cubicBezTo>
                  <a:pt x="1687609" y="1376926"/>
                  <a:pt x="1650303" y="1398357"/>
                  <a:pt x="1614981" y="1413835"/>
                </a:cubicBezTo>
                <a:cubicBezTo>
                  <a:pt x="1579659" y="1429313"/>
                  <a:pt x="1543940" y="1437251"/>
                  <a:pt x="1512587" y="1447173"/>
                </a:cubicBezTo>
                <a:cubicBezTo>
                  <a:pt x="1481234" y="1457095"/>
                  <a:pt x="1454643" y="1466619"/>
                  <a:pt x="1426862" y="1473366"/>
                </a:cubicBezTo>
                <a:cubicBezTo>
                  <a:pt x="1399081" y="1480113"/>
                  <a:pt x="1381618" y="1486463"/>
                  <a:pt x="1345899" y="1487654"/>
                </a:cubicBezTo>
                <a:cubicBezTo>
                  <a:pt x="1310180" y="1488845"/>
                  <a:pt x="1253030" y="1486066"/>
                  <a:pt x="1212549" y="1480510"/>
                </a:cubicBezTo>
                <a:cubicBezTo>
                  <a:pt x="1172068" y="1474954"/>
                  <a:pt x="1135952" y="1467413"/>
                  <a:pt x="1103012" y="1454316"/>
                </a:cubicBezTo>
                <a:cubicBezTo>
                  <a:pt x="1070072" y="1441219"/>
                  <a:pt x="1040306" y="1424154"/>
                  <a:pt x="1014906" y="1401929"/>
                </a:cubicBezTo>
                <a:cubicBezTo>
                  <a:pt x="989506" y="1379704"/>
                  <a:pt x="970059" y="1349144"/>
                  <a:pt x="950612" y="1320966"/>
                </a:cubicBezTo>
                <a:cubicBezTo>
                  <a:pt x="931165" y="1292788"/>
                  <a:pt x="908940" y="1266197"/>
                  <a:pt x="898224" y="1232860"/>
                </a:cubicBezTo>
                <a:cubicBezTo>
                  <a:pt x="887508" y="1199523"/>
                  <a:pt x="888699" y="1148325"/>
                  <a:pt x="886318" y="1120941"/>
                </a:cubicBezTo>
                <a:cubicBezTo>
                  <a:pt x="883937" y="1093557"/>
                  <a:pt x="881953" y="1092367"/>
                  <a:pt x="883937" y="1068554"/>
                </a:cubicBezTo>
                <a:cubicBezTo>
                  <a:pt x="885921" y="1044741"/>
                  <a:pt x="888302" y="1012594"/>
                  <a:pt x="898224" y="978066"/>
                </a:cubicBezTo>
                <a:cubicBezTo>
                  <a:pt x="908146" y="943538"/>
                  <a:pt x="929180" y="893135"/>
                  <a:pt x="943468" y="861385"/>
                </a:cubicBezTo>
                <a:cubicBezTo>
                  <a:pt x="957755" y="829635"/>
                  <a:pt x="968471" y="813760"/>
                  <a:pt x="983949" y="787566"/>
                </a:cubicBezTo>
                <a:cubicBezTo>
                  <a:pt x="999427" y="761372"/>
                  <a:pt x="1020065" y="728432"/>
                  <a:pt x="1036337" y="704223"/>
                </a:cubicBezTo>
                <a:cubicBezTo>
                  <a:pt x="1052609" y="680014"/>
                  <a:pt x="1060547" y="663344"/>
                  <a:pt x="1081581" y="642310"/>
                </a:cubicBezTo>
                <a:cubicBezTo>
                  <a:pt x="1102615" y="621276"/>
                  <a:pt x="1125635" y="600638"/>
                  <a:pt x="1162544" y="578016"/>
                </a:cubicBezTo>
                <a:cubicBezTo>
                  <a:pt x="1199453" y="555394"/>
                  <a:pt x="1264937" y="524835"/>
                  <a:pt x="1303037" y="506579"/>
                </a:cubicBezTo>
                <a:cubicBezTo>
                  <a:pt x="1341137" y="488323"/>
                  <a:pt x="1363759" y="478004"/>
                  <a:pt x="1391143" y="468479"/>
                </a:cubicBezTo>
                <a:cubicBezTo>
                  <a:pt x="1418527" y="458954"/>
                  <a:pt x="1443134" y="452603"/>
                  <a:pt x="1467343" y="449428"/>
                </a:cubicBezTo>
                <a:cubicBezTo>
                  <a:pt x="1491552" y="446253"/>
                  <a:pt x="1509015" y="443873"/>
                  <a:pt x="1536399" y="449429"/>
                </a:cubicBezTo>
                <a:cubicBezTo>
                  <a:pt x="1563783" y="454985"/>
                  <a:pt x="1602280" y="466097"/>
                  <a:pt x="1631649" y="482766"/>
                </a:cubicBezTo>
                <a:cubicBezTo>
                  <a:pt x="1661018" y="499435"/>
                  <a:pt x="1692371" y="526025"/>
                  <a:pt x="1712612" y="549441"/>
                </a:cubicBezTo>
                <a:cubicBezTo>
                  <a:pt x="1732853" y="572857"/>
                  <a:pt x="1742377" y="594685"/>
                  <a:pt x="1753093" y="623260"/>
                </a:cubicBezTo>
                <a:cubicBezTo>
                  <a:pt x="1763809" y="651835"/>
                  <a:pt x="1776509" y="687554"/>
                  <a:pt x="1776906" y="720891"/>
                </a:cubicBezTo>
                <a:cubicBezTo>
                  <a:pt x="1777303" y="754228"/>
                  <a:pt x="1764999" y="790741"/>
                  <a:pt x="1755474" y="823285"/>
                </a:cubicBezTo>
                <a:cubicBezTo>
                  <a:pt x="1745949" y="855829"/>
                  <a:pt x="1736822" y="882023"/>
                  <a:pt x="1719756" y="916154"/>
                </a:cubicBezTo>
                <a:cubicBezTo>
                  <a:pt x="1702690" y="950285"/>
                  <a:pt x="1676497" y="997514"/>
                  <a:pt x="1653081" y="1028073"/>
                </a:cubicBezTo>
                <a:cubicBezTo>
                  <a:pt x="1629665" y="1058632"/>
                  <a:pt x="1608234" y="1074507"/>
                  <a:pt x="1579262" y="1099510"/>
                </a:cubicBezTo>
                <a:cubicBezTo>
                  <a:pt x="1550290" y="1124513"/>
                  <a:pt x="1512586" y="1155469"/>
                  <a:pt x="1479249" y="1178091"/>
                </a:cubicBezTo>
                <a:cubicBezTo>
                  <a:pt x="1445912" y="1200713"/>
                  <a:pt x="1409796" y="1219763"/>
                  <a:pt x="1379237" y="1235241"/>
                </a:cubicBezTo>
                <a:cubicBezTo>
                  <a:pt x="1348678" y="1250719"/>
                  <a:pt x="1295893" y="1270960"/>
                  <a:pt x="1295893" y="1270960"/>
                </a:cubicBezTo>
                <a:cubicBezTo>
                  <a:pt x="1266524" y="1283263"/>
                  <a:pt x="1232790" y="1299535"/>
                  <a:pt x="1203024" y="1309060"/>
                </a:cubicBezTo>
                <a:cubicBezTo>
                  <a:pt x="1173258" y="1318585"/>
                  <a:pt x="1146668" y="1323744"/>
                  <a:pt x="1117299" y="1328110"/>
                </a:cubicBezTo>
                <a:cubicBezTo>
                  <a:pt x="1087930" y="1332476"/>
                  <a:pt x="1059752" y="1334460"/>
                  <a:pt x="1026812" y="1335254"/>
                </a:cubicBezTo>
                <a:cubicBezTo>
                  <a:pt x="993872" y="1336048"/>
                  <a:pt x="949025" y="1336048"/>
                  <a:pt x="919656" y="1332873"/>
                </a:cubicBezTo>
                <a:cubicBezTo>
                  <a:pt x="890287" y="1329698"/>
                  <a:pt x="875205" y="1324935"/>
                  <a:pt x="850599" y="1316204"/>
                </a:cubicBezTo>
                <a:cubicBezTo>
                  <a:pt x="825993" y="1307473"/>
                  <a:pt x="799402" y="1298741"/>
                  <a:pt x="772018" y="1280485"/>
                </a:cubicBezTo>
                <a:cubicBezTo>
                  <a:pt x="744634" y="1262229"/>
                  <a:pt x="710105" y="1234050"/>
                  <a:pt x="686293" y="1206666"/>
                </a:cubicBezTo>
                <a:cubicBezTo>
                  <a:pt x="662481" y="1179282"/>
                  <a:pt x="642240" y="1141976"/>
                  <a:pt x="629143" y="1116179"/>
                </a:cubicBezTo>
                <a:cubicBezTo>
                  <a:pt x="616046" y="1090382"/>
                  <a:pt x="614459" y="1082445"/>
                  <a:pt x="607712" y="1051885"/>
                </a:cubicBezTo>
                <a:cubicBezTo>
                  <a:pt x="600965" y="1021326"/>
                  <a:pt x="588265" y="974494"/>
                  <a:pt x="588662" y="932822"/>
                </a:cubicBezTo>
                <a:cubicBezTo>
                  <a:pt x="589059" y="891150"/>
                  <a:pt x="600568" y="840748"/>
                  <a:pt x="610093" y="801854"/>
                </a:cubicBezTo>
                <a:cubicBezTo>
                  <a:pt x="619618" y="762960"/>
                  <a:pt x="632318" y="731211"/>
                  <a:pt x="645812" y="699461"/>
                </a:cubicBezTo>
                <a:cubicBezTo>
                  <a:pt x="659306" y="667711"/>
                  <a:pt x="673990" y="639929"/>
                  <a:pt x="691056" y="611354"/>
                </a:cubicBezTo>
                <a:cubicBezTo>
                  <a:pt x="708122" y="582779"/>
                  <a:pt x="727966" y="551029"/>
                  <a:pt x="748206" y="528010"/>
                </a:cubicBezTo>
                <a:cubicBezTo>
                  <a:pt x="768447" y="504991"/>
                  <a:pt x="793052" y="489116"/>
                  <a:pt x="812499" y="473241"/>
                </a:cubicBezTo>
                <a:cubicBezTo>
                  <a:pt x="831946" y="457366"/>
                  <a:pt x="846234" y="445857"/>
                  <a:pt x="864887" y="432760"/>
                </a:cubicBezTo>
                <a:cubicBezTo>
                  <a:pt x="883540" y="419663"/>
                  <a:pt x="896637" y="408551"/>
                  <a:pt x="924418" y="394660"/>
                </a:cubicBezTo>
                <a:cubicBezTo>
                  <a:pt x="952199" y="380769"/>
                  <a:pt x="994665" y="361322"/>
                  <a:pt x="1031574" y="349416"/>
                </a:cubicBezTo>
                <a:cubicBezTo>
                  <a:pt x="1068483" y="337510"/>
                  <a:pt x="1115315" y="329176"/>
                  <a:pt x="1145874" y="323223"/>
                </a:cubicBezTo>
                <a:cubicBezTo>
                  <a:pt x="1176433" y="317270"/>
                  <a:pt x="1190325" y="312507"/>
                  <a:pt x="1214931" y="313698"/>
                </a:cubicBezTo>
                <a:cubicBezTo>
                  <a:pt x="1239537" y="314889"/>
                  <a:pt x="1267715" y="322429"/>
                  <a:pt x="1293512" y="330367"/>
                </a:cubicBezTo>
                <a:cubicBezTo>
                  <a:pt x="1319309" y="338304"/>
                  <a:pt x="1344709" y="344654"/>
                  <a:pt x="1369712" y="361323"/>
                </a:cubicBezTo>
                <a:cubicBezTo>
                  <a:pt x="1394715" y="377992"/>
                  <a:pt x="1426861" y="397042"/>
                  <a:pt x="1443530" y="430379"/>
                </a:cubicBezTo>
                <a:cubicBezTo>
                  <a:pt x="1460199" y="463716"/>
                  <a:pt x="1466549" y="524439"/>
                  <a:pt x="1469724" y="561348"/>
                </a:cubicBezTo>
                <a:cubicBezTo>
                  <a:pt x="1472899" y="598257"/>
                  <a:pt x="1468534" y="622070"/>
                  <a:pt x="1462581" y="651835"/>
                </a:cubicBezTo>
                <a:cubicBezTo>
                  <a:pt x="1456628" y="681600"/>
                  <a:pt x="1445118" y="711763"/>
                  <a:pt x="1434006" y="739941"/>
                </a:cubicBezTo>
                <a:cubicBezTo>
                  <a:pt x="1422894" y="768119"/>
                  <a:pt x="1411781" y="794313"/>
                  <a:pt x="1395906" y="820904"/>
                </a:cubicBezTo>
                <a:cubicBezTo>
                  <a:pt x="1380031" y="847495"/>
                  <a:pt x="1361775" y="874085"/>
                  <a:pt x="1338756" y="899485"/>
                </a:cubicBezTo>
                <a:cubicBezTo>
                  <a:pt x="1315737" y="924885"/>
                  <a:pt x="1282399" y="951873"/>
                  <a:pt x="1257793" y="973304"/>
                </a:cubicBezTo>
                <a:cubicBezTo>
                  <a:pt x="1233187" y="994735"/>
                  <a:pt x="1218106" y="1010610"/>
                  <a:pt x="1191118" y="1028073"/>
                </a:cubicBezTo>
                <a:cubicBezTo>
                  <a:pt x="1164130" y="1045536"/>
                  <a:pt x="1129999" y="1061807"/>
                  <a:pt x="1095868" y="1078079"/>
                </a:cubicBezTo>
                <a:cubicBezTo>
                  <a:pt x="1061737" y="1094351"/>
                  <a:pt x="1015700" y="1112607"/>
                  <a:pt x="986331" y="1125704"/>
                </a:cubicBezTo>
                <a:cubicBezTo>
                  <a:pt x="956962" y="1138801"/>
                  <a:pt x="945850" y="1147532"/>
                  <a:pt x="919656" y="1156660"/>
                </a:cubicBezTo>
                <a:cubicBezTo>
                  <a:pt x="893462" y="1165788"/>
                  <a:pt x="861712" y="1173726"/>
                  <a:pt x="829168" y="1180473"/>
                </a:cubicBezTo>
                <a:cubicBezTo>
                  <a:pt x="796624" y="1187220"/>
                  <a:pt x="754952" y="1196744"/>
                  <a:pt x="724393" y="1197141"/>
                </a:cubicBezTo>
                <a:cubicBezTo>
                  <a:pt x="693834" y="1197538"/>
                  <a:pt x="670021" y="1188013"/>
                  <a:pt x="645812" y="1182854"/>
                </a:cubicBezTo>
                <a:cubicBezTo>
                  <a:pt x="621603" y="1177695"/>
                  <a:pt x="600171" y="1172535"/>
                  <a:pt x="579137" y="1166185"/>
                </a:cubicBezTo>
                <a:cubicBezTo>
                  <a:pt x="558103" y="1159835"/>
                  <a:pt x="544609" y="1156263"/>
                  <a:pt x="519606" y="1144754"/>
                </a:cubicBezTo>
                <a:cubicBezTo>
                  <a:pt x="494603" y="1133245"/>
                  <a:pt x="454518" y="1116576"/>
                  <a:pt x="429118" y="1097129"/>
                </a:cubicBezTo>
                <a:cubicBezTo>
                  <a:pt x="403718" y="1077682"/>
                  <a:pt x="385858" y="1055854"/>
                  <a:pt x="367205" y="1028073"/>
                </a:cubicBezTo>
                <a:cubicBezTo>
                  <a:pt x="348552" y="1000292"/>
                  <a:pt x="329899" y="965763"/>
                  <a:pt x="317199" y="930441"/>
                </a:cubicBezTo>
                <a:cubicBezTo>
                  <a:pt x="304499" y="895119"/>
                  <a:pt x="294181" y="854241"/>
                  <a:pt x="291006" y="816141"/>
                </a:cubicBezTo>
                <a:cubicBezTo>
                  <a:pt x="287831" y="778041"/>
                  <a:pt x="291402" y="740338"/>
                  <a:pt x="298149" y="701841"/>
                </a:cubicBezTo>
                <a:cubicBezTo>
                  <a:pt x="304896" y="663344"/>
                  <a:pt x="316802" y="623260"/>
                  <a:pt x="331486" y="585160"/>
                </a:cubicBezTo>
                <a:cubicBezTo>
                  <a:pt x="346170" y="547060"/>
                  <a:pt x="362443" y="508960"/>
                  <a:pt x="386256" y="473241"/>
                </a:cubicBezTo>
                <a:cubicBezTo>
                  <a:pt x="410069" y="437522"/>
                  <a:pt x="451740" y="396248"/>
                  <a:pt x="474362" y="370848"/>
                </a:cubicBezTo>
                <a:cubicBezTo>
                  <a:pt x="496984" y="345448"/>
                  <a:pt x="502936" y="339098"/>
                  <a:pt x="521986" y="320842"/>
                </a:cubicBezTo>
                <a:cubicBezTo>
                  <a:pt x="541036" y="302586"/>
                  <a:pt x="563263" y="280360"/>
                  <a:pt x="588663" y="261310"/>
                </a:cubicBezTo>
                <a:cubicBezTo>
                  <a:pt x="614063" y="242260"/>
                  <a:pt x="641050" y="223607"/>
                  <a:pt x="674387" y="206541"/>
                </a:cubicBezTo>
                <a:cubicBezTo>
                  <a:pt x="707724" y="189475"/>
                  <a:pt x="755349" y="168441"/>
                  <a:pt x="788687" y="158916"/>
                </a:cubicBezTo>
                <a:cubicBezTo>
                  <a:pt x="822025" y="149391"/>
                  <a:pt x="848218" y="150979"/>
                  <a:pt x="874412" y="149392"/>
                </a:cubicBezTo>
                <a:cubicBezTo>
                  <a:pt x="900606" y="147805"/>
                  <a:pt x="920450" y="145423"/>
                  <a:pt x="945850" y="149392"/>
                </a:cubicBezTo>
                <a:cubicBezTo>
                  <a:pt x="971250" y="153361"/>
                  <a:pt x="1003793" y="163282"/>
                  <a:pt x="1026812" y="173204"/>
                </a:cubicBezTo>
                <a:cubicBezTo>
                  <a:pt x="1049831" y="183126"/>
                  <a:pt x="1061340" y="190667"/>
                  <a:pt x="1083962" y="208923"/>
                </a:cubicBezTo>
                <a:cubicBezTo>
                  <a:pt x="1106584" y="227179"/>
                  <a:pt x="1144684" y="249403"/>
                  <a:pt x="1162543" y="282741"/>
                </a:cubicBezTo>
                <a:cubicBezTo>
                  <a:pt x="1180402" y="316078"/>
                  <a:pt x="1186356" y="371245"/>
                  <a:pt x="1191118" y="408948"/>
                </a:cubicBezTo>
                <a:cubicBezTo>
                  <a:pt x="1195880" y="446651"/>
                  <a:pt x="1197071" y="475225"/>
                  <a:pt x="1191118" y="508959"/>
                </a:cubicBezTo>
                <a:cubicBezTo>
                  <a:pt x="1185165" y="542693"/>
                  <a:pt x="1179608" y="572460"/>
                  <a:pt x="1155399" y="611354"/>
                </a:cubicBezTo>
                <a:cubicBezTo>
                  <a:pt x="1131190" y="650248"/>
                  <a:pt x="1074834" y="710176"/>
                  <a:pt x="1045862" y="742323"/>
                </a:cubicBezTo>
                <a:cubicBezTo>
                  <a:pt x="1016890" y="774470"/>
                  <a:pt x="1008952" y="778835"/>
                  <a:pt x="981568" y="804235"/>
                </a:cubicBezTo>
                <a:cubicBezTo>
                  <a:pt x="954184" y="829635"/>
                  <a:pt x="916878" y="870911"/>
                  <a:pt x="881556" y="894723"/>
                </a:cubicBezTo>
                <a:cubicBezTo>
                  <a:pt x="846234" y="918535"/>
                  <a:pt x="808928" y="932029"/>
                  <a:pt x="769637" y="947110"/>
                </a:cubicBezTo>
                <a:cubicBezTo>
                  <a:pt x="730346" y="962191"/>
                  <a:pt x="681134" y="973304"/>
                  <a:pt x="645812" y="985210"/>
                </a:cubicBezTo>
                <a:cubicBezTo>
                  <a:pt x="610490" y="997116"/>
                  <a:pt x="584297" y="1011007"/>
                  <a:pt x="557706" y="1018548"/>
                </a:cubicBezTo>
                <a:cubicBezTo>
                  <a:pt x="531115" y="1026089"/>
                  <a:pt x="508493" y="1027279"/>
                  <a:pt x="486268" y="1030454"/>
                </a:cubicBezTo>
                <a:cubicBezTo>
                  <a:pt x="464043" y="1033629"/>
                  <a:pt x="454915" y="1039185"/>
                  <a:pt x="424356" y="1037598"/>
                </a:cubicBezTo>
                <a:cubicBezTo>
                  <a:pt x="393797" y="1036011"/>
                  <a:pt x="336646" y="1027279"/>
                  <a:pt x="302912" y="1020929"/>
                </a:cubicBezTo>
                <a:cubicBezTo>
                  <a:pt x="269178" y="1014579"/>
                  <a:pt x="251318" y="1014579"/>
                  <a:pt x="221949" y="999498"/>
                </a:cubicBezTo>
                <a:cubicBezTo>
                  <a:pt x="192580" y="984417"/>
                  <a:pt x="155671" y="957032"/>
                  <a:pt x="126699" y="930441"/>
                </a:cubicBezTo>
                <a:cubicBezTo>
                  <a:pt x="97727" y="903850"/>
                  <a:pt x="65977" y="868132"/>
                  <a:pt x="48118" y="839954"/>
                </a:cubicBezTo>
                <a:cubicBezTo>
                  <a:pt x="30259" y="811776"/>
                  <a:pt x="27084" y="787170"/>
                  <a:pt x="19543" y="761373"/>
                </a:cubicBezTo>
                <a:cubicBezTo>
                  <a:pt x="12002" y="735576"/>
                  <a:pt x="5652" y="715335"/>
                  <a:pt x="2874" y="685173"/>
                </a:cubicBezTo>
                <a:cubicBezTo>
                  <a:pt x="96" y="655011"/>
                  <a:pt x="-1888" y="618101"/>
                  <a:pt x="2874" y="580398"/>
                </a:cubicBezTo>
                <a:cubicBezTo>
                  <a:pt x="7636" y="542695"/>
                  <a:pt x="18749" y="494673"/>
                  <a:pt x="31449" y="458954"/>
                </a:cubicBezTo>
                <a:cubicBezTo>
                  <a:pt x="44149" y="423235"/>
                  <a:pt x="60421" y="397835"/>
                  <a:pt x="79074" y="366085"/>
                </a:cubicBezTo>
                <a:cubicBezTo>
                  <a:pt x="97727" y="334335"/>
                  <a:pt x="143369" y="268454"/>
                  <a:pt x="143369" y="268454"/>
                </a:cubicBezTo>
                <a:cubicBezTo>
                  <a:pt x="166785" y="238689"/>
                  <a:pt x="192184" y="213685"/>
                  <a:pt x="219568" y="187491"/>
                </a:cubicBezTo>
                <a:cubicBezTo>
                  <a:pt x="246952" y="161297"/>
                  <a:pt x="277115" y="133914"/>
                  <a:pt x="307674" y="111292"/>
                </a:cubicBezTo>
                <a:cubicBezTo>
                  <a:pt x="338233" y="88670"/>
                  <a:pt x="366412" y="69223"/>
                  <a:pt x="402924" y="51760"/>
                </a:cubicBezTo>
                <a:cubicBezTo>
                  <a:pt x="439436" y="34297"/>
                  <a:pt x="488252" y="14850"/>
                  <a:pt x="526749" y="6516"/>
                </a:cubicBezTo>
                <a:cubicBezTo>
                  <a:pt x="565246" y="-1818"/>
                  <a:pt x="600172" y="-628"/>
                  <a:pt x="633906" y="1753"/>
                </a:cubicBezTo>
                <a:cubicBezTo>
                  <a:pt x="667640" y="4134"/>
                  <a:pt x="698994" y="10088"/>
                  <a:pt x="729156" y="20804"/>
                </a:cubicBezTo>
                <a:cubicBezTo>
                  <a:pt x="759318" y="31520"/>
                  <a:pt x="790275" y="45807"/>
                  <a:pt x="814881" y="66048"/>
                </a:cubicBezTo>
                <a:cubicBezTo>
                  <a:pt x="839487" y="86289"/>
                  <a:pt x="864490" y="105735"/>
                  <a:pt x="876793" y="142248"/>
                </a:cubicBezTo>
                <a:cubicBezTo>
                  <a:pt x="889096" y="178760"/>
                  <a:pt x="888302" y="254564"/>
                  <a:pt x="888699" y="285123"/>
                </a:cubicBezTo>
                <a:cubicBezTo>
                  <a:pt x="889096" y="315682"/>
                  <a:pt x="884135" y="320643"/>
                  <a:pt x="879174" y="325604"/>
                </a:cubicBezTo>
              </a:path>
            </a:pathLst>
          </a:custGeom>
          <a:noFill/>
          <a:ln>
            <a:solidFill>
              <a:srgbClr val="00FFCC">
                <a:alpha val="3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4" name="Rectangle 15"/>
          <p:cNvSpPr/>
          <p:nvPr/>
        </p:nvSpPr>
        <p:spPr>
          <a:xfrm>
            <a:off x="3190875" y="4572000"/>
            <a:ext cx="2366962" cy="2057400"/>
          </a:xfrm>
          <a:custGeom>
            <a:avLst/>
            <a:gdLst>
              <a:gd name="connsiteX0" fmla="*/ 0 w 3276600"/>
              <a:gd name="connsiteY0" fmla="*/ 0 h 990600"/>
              <a:gd name="connsiteX1" fmla="*/ 3276600 w 3276600"/>
              <a:gd name="connsiteY1" fmla="*/ 0 h 990600"/>
              <a:gd name="connsiteX2" fmla="*/ 3276600 w 3276600"/>
              <a:gd name="connsiteY2" fmla="*/ 990600 h 990600"/>
              <a:gd name="connsiteX3" fmla="*/ 0 w 3276600"/>
              <a:gd name="connsiteY3" fmla="*/ 990600 h 990600"/>
              <a:gd name="connsiteX4" fmla="*/ 0 w 3276600"/>
              <a:gd name="connsiteY4" fmla="*/ 0 h 990600"/>
              <a:gd name="connsiteX0" fmla="*/ 0 w 3276600"/>
              <a:gd name="connsiteY0" fmla="*/ 0 h 990600"/>
              <a:gd name="connsiteX1" fmla="*/ 3276600 w 3276600"/>
              <a:gd name="connsiteY1" fmla="*/ 0 h 990600"/>
              <a:gd name="connsiteX2" fmla="*/ 3276600 w 3276600"/>
              <a:gd name="connsiteY2" fmla="*/ 990600 h 990600"/>
              <a:gd name="connsiteX3" fmla="*/ 0 w 3276600"/>
              <a:gd name="connsiteY3" fmla="*/ 700088 h 990600"/>
              <a:gd name="connsiteX4" fmla="*/ 0 w 3276600"/>
              <a:gd name="connsiteY4" fmla="*/ 0 h 990600"/>
              <a:gd name="connsiteX0" fmla="*/ 0 w 3276600"/>
              <a:gd name="connsiteY0" fmla="*/ 0 h 2057400"/>
              <a:gd name="connsiteX1" fmla="*/ 3276600 w 3276600"/>
              <a:gd name="connsiteY1" fmla="*/ 0 h 2057400"/>
              <a:gd name="connsiteX2" fmla="*/ 2366962 w 3276600"/>
              <a:gd name="connsiteY2" fmla="*/ 2057400 h 2057400"/>
              <a:gd name="connsiteX3" fmla="*/ 0 w 3276600"/>
              <a:gd name="connsiteY3" fmla="*/ 700088 h 2057400"/>
              <a:gd name="connsiteX4" fmla="*/ 0 w 3276600"/>
              <a:gd name="connsiteY4" fmla="*/ 0 h 2057400"/>
              <a:gd name="connsiteX0" fmla="*/ 0 w 2366962"/>
              <a:gd name="connsiteY0" fmla="*/ 0 h 2057400"/>
              <a:gd name="connsiteX1" fmla="*/ 2362200 w 2366962"/>
              <a:gd name="connsiteY1" fmla="*/ 1381125 h 2057400"/>
              <a:gd name="connsiteX2" fmla="*/ 2366962 w 2366962"/>
              <a:gd name="connsiteY2" fmla="*/ 2057400 h 2057400"/>
              <a:gd name="connsiteX3" fmla="*/ 0 w 2366962"/>
              <a:gd name="connsiteY3" fmla="*/ 700088 h 2057400"/>
              <a:gd name="connsiteX4" fmla="*/ 0 w 2366962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962" h="2057400">
                <a:moveTo>
                  <a:pt x="0" y="0"/>
                </a:moveTo>
                <a:lnTo>
                  <a:pt x="2362200" y="1381125"/>
                </a:lnTo>
                <a:cubicBezTo>
                  <a:pt x="2363787" y="1606550"/>
                  <a:pt x="2365375" y="1831975"/>
                  <a:pt x="2366962" y="2057400"/>
                </a:cubicBezTo>
                <a:lnTo>
                  <a:pt x="0" y="700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5" name="Freeform 414"/>
          <p:cNvSpPr/>
          <p:nvPr/>
        </p:nvSpPr>
        <p:spPr>
          <a:xfrm>
            <a:off x="5557838" y="3824288"/>
            <a:ext cx="3128962" cy="2805112"/>
          </a:xfrm>
          <a:custGeom>
            <a:avLst/>
            <a:gdLst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47837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47650 w 3128962"/>
              <a:gd name="connsiteY20" fmla="*/ 194310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47837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43075 w 3128962"/>
              <a:gd name="connsiteY9" fmla="*/ 852488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43075 w 3128962"/>
              <a:gd name="connsiteY9" fmla="*/ 852488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24025 w 3128962"/>
              <a:gd name="connsiteY9" fmla="*/ 838201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9750 w 3128962"/>
              <a:gd name="connsiteY8" fmla="*/ 771525 h 2805112"/>
              <a:gd name="connsiteX9" fmla="*/ 1724025 w 3128962"/>
              <a:gd name="connsiteY9" fmla="*/ 838201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9750 w 3128962"/>
              <a:gd name="connsiteY8" fmla="*/ 77152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239116 w 3128962"/>
              <a:gd name="connsiteY11" fmla="*/ 1130877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17518 w 3128962"/>
              <a:gd name="connsiteY10" fmla="*/ 925223 h 2805112"/>
              <a:gd name="connsiteX11" fmla="*/ 1239116 w 3128962"/>
              <a:gd name="connsiteY11" fmla="*/ 1130877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17518 w 3128962"/>
              <a:gd name="connsiteY10" fmla="*/ 925223 h 2805112"/>
              <a:gd name="connsiteX11" fmla="*/ 1239116 w 3128962"/>
              <a:gd name="connsiteY11" fmla="*/ 1130877 h 2805112"/>
              <a:gd name="connsiteX12" fmla="*/ 933450 w 3128962"/>
              <a:gd name="connsiteY12" fmla="*/ 1464252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8962" h="2805112">
                <a:moveTo>
                  <a:pt x="0" y="2124075"/>
                </a:moveTo>
                <a:lnTo>
                  <a:pt x="0" y="2805112"/>
                </a:lnTo>
                <a:lnTo>
                  <a:pt x="3128962" y="1009650"/>
                </a:lnTo>
                <a:cubicBezTo>
                  <a:pt x="3127375" y="673100"/>
                  <a:pt x="3125787" y="336550"/>
                  <a:pt x="3124200" y="0"/>
                </a:cubicBezTo>
                <a:lnTo>
                  <a:pt x="1919287" y="709612"/>
                </a:lnTo>
                <a:lnTo>
                  <a:pt x="1885950" y="762000"/>
                </a:lnTo>
                <a:lnTo>
                  <a:pt x="1871662" y="842962"/>
                </a:lnTo>
                <a:lnTo>
                  <a:pt x="1838325" y="852487"/>
                </a:lnTo>
                <a:lnTo>
                  <a:pt x="1800225" y="790575"/>
                </a:lnTo>
                <a:lnTo>
                  <a:pt x="1738312" y="852489"/>
                </a:lnTo>
                <a:lnTo>
                  <a:pt x="1617518" y="925223"/>
                </a:lnTo>
                <a:lnTo>
                  <a:pt x="1239116" y="1130877"/>
                </a:lnTo>
                <a:lnTo>
                  <a:pt x="933450" y="1464252"/>
                </a:lnTo>
                <a:lnTo>
                  <a:pt x="857250" y="1604963"/>
                </a:lnTo>
                <a:lnTo>
                  <a:pt x="685800" y="1728787"/>
                </a:lnTo>
                <a:lnTo>
                  <a:pt x="581025" y="1757362"/>
                </a:lnTo>
                <a:lnTo>
                  <a:pt x="514350" y="1771649"/>
                </a:lnTo>
                <a:cubicBezTo>
                  <a:pt x="488950" y="1789112"/>
                  <a:pt x="466725" y="1799431"/>
                  <a:pt x="438150" y="1824037"/>
                </a:cubicBezTo>
                <a:cubicBezTo>
                  <a:pt x="409575" y="1848643"/>
                  <a:pt x="374650" y="1887537"/>
                  <a:pt x="342900" y="1919287"/>
                </a:cubicBezTo>
                <a:cubicBezTo>
                  <a:pt x="325359" y="1925865"/>
                  <a:pt x="305080" y="1935115"/>
                  <a:pt x="285750" y="1938337"/>
                </a:cubicBezTo>
                <a:cubicBezTo>
                  <a:pt x="273125" y="1940441"/>
                  <a:pt x="261938" y="1962150"/>
                  <a:pt x="261938" y="1962150"/>
                </a:cubicBezTo>
                <a:lnTo>
                  <a:pt x="0" y="21240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6" name="Freeform 415"/>
          <p:cNvSpPr/>
          <p:nvPr/>
        </p:nvSpPr>
        <p:spPr>
          <a:xfrm>
            <a:off x="3190875" y="2324100"/>
            <a:ext cx="5481638" cy="3624567"/>
          </a:xfrm>
          <a:custGeom>
            <a:avLst/>
            <a:gdLst>
              <a:gd name="connsiteX0" fmla="*/ 0 w 5481638"/>
              <a:gd name="connsiteY0" fmla="*/ 2238375 h 3109913"/>
              <a:gd name="connsiteX1" fmla="*/ 123825 w 5481638"/>
              <a:gd name="connsiteY1" fmla="*/ 2157413 h 3109913"/>
              <a:gd name="connsiteX2" fmla="*/ 304800 w 5481638"/>
              <a:gd name="connsiteY2" fmla="*/ 2066925 h 3109913"/>
              <a:gd name="connsiteX3" fmla="*/ 514350 w 5481638"/>
              <a:gd name="connsiteY3" fmla="*/ 1971675 h 3109913"/>
              <a:gd name="connsiteX4" fmla="*/ 766763 w 5481638"/>
              <a:gd name="connsiteY4" fmla="*/ 1790700 h 3109913"/>
              <a:gd name="connsiteX5" fmla="*/ 995363 w 5481638"/>
              <a:gd name="connsiteY5" fmla="*/ 1695450 h 3109913"/>
              <a:gd name="connsiteX6" fmla="*/ 1171575 w 5481638"/>
              <a:gd name="connsiteY6" fmla="*/ 1585913 h 3109913"/>
              <a:gd name="connsiteX7" fmla="*/ 1376363 w 5481638"/>
              <a:gd name="connsiteY7" fmla="*/ 1514475 h 3109913"/>
              <a:gd name="connsiteX8" fmla="*/ 1604963 w 5481638"/>
              <a:gd name="connsiteY8" fmla="*/ 1400175 h 3109913"/>
              <a:gd name="connsiteX9" fmla="*/ 1814513 w 5481638"/>
              <a:gd name="connsiteY9" fmla="*/ 1285875 h 3109913"/>
              <a:gd name="connsiteX10" fmla="*/ 2076450 w 5481638"/>
              <a:gd name="connsiteY10" fmla="*/ 1209675 h 3109913"/>
              <a:gd name="connsiteX11" fmla="*/ 2276475 w 5481638"/>
              <a:gd name="connsiteY11" fmla="*/ 1128713 h 3109913"/>
              <a:gd name="connsiteX12" fmla="*/ 2424113 w 5481638"/>
              <a:gd name="connsiteY12" fmla="*/ 981075 h 3109913"/>
              <a:gd name="connsiteX13" fmla="*/ 2566988 w 5481638"/>
              <a:gd name="connsiteY13" fmla="*/ 804863 h 3109913"/>
              <a:gd name="connsiteX14" fmla="*/ 2700338 w 5481638"/>
              <a:gd name="connsiteY14" fmla="*/ 695325 h 3109913"/>
              <a:gd name="connsiteX15" fmla="*/ 2914650 w 5481638"/>
              <a:gd name="connsiteY15" fmla="*/ 557213 h 3109913"/>
              <a:gd name="connsiteX16" fmla="*/ 3105150 w 5481638"/>
              <a:gd name="connsiteY16" fmla="*/ 400050 h 3109913"/>
              <a:gd name="connsiteX17" fmla="*/ 3257550 w 5481638"/>
              <a:gd name="connsiteY17" fmla="*/ 195263 h 3109913"/>
              <a:gd name="connsiteX18" fmla="*/ 3390900 w 5481638"/>
              <a:gd name="connsiteY18" fmla="*/ 0 h 3109913"/>
              <a:gd name="connsiteX19" fmla="*/ 3814763 w 5481638"/>
              <a:gd name="connsiteY19" fmla="*/ 171450 h 3109913"/>
              <a:gd name="connsiteX20" fmla="*/ 4357688 w 5481638"/>
              <a:gd name="connsiteY20" fmla="*/ 471488 h 3109913"/>
              <a:gd name="connsiteX21" fmla="*/ 4829175 w 5481638"/>
              <a:gd name="connsiteY21" fmla="*/ 862013 h 3109913"/>
              <a:gd name="connsiteX22" fmla="*/ 4862513 w 5481638"/>
              <a:gd name="connsiteY22" fmla="*/ 900113 h 3109913"/>
              <a:gd name="connsiteX23" fmla="*/ 5310188 w 5481638"/>
              <a:gd name="connsiteY23" fmla="*/ 1309688 h 3109913"/>
              <a:gd name="connsiteX24" fmla="*/ 5338763 w 5481638"/>
              <a:gd name="connsiteY24" fmla="*/ 1347788 h 3109913"/>
              <a:gd name="connsiteX25" fmla="*/ 5481638 w 5481638"/>
              <a:gd name="connsiteY25" fmla="*/ 1504950 h 3109913"/>
              <a:gd name="connsiteX26" fmla="*/ 5314950 w 5481638"/>
              <a:gd name="connsiteY26" fmla="*/ 1609725 h 3109913"/>
              <a:gd name="connsiteX27" fmla="*/ 4267200 w 5481638"/>
              <a:gd name="connsiteY27" fmla="*/ 2228850 h 3109913"/>
              <a:gd name="connsiteX28" fmla="*/ 4257675 w 5481638"/>
              <a:gd name="connsiteY28" fmla="*/ 2266950 h 3109913"/>
              <a:gd name="connsiteX29" fmla="*/ 4257675 w 5481638"/>
              <a:gd name="connsiteY29" fmla="*/ 2300288 h 3109913"/>
              <a:gd name="connsiteX30" fmla="*/ 4233863 w 5481638"/>
              <a:gd name="connsiteY30" fmla="*/ 2343150 h 3109913"/>
              <a:gd name="connsiteX31" fmla="*/ 4191000 w 5481638"/>
              <a:gd name="connsiteY31" fmla="*/ 2333625 h 3109913"/>
              <a:gd name="connsiteX32" fmla="*/ 4167188 w 5481638"/>
              <a:gd name="connsiteY32" fmla="*/ 2295525 h 3109913"/>
              <a:gd name="connsiteX33" fmla="*/ 4129088 w 5481638"/>
              <a:gd name="connsiteY33" fmla="*/ 2286000 h 3109913"/>
              <a:gd name="connsiteX34" fmla="*/ 4110038 w 5481638"/>
              <a:gd name="connsiteY34" fmla="*/ 2328863 h 3109913"/>
              <a:gd name="connsiteX35" fmla="*/ 4081463 w 5481638"/>
              <a:gd name="connsiteY35" fmla="*/ 2357438 h 3109913"/>
              <a:gd name="connsiteX36" fmla="*/ 3833813 w 5481638"/>
              <a:gd name="connsiteY36" fmla="*/ 2628900 h 3109913"/>
              <a:gd name="connsiteX37" fmla="*/ 3657600 w 5481638"/>
              <a:gd name="connsiteY37" fmla="*/ 2833688 h 3109913"/>
              <a:gd name="connsiteX38" fmla="*/ 3400425 w 5481638"/>
              <a:gd name="connsiteY38" fmla="*/ 3000375 h 3109913"/>
              <a:gd name="connsiteX39" fmla="*/ 3205163 w 5481638"/>
              <a:gd name="connsiteY39" fmla="*/ 3109913 h 3109913"/>
              <a:gd name="connsiteX40" fmla="*/ 1419225 w 5481638"/>
              <a:gd name="connsiteY40" fmla="*/ 3076575 h 3109913"/>
              <a:gd name="connsiteX41" fmla="*/ 0 w 5481638"/>
              <a:gd name="connsiteY41" fmla="*/ 2238375 h 3109913"/>
              <a:gd name="connsiteX0" fmla="*/ 0 w 5481638"/>
              <a:gd name="connsiteY0" fmla="*/ 2238375 h 3624319"/>
              <a:gd name="connsiteX1" fmla="*/ 123825 w 5481638"/>
              <a:gd name="connsiteY1" fmla="*/ 2157413 h 3624319"/>
              <a:gd name="connsiteX2" fmla="*/ 304800 w 5481638"/>
              <a:gd name="connsiteY2" fmla="*/ 2066925 h 3624319"/>
              <a:gd name="connsiteX3" fmla="*/ 514350 w 5481638"/>
              <a:gd name="connsiteY3" fmla="*/ 1971675 h 3624319"/>
              <a:gd name="connsiteX4" fmla="*/ 766763 w 5481638"/>
              <a:gd name="connsiteY4" fmla="*/ 1790700 h 3624319"/>
              <a:gd name="connsiteX5" fmla="*/ 995363 w 5481638"/>
              <a:gd name="connsiteY5" fmla="*/ 1695450 h 3624319"/>
              <a:gd name="connsiteX6" fmla="*/ 1171575 w 5481638"/>
              <a:gd name="connsiteY6" fmla="*/ 1585913 h 3624319"/>
              <a:gd name="connsiteX7" fmla="*/ 1376363 w 5481638"/>
              <a:gd name="connsiteY7" fmla="*/ 1514475 h 3624319"/>
              <a:gd name="connsiteX8" fmla="*/ 1604963 w 5481638"/>
              <a:gd name="connsiteY8" fmla="*/ 1400175 h 3624319"/>
              <a:gd name="connsiteX9" fmla="*/ 1814513 w 5481638"/>
              <a:gd name="connsiteY9" fmla="*/ 1285875 h 3624319"/>
              <a:gd name="connsiteX10" fmla="*/ 2076450 w 5481638"/>
              <a:gd name="connsiteY10" fmla="*/ 1209675 h 3624319"/>
              <a:gd name="connsiteX11" fmla="*/ 2276475 w 5481638"/>
              <a:gd name="connsiteY11" fmla="*/ 1128713 h 3624319"/>
              <a:gd name="connsiteX12" fmla="*/ 2424113 w 5481638"/>
              <a:gd name="connsiteY12" fmla="*/ 981075 h 3624319"/>
              <a:gd name="connsiteX13" fmla="*/ 2566988 w 5481638"/>
              <a:gd name="connsiteY13" fmla="*/ 804863 h 3624319"/>
              <a:gd name="connsiteX14" fmla="*/ 2700338 w 5481638"/>
              <a:gd name="connsiteY14" fmla="*/ 695325 h 3624319"/>
              <a:gd name="connsiteX15" fmla="*/ 2914650 w 5481638"/>
              <a:gd name="connsiteY15" fmla="*/ 557213 h 3624319"/>
              <a:gd name="connsiteX16" fmla="*/ 3105150 w 5481638"/>
              <a:gd name="connsiteY16" fmla="*/ 400050 h 3624319"/>
              <a:gd name="connsiteX17" fmla="*/ 3257550 w 5481638"/>
              <a:gd name="connsiteY17" fmla="*/ 195263 h 3624319"/>
              <a:gd name="connsiteX18" fmla="*/ 3390900 w 5481638"/>
              <a:gd name="connsiteY18" fmla="*/ 0 h 3624319"/>
              <a:gd name="connsiteX19" fmla="*/ 3814763 w 5481638"/>
              <a:gd name="connsiteY19" fmla="*/ 171450 h 3624319"/>
              <a:gd name="connsiteX20" fmla="*/ 4357688 w 5481638"/>
              <a:gd name="connsiteY20" fmla="*/ 471488 h 3624319"/>
              <a:gd name="connsiteX21" fmla="*/ 4829175 w 5481638"/>
              <a:gd name="connsiteY21" fmla="*/ 862013 h 3624319"/>
              <a:gd name="connsiteX22" fmla="*/ 4862513 w 5481638"/>
              <a:gd name="connsiteY22" fmla="*/ 900113 h 3624319"/>
              <a:gd name="connsiteX23" fmla="*/ 5310188 w 5481638"/>
              <a:gd name="connsiteY23" fmla="*/ 1309688 h 3624319"/>
              <a:gd name="connsiteX24" fmla="*/ 5338763 w 5481638"/>
              <a:gd name="connsiteY24" fmla="*/ 1347788 h 3624319"/>
              <a:gd name="connsiteX25" fmla="*/ 5481638 w 5481638"/>
              <a:gd name="connsiteY25" fmla="*/ 1504950 h 3624319"/>
              <a:gd name="connsiteX26" fmla="*/ 5314950 w 5481638"/>
              <a:gd name="connsiteY26" fmla="*/ 1609725 h 3624319"/>
              <a:gd name="connsiteX27" fmla="*/ 4267200 w 5481638"/>
              <a:gd name="connsiteY27" fmla="*/ 2228850 h 3624319"/>
              <a:gd name="connsiteX28" fmla="*/ 4257675 w 5481638"/>
              <a:gd name="connsiteY28" fmla="*/ 2266950 h 3624319"/>
              <a:gd name="connsiteX29" fmla="*/ 4257675 w 5481638"/>
              <a:gd name="connsiteY29" fmla="*/ 2300288 h 3624319"/>
              <a:gd name="connsiteX30" fmla="*/ 4233863 w 5481638"/>
              <a:gd name="connsiteY30" fmla="*/ 2343150 h 3624319"/>
              <a:gd name="connsiteX31" fmla="*/ 4191000 w 5481638"/>
              <a:gd name="connsiteY31" fmla="*/ 2333625 h 3624319"/>
              <a:gd name="connsiteX32" fmla="*/ 4167188 w 5481638"/>
              <a:gd name="connsiteY32" fmla="*/ 2295525 h 3624319"/>
              <a:gd name="connsiteX33" fmla="*/ 4129088 w 5481638"/>
              <a:gd name="connsiteY33" fmla="*/ 2286000 h 3624319"/>
              <a:gd name="connsiteX34" fmla="*/ 4110038 w 5481638"/>
              <a:gd name="connsiteY34" fmla="*/ 2328863 h 3624319"/>
              <a:gd name="connsiteX35" fmla="*/ 4081463 w 5481638"/>
              <a:gd name="connsiteY35" fmla="*/ 2357438 h 3624319"/>
              <a:gd name="connsiteX36" fmla="*/ 3833813 w 5481638"/>
              <a:gd name="connsiteY36" fmla="*/ 2628900 h 3624319"/>
              <a:gd name="connsiteX37" fmla="*/ 3657600 w 5481638"/>
              <a:gd name="connsiteY37" fmla="*/ 2833688 h 3624319"/>
              <a:gd name="connsiteX38" fmla="*/ 3400425 w 5481638"/>
              <a:gd name="connsiteY38" fmla="*/ 3000375 h 3624319"/>
              <a:gd name="connsiteX39" fmla="*/ 3205163 w 5481638"/>
              <a:gd name="connsiteY39" fmla="*/ 3109913 h 3624319"/>
              <a:gd name="connsiteX40" fmla="*/ 2376488 w 5481638"/>
              <a:gd name="connsiteY40" fmla="*/ 3624263 h 3624319"/>
              <a:gd name="connsiteX41" fmla="*/ 1419225 w 5481638"/>
              <a:gd name="connsiteY41" fmla="*/ 3076575 h 3624319"/>
              <a:gd name="connsiteX42" fmla="*/ 0 w 5481638"/>
              <a:gd name="connsiteY42" fmla="*/ 2238375 h 3624319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267200 w 5481638"/>
              <a:gd name="connsiteY27" fmla="*/ 2228850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33813 w 5481638"/>
              <a:gd name="connsiteY36" fmla="*/ 26289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267200 w 5481638"/>
              <a:gd name="connsiteY27" fmla="*/ 2228850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64553 w 5481638"/>
              <a:gd name="connsiteY36" fmla="*/ 2528454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679249 w 5481638"/>
              <a:gd name="connsiteY39" fmla="*/ 266440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717349 w 5481638"/>
              <a:gd name="connsiteY39" fmla="*/ 269297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583999 w 5481638"/>
              <a:gd name="connsiteY39" fmla="*/ 278822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0421 w 5481638"/>
              <a:gd name="connsiteY38" fmla="*/ 2766147 h 3624567"/>
              <a:gd name="connsiteX39" fmla="*/ 3583999 w 5481638"/>
              <a:gd name="connsiteY39" fmla="*/ 278822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0421 w 5481638"/>
              <a:gd name="connsiteY38" fmla="*/ 2766147 h 3624567"/>
              <a:gd name="connsiteX39" fmla="*/ 3603049 w 5481638"/>
              <a:gd name="connsiteY39" fmla="*/ 272155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9946 w 5481638"/>
              <a:gd name="connsiteY38" fmla="*/ 2708997 h 3624567"/>
              <a:gd name="connsiteX39" fmla="*/ 3603049 w 5481638"/>
              <a:gd name="connsiteY39" fmla="*/ 272155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81638" h="3624567">
                <a:moveTo>
                  <a:pt x="0" y="2238375"/>
                </a:moveTo>
                <a:lnTo>
                  <a:pt x="123825" y="2157413"/>
                </a:lnTo>
                <a:lnTo>
                  <a:pt x="304800" y="2066925"/>
                </a:lnTo>
                <a:lnTo>
                  <a:pt x="514350" y="1971675"/>
                </a:lnTo>
                <a:lnTo>
                  <a:pt x="766763" y="1790700"/>
                </a:lnTo>
                <a:lnTo>
                  <a:pt x="995363" y="1695450"/>
                </a:lnTo>
                <a:lnTo>
                  <a:pt x="1171575" y="1585913"/>
                </a:lnTo>
                <a:lnTo>
                  <a:pt x="1376363" y="1514475"/>
                </a:lnTo>
                <a:lnTo>
                  <a:pt x="1604963" y="1400175"/>
                </a:lnTo>
                <a:lnTo>
                  <a:pt x="1814513" y="1285875"/>
                </a:lnTo>
                <a:lnTo>
                  <a:pt x="2076450" y="1209675"/>
                </a:lnTo>
                <a:lnTo>
                  <a:pt x="2276475" y="1128713"/>
                </a:lnTo>
                <a:lnTo>
                  <a:pt x="2424113" y="981075"/>
                </a:lnTo>
                <a:lnTo>
                  <a:pt x="2566988" y="804863"/>
                </a:lnTo>
                <a:lnTo>
                  <a:pt x="2700338" y="695325"/>
                </a:lnTo>
                <a:lnTo>
                  <a:pt x="2914650" y="557213"/>
                </a:lnTo>
                <a:lnTo>
                  <a:pt x="3105150" y="400050"/>
                </a:lnTo>
                <a:lnTo>
                  <a:pt x="3257550" y="195263"/>
                </a:lnTo>
                <a:lnTo>
                  <a:pt x="3390900" y="0"/>
                </a:lnTo>
                <a:lnTo>
                  <a:pt x="3814763" y="171450"/>
                </a:lnTo>
                <a:lnTo>
                  <a:pt x="4357688" y="471488"/>
                </a:lnTo>
                <a:lnTo>
                  <a:pt x="4829175" y="862013"/>
                </a:lnTo>
                <a:cubicBezTo>
                  <a:pt x="4855051" y="898239"/>
                  <a:pt x="4840774" y="889242"/>
                  <a:pt x="4862513" y="900113"/>
                </a:cubicBezTo>
                <a:lnTo>
                  <a:pt x="5310188" y="1309688"/>
                </a:lnTo>
                <a:lnTo>
                  <a:pt x="5338763" y="1347788"/>
                </a:lnTo>
                <a:lnTo>
                  <a:pt x="5481638" y="1504950"/>
                </a:lnTo>
                <a:cubicBezTo>
                  <a:pt x="5426075" y="1539875"/>
                  <a:pt x="5508625" y="1490663"/>
                  <a:pt x="5314950" y="1609725"/>
                </a:cubicBezTo>
                <a:lnTo>
                  <a:pt x="4319587" y="2219325"/>
                </a:lnTo>
                <a:lnTo>
                  <a:pt x="4257675" y="2266950"/>
                </a:lnTo>
                <a:lnTo>
                  <a:pt x="4257675" y="2300288"/>
                </a:lnTo>
                <a:lnTo>
                  <a:pt x="4233863" y="2343150"/>
                </a:lnTo>
                <a:lnTo>
                  <a:pt x="4191000" y="2333625"/>
                </a:lnTo>
                <a:lnTo>
                  <a:pt x="4167188" y="2295525"/>
                </a:lnTo>
                <a:lnTo>
                  <a:pt x="4143375" y="2314575"/>
                </a:lnTo>
                <a:lnTo>
                  <a:pt x="4105275" y="2352676"/>
                </a:lnTo>
                <a:cubicBezTo>
                  <a:pt x="4095750" y="2362201"/>
                  <a:pt x="4062701" y="2368408"/>
                  <a:pt x="4022581" y="2397704"/>
                </a:cubicBezTo>
                <a:cubicBezTo>
                  <a:pt x="3982461" y="2427000"/>
                  <a:pt x="3909075" y="2493529"/>
                  <a:pt x="3864553" y="2528454"/>
                </a:cubicBezTo>
                <a:cubicBezTo>
                  <a:pt x="3828185" y="2554720"/>
                  <a:pt x="3782292" y="2580987"/>
                  <a:pt x="3745924" y="2607253"/>
                </a:cubicBezTo>
                <a:lnTo>
                  <a:pt x="3719946" y="2708997"/>
                </a:lnTo>
                <a:lnTo>
                  <a:pt x="3603049" y="2721553"/>
                </a:lnTo>
                <a:lnTo>
                  <a:pt x="3348470" y="2917248"/>
                </a:lnTo>
                <a:cubicBezTo>
                  <a:pt x="3283383" y="2953761"/>
                  <a:pt x="3270250" y="3073400"/>
                  <a:pt x="3205163" y="3109913"/>
                </a:cubicBezTo>
                <a:cubicBezTo>
                  <a:pt x="3150394" y="3134519"/>
                  <a:pt x="3209926" y="3124200"/>
                  <a:pt x="3071813" y="3209925"/>
                </a:cubicBezTo>
                <a:cubicBezTo>
                  <a:pt x="2933700" y="3295650"/>
                  <a:pt x="2651919" y="3636169"/>
                  <a:pt x="2376488" y="3624263"/>
                </a:cubicBezTo>
                <a:lnTo>
                  <a:pt x="1419225" y="3076575"/>
                </a:lnTo>
                <a:lnTo>
                  <a:pt x="0" y="223837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7" name="Freeform 416"/>
          <p:cNvSpPr/>
          <p:nvPr/>
        </p:nvSpPr>
        <p:spPr>
          <a:xfrm>
            <a:off x="3314700" y="4972050"/>
            <a:ext cx="3048000" cy="1247775"/>
          </a:xfrm>
          <a:custGeom>
            <a:avLst/>
            <a:gdLst>
              <a:gd name="connsiteX0" fmla="*/ 3048000 w 3048000"/>
              <a:gd name="connsiteY0" fmla="*/ 738188 h 1247775"/>
              <a:gd name="connsiteX1" fmla="*/ 2990850 w 3048000"/>
              <a:gd name="connsiteY1" fmla="*/ 747713 h 1247775"/>
              <a:gd name="connsiteX2" fmla="*/ 2905125 w 3048000"/>
              <a:gd name="connsiteY2" fmla="*/ 776288 h 1247775"/>
              <a:gd name="connsiteX3" fmla="*/ 2809875 w 3048000"/>
              <a:gd name="connsiteY3" fmla="*/ 809625 h 1247775"/>
              <a:gd name="connsiteX4" fmla="*/ 2686050 w 3048000"/>
              <a:gd name="connsiteY4" fmla="*/ 842963 h 1247775"/>
              <a:gd name="connsiteX5" fmla="*/ 2586038 w 3048000"/>
              <a:gd name="connsiteY5" fmla="*/ 914400 h 1247775"/>
              <a:gd name="connsiteX6" fmla="*/ 2547938 w 3048000"/>
              <a:gd name="connsiteY6" fmla="*/ 947738 h 1247775"/>
              <a:gd name="connsiteX7" fmla="*/ 2495550 w 3048000"/>
              <a:gd name="connsiteY7" fmla="*/ 995363 h 1247775"/>
              <a:gd name="connsiteX8" fmla="*/ 2466975 w 3048000"/>
              <a:gd name="connsiteY8" fmla="*/ 1028700 h 1247775"/>
              <a:gd name="connsiteX9" fmla="*/ 2452688 w 3048000"/>
              <a:gd name="connsiteY9" fmla="*/ 1033463 h 1247775"/>
              <a:gd name="connsiteX10" fmla="*/ 2362200 w 3048000"/>
              <a:gd name="connsiteY10" fmla="*/ 1052513 h 1247775"/>
              <a:gd name="connsiteX11" fmla="*/ 2281238 w 3048000"/>
              <a:gd name="connsiteY11" fmla="*/ 1095375 h 1247775"/>
              <a:gd name="connsiteX12" fmla="*/ 2176463 w 3048000"/>
              <a:gd name="connsiteY12" fmla="*/ 1071563 h 1247775"/>
              <a:gd name="connsiteX13" fmla="*/ 1528763 w 3048000"/>
              <a:gd name="connsiteY13" fmla="*/ 809625 h 1247775"/>
              <a:gd name="connsiteX14" fmla="*/ 1381125 w 3048000"/>
              <a:gd name="connsiteY14" fmla="*/ 771525 h 1247775"/>
              <a:gd name="connsiteX15" fmla="*/ 1200150 w 3048000"/>
              <a:gd name="connsiteY15" fmla="*/ 704850 h 1247775"/>
              <a:gd name="connsiteX16" fmla="*/ 985838 w 3048000"/>
              <a:gd name="connsiteY16" fmla="*/ 528638 h 1247775"/>
              <a:gd name="connsiteX17" fmla="*/ 728663 w 3048000"/>
              <a:gd name="connsiteY17" fmla="*/ 295275 h 1247775"/>
              <a:gd name="connsiteX18" fmla="*/ 395288 w 3048000"/>
              <a:gd name="connsiteY18" fmla="*/ 85725 h 1247775"/>
              <a:gd name="connsiteX19" fmla="*/ 142875 w 3048000"/>
              <a:gd name="connsiteY19" fmla="*/ 19050 h 1247775"/>
              <a:gd name="connsiteX20" fmla="*/ 0 w 3048000"/>
              <a:gd name="connsiteY20" fmla="*/ 0 h 1247775"/>
              <a:gd name="connsiteX21" fmla="*/ 14288 w 3048000"/>
              <a:gd name="connsiteY21" fmla="*/ 66675 h 1247775"/>
              <a:gd name="connsiteX22" fmla="*/ 247650 w 3048000"/>
              <a:gd name="connsiteY22" fmla="*/ 209550 h 1247775"/>
              <a:gd name="connsiteX23" fmla="*/ 528638 w 3048000"/>
              <a:gd name="connsiteY23" fmla="*/ 304800 h 1247775"/>
              <a:gd name="connsiteX24" fmla="*/ 795338 w 3048000"/>
              <a:gd name="connsiteY24" fmla="*/ 500063 h 1247775"/>
              <a:gd name="connsiteX25" fmla="*/ 1190625 w 3048000"/>
              <a:gd name="connsiteY25" fmla="*/ 809625 h 1247775"/>
              <a:gd name="connsiteX26" fmla="*/ 1552575 w 3048000"/>
              <a:gd name="connsiteY26" fmla="*/ 995363 h 1247775"/>
              <a:gd name="connsiteX27" fmla="*/ 2043113 w 3048000"/>
              <a:gd name="connsiteY27" fmla="*/ 1190625 h 1247775"/>
              <a:gd name="connsiteX28" fmla="*/ 2238375 w 3048000"/>
              <a:gd name="connsiteY28" fmla="*/ 1247775 h 1247775"/>
              <a:gd name="connsiteX29" fmla="*/ 2419350 w 3048000"/>
              <a:gd name="connsiteY29" fmla="*/ 1181100 h 1247775"/>
              <a:gd name="connsiteX30" fmla="*/ 2533650 w 3048000"/>
              <a:gd name="connsiteY30" fmla="*/ 1081088 h 1247775"/>
              <a:gd name="connsiteX31" fmla="*/ 2633663 w 3048000"/>
              <a:gd name="connsiteY31" fmla="*/ 962025 h 1247775"/>
              <a:gd name="connsiteX32" fmla="*/ 2767013 w 3048000"/>
              <a:gd name="connsiteY32" fmla="*/ 895350 h 1247775"/>
              <a:gd name="connsiteX33" fmla="*/ 2971800 w 3048000"/>
              <a:gd name="connsiteY33" fmla="*/ 838200 h 1247775"/>
              <a:gd name="connsiteX34" fmla="*/ 3048000 w 3048000"/>
              <a:gd name="connsiteY34" fmla="*/ 738188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48000" h="1247775">
                <a:moveTo>
                  <a:pt x="3048000" y="738188"/>
                </a:moveTo>
                <a:lnTo>
                  <a:pt x="2990850" y="747713"/>
                </a:lnTo>
                <a:lnTo>
                  <a:pt x="2905125" y="776288"/>
                </a:lnTo>
                <a:lnTo>
                  <a:pt x="2809875" y="809625"/>
                </a:lnTo>
                <a:lnTo>
                  <a:pt x="2686050" y="842963"/>
                </a:lnTo>
                <a:lnTo>
                  <a:pt x="2586038" y="914400"/>
                </a:lnTo>
                <a:lnTo>
                  <a:pt x="2547938" y="947738"/>
                </a:lnTo>
                <a:lnTo>
                  <a:pt x="2495550" y="995363"/>
                </a:lnTo>
                <a:cubicBezTo>
                  <a:pt x="2486025" y="1006475"/>
                  <a:pt x="2477914" y="1018976"/>
                  <a:pt x="2466975" y="1028700"/>
                </a:cubicBezTo>
                <a:cubicBezTo>
                  <a:pt x="2463223" y="1032035"/>
                  <a:pt x="2452688" y="1033463"/>
                  <a:pt x="2452688" y="1033463"/>
                </a:cubicBezTo>
                <a:lnTo>
                  <a:pt x="2362200" y="1052513"/>
                </a:lnTo>
                <a:lnTo>
                  <a:pt x="2281238" y="1095375"/>
                </a:lnTo>
                <a:lnTo>
                  <a:pt x="2176463" y="1071563"/>
                </a:lnTo>
                <a:lnTo>
                  <a:pt x="1528763" y="809625"/>
                </a:lnTo>
                <a:lnTo>
                  <a:pt x="1381125" y="771525"/>
                </a:lnTo>
                <a:lnTo>
                  <a:pt x="1200150" y="704850"/>
                </a:lnTo>
                <a:lnTo>
                  <a:pt x="985838" y="528638"/>
                </a:lnTo>
                <a:lnTo>
                  <a:pt x="728663" y="295275"/>
                </a:lnTo>
                <a:lnTo>
                  <a:pt x="395288" y="85725"/>
                </a:lnTo>
                <a:lnTo>
                  <a:pt x="142875" y="19050"/>
                </a:lnTo>
                <a:lnTo>
                  <a:pt x="0" y="0"/>
                </a:lnTo>
                <a:lnTo>
                  <a:pt x="14288" y="66675"/>
                </a:lnTo>
                <a:lnTo>
                  <a:pt x="247650" y="209550"/>
                </a:lnTo>
                <a:lnTo>
                  <a:pt x="528638" y="304800"/>
                </a:lnTo>
                <a:lnTo>
                  <a:pt x="795338" y="500063"/>
                </a:lnTo>
                <a:lnTo>
                  <a:pt x="1190625" y="809625"/>
                </a:lnTo>
                <a:lnTo>
                  <a:pt x="1552575" y="995363"/>
                </a:lnTo>
                <a:lnTo>
                  <a:pt x="2043113" y="1190625"/>
                </a:lnTo>
                <a:lnTo>
                  <a:pt x="2238375" y="1247775"/>
                </a:lnTo>
                <a:lnTo>
                  <a:pt x="2419350" y="1181100"/>
                </a:lnTo>
                <a:lnTo>
                  <a:pt x="2533650" y="1081088"/>
                </a:lnTo>
                <a:lnTo>
                  <a:pt x="2633663" y="962025"/>
                </a:lnTo>
                <a:lnTo>
                  <a:pt x="2767013" y="895350"/>
                </a:lnTo>
                <a:lnTo>
                  <a:pt x="2971800" y="838200"/>
                </a:lnTo>
                <a:lnTo>
                  <a:pt x="3048000" y="7381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8" name="Freeform 417"/>
          <p:cNvSpPr/>
          <p:nvPr/>
        </p:nvSpPr>
        <p:spPr>
          <a:xfrm rot="7604823">
            <a:off x="6718025" y="5142228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9" name="Freeform 418"/>
          <p:cNvSpPr/>
          <p:nvPr/>
        </p:nvSpPr>
        <p:spPr>
          <a:xfrm rot="4333234">
            <a:off x="8156135" y="4153117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0" name="Freeform 419"/>
          <p:cNvSpPr/>
          <p:nvPr/>
        </p:nvSpPr>
        <p:spPr>
          <a:xfrm rot="7018143">
            <a:off x="7902673" y="4674886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1" name="Freeform 420"/>
          <p:cNvSpPr/>
          <p:nvPr/>
        </p:nvSpPr>
        <p:spPr>
          <a:xfrm rot="4966705">
            <a:off x="8014352" y="4329285"/>
            <a:ext cx="331617" cy="214070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2" name="Freeform 421"/>
          <p:cNvSpPr/>
          <p:nvPr/>
        </p:nvSpPr>
        <p:spPr>
          <a:xfrm rot="4982232">
            <a:off x="7682660" y="4607482"/>
            <a:ext cx="331617" cy="214070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3" name="Freeform 422"/>
          <p:cNvSpPr/>
          <p:nvPr/>
        </p:nvSpPr>
        <p:spPr>
          <a:xfrm>
            <a:off x="3936588" y="3543260"/>
            <a:ext cx="1995105" cy="1097795"/>
          </a:xfrm>
          <a:custGeom>
            <a:avLst/>
            <a:gdLst>
              <a:gd name="connsiteX0" fmla="*/ 1933575 w 1933575"/>
              <a:gd name="connsiteY0" fmla="*/ 0 h 1081088"/>
              <a:gd name="connsiteX1" fmla="*/ 1738313 w 1933575"/>
              <a:gd name="connsiteY1" fmla="*/ 128588 h 1081088"/>
              <a:gd name="connsiteX2" fmla="*/ 1671638 w 1933575"/>
              <a:gd name="connsiteY2" fmla="*/ 257175 h 1081088"/>
              <a:gd name="connsiteX3" fmla="*/ 1676400 w 1933575"/>
              <a:gd name="connsiteY3" fmla="*/ 561975 h 1081088"/>
              <a:gd name="connsiteX4" fmla="*/ 1490663 w 1933575"/>
              <a:gd name="connsiteY4" fmla="*/ 652463 h 1081088"/>
              <a:gd name="connsiteX5" fmla="*/ 1123950 w 1933575"/>
              <a:gd name="connsiteY5" fmla="*/ 681038 h 1081088"/>
              <a:gd name="connsiteX6" fmla="*/ 728663 w 1933575"/>
              <a:gd name="connsiteY6" fmla="*/ 823913 h 1081088"/>
              <a:gd name="connsiteX7" fmla="*/ 485775 w 1933575"/>
              <a:gd name="connsiteY7" fmla="*/ 1081088 h 1081088"/>
              <a:gd name="connsiteX8" fmla="*/ 0 w 1933575"/>
              <a:gd name="connsiteY8" fmla="*/ 923925 h 1081088"/>
              <a:gd name="connsiteX9" fmla="*/ 223838 w 1933575"/>
              <a:gd name="connsiteY9" fmla="*/ 900113 h 1081088"/>
              <a:gd name="connsiteX10" fmla="*/ 533400 w 1933575"/>
              <a:gd name="connsiteY10" fmla="*/ 804863 h 1081088"/>
              <a:gd name="connsiteX11" fmla="*/ 733425 w 1933575"/>
              <a:gd name="connsiteY11" fmla="*/ 661988 h 1081088"/>
              <a:gd name="connsiteX12" fmla="*/ 1014413 w 1933575"/>
              <a:gd name="connsiteY12" fmla="*/ 600075 h 1081088"/>
              <a:gd name="connsiteX13" fmla="*/ 1328738 w 1933575"/>
              <a:gd name="connsiteY13" fmla="*/ 604838 h 1081088"/>
              <a:gd name="connsiteX14" fmla="*/ 1619250 w 1933575"/>
              <a:gd name="connsiteY14" fmla="*/ 561975 h 1081088"/>
              <a:gd name="connsiteX15" fmla="*/ 1643063 w 1933575"/>
              <a:gd name="connsiteY15" fmla="*/ 471488 h 1081088"/>
              <a:gd name="connsiteX16" fmla="*/ 1628775 w 1933575"/>
              <a:gd name="connsiteY16" fmla="*/ 300038 h 1081088"/>
              <a:gd name="connsiteX17" fmla="*/ 1652588 w 1933575"/>
              <a:gd name="connsiteY17" fmla="*/ 161925 h 1081088"/>
              <a:gd name="connsiteX18" fmla="*/ 1933575 w 1933575"/>
              <a:gd name="connsiteY18" fmla="*/ 0 h 1081088"/>
              <a:gd name="connsiteX0" fmla="*/ 1933575 w 1933575"/>
              <a:gd name="connsiteY0" fmla="*/ 0 h 1081088"/>
              <a:gd name="connsiteX1" fmla="*/ 1738313 w 1933575"/>
              <a:gd name="connsiteY1" fmla="*/ 12858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4562"/>
              <a:gd name="connsiteY0" fmla="*/ 39 h 1081127"/>
              <a:gd name="connsiteX1" fmla="*/ 1743076 w 1934562"/>
              <a:gd name="connsiteY1" fmla="*/ 147677 h 1081127"/>
              <a:gd name="connsiteX2" fmla="*/ 1671638 w 1934562"/>
              <a:gd name="connsiteY2" fmla="*/ 257214 h 1081127"/>
              <a:gd name="connsiteX3" fmla="*/ 1700213 w 1934562"/>
              <a:gd name="connsiteY3" fmla="*/ 423902 h 1081127"/>
              <a:gd name="connsiteX4" fmla="*/ 1676400 w 1934562"/>
              <a:gd name="connsiteY4" fmla="*/ 562014 h 1081127"/>
              <a:gd name="connsiteX5" fmla="*/ 1490663 w 1934562"/>
              <a:gd name="connsiteY5" fmla="*/ 652502 h 1081127"/>
              <a:gd name="connsiteX6" fmla="*/ 1123950 w 1934562"/>
              <a:gd name="connsiteY6" fmla="*/ 681077 h 1081127"/>
              <a:gd name="connsiteX7" fmla="*/ 728663 w 1934562"/>
              <a:gd name="connsiteY7" fmla="*/ 823952 h 1081127"/>
              <a:gd name="connsiteX8" fmla="*/ 623888 w 1934562"/>
              <a:gd name="connsiteY8" fmla="*/ 928727 h 1081127"/>
              <a:gd name="connsiteX9" fmla="*/ 485775 w 1934562"/>
              <a:gd name="connsiteY9" fmla="*/ 1081127 h 1081127"/>
              <a:gd name="connsiteX10" fmla="*/ 0 w 1934562"/>
              <a:gd name="connsiteY10" fmla="*/ 923964 h 1081127"/>
              <a:gd name="connsiteX11" fmla="*/ 223838 w 1934562"/>
              <a:gd name="connsiteY11" fmla="*/ 900152 h 1081127"/>
              <a:gd name="connsiteX12" fmla="*/ 533400 w 1934562"/>
              <a:gd name="connsiteY12" fmla="*/ 804902 h 1081127"/>
              <a:gd name="connsiteX13" fmla="*/ 733425 w 1934562"/>
              <a:gd name="connsiteY13" fmla="*/ 662027 h 1081127"/>
              <a:gd name="connsiteX14" fmla="*/ 1014413 w 1934562"/>
              <a:gd name="connsiteY14" fmla="*/ 600114 h 1081127"/>
              <a:gd name="connsiteX15" fmla="*/ 1328738 w 1934562"/>
              <a:gd name="connsiteY15" fmla="*/ 604877 h 1081127"/>
              <a:gd name="connsiteX16" fmla="*/ 1619250 w 1934562"/>
              <a:gd name="connsiteY16" fmla="*/ 562014 h 1081127"/>
              <a:gd name="connsiteX17" fmla="*/ 1643063 w 1934562"/>
              <a:gd name="connsiteY17" fmla="*/ 471527 h 1081127"/>
              <a:gd name="connsiteX18" fmla="*/ 1628775 w 1934562"/>
              <a:gd name="connsiteY18" fmla="*/ 300077 h 1081127"/>
              <a:gd name="connsiteX19" fmla="*/ 1652588 w 1934562"/>
              <a:gd name="connsiteY19" fmla="*/ 161964 h 1081127"/>
              <a:gd name="connsiteX20" fmla="*/ 1933575 w 1934562"/>
              <a:gd name="connsiteY20" fmla="*/ 39 h 1081127"/>
              <a:gd name="connsiteX0" fmla="*/ 1933575 w 1934562"/>
              <a:gd name="connsiteY0" fmla="*/ 39 h 1081127"/>
              <a:gd name="connsiteX1" fmla="*/ 1743076 w 1934562"/>
              <a:gd name="connsiteY1" fmla="*/ 147677 h 1081127"/>
              <a:gd name="connsiteX2" fmla="*/ 1671638 w 1934562"/>
              <a:gd name="connsiteY2" fmla="*/ 257214 h 1081127"/>
              <a:gd name="connsiteX3" fmla="*/ 1700213 w 1934562"/>
              <a:gd name="connsiteY3" fmla="*/ 423902 h 1081127"/>
              <a:gd name="connsiteX4" fmla="*/ 1676400 w 1934562"/>
              <a:gd name="connsiteY4" fmla="*/ 562014 h 1081127"/>
              <a:gd name="connsiteX5" fmla="*/ 1490663 w 1934562"/>
              <a:gd name="connsiteY5" fmla="*/ 652502 h 1081127"/>
              <a:gd name="connsiteX6" fmla="*/ 1123950 w 1934562"/>
              <a:gd name="connsiteY6" fmla="*/ 681077 h 1081127"/>
              <a:gd name="connsiteX7" fmla="*/ 728663 w 1934562"/>
              <a:gd name="connsiteY7" fmla="*/ 823952 h 1081127"/>
              <a:gd name="connsiteX8" fmla="*/ 623888 w 1934562"/>
              <a:gd name="connsiteY8" fmla="*/ 928727 h 1081127"/>
              <a:gd name="connsiteX9" fmla="*/ 485775 w 1934562"/>
              <a:gd name="connsiteY9" fmla="*/ 1081127 h 1081127"/>
              <a:gd name="connsiteX10" fmla="*/ 0 w 1934562"/>
              <a:gd name="connsiteY10" fmla="*/ 923964 h 1081127"/>
              <a:gd name="connsiteX11" fmla="*/ 223838 w 1934562"/>
              <a:gd name="connsiteY11" fmla="*/ 900152 h 1081127"/>
              <a:gd name="connsiteX12" fmla="*/ 533400 w 1934562"/>
              <a:gd name="connsiteY12" fmla="*/ 804902 h 1081127"/>
              <a:gd name="connsiteX13" fmla="*/ 733425 w 1934562"/>
              <a:gd name="connsiteY13" fmla="*/ 662027 h 1081127"/>
              <a:gd name="connsiteX14" fmla="*/ 1014413 w 1934562"/>
              <a:gd name="connsiteY14" fmla="*/ 600114 h 1081127"/>
              <a:gd name="connsiteX15" fmla="*/ 1328738 w 1934562"/>
              <a:gd name="connsiteY15" fmla="*/ 604877 h 1081127"/>
              <a:gd name="connsiteX16" fmla="*/ 1619250 w 1934562"/>
              <a:gd name="connsiteY16" fmla="*/ 562014 h 1081127"/>
              <a:gd name="connsiteX17" fmla="*/ 1643063 w 1934562"/>
              <a:gd name="connsiteY17" fmla="*/ 471527 h 1081127"/>
              <a:gd name="connsiteX18" fmla="*/ 1628775 w 1934562"/>
              <a:gd name="connsiteY18" fmla="*/ 300077 h 1081127"/>
              <a:gd name="connsiteX19" fmla="*/ 1652588 w 1934562"/>
              <a:gd name="connsiteY19" fmla="*/ 161964 h 1081127"/>
              <a:gd name="connsiteX20" fmla="*/ 1933575 w 1934562"/>
              <a:gd name="connsiteY20" fmla="*/ 39 h 1081127"/>
              <a:gd name="connsiteX0" fmla="*/ 1933575 w 1934562"/>
              <a:gd name="connsiteY0" fmla="*/ 39 h 1081131"/>
              <a:gd name="connsiteX1" fmla="*/ 1743076 w 1934562"/>
              <a:gd name="connsiteY1" fmla="*/ 147677 h 1081131"/>
              <a:gd name="connsiteX2" fmla="*/ 1671638 w 1934562"/>
              <a:gd name="connsiteY2" fmla="*/ 257214 h 1081131"/>
              <a:gd name="connsiteX3" fmla="*/ 1700213 w 1934562"/>
              <a:gd name="connsiteY3" fmla="*/ 423902 h 1081131"/>
              <a:gd name="connsiteX4" fmla="*/ 1676400 w 1934562"/>
              <a:gd name="connsiteY4" fmla="*/ 562014 h 1081131"/>
              <a:gd name="connsiteX5" fmla="*/ 1490663 w 1934562"/>
              <a:gd name="connsiteY5" fmla="*/ 652502 h 1081131"/>
              <a:gd name="connsiteX6" fmla="*/ 1123950 w 1934562"/>
              <a:gd name="connsiteY6" fmla="*/ 681077 h 1081131"/>
              <a:gd name="connsiteX7" fmla="*/ 728663 w 1934562"/>
              <a:gd name="connsiteY7" fmla="*/ 823952 h 1081131"/>
              <a:gd name="connsiteX8" fmla="*/ 623888 w 1934562"/>
              <a:gd name="connsiteY8" fmla="*/ 928727 h 1081131"/>
              <a:gd name="connsiteX9" fmla="*/ 485775 w 1934562"/>
              <a:gd name="connsiteY9" fmla="*/ 1081127 h 1081131"/>
              <a:gd name="connsiteX10" fmla="*/ 0 w 1934562"/>
              <a:gd name="connsiteY10" fmla="*/ 923964 h 1081131"/>
              <a:gd name="connsiteX11" fmla="*/ 223838 w 1934562"/>
              <a:gd name="connsiteY11" fmla="*/ 900152 h 1081131"/>
              <a:gd name="connsiteX12" fmla="*/ 533400 w 1934562"/>
              <a:gd name="connsiteY12" fmla="*/ 804902 h 1081131"/>
              <a:gd name="connsiteX13" fmla="*/ 733425 w 1934562"/>
              <a:gd name="connsiteY13" fmla="*/ 662027 h 1081131"/>
              <a:gd name="connsiteX14" fmla="*/ 1014413 w 1934562"/>
              <a:gd name="connsiteY14" fmla="*/ 600114 h 1081131"/>
              <a:gd name="connsiteX15" fmla="*/ 1328738 w 1934562"/>
              <a:gd name="connsiteY15" fmla="*/ 604877 h 1081131"/>
              <a:gd name="connsiteX16" fmla="*/ 1619250 w 1934562"/>
              <a:gd name="connsiteY16" fmla="*/ 562014 h 1081131"/>
              <a:gd name="connsiteX17" fmla="*/ 1643063 w 1934562"/>
              <a:gd name="connsiteY17" fmla="*/ 471527 h 1081131"/>
              <a:gd name="connsiteX18" fmla="*/ 1628775 w 1934562"/>
              <a:gd name="connsiteY18" fmla="*/ 300077 h 1081131"/>
              <a:gd name="connsiteX19" fmla="*/ 1652588 w 1934562"/>
              <a:gd name="connsiteY19" fmla="*/ 161964 h 1081131"/>
              <a:gd name="connsiteX20" fmla="*/ 1933575 w 1934562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0760 w 1941324"/>
              <a:gd name="connsiteY4" fmla="*/ 477588 h 1081131"/>
              <a:gd name="connsiteX5" fmla="*/ 1683162 w 1941324"/>
              <a:gd name="connsiteY5" fmla="*/ 562014 h 1081131"/>
              <a:gd name="connsiteX6" fmla="*/ 1497425 w 1941324"/>
              <a:gd name="connsiteY6" fmla="*/ 652502 h 1081131"/>
              <a:gd name="connsiteX7" fmla="*/ 1130712 w 1941324"/>
              <a:gd name="connsiteY7" fmla="*/ 681077 h 1081131"/>
              <a:gd name="connsiteX8" fmla="*/ 735425 w 1941324"/>
              <a:gd name="connsiteY8" fmla="*/ 823952 h 1081131"/>
              <a:gd name="connsiteX9" fmla="*/ 630650 w 1941324"/>
              <a:gd name="connsiteY9" fmla="*/ 928727 h 1081131"/>
              <a:gd name="connsiteX10" fmla="*/ 492537 w 1941324"/>
              <a:gd name="connsiteY10" fmla="*/ 1081127 h 1081131"/>
              <a:gd name="connsiteX11" fmla="*/ 6762 w 1941324"/>
              <a:gd name="connsiteY11" fmla="*/ 923964 h 1081131"/>
              <a:gd name="connsiteX12" fmla="*/ 230600 w 1941324"/>
              <a:gd name="connsiteY12" fmla="*/ 900152 h 1081131"/>
              <a:gd name="connsiteX13" fmla="*/ 540162 w 1941324"/>
              <a:gd name="connsiteY13" fmla="*/ 804902 h 1081131"/>
              <a:gd name="connsiteX14" fmla="*/ 740187 w 1941324"/>
              <a:gd name="connsiteY14" fmla="*/ 662027 h 1081131"/>
              <a:gd name="connsiteX15" fmla="*/ 1021175 w 1941324"/>
              <a:gd name="connsiteY15" fmla="*/ 600114 h 1081131"/>
              <a:gd name="connsiteX16" fmla="*/ 1335500 w 1941324"/>
              <a:gd name="connsiteY16" fmla="*/ 604877 h 1081131"/>
              <a:gd name="connsiteX17" fmla="*/ 1626012 w 1941324"/>
              <a:gd name="connsiteY17" fmla="*/ 562014 h 1081131"/>
              <a:gd name="connsiteX18" fmla="*/ 1649825 w 1941324"/>
              <a:gd name="connsiteY18" fmla="*/ 471527 h 1081131"/>
              <a:gd name="connsiteX19" fmla="*/ 1635537 w 1941324"/>
              <a:gd name="connsiteY19" fmla="*/ 300077 h 1081131"/>
              <a:gd name="connsiteX20" fmla="*/ 1659350 w 1941324"/>
              <a:gd name="connsiteY20" fmla="*/ 161964 h 1081131"/>
              <a:gd name="connsiteX21" fmla="*/ 1940337 w 1941324"/>
              <a:gd name="connsiteY21" fmla="*/ 39 h 1081131"/>
              <a:gd name="connsiteX0" fmla="*/ 1940337 w 2226771"/>
              <a:gd name="connsiteY0" fmla="*/ 39 h 1081131"/>
              <a:gd name="connsiteX1" fmla="*/ 1749838 w 2226771"/>
              <a:gd name="connsiteY1" fmla="*/ 147677 h 1081131"/>
              <a:gd name="connsiteX2" fmla="*/ 1678400 w 2226771"/>
              <a:gd name="connsiteY2" fmla="*/ 257214 h 1081131"/>
              <a:gd name="connsiteX3" fmla="*/ 1706975 w 2226771"/>
              <a:gd name="connsiteY3" fmla="*/ 423902 h 1081131"/>
              <a:gd name="connsiteX4" fmla="*/ 2226744 w 2226771"/>
              <a:gd name="connsiteY4" fmla="*/ 518521 h 1081131"/>
              <a:gd name="connsiteX5" fmla="*/ 1683162 w 2226771"/>
              <a:gd name="connsiteY5" fmla="*/ 562014 h 1081131"/>
              <a:gd name="connsiteX6" fmla="*/ 1497425 w 2226771"/>
              <a:gd name="connsiteY6" fmla="*/ 652502 h 1081131"/>
              <a:gd name="connsiteX7" fmla="*/ 1130712 w 2226771"/>
              <a:gd name="connsiteY7" fmla="*/ 681077 h 1081131"/>
              <a:gd name="connsiteX8" fmla="*/ 735425 w 2226771"/>
              <a:gd name="connsiteY8" fmla="*/ 823952 h 1081131"/>
              <a:gd name="connsiteX9" fmla="*/ 630650 w 2226771"/>
              <a:gd name="connsiteY9" fmla="*/ 928727 h 1081131"/>
              <a:gd name="connsiteX10" fmla="*/ 492537 w 2226771"/>
              <a:gd name="connsiteY10" fmla="*/ 1081127 h 1081131"/>
              <a:gd name="connsiteX11" fmla="*/ 6762 w 2226771"/>
              <a:gd name="connsiteY11" fmla="*/ 923964 h 1081131"/>
              <a:gd name="connsiteX12" fmla="*/ 230600 w 2226771"/>
              <a:gd name="connsiteY12" fmla="*/ 900152 h 1081131"/>
              <a:gd name="connsiteX13" fmla="*/ 540162 w 2226771"/>
              <a:gd name="connsiteY13" fmla="*/ 804902 h 1081131"/>
              <a:gd name="connsiteX14" fmla="*/ 740187 w 2226771"/>
              <a:gd name="connsiteY14" fmla="*/ 662027 h 1081131"/>
              <a:gd name="connsiteX15" fmla="*/ 1021175 w 2226771"/>
              <a:gd name="connsiteY15" fmla="*/ 600114 h 1081131"/>
              <a:gd name="connsiteX16" fmla="*/ 1335500 w 2226771"/>
              <a:gd name="connsiteY16" fmla="*/ 604877 h 1081131"/>
              <a:gd name="connsiteX17" fmla="*/ 1626012 w 2226771"/>
              <a:gd name="connsiteY17" fmla="*/ 562014 h 1081131"/>
              <a:gd name="connsiteX18" fmla="*/ 1649825 w 2226771"/>
              <a:gd name="connsiteY18" fmla="*/ 471527 h 1081131"/>
              <a:gd name="connsiteX19" fmla="*/ 1635537 w 2226771"/>
              <a:gd name="connsiteY19" fmla="*/ 300077 h 1081131"/>
              <a:gd name="connsiteX20" fmla="*/ 1659350 w 2226771"/>
              <a:gd name="connsiteY20" fmla="*/ 161964 h 1081131"/>
              <a:gd name="connsiteX21" fmla="*/ 1940337 w 2226771"/>
              <a:gd name="connsiteY21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1324" h="1081131">
                <a:moveTo>
                  <a:pt x="1940337" y="39"/>
                </a:moveTo>
                <a:cubicBezTo>
                  <a:pt x="1955418" y="-2342"/>
                  <a:pt x="1793494" y="104814"/>
                  <a:pt x="1749838" y="147677"/>
                </a:cubicBezTo>
                <a:cubicBezTo>
                  <a:pt x="1706182" y="190540"/>
                  <a:pt x="1685544" y="211177"/>
                  <a:pt x="1678400" y="257214"/>
                </a:cubicBezTo>
                <a:cubicBezTo>
                  <a:pt x="1668081" y="300870"/>
                  <a:pt x="1706181" y="373102"/>
                  <a:pt x="1706975" y="423902"/>
                </a:cubicBezTo>
                <a:cubicBezTo>
                  <a:pt x="1707769" y="474702"/>
                  <a:pt x="1718087" y="523914"/>
                  <a:pt x="1683162" y="562014"/>
                </a:cubicBezTo>
                <a:cubicBezTo>
                  <a:pt x="1648237" y="600114"/>
                  <a:pt x="1589500" y="632658"/>
                  <a:pt x="1497425" y="652502"/>
                </a:cubicBezTo>
                <a:cubicBezTo>
                  <a:pt x="1405350" y="672346"/>
                  <a:pt x="1257712" y="652502"/>
                  <a:pt x="1130712" y="681077"/>
                </a:cubicBezTo>
                <a:cubicBezTo>
                  <a:pt x="1003712" y="709652"/>
                  <a:pt x="818769" y="782677"/>
                  <a:pt x="735425" y="823952"/>
                </a:cubicBezTo>
                <a:cubicBezTo>
                  <a:pt x="652081" y="865227"/>
                  <a:pt x="671131" y="885865"/>
                  <a:pt x="630650" y="928727"/>
                </a:cubicBezTo>
                <a:cubicBezTo>
                  <a:pt x="590169" y="971589"/>
                  <a:pt x="596518" y="1081921"/>
                  <a:pt x="492537" y="1081127"/>
                </a:cubicBezTo>
                <a:lnTo>
                  <a:pt x="6762" y="923964"/>
                </a:lnTo>
                <a:cubicBezTo>
                  <a:pt x="-36894" y="893802"/>
                  <a:pt x="141700" y="919996"/>
                  <a:pt x="230600" y="900152"/>
                </a:cubicBezTo>
                <a:cubicBezTo>
                  <a:pt x="319500" y="880308"/>
                  <a:pt x="455231" y="844590"/>
                  <a:pt x="540162" y="804902"/>
                </a:cubicBezTo>
                <a:lnTo>
                  <a:pt x="740187" y="662027"/>
                </a:lnTo>
                <a:cubicBezTo>
                  <a:pt x="820356" y="627896"/>
                  <a:pt x="921956" y="609639"/>
                  <a:pt x="1021175" y="600114"/>
                </a:cubicBezTo>
                <a:cubicBezTo>
                  <a:pt x="1120394" y="590589"/>
                  <a:pt x="1234694" y="611227"/>
                  <a:pt x="1335500" y="604877"/>
                </a:cubicBezTo>
                <a:cubicBezTo>
                  <a:pt x="1436306" y="598527"/>
                  <a:pt x="1573625" y="584239"/>
                  <a:pt x="1626012" y="562014"/>
                </a:cubicBezTo>
                <a:cubicBezTo>
                  <a:pt x="1678399" y="539789"/>
                  <a:pt x="1648238" y="515183"/>
                  <a:pt x="1649825" y="471527"/>
                </a:cubicBezTo>
                <a:cubicBezTo>
                  <a:pt x="1651412" y="427871"/>
                  <a:pt x="1633950" y="351671"/>
                  <a:pt x="1635537" y="300077"/>
                </a:cubicBezTo>
                <a:cubicBezTo>
                  <a:pt x="1637124" y="248483"/>
                  <a:pt x="1608550" y="211970"/>
                  <a:pt x="1659350" y="161964"/>
                </a:cubicBezTo>
                <a:cubicBezTo>
                  <a:pt x="1710150" y="111958"/>
                  <a:pt x="1925256" y="2420"/>
                  <a:pt x="1940337" y="39"/>
                </a:cubicBezTo>
                <a:close/>
              </a:path>
            </a:pathLst>
          </a:custGeom>
          <a:solidFill>
            <a:srgbClr val="99CC00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4" name="Freeform 423"/>
          <p:cNvSpPr/>
          <p:nvPr/>
        </p:nvSpPr>
        <p:spPr>
          <a:xfrm>
            <a:off x="3405170" y="4305300"/>
            <a:ext cx="3124218" cy="1271588"/>
          </a:xfrm>
          <a:custGeom>
            <a:avLst/>
            <a:gdLst>
              <a:gd name="connsiteX0" fmla="*/ 18 w 3124218"/>
              <a:gd name="connsiteY0" fmla="*/ 147638 h 1271588"/>
              <a:gd name="connsiteX1" fmla="*/ 390543 w 3124218"/>
              <a:gd name="connsiteY1" fmla="*/ 357188 h 1271588"/>
              <a:gd name="connsiteX2" fmla="*/ 1057293 w 3124218"/>
              <a:gd name="connsiteY2" fmla="*/ 647700 h 1271588"/>
              <a:gd name="connsiteX3" fmla="*/ 1447818 w 3124218"/>
              <a:gd name="connsiteY3" fmla="*/ 752475 h 1271588"/>
              <a:gd name="connsiteX4" fmla="*/ 2047893 w 3124218"/>
              <a:gd name="connsiteY4" fmla="*/ 871538 h 1271588"/>
              <a:gd name="connsiteX5" fmla="*/ 2243155 w 3124218"/>
              <a:gd name="connsiteY5" fmla="*/ 1019175 h 1271588"/>
              <a:gd name="connsiteX6" fmla="*/ 2409843 w 3124218"/>
              <a:gd name="connsiteY6" fmla="*/ 1166813 h 1271588"/>
              <a:gd name="connsiteX7" fmla="*/ 2790843 w 3124218"/>
              <a:gd name="connsiteY7" fmla="*/ 1271588 h 1271588"/>
              <a:gd name="connsiteX8" fmla="*/ 2957530 w 3124218"/>
              <a:gd name="connsiteY8" fmla="*/ 1166813 h 1271588"/>
              <a:gd name="connsiteX9" fmla="*/ 3124218 w 3124218"/>
              <a:gd name="connsiteY9" fmla="*/ 1052513 h 1271588"/>
              <a:gd name="connsiteX10" fmla="*/ 2643205 w 3124218"/>
              <a:gd name="connsiteY10" fmla="*/ 971550 h 1271588"/>
              <a:gd name="connsiteX11" fmla="*/ 2362218 w 3124218"/>
              <a:gd name="connsiteY11" fmla="*/ 890588 h 1271588"/>
              <a:gd name="connsiteX12" fmla="*/ 2090755 w 3124218"/>
              <a:gd name="connsiteY12" fmla="*/ 795338 h 1271588"/>
              <a:gd name="connsiteX13" fmla="*/ 2009793 w 3124218"/>
              <a:gd name="connsiteY13" fmla="*/ 795338 h 1271588"/>
              <a:gd name="connsiteX14" fmla="*/ 1762143 w 3124218"/>
              <a:gd name="connsiteY14" fmla="*/ 719138 h 1271588"/>
              <a:gd name="connsiteX15" fmla="*/ 1581168 w 3124218"/>
              <a:gd name="connsiteY15" fmla="*/ 595313 h 1271588"/>
              <a:gd name="connsiteX16" fmla="*/ 1247793 w 3124218"/>
              <a:gd name="connsiteY16" fmla="*/ 400050 h 1271588"/>
              <a:gd name="connsiteX17" fmla="*/ 928705 w 3124218"/>
              <a:gd name="connsiteY17" fmla="*/ 290513 h 1271588"/>
              <a:gd name="connsiteX18" fmla="*/ 500080 w 3124218"/>
              <a:gd name="connsiteY18" fmla="*/ 147638 h 1271588"/>
              <a:gd name="connsiteX19" fmla="*/ 466743 w 3124218"/>
              <a:gd name="connsiteY19" fmla="*/ 109538 h 1271588"/>
              <a:gd name="connsiteX20" fmla="*/ 423880 w 3124218"/>
              <a:gd name="connsiteY20" fmla="*/ 19050 h 1271588"/>
              <a:gd name="connsiteX21" fmla="*/ 309580 w 3124218"/>
              <a:gd name="connsiteY21" fmla="*/ 0 h 1271588"/>
              <a:gd name="connsiteX22" fmla="*/ 257193 w 3124218"/>
              <a:gd name="connsiteY22" fmla="*/ 4763 h 1271588"/>
              <a:gd name="connsiteX23" fmla="*/ 219093 w 3124218"/>
              <a:gd name="connsiteY23" fmla="*/ 23813 h 1271588"/>
              <a:gd name="connsiteX24" fmla="*/ 200043 w 3124218"/>
              <a:gd name="connsiteY24" fmla="*/ 28575 h 1271588"/>
              <a:gd name="connsiteX25" fmla="*/ 171468 w 3124218"/>
              <a:gd name="connsiteY25" fmla="*/ 47625 h 1271588"/>
              <a:gd name="connsiteX26" fmla="*/ 128605 w 3124218"/>
              <a:gd name="connsiteY26" fmla="*/ 66675 h 1271588"/>
              <a:gd name="connsiteX27" fmla="*/ 114318 w 3124218"/>
              <a:gd name="connsiteY27" fmla="*/ 71438 h 1271588"/>
              <a:gd name="connsiteX28" fmla="*/ 76218 w 3124218"/>
              <a:gd name="connsiteY28" fmla="*/ 85725 h 1271588"/>
              <a:gd name="connsiteX29" fmla="*/ 57168 w 3124218"/>
              <a:gd name="connsiteY29" fmla="*/ 100013 h 1271588"/>
              <a:gd name="connsiteX30" fmla="*/ 33355 w 3124218"/>
              <a:gd name="connsiteY30" fmla="*/ 104775 h 1271588"/>
              <a:gd name="connsiteX31" fmla="*/ 14305 w 3124218"/>
              <a:gd name="connsiteY31" fmla="*/ 109538 h 1271588"/>
              <a:gd name="connsiteX32" fmla="*/ 9543 w 3124218"/>
              <a:gd name="connsiteY32" fmla="*/ 123825 h 1271588"/>
              <a:gd name="connsiteX33" fmla="*/ 18 w 3124218"/>
              <a:gd name="connsiteY33" fmla="*/ 147638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24218" h="1271588">
                <a:moveTo>
                  <a:pt x="18" y="147638"/>
                </a:moveTo>
                <a:lnTo>
                  <a:pt x="390543" y="357188"/>
                </a:lnTo>
                <a:lnTo>
                  <a:pt x="1057293" y="647700"/>
                </a:lnTo>
                <a:lnTo>
                  <a:pt x="1447818" y="752475"/>
                </a:lnTo>
                <a:lnTo>
                  <a:pt x="2047893" y="871538"/>
                </a:lnTo>
                <a:lnTo>
                  <a:pt x="2243155" y="1019175"/>
                </a:lnTo>
                <a:lnTo>
                  <a:pt x="2409843" y="1166813"/>
                </a:lnTo>
                <a:lnTo>
                  <a:pt x="2790843" y="1271588"/>
                </a:lnTo>
                <a:lnTo>
                  <a:pt x="2957530" y="1166813"/>
                </a:lnTo>
                <a:lnTo>
                  <a:pt x="3124218" y="1052513"/>
                </a:lnTo>
                <a:lnTo>
                  <a:pt x="2643205" y="971550"/>
                </a:lnTo>
                <a:lnTo>
                  <a:pt x="2362218" y="890588"/>
                </a:lnTo>
                <a:lnTo>
                  <a:pt x="2090755" y="795338"/>
                </a:lnTo>
                <a:lnTo>
                  <a:pt x="2009793" y="795338"/>
                </a:lnTo>
                <a:lnTo>
                  <a:pt x="1762143" y="719138"/>
                </a:lnTo>
                <a:lnTo>
                  <a:pt x="1581168" y="595313"/>
                </a:lnTo>
                <a:lnTo>
                  <a:pt x="1247793" y="400050"/>
                </a:lnTo>
                <a:lnTo>
                  <a:pt x="928705" y="290513"/>
                </a:lnTo>
                <a:lnTo>
                  <a:pt x="500080" y="147638"/>
                </a:lnTo>
                <a:lnTo>
                  <a:pt x="466743" y="109538"/>
                </a:lnTo>
                <a:lnTo>
                  <a:pt x="423880" y="19050"/>
                </a:lnTo>
                <a:lnTo>
                  <a:pt x="309580" y="0"/>
                </a:lnTo>
                <a:lnTo>
                  <a:pt x="257193" y="4763"/>
                </a:lnTo>
                <a:cubicBezTo>
                  <a:pt x="244493" y="11113"/>
                  <a:pt x="232200" y="18352"/>
                  <a:pt x="219093" y="23813"/>
                </a:cubicBezTo>
                <a:cubicBezTo>
                  <a:pt x="213051" y="26330"/>
                  <a:pt x="205726" y="25328"/>
                  <a:pt x="200043" y="28575"/>
                </a:cubicBezTo>
                <a:cubicBezTo>
                  <a:pt x="150099" y="57114"/>
                  <a:pt x="216074" y="32757"/>
                  <a:pt x="171468" y="47625"/>
                </a:cubicBezTo>
                <a:cubicBezTo>
                  <a:pt x="148825" y="62720"/>
                  <a:pt x="162612" y="55339"/>
                  <a:pt x="128605" y="66675"/>
                </a:cubicBezTo>
                <a:cubicBezTo>
                  <a:pt x="123843" y="68263"/>
                  <a:pt x="118495" y="68653"/>
                  <a:pt x="114318" y="71438"/>
                </a:cubicBezTo>
                <a:cubicBezTo>
                  <a:pt x="93295" y="85453"/>
                  <a:pt x="105643" y="79841"/>
                  <a:pt x="76218" y="85725"/>
                </a:cubicBezTo>
                <a:cubicBezTo>
                  <a:pt x="69868" y="90488"/>
                  <a:pt x="64421" y="96789"/>
                  <a:pt x="57168" y="100013"/>
                </a:cubicBezTo>
                <a:cubicBezTo>
                  <a:pt x="49771" y="103301"/>
                  <a:pt x="41257" y="103019"/>
                  <a:pt x="33355" y="104775"/>
                </a:cubicBezTo>
                <a:cubicBezTo>
                  <a:pt x="26965" y="106195"/>
                  <a:pt x="20655" y="107950"/>
                  <a:pt x="14305" y="109538"/>
                </a:cubicBezTo>
                <a:cubicBezTo>
                  <a:pt x="12718" y="114300"/>
                  <a:pt x="11788" y="119335"/>
                  <a:pt x="9543" y="123825"/>
                </a:cubicBezTo>
                <a:cubicBezTo>
                  <a:pt x="-862" y="144637"/>
                  <a:pt x="18" y="130946"/>
                  <a:pt x="18" y="147638"/>
                </a:cubicBezTo>
                <a:close/>
              </a:path>
            </a:pathLst>
          </a:cu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5" name="Arc 424"/>
          <p:cNvSpPr/>
          <p:nvPr/>
        </p:nvSpPr>
        <p:spPr>
          <a:xfrm rot="19740427">
            <a:off x="5634539" y="3350414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6" name="Arc 425"/>
          <p:cNvSpPr/>
          <p:nvPr/>
        </p:nvSpPr>
        <p:spPr>
          <a:xfrm rot="19740427">
            <a:off x="5655318" y="3280717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7" name="Arc 426"/>
          <p:cNvSpPr/>
          <p:nvPr/>
        </p:nvSpPr>
        <p:spPr>
          <a:xfrm rot="19740427">
            <a:off x="5731518" y="3204517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28" name="Group 427"/>
          <p:cNvGrpSpPr/>
          <p:nvPr/>
        </p:nvGrpSpPr>
        <p:grpSpPr>
          <a:xfrm rot="13218299">
            <a:off x="5991050" y="3300140"/>
            <a:ext cx="554179" cy="669772"/>
            <a:chOff x="4196264" y="3204517"/>
            <a:chExt cx="554179" cy="669772"/>
          </a:xfrm>
        </p:grpSpPr>
        <p:sp>
          <p:nvSpPr>
            <p:cNvPr id="429" name="Arc 428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0" name="Arc 429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1" name="Arc 430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2" name="Group 431"/>
          <p:cNvGrpSpPr/>
          <p:nvPr/>
        </p:nvGrpSpPr>
        <p:grpSpPr>
          <a:xfrm rot="7750024">
            <a:off x="6222684" y="3452540"/>
            <a:ext cx="554179" cy="669772"/>
            <a:chOff x="4196264" y="3204517"/>
            <a:chExt cx="554179" cy="669772"/>
          </a:xfrm>
        </p:grpSpPr>
        <p:sp>
          <p:nvSpPr>
            <p:cNvPr id="433" name="Arc 432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4" name="Arc 433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5" name="Arc 434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36" name="Group 435"/>
          <p:cNvGrpSpPr/>
          <p:nvPr/>
        </p:nvGrpSpPr>
        <p:grpSpPr>
          <a:xfrm rot="2467380">
            <a:off x="6196752" y="3232227"/>
            <a:ext cx="554179" cy="669772"/>
            <a:chOff x="4196264" y="3204517"/>
            <a:chExt cx="554179" cy="669772"/>
          </a:xfrm>
        </p:grpSpPr>
        <p:sp>
          <p:nvSpPr>
            <p:cNvPr id="437" name="Arc 436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8" name="Arc 437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9" name="Arc 438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40" name="Group 439"/>
          <p:cNvGrpSpPr/>
          <p:nvPr/>
        </p:nvGrpSpPr>
        <p:grpSpPr>
          <a:xfrm rot="13218299">
            <a:off x="6770721" y="3833540"/>
            <a:ext cx="554179" cy="669772"/>
            <a:chOff x="4196264" y="3204517"/>
            <a:chExt cx="554179" cy="669772"/>
          </a:xfrm>
        </p:grpSpPr>
        <p:sp>
          <p:nvSpPr>
            <p:cNvPr id="441" name="Arc 440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2" name="Arc 441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3" name="Arc 442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44" name="Group 443"/>
          <p:cNvGrpSpPr/>
          <p:nvPr/>
        </p:nvGrpSpPr>
        <p:grpSpPr>
          <a:xfrm rot="2467380">
            <a:off x="7274208" y="3435926"/>
            <a:ext cx="554179" cy="669772"/>
            <a:chOff x="4196264" y="3204517"/>
            <a:chExt cx="554179" cy="669772"/>
          </a:xfrm>
        </p:grpSpPr>
        <p:sp>
          <p:nvSpPr>
            <p:cNvPr id="445" name="Arc 444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6" name="Arc 445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7" name="Arc 446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48" name="Group 447"/>
          <p:cNvGrpSpPr/>
          <p:nvPr/>
        </p:nvGrpSpPr>
        <p:grpSpPr>
          <a:xfrm rot="2467380">
            <a:off x="6282258" y="2628353"/>
            <a:ext cx="554179" cy="669772"/>
            <a:chOff x="4196264" y="3204517"/>
            <a:chExt cx="554179" cy="669772"/>
          </a:xfrm>
        </p:grpSpPr>
        <p:sp>
          <p:nvSpPr>
            <p:cNvPr id="449" name="Arc 448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0" name="Arc 449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1" name="Arc 450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52" name="Group 451"/>
          <p:cNvGrpSpPr/>
          <p:nvPr/>
        </p:nvGrpSpPr>
        <p:grpSpPr>
          <a:xfrm rot="13218299">
            <a:off x="5196729" y="3350282"/>
            <a:ext cx="554179" cy="669772"/>
            <a:chOff x="4196264" y="3204517"/>
            <a:chExt cx="554179" cy="669772"/>
          </a:xfrm>
        </p:grpSpPr>
        <p:sp>
          <p:nvSpPr>
            <p:cNvPr id="453" name="Arc 452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4" name="Arc 453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5" name="Arc 454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56" name="Group 455"/>
          <p:cNvGrpSpPr/>
          <p:nvPr/>
        </p:nvGrpSpPr>
        <p:grpSpPr>
          <a:xfrm rot="7750024">
            <a:off x="5329631" y="3886975"/>
            <a:ext cx="554179" cy="669772"/>
            <a:chOff x="4196264" y="3204517"/>
            <a:chExt cx="554179" cy="669772"/>
          </a:xfrm>
        </p:grpSpPr>
        <p:sp>
          <p:nvSpPr>
            <p:cNvPr id="457" name="Arc 456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8" name="Arc 457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9" name="Arc 458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460" name="Straight Arrow Connector 459"/>
          <p:cNvCxnSpPr/>
          <p:nvPr/>
        </p:nvCxnSpPr>
        <p:spPr>
          <a:xfrm flipH="1">
            <a:off x="7682562" y="4972050"/>
            <a:ext cx="523874" cy="296291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/>
          <p:cNvCxnSpPr/>
          <p:nvPr/>
        </p:nvCxnSpPr>
        <p:spPr>
          <a:xfrm flipH="1">
            <a:off x="6963696" y="5407827"/>
            <a:ext cx="523874" cy="296291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Freeform 461"/>
          <p:cNvSpPr/>
          <p:nvPr/>
        </p:nvSpPr>
        <p:spPr>
          <a:xfrm>
            <a:off x="7097857" y="5191991"/>
            <a:ext cx="488373" cy="10740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3" name="Freeform 462"/>
          <p:cNvSpPr/>
          <p:nvPr/>
        </p:nvSpPr>
        <p:spPr>
          <a:xfrm rot="20702962">
            <a:off x="6611583" y="5425421"/>
            <a:ext cx="1003639" cy="64285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64" name="Straight Arrow Connector 463"/>
          <p:cNvCxnSpPr/>
          <p:nvPr/>
        </p:nvCxnSpPr>
        <p:spPr>
          <a:xfrm flipH="1">
            <a:off x="8245174" y="4685205"/>
            <a:ext cx="427339" cy="246448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>
            <a:off x="8601076" y="388620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Freeform 465"/>
          <p:cNvSpPr/>
          <p:nvPr/>
        </p:nvSpPr>
        <p:spPr>
          <a:xfrm>
            <a:off x="7878634" y="4773324"/>
            <a:ext cx="488373" cy="10740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67" name="Straight Arrow Connector 466"/>
          <p:cNvCxnSpPr/>
          <p:nvPr/>
        </p:nvCxnSpPr>
        <p:spPr>
          <a:xfrm>
            <a:off x="8458843" y="4040795"/>
            <a:ext cx="0" cy="237933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>
            <a:off x="8101343" y="4229522"/>
            <a:ext cx="0" cy="237933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 rot="2467380">
            <a:off x="7056807" y="4107408"/>
            <a:ext cx="554179" cy="669772"/>
            <a:chOff x="4196264" y="3204517"/>
            <a:chExt cx="554179" cy="669772"/>
          </a:xfrm>
        </p:grpSpPr>
        <p:sp>
          <p:nvSpPr>
            <p:cNvPr id="470" name="Arc 469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1" name="Arc 470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2" name="Arc 471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73" name="Freeform 472"/>
          <p:cNvSpPr/>
          <p:nvPr/>
        </p:nvSpPr>
        <p:spPr>
          <a:xfrm>
            <a:off x="4261138" y="4173683"/>
            <a:ext cx="904009" cy="363682"/>
          </a:xfrm>
          <a:custGeom>
            <a:avLst/>
            <a:gdLst>
              <a:gd name="connsiteX0" fmla="*/ 0 w 1631372"/>
              <a:gd name="connsiteY0" fmla="*/ 955964 h 955964"/>
              <a:gd name="connsiteX1" fmla="*/ 259772 w 1631372"/>
              <a:gd name="connsiteY1" fmla="*/ 852055 h 955964"/>
              <a:gd name="connsiteX2" fmla="*/ 446809 w 1631372"/>
              <a:gd name="connsiteY2" fmla="*/ 706582 h 955964"/>
              <a:gd name="connsiteX3" fmla="*/ 665018 w 1631372"/>
              <a:gd name="connsiteY3" fmla="*/ 644236 h 955964"/>
              <a:gd name="connsiteX4" fmla="*/ 904009 w 1631372"/>
              <a:gd name="connsiteY4" fmla="*/ 592282 h 955964"/>
              <a:gd name="connsiteX5" fmla="*/ 1278081 w 1631372"/>
              <a:gd name="connsiteY5" fmla="*/ 602673 h 955964"/>
              <a:gd name="connsiteX6" fmla="*/ 1392381 w 1631372"/>
              <a:gd name="connsiteY6" fmla="*/ 498764 h 955964"/>
              <a:gd name="connsiteX7" fmla="*/ 1371600 w 1631372"/>
              <a:gd name="connsiteY7" fmla="*/ 249382 h 955964"/>
              <a:gd name="connsiteX8" fmla="*/ 1423554 w 1631372"/>
              <a:gd name="connsiteY8" fmla="*/ 114300 h 955964"/>
              <a:gd name="connsiteX9" fmla="*/ 1631372 w 1631372"/>
              <a:gd name="connsiteY9" fmla="*/ 0 h 955964"/>
              <a:gd name="connsiteX0" fmla="*/ 0 w 1423554"/>
              <a:gd name="connsiteY0" fmla="*/ 841664 h 841664"/>
              <a:gd name="connsiteX1" fmla="*/ 259772 w 1423554"/>
              <a:gd name="connsiteY1" fmla="*/ 737755 h 841664"/>
              <a:gd name="connsiteX2" fmla="*/ 446809 w 1423554"/>
              <a:gd name="connsiteY2" fmla="*/ 592282 h 841664"/>
              <a:gd name="connsiteX3" fmla="*/ 665018 w 1423554"/>
              <a:gd name="connsiteY3" fmla="*/ 529936 h 841664"/>
              <a:gd name="connsiteX4" fmla="*/ 904009 w 1423554"/>
              <a:gd name="connsiteY4" fmla="*/ 477982 h 841664"/>
              <a:gd name="connsiteX5" fmla="*/ 1278081 w 1423554"/>
              <a:gd name="connsiteY5" fmla="*/ 488373 h 841664"/>
              <a:gd name="connsiteX6" fmla="*/ 1392381 w 1423554"/>
              <a:gd name="connsiteY6" fmla="*/ 384464 h 841664"/>
              <a:gd name="connsiteX7" fmla="*/ 1371600 w 1423554"/>
              <a:gd name="connsiteY7" fmla="*/ 135082 h 841664"/>
              <a:gd name="connsiteX8" fmla="*/ 1423554 w 1423554"/>
              <a:gd name="connsiteY8" fmla="*/ 0 h 841664"/>
              <a:gd name="connsiteX0" fmla="*/ 0 w 1395898"/>
              <a:gd name="connsiteY0" fmla="*/ 706582 h 706582"/>
              <a:gd name="connsiteX1" fmla="*/ 259772 w 1395898"/>
              <a:gd name="connsiteY1" fmla="*/ 602673 h 706582"/>
              <a:gd name="connsiteX2" fmla="*/ 446809 w 1395898"/>
              <a:gd name="connsiteY2" fmla="*/ 457200 h 706582"/>
              <a:gd name="connsiteX3" fmla="*/ 665018 w 1395898"/>
              <a:gd name="connsiteY3" fmla="*/ 394854 h 706582"/>
              <a:gd name="connsiteX4" fmla="*/ 904009 w 1395898"/>
              <a:gd name="connsiteY4" fmla="*/ 342900 h 706582"/>
              <a:gd name="connsiteX5" fmla="*/ 1278081 w 1395898"/>
              <a:gd name="connsiteY5" fmla="*/ 353291 h 706582"/>
              <a:gd name="connsiteX6" fmla="*/ 1392381 w 1395898"/>
              <a:gd name="connsiteY6" fmla="*/ 249382 h 706582"/>
              <a:gd name="connsiteX7" fmla="*/ 1371600 w 1395898"/>
              <a:gd name="connsiteY7" fmla="*/ 0 h 706582"/>
              <a:gd name="connsiteX0" fmla="*/ 0 w 1392381"/>
              <a:gd name="connsiteY0" fmla="*/ 457200 h 457200"/>
              <a:gd name="connsiteX1" fmla="*/ 259772 w 1392381"/>
              <a:gd name="connsiteY1" fmla="*/ 353291 h 457200"/>
              <a:gd name="connsiteX2" fmla="*/ 446809 w 1392381"/>
              <a:gd name="connsiteY2" fmla="*/ 207818 h 457200"/>
              <a:gd name="connsiteX3" fmla="*/ 665018 w 1392381"/>
              <a:gd name="connsiteY3" fmla="*/ 145472 h 457200"/>
              <a:gd name="connsiteX4" fmla="*/ 904009 w 1392381"/>
              <a:gd name="connsiteY4" fmla="*/ 93518 h 457200"/>
              <a:gd name="connsiteX5" fmla="*/ 1278081 w 1392381"/>
              <a:gd name="connsiteY5" fmla="*/ 103909 h 457200"/>
              <a:gd name="connsiteX6" fmla="*/ 1392381 w 1392381"/>
              <a:gd name="connsiteY6" fmla="*/ 0 h 457200"/>
              <a:gd name="connsiteX0" fmla="*/ 0 w 1278081"/>
              <a:gd name="connsiteY0" fmla="*/ 364655 h 364655"/>
              <a:gd name="connsiteX1" fmla="*/ 259772 w 1278081"/>
              <a:gd name="connsiteY1" fmla="*/ 260746 h 364655"/>
              <a:gd name="connsiteX2" fmla="*/ 446809 w 1278081"/>
              <a:gd name="connsiteY2" fmla="*/ 115273 h 364655"/>
              <a:gd name="connsiteX3" fmla="*/ 665018 w 1278081"/>
              <a:gd name="connsiteY3" fmla="*/ 52927 h 364655"/>
              <a:gd name="connsiteX4" fmla="*/ 904009 w 1278081"/>
              <a:gd name="connsiteY4" fmla="*/ 973 h 364655"/>
              <a:gd name="connsiteX5" fmla="*/ 1278081 w 1278081"/>
              <a:gd name="connsiteY5" fmla="*/ 11364 h 364655"/>
              <a:gd name="connsiteX0" fmla="*/ 0 w 904009"/>
              <a:gd name="connsiteY0" fmla="*/ 363682 h 363682"/>
              <a:gd name="connsiteX1" fmla="*/ 259772 w 904009"/>
              <a:gd name="connsiteY1" fmla="*/ 259773 h 363682"/>
              <a:gd name="connsiteX2" fmla="*/ 446809 w 904009"/>
              <a:gd name="connsiteY2" fmla="*/ 114300 h 363682"/>
              <a:gd name="connsiteX3" fmla="*/ 665018 w 904009"/>
              <a:gd name="connsiteY3" fmla="*/ 51954 h 363682"/>
              <a:gd name="connsiteX4" fmla="*/ 904009 w 904009"/>
              <a:gd name="connsiteY4" fmla="*/ 0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009" h="363682">
                <a:moveTo>
                  <a:pt x="0" y="363682"/>
                </a:moveTo>
                <a:cubicBezTo>
                  <a:pt x="92652" y="332509"/>
                  <a:pt x="185304" y="301337"/>
                  <a:pt x="259772" y="259773"/>
                </a:cubicBezTo>
                <a:cubicBezTo>
                  <a:pt x="334240" y="218209"/>
                  <a:pt x="379268" y="148936"/>
                  <a:pt x="446809" y="114300"/>
                </a:cubicBezTo>
                <a:cubicBezTo>
                  <a:pt x="514350" y="79664"/>
                  <a:pt x="588818" y="71004"/>
                  <a:pt x="665018" y="51954"/>
                </a:cubicBezTo>
                <a:cubicBezTo>
                  <a:pt x="741218" y="32904"/>
                  <a:pt x="801832" y="6927"/>
                  <a:pt x="904009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4" name="Freeform 473"/>
          <p:cNvSpPr/>
          <p:nvPr/>
        </p:nvSpPr>
        <p:spPr>
          <a:xfrm>
            <a:off x="3523384" y="4381500"/>
            <a:ext cx="2826327" cy="1122218"/>
          </a:xfrm>
          <a:custGeom>
            <a:avLst/>
            <a:gdLst>
              <a:gd name="connsiteX0" fmla="*/ 0 w 2826327"/>
              <a:gd name="connsiteY0" fmla="*/ 0 h 1122218"/>
              <a:gd name="connsiteX1" fmla="*/ 332509 w 2826327"/>
              <a:gd name="connsiteY1" fmla="*/ 93518 h 1122218"/>
              <a:gd name="connsiteX2" fmla="*/ 706582 w 2826327"/>
              <a:gd name="connsiteY2" fmla="*/ 145473 h 1122218"/>
              <a:gd name="connsiteX3" fmla="*/ 810491 w 2826327"/>
              <a:gd name="connsiteY3" fmla="*/ 270164 h 1122218"/>
              <a:gd name="connsiteX4" fmla="*/ 1101436 w 2826327"/>
              <a:gd name="connsiteY4" fmla="*/ 467591 h 1122218"/>
              <a:gd name="connsiteX5" fmla="*/ 1475509 w 2826327"/>
              <a:gd name="connsiteY5" fmla="*/ 602673 h 1122218"/>
              <a:gd name="connsiteX6" fmla="*/ 2098964 w 2826327"/>
              <a:gd name="connsiteY6" fmla="*/ 862445 h 1122218"/>
              <a:gd name="connsiteX7" fmla="*/ 2826327 w 2826327"/>
              <a:gd name="connsiteY7" fmla="*/ 1122218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327" h="1122218">
                <a:moveTo>
                  <a:pt x="0" y="0"/>
                </a:moveTo>
                <a:cubicBezTo>
                  <a:pt x="107372" y="34636"/>
                  <a:pt x="214745" y="69273"/>
                  <a:pt x="332509" y="93518"/>
                </a:cubicBezTo>
                <a:cubicBezTo>
                  <a:pt x="450273" y="117763"/>
                  <a:pt x="626918" y="116032"/>
                  <a:pt x="706582" y="145473"/>
                </a:cubicBezTo>
                <a:cubicBezTo>
                  <a:pt x="786246" y="174914"/>
                  <a:pt x="744682" y="216478"/>
                  <a:pt x="810491" y="270164"/>
                </a:cubicBezTo>
                <a:cubicBezTo>
                  <a:pt x="876300" y="323850"/>
                  <a:pt x="990600" y="412173"/>
                  <a:pt x="1101436" y="467591"/>
                </a:cubicBezTo>
                <a:cubicBezTo>
                  <a:pt x="1212272" y="523009"/>
                  <a:pt x="1309254" y="536864"/>
                  <a:pt x="1475509" y="602673"/>
                </a:cubicBezTo>
                <a:cubicBezTo>
                  <a:pt x="1641764" y="668482"/>
                  <a:pt x="1873828" y="775854"/>
                  <a:pt x="2098964" y="862445"/>
                </a:cubicBezTo>
                <a:cubicBezTo>
                  <a:pt x="2324100" y="949036"/>
                  <a:pt x="2575213" y="1035627"/>
                  <a:pt x="2826327" y="11222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6" name="Freeform 475"/>
          <p:cNvSpPr/>
          <p:nvPr/>
        </p:nvSpPr>
        <p:spPr>
          <a:xfrm>
            <a:off x="5558271" y="4402283"/>
            <a:ext cx="3128529" cy="2243570"/>
          </a:xfrm>
          <a:custGeom>
            <a:avLst/>
            <a:gdLst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19546 w 3169228"/>
              <a:gd name="connsiteY9" fmla="*/ 1381991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278390 w 3169228"/>
              <a:gd name="connsiteY10" fmla="*/ 1659948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292677 w 3169228"/>
              <a:gd name="connsiteY10" fmla="*/ 1626610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385330 w 3169228"/>
              <a:gd name="connsiteY10" fmla="*/ 1497157 h 2161309"/>
              <a:gd name="connsiteX11" fmla="*/ 292677 w 3169228"/>
              <a:gd name="connsiteY11" fmla="*/ 1626610 h 2161309"/>
              <a:gd name="connsiteX12" fmla="*/ 0 w 3169228"/>
              <a:gd name="connsiteY12" fmla="*/ 1787237 h 2161309"/>
              <a:gd name="connsiteX13" fmla="*/ 31173 w 3169228"/>
              <a:gd name="connsiteY13" fmla="*/ 1880755 h 2161309"/>
              <a:gd name="connsiteX14" fmla="*/ 10391 w 3169228"/>
              <a:gd name="connsiteY14" fmla="*/ 2161309 h 2161309"/>
              <a:gd name="connsiteX15" fmla="*/ 3158837 w 3169228"/>
              <a:gd name="connsiteY15" fmla="*/ 363682 h 2161309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21648 w 3159703"/>
              <a:gd name="connsiteY13" fmla="*/ 1880755 h 2161309"/>
              <a:gd name="connsiteX14" fmla="*/ 866 w 3159703"/>
              <a:gd name="connsiteY14" fmla="*/ 2161309 h 2161309"/>
              <a:gd name="connsiteX15" fmla="*/ 3149312 w 3159703"/>
              <a:gd name="connsiteY15" fmla="*/ 363682 h 2161309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21648 w 3159703"/>
              <a:gd name="connsiteY13" fmla="*/ 1880755 h 2161309"/>
              <a:gd name="connsiteX14" fmla="*/ 866 w 3159703"/>
              <a:gd name="connsiteY14" fmla="*/ 2161309 h 2161309"/>
              <a:gd name="connsiteX15" fmla="*/ 3149312 w 3159703"/>
              <a:gd name="connsiteY15" fmla="*/ 363682 h 2161309"/>
              <a:gd name="connsiteX0" fmla="*/ 3392782 w 3403173"/>
              <a:gd name="connsiteY0" fmla="*/ 363682 h 2220485"/>
              <a:gd name="connsiteX1" fmla="*/ 3403173 w 3403173"/>
              <a:gd name="connsiteY1" fmla="*/ 0 h 2220485"/>
              <a:gd name="connsiteX2" fmla="*/ 3153791 w 3403173"/>
              <a:gd name="connsiteY2" fmla="*/ 145473 h 2220485"/>
              <a:gd name="connsiteX3" fmla="*/ 2904409 w 3403173"/>
              <a:gd name="connsiteY3" fmla="*/ 405246 h 2220485"/>
              <a:gd name="connsiteX4" fmla="*/ 2644636 w 3403173"/>
              <a:gd name="connsiteY4" fmla="*/ 592282 h 2220485"/>
              <a:gd name="connsiteX5" fmla="*/ 2083527 w 3403173"/>
              <a:gd name="connsiteY5" fmla="*/ 852055 h 2220485"/>
              <a:gd name="connsiteX6" fmla="*/ 1512027 w 3403173"/>
              <a:gd name="connsiteY6" fmla="*/ 1215737 h 2220485"/>
              <a:gd name="connsiteX7" fmla="*/ 1345773 w 3403173"/>
              <a:gd name="connsiteY7" fmla="*/ 1246909 h 2220485"/>
              <a:gd name="connsiteX8" fmla="*/ 971700 w 3403173"/>
              <a:gd name="connsiteY8" fmla="*/ 1361209 h 2220485"/>
              <a:gd name="connsiteX9" fmla="*/ 767779 w 3403173"/>
              <a:gd name="connsiteY9" fmla="*/ 1410566 h 2220485"/>
              <a:gd name="connsiteX10" fmla="*/ 619275 w 3403173"/>
              <a:gd name="connsiteY10" fmla="*/ 1497157 h 2220485"/>
              <a:gd name="connsiteX11" fmla="*/ 526622 w 3403173"/>
              <a:gd name="connsiteY11" fmla="*/ 1626610 h 2220485"/>
              <a:gd name="connsiteX12" fmla="*/ 243470 w 3403173"/>
              <a:gd name="connsiteY12" fmla="*/ 1772949 h 2220485"/>
              <a:gd name="connsiteX13" fmla="*/ 244336 w 3403173"/>
              <a:gd name="connsiteY13" fmla="*/ 2161309 h 2220485"/>
              <a:gd name="connsiteX14" fmla="*/ 3392782 w 3403173"/>
              <a:gd name="connsiteY14" fmla="*/ 363682 h 2220485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866 w 3159703"/>
              <a:gd name="connsiteY13" fmla="*/ 2161309 h 2161309"/>
              <a:gd name="connsiteX14" fmla="*/ 3149312 w 3159703"/>
              <a:gd name="connsiteY14" fmla="*/ 363682 h 2161309"/>
              <a:gd name="connsiteX0" fmla="*/ 3148453 w 3158844"/>
              <a:gd name="connsiteY0" fmla="*/ 363682 h 2161309"/>
              <a:gd name="connsiteX1" fmla="*/ 3158844 w 3158844"/>
              <a:gd name="connsiteY1" fmla="*/ 0 h 2161309"/>
              <a:gd name="connsiteX2" fmla="*/ 2909462 w 3158844"/>
              <a:gd name="connsiteY2" fmla="*/ 145473 h 2161309"/>
              <a:gd name="connsiteX3" fmla="*/ 2660080 w 3158844"/>
              <a:gd name="connsiteY3" fmla="*/ 405246 h 2161309"/>
              <a:gd name="connsiteX4" fmla="*/ 2400307 w 3158844"/>
              <a:gd name="connsiteY4" fmla="*/ 592282 h 2161309"/>
              <a:gd name="connsiteX5" fmla="*/ 1839198 w 3158844"/>
              <a:gd name="connsiteY5" fmla="*/ 852055 h 2161309"/>
              <a:gd name="connsiteX6" fmla="*/ 1267698 w 3158844"/>
              <a:gd name="connsiteY6" fmla="*/ 1215737 h 2161309"/>
              <a:gd name="connsiteX7" fmla="*/ 1101444 w 3158844"/>
              <a:gd name="connsiteY7" fmla="*/ 1246909 h 2161309"/>
              <a:gd name="connsiteX8" fmla="*/ 727371 w 3158844"/>
              <a:gd name="connsiteY8" fmla="*/ 1361209 h 2161309"/>
              <a:gd name="connsiteX9" fmla="*/ 523450 w 3158844"/>
              <a:gd name="connsiteY9" fmla="*/ 1410566 h 2161309"/>
              <a:gd name="connsiteX10" fmla="*/ 374946 w 3158844"/>
              <a:gd name="connsiteY10" fmla="*/ 1497157 h 2161309"/>
              <a:gd name="connsiteX11" fmla="*/ 282293 w 3158844"/>
              <a:gd name="connsiteY11" fmla="*/ 1626610 h 2161309"/>
              <a:gd name="connsiteX12" fmla="*/ 8666 w 3158844"/>
              <a:gd name="connsiteY12" fmla="*/ 1777711 h 2161309"/>
              <a:gd name="connsiteX13" fmla="*/ 7 w 3158844"/>
              <a:gd name="connsiteY13" fmla="*/ 2161309 h 2161309"/>
              <a:gd name="connsiteX14" fmla="*/ 3148453 w 3158844"/>
              <a:gd name="connsiteY14" fmla="*/ 363682 h 2161309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1830532 w 3150178"/>
              <a:gd name="connsiteY5" fmla="*/ 852055 h 2170834"/>
              <a:gd name="connsiteX6" fmla="*/ 1259032 w 3150178"/>
              <a:gd name="connsiteY6" fmla="*/ 1215737 h 2170834"/>
              <a:gd name="connsiteX7" fmla="*/ 1092778 w 3150178"/>
              <a:gd name="connsiteY7" fmla="*/ 1246909 h 2170834"/>
              <a:gd name="connsiteX8" fmla="*/ 718705 w 3150178"/>
              <a:gd name="connsiteY8" fmla="*/ 1361209 h 2170834"/>
              <a:gd name="connsiteX9" fmla="*/ 514784 w 3150178"/>
              <a:gd name="connsiteY9" fmla="*/ 1410566 h 2170834"/>
              <a:gd name="connsiteX10" fmla="*/ 366280 w 3150178"/>
              <a:gd name="connsiteY10" fmla="*/ 1497157 h 2170834"/>
              <a:gd name="connsiteX11" fmla="*/ 273627 w 3150178"/>
              <a:gd name="connsiteY11" fmla="*/ 1626610 h 2170834"/>
              <a:gd name="connsiteX12" fmla="*/ 0 w 3150178"/>
              <a:gd name="connsiteY12" fmla="*/ 1777711 h 2170834"/>
              <a:gd name="connsiteX13" fmla="*/ 5628 w 3150178"/>
              <a:gd name="connsiteY13" fmla="*/ 2170834 h 2170834"/>
              <a:gd name="connsiteX14" fmla="*/ 3139787 w 3150178"/>
              <a:gd name="connsiteY14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830532 w 3150178"/>
              <a:gd name="connsiteY6" fmla="*/ 852055 h 2170834"/>
              <a:gd name="connsiteX7" fmla="*/ 1259032 w 3150178"/>
              <a:gd name="connsiteY7" fmla="*/ 121573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121573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104428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92998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929987 h 2170834"/>
              <a:gd name="connsiteX8" fmla="*/ 1054678 w 3150178"/>
              <a:gd name="connsiteY8" fmla="*/ 10564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60569"/>
              <a:gd name="connsiteY0" fmla="*/ 436418 h 2243570"/>
              <a:gd name="connsiteX1" fmla="*/ 3160569 w 3160569"/>
              <a:gd name="connsiteY1" fmla="*/ 0 h 2243570"/>
              <a:gd name="connsiteX2" fmla="*/ 2900796 w 3160569"/>
              <a:gd name="connsiteY2" fmla="*/ 218209 h 2243570"/>
              <a:gd name="connsiteX3" fmla="*/ 2651414 w 3160569"/>
              <a:gd name="connsiteY3" fmla="*/ 477982 h 2243570"/>
              <a:gd name="connsiteX4" fmla="*/ 2391641 w 3160569"/>
              <a:gd name="connsiteY4" fmla="*/ 665018 h 2243570"/>
              <a:gd name="connsiteX5" fmla="*/ 2014104 w 3160569"/>
              <a:gd name="connsiteY5" fmla="*/ 779317 h 2243570"/>
              <a:gd name="connsiteX6" fmla="*/ 1706707 w 3160569"/>
              <a:gd name="connsiteY6" fmla="*/ 829541 h 2243570"/>
              <a:gd name="connsiteX7" fmla="*/ 1259032 w 3160569"/>
              <a:gd name="connsiteY7" fmla="*/ 1002723 h 2243570"/>
              <a:gd name="connsiteX8" fmla="*/ 1054678 w 3160569"/>
              <a:gd name="connsiteY8" fmla="*/ 1129145 h 2243570"/>
              <a:gd name="connsiteX9" fmla="*/ 718705 w 3160569"/>
              <a:gd name="connsiteY9" fmla="*/ 1433945 h 2243570"/>
              <a:gd name="connsiteX10" fmla="*/ 514784 w 3160569"/>
              <a:gd name="connsiteY10" fmla="*/ 1483302 h 2243570"/>
              <a:gd name="connsiteX11" fmla="*/ 366280 w 3160569"/>
              <a:gd name="connsiteY11" fmla="*/ 1569893 h 2243570"/>
              <a:gd name="connsiteX12" fmla="*/ 273627 w 3160569"/>
              <a:gd name="connsiteY12" fmla="*/ 1699346 h 2243570"/>
              <a:gd name="connsiteX13" fmla="*/ 0 w 3160569"/>
              <a:gd name="connsiteY13" fmla="*/ 1850447 h 2243570"/>
              <a:gd name="connsiteX14" fmla="*/ 5628 w 3160569"/>
              <a:gd name="connsiteY14" fmla="*/ 2243570 h 2243570"/>
              <a:gd name="connsiteX15" fmla="*/ 3139787 w 3160569"/>
              <a:gd name="connsiteY15" fmla="*/ 436418 h 22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0569" h="2243570">
                <a:moveTo>
                  <a:pt x="3139787" y="436418"/>
                </a:moveTo>
                <a:lnTo>
                  <a:pt x="3160569" y="0"/>
                </a:lnTo>
                <a:lnTo>
                  <a:pt x="2900796" y="218209"/>
                </a:lnTo>
                <a:lnTo>
                  <a:pt x="2651414" y="477982"/>
                </a:lnTo>
                <a:lnTo>
                  <a:pt x="2391641" y="665018"/>
                </a:lnTo>
                <a:cubicBezTo>
                  <a:pt x="2281670" y="712643"/>
                  <a:pt x="2124075" y="731692"/>
                  <a:pt x="2014104" y="779317"/>
                </a:cubicBezTo>
                <a:lnTo>
                  <a:pt x="1706707" y="829541"/>
                </a:lnTo>
                <a:lnTo>
                  <a:pt x="1259032" y="1002723"/>
                </a:lnTo>
                <a:cubicBezTo>
                  <a:pt x="1142513" y="1041562"/>
                  <a:pt x="1160273" y="1129145"/>
                  <a:pt x="1054678" y="1129145"/>
                </a:cubicBezTo>
                <a:lnTo>
                  <a:pt x="718705" y="1433945"/>
                </a:lnTo>
                <a:lnTo>
                  <a:pt x="514784" y="1483302"/>
                </a:lnTo>
                <a:cubicBezTo>
                  <a:pt x="457634" y="1512310"/>
                  <a:pt x="406473" y="1533886"/>
                  <a:pt x="366280" y="1569893"/>
                </a:cubicBezTo>
                <a:cubicBezTo>
                  <a:pt x="326087" y="1605900"/>
                  <a:pt x="334674" y="1652587"/>
                  <a:pt x="273627" y="1699346"/>
                </a:cubicBezTo>
                <a:cubicBezTo>
                  <a:pt x="212580" y="1746105"/>
                  <a:pt x="65809" y="1798492"/>
                  <a:pt x="0" y="1850447"/>
                </a:cubicBezTo>
                <a:cubicBezTo>
                  <a:pt x="289" y="1979900"/>
                  <a:pt x="5339" y="2114117"/>
                  <a:pt x="5628" y="2243570"/>
                </a:cubicBezTo>
                <a:lnTo>
                  <a:pt x="3139787" y="436418"/>
                </a:lnTo>
                <a:close/>
              </a:path>
            </a:pathLst>
          </a:cu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7" name="Freeform 476"/>
          <p:cNvSpPr/>
          <p:nvPr/>
        </p:nvSpPr>
        <p:spPr>
          <a:xfrm rot="20188453">
            <a:off x="7079236" y="4623312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8" name="Freeform 477"/>
          <p:cNvSpPr/>
          <p:nvPr/>
        </p:nvSpPr>
        <p:spPr>
          <a:xfrm rot="20188453">
            <a:off x="7032407" y="4605811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9" name="Freeform 478"/>
          <p:cNvSpPr/>
          <p:nvPr/>
        </p:nvSpPr>
        <p:spPr>
          <a:xfrm rot="20188453">
            <a:off x="6956207" y="4605811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0" name="Freeform 479"/>
          <p:cNvSpPr/>
          <p:nvPr/>
        </p:nvSpPr>
        <p:spPr>
          <a:xfrm>
            <a:off x="6895831" y="4969453"/>
            <a:ext cx="822018" cy="306400"/>
          </a:xfrm>
          <a:custGeom>
            <a:avLst/>
            <a:gdLst>
              <a:gd name="connsiteX0" fmla="*/ 428625 w 428625"/>
              <a:gd name="connsiteY0" fmla="*/ 200025 h 295275"/>
              <a:gd name="connsiteX1" fmla="*/ 361950 w 428625"/>
              <a:gd name="connsiteY1" fmla="*/ 152400 h 295275"/>
              <a:gd name="connsiteX2" fmla="*/ 209550 w 428625"/>
              <a:gd name="connsiteY2" fmla="*/ 104775 h 295275"/>
              <a:gd name="connsiteX3" fmla="*/ 76200 w 428625"/>
              <a:gd name="connsiteY3" fmla="*/ 0 h 295275"/>
              <a:gd name="connsiteX4" fmla="*/ 0 w 428625"/>
              <a:gd name="connsiteY4" fmla="*/ 114300 h 295275"/>
              <a:gd name="connsiteX5" fmla="*/ 66675 w 428625"/>
              <a:gd name="connsiteY5" fmla="*/ 238125 h 295275"/>
              <a:gd name="connsiteX6" fmla="*/ 219075 w 428625"/>
              <a:gd name="connsiteY6" fmla="*/ 266700 h 295275"/>
              <a:gd name="connsiteX7" fmla="*/ 314325 w 428625"/>
              <a:gd name="connsiteY7" fmla="*/ 295275 h 295275"/>
              <a:gd name="connsiteX8" fmla="*/ 428625 w 428625"/>
              <a:gd name="connsiteY8" fmla="*/ 200025 h 295275"/>
              <a:gd name="connsiteX0" fmla="*/ 428625 w 428625"/>
              <a:gd name="connsiteY0" fmla="*/ 180975 h 276225"/>
              <a:gd name="connsiteX1" fmla="*/ 361950 w 428625"/>
              <a:gd name="connsiteY1" fmla="*/ 133350 h 276225"/>
              <a:gd name="connsiteX2" fmla="*/ 209550 w 428625"/>
              <a:gd name="connsiteY2" fmla="*/ 85725 h 276225"/>
              <a:gd name="connsiteX3" fmla="*/ 38100 w 428625"/>
              <a:gd name="connsiteY3" fmla="*/ 0 h 276225"/>
              <a:gd name="connsiteX4" fmla="*/ 0 w 428625"/>
              <a:gd name="connsiteY4" fmla="*/ 95250 h 276225"/>
              <a:gd name="connsiteX5" fmla="*/ 66675 w 428625"/>
              <a:gd name="connsiteY5" fmla="*/ 219075 h 276225"/>
              <a:gd name="connsiteX6" fmla="*/ 219075 w 428625"/>
              <a:gd name="connsiteY6" fmla="*/ 247650 h 276225"/>
              <a:gd name="connsiteX7" fmla="*/ 314325 w 428625"/>
              <a:gd name="connsiteY7" fmla="*/ 276225 h 276225"/>
              <a:gd name="connsiteX8" fmla="*/ 428625 w 4286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361950 w 581025"/>
              <a:gd name="connsiteY2" fmla="*/ 85725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323850 w 581025"/>
              <a:gd name="connsiteY2" fmla="*/ 66675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290512 w 581025"/>
              <a:gd name="connsiteY2" fmla="*/ 57150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138 w 581138"/>
              <a:gd name="connsiteY0" fmla="*/ 180975 h 276225"/>
              <a:gd name="connsiteX1" fmla="*/ 514463 w 581138"/>
              <a:gd name="connsiteY1" fmla="*/ 133350 h 276225"/>
              <a:gd name="connsiteX2" fmla="*/ 290625 w 581138"/>
              <a:gd name="connsiteY2" fmla="*/ 57150 h 276225"/>
              <a:gd name="connsiteX3" fmla="*/ 190613 w 581138"/>
              <a:gd name="connsiteY3" fmla="*/ 0 h 276225"/>
              <a:gd name="connsiteX4" fmla="*/ 113 w 581138"/>
              <a:gd name="connsiteY4" fmla="*/ 85725 h 276225"/>
              <a:gd name="connsiteX5" fmla="*/ 219188 w 581138"/>
              <a:gd name="connsiteY5" fmla="*/ 219075 h 276225"/>
              <a:gd name="connsiteX6" fmla="*/ 371588 w 581138"/>
              <a:gd name="connsiteY6" fmla="*/ 247650 h 276225"/>
              <a:gd name="connsiteX7" fmla="*/ 466838 w 581138"/>
              <a:gd name="connsiteY7" fmla="*/ 276225 h 276225"/>
              <a:gd name="connsiteX8" fmla="*/ 581138 w 581138"/>
              <a:gd name="connsiteY8" fmla="*/ 180975 h 276225"/>
              <a:gd name="connsiteX0" fmla="*/ 581138 w 581138"/>
              <a:gd name="connsiteY0" fmla="*/ 180975 h 276225"/>
              <a:gd name="connsiteX1" fmla="*/ 514463 w 581138"/>
              <a:gd name="connsiteY1" fmla="*/ 133350 h 276225"/>
              <a:gd name="connsiteX2" fmla="*/ 290625 w 581138"/>
              <a:gd name="connsiteY2" fmla="*/ 57150 h 276225"/>
              <a:gd name="connsiteX3" fmla="*/ 190613 w 581138"/>
              <a:gd name="connsiteY3" fmla="*/ 0 h 276225"/>
              <a:gd name="connsiteX4" fmla="*/ 113 w 581138"/>
              <a:gd name="connsiteY4" fmla="*/ 85725 h 276225"/>
              <a:gd name="connsiteX5" fmla="*/ 219188 w 581138"/>
              <a:gd name="connsiteY5" fmla="*/ 219075 h 276225"/>
              <a:gd name="connsiteX6" fmla="*/ 371588 w 581138"/>
              <a:gd name="connsiteY6" fmla="*/ 247650 h 276225"/>
              <a:gd name="connsiteX7" fmla="*/ 466838 w 581138"/>
              <a:gd name="connsiteY7" fmla="*/ 276225 h 276225"/>
              <a:gd name="connsiteX8" fmla="*/ 581138 w 581138"/>
              <a:gd name="connsiteY8" fmla="*/ 180975 h 276225"/>
              <a:gd name="connsiteX0" fmla="*/ 781098 w 781098"/>
              <a:gd name="connsiteY0" fmla="*/ 180975 h 276225"/>
              <a:gd name="connsiteX1" fmla="*/ 714423 w 781098"/>
              <a:gd name="connsiteY1" fmla="*/ 133350 h 276225"/>
              <a:gd name="connsiteX2" fmla="*/ 490585 w 781098"/>
              <a:gd name="connsiteY2" fmla="*/ 57150 h 276225"/>
              <a:gd name="connsiteX3" fmla="*/ 390573 w 781098"/>
              <a:gd name="connsiteY3" fmla="*/ 0 h 276225"/>
              <a:gd name="connsiteX4" fmla="*/ 48 w 781098"/>
              <a:gd name="connsiteY4" fmla="*/ 66675 h 276225"/>
              <a:gd name="connsiteX5" fmla="*/ 419148 w 781098"/>
              <a:gd name="connsiteY5" fmla="*/ 219075 h 276225"/>
              <a:gd name="connsiteX6" fmla="*/ 571548 w 781098"/>
              <a:gd name="connsiteY6" fmla="*/ 247650 h 276225"/>
              <a:gd name="connsiteX7" fmla="*/ 666798 w 781098"/>
              <a:gd name="connsiteY7" fmla="*/ 276225 h 276225"/>
              <a:gd name="connsiteX8" fmla="*/ 781098 w 781098"/>
              <a:gd name="connsiteY8" fmla="*/ 180975 h 276225"/>
              <a:gd name="connsiteX0" fmla="*/ 785663 w 785663"/>
              <a:gd name="connsiteY0" fmla="*/ 207433 h 302683"/>
              <a:gd name="connsiteX1" fmla="*/ 718988 w 785663"/>
              <a:gd name="connsiteY1" fmla="*/ 159808 h 302683"/>
              <a:gd name="connsiteX2" fmla="*/ 495150 w 785663"/>
              <a:gd name="connsiteY2" fmla="*/ 83608 h 302683"/>
              <a:gd name="connsiteX3" fmla="*/ 395138 w 785663"/>
              <a:gd name="connsiteY3" fmla="*/ 26458 h 302683"/>
              <a:gd name="connsiteX4" fmla="*/ 199876 w 785663"/>
              <a:gd name="connsiteY4" fmla="*/ 2646 h 302683"/>
              <a:gd name="connsiteX5" fmla="*/ 4613 w 785663"/>
              <a:gd name="connsiteY5" fmla="*/ 93133 h 302683"/>
              <a:gd name="connsiteX6" fmla="*/ 423713 w 785663"/>
              <a:gd name="connsiteY6" fmla="*/ 245533 h 302683"/>
              <a:gd name="connsiteX7" fmla="*/ 576113 w 785663"/>
              <a:gd name="connsiteY7" fmla="*/ 274108 h 302683"/>
              <a:gd name="connsiteX8" fmla="*/ 671363 w 785663"/>
              <a:gd name="connsiteY8" fmla="*/ 302683 h 302683"/>
              <a:gd name="connsiteX9" fmla="*/ 785663 w 785663"/>
              <a:gd name="connsiteY9" fmla="*/ 207433 h 302683"/>
              <a:gd name="connsiteX0" fmla="*/ 825789 w 825789"/>
              <a:gd name="connsiteY0" fmla="*/ 211150 h 306400"/>
              <a:gd name="connsiteX1" fmla="*/ 759114 w 825789"/>
              <a:gd name="connsiteY1" fmla="*/ 163525 h 306400"/>
              <a:gd name="connsiteX2" fmla="*/ 535276 w 825789"/>
              <a:gd name="connsiteY2" fmla="*/ 87325 h 306400"/>
              <a:gd name="connsiteX3" fmla="*/ 435264 w 825789"/>
              <a:gd name="connsiteY3" fmla="*/ 30175 h 306400"/>
              <a:gd name="connsiteX4" fmla="*/ 240002 w 825789"/>
              <a:gd name="connsiteY4" fmla="*/ 6363 h 306400"/>
              <a:gd name="connsiteX5" fmla="*/ 25690 w 825789"/>
              <a:gd name="connsiteY5" fmla="*/ 6363 h 306400"/>
              <a:gd name="connsiteX6" fmla="*/ 44739 w 825789"/>
              <a:gd name="connsiteY6" fmla="*/ 96850 h 306400"/>
              <a:gd name="connsiteX7" fmla="*/ 463839 w 825789"/>
              <a:gd name="connsiteY7" fmla="*/ 249250 h 306400"/>
              <a:gd name="connsiteX8" fmla="*/ 616239 w 825789"/>
              <a:gd name="connsiteY8" fmla="*/ 277825 h 306400"/>
              <a:gd name="connsiteX9" fmla="*/ 711489 w 825789"/>
              <a:gd name="connsiteY9" fmla="*/ 306400 h 306400"/>
              <a:gd name="connsiteX10" fmla="*/ 825789 w 825789"/>
              <a:gd name="connsiteY10" fmla="*/ 211150 h 306400"/>
              <a:gd name="connsiteX0" fmla="*/ 822018 w 822018"/>
              <a:gd name="connsiteY0" fmla="*/ 211150 h 306400"/>
              <a:gd name="connsiteX1" fmla="*/ 755343 w 822018"/>
              <a:gd name="connsiteY1" fmla="*/ 163525 h 306400"/>
              <a:gd name="connsiteX2" fmla="*/ 531505 w 822018"/>
              <a:gd name="connsiteY2" fmla="*/ 87325 h 306400"/>
              <a:gd name="connsiteX3" fmla="*/ 431493 w 822018"/>
              <a:gd name="connsiteY3" fmla="*/ 30175 h 306400"/>
              <a:gd name="connsiteX4" fmla="*/ 236231 w 822018"/>
              <a:gd name="connsiteY4" fmla="*/ 6363 h 306400"/>
              <a:gd name="connsiteX5" fmla="*/ 21919 w 822018"/>
              <a:gd name="connsiteY5" fmla="*/ 6363 h 306400"/>
              <a:gd name="connsiteX6" fmla="*/ 40968 w 822018"/>
              <a:gd name="connsiteY6" fmla="*/ 96850 h 306400"/>
              <a:gd name="connsiteX7" fmla="*/ 288619 w 822018"/>
              <a:gd name="connsiteY7" fmla="*/ 230200 h 306400"/>
              <a:gd name="connsiteX8" fmla="*/ 460068 w 822018"/>
              <a:gd name="connsiteY8" fmla="*/ 249250 h 306400"/>
              <a:gd name="connsiteX9" fmla="*/ 612468 w 822018"/>
              <a:gd name="connsiteY9" fmla="*/ 277825 h 306400"/>
              <a:gd name="connsiteX10" fmla="*/ 707718 w 822018"/>
              <a:gd name="connsiteY10" fmla="*/ 306400 h 306400"/>
              <a:gd name="connsiteX11" fmla="*/ 822018 w 822018"/>
              <a:gd name="connsiteY11" fmla="*/ 211150 h 306400"/>
              <a:gd name="connsiteX0" fmla="*/ 822018 w 822018"/>
              <a:gd name="connsiteY0" fmla="*/ 211150 h 306400"/>
              <a:gd name="connsiteX1" fmla="*/ 755343 w 822018"/>
              <a:gd name="connsiteY1" fmla="*/ 163525 h 306400"/>
              <a:gd name="connsiteX2" fmla="*/ 531505 w 822018"/>
              <a:gd name="connsiteY2" fmla="*/ 87325 h 306400"/>
              <a:gd name="connsiteX3" fmla="*/ 431493 w 822018"/>
              <a:gd name="connsiteY3" fmla="*/ 30175 h 306400"/>
              <a:gd name="connsiteX4" fmla="*/ 236231 w 822018"/>
              <a:gd name="connsiteY4" fmla="*/ 6363 h 306400"/>
              <a:gd name="connsiteX5" fmla="*/ 21919 w 822018"/>
              <a:gd name="connsiteY5" fmla="*/ 6363 h 306400"/>
              <a:gd name="connsiteX6" fmla="*/ 40968 w 822018"/>
              <a:gd name="connsiteY6" fmla="*/ 96850 h 306400"/>
              <a:gd name="connsiteX7" fmla="*/ 288619 w 822018"/>
              <a:gd name="connsiteY7" fmla="*/ 230200 h 306400"/>
              <a:gd name="connsiteX8" fmla="*/ 460068 w 822018"/>
              <a:gd name="connsiteY8" fmla="*/ 249250 h 306400"/>
              <a:gd name="connsiteX9" fmla="*/ 598181 w 822018"/>
              <a:gd name="connsiteY9" fmla="*/ 306400 h 306400"/>
              <a:gd name="connsiteX10" fmla="*/ 707718 w 822018"/>
              <a:gd name="connsiteY10" fmla="*/ 306400 h 306400"/>
              <a:gd name="connsiteX11" fmla="*/ 822018 w 822018"/>
              <a:gd name="connsiteY11" fmla="*/ 211150 h 3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018" h="306400">
                <a:moveTo>
                  <a:pt x="822018" y="211150"/>
                </a:moveTo>
                <a:lnTo>
                  <a:pt x="755343" y="163525"/>
                </a:lnTo>
                <a:lnTo>
                  <a:pt x="531505" y="87325"/>
                </a:lnTo>
                <a:lnTo>
                  <a:pt x="431493" y="30175"/>
                </a:lnTo>
                <a:cubicBezTo>
                  <a:pt x="385456" y="22238"/>
                  <a:pt x="301319" y="-4750"/>
                  <a:pt x="236231" y="6363"/>
                </a:cubicBezTo>
                <a:cubicBezTo>
                  <a:pt x="179875" y="7951"/>
                  <a:pt x="54463" y="-8718"/>
                  <a:pt x="21919" y="6363"/>
                </a:cubicBezTo>
                <a:cubicBezTo>
                  <a:pt x="-10625" y="21444"/>
                  <a:pt x="-9038" y="64306"/>
                  <a:pt x="40968" y="96850"/>
                </a:cubicBezTo>
                <a:cubicBezTo>
                  <a:pt x="90974" y="129394"/>
                  <a:pt x="218769" y="204800"/>
                  <a:pt x="288619" y="230200"/>
                </a:cubicBezTo>
                <a:cubicBezTo>
                  <a:pt x="358469" y="255600"/>
                  <a:pt x="411650" y="236550"/>
                  <a:pt x="460068" y="249250"/>
                </a:cubicBezTo>
                <a:lnTo>
                  <a:pt x="598181" y="306400"/>
                </a:lnTo>
                <a:lnTo>
                  <a:pt x="707718" y="306400"/>
                </a:lnTo>
                <a:lnTo>
                  <a:pt x="822018" y="211150"/>
                </a:lnTo>
                <a:close/>
              </a:path>
            </a:pathLst>
          </a:cu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81" name="Group 480"/>
          <p:cNvGrpSpPr/>
          <p:nvPr/>
        </p:nvGrpSpPr>
        <p:grpSpPr>
          <a:xfrm>
            <a:off x="6238875" y="1371600"/>
            <a:ext cx="1998663" cy="982663"/>
            <a:chOff x="2132013" y="625475"/>
            <a:chExt cx="1998663" cy="982663"/>
          </a:xfrm>
        </p:grpSpPr>
        <p:sp>
          <p:nvSpPr>
            <p:cNvPr id="482" name="Freeform 476"/>
            <p:cNvSpPr>
              <a:spLocks/>
            </p:cNvSpPr>
            <p:nvPr/>
          </p:nvSpPr>
          <p:spPr bwMode="auto">
            <a:xfrm>
              <a:off x="2132013" y="625475"/>
              <a:ext cx="1998663" cy="982663"/>
            </a:xfrm>
            <a:custGeom>
              <a:avLst/>
              <a:gdLst>
                <a:gd name="T0" fmla="*/ 655 w 1259"/>
                <a:gd name="T1" fmla="*/ 47 h 619"/>
                <a:gd name="T2" fmla="*/ 584 w 1259"/>
                <a:gd name="T3" fmla="*/ 4 h 619"/>
                <a:gd name="T4" fmla="*/ 499 w 1259"/>
                <a:gd name="T5" fmla="*/ 0 h 619"/>
                <a:gd name="T6" fmla="*/ 427 w 1259"/>
                <a:gd name="T7" fmla="*/ 42 h 619"/>
                <a:gd name="T8" fmla="*/ 399 w 1259"/>
                <a:gd name="T9" fmla="*/ 128 h 619"/>
                <a:gd name="T10" fmla="*/ 361 w 1259"/>
                <a:gd name="T11" fmla="*/ 128 h 619"/>
                <a:gd name="T12" fmla="*/ 313 w 1259"/>
                <a:gd name="T13" fmla="*/ 119 h 619"/>
                <a:gd name="T14" fmla="*/ 271 w 1259"/>
                <a:gd name="T15" fmla="*/ 123 h 619"/>
                <a:gd name="T16" fmla="*/ 237 w 1259"/>
                <a:gd name="T17" fmla="*/ 147 h 619"/>
                <a:gd name="T18" fmla="*/ 228 w 1259"/>
                <a:gd name="T19" fmla="*/ 190 h 619"/>
                <a:gd name="T20" fmla="*/ 185 w 1259"/>
                <a:gd name="T21" fmla="*/ 195 h 619"/>
                <a:gd name="T22" fmla="*/ 142 w 1259"/>
                <a:gd name="T23" fmla="*/ 200 h 619"/>
                <a:gd name="T24" fmla="*/ 104 w 1259"/>
                <a:gd name="T25" fmla="*/ 223 h 619"/>
                <a:gd name="T26" fmla="*/ 90 w 1259"/>
                <a:gd name="T27" fmla="*/ 257 h 619"/>
                <a:gd name="T28" fmla="*/ 81 w 1259"/>
                <a:gd name="T29" fmla="*/ 290 h 619"/>
                <a:gd name="T30" fmla="*/ 19 w 1259"/>
                <a:gd name="T31" fmla="*/ 333 h 619"/>
                <a:gd name="T32" fmla="*/ 0 w 1259"/>
                <a:gd name="T33" fmla="*/ 404 h 619"/>
                <a:gd name="T34" fmla="*/ 38 w 1259"/>
                <a:gd name="T35" fmla="*/ 462 h 619"/>
                <a:gd name="T36" fmla="*/ 81 w 1259"/>
                <a:gd name="T37" fmla="*/ 466 h 619"/>
                <a:gd name="T38" fmla="*/ 109 w 1259"/>
                <a:gd name="T39" fmla="*/ 509 h 619"/>
                <a:gd name="T40" fmla="*/ 161 w 1259"/>
                <a:gd name="T41" fmla="*/ 566 h 619"/>
                <a:gd name="T42" fmla="*/ 228 w 1259"/>
                <a:gd name="T43" fmla="*/ 566 h 619"/>
                <a:gd name="T44" fmla="*/ 275 w 1259"/>
                <a:gd name="T45" fmla="*/ 562 h 619"/>
                <a:gd name="T46" fmla="*/ 351 w 1259"/>
                <a:gd name="T47" fmla="*/ 604 h 619"/>
                <a:gd name="T48" fmla="*/ 437 w 1259"/>
                <a:gd name="T49" fmla="*/ 604 h 619"/>
                <a:gd name="T50" fmla="*/ 513 w 1259"/>
                <a:gd name="T51" fmla="*/ 562 h 619"/>
                <a:gd name="T52" fmla="*/ 527 w 1259"/>
                <a:gd name="T53" fmla="*/ 571 h 619"/>
                <a:gd name="T54" fmla="*/ 541 w 1259"/>
                <a:gd name="T55" fmla="*/ 585 h 619"/>
                <a:gd name="T56" fmla="*/ 570 w 1259"/>
                <a:gd name="T57" fmla="*/ 604 h 619"/>
                <a:gd name="T58" fmla="*/ 608 w 1259"/>
                <a:gd name="T59" fmla="*/ 614 h 619"/>
                <a:gd name="T60" fmla="*/ 646 w 1259"/>
                <a:gd name="T61" fmla="*/ 619 h 619"/>
                <a:gd name="T62" fmla="*/ 703 w 1259"/>
                <a:gd name="T63" fmla="*/ 614 h 619"/>
                <a:gd name="T64" fmla="*/ 750 w 1259"/>
                <a:gd name="T65" fmla="*/ 585 h 619"/>
                <a:gd name="T66" fmla="*/ 788 w 1259"/>
                <a:gd name="T67" fmla="*/ 543 h 619"/>
                <a:gd name="T68" fmla="*/ 831 w 1259"/>
                <a:gd name="T69" fmla="*/ 562 h 619"/>
                <a:gd name="T70" fmla="*/ 883 w 1259"/>
                <a:gd name="T71" fmla="*/ 581 h 619"/>
                <a:gd name="T72" fmla="*/ 945 w 1259"/>
                <a:gd name="T73" fmla="*/ 590 h 619"/>
                <a:gd name="T74" fmla="*/ 998 w 1259"/>
                <a:gd name="T75" fmla="*/ 581 h 619"/>
                <a:gd name="T76" fmla="*/ 1050 w 1259"/>
                <a:gd name="T77" fmla="*/ 562 h 619"/>
                <a:gd name="T78" fmla="*/ 1093 w 1259"/>
                <a:gd name="T79" fmla="*/ 523 h 619"/>
                <a:gd name="T80" fmla="*/ 1112 w 1259"/>
                <a:gd name="T81" fmla="*/ 476 h 619"/>
                <a:gd name="T82" fmla="*/ 1135 w 1259"/>
                <a:gd name="T83" fmla="*/ 462 h 619"/>
                <a:gd name="T84" fmla="*/ 1169 w 1259"/>
                <a:gd name="T85" fmla="*/ 447 h 619"/>
                <a:gd name="T86" fmla="*/ 1197 w 1259"/>
                <a:gd name="T87" fmla="*/ 428 h 619"/>
                <a:gd name="T88" fmla="*/ 1230 w 1259"/>
                <a:gd name="T89" fmla="*/ 390 h 619"/>
                <a:gd name="T90" fmla="*/ 1259 w 1259"/>
                <a:gd name="T91" fmla="*/ 323 h 619"/>
                <a:gd name="T92" fmla="*/ 1249 w 1259"/>
                <a:gd name="T93" fmla="*/ 266 h 619"/>
                <a:gd name="T94" fmla="*/ 1192 w 1259"/>
                <a:gd name="T95" fmla="*/ 238 h 619"/>
                <a:gd name="T96" fmla="*/ 1178 w 1259"/>
                <a:gd name="T97" fmla="*/ 238 h 619"/>
                <a:gd name="T98" fmla="*/ 1192 w 1259"/>
                <a:gd name="T99" fmla="*/ 185 h 619"/>
                <a:gd name="T100" fmla="*/ 1169 w 1259"/>
                <a:gd name="T101" fmla="*/ 104 h 619"/>
                <a:gd name="T102" fmla="*/ 1107 w 1259"/>
                <a:gd name="T103" fmla="*/ 61 h 619"/>
                <a:gd name="T104" fmla="*/ 1036 w 1259"/>
                <a:gd name="T105" fmla="*/ 61 h 619"/>
                <a:gd name="T106" fmla="*/ 974 w 1259"/>
                <a:gd name="T107" fmla="*/ 104 h 619"/>
                <a:gd name="T108" fmla="*/ 941 w 1259"/>
                <a:gd name="T109" fmla="*/ 95 h 619"/>
                <a:gd name="T110" fmla="*/ 898 w 1259"/>
                <a:gd name="T111" fmla="*/ 66 h 619"/>
                <a:gd name="T112" fmla="*/ 855 w 1259"/>
                <a:gd name="T113" fmla="*/ 52 h 619"/>
                <a:gd name="T114" fmla="*/ 807 w 1259"/>
                <a:gd name="T115" fmla="*/ 57 h 619"/>
                <a:gd name="T116" fmla="*/ 784 w 1259"/>
                <a:gd name="T117" fmla="*/ 85 h 619"/>
                <a:gd name="T118" fmla="*/ 755 w 1259"/>
                <a:gd name="T119" fmla="*/ 76 h 619"/>
                <a:gd name="T120" fmla="*/ 727 w 1259"/>
                <a:gd name="T121" fmla="*/ 76 h 619"/>
                <a:gd name="T122" fmla="*/ 703 w 1259"/>
                <a:gd name="T123" fmla="*/ 9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9" h="619">
                  <a:moveTo>
                    <a:pt x="693" y="104"/>
                  </a:moveTo>
                  <a:lnTo>
                    <a:pt x="689" y="85"/>
                  </a:lnTo>
                  <a:lnTo>
                    <a:pt x="679" y="76"/>
                  </a:lnTo>
                  <a:lnTo>
                    <a:pt x="670" y="61"/>
                  </a:lnTo>
                  <a:lnTo>
                    <a:pt x="655" y="47"/>
                  </a:lnTo>
                  <a:lnTo>
                    <a:pt x="646" y="38"/>
                  </a:lnTo>
                  <a:lnTo>
                    <a:pt x="632" y="28"/>
                  </a:lnTo>
                  <a:lnTo>
                    <a:pt x="617" y="19"/>
                  </a:lnTo>
                  <a:lnTo>
                    <a:pt x="598" y="14"/>
                  </a:lnTo>
                  <a:lnTo>
                    <a:pt x="584" y="4"/>
                  </a:lnTo>
                  <a:lnTo>
                    <a:pt x="570" y="0"/>
                  </a:lnTo>
                  <a:lnTo>
                    <a:pt x="551" y="0"/>
                  </a:lnTo>
                  <a:lnTo>
                    <a:pt x="537" y="0"/>
                  </a:lnTo>
                  <a:lnTo>
                    <a:pt x="518" y="0"/>
                  </a:lnTo>
                  <a:lnTo>
                    <a:pt x="499" y="0"/>
                  </a:lnTo>
                  <a:lnTo>
                    <a:pt x="484" y="4"/>
                  </a:lnTo>
                  <a:lnTo>
                    <a:pt x="470" y="9"/>
                  </a:lnTo>
                  <a:lnTo>
                    <a:pt x="451" y="19"/>
                  </a:lnTo>
                  <a:lnTo>
                    <a:pt x="437" y="28"/>
                  </a:lnTo>
                  <a:lnTo>
                    <a:pt x="427" y="42"/>
                  </a:lnTo>
                  <a:lnTo>
                    <a:pt x="418" y="61"/>
                  </a:lnTo>
                  <a:lnTo>
                    <a:pt x="413" y="76"/>
                  </a:lnTo>
                  <a:lnTo>
                    <a:pt x="404" y="95"/>
                  </a:lnTo>
                  <a:lnTo>
                    <a:pt x="399" y="109"/>
                  </a:lnTo>
                  <a:lnTo>
                    <a:pt x="399" y="128"/>
                  </a:lnTo>
                  <a:lnTo>
                    <a:pt x="394" y="133"/>
                  </a:lnTo>
                  <a:lnTo>
                    <a:pt x="385" y="133"/>
                  </a:lnTo>
                  <a:lnTo>
                    <a:pt x="375" y="133"/>
                  </a:lnTo>
                  <a:lnTo>
                    <a:pt x="366" y="128"/>
                  </a:lnTo>
                  <a:lnTo>
                    <a:pt x="361" y="128"/>
                  </a:lnTo>
                  <a:lnTo>
                    <a:pt x="351" y="128"/>
                  </a:lnTo>
                  <a:lnTo>
                    <a:pt x="342" y="123"/>
                  </a:lnTo>
                  <a:lnTo>
                    <a:pt x="332" y="123"/>
                  </a:lnTo>
                  <a:lnTo>
                    <a:pt x="323" y="123"/>
                  </a:lnTo>
                  <a:lnTo>
                    <a:pt x="313" y="119"/>
                  </a:lnTo>
                  <a:lnTo>
                    <a:pt x="304" y="119"/>
                  </a:lnTo>
                  <a:lnTo>
                    <a:pt x="299" y="119"/>
                  </a:lnTo>
                  <a:lnTo>
                    <a:pt x="290" y="119"/>
                  </a:lnTo>
                  <a:lnTo>
                    <a:pt x="280" y="123"/>
                  </a:lnTo>
                  <a:lnTo>
                    <a:pt x="271" y="123"/>
                  </a:lnTo>
                  <a:lnTo>
                    <a:pt x="261" y="128"/>
                  </a:lnTo>
                  <a:lnTo>
                    <a:pt x="256" y="133"/>
                  </a:lnTo>
                  <a:lnTo>
                    <a:pt x="247" y="138"/>
                  </a:lnTo>
                  <a:lnTo>
                    <a:pt x="242" y="142"/>
                  </a:lnTo>
                  <a:lnTo>
                    <a:pt x="237" y="147"/>
                  </a:lnTo>
                  <a:lnTo>
                    <a:pt x="233" y="157"/>
                  </a:lnTo>
                  <a:lnTo>
                    <a:pt x="233" y="166"/>
                  </a:lnTo>
                  <a:lnTo>
                    <a:pt x="228" y="176"/>
                  </a:lnTo>
                  <a:lnTo>
                    <a:pt x="228" y="185"/>
                  </a:lnTo>
                  <a:lnTo>
                    <a:pt x="228" y="190"/>
                  </a:lnTo>
                  <a:lnTo>
                    <a:pt x="223" y="190"/>
                  </a:lnTo>
                  <a:lnTo>
                    <a:pt x="214" y="190"/>
                  </a:lnTo>
                  <a:lnTo>
                    <a:pt x="204" y="195"/>
                  </a:lnTo>
                  <a:lnTo>
                    <a:pt x="195" y="195"/>
                  </a:lnTo>
                  <a:lnTo>
                    <a:pt x="185" y="195"/>
                  </a:lnTo>
                  <a:lnTo>
                    <a:pt x="176" y="195"/>
                  </a:lnTo>
                  <a:lnTo>
                    <a:pt x="166" y="195"/>
                  </a:lnTo>
                  <a:lnTo>
                    <a:pt x="157" y="195"/>
                  </a:lnTo>
                  <a:lnTo>
                    <a:pt x="147" y="200"/>
                  </a:lnTo>
                  <a:lnTo>
                    <a:pt x="142" y="200"/>
                  </a:lnTo>
                  <a:lnTo>
                    <a:pt x="133" y="204"/>
                  </a:lnTo>
                  <a:lnTo>
                    <a:pt x="123" y="209"/>
                  </a:lnTo>
                  <a:lnTo>
                    <a:pt x="119" y="214"/>
                  </a:lnTo>
                  <a:lnTo>
                    <a:pt x="109" y="219"/>
                  </a:lnTo>
                  <a:lnTo>
                    <a:pt x="104" y="223"/>
                  </a:lnTo>
                  <a:lnTo>
                    <a:pt x="100" y="228"/>
                  </a:lnTo>
                  <a:lnTo>
                    <a:pt x="95" y="238"/>
                  </a:lnTo>
                  <a:lnTo>
                    <a:pt x="90" y="242"/>
                  </a:lnTo>
                  <a:lnTo>
                    <a:pt x="90" y="252"/>
                  </a:lnTo>
                  <a:lnTo>
                    <a:pt x="90" y="257"/>
                  </a:lnTo>
                  <a:lnTo>
                    <a:pt x="90" y="266"/>
                  </a:lnTo>
                  <a:lnTo>
                    <a:pt x="90" y="276"/>
                  </a:lnTo>
                  <a:lnTo>
                    <a:pt x="90" y="281"/>
                  </a:lnTo>
                  <a:lnTo>
                    <a:pt x="95" y="290"/>
                  </a:lnTo>
                  <a:lnTo>
                    <a:pt x="81" y="290"/>
                  </a:lnTo>
                  <a:lnTo>
                    <a:pt x="66" y="295"/>
                  </a:lnTo>
                  <a:lnTo>
                    <a:pt x="52" y="304"/>
                  </a:lnTo>
                  <a:lnTo>
                    <a:pt x="38" y="309"/>
                  </a:lnTo>
                  <a:lnTo>
                    <a:pt x="28" y="323"/>
                  </a:lnTo>
                  <a:lnTo>
                    <a:pt x="19" y="333"/>
                  </a:lnTo>
                  <a:lnTo>
                    <a:pt x="9" y="347"/>
                  </a:lnTo>
                  <a:lnTo>
                    <a:pt x="5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9"/>
                  </a:lnTo>
                  <a:lnTo>
                    <a:pt x="5" y="428"/>
                  </a:lnTo>
                  <a:lnTo>
                    <a:pt x="14" y="443"/>
                  </a:lnTo>
                  <a:lnTo>
                    <a:pt x="24" y="452"/>
                  </a:lnTo>
                  <a:lnTo>
                    <a:pt x="38" y="462"/>
                  </a:lnTo>
                  <a:lnTo>
                    <a:pt x="47" y="462"/>
                  </a:lnTo>
                  <a:lnTo>
                    <a:pt x="52" y="466"/>
                  </a:lnTo>
                  <a:lnTo>
                    <a:pt x="62" y="466"/>
                  </a:lnTo>
                  <a:lnTo>
                    <a:pt x="71" y="466"/>
                  </a:lnTo>
                  <a:lnTo>
                    <a:pt x="81" y="466"/>
                  </a:lnTo>
                  <a:lnTo>
                    <a:pt x="90" y="466"/>
                  </a:lnTo>
                  <a:lnTo>
                    <a:pt x="95" y="466"/>
                  </a:lnTo>
                  <a:lnTo>
                    <a:pt x="104" y="466"/>
                  </a:lnTo>
                  <a:lnTo>
                    <a:pt x="104" y="490"/>
                  </a:lnTo>
                  <a:lnTo>
                    <a:pt x="109" y="509"/>
                  </a:lnTo>
                  <a:lnTo>
                    <a:pt x="119" y="528"/>
                  </a:lnTo>
                  <a:lnTo>
                    <a:pt x="123" y="543"/>
                  </a:lnTo>
                  <a:lnTo>
                    <a:pt x="133" y="552"/>
                  </a:lnTo>
                  <a:lnTo>
                    <a:pt x="147" y="562"/>
                  </a:lnTo>
                  <a:lnTo>
                    <a:pt x="161" y="566"/>
                  </a:lnTo>
                  <a:lnTo>
                    <a:pt x="171" y="566"/>
                  </a:lnTo>
                  <a:lnTo>
                    <a:pt x="185" y="571"/>
                  </a:lnTo>
                  <a:lnTo>
                    <a:pt x="199" y="571"/>
                  </a:lnTo>
                  <a:lnTo>
                    <a:pt x="214" y="566"/>
                  </a:lnTo>
                  <a:lnTo>
                    <a:pt x="228" y="566"/>
                  </a:lnTo>
                  <a:lnTo>
                    <a:pt x="237" y="562"/>
                  </a:lnTo>
                  <a:lnTo>
                    <a:pt x="247" y="557"/>
                  </a:lnTo>
                  <a:lnTo>
                    <a:pt x="256" y="552"/>
                  </a:lnTo>
                  <a:lnTo>
                    <a:pt x="261" y="547"/>
                  </a:lnTo>
                  <a:lnTo>
                    <a:pt x="275" y="562"/>
                  </a:lnTo>
                  <a:lnTo>
                    <a:pt x="290" y="571"/>
                  </a:lnTo>
                  <a:lnTo>
                    <a:pt x="304" y="585"/>
                  </a:lnTo>
                  <a:lnTo>
                    <a:pt x="323" y="590"/>
                  </a:lnTo>
                  <a:lnTo>
                    <a:pt x="337" y="600"/>
                  </a:lnTo>
                  <a:lnTo>
                    <a:pt x="351" y="604"/>
                  </a:lnTo>
                  <a:lnTo>
                    <a:pt x="370" y="609"/>
                  </a:lnTo>
                  <a:lnTo>
                    <a:pt x="385" y="609"/>
                  </a:lnTo>
                  <a:lnTo>
                    <a:pt x="404" y="609"/>
                  </a:lnTo>
                  <a:lnTo>
                    <a:pt x="418" y="609"/>
                  </a:lnTo>
                  <a:lnTo>
                    <a:pt x="437" y="604"/>
                  </a:lnTo>
                  <a:lnTo>
                    <a:pt x="451" y="600"/>
                  </a:lnTo>
                  <a:lnTo>
                    <a:pt x="470" y="595"/>
                  </a:lnTo>
                  <a:lnTo>
                    <a:pt x="484" y="585"/>
                  </a:lnTo>
                  <a:lnTo>
                    <a:pt x="499" y="571"/>
                  </a:lnTo>
                  <a:lnTo>
                    <a:pt x="513" y="562"/>
                  </a:lnTo>
                  <a:lnTo>
                    <a:pt x="518" y="562"/>
                  </a:lnTo>
                  <a:lnTo>
                    <a:pt x="518" y="566"/>
                  </a:lnTo>
                  <a:lnTo>
                    <a:pt x="522" y="566"/>
                  </a:lnTo>
                  <a:lnTo>
                    <a:pt x="522" y="571"/>
                  </a:lnTo>
                  <a:lnTo>
                    <a:pt x="527" y="571"/>
                  </a:lnTo>
                  <a:lnTo>
                    <a:pt x="527" y="576"/>
                  </a:lnTo>
                  <a:lnTo>
                    <a:pt x="532" y="576"/>
                  </a:lnTo>
                  <a:lnTo>
                    <a:pt x="532" y="576"/>
                  </a:lnTo>
                  <a:lnTo>
                    <a:pt x="537" y="581"/>
                  </a:lnTo>
                  <a:lnTo>
                    <a:pt x="541" y="585"/>
                  </a:lnTo>
                  <a:lnTo>
                    <a:pt x="546" y="590"/>
                  </a:lnTo>
                  <a:lnTo>
                    <a:pt x="551" y="595"/>
                  </a:lnTo>
                  <a:lnTo>
                    <a:pt x="560" y="600"/>
                  </a:lnTo>
                  <a:lnTo>
                    <a:pt x="565" y="600"/>
                  </a:lnTo>
                  <a:lnTo>
                    <a:pt x="570" y="604"/>
                  </a:lnTo>
                  <a:lnTo>
                    <a:pt x="579" y="604"/>
                  </a:lnTo>
                  <a:lnTo>
                    <a:pt x="584" y="609"/>
                  </a:lnTo>
                  <a:lnTo>
                    <a:pt x="594" y="609"/>
                  </a:lnTo>
                  <a:lnTo>
                    <a:pt x="598" y="614"/>
                  </a:lnTo>
                  <a:lnTo>
                    <a:pt x="608" y="614"/>
                  </a:lnTo>
                  <a:lnTo>
                    <a:pt x="613" y="619"/>
                  </a:lnTo>
                  <a:lnTo>
                    <a:pt x="617" y="619"/>
                  </a:lnTo>
                  <a:lnTo>
                    <a:pt x="627" y="619"/>
                  </a:lnTo>
                  <a:lnTo>
                    <a:pt x="632" y="619"/>
                  </a:lnTo>
                  <a:lnTo>
                    <a:pt x="646" y="619"/>
                  </a:lnTo>
                  <a:lnTo>
                    <a:pt x="655" y="619"/>
                  </a:lnTo>
                  <a:lnTo>
                    <a:pt x="670" y="619"/>
                  </a:lnTo>
                  <a:lnTo>
                    <a:pt x="679" y="619"/>
                  </a:lnTo>
                  <a:lnTo>
                    <a:pt x="693" y="614"/>
                  </a:lnTo>
                  <a:lnTo>
                    <a:pt x="703" y="614"/>
                  </a:lnTo>
                  <a:lnTo>
                    <a:pt x="712" y="609"/>
                  </a:lnTo>
                  <a:lnTo>
                    <a:pt x="722" y="604"/>
                  </a:lnTo>
                  <a:lnTo>
                    <a:pt x="731" y="600"/>
                  </a:lnTo>
                  <a:lnTo>
                    <a:pt x="741" y="595"/>
                  </a:lnTo>
                  <a:lnTo>
                    <a:pt x="750" y="585"/>
                  </a:lnTo>
                  <a:lnTo>
                    <a:pt x="760" y="581"/>
                  </a:lnTo>
                  <a:lnTo>
                    <a:pt x="765" y="571"/>
                  </a:lnTo>
                  <a:lnTo>
                    <a:pt x="774" y="562"/>
                  </a:lnTo>
                  <a:lnTo>
                    <a:pt x="784" y="552"/>
                  </a:lnTo>
                  <a:lnTo>
                    <a:pt x="788" y="543"/>
                  </a:lnTo>
                  <a:lnTo>
                    <a:pt x="793" y="543"/>
                  </a:lnTo>
                  <a:lnTo>
                    <a:pt x="803" y="547"/>
                  </a:lnTo>
                  <a:lnTo>
                    <a:pt x="812" y="552"/>
                  </a:lnTo>
                  <a:lnTo>
                    <a:pt x="822" y="557"/>
                  </a:lnTo>
                  <a:lnTo>
                    <a:pt x="831" y="562"/>
                  </a:lnTo>
                  <a:lnTo>
                    <a:pt x="841" y="566"/>
                  </a:lnTo>
                  <a:lnTo>
                    <a:pt x="850" y="571"/>
                  </a:lnTo>
                  <a:lnTo>
                    <a:pt x="864" y="576"/>
                  </a:lnTo>
                  <a:lnTo>
                    <a:pt x="874" y="576"/>
                  </a:lnTo>
                  <a:lnTo>
                    <a:pt x="883" y="581"/>
                  </a:lnTo>
                  <a:lnTo>
                    <a:pt x="898" y="585"/>
                  </a:lnTo>
                  <a:lnTo>
                    <a:pt x="907" y="585"/>
                  </a:lnTo>
                  <a:lnTo>
                    <a:pt x="922" y="585"/>
                  </a:lnTo>
                  <a:lnTo>
                    <a:pt x="931" y="590"/>
                  </a:lnTo>
                  <a:lnTo>
                    <a:pt x="945" y="590"/>
                  </a:lnTo>
                  <a:lnTo>
                    <a:pt x="955" y="590"/>
                  </a:lnTo>
                  <a:lnTo>
                    <a:pt x="964" y="590"/>
                  </a:lnTo>
                  <a:lnTo>
                    <a:pt x="979" y="585"/>
                  </a:lnTo>
                  <a:lnTo>
                    <a:pt x="988" y="585"/>
                  </a:lnTo>
                  <a:lnTo>
                    <a:pt x="998" y="581"/>
                  </a:lnTo>
                  <a:lnTo>
                    <a:pt x="1012" y="581"/>
                  </a:lnTo>
                  <a:lnTo>
                    <a:pt x="1021" y="576"/>
                  </a:lnTo>
                  <a:lnTo>
                    <a:pt x="1031" y="571"/>
                  </a:lnTo>
                  <a:lnTo>
                    <a:pt x="1040" y="566"/>
                  </a:lnTo>
                  <a:lnTo>
                    <a:pt x="1050" y="562"/>
                  </a:lnTo>
                  <a:lnTo>
                    <a:pt x="1059" y="557"/>
                  </a:lnTo>
                  <a:lnTo>
                    <a:pt x="1069" y="547"/>
                  </a:lnTo>
                  <a:lnTo>
                    <a:pt x="1074" y="543"/>
                  </a:lnTo>
                  <a:lnTo>
                    <a:pt x="1083" y="533"/>
                  </a:lnTo>
                  <a:lnTo>
                    <a:pt x="1093" y="523"/>
                  </a:lnTo>
                  <a:lnTo>
                    <a:pt x="1097" y="514"/>
                  </a:lnTo>
                  <a:lnTo>
                    <a:pt x="1102" y="504"/>
                  </a:lnTo>
                  <a:lnTo>
                    <a:pt x="1107" y="490"/>
                  </a:lnTo>
                  <a:lnTo>
                    <a:pt x="1107" y="485"/>
                  </a:lnTo>
                  <a:lnTo>
                    <a:pt x="1112" y="476"/>
                  </a:lnTo>
                  <a:lnTo>
                    <a:pt x="1112" y="471"/>
                  </a:lnTo>
                  <a:lnTo>
                    <a:pt x="1112" y="462"/>
                  </a:lnTo>
                  <a:lnTo>
                    <a:pt x="1121" y="462"/>
                  </a:lnTo>
                  <a:lnTo>
                    <a:pt x="1126" y="462"/>
                  </a:lnTo>
                  <a:lnTo>
                    <a:pt x="1135" y="462"/>
                  </a:lnTo>
                  <a:lnTo>
                    <a:pt x="1140" y="457"/>
                  </a:lnTo>
                  <a:lnTo>
                    <a:pt x="1150" y="457"/>
                  </a:lnTo>
                  <a:lnTo>
                    <a:pt x="1154" y="452"/>
                  </a:lnTo>
                  <a:lnTo>
                    <a:pt x="1164" y="452"/>
                  </a:lnTo>
                  <a:lnTo>
                    <a:pt x="1169" y="447"/>
                  </a:lnTo>
                  <a:lnTo>
                    <a:pt x="1173" y="443"/>
                  </a:lnTo>
                  <a:lnTo>
                    <a:pt x="1183" y="438"/>
                  </a:lnTo>
                  <a:lnTo>
                    <a:pt x="1188" y="438"/>
                  </a:lnTo>
                  <a:lnTo>
                    <a:pt x="1192" y="433"/>
                  </a:lnTo>
                  <a:lnTo>
                    <a:pt x="1197" y="428"/>
                  </a:lnTo>
                  <a:lnTo>
                    <a:pt x="1207" y="423"/>
                  </a:lnTo>
                  <a:lnTo>
                    <a:pt x="1211" y="419"/>
                  </a:lnTo>
                  <a:lnTo>
                    <a:pt x="1211" y="414"/>
                  </a:lnTo>
                  <a:lnTo>
                    <a:pt x="1221" y="404"/>
                  </a:lnTo>
                  <a:lnTo>
                    <a:pt x="1230" y="390"/>
                  </a:lnTo>
                  <a:lnTo>
                    <a:pt x="1240" y="381"/>
                  </a:lnTo>
                  <a:lnTo>
                    <a:pt x="1245" y="366"/>
                  </a:lnTo>
                  <a:lnTo>
                    <a:pt x="1249" y="352"/>
                  </a:lnTo>
                  <a:lnTo>
                    <a:pt x="1254" y="338"/>
                  </a:lnTo>
                  <a:lnTo>
                    <a:pt x="1259" y="323"/>
                  </a:lnTo>
                  <a:lnTo>
                    <a:pt x="1259" y="314"/>
                  </a:lnTo>
                  <a:lnTo>
                    <a:pt x="1259" y="300"/>
                  </a:lnTo>
                  <a:lnTo>
                    <a:pt x="1259" y="285"/>
                  </a:lnTo>
                  <a:lnTo>
                    <a:pt x="1254" y="276"/>
                  </a:lnTo>
                  <a:lnTo>
                    <a:pt x="1249" y="266"/>
                  </a:lnTo>
                  <a:lnTo>
                    <a:pt x="1240" y="257"/>
                  </a:lnTo>
                  <a:lnTo>
                    <a:pt x="1226" y="247"/>
                  </a:lnTo>
                  <a:lnTo>
                    <a:pt x="1211" y="242"/>
                  </a:lnTo>
                  <a:lnTo>
                    <a:pt x="1197" y="238"/>
                  </a:lnTo>
                  <a:lnTo>
                    <a:pt x="1192" y="238"/>
                  </a:lnTo>
                  <a:lnTo>
                    <a:pt x="1188" y="238"/>
                  </a:lnTo>
                  <a:lnTo>
                    <a:pt x="1188" y="238"/>
                  </a:lnTo>
                  <a:lnTo>
                    <a:pt x="1183" y="238"/>
                  </a:lnTo>
                  <a:lnTo>
                    <a:pt x="1178" y="238"/>
                  </a:lnTo>
                  <a:lnTo>
                    <a:pt x="1178" y="238"/>
                  </a:lnTo>
                  <a:lnTo>
                    <a:pt x="1173" y="238"/>
                  </a:lnTo>
                  <a:lnTo>
                    <a:pt x="1169" y="238"/>
                  </a:lnTo>
                  <a:lnTo>
                    <a:pt x="1178" y="219"/>
                  </a:lnTo>
                  <a:lnTo>
                    <a:pt x="1183" y="204"/>
                  </a:lnTo>
                  <a:lnTo>
                    <a:pt x="1192" y="185"/>
                  </a:lnTo>
                  <a:lnTo>
                    <a:pt x="1192" y="171"/>
                  </a:lnTo>
                  <a:lnTo>
                    <a:pt x="1192" y="152"/>
                  </a:lnTo>
                  <a:lnTo>
                    <a:pt x="1192" y="138"/>
                  </a:lnTo>
                  <a:lnTo>
                    <a:pt x="1183" y="119"/>
                  </a:lnTo>
                  <a:lnTo>
                    <a:pt x="1169" y="104"/>
                  </a:lnTo>
                  <a:lnTo>
                    <a:pt x="1159" y="90"/>
                  </a:lnTo>
                  <a:lnTo>
                    <a:pt x="1145" y="81"/>
                  </a:lnTo>
                  <a:lnTo>
                    <a:pt x="1131" y="71"/>
                  </a:lnTo>
                  <a:lnTo>
                    <a:pt x="1121" y="66"/>
                  </a:lnTo>
                  <a:lnTo>
                    <a:pt x="1107" y="61"/>
                  </a:lnTo>
                  <a:lnTo>
                    <a:pt x="1093" y="61"/>
                  </a:lnTo>
                  <a:lnTo>
                    <a:pt x="1078" y="57"/>
                  </a:lnTo>
                  <a:lnTo>
                    <a:pt x="1064" y="57"/>
                  </a:lnTo>
                  <a:lnTo>
                    <a:pt x="1050" y="61"/>
                  </a:lnTo>
                  <a:lnTo>
                    <a:pt x="1036" y="61"/>
                  </a:lnTo>
                  <a:lnTo>
                    <a:pt x="1026" y="71"/>
                  </a:lnTo>
                  <a:lnTo>
                    <a:pt x="1012" y="76"/>
                  </a:lnTo>
                  <a:lnTo>
                    <a:pt x="998" y="85"/>
                  </a:lnTo>
                  <a:lnTo>
                    <a:pt x="988" y="90"/>
                  </a:lnTo>
                  <a:lnTo>
                    <a:pt x="974" y="104"/>
                  </a:lnTo>
                  <a:lnTo>
                    <a:pt x="964" y="114"/>
                  </a:lnTo>
                  <a:lnTo>
                    <a:pt x="960" y="119"/>
                  </a:lnTo>
                  <a:lnTo>
                    <a:pt x="955" y="109"/>
                  </a:lnTo>
                  <a:lnTo>
                    <a:pt x="945" y="104"/>
                  </a:lnTo>
                  <a:lnTo>
                    <a:pt x="941" y="95"/>
                  </a:lnTo>
                  <a:lnTo>
                    <a:pt x="931" y="90"/>
                  </a:lnTo>
                  <a:lnTo>
                    <a:pt x="922" y="81"/>
                  </a:lnTo>
                  <a:lnTo>
                    <a:pt x="917" y="76"/>
                  </a:lnTo>
                  <a:lnTo>
                    <a:pt x="907" y="71"/>
                  </a:lnTo>
                  <a:lnTo>
                    <a:pt x="898" y="66"/>
                  </a:lnTo>
                  <a:lnTo>
                    <a:pt x="888" y="61"/>
                  </a:lnTo>
                  <a:lnTo>
                    <a:pt x="883" y="57"/>
                  </a:lnTo>
                  <a:lnTo>
                    <a:pt x="874" y="52"/>
                  </a:lnTo>
                  <a:lnTo>
                    <a:pt x="864" y="52"/>
                  </a:lnTo>
                  <a:lnTo>
                    <a:pt x="855" y="52"/>
                  </a:lnTo>
                  <a:lnTo>
                    <a:pt x="841" y="52"/>
                  </a:lnTo>
                  <a:lnTo>
                    <a:pt x="831" y="52"/>
                  </a:lnTo>
                  <a:lnTo>
                    <a:pt x="822" y="52"/>
                  </a:lnTo>
                  <a:lnTo>
                    <a:pt x="812" y="57"/>
                  </a:lnTo>
                  <a:lnTo>
                    <a:pt x="807" y="57"/>
                  </a:lnTo>
                  <a:lnTo>
                    <a:pt x="803" y="61"/>
                  </a:lnTo>
                  <a:lnTo>
                    <a:pt x="798" y="66"/>
                  </a:lnTo>
                  <a:lnTo>
                    <a:pt x="793" y="76"/>
                  </a:lnTo>
                  <a:lnTo>
                    <a:pt x="788" y="81"/>
                  </a:lnTo>
                  <a:lnTo>
                    <a:pt x="784" y="85"/>
                  </a:lnTo>
                  <a:lnTo>
                    <a:pt x="779" y="90"/>
                  </a:lnTo>
                  <a:lnTo>
                    <a:pt x="774" y="85"/>
                  </a:lnTo>
                  <a:lnTo>
                    <a:pt x="769" y="81"/>
                  </a:lnTo>
                  <a:lnTo>
                    <a:pt x="765" y="81"/>
                  </a:lnTo>
                  <a:lnTo>
                    <a:pt x="755" y="76"/>
                  </a:lnTo>
                  <a:lnTo>
                    <a:pt x="750" y="76"/>
                  </a:lnTo>
                  <a:lnTo>
                    <a:pt x="746" y="76"/>
                  </a:lnTo>
                  <a:lnTo>
                    <a:pt x="741" y="76"/>
                  </a:lnTo>
                  <a:lnTo>
                    <a:pt x="736" y="76"/>
                  </a:lnTo>
                  <a:lnTo>
                    <a:pt x="727" y="76"/>
                  </a:lnTo>
                  <a:lnTo>
                    <a:pt x="722" y="76"/>
                  </a:lnTo>
                  <a:lnTo>
                    <a:pt x="717" y="81"/>
                  </a:lnTo>
                  <a:lnTo>
                    <a:pt x="712" y="81"/>
                  </a:lnTo>
                  <a:lnTo>
                    <a:pt x="708" y="85"/>
                  </a:lnTo>
                  <a:lnTo>
                    <a:pt x="703" y="90"/>
                  </a:lnTo>
                  <a:lnTo>
                    <a:pt x="698" y="95"/>
                  </a:lnTo>
                  <a:lnTo>
                    <a:pt x="693" y="10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7938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3" name="Freeform 477"/>
            <p:cNvSpPr>
              <a:spLocks/>
            </p:cNvSpPr>
            <p:nvPr/>
          </p:nvSpPr>
          <p:spPr bwMode="auto">
            <a:xfrm>
              <a:off x="2200276" y="639763"/>
              <a:ext cx="1862138" cy="831850"/>
            </a:xfrm>
            <a:custGeom>
              <a:avLst/>
              <a:gdLst>
                <a:gd name="T0" fmla="*/ 218 w 1173"/>
                <a:gd name="T1" fmla="*/ 143 h 524"/>
                <a:gd name="T2" fmla="*/ 318 w 1173"/>
                <a:gd name="T3" fmla="*/ 133 h 524"/>
                <a:gd name="T4" fmla="*/ 318 w 1173"/>
                <a:gd name="T5" fmla="*/ 195 h 524"/>
                <a:gd name="T6" fmla="*/ 337 w 1173"/>
                <a:gd name="T7" fmla="*/ 176 h 524"/>
                <a:gd name="T8" fmla="*/ 399 w 1173"/>
                <a:gd name="T9" fmla="*/ 157 h 524"/>
                <a:gd name="T10" fmla="*/ 470 w 1173"/>
                <a:gd name="T11" fmla="*/ 186 h 524"/>
                <a:gd name="T12" fmla="*/ 522 w 1173"/>
                <a:gd name="T13" fmla="*/ 191 h 524"/>
                <a:gd name="T14" fmla="*/ 465 w 1173"/>
                <a:gd name="T15" fmla="*/ 157 h 524"/>
                <a:gd name="T16" fmla="*/ 394 w 1173"/>
                <a:gd name="T17" fmla="*/ 129 h 524"/>
                <a:gd name="T18" fmla="*/ 437 w 1173"/>
                <a:gd name="T19" fmla="*/ 10 h 524"/>
                <a:gd name="T20" fmla="*/ 603 w 1173"/>
                <a:gd name="T21" fmla="*/ 38 h 524"/>
                <a:gd name="T22" fmla="*/ 674 w 1173"/>
                <a:gd name="T23" fmla="*/ 86 h 524"/>
                <a:gd name="T24" fmla="*/ 703 w 1173"/>
                <a:gd name="T25" fmla="*/ 119 h 524"/>
                <a:gd name="T26" fmla="*/ 764 w 1173"/>
                <a:gd name="T27" fmla="*/ 124 h 524"/>
                <a:gd name="T28" fmla="*/ 774 w 1173"/>
                <a:gd name="T29" fmla="*/ 62 h 524"/>
                <a:gd name="T30" fmla="*/ 883 w 1173"/>
                <a:gd name="T31" fmla="*/ 100 h 524"/>
                <a:gd name="T32" fmla="*/ 855 w 1173"/>
                <a:gd name="T33" fmla="*/ 129 h 524"/>
                <a:gd name="T34" fmla="*/ 940 w 1173"/>
                <a:gd name="T35" fmla="*/ 176 h 524"/>
                <a:gd name="T36" fmla="*/ 931 w 1173"/>
                <a:gd name="T37" fmla="*/ 114 h 524"/>
                <a:gd name="T38" fmla="*/ 997 w 1173"/>
                <a:gd name="T39" fmla="*/ 76 h 524"/>
                <a:gd name="T40" fmla="*/ 1097 w 1173"/>
                <a:gd name="T41" fmla="*/ 86 h 524"/>
                <a:gd name="T42" fmla="*/ 1064 w 1173"/>
                <a:gd name="T43" fmla="*/ 219 h 524"/>
                <a:gd name="T44" fmla="*/ 1092 w 1173"/>
                <a:gd name="T45" fmla="*/ 253 h 524"/>
                <a:gd name="T46" fmla="*/ 1164 w 1173"/>
                <a:gd name="T47" fmla="*/ 257 h 524"/>
                <a:gd name="T48" fmla="*/ 1145 w 1173"/>
                <a:gd name="T49" fmla="*/ 343 h 524"/>
                <a:gd name="T50" fmla="*/ 1107 w 1173"/>
                <a:gd name="T51" fmla="*/ 314 h 524"/>
                <a:gd name="T52" fmla="*/ 983 w 1173"/>
                <a:gd name="T53" fmla="*/ 381 h 524"/>
                <a:gd name="T54" fmla="*/ 940 w 1173"/>
                <a:gd name="T55" fmla="*/ 395 h 524"/>
                <a:gd name="T56" fmla="*/ 993 w 1173"/>
                <a:gd name="T57" fmla="*/ 405 h 524"/>
                <a:gd name="T58" fmla="*/ 997 w 1173"/>
                <a:gd name="T59" fmla="*/ 448 h 524"/>
                <a:gd name="T60" fmla="*/ 802 w 1173"/>
                <a:gd name="T61" fmla="*/ 467 h 524"/>
                <a:gd name="T62" fmla="*/ 831 w 1173"/>
                <a:gd name="T63" fmla="*/ 414 h 524"/>
                <a:gd name="T64" fmla="*/ 845 w 1173"/>
                <a:gd name="T65" fmla="*/ 386 h 524"/>
                <a:gd name="T66" fmla="*/ 741 w 1173"/>
                <a:gd name="T67" fmla="*/ 405 h 524"/>
                <a:gd name="T68" fmla="*/ 627 w 1173"/>
                <a:gd name="T69" fmla="*/ 381 h 524"/>
                <a:gd name="T70" fmla="*/ 593 w 1173"/>
                <a:gd name="T71" fmla="*/ 400 h 524"/>
                <a:gd name="T72" fmla="*/ 660 w 1173"/>
                <a:gd name="T73" fmla="*/ 424 h 524"/>
                <a:gd name="T74" fmla="*/ 707 w 1173"/>
                <a:gd name="T75" fmla="*/ 457 h 524"/>
                <a:gd name="T76" fmla="*/ 612 w 1173"/>
                <a:gd name="T77" fmla="*/ 514 h 524"/>
                <a:gd name="T78" fmla="*/ 513 w 1173"/>
                <a:gd name="T79" fmla="*/ 495 h 524"/>
                <a:gd name="T80" fmla="*/ 527 w 1173"/>
                <a:gd name="T81" fmla="*/ 467 h 524"/>
                <a:gd name="T82" fmla="*/ 432 w 1173"/>
                <a:gd name="T83" fmla="*/ 472 h 524"/>
                <a:gd name="T84" fmla="*/ 403 w 1173"/>
                <a:gd name="T85" fmla="*/ 462 h 524"/>
                <a:gd name="T86" fmla="*/ 413 w 1173"/>
                <a:gd name="T87" fmla="*/ 495 h 524"/>
                <a:gd name="T88" fmla="*/ 361 w 1173"/>
                <a:gd name="T89" fmla="*/ 514 h 524"/>
                <a:gd name="T90" fmla="*/ 299 w 1173"/>
                <a:gd name="T91" fmla="*/ 500 h 524"/>
                <a:gd name="T92" fmla="*/ 318 w 1173"/>
                <a:gd name="T93" fmla="*/ 462 h 524"/>
                <a:gd name="T94" fmla="*/ 261 w 1173"/>
                <a:gd name="T95" fmla="*/ 438 h 524"/>
                <a:gd name="T96" fmla="*/ 228 w 1173"/>
                <a:gd name="T97" fmla="*/ 434 h 524"/>
                <a:gd name="T98" fmla="*/ 209 w 1173"/>
                <a:gd name="T99" fmla="*/ 476 h 524"/>
                <a:gd name="T100" fmla="*/ 133 w 1173"/>
                <a:gd name="T101" fmla="*/ 467 h 524"/>
                <a:gd name="T102" fmla="*/ 133 w 1173"/>
                <a:gd name="T103" fmla="*/ 419 h 524"/>
                <a:gd name="T104" fmla="*/ 80 w 1173"/>
                <a:gd name="T105" fmla="*/ 381 h 524"/>
                <a:gd name="T106" fmla="*/ 28 w 1173"/>
                <a:gd name="T107" fmla="*/ 405 h 524"/>
                <a:gd name="T108" fmla="*/ 9 w 1173"/>
                <a:gd name="T109" fmla="*/ 338 h 524"/>
                <a:gd name="T110" fmla="*/ 57 w 1173"/>
                <a:gd name="T111" fmla="*/ 319 h 524"/>
                <a:gd name="T112" fmla="*/ 95 w 1173"/>
                <a:gd name="T113" fmla="*/ 281 h 524"/>
                <a:gd name="T114" fmla="*/ 76 w 1173"/>
                <a:gd name="T115" fmla="*/ 219 h 524"/>
                <a:gd name="T116" fmla="*/ 180 w 1173"/>
                <a:gd name="T117" fmla="*/ 229 h 524"/>
                <a:gd name="T118" fmla="*/ 242 w 1173"/>
                <a:gd name="T119" fmla="*/ 20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3" h="524">
                  <a:moveTo>
                    <a:pt x="209" y="191"/>
                  </a:moveTo>
                  <a:lnTo>
                    <a:pt x="204" y="186"/>
                  </a:lnTo>
                  <a:lnTo>
                    <a:pt x="199" y="181"/>
                  </a:lnTo>
                  <a:lnTo>
                    <a:pt x="199" y="176"/>
                  </a:lnTo>
                  <a:lnTo>
                    <a:pt x="194" y="172"/>
                  </a:lnTo>
                  <a:lnTo>
                    <a:pt x="199" y="167"/>
                  </a:lnTo>
                  <a:lnTo>
                    <a:pt x="199" y="162"/>
                  </a:lnTo>
                  <a:lnTo>
                    <a:pt x="199" y="157"/>
                  </a:lnTo>
                  <a:lnTo>
                    <a:pt x="204" y="157"/>
                  </a:lnTo>
                  <a:lnTo>
                    <a:pt x="209" y="152"/>
                  </a:lnTo>
                  <a:lnTo>
                    <a:pt x="218" y="143"/>
                  </a:lnTo>
                  <a:lnTo>
                    <a:pt x="223" y="143"/>
                  </a:lnTo>
                  <a:lnTo>
                    <a:pt x="232" y="138"/>
                  </a:lnTo>
                  <a:lnTo>
                    <a:pt x="242" y="133"/>
                  </a:lnTo>
                  <a:lnTo>
                    <a:pt x="251" y="133"/>
                  </a:lnTo>
                  <a:lnTo>
                    <a:pt x="261" y="129"/>
                  </a:lnTo>
                  <a:lnTo>
                    <a:pt x="270" y="129"/>
                  </a:lnTo>
                  <a:lnTo>
                    <a:pt x="280" y="129"/>
                  </a:lnTo>
                  <a:lnTo>
                    <a:pt x="294" y="129"/>
                  </a:lnTo>
                  <a:lnTo>
                    <a:pt x="304" y="129"/>
                  </a:lnTo>
                  <a:lnTo>
                    <a:pt x="313" y="133"/>
                  </a:lnTo>
                  <a:lnTo>
                    <a:pt x="318" y="133"/>
                  </a:lnTo>
                  <a:lnTo>
                    <a:pt x="327" y="138"/>
                  </a:lnTo>
                  <a:lnTo>
                    <a:pt x="337" y="143"/>
                  </a:lnTo>
                  <a:lnTo>
                    <a:pt x="342" y="148"/>
                  </a:lnTo>
                  <a:lnTo>
                    <a:pt x="337" y="152"/>
                  </a:lnTo>
                  <a:lnTo>
                    <a:pt x="332" y="157"/>
                  </a:lnTo>
                  <a:lnTo>
                    <a:pt x="327" y="162"/>
                  </a:lnTo>
                  <a:lnTo>
                    <a:pt x="323" y="167"/>
                  </a:lnTo>
                  <a:lnTo>
                    <a:pt x="318" y="176"/>
                  </a:lnTo>
                  <a:lnTo>
                    <a:pt x="318" y="181"/>
                  </a:lnTo>
                  <a:lnTo>
                    <a:pt x="318" y="191"/>
                  </a:lnTo>
                  <a:lnTo>
                    <a:pt x="318" y="195"/>
                  </a:lnTo>
                  <a:lnTo>
                    <a:pt x="318" y="195"/>
                  </a:lnTo>
                  <a:lnTo>
                    <a:pt x="318" y="195"/>
                  </a:lnTo>
                  <a:lnTo>
                    <a:pt x="323" y="191"/>
                  </a:lnTo>
                  <a:lnTo>
                    <a:pt x="323" y="191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7" y="181"/>
                  </a:lnTo>
                  <a:lnTo>
                    <a:pt x="337" y="176"/>
                  </a:lnTo>
                  <a:lnTo>
                    <a:pt x="342" y="176"/>
                  </a:lnTo>
                  <a:lnTo>
                    <a:pt x="342" y="172"/>
                  </a:lnTo>
                  <a:lnTo>
                    <a:pt x="346" y="172"/>
                  </a:lnTo>
                  <a:lnTo>
                    <a:pt x="346" y="172"/>
                  </a:lnTo>
                  <a:lnTo>
                    <a:pt x="351" y="167"/>
                  </a:lnTo>
                  <a:lnTo>
                    <a:pt x="356" y="167"/>
                  </a:lnTo>
                  <a:lnTo>
                    <a:pt x="365" y="162"/>
                  </a:lnTo>
                  <a:lnTo>
                    <a:pt x="370" y="162"/>
                  </a:lnTo>
                  <a:lnTo>
                    <a:pt x="380" y="162"/>
                  </a:lnTo>
                  <a:lnTo>
                    <a:pt x="389" y="162"/>
                  </a:lnTo>
                  <a:lnTo>
                    <a:pt x="399" y="157"/>
                  </a:lnTo>
                  <a:lnTo>
                    <a:pt x="403" y="157"/>
                  </a:lnTo>
                  <a:lnTo>
                    <a:pt x="413" y="162"/>
                  </a:lnTo>
                  <a:lnTo>
                    <a:pt x="422" y="162"/>
                  </a:lnTo>
                  <a:lnTo>
                    <a:pt x="432" y="162"/>
                  </a:lnTo>
                  <a:lnTo>
                    <a:pt x="437" y="167"/>
                  </a:lnTo>
                  <a:lnTo>
                    <a:pt x="446" y="167"/>
                  </a:lnTo>
                  <a:lnTo>
                    <a:pt x="451" y="172"/>
                  </a:lnTo>
                  <a:lnTo>
                    <a:pt x="460" y="176"/>
                  </a:lnTo>
                  <a:lnTo>
                    <a:pt x="465" y="181"/>
                  </a:lnTo>
                  <a:lnTo>
                    <a:pt x="470" y="186"/>
                  </a:lnTo>
                  <a:lnTo>
                    <a:pt x="470" y="186"/>
                  </a:lnTo>
                  <a:lnTo>
                    <a:pt x="475" y="186"/>
                  </a:lnTo>
                  <a:lnTo>
                    <a:pt x="475" y="181"/>
                  </a:lnTo>
                  <a:lnTo>
                    <a:pt x="479" y="181"/>
                  </a:lnTo>
                  <a:lnTo>
                    <a:pt x="489" y="181"/>
                  </a:lnTo>
                  <a:lnTo>
                    <a:pt x="494" y="181"/>
                  </a:lnTo>
                  <a:lnTo>
                    <a:pt x="498" y="181"/>
                  </a:lnTo>
                  <a:lnTo>
                    <a:pt x="503" y="181"/>
                  </a:lnTo>
                  <a:lnTo>
                    <a:pt x="508" y="181"/>
                  </a:lnTo>
                  <a:lnTo>
                    <a:pt x="513" y="186"/>
                  </a:lnTo>
                  <a:lnTo>
                    <a:pt x="517" y="191"/>
                  </a:lnTo>
                  <a:lnTo>
                    <a:pt x="522" y="191"/>
                  </a:lnTo>
                  <a:lnTo>
                    <a:pt x="517" y="186"/>
                  </a:lnTo>
                  <a:lnTo>
                    <a:pt x="517" y="176"/>
                  </a:lnTo>
                  <a:lnTo>
                    <a:pt x="513" y="172"/>
                  </a:lnTo>
                  <a:lnTo>
                    <a:pt x="508" y="167"/>
                  </a:lnTo>
                  <a:lnTo>
                    <a:pt x="503" y="167"/>
                  </a:lnTo>
                  <a:lnTo>
                    <a:pt x="498" y="167"/>
                  </a:lnTo>
                  <a:lnTo>
                    <a:pt x="489" y="172"/>
                  </a:lnTo>
                  <a:lnTo>
                    <a:pt x="479" y="172"/>
                  </a:lnTo>
                  <a:lnTo>
                    <a:pt x="475" y="167"/>
                  </a:lnTo>
                  <a:lnTo>
                    <a:pt x="470" y="162"/>
                  </a:lnTo>
                  <a:lnTo>
                    <a:pt x="465" y="157"/>
                  </a:lnTo>
                  <a:lnTo>
                    <a:pt x="460" y="152"/>
                  </a:lnTo>
                  <a:lnTo>
                    <a:pt x="451" y="148"/>
                  </a:lnTo>
                  <a:lnTo>
                    <a:pt x="446" y="143"/>
                  </a:lnTo>
                  <a:lnTo>
                    <a:pt x="441" y="138"/>
                  </a:lnTo>
                  <a:lnTo>
                    <a:pt x="432" y="138"/>
                  </a:lnTo>
                  <a:lnTo>
                    <a:pt x="427" y="133"/>
                  </a:lnTo>
                  <a:lnTo>
                    <a:pt x="422" y="129"/>
                  </a:lnTo>
                  <a:lnTo>
                    <a:pt x="413" y="129"/>
                  </a:lnTo>
                  <a:lnTo>
                    <a:pt x="408" y="129"/>
                  </a:lnTo>
                  <a:lnTo>
                    <a:pt x="399" y="129"/>
                  </a:lnTo>
                  <a:lnTo>
                    <a:pt x="394" y="129"/>
                  </a:lnTo>
                  <a:lnTo>
                    <a:pt x="384" y="129"/>
                  </a:lnTo>
                  <a:lnTo>
                    <a:pt x="375" y="129"/>
                  </a:lnTo>
                  <a:lnTo>
                    <a:pt x="370" y="119"/>
                  </a:lnTo>
                  <a:lnTo>
                    <a:pt x="370" y="100"/>
                  </a:lnTo>
                  <a:lnTo>
                    <a:pt x="375" y="86"/>
                  </a:lnTo>
                  <a:lnTo>
                    <a:pt x="380" y="67"/>
                  </a:lnTo>
                  <a:lnTo>
                    <a:pt x="389" y="48"/>
                  </a:lnTo>
                  <a:lnTo>
                    <a:pt x="403" y="33"/>
                  </a:lnTo>
                  <a:lnTo>
                    <a:pt x="413" y="19"/>
                  </a:lnTo>
                  <a:lnTo>
                    <a:pt x="427" y="14"/>
                  </a:lnTo>
                  <a:lnTo>
                    <a:pt x="437" y="10"/>
                  </a:lnTo>
                  <a:lnTo>
                    <a:pt x="451" y="5"/>
                  </a:lnTo>
                  <a:lnTo>
                    <a:pt x="470" y="0"/>
                  </a:lnTo>
                  <a:lnTo>
                    <a:pt x="484" y="0"/>
                  </a:lnTo>
                  <a:lnTo>
                    <a:pt x="498" y="0"/>
                  </a:lnTo>
                  <a:lnTo>
                    <a:pt x="517" y="5"/>
                  </a:lnTo>
                  <a:lnTo>
                    <a:pt x="532" y="5"/>
                  </a:lnTo>
                  <a:lnTo>
                    <a:pt x="546" y="10"/>
                  </a:lnTo>
                  <a:lnTo>
                    <a:pt x="560" y="14"/>
                  </a:lnTo>
                  <a:lnTo>
                    <a:pt x="574" y="19"/>
                  </a:lnTo>
                  <a:lnTo>
                    <a:pt x="589" y="29"/>
                  </a:lnTo>
                  <a:lnTo>
                    <a:pt x="603" y="38"/>
                  </a:lnTo>
                  <a:lnTo>
                    <a:pt x="612" y="48"/>
                  </a:lnTo>
                  <a:lnTo>
                    <a:pt x="622" y="57"/>
                  </a:lnTo>
                  <a:lnTo>
                    <a:pt x="631" y="72"/>
                  </a:lnTo>
                  <a:lnTo>
                    <a:pt x="636" y="86"/>
                  </a:lnTo>
                  <a:lnTo>
                    <a:pt x="641" y="91"/>
                  </a:lnTo>
                  <a:lnTo>
                    <a:pt x="646" y="100"/>
                  </a:lnTo>
                  <a:lnTo>
                    <a:pt x="650" y="105"/>
                  </a:lnTo>
                  <a:lnTo>
                    <a:pt x="650" y="114"/>
                  </a:lnTo>
                  <a:lnTo>
                    <a:pt x="660" y="105"/>
                  </a:lnTo>
                  <a:lnTo>
                    <a:pt x="665" y="95"/>
                  </a:lnTo>
                  <a:lnTo>
                    <a:pt x="674" y="86"/>
                  </a:lnTo>
                  <a:lnTo>
                    <a:pt x="684" y="86"/>
                  </a:lnTo>
                  <a:lnTo>
                    <a:pt x="693" y="81"/>
                  </a:lnTo>
                  <a:lnTo>
                    <a:pt x="703" y="86"/>
                  </a:lnTo>
                  <a:lnTo>
                    <a:pt x="712" y="91"/>
                  </a:lnTo>
                  <a:lnTo>
                    <a:pt x="722" y="95"/>
                  </a:lnTo>
                  <a:lnTo>
                    <a:pt x="717" y="100"/>
                  </a:lnTo>
                  <a:lnTo>
                    <a:pt x="717" y="100"/>
                  </a:lnTo>
                  <a:lnTo>
                    <a:pt x="712" y="105"/>
                  </a:lnTo>
                  <a:lnTo>
                    <a:pt x="707" y="110"/>
                  </a:lnTo>
                  <a:lnTo>
                    <a:pt x="707" y="114"/>
                  </a:lnTo>
                  <a:lnTo>
                    <a:pt x="703" y="119"/>
                  </a:lnTo>
                  <a:lnTo>
                    <a:pt x="703" y="124"/>
                  </a:lnTo>
                  <a:lnTo>
                    <a:pt x="698" y="129"/>
                  </a:lnTo>
                  <a:lnTo>
                    <a:pt x="707" y="124"/>
                  </a:lnTo>
                  <a:lnTo>
                    <a:pt x="712" y="119"/>
                  </a:lnTo>
                  <a:lnTo>
                    <a:pt x="722" y="119"/>
                  </a:lnTo>
                  <a:lnTo>
                    <a:pt x="726" y="119"/>
                  </a:lnTo>
                  <a:lnTo>
                    <a:pt x="736" y="119"/>
                  </a:lnTo>
                  <a:lnTo>
                    <a:pt x="745" y="119"/>
                  </a:lnTo>
                  <a:lnTo>
                    <a:pt x="755" y="124"/>
                  </a:lnTo>
                  <a:lnTo>
                    <a:pt x="764" y="124"/>
                  </a:lnTo>
                  <a:lnTo>
                    <a:pt x="764" y="124"/>
                  </a:lnTo>
                  <a:lnTo>
                    <a:pt x="760" y="119"/>
                  </a:lnTo>
                  <a:lnTo>
                    <a:pt x="760" y="114"/>
                  </a:lnTo>
                  <a:lnTo>
                    <a:pt x="755" y="110"/>
                  </a:lnTo>
                  <a:lnTo>
                    <a:pt x="750" y="105"/>
                  </a:lnTo>
                  <a:lnTo>
                    <a:pt x="750" y="100"/>
                  </a:lnTo>
                  <a:lnTo>
                    <a:pt x="745" y="95"/>
                  </a:lnTo>
                  <a:lnTo>
                    <a:pt x="741" y="95"/>
                  </a:lnTo>
                  <a:lnTo>
                    <a:pt x="745" y="86"/>
                  </a:lnTo>
                  <a:lnTo>
                    <a:pt x="755" y="76"/>
                  </a:lnTo>
                  <a:lnTo>
                    <a:pt x="764" y="67"/>
                  </a:lnTo>
                  <a:lnTo>
                    <a:pt x="774" y="62"/>
                  </a:lnTo>
                  <a:lnTo>
                    <a:pt x="783" y="57"/>
                  </a:lnTo>
                  <a:lnTo>
                    <a:pt x="793" y="57"/>
                  </a:lnTo>
                  <a:lnTo>
                    <a:pt x="802" y="57"/>
                  </a:lnTo>
                  <a:lnTo>
                    <a:pt x="817" y="57"/>
                  </a:lnTo>
                  <a:lnTo>
                    <a:pt x="826" y="57"/>
                  </a:lnTo>
                  <a:lnTo>
                    <a:pt x="840" y="62"/>
                  </a:lnTo>
                  <a:lnTo>
                    <a:pt x="850" y="67"/>
                  </a:lnTo>
                  <a:lnTo>
                    <a:pt x="860" y="76"/>
                  </a:lnTo>
                  <a:lnTo>
                    <a:pt x="869" y="81"/>
                  </a:lnTo>
                  <a:lnTo>
                    <a:pt x="879" y="91"/>
                  </a:lnTo>
                  <a:lnTo>
                    <a:pt x="883" y="100"/>
                  </a:lnTo>
                  <a:lnTo>
                    <a:pt x="893" y="110"/>
                  </a:lnTo>
                  <a:lnTo>
                    <a:pt x="883" y="110"/>
                  </a:lnTo>
                  <a:lnTo>
                    <a:pt x="879" y="110"/>
                  </a:lnTo>
                  <a:lnTo>
                    <a:pt x="869" y="114"/>
                  </a:lnTo>
                  <a:lnTo>
                    <a:pt x="864" y="119"/>
                  </a:lnTo>
                  <a:lnTo>
                    <a:pt x="860" y="119"/>
                  </a:lnTo>
                  <a:lnTo>
                    <a:pt x="850" y="124"/>
                  </a:lnTo>
                  <a:lnTo>
                    <a:pt x="845" y="129"/>
                  </a:lnTo>
                  <a:lnTo>
                    <a:pt x="840" y="133"/>
                  </a:lnTo>
                  <a:lnTo>
                    <a:pt x="845" y="129"/>
                  </a:lnTo>
                  <a:lnTo>
                    <a:pt x="855" y="129"/>
                  </a:lnTo>
                  <a:lnTo>
                    <a:pt x="864" y="129"/>
                  </a:lnTo>
                  <a:lnTo>
                    <a:pt x="874" y="124"/>
                  </a:lnTo>
                  <a:lnTo>
                    <a:pt x="883" y="124"/>
                  </a:lnTo>
                  <a:lnTo>
                    <a:pt x="893" y="124"/>
                  </a:lnTo>
                  <a:lnTo>
                    <a:pt x="902" y="124"/>
                  </a:lnTo>
                  <a:lnTo>
                    <a:pt x="907" y="124"/>
                  </a:lnTo>
                  <a:lnTo>
                    <a:pt x="921" y="133"/>
                  </a:lnTo>
                  <a:lnTo>
                    <a:pt x="931" y="138"/>
                  </a:lnTo>
                  <a:lnTo>
                    <a:pt x="936" y="152"/>
                  </a:lnTo>
                  <a:lnTo>
                    <a:pt x="940" y="162"/>
                  </a:lnTo>
                  <a:lnTo>
                    <a:pt x="940" y="176"/>
                  </a:lnTo>
                  <a:lnTo>
                    <a:pt x="940" y="191"/>
                  </a:lnTo>
                  <a:lnTo>
                    <a:pt x="940" y="205"/>
                  </a:lnTo>
                  <a:lnTo>
                    <a:pt x="936" y="219"/>
                  </a:lnTo>
                  <a:lnTo>
                    <a:pt x="945" y="205"/>
                  </a:lnTo>
                  <a:lnTo>
                    <a:pt x="950" y="195"/>
                  </a:lnTo>
                  <a:lnTo>
                    <a:pt x="955" y="181"/>
                  </a:lnTo>
                  <a:lnTo>
                    <a:pt x="955" y="162"/>
                  </a:lnTo>
                  <a:lnTo>
                    <a:pt x="955" y="148"/>
                  </a:lnTo>
                  <a:lnTo>
                    <a:pt x="950" y="133"/>
                  </a:lnTo>
                  <a:lnTo>
                    <a:pt x="945" y="124"/>
                  </a:lnTo>
                  <a:lnTo>
                    <a:pt x="931" y="114"/>
                  </a:lnTo>
                  <a:lnTo>
                    <a:pt x="936" y="110"/>
                  </a:lnTo>
                  <a:lnTo>
                    <a:pt x="940" y="105"/>
                  </a:lnTo>
                  <a:lnTo>
                    <a:pt x="950" y="100"/>
                  </a:lnTo>
                  <a:lnTo>
                    <a:pt x="955" y="100"/>
                  </a:lnTo>
                  <a:lnTo>
                    <a:pt x="959" y="95"/>
                  </a:lnTo>
                  <a:lnTo>
                    <a:pt x="964" y="91"/>
                  </a:lnTo>
                  <a:lnTo>
                    <a:pt x="969" y="86"/>
                  </a:lnTo>
                  <a:lnTo>
                    <a:pt x="978" y="86"/>
                  </a:lnTo>
                  <a:lnTo>
                    <a:pt x="983" y="81"/>
                  </a:lnTo>
                  <a:lnTo>
                    <a:pt x="988" y="81"/>
                  </a:lnTo>
                  <a:lnTo>
                    <a:pt x="997" y="76"/>
                  </a:lnTo>
                  <a:lnTo>
                    <a:pt x="1007" y="76"/>
                  </a:lnTo>
                  <a:lnTo>
                    <a:pt x="1016" y="76"/>
                  </a:lnTo>
                  <a:lnTo>
                    <a:pt x="1026" y="72"/>
                  </a:lnTo>
                  <a:lnTo>
                    <a:pt x="1035" y="72"/>
                  </a:lnTo>
                  <a:lnTo>
                    <a:pt x="1045" y="72"/>
                  </a:lnTo>
                  <a:lnTo>
                    <a:pt x="1054" y="72"/>
                  </a:lnTo>
                  <a:lnTo>
                    <a:pt x="1064" y="76"/>
                  </a:lnTo>
                  <a:lnTo>
                    <a:pt x="1073" y="76"/>
                  </a:lnTo>
                  <a:lnTo>
                    <a:pt x="1083" y="81"/>
                  </a:lnTo>
                  <a:lnTo>
                    <a:pt x="1088" y="81"/>
                  </a:lnTo>
                  <a:lnTo>
                    <a:pt x="1097" y="86"/>
                  </a:lnTo>
                  <a:lnTo>
                    <a:pt x="1102" y="95"/>
                  </a:lnTo>
                  <a:lnTo>
                    <a:pt x="1107" y="100"/>
                  </a:lnTo>
                  <a:lnTo>
                    <a:pt x="1111" y="114"/>
                  </a:lnTo>
                  <a:lnTo>
                    <a:pt x="1111" y="133"/>
                  </a:lnTo>
                  <a:lnTo>
                    <a:pt x="1116" y="148"/>
                  </a:lnTo>
                  <a:lnTo>
                    <a:pt x="1111" y="162"/>
                  </a:lnTo>
                  <a:lnTo>
                    <a:pt x="1111" y="176"/>
                  </a:lnTo>
                  <a:lnTo>
                    <a:pt x="1102" y="191"/>
                  </a:lnTo>
                  <a:lnTo>
                    <a:pt x="1097" y="205"/>
                  </a:lnTo>
                  <a:lnTo>
                    <a:pt x="1088" y="219"/>
                  </a:lnTo>
                  <a:lnTo>
                    <a:pt x="1064" y="219"/>
                  </a:lnTo>
                  <a:lnTo>
                    <a:pt x="1069" y="219"/>
                  </a:lnTo>
                  <a:lnTo>
                    <a:pt x="1073" y="219"/>
                  </a:lnTo>
                  <a:lnTo>
                    <a:pt x="1073" y="224"/>
                  </a:lnTo>
                  <a:lnTo>
                    <a:pt x="1078" y="224"/>
                  </a:lnTo>
                  <a:lnTo>
                    <a:pt x="1083" y="229"/>
                  </a:lnTo>
                  <a:lnTo>
                    <a:pt x="1083" y="229"/>
                  </a:lnTo>
                  <a:lnTo>
                    <a:pt x="1088" y="233"/>
                  </a:lnTo>
                  <a:lnTo>
                    <a:pt x="1088" y="233"/>
                  </a:lnTo>
                  <a:lnTo>
                    <a:pt x="1088" y="243"/>
                  </a:lnTo>
                  <a:lnTo>
                    <a:pt x="1092" y="248"/>
                  </a:lnTo>
                  <a:lnTo>
                    <a:pt x="1092" y="253"/>
                  </a:lnTo>
                  <a:lnTo>
                    <a:pt x="1092" y="257"/>
                  </a:lnTo>
                  <a:lnTo>
                    <a:pt x="1092" y="257"/>
                  </a:lnTo>
                  <a:lnTo>
                    <a:pt x="1097" y="253"/>
                  </a:lnTo>
                  <a:lnTo>
                    <a:pt x="1097" y="253"/>
                  </a:lnTo>
                  <a:lnTo>
                    <a:pt x="1097" y="253"/>
                  </a:lnTo>
                  <a:lnTo>
                    <a:pt x="1111" y="253"/>
                  </a:lnTo>
                  <a:lnTo>
                    <a:pt x="1121" y="253"/>
                  </a:lnTo>
                  <a:lnTo>
                    <a:pt x="1135" y="248"/>
                  </a:lnTo>
                  <a:lnTo>
                    <a:pt x="1145" y="253"/>
                  </a:lnTo>
                  <a:lnTo>
                    <a:pt x="1154" y="253"/>
                  </a:lnTo>
                  <a:lnTo>
                    <a:pt x="1164" y="257"/>
                  </a:lnTo>
                  <a:lnTo>
                    <a:pt x="1168" y="267"/>
                  </a:lnTo>
                  <a:lnTo>
                    <a:pt x="1173" y="281"/>
                  </a:lnTo>
                  <a:lnTo>
                    <a:pt x="1173" y="291"/>
                  </a:lnTo>
                  <a:lnTo>
                    <a:pt x="1173" y="295"/>
                  </a:lnTo>
                  <a:lnTo>
                    <a:pt x="1173" y="305"/>
                  </a:lnTo>
                  <a:lnTo>
                    <a:pt x="1168" y="310"/>
                  </a:lnTo>
                  <a:lnTo>
                    <a:pt x="1164" y="319"/>
                  </a:lnTo>
                  <a:lnTo>
                    <a:pt x="1159" y="324"/>
                  </a:lnTo>
                  <a:lnTo>
                    <a:pt x="1154" y="329"/>
                  </a:lnTo>
                  <a:lnTo>
                    <a:pt x="1149" y="338"/>
                  </a:lnTo>
                  <a:lnTo>
                    <a:pt x="1145" y="343"/>
                  </a:lnTo>
                  <a:lnTo>
                    <a:pt x="1135" y="348"/>
                  </a:lnTo>
                  <a:lnTo>
                    <a:pt x="1130" y="353"/>
                  </a:lnTo>
                  <a:lnTo>
                    <a:pt x="1121" y="353"/>
                  </a:lnTo>
                  <a:lnTo>
                    <a:pt x="1116" y="357"/>
                  </a:lnTo>
                  <a:lnTo>
                    <a:pt x="1107" y="357"/>
                  </a:lnTo>
                  <a:lnTo>
                    <a:pt x="1102" y="362"/>
                  </a:lnTo>
                  <a:lnTo>
                    <a:pt x="1097" y="362"/>
                  </a:lnTo>
                  <a:lnTo>
                    <a:pt x="1102" y="353"/>
                  </a:lnTo>
                  <a:lnTo>
                    <a:pt x="1107" y="338"/>
                  </a:lnTo>
                  <a:lnTo>
                    <a:pt x="1107" y="324"/>
                  </a:lnTo>
                  <a:lnTo>
                    <a:pt x="1107" y="314"/>
                  </a:lnTo>
                  <a:lnTo>
                    <a:pt x="1097" y="324"/>
                  </a:lnTo>
                  <a:lnTo>
                    <a:pt x="1088" y="329"/>
                  </a:lnTo>
                  <a:lnTo>
                    <a:pt x="1078" y="338"/>
                  </a:lnTo>
                  <a:lnTo>
                    <a:pt x="1069" y="343"/>
                  </a:lnTo>
                  <a:lnTo>
                    <a:pt x="1054" y="353"/>
                  </a:lnTo>
                  <a:lnTo>
                    <a:pt x="1045" y="357"/>
                  </a:lnTo>
                  <a:lnTo>
                    <a:pt x="1031" y="362"/>
                  </a:lnTo>
                  <a:lnTo>
                    <a:pt x="1021" y="367"/>
                  </a:lnTo>
                  <a:lnTo>
                    <a:pt x="1007" y="372"/>
                  </a:lnTo>
                  <a:lnTo>
                    <a:pt x="993" y="376"/>
                  </a:lnTo>
                  <a:lnTo>
                    <a:pt x="983" y="381"/>
                  </a:lnTo>
                  <a:lnTo>
                    <a:pt x="969" y="381"/>
                  </a:lnTo>
                  <a:lnTo>
                    <a:pt x="955" y="381"/>
                  </a:lnTo>
                  <a:lnTo>
                    <a:pt x="945" y="381"/>
                  </a:lnTo>
                  <a:lnTo>
                    <a:pt x="931" y="381"/>
                  </a:lnTo>
                  <a:lnTo>
                    <a:pt x="921" y="381"/>
                  </a:lnTo>
                  <a:lnTo>
                    <a:pt x="921" y="381"/>
                  </a:lnTo>
                  <a:lnTo>
                    <a:pt x="926" y="386"/>
                  </a:lnTo>
                  <a:lnTo>
                    <a:pt x="926" y="391"/>
                  </a:lnTo>
                  <a:lnTo>
                    <a:pt x="931" y="391"/>
                  </a:lnTo>
                  <a:lnTo>
                    <a:pt x="936" y="395"/>
                  </a:lnTo>
                  <a:lnTo>
                    <a:pt x="940" y="395"/>
                  </a:lnTo>
                  <a:lnTo>
                    <a:pt x="945" y="395"/>
                  </a:lnTo>
                  <a:lnTo>
                    <a:pt x="950" y="395"/>
                  </a:lnTo>
                  <a:lnTo>
                    <a:pt x="955" y="400"/>
                  </a:lnTo>
                  <a:lnTo>
                    <a:pt x="959" y="400"/>
                  </a:lnTo>
                  <a:lnTo>
                    <a:pt x="964" y="400"/>
                  </a:lnTo>
                  <a:lnTo>
                    <a:pt x="969" y="405"/>
                  </a:lnTo>
                  <a:lnTo>
                    <a:pt x="974" y="405"/>
                  </a:lnTo>
                  <a:lnTo>
                    <a:pt x="978" y="405"/>
                  </a:lnTo>
                  <a:lnTo>
                    <a:pt x="983" y="405"/>
                  </a:lnTo>
                  <a:lnTo>
                    <a:pt x="988" y="405"/>
                  </a:lnTo>
                  <a:lnTo>
                    <a:pt x="993" y="405"/>
                  </a:lnTo>
                  <a:lnTo>
                    <a:pt x="997" y="405"/>
                  </a:lnTo>
                  <a:lnTo>
                    <a:pt x="1002" y="405"/>
                  </a:lnTo>
                  <a:lnTo>
                    <a:pt x="1007" y="405"/>
                  </a:lnTo>
                  <a:lnTo>
                    <a:pt x="1012" y="405"/>
                  </a:lnTo>
                  <a:lnTo>
                    <a:pt x="1021" y="405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5"/>
                  </a:lnTo>
                  <a:lnTo>
                    <a:pt x="1021" y="424"/>
                  </a:lnTo>
                  <a:lnTo>
                    <a:pt x="1012" y="438"/>
                  </a:lnTo>
                  <a:lnTo>
                    <a:pt x="997" y="448"/>
                  </a:lnTo>
                  <a:lnTo>
                    <a:pt x="983" y="462"/>
                  </a:lnTo>
                  <a:lnTo>
                    <a:pt x="969" y="467"/>
                  </a:lnTo>
                  <a:lnTo>
                    <a:pt x="950" y="476"/>
                  </a:lnTo>
                  <a:lnTo>
                    <a:pt x="931" y="481"/>
                  </a:lnTo>
                  <a:lnTo>
                    <a:pt x="912" y="486"/>
                  </a:lnTo>
                  <a:lnTo>
                    <a:pt x="893" y="486"/>
                  </a:lnTo>
                  <a:lnTo>
                    <a:pt x="874" y="486"/>
                  </a:lnTo>
                  <a:lnTo>
                    <a:pt x="855" y="486"/>
                  </a:lnTo>
                  <a:lnTo>
                    <a:pt x="836" y="481"/>
                  </a:lnTo>
                  <a:lnTo>
                    <a:pt x="817" y="472"/>
                  </a:lnTo>
                  <a:lnTo>
                    <a:pt x="802" y="467"/>
                  </a:lnTo>
                  <a:lnTo>
                    <a:pt x="788" y="457"/>
                  </a:lnTo>
                  <a:lnTo>
                    <a:pt x="774" y="443"/>
                  </a:lnTo>
                  <a:lnTo>
                    <a:pt x="779" y="438"/>
                  </a:lnTo>
                  <a:lnTo>
                    <a:pt x="783" y="434"/>
                  </a:lnTo>
                  <a:lnTo>
                    <a:pt x="788" y="434"/>
                  </a:lnTo>
                  <a:lnTo>
                    <a:pt x="798" y="429"/>
                  </a:lnTo>
                  <a:lnTo>
                    <a:pt x="802" y="424"/>
                  </a:lnTo>
                  <a:lnTo>
                    <a:pt x="807" y="419"/>
                  </a:lnTo>
                  <a:lnTo>
                    <a:pt x="817" y="414"/>
                  </a:lnTo>
                  <a:lnTo>
                    <a:pt x="821" y="410"/>
                  </a:lnTo>
                  <a:lnTo>
                    <a:pt x="831" y="414"/>
                  </a:lnTo>
                  <a:lnTo>
                    <a:pt x="836" y="414"/>
                  </a:lnTo>
                  <a:lnTo>
                    <a:pt x="845" y="410"/>
                  </a:lnTo>
                  <a:lnTo>
                    <a:pt x="850" y="410"/>
                  </a:lnTo>
                  <a:lnTo>
                    <a:pt x="855" y="405"/>
                  </a:lnTo>
                  <a:lnTo>
                    <a:pt x="860" y="400"/>
                  </a:lnTo>
                  <a:lnTo>
                    <a:pt x="869" y="395"/>
                  </a:lnTo>
                  <a:lnTo>
                    <a:pt x="874" y="391"/>
                  </a:lnTo>
                  <a:lnTo>
                    <a:pt x="869" y="386"/>
                  </a:lnTo>
                  <a:lnTo>
                    <a:pt x="860" y="386"/>
                  </a:lnTo>
                  <a:lnTo>
                    <a:pt x="855" y="386"/>
                  </a:lnTo>
                  <a:lnTo>
                    <a:pt x="845" y="386"/>
                  </a:lnTo>
                  <a:lnTo>
                    <a:pt x="836" y="386"/>
                  </a:lnTo>
                  <a:lnTo>
                    <a:pt x="826" y="386"/>
                  </a:lnTo>
                  <a:lnTo>
                    <a:pt x="817" y="381"/>
                  </a:lnTo>
                  <a:lnTo>
                    <a:pt x="812" y="381"/>
                  </a:lnTo>
                  <a:lnTo>
                    <a:pt x="802" y="386"/>
                  </a:lnTo>
                  <a:lnTo>
                    <a:pt x="793" y="391"/>
                  </a:lnTo>
                  <a:lnTo>
                    <a:pt x="783" y="395"/>
                  </a:lnTo>
                  <a:lnTo>
                    <a:pt x="774" y="400"/>
                  </a:lnTo>
                  <a:lnTo>
                    <a:pt x="764" y="405"/>
                  </a:lnTo>
                  <a:lnTo>
                    <a:pt x="750" y="405"/>
                  </a:lnTo>
                  <a:lnTo>
                    <a:pt x="741" y="405"/>
                  </a:lnTo>
                  <a:lnTo>
                    <a:pt x="726" y="405"/>
                  </a:lnTo>
                  <a:lnTo>
                    <a:pt x="712" y="405"/>
                  </a:lnTo>
                  <a:lnTo>
                    <a:pt x="703" y="405"/>
                  </a:lnTo>
                  <a:lnTo>
                    <a:pt x="688" y="400"/>
                  </a:lnTo>
                  <a:lnTo>
                    <a:pt x="679" y="395"/>
                  </a:lnTo>
                  <a:lnTo>
                    <a:pt x="669" y="395"/>
                  </a:lnTo>
                  <a:lnTo>
                    <a:pt x="660" y="386"/>
                  </a:lnTo>
                  <a:lnTo>
                    <a:pt x="650" y="381"/>
                  </a:lnTo>
                  <a:lnTo>
                    <a:pt x="641" y="376"/>
                  </a:lnTo>
                  <a:lnTo>
                    <a:pt x="636" y="381"/>
                  </a:lnTo>
                  <a:lnTo>
                    <a:pt x="627" y="381"/>
                  </a:lnTo>
                  <a:lnTo>
                    <a:pt x="622" y="386"/>
                  </a:lnTo>
                  <a:lnTo>
                    <a:pt x="612" y="386"/>
                  </a:lnTo>
                  <a:lnTo>
                    <a:pt x="603" y="391"/>
                  </a:lnTo>
                  <a:lnTo>
                    <a:pt x="593" y="391"/>
                  </a:lnTo>
                  <a:lnTo>
                    <a:pt x="589" y="391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84" y="395"/>
                  </a:lnTo>
                  <a:lnTo>
                    <a:pt x="589" y="395"/>
                  </a:lnTo>
                  <a:lnTo>
                    <a:pt x="593" y="400"/>
                  </a:lnTo>
                  <a:lnTo>
                    <a:pt x="593" y="400"/>
                  </a:lnTo>
                  <a:lnTo>
                    <a:pt x="598" y="405"/>
                  </a:lnTo>
                  <a:lnTo>
                    <a:pt x="603" y="405"/>
                  </a:lnTo>
                  <a:lnTo>
                    <a:pt x="603" y="405"/>
                  </a:lnTo>
                  <a:lnTo>
                    <a:pt x="608" y="405"/>
                  </a:lnTo>
                  <a:lnTo>
                    <a:pt x="617" y="410"/>
                  </a:lnTo>
                  <a:lnTo>
                    <a:pt x="622" y="410"/>
                  </a:lnTo>
                  <a:lnTo>
                    <a:pt x="631" y="414"/>
                  </a:lnTo>
                  <a:lnTo>
                    <a:pt x="636" y="414"/>
                  </a:lnTo>
                  <a:lnTo>
                    <a:pt x="641" y="419"/>
                  </a:lnTo>
                  <a:lnTo>
                    <a:pt x="650" y="424"/>
                  </a:lnTo>
                  <a:lnTo>
                    <a:pt x="660" y="424"/>
                  </a:lnTo>
                  <a:lnTo>
                    <a:pt x="665" y="429"/>
                  </a:lnTo>
                  <a:lnTo>
                    <a:pt x="674" y="434"/>
                  </a:lnTo>
                  <a:lnTo>
                    <a:pt x="679" y="434"/>
                  </a:lnTo>
                  <a:lnTo>
                    <a:pt x="688" y="438"/>
                  </a:lnTo>
                  <a:lnTo>
                    <a:pt x="693" y="438"/>
                  </a:lnTo>
                  <a:lnTo>
                    <a:pt x="698" y="438"/>
                  </a:lnTo>
                  <a:lnTo>
                    <a:pt x="707" y="438"/>
                  </a:lnTo>
                  <a:lnTo>
                    <a:pt x="712" y="434"/>
                  </a:lnTo>
                  <a:lnTo>
                    <a:pt x="712" y="443"/>
                  </a:lnTo>
                  <a:lnTo>
                    <a:pt x="712" y="448"/>
                  </a:lnTo>
                  <a:lnTo>
                    <a:pt x="707" y="457"/>
                  </a:lnTo>
                  <a:lnTo>
                    <a:pt x="707" y="467"/>
                  </a:lnTo>
                  <a:lnTo>
                    <a:pt x="698" y="472"/>
                  </a:lnTo>
                  <a:lnTo>
                    <a:pt x="693" y="476"/>
                  </a:lnTo>
                  <a:lnTo>
                    <a:pt x="684" y="486"/>
                  </a:lnTo>
                  <a:lnTo>
                    <a:pt x="679" y="486"/>
                  </a:lnTo>
                  <a:lnTo>
                    <a:pt x="669" y="491"/>
                  </a:lnTo>
                  <a:lnTo>
                    <a:pt x="660" y="495"/>
                  </a:lnTo>
                  <a:lnTo>
                    <a:pt x="650" y="500"/>
                  </a:lnTo>
                  <a:lnTo>
                    <a:pt x="636" y="505"/>
                  </a:lnTo>
                  <a:lnTo>
                    <a:pt x="627" y="510"/>
                  </a:lnTo>
                  <a:lnTo>
                    <a:pt x="612" y="514"/>
                  </a:lnTo>
                  <a:lnTo>
                    <a:pt x="603" y="514"/>
                  </a:lnTo>
                  <a:lnTo>
                    <a:pt x="593" y="519"/>
                  </a:lnTo>
                  <a:lnTo>
                    <a:pt x="579" y="519"/>
                  </a:lnTo>
                  <a:lnTo>
                    <a:pt x="570" y="524"/>
                  </a:lnTo>
                  <a:lnTo>
                    <a:pt x="555" y="519"/>
                  </a:lnTo>
                  <a:lnTo>
                    <a:pt x="546" y="519"/>
                  </a:lnTo>
                  <a:lnTo>
                    <a:pt x="532" y="519"/>
                  </a:lnTo>
                  <a:lnTo>
                    <a:pt x="522" y="514"/>
                  </a:lnTo>
                  <a:lnTo>
                    <a:pt x="513" y="505"/>
                  </a:lnTo>
                  <a:lnTo>
                    <a:pt x="503" y="500"/>
                  </a:lnTo>
                  <a:lnTo>
                    <a:pt x="513" y="495"/>
                  </a:lnTo>
                  <a:lnTo>
                    <a:pt x="522" y="495"/>
                  </a:lnTo>
                  <a:lnTo>
                    <a:pt x="527" y="491"/>
                  </a:lnTo>
                  <a:lnTo>
                    <a:pt x="536" y="486"/>
                  </a:lnTo>
                  <a:lnTo>
                    <a:pt x="541" y="476"/>
                  </a:lnTo>
                  <a:lnTo>
                    <a:pt x="546" y="472"/>
                  </a:lnTo>
                  <a:lnTo>
                    <a:pt x="551" y="462"/>
                  </a:lnTo>
                  <a:lnTo>
                    <a:pt x="551" y="457"/>
                  </a:lnTo>
                  <a:lnTo>
                    <a:pt x="546" y="462"/>
                  </a:lnTo>
                  <a:lnTo>
                    <a:pt x="541" y="462"/>
                  </a:lnTo>
                  <a:lnTo>
                    <a:pt x="536" y="467"/>
                  </a:lnTo>
                  <a:lnTo>
                    <a:pt x="527" y="467"/>
                  </a:lnTo>
                  <a:lnTo>
                    <a:pt x="522" y="472"/>
                  </a:lnTo>
                  <a:lnTo>
                    <a:pt x="513" y="472"/>
                  </a:lnTo>
                  <a:lnTo>
                    <a:pt x="503" y="472"/>
                  </a:lnTo>
                  <a:lnTo>
                    <a:pt x="494" y="476"/>
                  </a:lnTo>
                  <a:lnTo>
                    <a:pt x="484" y="476"/>
                  </a:lnTo>
                  <a:lnTo>
                    <a:pt x="475" y="476"/>
                  </a:lnTo>
                  <a:lnTo>
                    <a:pt x="465" y="476"/>
                  </a:lnTo>
                  <a:lnTo>
                    <a:pt x="456" y="476"/>
                  </a:lnTo>
                  <a:lnTo>
                    <a:pt x="446" y="472"/>
                  </a:lnTo>
                  <a:lnTo>
                    <a:pt x="441" y="472"/>
                  </a:lnTo>
                  <a:lnTo>
                    <a:pt x="432" y="472"/>
                  </a:lnTo>
                  <a:lnTo>
                    <a:pt x="427" y="472"/>
                  </a:lnTo>
                  <a:lnTo>
                    <a:pt x="422" y="472"/>
                  </a:lnTo>
                  <a:lnTo>
                    <a:pt x="418" y="467"/>
                  </a:lnTo>
                  <a:lnTo>
                    <a:pt x="413" y="467"/>
                  </a:lnTo>
                  <a:lnTo>
                    <a:pt x="408" y="467"/>
                  </a:lnTo>
                  <a:lnTo>
                    <a:pt x="408" y="462"/>
                  </a:lnTo>
                  <a:lnTo>
                    <a:pt x="403" y="462"/>
                  </a:lnTo>
                  <a:lnTo>
                    <a:pt x="399" y="457"/>
                  </a:lnTo>
                  <a:lnTo>
                    <a:pt x="394" y="457"/>
                  </a:lnTo>
                  <a:lnTo>
                    <a:pt x="399" y="462"/>
                  </a:lnTo>
                  <a:lnTo>
                    <a:pt x="403" y="462"/>
                  </a:lnTo>
                  <a:lnTo>
                    <a:pt x="408" y="467"/>
                  </a:lnTo>
                  <a:lnTo>
                    <a:pt x="408" y="472"/>
                  </a:lnTo>
                  <a:lnTo>
                    <a:pt x="413" y="476"/>
                  </a:lnTo>
                  <a:lnTo>
                    <a:pt x="418" y="476"/>
                  </a:lnTo>
                  <a:lnTo>
                    <a:pt x="422" y="481"/>
                  </a:lnTo>
                  <a:lnTo>
                    <a:pt x="427" y="486"/>
                  </a:lnTo>
                  <a:lnTo>
                    <a:pt x="427" y="486"/>
                  </a:lnTo>
                  <a:lnTo>
                    <a:pt x="422" y="491"/>
                  </a:lnTo>
                  <a:lnTo>
                    <a:pt x="418" y="491"/>
                  </a:lnTo>
                  <a:lnTo>
                    <a:pt x="418" y="495"/>
                  </a:lnTo>
                  <a:lnTo>
                    <a:pt x="413" y="495"/>
                  </a:lnTo>
                  <a:lnTo>
                    <a:pt x="413" y="500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399" y="505"/>
                  </a:lnTo>
                  <a:lnTo>
                    <a:pt x="394" y="505"/>
                  </a:lnTo>
                  <a:lnTo>
                    <a:pt x="389" y="505"/>
                  </a:lnTo>
                  <a:lnTo>
                    <a:pt x="384" y="510"/>
                  </a:lnTo>
                  <a:lnTo>
                    <a:pt x="380" y="510"/>
                  </a:lnTo>
                  <a:lnTo>
                    <a:pt x="375" y="510"/>
                  </a:lnTo>
                  <a:lnTo>
                    <a:pt x="365" y="514"/>
                  </a:lnTo>
                  <a:lnTo>
                    <a:pt x="361" y="514"/>
                  </a:lnTo>
                  <a:lnTo>
                    <a:pt x="356" y="514"/>
                  </a:lnTo>
                  <a:lnTo>
                    <a:pt x="351" y="514"/>
                  </a:lnTo>
                  <a:lnTo>
                    <a:pt x="346" y="514"/>
                  </a:lnTo>
                  <a:lnTo>
                    <a:pt x="337" y="514"/>
                  </a:lnTo>
                  <a:lnTo>
                    <a:pt x="332" y="514"/>
                  </a:lnTo>
                  <a:lnTo>
                    <a:pt x="327" y="510"/>
                  </a:lnTo>
                  <a:lnTo>
                    <a:pt x="323" y="510"/>
                  </a:lnTo>
                  <a:lnTo>
                    <a:pt x="313" y="510"/>
                  </a:lnTo>
                  <a:lnTo>
                    <a:pt x="308" y="505"/>
                  </a:lnTo>
                  <a:lnTo>
                    <a:pt x="304" y="505"/>
                  </a:lnTo>
                  <a:lnTo>
                    <a:pt x="299" y="500"/>
                  </a:lnTo>
                  <a:lnTo>
                    <a:pt x="294" y="491"/>
                  </a:lnTo>
                  <a:lnTo>
                    <a:pt x="289" y="486"/>
                  </a:lnTo>
                  <a:lnTo>
                    <a:pt x="285" y="481"/>
                  </a:lnTo>
                  <a:lnTo>
                    <a:pt x="280" y="476"/>
                  </a:lnTo>
                  <a:lnTo>
                    <a:pt x="275" y="472"/>
                  </a:lnTo>
                  <a:lnTo>
                    <a:pt x="285" y="472"/>
                  </a:lnTo>
                  <a:lnTo>
                    <a:pt x="289" y="472"/>
                  </a:lnTo>
                  <a:lnTo>
                    <a:pt x="299" y="472"/>
                  </a:lnTo>
                  <a:lnTo>
                    <a:pt x="304" y="467"/>
                  </a:lnTo>
                  <a:lnTo>
                    <a:pt x="313" y="462"/>
                  </a:lnTo>
                  <a:lnTo>
                    <a:pt x="318" y="462"/>
                  </a:lnTo>
                  <a:lnTo>
                    <a:pt x="323" y="457"/>
                  </a:lnTo>
                  <a:lnTo>
                    <a:pt x="327" y="448"/>
                  </a:lnTo>
                  <a:lnTo>
                    <a:pt x="318" y="448"/>
                  </a:lnTo>
                  <a:lnTo>
                    <a:pt x="313" y="448"/>
                  </a:lnTo>
                  <a:lnTo>
                    <a:pt x="304" y="448"/>
                  </a:lnTo>
                  <a:lnTo>
                    <a:pt x="299" y="448"/>
                  </a:lnTo>
                  <a:lnTo>
                    <a:pt x="289" y="448"/>
                  </a:lnTo>
                  <a:lnTo>
                    <a:pt x="280" y="443"/>
                  </a:lnTo>
                  <a:lnTo>
                    <a:pt x="275" y="443"/>
                  </a:lnTo>
                  <a:lnTo>
                    <a:pt x="266" y="438"/>
                  </a:lnTo>
                  <a:lnTo>
                    <a:pt x="261" y="438"/>
                  </a:lnTo>
                  <a:lnTo>
                    <a:pt x="256" y="434"/>
                  </a:lnTo>
                  <a:lnTo>
                    <a:pt x="251" y="434"/>
                  </a:lnTo>
                  <a:lnTo>
                    <a:pt x="247" y="429"/>
                  </a:lnTo>
                  <a:lnTo>
                    <a:pt x="237" y="424"/>
                  </a:lnTo>
                  <a:lnTo>
                    <a:pt x="232" y="419"/>
                  </a:lnTo>
                  <a:lnTo>
                    <a:pt x="232" y="414"/>
                  </a:lnTo>
                  <a:lnTo>
                    <a:pt x="228" y="410"/>
                  </a:lnTo>
                  <a:lnTo>
                    <a:pt x="228" y="419"/>
                  </a:lnTo>
                  <a:lnTo>
                    <a:pt x="228" y="424"/>
                  </a:lnTo>
                  <a:lnTo>
                    <a:pt x="228" y="429"/>
                  </a:lnTo>
                  <a:lnTo>
                    <a:pt x="228" y="434"/>
                  </a:lnTo>
                  <a:lnTo>
                    <a:pt x="232" y="438"/>
                  </a:lnTo>
                  <a:lnTo>
                    <a:pt x="232" y="443"/>
                  </a:lnTo>
                  <a:lnTo>
                    <a:pt x="237" y="448"/>
                  </a:lnTo>
                  <a:lnTo>
                    <a:pt x="237" y="453"/>
                  </a:lnTo>
                  <a:lnTo>
                    <a:pt x="232" y="457"/>
                  </a:lnTo>
                  <a:lnTo>
                    <a:pt x="228" y="462"/>
                  </a:lnTo>
                  <a:lnTo>
                    <a:pt x="223" y="467"/>
                  </a:lnTo>
                  <a:lnTo>
                    <a:pt x="218" y="472"/>
                  </a:lnTo>
                  <a:lnTo>
                    <a:pt x="218" y="472"/>
                  </a:lnTo>
                  <a:lnTo>
                    <a:pt x="213" y="476"/>
                  </a:lnTo>
                  <a:lnTo>
                    <a:pt x="209" y="476"/>
                  </a:lnTo>
                  <a:lnTo>
                    <a:pt x="204" y="476"/>
                  </a:lnTo>
                  <a:lnTo>
                    <a:pt x="199" y="481"/>
                  </a:lnTo>
                  <a:lnTo>
                    <a:pt x="194" y="481"/>
                  </a:lnTo>
                  <a:lnTo>
                    <a:pt x="190" y="481"/>
                  </a:lnTo>
                  <a:lnTo>
                    <a:pt x="185" y="481"/>
                  </a:lnTo>
                  <a:lnTo>
                    <a:pt x="175" y="481"/>
                  </a:lnTo>
                  <a:lnTo>
                    <a:pt x="171" y="476"/>
                  </a:lnTo>
                  <a:lnTo>
                    <a:pt x="161" y="476"/>
                  </a:lnTo>
                  <a:lnTo>
                    <a:pt x="152" y="476"/>
                  </a:lnTo>
                  <a:lnTo>
                    <a:pt x="142" y="472"/>
                  </a:lnTo>
                  <a:lnTo>
                    <a:pt x="133" y="467"/>
                  </a:lnTo>
                  <a:lnTo>
                    <a:pt x="128" y="462"/>
                  </a:lnTo>
                  <a:lnTo>
                    <a:pt x="123" y="457"/>
                  </a:lnTo>
                  <a:lnTo>
                    <a:pt x="118" y="453"/>
                  </a:lnTo>
                  <a:lnTo>
                    <a:pt x="114" y="443"/>
                  </a:lnTo>
                  <a:lnTo>
                    <a:pt x="114" y="438"/>
                  </a:lnTo>
                  <a:lnTo>
                    <a:pt x="114" y="429"/>
                  </a:lnTo>
                  <a:lnTo>
                    <a:pt x="118" y="429"/>
                  </a:lnTo>
                  <a:lnTo>
                    <a:pt x="118" y="429"/>
                  </a:lnTo>
                  <a:lnTo>
                    <a:pt x="123" y="424"/>
                  </a:lnTo>
                  <a:lnTo>
                    <a:pt x="128" y="424"/>
                  </a:lnTo>
                  <a:lnTo>
                    <a:pt x="133" y="419"/>
                  </a:lnTo>
                  <a:lnTo>
                    <a:pt x="137" y="419"/>
                  </a:lnTo>
                  <a:lnTo>
                    <a:pt x="142" y="414"/>
                  </a:lnTo>
                  <a:lnTo>
                    <a:pt x="142" y="410"/>
                  </a:lnTo>
                  <a:lnTo>
                    <a:pt x="133" y="410"/>
                  </a:lnTo>
                  <a:lnTo>
                    <a:pt x="123" y="410"/>
                  </a:lnTo>
                  <a:lnTo>
                    <a:pt x="114" y="410"/>
                  </a:lnTo>
                  <a:lnTo>
                    <a:pt x="104" y="405"/>
                  </a:lnTo>
                  <a:lnTo>
                    <a:pt x="99" y="400"/>
                  </a:lnTo>
                  <a:lnTo>
                    <a:pt x="90" y="395"/>
                  </a:lnTo>
                  <a:lnTo>
                    <a:pt x="85" y="391"/>
                  </a:lnTo>
                  <a:lnTo>
                    <a:pt x="80" y="381"/>
                  </a:lnTo>
                  <a:lnTo>
                    <a:pt x="76" y="386"/>
                  </a:lnTo>
                  <a:lnTo>
                    <a:pt x="76" y="395"/>
                  </a:lnTo>
                  <a:lnTo>
                    <a:pt x="76" y="405"/>
                  </a:lnTo>
                  <a:lnTo>
                    <a:pt x="80" y="414"/>
                  </a:lnTo>
                  <a:lnTo>
                    <a:pt x="76" y="414"/>
                  </a:lnTo>
                  <a:lnTo>
                    <a:pt x="66" y="414"/>
                  </a:lnTo>
                  <a:lnTo>
                    <a:pt x="61" y="414"/>
                  </a:lnTo>
                  <a:lnTo>
                    <a:pt x="52" y="410"/>
                  </a:lnTo>
                  <a:lnTo>
                    <a:pt x="42" y="410"/>
                  </a:lnTo>
                  <a:lnTo>
                    <a:pt x="38" y="410"/>
                  </a:lnTo>
                  <a:lnTo>
                    <a:pt x="28" y="405"/>
                  </a:lnTo>
                  <a:lnTo>
                    <a:pt x="23" y="405"/>
                  </a:lnTo>
                  <a:lnTo>
                    <a:pt x="14" y="400"/>
                  </a:lnTo>
                  <a:lnTo>
                    <a:pt x="9" y="395"/>
                  </a:lnTo>
                  <a:lnTo>
                    <a:pt x="4" y="391"/>
                  </a:lnTo>
                  <a:lnTo>
                    <a:pt x="4" y="386"/>
                  </a:lnTo>
                  <a:lnTo>
                    <a:pt x="0" y="376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4" y="348"/>
                  </a:lnTo>
                  <a:lnTo>
                    <a:pt x="4" y="343"/>
                  </a:lnTo>
                  <a:lnTo>
                    <a:pt x="9" y="338"/>
                  </a:lnTo>
                  <a:lnTo>
                    <a:pt x="14" y="329"/>
                  </a:lnTo>
                  <a:lnTo>
                    <a:pt x="23" y="324"/>
                  </a:lnTo>
                  <a:lnTo>
                    <a:pt x="28" y="319"/>
                  </a:lnTo>
                  <a:lnTo>
                    <a:pt x="38" y="314"/>
                  </a:lnTo>
                  <a:lnTo>
                    <a:pt x="47" y="310"/>
                  </a:lnTo>
                  <a:lnTo>
                    <a:pt x="52" y="310"/>
                  </a:lnTo>
                  <a:lnTo>
                    <a:pt x="52" y="314"/>
                  </a:lnTo>
                  <a:lnTo>
                    <a:pt x="52" y="319"/>
                  </a:lnTo>
                  <a:lnTo>
                    <a:pt x="52" y="324"/>
                  </a:lnTo>
                  <a:lnTo>
                    <a:pt x="57" y="329"/>
                  </a:lnTo>
                  <a:lnTo>
                    <a:pt x="57" y="319"/>
                  </a:lnTo>
                  <a:lnTo>
                    <a:pt x="61" y="310"/>
                  </a:lnTo>
                  <a:lnTo>
                    <a:pt x="66" y="305"/>
                  </a:lnTo>
                  <a:lnTo>
                    <a:pt x="76" y="295"/>
                  </a:lnTo>
                  <a:lnTo>
                    <a:pt x="85" y="295"/>
                  </a:lnTo>
                  <a:lnTo>
                    <a:pt x="90" y="291"/>
                  </a:lnTo>
                  <a:lnTo>
                    <a:pt x="99" y="291"/>
                  </a:lnTo>
                  <a:lnTo>
                    <a:pt x="109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99" y="281"/>
                  </a:lnTo>
                  <a:lnTo>
                    <a:pt x="95" y="281"/>
                  </a:lnTo>
                  <a:lnTo>
                    <a:pt x="90" y="281"/>
                  </a:lnTo>
                  <a:lnTo>
                    <a:pt x="85" y="281"/>
                  </a:lnTo>
                  <a:lnTo>
                    <a:pt x="80" y="281"/>
                  </a:lnTo>
                  <a:lnTo>
                    <a:pt x="76" y="281"/>
                  </a:lnTo>
                  <a:lnTo>
                    <a:pt x="71" y="272"/>
                  </a:lnTo>
                  <a:lnTo>
                    <a:pt x="71" y="257"/>
                  </a:lnTo>
                  <a:lnTo>
                    <a:pt x="66" y="248"/>
                  </a:lnTo>
                  <a:lnTo>
                    <a:pt x="66" y="243"/>
                  </a:lnTo>
                  <a:lnTo>
                    <a:pt x="71" y="233"/>
                  </a:lnTo>
                  <a:lnTo>
                    <a:pt x="71" y="224"/>
                  </a:lnTo>
                  <a:lnTo>
                    <a:pt x="76" y="219"/>
                  </a:lnTo>
                  <a:lnTo>
                    <a:pt x="80" y="214"/>
                  </a:lnTo>
                  <a:lnTo>
                    <a:pt x="90" y="205"/>
                  </a:lnTo>
                  <a:lnTo>
                    <a:pt x="95" y="205"/>
                  </a:lnTo>
                  <a:lnTo>
                    <a:pt x="109" y="200"/>
                  </a:lnTo>
                  <a:lnTo>
                    <a:pt x="118" y="195"/>
                  </a:lnTo>
                  <a:lnTo>
                    <a:pt x="133" y="195"/>
                  </a:lnTo>
                  <a:lnTo>
                    <a:pt x="147" y="195"/>
                  </a:lnTo>
                  <a:lnTo>
                    <a:pt x="166" y="195"/>
                  </a:lnTo>
                  <a:lnTo>
                    <a:pt x="185" y="195"/>
                  </a:lnTo>
                  <a:lnTo>
                    <a:pt x="180" y="214"/>
                  </a:lnTo>
                  <a:lnTo>
                    <a:pt x="180" y="229"/>
                  </a:lnTo>
                  <a:lnTo>
                    <a:pt x="185" y="229"/>
                  </a:lnTo>
                  <a:lnTo>
                    <a:pt x="190" y="224"/>
                  </a:lnTo>
                  <a:lnTo>
                    <a:pt x="199" y="214"/>
                  </a:lnTo>
                  <a:lnTo>
                    <a:pt x="204" y="210"/>
                  </a:lnTo>
                  <a:lnTo>
                    <a:pt x="213" y="210"/>
                  </a:lnTo>
                  <a:lnTo>
                    <a:pt x="223" y="205"/>
                  </a:lnTo>
                  <a:lnTo>
                    <a:pt x="232" y="205"/>
                  </a:lnTo>
                  <a:lnTo>
                    <a:pt x="242" y="205"/>
                  </a:lnTo>
                  <a:lnTo>
                    <a:pt x="251" y="205"/>
                  </a:lnTo>
                  <a:lnTo>
                    <a:pt x="247" y="205"/>
                  </a:lnTo>
                  <a:lnTo>
                    <a:pt x="242" y="200"/>
                  </a:lnTo>
                  <a:lnTo>
                    <a:pt x="237" y="200"/>
                  </a:lnTo>
                  <a:lnTo>
                    <a:pt x="232" y="195"/>
                  </a:lnTo>
                  <a:lnTo>
                    <a:pt x="228" y="195"/>
                  </a:lnTo>
                  <a:lnTo>
                    <a:pt x="223" y="195"/>
                  </a:lnTo>
                  <a:lnTo>
                    <a:pt x="213" y="195"/>
                  </a:lnTo>
                  <a:lnTo>
                    <a:pt x="209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484" name="Straight Arrow Connector 483"/>
          <p:cNvCxnSpPr/>
          <p:nvPr/>
        </p:nvCxnSpPr>
        <p:spPr>
          <a:xfrm>
            <a:off x="7091759" y="2463573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/>
          <p:nvPr/>
        </p:nvCxnSpPr>
        <p:spPr>
          <a:xfrm>
            <a:off x="7244159" y="2615973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/>
          <p:nvPr/>
        </p:nvCxnSpPr>
        <p:spPr>
          <a:xfrm>
            <a:off x="7365449" y="2466256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/>
          <p:nvPr/>
        </p:nvCxnSpPr>
        <p:spPr>
          <a:xfrm>
            <a:off x="7548959" y="2411288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Arrow Connector 487"/>
          <p:cNvCxnSpPr/>
          <p:nvPr/>
        </p:nvCxnSpPr>
        <p:spPr>
          <a:xfrm>
            <a:off x="7471277" y="2761634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Arrow Connector 488"/>
          <p:cNvCxnSpPr/>
          <p:nvPr/>
        </p:nvCxnSpPr>
        <p:spPr>
          <a:xfrm>
            <a:off x="7737900" y="258983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/>
          <p:cNvCxnSpPr/>
          <p:nvPr/>
        </p:nvCxnSpPr>
        <p:spPr>
          <a:xfrm>
            <a:off x="7907737" y="2440254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/>
          <p:cNvCxnSpPr/>
          <p:nvPr/>
        </p:nvCxnSpPr>
        <p:spPr>
          <a:xfrm>
            <a:off x="6695671" y="237573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/>
          <p:cNvCxnSpPr/>
          <p:nvPr/>
        </p:nvCxnSpPr>
        <p:spPr>
          <a:xfrm>
            <a:off x="6914957" y="2336893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/>
          <p:cNvCxnSpPr/>
          <p:nvPr/>
        </p:nvCxnSpPr>
        <p:spPr>
          <a:xfrm>
            <a:off x="6803073" y="2621198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Arrow Connector 493"/>
          <p:cNvCxnSpPr/>
          <p:nvPr/>
        </p:nvCxnSpPr>
        <p:spPr>
          <a:xfrm>
            <a:off x="6978286" y="2644798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Arrow Connector 494"/>
          <p:cNvCxnSpPr/>
          <p:nvPr/>
        </p:nvCxnSpPr>
        <p:spPr>
          <a:xfrm>
            <a:off x="7611231" y="2846327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Line 145"/>
          <p:cNvSpPr>
            <a:spLocks noChangeShapeType="1"/>
          </p:cNvSpPr>
          <p:nvPr/>
        </p:nvSpPr>
        <p:spPr bwMode="auto">
          <a:xfrm>
            <a:off x="4208461" y="4272756"/>
            <a:ext cx="221240" cy="166826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497" name="Line 146"/>
          <p:cNvSpPr>
            <a:spLocks noChangeShapeType="1"/>
          </p:cNvSpPr>
          <p:nvPr/>
        </p:nvSpPr>
        <p:spPr bwMode="auto">
          <a:xfrm flipV="1">
            <a:off x="4638675" y="2971800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498" name="Line 147"/>
          <p:cNvSpPr>
            <a:spLocks noChangeShapeType="1"/>
          </p:cNvSpPr>
          <p:nvPr/>
        </p:nvSpPr>
        <p:spPr bwMode="auto">
          <a:xfrm flipV="1">
            <a:off x="4927600" y="2971800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499" name="Line 148"/>
          <p:cNvSpPr>
            <a:spLocks noChangeShapeType="1"/>
          </p:cNvSpPr>
          <p:nvPr/>
        </p:nvSpPr>
        <p:spPr bwMode="auto">
          <a:xfrm flipV="1">
            <a:off x="5214937" y="2971800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500" name="Line 150"/>
          <p:cNvSpPr>
            <a:spLocks noChangeShapeType="1"/>
          </p:cNvSpPr>
          <p:nvPr/>
        </p:nvSpPr>
        <p:spPr bwMode="auto">
          <a:xfrm>
            <a:off x="3936588" y="3245990"/>
            <a:ext cx="271873" cy="36477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501" name="Line 151"/>
          <p:cNvSpPr>
            <a:spLocks noChangeShapeType="1"/>
          </p:cNvSpPr>
          <p:nvPr/>
        </p:nvSpPr>
        <p:spPr bwMode="auto">
          <a:xfrm>
            <a:off x="6223354" y="3575611"/>
            <a:ext cx="223762" cy="17063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502" name="Line 157"/>
          <p:cNvSpPr>
            <a:spLocks noChangeShapeType="1"/>
          </p:cNvSpPr>
          <p:nvPr/>
        </p:nvSpPr>
        <p:spPr bwMode="auto">
          <a:xfrm flipV="1">
            <a:off x="7219054" y="3386137"/>
            <a:ext cx="463508" cy="43730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grpSp>
        <p:nvGrpSpPr>
          <p:cNvPr id="503" name="Group 502"/>
          <p:cNvGrpSpPr/>
          <p:nvPr/>
        </p:nvGrpSpPr>
        <p:grpSpPr>
          <a:xfrm>
            <a:off x="4245697" y="3470682"/>
            <a:ext cx="690850" cy="802074"/>
            <a:chOff x="2590800" y="3121026"/>
            <a:chExt cx="788988" cy="1144587"/>
          </a:xfrm>
        </p:grpSpPr>
        <p:sp>
          <p:nvSpPr>
            <p:cNvPr id="504" name="Freeform 503"/>
            <p:cNvSpPr>
              <a:spLocks/>
            </p:cNvSpPr>
            <p:nvPr/>
          </p:nvSpPr>
          <p:spPr bwMode="auto">
            <a:xfrm>
              <a:off x="2590800" y="318293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5" name="Freeform 504"/>
            <p:cNvSpPr>
              <a:spLocks/>
            </p:cNvSpPr>
            <p:nvPr/>
          </p:nvSpPr>
          <p:spPr bwMode="auto">
            <a:xfrm>
              <a:off x="2938463" y="323373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6" name="Freeform 505"/>
            <p:cNvSpPr>
              <a:spLocks/>
            </p:cNvSpPr>
            <p:nvPr/>
          </p:nvSpPr>
          <p:spPr bwMode="auto">
            <a:xfrm>
              <a:off x="2943225" y="353060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7" name="Freeform 506"/>
            <p:cNvSpPr>
              <a:spLocks/>
            </p:cNvSpPr>
            <p:nvPr/>
          </p:nvSpPr>
          <p:spPr bwMode="auto">
            <a:xfrm>
              <a:off x="2657475" y="354806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8" name="Freeform 507"/>
            <p:cNvSpPr>
              <a:spLocks/>
            </p:cNvSpPr>
            <p:nvPr/>
          </p:nvSpPr>
          <p:spPr bwMode="auto">
            <a:xfrm>
              <a:off x="2854325" y="312102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792413" y="3430588"/>
              <a:ext cx="301625" cy="835025"/>
            </a:xfrm>
            <a:custGeom>
              <a:avLst/>
              <a:gdLst>
                <a:gd name="T0" fmla="*/ 21 w 54"/>
                <a:gd name="T1" fmla="*/ 48 h 149"/>
                <a:gd name="T2" fmla="*/ 24 w 54"/>
                <a:gd name="T3" fmla="*/ 38 h 149"/>
                <a:gd name="T4" fmla="*/ 12 w 54"/>
                <a:gd name="T5" fmla="*/ 31 h 149"/>
                <a:gd name="T6" fmla="*/ 24 w 54"/>
                <a:gd name="T7" fmla="*/ 36 h 149"/>
                <a:gd name="T8" fmla="*/ 28 w 54"/>
                <a:gd name="T9" fmla="*/ 24 h 149"/>
                <a:gd name="T10" fmla="*/ 31 w 54"/>
                <a:gd name="T11" fmla="*/ 19 h 149"/>
                <a:gd name="T12" fmla="*/ 27 w 54"/>
                <a:gd name="T13" fmla="*/ 48 h 149"/>
                <a:gd name="T14" fmla="*/ 34 w 54"/>
                <a:gd name="T15" fmla="*/ 46 h 149"/>
                <a:gd name="T16" fmla="*/ 40 w 54"/>
                <a:gd name="T17" fmla="*/ 0 h 149"/>
                <a:gd name="T18" fmla="*/ 41 w 54"/>
                <a:gd name="T19" fmla="*/ 4 h 149"/>
                <a:gd name="T20" fmla="*/ 40 w 54"/>
                <a:gd name="T21" fmla="*/ 23 h 149"/>
                <a:gd name="T22" fmla="*/ 54 w 54"/>
                <a:gd name="T23" fmla="*/ 11 h 149"/>
                <a:gd name="T24" fmla="*/ 39 w 54"/>
                <a:gd name="T25" fmla="*/ 27 h 149"/>
                <a:gd name="T26" fmla="*/ 38 w 54"/>
                <a:gd name="T27" fmla="*/ 41 h 149"/>
                <a:gd name="T28" fmla="*/ 45 w 54"/>
                <a:gd name="T29" fmla="*/ 32 h 149"/>
                <a:gd name="T30" fmla="*/ 44 w 54"/>
                <a:gd name="T31" fmla="*/ 38 h 149"/>
                <a:gd name="T32" fmla="*/ 35 w 54"/>
                <a:gd name="T33" fmla="*/ 52 h 149"/>
                <a:gd name="T34" fmla="*/ 30 w 54"/>
                <a:gd name="T35" fmla="*/ 85 h 149"/>
                <a:gd name="T36" fmla="*/ 30 w 54"/>
                <a:gd name="T37" fmla="*/ 142 h 149"/>
                <a:gd name="T38" fmla="*/ 27 w 54"/>
                <a:gd name="T39" fmla="*/ 147 h 149"/>
                <a:gd name="T40" fmla="*/ 24 w 54"/>
                <a:gd name="T41" fmla="*/ 149 h 149"/>
                <a:gd name="T42" fmla="*/ 13 w 54"/>
                <a:gd name="T43" fmla="*/ 148 h 149"/>
                <a:gd name="T44" fmla="*/ 10 w 54"/>
                <a:gd name="T45" fmla="*/ 145 h 149"/>
                <a:gd name="T46" fmla="*/ 17 w 54"/>
                <a:gd name="T47" fmla="*/ 88 h 149"/>
                <a:gd name="T48" fmla="*/ 18 w 54"/>
                <a:gd name="T49" fmla="*/ 51 h 149"/>
                <a:gd name="T50" fmla="*/ 1 w 54"/>
                <a:gd name="T51" fmla="*/ 43 h 149"/>
                <a:gd name="T52" fmla="*/ 21 w 54"/>
                <a:gd name="T53" fmla="*/ 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49">
                  <a:moveTo>
                    <a:pt x="21" y="48"/>
                  </a:moveTo>
                  <a:lnTo>
                    <a:pt x="24" y="38"/>
                  </a:lnTo>
                  <a:lnTo>
                    <a:pt x="12" y="31"/>
                  </a:lnTo>
                  <a:lnTo>
                    <a:pt x="24" y="36"/>
                  </a:lnTo>
                  <a:lnTo>
                    <a:pt x="28" y="24"/>
                  </a:lnTo>
                  <a:lnTo>
                    <a:pt x="31" y="19"/>
                  </a:lnTo>
                  <a:lnTo>
                    <a:pt x="27" y="48"/>
                  </a:lnTo>
                  <a:lnTo>
                    <a:pt x="34" y="46"/>
                  </a:lnTo>
                  <a:lnTo>
                    <a:pt x="40" y="0"/>
                  </a:lnTo>
                  <a:lnTo>
                    <a:pt x="41" y="4"/>
                  </a:lnTo>
                  <a:lnTo>
                    <a:pt x="40" y="23"/>
                  </a:lnTo>
                  <a:lnTo>
                    <a:pt x="54" y="11"/>
                  </a:lnTo>
                  <a:lnTo>
                    <a:pt x="39" y="27"/>
                  </a:lnTo>
                  <a:lnTo>
                    <a:pt x="38" y="41"/>
                  </a:lnTo>
                  <a:lnTo>
                    <a:pt x="45" y="32"/>
                  </a:lnTo>
                  <a:cubicBezTo>
                    <a:pt x="46" y="31"/>
                    <a:pt x="47" y="33"/>
                    <a:pt x="44" y="38"/>
                  </a:cubicBezTo>
                  <a:cubicBezTo>
                    <a:pt x="41" y="43"/>
                    <a:pt x="35" y="51"/>
                    <a:pt x="35" y="52"/>
                  </a:cubicBezTo>
                  <a:lnTo>
                    <a:pt x="30" y="85"/>
                  </a:lnTo>
                  <a:lnTo>
                    <a:pt x="30" y="142"/>
                  </a:lnTo>
                  <a:lnTo>
                    <a:pt x="27" y="147"/>
                  </a:lnTo>
                  <a:cubicBezTo>
                    <a:pt x="27" y="148"/>
                    <a:pt x="26" y="149"/>
                    <a:pt x="24" y="149"/>
                  </a:cubicBezTo>
                  <a:lnTo>
                    <a:pt x="13" y="148"/>
                  </a:lnTo>
                  <a:cubicBezTo>
                    <a:pt x="11" y="148"/>
                    <a:pt x="10" y="147"/>
                    <a:pt x="10" y="145"/>
                  </a:cubicBezTo>
                  <a:lnTo>
                    <a:pt x="17" y="88"/>
                  </a:lnTo>
                  <a:lnTo>
                    <a:pt x="18" y="51"/>
                  </a:lnTo>
                  <a:cubicBezTo>
                    <a:pt x="18" y="50"/>
                    <a:pt x="0" y="43"/>
                    <a:pt x="1" y="43"/>
                  </a:cubicBezTo>
                  <a:cubicBezTo>
                    <a:pt x="2" y="42"/>
                    <a:pt x="21" y="49"/>
                    <a:pt x="21" y="48"/>
                  </a:cubicBezTo>
                </a:path>
              </a:pathLst>
            </a:custGeom>
            <a:solidFill>
              <a:srgbClr val="C06D37"/>
            </a:solidFill>
            <a:ln w="0">
              <a:solidFill>
                <a:srgbClr val="C06D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510" name="Group 509"/>
          <p:cNvGrpSpPr/>
          <p:nvPr/>
        </p:nvGrpSpPr>
        <p:grpSpPr>
          <a:xfrm>
            <a:off x="6333694" y="3128168"/>
            <a:ext cx="570570" cy="417463"/>
            <a:chOff x="640237" y="1847056"/>
            <a:chExt cx="788988" cy="752475"/>
          </a:xfrm>
        </p:grpSpPr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2" name="Freeform 511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3" name="Freeform 512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4" name="Freeform 513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5" name="Freeform 514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516" name="Group 515"/>
          <p:cNvGrpSpPr/>
          <p:nvPr/>
        </p:nvGrpSpPr>
        <p:grpSpPr>
          <a:xfrm>
            <a:off x="5158527" y="3414712"/>
            <a:ext cx="373770" cy="373662"/>
            <a:chOff x="640237" y="1847056"/>
            <a:chExt cx="788988" cy="752475"/>
          </a:xfrm>
        </p:grpSpPr>
        <p:sp>
          <p:nvSpPr>
            <p:cNvPr id="517" name="Freeform 516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8" name="Freeform 517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9" name="Freeform 518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0" name="Freeform 519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1" name="Freeform 520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522" name="Group 521"/>
          <p:cNvGrpSpPr/>
          <p:nvPr/>
        </p:nvGrpSpPr>
        <p:grpSpPr>
          <a:xfrm rot="17302384">
            <a:off x="6492735" y="4791147"/>
            <a:ext cx="554179" cy="652028"/>
            <a:chOff x="7842524" y="2960083"/>
            <a:chExt cx="554179" cy="652028"/>
          </a:xfrm>
        </p:grpSpPr>
        <p:sp>
          <p:nvSpPr>
            <p:cNvPr id="523" name="Arc 522"/>
            <p:cNvSpPr/>
            <p:nvPr/>
          </p:nvSpPr>
          <p:spPr>
            <a:xfrm rot="19740427">
              <a:off x="7842524" y="3088236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4" name="Arc 523"/>
            <p:cNvSpPr/>
            <p:nvPr/>
          </p:nvSpPr>
          <p:spPr>
            <a:xfrm rot="19740427">
              <a:off x="7863303" y="3018539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5" name="Arc 524"/>
            <p:cNvSpPr/>
            <p:nvPr/>
          </p:nvSpPr>
          <p:spPr>
            <a:xfrm rot="19740427">
              <a:off x="7939503" y="2960083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26" name="Group 525"/>
          <p:cNvGrpSpPr/>
          <p:nvPr/>
        </p:nvGrpSpPr>
        <p:grpSpPr>
          <a:xfrm rot="17302384">
            <a:off x="6237295" y="4938103"/>
            <a:ext cx="554179" cy="652028"/>
            <a:chOff x="7842524" y="2960083"/>
            <a:chExt cx="554179" cy="652028"/>
          </a:xfrm>
        </p:grpSpPr>
        <p:sp>
          <p:nvSpPr>
            <p:cNvPr id="527" name="Arc 526"/>
            <p:cNvSpPr/>
            <p:nvPr/>
          </p:nvSpPr>
          <p:spPr>
            <a:xfrm rot="19740427">
              <a:off x="7842524" y="3088236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8" name="Arc 527"/>
            <p:cNvSpPr/>
            <p:nvPr/>
          </p:nvSpPr>
          <p:spPr>
            <a:xfrm rot="19740427">
              <a:off x="7863303" y="3018539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9" name="Arc 528"/>
            <p:cNvSpPr/>
            <p:nvPr/>
          </p:nvSpPr>
          <p:spPr>
            <a:xfrm rot="19740427">
              <a:off x="7939503" y="2960083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6234373" y="4664653"/>
            <a:ext cx="514208" cy="561546"/>
            <a:chOff x="7969979" y="3250528"/>
            <a:chExt cx="514208" cy="561546"/>
          </a:xfrm>
        </p:grpSpPr>
        <p:sp>
          <p:nvSpPr>
            <p:cNvPr id="531" name="Arc 530"/>
            <p:cNvSpPr/>
            <p:nvPr/>
          </p:nvSpPr>
          <p:spPr>
            <a:xfrm rot="19740427">
              <a:off x="7969979" y="3377635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2" name="Arc 531"/>
            <p:cNvSpPr/>
            <p:nvPr/>
          </p:nvSpPr>
          <p:spPr>
            <a:xfrm rot="19740427">
              <a:off x="8065314" y="3338420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3" name="Arc 532"/>
            <p:cNvSpPr/>
            <p:nvPr/>
          </p:nvSpPr>
          <p:spPr>
            <a:xfrm rot="19740427">
              <a:off x="8139052" y="3311992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4" name="Arc 533"/>
            <p:cNvSpPr/>
            <p:nvPr/>
          </p:nvSpPr>
          <p:spPr>
            <a:xfrm rot="19740427">
              <a:off x="8217715" y="3276956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5" name="Arc 534"/>
            <p:cNvSpPr/>
            <p:nvPr/>
          </p:nvSpPr>
          <p:spPr>
            <a:xfrm rot="19740427">
              <a:off x="8291453" y="3250528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37" name="Freeform 536"/>
          <p:cNvSpPr/>
          <p:nvPr/>
        </p:nvSpPr>
        <p:spPr>
          <a:xfrm>
            <a:off x="6891636" y="4845806"/>
            <a:ext cx="239614" cy="19506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  <a:gd name="connsiteX0" fmla="*/ 426028 w 426028"/>
              <a:gd name="connsiteY0" fmla="*/ 72736 h 107400"/>
              <a:gd name="connsiteX1" fmla="*/ 259773 w 426028"/>
              <a:gd name="connsiteY1" fmla="*/ 103909 h 107400"/>
              <a:gd name="connsiteX2" fmla="*/ 0 w 426028"/>
              <a:gd name="connsiteY2" fmla="*/ 0 h 107400"/>
              <a:gd name="connsiteX0" fmla="*/ 426028 w 426028"/>
              <a:gd name="connsiteY0" fmla="*/ 72736 h 85643"/>
              <a:gd name="connsiteX1" fmla="*/ 145473 w 426028"/>
              <a:gd name="connsiteY1" fmla="*/ 72737 h 85643"/>
              <a:gd name="connsiteX2" fmla="*/ 0 w 426028"/>
              <a:gd name="connsiteY2" fmla="*/ 0 h 85643"/>
              <a:gd name="connsiteX0" fmla="*/ 249382 w 249382"/>
              <a:gd name="connsiteY0" fmla="*/ 0 h 213441"/>
              <a:gd name="connsiteX1" fmla="*/ 145473 w 249382"/>
              <a:gd name="connsiteY1" fmla="*/ 207820 h 213441"/>
              <a:gd name="connsiteX2" fmla="*/ 0 w 249382"/>
              <a:gd name="connsiteY2" fmla="*/ 135083 h 213441"/>
              <a:gd name="connsiteX0" fmla="*/ 249382 w 249382"/>
              <a:gd name="connsiteY0" fmla="*/ 0 h 207949"/>
              <a:gd name="connsiteX1" fmla="*/ 187688 w 249382"/>
              <a:gd name="connsiteY1" fmla="*/ 148506 h 207949"/>
              <a:gd name="connsiteX2" fmla="*/ 145473 w 249382"/>
              <a:gd name="connsiteY2" fmla="*/ 207820 h 207949"/>
              <a:gd name="connsiteX3" fmla="*/ 0 w 249382"/>
              <a:gd name="connsiteY3" fmla="*/ 135083 h 207949"/>
              <a:gd name="connsiteX0" fmla="*/ 207819 w 207819"/>
              <a:gd name="connsiteY0" fmla="*/ 0 h 155995"/>
              <a:gd name="connsiteX1" fmla="*/ 187688 w 207819"/>
              <a:gd name="connsiteY1" fmla="*/ 96552 h 155995"/>
              <a:gd name="connsiteX2" fmla="*/ 145473 w 207819"/>
              <a:gd name="connsiteY2" fmla="*/ 155866 h 155995"/>
              <a:gd name="connsiteX3" fmla="*/ 0 w 207819"/>
              <a:gd name="connsiteY3" fmla="*/ 83129 h 155995"/>
              <a:gd name="connsiteX0" fmla="*/ 207819 w 207819"/>
              <a:gd name="connsiteY0" fmla="*/ 0 h 156670"/>
              <a:gd name="connsiteX1" fmla="*/ 187688 w 207819"/>
              <a:gd name="connsiteY1" fmla="*/ 96552 h 156670"/>
              <a:gd name="connsiteX2" fmla="*/ 145473 w 207819"/>
              <a:gd name="connsiteY2" fmla="*/ 155866 h 156670"/>
              <a:gd name="connsiteX3" fmla="*/ 91573 w 207819"/>
              <a:gd name="connsiteY3" fmla="*/ 127725 h 156670"/>
              <a:gd name="connsiteX4" fmla="*/ 0 w 207819"/>
              <a:gd name="connsiteY4" fmla="*/ 83129 h 156670"/>
              <a:gd name="connsiteX0" fmla="*/ 207819 w 207819"/>
              <a:gd name="connsiteY0" fmla="*/ 0 h 158511"/>
              <a:gd name="connsiteX1" fmla="*/ 187688 w 207819"/>
              <a:gd name="connsiteY1" fmla="*/ 96552 h 158511"/>
              <a:gd name="connsiteX2" fmla="*/ 145473 w 207819"/>
              <a:gd name="connsiteY2" fmla="*/ 155866 h 158511"/>
              <a:gd name="connsiteX3" fmla="*/ 96335 w 207819"/>
              <a:gd name="connsiteY3" fmla="*/ 146775 h 158511"/>
              <a:gd name="connsiteX4" fmla="*/ 0 w 207819"/>
              <a:gd name="connsiteY4" fmla="*/ 83129 h 158511"/>
              <a:gd name="connsiteX0" fmla="*/ 207819 w 207819"/>
              <a:gd name="connsiteY0" fmla="*/ 0 h 171139"/>
              <a:gd name="connsiteX1" fmla="*/ 187688 w 207819"/>
              <a:gd name="connsiteY1" fmla="*/ 96552 h 171139"/>
              <a:gd name="connsiteX2" fmla="*/ 178810 w 207819"/>
              <a:gd name="connsiteY2" fmla="*/ 170154 h 171139"/>
              <a:gd name="connsiteX3" fmla="*/ 96335 w 207819"/>
              <a:gd name="connsiteY3" fmla="*/ 146775 h 171139"/>
              <a:gd name="connsiteX4" fmla="*/ 0 w 207819"/>
              <a:gd name="connsiteY4" fmla="*/ 83129 h 171139"/>
              <a:gd name="connsiteX0" fmla="*/ 207819 w 239244"/>
              <a:gd name="connsiteY0" fmla="*/ 0 h 171247"/>
              <a:gd name="connsiteX1" fmla="*/ 187688 w 239244"/>
              <a:gd name="connsiteY1" fmla="*/ 96552 h 171247"/>
              <a:gd name="connsiteX2" fmla="*/ 239211 w 239244"/>
              <a:gd name="connsiteY2" fmla="*/ 99149 h 171247"/>
              <a:gd name="connsiteX3" fmla="*/ 178810 w 239244"/>
              <a:gd name="connsiteY3" fmla="*/ 170154 h 171247"/>
              <a:gd name="connsiteX4" fmla="*/ 96335 w 239244"/>
              <a:gd name="connsiteY4" fmla="*/ 146775 h 171247"/>
              <a:gd name="connsiteX5" fmla="*/ 0 w 239244"/>
              <a:gd name="connsiteY5" fmla="*/ 83129 h 171247"/>
              <a:gd name="connsiteX0" fmla="*/ 207819 w 239478"/>
              <a:gd name="connsiteY0" fmla="*/ 0 h 171247"/>
              <a:gd name="connsiteX1" fmla="*/ 230551 w 239478"/>
              <a:gd name="connsiteY1" fmla="*/ 53689 h 171247"/>
              <a:gd name="connsiteX2" fmla="*/ 239211 w 239478"/>
              <a:gd name="connsiteY2" fmla="*/ 99149 h 171247"/>
              <a:gd name="connsiteX3" fmla="*/ 178810 w 239478"/>
              <a:gd name="connsiteY3" fmla="*/ 170154 h 171247"/>
              <a:gd name="connsiteX4" fmla="*/ 96335 w 239478"/>
              <a:gd name="connsiteY4" fmla="*/ 146775 h 171247"/>
              <a:gd name="connsiteX5" fmla="*/ 0 w 239478"/>
              <a:gd name="connsiteY5" fmla="*/ 83129 h 171247"/>
              <a:gd name="connsiteX0" fmla="*/ 207819 w 239478"/>
              <a:gd name="connsiteY0" fmla="*/ 0 h 190297"/>
              <a:gd name="connsiteX1" fmla="*/ 230551 w 239478"/>
              <a:gd name="connsiteY1" fmla="*/ 72739 h 190297"/>
              <a:gd name="connsiteX2" fmla="*/ 239211 w 239478"/>
              <a:gd name="connsiteY2" fmla="*/ 118199 h 190297"/>
              <a:gd name="connsiteX3" fmla="*/ 178810 w 239478"/>
              <a:gd name="connsiteY3" fmla="*/ 189204 h 190297"/>
              <a:gd name="connsiteX4" fmla="*/ 96335 w 239478"/>
              <a:gd name="connsiteY4" fmla="*/ 165825 h 190297"/>
              <a:gd name="connsiteX5" fmla="*/ 0 w 239478"/>
              <a:gd name="connsiteY5" fmla="*/ 102179 h 190297"/>
              <a:gd name="connsiteX0" fmla="*/ 193531 w 239614"/>
              <a:gd name="connsiteY0" fmla="*/ 0 h 195060"/>
              <a:gd name="connsiteX1" fmla="*/ 230551 w 239614"/>
              <a:gd name="connsiteY1" fmla="*/ 77502 h 195060"/>
              <a:gd name="connsiteX2" fmla="*/ 239211 w 239614"/>
              <a:gd name="connsiteY2" fmla="*/ 122962 h 195060"/>
              <a:gd name="connsiteX3" fmla="*/ 178810 w 239614"/>
              <a:gd name="connsiteY3" fmla="*/ 193967 h 195060"/>
              <a:gd name="connsiteX4" fmla="*/ 96335 w 239614"/>
              <a:gd name="connsiteY4" fmla="*/ 170588 h 195060"/>
              <a:gd name="connsiteX5" fmla="*/ 0 w 239614"/>
              <a:gd name="connsiteY5" fmla="*/ 106942 h 195060"/>
              <a:gd name="connsiteX0" fmla="*/ 193531 w 239614"/>
              <a:gd name="connsiteY0" fmla="*/ 0 h 195060"/>
              <a:gd name="connsiteX1" fmla="*/ 230551 w 239614"/>
              <a:gd name="connsiteY1" fmla="*/ 77502 h 195060"/>
              <a:gd name="connsiteX2" fmla="*/ 239211 w 239614"/>
              <a:gd name="connsiteY2" fmla="*/ 122962 h 195060"/>
              <a:gd name="connsiteX3" fmla="*/ 178810 w 239614"/>
              <a:gd name="connsiteY3" fmla="*/ 193967 h 195060"/>
              <a:gd name="connsiteX4" fmla="*/ 96335 w 239614"/>
              <a:gd name="connsiteY4" fmla="*/ 170588 h 195060"/>
              <a:gd name="connsiteX5" fmla="*/ 0 w 239614"/>
              <a:gd name="connsiteY5" fmla="*/ 106942 h 19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14" h="195060">
                <a:moveTo>
                  <a:pt x="193531" y="0"/>
                </a:moveTo>
                <a:lnTo>
                  <a:pt x="230551" y="77502"/>
                </a:lnTo>
                <a:cubicBezTo>
                  <a:pt x="238164" y="97996"/>
                  <a:pt x="240691" y="110695"/>
                  <a:pt x="239211" y="122962"/>
                </a:cubicBezTo>
                <a:cubicBezTo>
                  <a:pt x="237731" y="135229"/>
                  <a:pt x="193891" y="188411"/>
                  <a:pt x="178810" y="193967"/>
                </a:cubicBezTo>
                <a:cubicBezTo>
                  <a:pt x="163729" y="199523"/>
                  <a:pt x="120581" y="182711"/>
                  <a:pt x="96335" y="170588"/>
                </a:cubicBezTo>
                <a:cubicBezTo>
                  <a:pt x="72089" y="158465"/>
                  <a:pt x="15262" y="114375"/>
                  <a:pt x="0" y="106942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8" name="Line 150"/>
          <p:cNvSpPr>
            <a:spLocks noChangeShapeType="1"/>
          </p:cNvSpPr>
          <p:nvPr/>
        </p:nvSpPr>
        <p:spPr bwMode="auto">
          <a:xfrm>
            <a:off x="4230065" y="3186243"/>
            <a:ext cx="271873" cy="36477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grpSp>
        <p:nvGrpSpPr>
          <p:cNvPr id="539" name="Group 474"/>
          <p:cNvGrpSpPr>
            <a:grpSpLocks/>
          </p:cNvGrpSpPr>
          <p:nvPr/>
        </p:nvGrpSpPr>
        <p:grpSpPr bwMode="auto">
          <a:xfrm>
            <a:off x="4857687" y="4270158"/>
            <a:ext cx="1217613" cy="388938"/>
            <a:chOff x="3247" y="947"/>
            <a:chExt cx="767" cy="245"/>
          </a:xfrm>
        </p:grpSpPr>
        <p:sp>
          <p:nvSpPr>
            <p:cNvPr id="540" name="Freeform 398"/>
            <p:cNvSpPr>
              <a:spLocks/>
            </p:cNvSpPr>
            <p:nvPr/>
          </p:nvSpPr>
          <p:spPr bwMode="auto">
            <a:xfrm>
              <a:off x="3247" y="947"/>
              <a:ext cx="767" cy="245"/>
            </a:xfrm>
            <a:custGeom>
              <a:avLst/>
              <a:gdLst>
                <a:gd name="T0" fmla="*/ 54 w 767"/>
                <a:gd name="T1" fmla="*/ 31 h 245"/>
                <a:gd name="T2" fmla="*/ 64 w 767"/>
                <a:gd name="T3" fmla="*/ 32 h 245"/>
                <a:gd name="T4" fmla="*/ 69 w 767"/>
                <a:gd name="T5" fmla="*/ 34 h 245"/>
                <a:gd name="T6" fmla="*/ 78 w 767"/>
                <a:gd name="T7" fmla="*/ 41 h 245"/>
                <a:gd name="T8" fmla="*/ 84 w 767"/>
                <a:gd name="T9" fmla="*/ 42 h 245"/>
                <a:gd name="T10" fmla="*/ 86 w 767"/>
                <a:gd name="T11" fmla="*/ 29 h 245"/>
                <a:gd name="T12" fmla="*/ 86 w 767"/>
                <a:gd name="T13" fmla="*/ 25 h 245"/>
                <a:gd name="T14" fmla="*/ 92 w 767"/>
                <a:gd name="T15" fmla="*/ 16 h 245"/>
                <a:gd name="T16" fmla="*/ 95 w 767"/>
                <a:gd name="T17" fmla="*/ 7 h 245"/>
                <a:gd name="T18" fmla="*/ 98 w 767"/>
                <a:gd name="T19" fmla="*/ 15 h 245"/>
                <a:gd name="T20" fmla="*/ 104 w 767"/>
                <a:gd name="T21" fmla="*/ 25 h 245"/>
                <a:gd name="T22" fmla="*/ 105 w 767"/>
                <a:gd name="T23" fmla="*/ 29 h 245"/>
                <a:gd name="T24" fmla="*/ 102 w 767"/>
                <a:gd name="T25" fmla="*/ 43 h 245"/>
                <a:gd name="T26" fmla="*/ 98 w 767"/>
                <a:gd name="T27" fmla="*/ 49 h 245"/>
                <a:gd name="T28" fmla="*/ 196 w 767"/>
                <a:gd name="T29" fmla="*/ 53 h 245"/>
                <a:gd name="T30" fmla="*/ 234 w 767"/>
                <a:gd name="T31" fmla="*/ 78 h 245"/>
                <a:gd name="T32" fmla="*/ 240 w 767"/>
                <a:gd name="T33" fmla="*/ 84 h 245"/>
                <a:gd name="T34" fmla="*/ 251 w 767"/>
                <a:gd name="T35" fmla="*/ 96 h 245"/>
                <a:gd name="T36" fmla="*/ 327 w 767"/>
                <a:gd name="T37" fmla="*/ 98 h 245"/>
                <a:gd name="T38" fmla="*/ 322 w 767"/>
                <a:gd name="T39" fmla="*/ 81 h 245"/>
                <a:gd name="T40" fmla="*/ 337 w 767"/>
                <a:gd name="T41" fmla="*/ 47 h 245"/>
                <a:gd name="T42" fmla="*/ 355 w 767"/>
                <a:gd name="T43" fmla="*/ 79 h 245"/>
                <a:gd name="T44" fmla="*/ 354 w 767"/>
                <a:gd name="T45" fmla="*/ 94 h 245"/>
                <a:gd name="T46" fmla="*/ 379 w 767"/>
                <a:gd name="T47" fmla="*/ 106 h 245"/>
                <a:gd name="T48" fmla="*/ 400 w 767"/>
                <a:gd name="T49" fmla="*/ 58 h 245"/>
                <a:gd name="T50" fmla="*/ 423 w 767"/>
                <a:gd name="T51" fmla="*/ 56 h 245"/>
                <a:gd name="T52" fmla="*/ 436 w 767"/>
                <a:gd name="T53" fmla="*/ 51 h 245"/>
                <a:gd name="T54" fmla="*/ 440 w 767"/>
                <a:gd name="T55" fmla="*/ 51 h 245"/>
                <a:gd name="T56" fmla="*/ 450 w 767"/>
                <a:gd name="T57" fmla="*/ 57 h 245"/>
                <a:gd name="T58" fmla="*/ 505 w 767"/>
                <a:gd name="T59" fmla="*/ 15 h 245"/>
                <a:gd name="T60" fmla="*/ 525 w 767"/>
                <a:gd name="T61" fmla="*/ 18 h 245"/>
                <a:gd name="T62" fmla="*/ 527 w 767"/>
                <a:gd name="T63" fmla="*/ 31 h 245"/>
                <a:gd name="T64" fmla="*/ 624 w 767"/>
                <a:gd name="T65" fmla="*/ 34 h 245"/>
                <a:gd name="T66" fmla="*/ 647 w 767"/>
                <a:gd name="T67" fmla="*/ 116 h 245"/>
                <a:gd name="T68" fmla="*/ 644 w 767"/>
                <a:gd name="T69" fmla="*/ 119 h 245"/>
                <a:gd name="T70" fmla="*/ 643 w 767"/>
                <a:gd name="T71" fmla="*/ 122 h 245"/>
                <a:gd name="T72" fmla="*/ 642 w 767"/>
                <a:gd name="T73" fmla="*/ 119 h 245"/>
                <a:gd name="T74" fmla="*/ 640 w 767"/>
                <a:gd name="T75" fmla="*/ 116 h 245"/>
                <a:gd name="T76" fmla="*/ 633 w 767"/>
                <a:gd name="T77" fmla="*/ 157 h 245"/>
                <a:gd name="T78" fmla="*/ 686 w 767"/>
                <a:gd name="T79" fmla="*/ 100 h 245"/>
                <a:gd name="T80" fmla="*/ 685 w 767"/>
                <a:gd name="T81" fmla="*/ 104 h 245"/>
                <a:gd name="T82" fmla="*/ 681 w 767"/>
                <a:gd name="T83" fmla="*/ 105 h 245"/>
                <a:gd name="T84" fmla="*/ 681 w 767"/>
                <a:gd name="T85" fmla="*/ 102 h 245"/>
                <a:gd name="T86" fmla="*/ 680 w 767"/>
                <a:gd name="T87" fmla="*/ 19 h 245"/>
                <a:gd name="T88" fmla="*/ 739 w 767"/>
                <a:gd name="T89" fmla="*/ 12 h 245"/>
                <a:gd name="T90" fmla="*/ 767 w 767"/>
                <a:gd name="T91" fmla="*/ 11 h 245"/>
                <a:gd name="T92" fmla="*/ 0 w 767"/>
                <a:gd name="T93" fmla="*/ 245 h 245"/>
                <a:gd name="T94" fmla="*/ 6 w 767"/>
                <a:gd name="T95" fmla="*/ 42 h 245"/>
                <a:gd name="T96" fmla="*/ 17 w 767"/>
                <a:gd name="T97" fmla="*/ 40 h 245"/>
                <a:gd name="T98" fmla="*/ 22 w 767"/>
                <a:gd name="T99" fmla="*/ 37 h 245"/>
                <a:gd name="T100" fmla="*/ 31 w 767"/>
                <a:gd name="T101" fmla="*/ 31 h 245"/>
                <a:gd name="T102" fmla="*/ 43 w 767"/>
                <a:gd name="T103" fmla="*/ 33 h 245"/>
                <a:gd name="T104" fmla="*/ 49 w 767"/>
                <a:gd name="T105" fmla="*/ 3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7" h="245">
                  <a:moveTo>
                    <a:pt x="49" y="33"/>
                  </a:moveTo>
                  <a:lnTo>
                    <a:pt x="54" y="33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74" y="36"/>
                  </a:lnTo>
                  <a:lnTo>
                    <a:pt x="74" y="39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83" y="41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4" y="28"/>
                  </a:lnTo>
                  <a:lnTo>
                    <a:pt x="83" y="28"/>
                  </a:lnTo>
                  <a:lnTo>
                    <a:pt x="86" y="25"/>
                  </a:lnTo>
                  <a:lnTo>
                    <a:pt x="88" y="23"/>
                  </a:lnTo>
                  <a:lnTo>
                    <a:pt x="89" y="21"/>
                  </a:lnTo>
                  <a:lnTo>
                    <a:pt x="92" y="16"/>
                  </a:lnTo>
                  <a:lnTo>
                    <a:pt x="94" y="13"/>
                  </a:lnTo>
                  <a:lnTo>
                    <a:pt x="95" y="10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7" y="9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2" y="21"/>
                  </a:lnTo>
                  <a:lnTo>
                    <a:pt x="104" y="25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05" y="29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2" y="43"/>
                  </a:lnTo>
                  <a:lnTo>
                    <a:pt x="100" y="44"/>
                  </a:lnTo>
                  <a:lnTo>
                    <a:pt x="99" y="45"/>
                  </a:lnTo>
                  <a:lnTo>
                    <a:pt x="98" y="49"/>
                  </a:lnTo>
                  <a:lnTo>
                    <a:pt x="98" y="73"/>
                  </a:lnTo>
                  <a:lnTo>
                    <a:pt x="133" y="72"/>
                  </a:lnTo>
                  <a:lnTo>
                    <a:pt x="196" y="53"/>
                  </a:lnTo>
                  <a:lnTo>
                    <a:pt x="205" y="68"/>
                  </a:lnTo>
                  <a:lnTo>
                    <a:pt x="227" y="63"/>
                  </a:lnTo>
                  <a:lnTo>
                    <a:pt x="234" y="78"/>
                  </a:lnTo>
                  <a:lnTo>
                    <a:pt x="233" y="78"/>
                  </a:lnTo>
                  <a:lnTo>
                    <a:pt x="233" y="84"/>
                  </a:lnTo>
                  <a:lnTo>
                    <a:pt x="240" y="84"/>
                  </a:lnTo>
                  <a:lnTo>
                    <a:pt x="240" y="87"/>
                  </a:lnTo>
                  <a:lnTo>
                    <a:pt x="236" y="87"/>
                  </a:lnTo>
                  <a:lnTo>
                    <a:pt x="251" y="96"/>
                  </a:lnTo>
                  <a:lnTo>
                    <a:pt x="262" y="94"/>
                  </a:lnTo>
                  <a:lnTo>
                    <a:pt x="274" y="82"/>
                  </a:lnTo>
                  <a:lnTo>
                    <a:pt x="327" y="98"/>
                  </a:lnTo>
                  <a:lnTo>
                    <a:pt x="323" y="92"/>
                  </a:lnTo>
                  <a:lnTo>
                    <a:pt x="323" y="82"/>
                  </a:lnTo>
                  <a:lnTo>
                    <a:pt x="322" y="81"/>
                  </a:lnTo>
                  <a:lnTo>
                    <a:pt x="320" y="79"/>
                  </a:lnTo>
                  <a:lnTo>
                    <a:pt x="337" y="56"/>
                  </a:lnTo>
                  <a:lnTo>
                    <a:pt x="337" y="47"/>
                  </a:lnTo>
                  <a:lnTo>
                    <a:pt x="340" y="47"/>
                  </a:lnTo>
                  <a:lnTo>
                    <a:pt x="339" y="56"/>
                  </a:lnTo>
                  <a:lnTo>
                    <a:pt x="355" y="79"/>
                  </a:lnTo>
                  <a:lnTo>
                    <a:pt x="354" y="81"/>
                  </a:lnTo>
                  <a:lnTo>
                    <a:pt x="354" y="90"/>
                  </a:lnTo>
                  <a:lnTo>
                    <a:pt x="354" y="94"/>
                  </a:lnTo>
                  <a:lnTo>
                    <a:pt x="349" y="99"/>
                  </a:lnTo>
                  <a:lnTo>
                    <a:pt x="349" y="106"/>
                  </a:lnTo>
                  <a:lnTo>
                    <a:pt x="379" y="106"/>
                  </a:lnTo>
                  <a:lnTo>
                    <a:pt x="379" y="70"/>
                  </a:lnTo>
                  <a:lnTo>
                    <a:pt x="400" y="63"/>
                  </a:lnTo>
                  <a:lnTo>
                    <a:pt x="400" y="58"/>
                  </a:lnTo>
                  <a:lnTo>
                    <a:pt x="413" y="51"/>
                  </a:lnTo>
                  <a:lnTo>
                    <a:pt x="423" y="51"/>
                  </a:lnTo>
                  <a:lnTo>
                    <a:pt x="423" y="56"/>
                  </a:lnTo>
                  <a:lnTo>
                    <a:pt x="428" y="57"/>
                  </a:lnTo>
                  <a:lnTo>
                    <a:pt x="428" y="51"/>
                  </a:lnTo>
                  <a:lnTo>
                    <a:pt x="436" y="51"/>
                  </a:lnTo>
                  <a:lnTo>
                    <a:pt x="436" y="56"/>
                  </a:lnTo>
                  <a:lnTo>
                    <a:pt x="440" y="57"/>
                  </a:lnTo>
                  <a:lnTo>
                    <a:pt x="440" y="51"/>
                  </a:lnTo>
                  <a:lnTo>
                    <a:pt x="448" y="51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86" y="6"/>
                  </a:lnTo>
                  <a:lnTo>
                    <a:pt x="505" y="18"/>
                  </a:lnTo>
                  <a:lnTo>
                    <a:pt x="505" y="15"/>
                  </a:lnTo>
                  <a:lnTo>
                    <a:pt x="525" y="15"/>
                  </a:lnTo>
                  <a:lnTo>
                    <a:pt x="525" y="18"/>
                  </a:lnTo>
                  <a:lnTo>
                    <a:pt x="525" y="18"/>
                  </a:lnTo>
                  <a:lnTo>
                    <a:pt x="523" y="19"/>
                  </a:lnTo>
                  <a:lnTo>
                    <a:pt x="523" y="29"/>
                  </a:lnTo>
                  <a:lnTo>
                    <a:pt x="527" y="31"/>
                  </a:lnTo>
                  <a:lnTo>
                    <a:pt x="547" y="31"/>
                  </a:lnTo>
                  <a:lnTo>
                    <a:pt x="547" y="34"/>
                  </a:lnTo>
                  <a:lnTo>
                    <a:pt x="624" y="34"/>
                  </a:lnTo>
                  <a:lnTo>
                    <a:pt x="625" y="39"/>
                  </a:lnTo>
                  <a:lnTo>
                    <a:pt x="635" y="39"/>
                  </a:lnTo>
                  <a:lnTo>
                    <a:pt x="647" y="116"/>
                  </a:lnTo>
                  <a:lnTo>
                    <a:pt x="645" y="116"/>
                  </a:lnTo>
                  <a:lnTo>
                    <a:pt x="645" y="118"/>
                  </a:lnTo>
                  <a:lnTo>
                    <a:pt x="644" y="119"/>
                  </a:lnTo>
                  <a:lnTo>
                    <a:pt x="645" y="120"/>
                  </a:lnTo>
                  <a:lnTo>
                    <a:pt x="645" y="121"/>
                  </a:lnTo>
                  <a:lnTo>
                    <a:pt x="643" y="122"/>
                  </a:lnTo>
                  <a:lnTo>
                    <a:pt x="641" y="121"/>
                  </a:lnTo>
                  <a:lnTo>
                    <a:pt x="641" y="120"/>
                  </a:lnTo>
                  <a:lnTo>
                    <a:pt x="642" y="119"/>
                  </a:lnTo>
                  <a:lnTo>
                    <a:pt x="641" y="118"/>
                  </a:lnTo>
                  <a:lnTo>
                    <a:pt x="641" y="116"/>
                  </a:lnTo>
                  <a:lnTo>
                    <a:pt x="640" y="116"/>
                  </a:lnTo>
                  <a:lnTo>
                    <a:pt x="640" y="142"/>
                  </a:lnTo>
                  <a:lnTo>
                    <a:pt x="633" y="142"/>
                  </a:lnTo>
                  <a:lnTo>
                    <a:pt x="633" y="157"/>
                  </a:lnTo>
                  <a:lnTo>
                    <a:pt x="687" y="157"/>
                  </a:lnTo>
                  <a:lnTo>
                    <a:pt x="687" y="100"/>
                  </a:lnTo>
                  <a:lnTo>
                    <a:pt x="686" y="100"/>
                  </a:lnTo>
                  <a:lnTo>
                    <a:pt x="686" y="102"/>
                  </a:lnTo>
                  <a:lnTo>
                    <a:pt x="685" y="103"/>
                  </a:lnTo>
                  <a:lnTo>
                    <a:pt x="685" y="104"/>
                  </a:lnTo>
                  <a:lnTo>
                    <a:pt x="685" y="105"/>
                  </a:lnTo>
                  <a:lnTo>
                    <a:pt x="683" y="106"/>
                  </a:lnTo>
                  <a:lnTo>
                    <a:pt x="681" y="105"/>
                  </a:lnTo>
                  <a:lnTo>
                    <a:pt x="681" y="104"/>
                  </a:lnTo>
                  <a:lnTo>
                    <a:pt x="681" y="103"/>
                  </a:lnTo>
                  <a:lnTo>
                    <a:pt x="681" y="102"/>
                  </a:lnTo>
                  <a:lnTo>
                    <a:pt x="681" y="100"/>
                  </a:lnTo>
                  <a:lnTo>
                    <a:pt x="680" y="100"/>
                  </a:lnTo>
                  <a:lnTo>
                    <a:pt x="680" y="19"/>
                  </a:lnTo>
                  <a:lnTo>
                    <a:pt x="672" y="17"/>
                  </a:lnTo>
                  <a:lnTo>
                    <a:pt x="672" y="12"/>
                  </a:lnTo>
                  <a:lnTo>
                    <a:pt x="739" y="12"/>
                  </a:lnTo>
                  <a:lnTo>
                    <a:pt x="754" y="0"/>
                  </a:lnTo>
                  <a:lnTo>
                    <a:pt x="767" y="10"/>
                  </a:lnTo>
                  <a:lnTo>
                    <a:pt x="767" y="11"/>
                  </a:lnTo>
                  <a:lnTo>
                    <a:pt x="767" y="245"/>
                  </a:lnTo>
                  <a:lnTo>
                    <a:pt x="360" y="243"/>
                  </a:lnTo>
                  <a:lnTo>
                    <a:pt x="0" y="245"/>
                  </a:lnTo>
                  <a:lnTo>
                    <a:pt x="0" y="143"/>
                  </a:lnTo>
                  <a:lnTo>
                    <a:pt x="6" y="143"/>
                  </a:lnTo>
                  <a:lnTo>
                    <a:pt x="6" y="42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22" y="34"/>
                  </a:lnTo>
                  <a:lnTo>
                    <a:pt x="22" y="37"/>
                  </a:lnTo>
                  <a:lnTo>
                    <a:pt x="27" y="35"/>
                  </a:lnTo>
                  <a:lnTo>
                    <a:pt x="27" y="32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9" y="31"/>
                  </a:lnTo>
                  <a:lnTo>
                    <a:pt x="49" y="33"/>
                  </a:lnTo>
                </a:path>
              </a:pathLst>
            </a:custGeom>
            <a:noFill/>
            <a:ln w="1588" cap="rnd">
              <a:solidFill>
                <a:srgbClr val="2B31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1" name="Freeform 399"/>
            <p:cNvSpPr>
              <a:spLocks/>
            </p:cNvSpPr>
            <p:nvPr/>
          </p:nvSpPr>
          <p:spPr bwMode="auto">
            <a:xfrm>
              <a:off x="3330" y="954"/>
              <a:ext cx="25" cy="21"/>
            </a:xfrm>
            <a:custGeom>
              <a:avLst/>
              <a:gdLst>
                <a:gd name="T0" fmla="*/ 13 w 25"/>
                <a:gd name="T1" fmla="*/ 0 h 21"/>
                <a:gd name="T2" fmla="*/ 15 w 25"/>
                <a:gd name="T3" fmla="*/ 7 h 21"/>
                <a:gd name="T4" fmla="*/ 17 w 25"/>
                <a:gd name="T5" fmla="*/ 11 h 21"/>
                <a:gd name="T6" fmla="*/ 21 w 25"/>
                <a:gd name="T7" fmla="*/ 18 h 21"/>
                <a:gd name="T8" fmla="*/ 25 w 25"/>
                <a:gd name="T9" fmla="*/ 21 h 21"/>
                <a:gd name="T10" fmla="*/ 22 w 25"/>
                <a:gd name="T11" fmla="*/ 21 h 21"/>
                <a:gd name="T12" fmla="*/ 19 w 25"/>
                <a:gd name="T13" fmla="*/ 20 h 21"/>
                <a:gd name="T14" fmla="*/ 14 w 25"/>
                <a:gd name="T15" fmla="*/ 20 h 21"/>
                <a:gd name="T16" fmla="*/ 10 w 25"/>
                <a:gd name="T17" fmla="*/ 20 h 21"/>
                <a:gd name="T18" fmla="*/ 5 w 25"/>
                <a:gd name="T19" fmla="*/ 20 h 21"/>
                <a:gd name="T20" fmla="*/ 3 w 25"/>
                <a:gd name="T21" fmla="*/ 21 h 21"/>
                <a:gd name="T22" fmla="*/ 1 w 25"/>
                <a:gd name="T23" fmla="*/ 21 h 21"/>
                <a:gd name="T24" fmla="*/ 1 w 25"/>
                <a:gd name="T25" fmla="*/ 21 h 21"/>
                <a:gd name="T26" fmla="*/ 0 w 25"/>
                <a:gd name="T27" fmla="*/ 21 h 21"/>
                <a:gd name="T28" fmla="*/ 3 w 25"/>
                <a:gd name="T29" fmla="*/ 18 h 21"/>
                <a:gd name="T30" fmla="*/ 6 w 25"/>
                <a:gd name="T31" fmla="*/ 14 h 21"/>
                <a:gd name="T32" fmla="*/ 11 w 25"/>
                <a:gd name="T33" fmla="*/ 6 h 21"/>
                <a:gd name="T34" fmla="*/ 12 w 25"/>
                <a:gd name="T35" fmla="*/ 4 h 21"/>
                <a:gd name="T36" fmla="*/ 12 w 25"/>
                <a:gd name="T37" fmla="*/ 0 h 21"/>
                <a:gd name="T38" fmla="*/ 13 w 25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1">
                  <a:moveTo>
                    <a:pt x="13" y="0"/>
                  </a:moveTo>
                  <a:lnTo>
                    <a:pt x="15" y="7"/>
                  </a:lnTo>
                  <a:lnTo>
                    <a:pt x="17" y="11"/>
                  </a:lnTo>
                  <a:lnTo>
                    <a:pt x="21" y="18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19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6" y="14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2" name="Freeform 400"/>
            <p:cNvSpPr>
              <a:spLocks/>
            </p:cNvSpPr>
            <p:nvPr/>
          </p:nvSpPr>
          <p:spPr bwMode="auto">
            <a:xfrm>
              <a:off x="3247" y="947"/>
              <a:ext cx="767" cy="245"/>
            </a:xfrm>
            <a:custGeom>
              <a:avLst/>
              <a:gdLst>
                <a:gd name="T0" fmla="*/ 54 w 767"/>
                <a:gd name="T1" fmla="*/ 31 h 245"/>
                <a:gd name="T2" fmla="*/ 64 w 767"/>
                <a:gd name="T3" fmla="*/ 32 h 245"/>
                <a:gd name="T4" fmla="*/ 69 w 767"/>
                <a:gd name="T5" fmla="*/ 34 h 245"/>
                <a:gd name="T6" fmla="*/ 78 w 767"/>
                <a:gd name="T7" fmla="*/ 41 h 245"/>
                <a:gd name="T8" fmla="*/ 84 w 767"/>
                <a:gd name="T9" fmla="*/ 42 h 245"/>
                <a:gd name="T10" fmla="*/ 86 w 767"/>
                <a:gd name="T11" fmla="*/ 29 h 245"/>
                <a:gd name="T12" fmla="*/ 86 w 767"/>
                <a:gd name="T13" fmla="*/ 25 h 245"/>
                <a:gd name="T14" fmla="*/ 92 w 767"/>
                <a:gd name="T15" fmla="*/ 16 h 245"/>
                <a:gd name="T16" fmla="*/ 95 w 767"/>
                <a:gd name="T17" fmla="*/ 7 h 245"/>
                <a:gd name="T18" fmla="*/ 98 w 767"/>
                <a:gd name="T19" fmla="*/ 15 h 245"/>
                <a:gd name="T20" fmla="*/ 104 w 767"/>
                <a:gd name="T21" fmla="*/ 25 h 245"/>
                <a:gd name="T22" fmla="*/ 105 w 767"/>
                <a:gd name="T23" fmla="*/ 29 h 245"/>
                <a:gd name="T24" fmla="*/ 102 w 767"/>
                <a:gd name="T25" fmla="*/ 43 h 245"/>
                <a:gd name="T26" fmla="*/ 98 w 767"/>
                <a:gd name="T27" fmla="*/ 49 h 245"/>
                <a:gd name="T28" fmla="*/ 196 w 767"/>
                <a:gd name="T29" fmla="*/ 53 h 245"/>
                <a:gd name="T30" fmla="*/ 234 w 767"/>
                <a:gd name="T31" fmla="*/ 78 h 245"/>
                <a:gd name="T32" fmla="*/ 240 w 767"/>
                <a:gd name="T33" fmla="*/ 84 h 245"/>
                <a:gd name="T34" fmla="*/ 251 w 767"/>
                <a:gd name="T35" fmla="*/ 96 h 245"/>
                <a:gd name="T36" fmla="*/ 327 w 767"/>
                <a:gd name="T37" fmla="*/ 98 h 245"/>
                <a:gd name="T38" fmla="*/ 322 w 767"/>
                <a:gd name="T39" fmla="*/ 81 h 245"/>
                <a:gd name="T40" fmla="*/ 337 w 767"/>
                <a:gd name="T41" fmla="*/ 47 h 245"/>
                <a:gd name="T42" fmla="*/ 355 w 767"/>
                <a:gd name="T43" fmla="*/ 79 h 245"/>
                <a:gd name="T44" fmla="*/ 354 w 767"/>
                <a:gd name="T45" fmla="*/ 94 h 245"/>
                <a:gd name="T46" fmla="*/ 379 w 767"/>
                <a:gd name="T47" fmla="*/ 106 h 245"/>
                <a:gd name="T48" fmla="*/ 400 w 767"/>
                <a:gd name="T49" fmla="*/ 58 h 245"/>
                <a:gd name="T50" fmla="*/ 423 w 767"/>
                <a:gd name="T51" fmla="*/ 56 h 245"/>
                <a:gd name="T52" fmla="*/ 436 w 767"/>
                <a:gd name="T53" fmla="*/ 51 h 245"/>
                <a:gd name="T54" fmla="*/ 440 w 767"/>
                <a:gd name="T55" fmla="*/ 51 h 245"/>
                <a:gd name="T56" fmla="*/ 450 w 767"/>
                <a:gd name="T57" fmla="*/ 57 h 245"/>
                <a:gd name="T58" fmla="*/ 505 w 767"/>
                <a:gd name="T59" fmla="*/ 15 h 245"/>
                <a:gd name="T60" fmla="*/ 525 w 767"/>
                <a:gd name="T61" fmla="*/ 18 h 245"/>
                <a:gd name="T62" fmla="*/ 527 w 767"/>
                <a:gd name="T63" fmla="*/ 31 h 245"/>
                <a:gd name="T64" fmla="*/ 624 w 767"/>
                <a:gd name="T65" fmla="*/ 34 h 245"/>
                <a:gd name="T66" fmla="*/ 647 w 767"/>
                <a:gd name="T67" fmla="*/ 116 h 245"/>
                <a:gd name="T68" fmla="*/ 644 w 767"/>
                <a:gd name="T69" fmla="*/ 119 h 245"/>
                <a:gd name="T70" fmla="*/ 643 w 767"/>
                <a:gd name="T71" fmla="*/ 122 h 245"/>
                <a:gd name="T72" fmla="*/ 642 w 767"/>
                <a:gd name="T73" fmla="*/ 119 h 245"/>
                <a:gd name="T74" fmla="*/ 640 w 767"/>
                <a:gd name="T75" fmla="*/ 116 h 245"/>
                <a:gd name="T76" fmla="*/ 633 w 767"/>
                <a:gd name="T77" fmla="*/ 157 h 245"/>
                <a:gd name="T78" fmla="*/ 686 w 767"/>
                <a:gd name="T79" fmla="*/ 100 h 245"/>
                <a:gd name="T80" fmla="*/ 685 w 767"/>
                <a:gd name="T81" fmla="*/ 104 h 245"/>
                <a:gd name="T82" fmla="*/ 681 w 767"/>
                <a:gd name="T83" fmla="*/ 105 h 245"/>
                <a:gd name="T84" fmla="*/ 681 w 767"/>
                <a:gd name="T85" fmla="*/ 102 h 245"/>
                <a:gd name="T86" fmla="*/ 680 w 767"/>
                <a:gd name="T87" fmla="*/ 19 h 245"/>
                <a:gd name="T88" fmla="*/ 739 w 767"/>
                <a:gd name="T89" fmla="*/ 12 h 245"/>
                <a:gd name="T90" fmla="*/ 767 w 767"/>
                <a:gd name="T91" fmla="*/ 11 h 245"/>
                <a:gd name="T92" fmla="*/ 0 w 767"/>
                <a:gd name="T93" fmla="*/ 245 h 245"/>
                <a:gd name="T94" fmla="*/ 6 w 767"/>
                <a:gd name="T95" fmla="*/ 42 h 245"/>
                <a:gd name="T96" fmla="*/ 17 w 767"/>
                <a:gd name="T97" fmla="*/ 40 h 245"/>
                <a:gd name="T98" fmla="*/ 22 w 767"/>
                <a:gd name="T99" fmla="*/ 37 h 245"/>
                <a:gd name="T100" fmla="*/ 31 w 767"/>
                <a:gd name="T101" fmla="*/ 31 h 245"/>
                <a:gd name="T102" fmla="*/ 43 w 767"/>
                <a:gd name="T103" fmla="*/ 33 h 245"/>
                <a:gd name="T104" fmla="*/ 49 w 767"/>
                <a:gd name="T105" fmla="*/ 3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7" h="245">
                  <a:moveTo>
                    <a:pt x="49" y="33"/>
                  </a:moveTo>
                  <a:lnTo>
                    <a:pt x="54" y="33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74" y="36"/>
                  </a:lnTo>
                  <a:lnTo>
                    <a:pt x="74" y="39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83" y="41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4" y="28"/>
                  </a:lnTo>
                  <a:lnTo>
                    <a:pt x="83" y="28"/>
                  </a:lnTo>
                  <a:lnTo>
                    <a:pt x="86" y="25"/>
                  </a:lnTo>
                  <a:lnTo>
                    <a:pt x="88" y="23"/>
                  </a:lnTo>
                  <a:lnTo>
                    <a:pt x="89" y="21"/>
                  </a:lnTo>
                  <a:lnTo>
                    <a:pt x="92" y="16"/>
                  </a:lnTo>
                  <a:lnTo>
                    <a:pt x="94" y="13"/>
                  </a:lnTo>
                  <a:lnTo>
                    <a:pt x="95" y="10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7" y="9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2" y="21"/>
                  </a:lnTo>
                  <a:lnTo>
                    <a:pt x="104" y="25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05" y="29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2" y="43"/>
                  </a:lnTo>
                  <a:lnTo>
                    <a:pt x="100" y="44"/>
                  </a:lnTo>
                  <a:lnTo>
                    <a:pt x="99" y="45"/>
                  </a:lnTo>
                  <a:lnTo>
                    <a:pt x="98" y="49"/>
                  </a:lnTo>
                  <a:lnTo>
                    <a:pt x="98" y="73"/>
                  </a:lnTo>
                  <a:lnTo>
                    <a:pt x="133" y="72"/>
                  </a:lnTo>
                  <a:lnTo>
                    <a:pt x="196" y="53"/>
                  </a:lnTo>
                  <a:lnTo>
                    <a:pt x="205" y="68"/>
                  </a:lnTo>
                  <a:lnTo>
                    <a:pt x="227" y="63"/>
                  </a:lnTo>
                  <a:lnTo>
                    <a:pt x="234" y="78"/>
                  </a:lnTo>
                  <a:lnTo>
                    <a:pt x="233" y="78"/>
                  </a:lnTo>
                  <a:lnTo>
                    <a:pt x="233" y="84"/>
                  </a:lnTo>
                  <a:lnTo>
                    <a:pt x="240" y="84"/>
                  </a:lnTo>
                  <a:lnTo>
                    <a:pt x="240" y="87"/>
                  </a:lnTo>
                  <a:lnTo>
                    <a:pt x="236" y="87"/>
                  </a:lnTo>
                  <a:lnTo>
                    <a:pt x="251" y="96"/>
                  </a:lnTo>
                  <a:lnTo>
                    <a:pt x="262" y="94"/>
                  </a:lnTo>
                  <a:lnTo>
                    <a:pt x="274" y="82"/>
                  </a:lnTo>
                  <a:lnTo>
                    <a:pt x="327" y="98"/>
                  </a:lnTo>
                  <a:lnTo>
                    <a:pt x="323" y="92"/>
                  </a:lnTo>
                  <a:lnTo>
                    <a:pt x="323" y="82"/>
                  </a:lnTo>
                  <a:lnTo>
                    <a:pt x="322" y="81"/>
                  </a:lnTo>
                  <a:lnTo>
                    <a:pt x="320" y="79"/>
                  </a:lnTo>
                  <a:lnTo>
                    <a:pt x="337" y="56"/>
                  </a:lnTo>
                  <a:lnTo>
                    <a:pt x="337" y="47"/>
                  </a:lnTo>
                  <a:lnTo>
                    <a:pt x="340" y="47"/>
                  </a:lnTo>
                  <a:lnTo>
                    <a:pt x="339" y="56"/>
                  </a:lnTo>
                  <a:lnTo>
                    <a:pt x="355" y="79"/>
                  </a:lnTo>
                  <a:lnTo>
                    <a:pt x="354" y="81"/>
                  </a:lnTo>
                  <a:lnTo>
                    <a:pt x="354" y="90"/>
                  </a:lnTo>
                  <a:lnTo>
                    <a:pt x="354" y="94"/>
                  </a:lnTo>
                  <a:lnTo>
                    <a:pt x="349" y="99"/>
                  </a:lnTo>
                  <a:lnTo>
                    <a:pt x="349" y="106"/>
                  </a:lnTo>
                  <a:lnTo>
                    <a:pt x="379" y="106"/>
                  </a:lnTo>
                  <a:lnTo>
                    <a:pt x="379" y="70"/>
                  </a:lnTo>
                  <a:lnTo>
                    <a:pt x="400" y="63"/>
                  </a:lnTo>
                  <a:lnTo>
                    <a:pt x="400" y="58"/>
                  </a:lnTo>
                  <a:lnTo>
                    <a:pt x="413" y="51"/>
                  </a:lnTo>
                  <a:lnTo>
                    <a:pt x="423" y="51"/>
                  </a:lnTo>
                  <a:lnTo>
                    <a:pt x="423" y="56"/>
                  </a:lnTo>
                  <a:lnTo>
                    <a:pt x="428" y="57"/>
                  </a:lnTo>
                  <a:lnTo>
                    <a:pt x="428" y="51"/>
                  </a:lnTo>
                  <a:lnTo>
                    <a:pt x="436" y="51"/>
                  </a:lnTo>
                  <a:lnTo>
                    <a:pt x="436" y="56"/>
                  </a:lnTo>
                  <a:lnTo>
                    <a:pt x="440" y="57"/>
                  </a:lnTo>
                  <a:lnTo>
                    <a:pt x="440" y="51"/>
                  </a:lnTo>
                  <a:lnTo>
                    <a:pt x="448" y="51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86" y="6"/>
                  </a:lnTo>
                  <a:lnTo>
                    <a:pt x="505" y="18"/>
                  </a:lnTo>
                  <a:lnTo>
                    <a:pt x="505" y="15"/>
                  </a:lnTo>
                  <a:lnTo>
                    <a:pt x="525" y="15"/>
                  </a:lnTo>
                  <a:lnTo>
                    <a:pt x="525" y="18"/>
                  </a:lnTo>
                  <a:lnTo>
                    <a:pt x="525" y="18"/>
                  </a:lnTo>
                  <a:lnTo>
                    <a:pt x="523" y="19"/>
                  </a:lnTo>
                  <a:lnTo>
                    <a:pt x="523" y="29"/>
                  </a:lnTo>
                  <a:lnTo>
                    <a:pt x="527" y="31"/>
                  </a:lnTo>
                  <a:lnTo>
                    <a:pt x="547" y="31"/>
                  </a:lnTo>
                  <a:lnTo>
                    <a:pt x="547" y="34"/>
                  </a:lnTo>
                  <a:lnTo>
                    <a:pt x="624" y="34"/>
                  </a:lnTo>
                  <a:lnTo>
                    <a:pt x="625" y="39"/>
                  </a:lnTo>
                  <a:lnTo>
                    <a:pt x="635" y="39"/>
                  </a:lnTo>
                  <a:lnTo>
                    <a:pt x="647" y="116"/>
                  </a:lnTo>
                  <a:lnTo>
                    <a:pt x="645" y="116"/>
                  </a:lnTo>
                  <a:lnTo>
                    <a:pt x="645" y="118"/>
                  </a:lnTo>
                  <a:lnTo>
                    <a:pt x="644" y="119"/>
                  </a:lnTo>
                  <a:lnTo>
                    <a:pt x="645" y="120"/>
                  </a:lnTo>
                  <a:lnTo>
                    <a:pt x="645" y="121"/>
                  </a:lnTo>
                  <a:lnTo>
                    <a:pt x="643" y="122"/>
                  </a:lnTo>
                  <a:lnTo>
                    <a:pt x="641" y="121"/>
                  </a:lnTo>
                  <a:lnTo>
                    <a:pt x="641" y="120"/>
                  </a:lnTo>
                  <a:lnTo>
                    <a:pt x="642" y="119"/>
                  </a:lnTo>
                  <a:lnTo>
                    <a:pt x="641" y="118"/>
                  </a:lnTo>
                  <a:lnTo>
                    <a:pt x="641" y="116"/>
                  </a:lnTo>
                  <a:lnTo>
                    <a:pt x="640" y="116"/>
                  </a:lnTo>
                  <a:lnTo>
                    <a:pt x="640" y="142"/>
                  </a:lnTo>
                  <a:lnTo>
                    <a:pt x="633" y="142"/>
                  </a:lnTo>
                  <a:lnTo>
                    <a:pt x="633" y="157"/>
                  </a:lnTo>
                  <a:lnTo>
                    <a:pt x="687" y="157"/>
                  </a:lnTo>
                  <a:lnTo>
                    <a:pt x="687" y="100"/>
                  </a:lnTo>
                  <a:lnTo>
                    <a:pt x="686" y="100"/>
                  </a:lnTo>
                  <a:lnTo>
                    <a:pt x="686" y="102"/>
                  </a:lnTo>
                  <a:lnTo>
                    <a:pt x="685" y="103"/>
                  </a:lnTo>
                  <a:lnTo>
                    <a:pt x="685" y="104"/>
                  </a:lnTo>
                  <a:lnTo>
                    <a:pt x="685" y="105"/>
                  </a:lnTo>
                  <a:lnTo>
                    <a:pt x="683" y="106"/>
                  </a:lnTo>
                  <a:lnTo>
                    <a:pt x="681" y="105"/>
                  </a:lnTo>
                  <a:lnTo>
                    <a:pt x="681" y="104"/>
                  </a:lnTo>
                  <a:lnTo>
                    <a:pt x="681" y="103"/>
                  </a:lnTo>
                  <a:lnTo>
                    <a:pt x="681" y="102"/>
                  </a:lnTo>
                  <a:lnTo>
                    <a:pt x="681" y="100"/>
                  </a:lnTo>
                  <a:lnTo>
                    <a:pt x="680" y="100"/>
                  </a:lnTo>
                  <a:lnTo>
                    <a:pt x="680" y="19"/>
                  </a:lnTo>
                  <a:lnTo>
                    <a:pt x="672" y="17"/>
                  </a:lnTo>
                  <a:lnTo>
                    <a:pt x="672" y="12"/>
                  </a:lnTo>
                  <a:lnTo>
                    <a:pt x="739" y="12"/>
                  </a:lnTo>
                  <a:lnTo>
                    <a:pt x="754" y="0"/>
                  </a:lnTo>
                  <a:lnTo>
                    <a:pt x="767" y="10"/>
                  </a:lnTo>
                  <a:lnTo>
                    <a:pt x="767" y="11"/>
                  </a:lnTo>
                  <a:lnTo>
                    <a:pt x="767" y="245"/>
                  </a:lnTo>
                  <a:lnTo>
                    <a:pt x="360" y="243"/>
                  </a:lnTo>
                  <a:lnTo>
                    <a:pt x="0" y="245"/>
                  </a:lnTo>
                  <a:lnTo>
                    <a:pt x="0" y="143"/>
                  </a:lnTo>
                  <a:lnTo>
                    <a:pt x="6" y="143"/>
                  </a:lnTo>
                  <a:lnTo>
                    <a:pt x="6" y="42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22" y="34"/>
                  </a:lnTo>
                  <a:lnTo>
                    <a:pt x="22" y="37"/>
                  </a:lnTo>
                  <a:lnTo>
                    <a:pt x="27" y="35"/>
                  </a:lnTo>
                  <a:lnTo>
                    <a:pt x="27" y="32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9" y="31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3" name="Freeform 401"/>
            <p:cNvSpPr>
              <a:spLocks/>
            </p:cNvSpPr>
            <p:nvPr/>
          </p:nvSpPr>
          <p:spPr bwMode="auto">
            <a:xfrm>
              <a:off x="3328" y="954"/>
              <a:ext cx="52" cy="76"/>
            </a:xfrm>
            <a:custGeom>
              <a:avLst/>
              <a:gdLst>
                <a:gd name="T0" fmla="*/ 0 w 52"/>
                <a:gd name="T1" fmla="*/ 34 h 76"/>
                <a:gd name="T2" fmla="*/ 3 w 52"/>
                <a:gd name="T3" fmla="*/ 35 h 76"/>
                <a:gd name="T4" fmla="*/ 5 w 52"/>
                <a:gd name="T5" fmla="*/ 35 h 76"/>
                <a:gd name="T6" fmla="*/ 5 w 52"/>
                <a:gd name="T7" fmla="*/ 34 h 76"/>
                <a:gd name="T8" fmla="*/ 5 w 52"/>
                <a:gd name="T9" fmla="*/ 22 h 76"/>
                <a:gd name="T10" fmla="*/ 3 w 52"/>
                <a:gd name="T11" fmla="*/ 21 h 76"/>
                <a:gd name="T12" fmla="*/ 2 w 52"/>
                <a:gd name="T13" fmla="*/ 21 h 76"/>
                <a:gd name="T14" fmla="*/ 5 w 52"/>
                <a:gd name="T15" fmla="*/ 18 h 76"/>
                <a:gd name="T16" fmla="*/ 7 w 52"/>
                <a:gd name="T17" fmla="*/ 16 h 76"/>
                <a:gd name="T18" fmla="*/ 8 w 52"/>
                <a:gd name="T19" fmla="*/ 14 h 76"/>
                <a:gd name="T20" fmla="*/ 11 w 52"/>
                <a:gd name="T21" fmla="*/ 10 h 76"/>
                <a:gd name="T22" fmla="*/ 13 w 52"/>
                <a:gd name="T23" fmla="*/ 6 h 76"/>
                <a:gd name="T24" fmla="*/ 14 w 52"/>
                <a:gd name="T25" fmla="*/ 3 h 76"/>
                <a:gd name="T26" fmla="*/ 14 w 52"/>
                <a:gd name="T27" fmla="*/ 1 h 76"/>
                <a:gd name="T28" fmla="*/ 15 w 52"/>
                <a:gd name="T29" fmla="*/ 0 h 76"/>
                <a:gd name="T30" fmla="*/ 16 w 52"/>
                <a:gd name="T31" fmla="*/ 2 h 76"/>
                <a:gd name="T32" fmla="*/ 17 w 52"/>
                <a:gd name="T33" fmla="*/ 8 h 76"/>
                <a:gd name="T34" fmla="*/ 19 w 52"/>
                <a:gd name="T35" fmla="*/ 11 h 76"/>
                <a:gd name="T36" fmla="*/ 21 w 52"/>
                <a:gd name="T37" fmla="*/ 15 h 76"/>
                <a:gd name="T38" fmla="*/ 23 w 52"/>
                <a:gd name="T39" fmla="*/ 18 h 76"/>
                <a:gd name="T40" fmla="*/ 25 w 52"/>
                <a:gd name="T41" fmla="*/ 19 h 76"/>
                <a:gd name="T42" fmla="*/ 27 w 52"/>
                <a:gd name="T43" fmla="*/ 21 h 76"/>
                <a:gd name="T44" fmla="*/ 24 w 52"/>
                <a:gd name="T45" fmla="*/ 22 h 76"/>
                <a:gd name="T46" fmla="*/ 24 w 52"/>
                <a:gd name="T47" fmla="*/ 35 h 76"/>
                <a:gd name="T48" fmla="*/ 22 w 52"/>
                <a:gd name="T49" fmla="*/ 35 h 76"/>
                <a:gd name="T50" fmla="*/ 21 w 52"/>
                <a:gd name="T51" fmla="*/ 36 h 76"/>
                <a:gd name="T52" fmla="*/ 19 w 52"/>
                <a:gd name="T53" fmla="*/ 37 h 76"/>
                <a:gd name="T54" fmla="*/ 18 w 52"/>
                <a:gd name="T55" fmla="*/ 38 h 76"/>
                <a:gd name="T56" fmla="*/ 17 w 52"/>
                <a:gd name="T57" fmla="*/ 42 h 76"/>
                <a:gd name="T58" fmla="*/ 17 w 52"/>
                <a:gd name="T59" fmla="*/ 66 h 76"/>
                <a:gd name="T60" fmla="*/ 52 w 52"/>
                <a:gd name="T61" fmla="*/ 65 h 76"/>
                <a:gd name="T62" fmla="*/ 11 w 52"/>
                <a:gd name="T63" fmla="*/ 76 h 76"/>
                <a:gd name="T64" fmla="*/ 0 w 52"/>
                <a:gd name="T6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76">
                  <a:moveTo>
                    <a:pt x="0" y="34"/>
                  </a:moveTo>
                  <a:lnTo>
                    <a:pt x="3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4" y="22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1" y="36"/>
                  </a:lnTo>
                  <a:lnTo>
                    <a:pt x="19" y="37"/>
                  </a:lnTo>
                  <a:lnTo>
                    <a:pt x="18" y="38"/>
                  </a:lnTo>
                  <a:lnTo>
                    <a:pt x="17" y="42"/>
                  </a:lnTo>
                  <a:lnTo>
                    <a:pt x="17" y="66"/>
                  </a:lnTo>
                  <a:lnTo>
                    <a:pt x="52" y="65"/>
                  </a:lnTo>
                  <a:lnTo>
                    <a:pt x="11" y="7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4" name="Freeform 402"/>
            <p:cNvSpPr>
              <a:spLocks/>
            </p:cNvSpPr>
            <p:nvPr/>
          </p:nvSpPr>
          <p:spPr bwMode="auto">
            <a:xfrm>
              <a:off x="3734" y="952"/>
              <a:ext cx="149" cy="102"/>
            </a:xfrm>
            <a:custGeom>
              <a:avLst/>
              <a:gdLst>
                <a:gd name="T0" fmla="*/ 0 w 149"/>
                <a:gd name="T1" fmla="*/ 0 h 102"/>
                <a:gd name="T2" fmla="*/ 19 w 149"/>
                <a:gd name="T3" fmla="*/ 14 h 102"/>
                <a:gd name="T4" fmla="*/ 26 w 149"/>
                <a:gd name="T5" fmla="*/ 23 h 102"/>
                <a:gd name="T6" fmla="*/ 37 w 149"/>
                <a:gd name="T7" fmla="*/ 29 h 102"/>
                <a:gd name="T8" fmla="*/ 37 w 149"/>
                <a:gd name="T9" fmla="*/ 24 h 102"/>
                <a:gd name="T10" fmla="*/ 45 w 149"/>
                <a:gd name="T11" fmla="*/ 28 h 102"/>
                <a:gd name="T12" fmla="*/ 48 w 149"/>
                <a:gd name="T13" fmla="*/ 34 h 102"/>
                <a:gd name="T14" fmla="*/ 58 w 149"/>
                <a:gd name="T15" fmla="*/ 40 h 102"/>
                <a:gd name="T16" fmla="*/ 58 w 149"/>
                <a:gd name="T17" fmla="*/ 29 h 102"/>
                <a:gd name="T18" fmla="*/ 137 w 149"/>
                <a:gd name="T19" fmla="*/ 29 h 102"/>
                <a:gd name="T20" fmla="*/ 138 w 149"/>
                <a:gd name="T21" fmla="*/ 34 h 102"/>
                <a:gd name="T22" fmla="*/ 149 w 149"/>
                <a:gd name="T23" fmla="*/ 34 h 102"/>
                <a:gd name="T24" fmla="*/ 119 w 149"/>
                <a:gd name="T25" fmla="*/ 96 h 102"/>
                <a:gd name="T26" fmla="*/ 109 w 149"/>
                <a:gd name="T27" fmla="*/ 96 h 102"/>
                <a:gd name="T28" fmla="*/ 109 w 149"/>
                <a:gd name="T29" fmla="*/ 102 h 102"/>
                <a:gd name="T30" fmla="*/ 58 w 149"/>
                <a:gd name="T31" fmla="*/ 82 h 102"/>
                <a:gd name="T32" fmla="*/ 58 w 149"/>
                <a:gd name="T33" fmla="*/ 77 h 102"/>
                <a:gd name="T34" fmla="*/ 0 w 14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2">
                  <a:moveTo>
                    <a:pt x="0" y="0"/>
                  </a:moveTo>
                  <a:lnTo>
                    <a:pt x="19" y="14"/>
                  </a:lnTo>
                  <a:lnTo>
                    <a:pt x="26" y="23"/>
                  </a:lnTo>
                  <a:lnTo>
                    <a:pt x="37" y="29"/>
                  </a:lnTo>
                  <a:lnTo>
                    <a:pt x="37" y="24"/>
                  </a:lnTo>
                  <a:lnTo>
                    <a:pt x="45" y="28"/>
                  </a:lnTo>
                  <a:lnTo>
                    <a:pt x="48" y="34"/>
                  </a:lnTo>
                  <a:lnTo>
                    <a:pt x="58" y="40"/>
                  </a:lnTo>
                  <a:lnTo>
                    <a:pt x="58" y="29"/>
                  </a:lnTo>
                  <a:lnTo>
                    <a:pt x="137" y="29"/>
                  </a:lnTo>
                  <a:lnTo>
                    <a:pt x="138" y="34"/>
                  </a:lnTo>
                  <a:lnTo>
                    <a:pt x="149" y="34"/>
                  </a:lnTo>
                  <a:lnTo>
                    <a:pt x="119" y="96"/>
                  </a:lnTo>
                  <a:lnTo>
                    <a:pt x="109" y="96"/>
                  </a:lnTo>
                  <a:lnTo>
                    <a:pt x="109" y="102"/>
                  </a:lnTo>
                  <a:lnTo>
                    <a:pt x="58" y="82"/>
                  </a:lnTo>
                  <a:lnTo>
                    <a:pt x="58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5" name="Freeform 403"/>
            <p:cNvSpPr>
              <a:spLocks/>
            </p:cNvSpPr>
            <p:nvPr/>
          </p:nvSpPr>
          <p:spPr bwMode="auto">
            <a:xfrm>
              <a:off x="3734" y="952"/>
              <a:ext cx="149" cy="102"/>
            </a:xfrm>
            <a:custGeom>
              <a:avLst/>
              <a:gdLst>
                <a:gd name="T0" fmla="*/ 0 w 149"/>
                <a:gd name="T1" fmla="*/ 0 h 102"/>
                <a:gd name="T2" fmla="*/ 19 w 149"/>
                <a:gd name="T3" fmla="*/ 14 h 102"/>
                <a:gd name="T4" fmla="*/ 26 w 149"/>
                <a:gd name="T5" fmla="*/ 23 h 102"/>
                <a:gd name="T6" fmla="*/ 37 w 149"/>
                <a:gd name="T7" fmla="*/ 29 h 102"/>
                <a:gd name="T8" fmla="*/ 37 w 149"/>
                <a:gd name="T9" fmla="*/ 24 h 102"/>
                <a:gd name="T10" fmla="*/ 45 w 149"/>
                <a:gd name="T11" fmla="*/ 28 h 102"/>
                <a:gd name="T12" fmla="*/ 48 w 149"/>
                <a:gd name="T13" fmla="*/ 34 h 102"/>
                <a:gd name="T14" fmla="*/ 58 w 149"/>
                <a:gd name="T15" fmla="*/ 40 h 102"/>
                <a:gd name="T16" fmla="*/ 58 w 149"/>
                <a:gd name="T17" fmla="*/ 29 h 102"/>
                <a:gd name="T18" fmla="*/ 137 w 149"/>
                <a:gd name="T19" fmla="*/ 29 h 102"/>
                <a:gd name="T20" fmla="*/ 138 w 149"/>
                <a:gd name="T21" fmla="*/ 34 h 102"/>
                <a:gd name="T22" fmla="*/ 149 w 149"/>
                <a:gd name="T23" fmla="*/ 34 h 102"/>
                <a:gd name="T24" fmla="*/ 119 w 149"/>
                <a:gd name="T25" fmla="*/ 96 h 102"/>
                <a:gd name="T26" fmla="*/ 109 w 149"/>
                <a:gd name="T27" fmla="*/ 96 h 102"/>
                <a:gd name="T28" fmla="*/ 109 w 149"/>
                <a:gd name="T29" fmla="*/ 102 h 102"/>
                <a:gd name="T30" fmla="*/ 58 w 149"/>
                <a:gd name="T31" fmla="*/ 82 h 102"/>
                <a:gd name="T32" fmla="*/ 58 w 149"/>
                <a:gd name="T33" fmla="*/ 77 h 102"/>
                <a:gd name="T34" fmla="*/ 0 w 14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2">
                  <a:moveTo>
                    <a:pt x="0" y="0"/>
                  </a:moveTo>
                  <a:lnTo>
                    <a:pt x="19" y="14"/>
                  </a:lnTo>
                  <a:lnTo>
                    <a:pt x="26" y="23"/>
                  </a:lnTo>
                  <a:lnTo>
                    <a:pt x="37" y="29"/>
                  </a:lnTo>
                  <a:lnTo>
                    <a:pt x="37" y="24"/>
                  </a:lnTo>
                  <a:lnTo>
                    <a:pt x="45" y="28"/>
                  </a:lnTo>
                  <a:lnTo>
                    <a:pt x="48" y="34"/>
                  </a:lnTo>
                  <a:lnTo>
                    <a:pt x="58" y="40"/>
                  </a:lnTo>
                  <a:lnTo>
                    <a:pt x="58" y="29"/>
                  </a:lnTo>
                  <a:lnTo>
                    <a:pt x="137" y="29"/>
                  </a:lnTo>
                  <a:lnTo>
                    <a:pt x="138" y="34"/>
                  </a:lnTo>
                  <a:lnTo>
                    <a:pt x="149" y="34"/>
                  </a:lnTo>
                  <a:lnTo>
                    <a:pt x="119" y="96"/>
                  </a:lnTo>
                  <a:lnTo>
                    <a:pt x="109" y="96"/>
                  </a:lnTo>
                  <a:lnTo>
                    <a:pt x="109" y="102"/>
                  </a:lnTo>
                  <a:lnTo>
                    <a:pt x="58" y="82"/>
                  </a:lnTo>
                  <a:lnTo>
                    <a:pt x="58" y="77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6" name="Freeform 404"/>
            <p:cNvSpPr>
              <a:spLocks/>
            </p:cNvSpPr>
            <p:nvPr/>
          </p:nvSpPr>
          <p:spPr bwMode="auto">
            <a:xfrm>
              <a:off x="3919" y="958"/>
              <a:ext cx="95" cy="89"/>
            </a:xfrm>
            <a:custGeom>
              <a:avLst/>
              <a:gdLst>
                <a:gd name="T0" fmla="*/ 66 w 95"/>
                <a:gd name="T1" fmla="*/ 0 h 89"/>
                <a:gd name="T2" fmla="*/ 50 w 95"/>
                <a:gd name="T3" fmla="*/ 14 h 89"/>
                <a:gd name="T4" fmla="*/ 50 w 95"/>
                <a:gd name="T5" fmla="*/ 16 h 89"/>
                <a:gd name="T6" fmla="*/ 53 w 95"/>
                <a:gd name="T7" fmla="*/ 16 h 89"/>
                <a:gd name="T8" fmla="*/ 55 w 95"/>
                <a:gd name="T9" fmla="*/ 14 h 89"/>
                <a:gd name="T10" fmla="*/ 55 w 95"/>
                <a:gd name="T11" fmla="*/ 42 h 89"/>
                <a:gd name="T12" fmla="*/ 95 w 95"/>
                <a:gd name="T13" fmla="*/ 42 h 89"/>
                <a:gd name="T14" fmla="*/ 95 w 95"/>
                <a:gd name="T15" fmla="*/ 89 h 89"/>
                <a:gd name="T16" fmla="*/ 9 w 95"/>
                <a:gd name="T17" fmla="*/ 89 h 89"/>
                <a:gd name="T18" fmla="*/ 8 w 95"/>
                <a:gd name="T19" fmla="*/ 8 h 89"/>
                <a:gd name="T20" fmla="*/ 0 w 95"/>
                <a:gd name="T21" fmla="*/ 6 h 89"/>
                <a:gd name="T22" fmla="*/ 0 w 95"/>
                <a:gd name="T23" fmla="*/ 0 h 89"/>
                <a:gd name="T24" fmla="*/ 66 w 9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89">
                  <a:moveTo>
                    <a:pt x="66" y="0"/>
                  </a:moveTo>
                  <a:lnTo>
                    <a:pt x="50" y="14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5" y="14"/>
                  </a:lnTo>
                  <a:lnTo>
                    <a:pt x="55" y="42"/>
                  </a:lnTo>
                  <a:lnTo>
                    <a:pt x="95" y="42"/>
                  </a:lnTo>
                  <a:lnTo>
                    <a:pt x="95" y="89"/>
                  </a:lnTo>
                  <a:lnTo>
                    <a:pt x="9" y="89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7" name="Freeform 405"/>
            <p:cNvSpPr>
              <a:spLocks/>
            </p:cNvSpPr>
            <p:nvPr/>
          </p:nvSpPr>
          <p:spPr bwMode="auto">
            <a:xfrm>
              <a:off x="3919" y="958"/>
              <a:ext cx="95" cy="89"/>
            </a:xfrm>
            <a:custGeom>
              <a:avLst/>
              <a:gdLst>
                <a:gd name="T0" fmla="*/ 66 w 95"/>
                <a:gd name="T1" fmla="*/ 0 h 89"/>
                <a:gd name="T2" fmla="*/ 50 w 95"/>
                <a:gd name="T3" fmla="*/ 14 h 89"/>
                <a:gd name="T4" fmla="*/ 50 w 95"/>
                <a:gd name="T5" fmla="*/ 16 h 89"/>
                <a:gd name="T6" fmla="*/ 53 w 95"/>
                <a:gd name="T7" fmla="*/ 16 h 89"/>
                <a:gd name="T8" fmla="*/ 55 w 95"/>
                <a:gd name="T9" fmla="*/ 14 h 89"/>
                <a:gd name="T10" fmla="*/ 55 w 95"/>
                <a:gd name="T11" fmla="*/ 42 h 89"/>
                <a:gd name="T12" fmla="*/ 95 w 95"/>
                <a:gd name="T13" fmla="*/ 42 h 89"/>
                <a:gd name="T14" fmla="*/ 95 w 95"/>
                <a:gd name="T15" fmla="*/ 89 h 89"/>
                <a:gd name="T16" fmla="*/ 9 w 95"/>
                <a:gd name="T17" fmla="*/ 89 h 89"/>
                <a:gd name="T18" fmla="*/ 8 w 95"/>
                <a:gd name="T19" fmla="*/ 8 h 89"/>
                <a:gd name="T20" fmla="*/ 0 w 95"/>
                <a:gd name="T21" fmla="*/ 6 h 89"/>
                <a:gd name="T22" fmla="*/ 0 w 95"/>
                <a:gd name="T23" fmla="*/ 0 h 89"/>
                <a:gd name="T24" fmla="*/ 66 w 9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89">
                  <a:moveTo>
                    <a:pt x="66" y="0"/>
                  </a:moveTo>
                  <a:lnTo>
                    <a:pt x="50" y="14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5" y="14"/>
                  </a:lnTo>
                  <a:lnTo>
                    <a:pt x="55" y="42"/>
                  </a:lnTo>
                  <a:lnTo>
                    <a:pt x="95" y="42"/>
                  </a:lnTo>
                  <a:lnTo>
                    <a:pt x="95" y="89"/>
                  </a:lnTo>
                  <a:lnTo>
                    <a:pt x="9" y="89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8" name="Freeform 406"/>
            <p:cNvSpPr>
              <a:spLocks/>
            </p:cNvSpPr>
            <p:nvPr/>
          </p:nvSpPr>
          <p:spPr bwMode="auto">
            <a:xfrm>
              <a:off x="3674" y="952"/>
              <a:ext cx="118" cy="87"/>
            </a:xfrm>
            <a:custGeom>
              <a:avLst/>
              <a:gdLst>
                <a:gd name="T0" fmla="*/ 60 w 118"/>
                <a:gd name="T1" fmla="*/ 0 h 87"/>
                <a:gd name="T2" fmla="*/ 0 w 118"/>
                <a:gd name="T3" fmla="*/ 81 h 87"/>
                <a:gd name="T4" fmla="*/ 0 w 118"/>
                <a:gd name="T5" fmla="*/ 87 h 87"/>
                <a:gd name="T6" fmla="*/ 6 w 118"/>
                <a:gd name="T7" fmla="*/ 87 h 87"/>
                <a:gd name="T8" fmla="*/ 60 w 118"/>
                <a:gd name="T9" fmla="*/ 12 h 87"/>
                <a:gd name="T10" fmla="*/ 113 w 118"/>
                <a:gd name="T11" fmla="*/ 82 h 87"/>
                <a:gd name="T12" fmla="*/ 118 w 118"/>
                <a:gd name="T13" fmla="*/ 82 h 87"/>
                <a:gd name="T14" fmla="*/ 118 w 118"/>
                <a:gd name="T15" fmla="*/ 77 h 87"/>
                <a:gd name="T16" fmla="*/ 60 w 118"/>
                <a:gd name="T1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7">
                  <a:moveTo>
                    <a:pt x="60" y="0"/>
                  </a:moveTo>
                  <a:lnTo>
                    <a:pt x="0" y="81"/>
                  </a:lnTo>
                  <a:lnTo>
                    <a:pt x="0" y="87"/>
                  </a:lnTo>
                  <a:lnTo>
                    <a:pt x="6" y="87"/>
                  </a:lnTo>
                  <a:lnTo>
                    <a:pt x="60" y="12"/>
                  </a:lnTo>
                  <a:lnTo>
                    <a:pt x="113" y="82"/>
                  </a:lnTo>
                  <a:lnTo>
                    <a:pt x="118" y="82"/>
                  </a:lnTo>
                  <a:lnTo>
                    <a:pt x="118" y="77"/>
                  </a:lnTo>
                  <a:lnTo>
                    <a:pt x="60" y="1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9" name="Freeform 407"/>
            <p:cNvSpPr>
              <a:spLocks/>
            </p:cNvSpPr>
            <p:nvPr/>
          </p:nvSpPr>
          <p:spPr bwMode="auto">
            <a:xfrm>
              <a:off x="3247" y="978"/>
              <a:ext cx="60" cy="214"/>
            </a:xfrm>
            <a:custGeom>
              <a:avLst/>
              <a:gdLst>
                <a:gd name="T0" fmla="*/ 49 w 60"/>
                <a:gd name="T1" fmla="*/ 3 h 214"/>
                <a:gd name="T2" fmla="*/ 54 w 60"/>
                <a:gd name="T3" fmla="*/ 3 h 214"/>
                <a:gd name="T4" fmla="*/ 54 w 60"/>
                <a:gd name="T5" fmla="*/ 0 h 214"/>
                <a:gd name="T6" fmla="*/ 57 w 60"/>
                <a:gd name="T7" fmla="*/ 0 h 214"/>
                <a:gd name="T8" fmla="*/ 60 w 60"/>
                <a:gd name="T9" fmla="*/ 0 h 214"/>
                <a:gd name="T10" fmla="*/ 60 w 60"/>
                <a:gd name="T11" fmla="*/ 0 h 214"/>
                <a:gd name="T12" fmla="*/ 39 w 60"/>
                <a:gd name="T13" fmla="*/ 72 h 214"/>
                <a:gd name="T14" fmla="*/ 34 w 60"/>
                <a:gd name="T15" fmla="*/ 66 h 214"/>
                <a:gd name="T16" fmla="*/ 30 w 60"/>
                <a:gd name="T17" fmla="*/ 75 h 214"/>
                <a:gd name="T18" fmla="*/ 25 w 60"/>
                <a:gd name="T19" fmla="*/ 68 h 214"/>
                <a:gd name="T20" fmla="*/ 25 w 60"/>
                <a:gd name="T21" fmla="*/ 94 h 214"/>
                <a:gd name="T22" fmla="*/ 29 w 60"/>
                <a:gd name="T23" fmla="*/ 95 h 214"/>
                <a:gd name="T24" fmla="*/ 30 w 60"/>
                <a:gd name="T25" fmla="*/ 97 h 214"/>
                <a:gd name="T26" fmla="*/ 31 w 60"/>
                <a:gd name="T27" fmla="*/ 102 h 214"/>
                <a:gd name="T28" fmla="*/ 31 w 60"/>
                <a:gd name="T29" fmla="*/ 214 h 214"/>
                <a:gd name="T30" fmla="*/ 0 w 60"/>
                <a:gd name="T31" fmla="*/ 193 h 214"/>
                <a:gd name="T32" fmla="*/ 0 w 60"/>
                <a:gd name="T33" fmla="*/ 113 h 214"/>
                <a:gd name="T34" fmla="*/ 6 w 60"/>
                <a:gd name="T35" fmla="*/ 113 h 214"/>
                <a:gd name="T36" fmla="*/ 6 w 60"/>
                <a:gd name="T37" fmla="*/ 11 h 214"/>
                <a:gd name="T38" fmla="*/ 13 w 60"/>
                <a:gd name="T39" fmla="*/ 8 h 214"/>
                <a:gd name="T40" fmla="*/ 13 w 60"/>
                <a:gd name="T41" fmla="*/ 11 h 214"/>
                <a:gd name="T42" fmla="*/ 17 w 60"/>
                <a:gd name="T43" fmla="*/ 10 h 214"/>
                <a:gd name="T44" fmla="*/ 17 w 60"/>
                <a:gd name="T45" fmla="*/ 7 h 214"/>
                <a:gd name="T46" fmla="*/ 22 w 60"/>
                <a:gd name="T47" fmla="*/ 4 h 214"/>
                <a:gd name="T48" fmla="*/ 22 w 60"/>
                <a:gd name="T49" fmla="*/ 7 h 214"/>
                <a:gd name="T50" fmla="*/ 27 w 60"/>
                <a:gd name="T51" fmla="*/ 5 h 214"/>
                <a:gd name="T52" fmla="*/ 27 w 60"/>
                <a:gd name="T53" fmla="*/ 1 h 214"/>
                <a:gd name="T54" fmla="*/ 31 w 60"/>
                <a:gd name="T55" fmla="*/ 0 h 214"/>
                <a:gd name="T56" fmla="*/ 38 w 60"/>
                <a:gd name="T57" fmla="*/ 0 h 214"/>
                <a:gd name="T58" fmla="*/ 38 w 60"/>
                <a:gd name="T59" fmla="*/ 3 h 214"/>
                <a:gd name="T60" fmla="*/ 43 w 60"/>
                <a:gd name="T61" fmla="*/ 3 h 214"/>
                <a:gd name="T62" fmla="*/ 43 w 60"/>
                <a:gd name="T63" fmla="*/ 0 h 214"/>
                <a:gd name="T64" fmla="*/ 49 w 60"/>
                <a:gd name="T65" fmla="*/ 0 h 214"/>
                <a:gd name="T66" fmla="*/ 49 w 60"/>
                <a:gd name="T67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14">
                  <a:moveTo>
                    <a:pt x="49" y="3"/>
                  </a:moveTo>
                  <a:lnTo>
                    <a:pt x="54" y="3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9" y="72"/>
                  </a:lnTo>
                  <a:lnTo>
                    <a:pt x="34" y="66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5" y="94"/>
                  </a:lnTo>
                  <a:lnTo>
                    <a:pt x="29" y="95"/>
                  </a:lnTo>
                  <a:lnTo>
                    <a:pt x="30" y="97"/>
                  </a:lnTo>
                  <a:lnTo>
                    <a:pt x="31" y="102"/>
                  </a:lnTo>
                  <a:lnTo>
                    <a:pt x="31" y="214"/>
                  </a:lnTo>
                  <a:lnTo>
                    <a:pt x="0" y="193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6" y="11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0" name="Freeform 408"/>
            <p:cNvSpPr>
              <a:spLocks/>
            </p:cNvSpPr>
            <p:nvPr/>
          </p:nvSpPr>
          <p:spPr bwMode="auto">
            <a:xfrm>
              <a:off x="3880" y="1105"/>
              <a:ext cx="54" cy="34"/>
            </a:xfrm>
            <a:custGeom>
              <a:avLst/>
              <a:gdLst>
                <a:gd name="T0" fmla="*/ 0 w 54"/>
                <a:gd name="T1" fmla="*/ 0 h 34"/>
                <a:gd name="T2" fmla="*/ 54 w 54"/>
                <a:gd name="T3" fmla="*/ 0 h 34"/>
                <a:gd name="T4" fmla="*/ 53 w 54"/>
                <a:gd name="T5" fmla="*/ 34 h 34"/>
                <a:gd name="T6" fmla="*/ 0 w 54"/>
                <a:gd name="T7" fmla="*/ 25 h 34"/>
                <a:gd name="T8" fmla="*/ 0 w 5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4">
                  <a:moveTo>
                    <a:pt x="0" y="0"/>
                  </a:moveTo>
                  <a:lnTo>
                    <a:pt x="54" y="0"/>
                  </a:lnTo>
                  <a:lnTo>
                    <a:pt x="53" y="34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1" name="Freeform 409"/>
            <p:cNvSpPr>
              <a:spLocks/>
            </p:cNvSpPr>
            <p:nvPr/>
          </p:nvSpPr>
          <p:spPr bwMode="auto">
            <a:xfrm>
              <a:off x="3440" y="1021"/>
              <a:ext cx="7" cy="10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7 h 10"/>
                <a:gd name="T4" fmla="*/ 0 w 7"/>
                <a:gd name="T5" fmla="*/ 0 h 10"/>
                <a:gd name="T6" fmla="*/ 7 w 7"/>
                <a:gd name="T7" fmla="*/ 3 h 10"/>
                <a:gd name="T8" fmla="*/ 7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2" name="Rectangle 410"/>
            <p:cNvSpPr>
              <a:spLocks noChangeArrowheads="1"/>
            </p:cNvSpPr>
            <p:nvPr/>
          </p:nvSpPr>
          <p:spPr bwMode="auto">
            <a:xfrm>
              <a:off x="3518" y="1073"/>
              <a:ext cx="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3" name="Rectangle 411"/>
            <p:cNvSpPr>
              <a:spLocks noChangeArrowheads="1"/>
            </p:cNvSpPr>
            <p:nvPr/>
          </p:nvSpPr>
          <p:spPr bwMode="auto">
            <a:xfrm>
              <a:off x="3530" y="1093"/>
              <a:ext cx="6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4" name="Freeform 412"/>
            <p:cNvSpPr>
              <a:spLocks/>
            </p:cNvSpPr>
            <p:nvPr/>
          </p:nvSpPr>
          <p:spPr bwMode="auto">
            <a:xfrm>
              <a:off x="3741" y="1095"/>
              <a:ext cx="17" cy="55"/>
            </a:xfrm>
            <a:custGeom>
              <a:avLst/>
              <a:gdLst>
                <a:gd name="T0" fmla="*/ 17 w 17"/>
                <a:gd name="T1" fmla="*/ 55 h 55"/>
                <a:gd name="T2" fmla="*/ 17 w 17"/>
                <a:gd name="T3" fmla="*/ 16 h 55"/>
                <a:gd name="T4" fmla="*/ 9 w 17"/>
                <a:gd name="T5" fmla="*/ 0 h 55"/>
                <a:gd name="T6" fmla="*/ 0 w 17"/>
                <a:gd name="T7" fmla="*/ 17 h 55"/>
                <a:gd name="T8" fmla="*/ 0 w 17"/>
                <a:gd name="T9" fmla="*/ 50 h 55"/>
                <a:gd name="T10" fmla="*/ 17 w 1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5">
                  <a:moveTo>
                    <a:pt x="17" y="55"/>
                  </a:moveTo>
                  <a:lnTo>
                    <a:pt x="17" y="16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50"/>
                  </a:lnTo>
                  <a:lnTo>
                    <a:pt x="1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5" name="Rectangle 413"/>
            <p:cNvSpPr>
              <a:spLocks noChangeArrowheads="1"/>
            </p:cNvSpPr>
            <p:nvPr/>
          </p:nvSpPr>
          <p:spPr bwMode="auto">
            <a:xfrm>
              <a:off x="3731" y="1019"/>
              <a:ext cx="7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6" name="Freeform 414"/>
            <p:cNvSpPr>
              <a:spLocks/>
            </p:cNvSpPr>
            <p:nvPr/>
          </p:nvSpPr>
          <p:spPr bwMode="auto">
            <a:xfrm>
              <a:off x="3674" y="1001"/>
              <a:ext cx="22" cy="36"/>
            </a:xfrm>
            <a:custGeom>
              <a:avLst/>
              <a:gdLst>
                <a:gd name="T0" fmla="*/ 22 w 22"/>
                <a:gd name="T1" fmla="*/ 0 h 36"/>
                <a:gd name="T2" fmla="*/ 0 w 22"/>
                <a:gd name="T3" fmla="*/ 31 h 36"/>
                <a:gd name="T4" fmla="*/ 0 w 22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0" y="31"/>
                  </a:lnTo>
                  <a:lnTo>
                    <a:pt x="0" y="36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7" name="Freeform 415"/>
            <p:cNvSpPr>
              <a:spLocks/>
            </p:cNvSpPr>
            <p:nvPr/>
          </p:nvSpPr>
          <p:spPr bwMode="auto">
            <a:xfrm>
              <a:off x="3792" y="978"/>
              <a:ext cx="51" cy="69"/>
            </a:xfrm>
            <a:custGeom>
              <a:avLst/>
              <a:gdLst>
                <a:gd name="T0" fmla="*/ 2 w 51"/>
                <a:gd name="T1" fmla="*/ 0 h 69"/>
                <a:gd name="T2" fmla="*/ 2 w 51"/>
                <a:gd name="T3" fmla="*/ 4 h 69"/>
                <a:gd name="T4" fmla="*/ 0 w 51"/>
                <a:gd name="T5" fmla="*/ 4 h 69"/>
                <a:gd name="T6" fmla="*/ 0 w 51"/>
                <a:gd name="T7" fmla="*/ 7 h 69"/>
                <a:gd name="T8" fmla="*/ 2 w 51"/>
                <a:gd name="T9" fmla="*/ 7 h 69"/>
                <a:gd name="T10" fmla="*/ 51 w 51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9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51" y="69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8" name="Rectangle 416"/>
            <p:cNvSpPr>
              <a:spLocks noChangeArrowheads="1"/>
            </p:cNvSpPr>
            <p:nvPr/>
          </p:nvSpPr>
          <p:spPr bwMode="auto">
            <a:xfrm>
              <a:off x="3954" y="1062"/>
              <a:ext cx="12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9" name="Rectangle 417"/>
            <p:cNvSpPr>
              <a:spLocks noChangeArrowheads="1"/>
            </p:cNvSpPr>
            <p:nvPr/>
          </p:nvSpPr>
          <p:spPr bwMode="auto">
            <a:xfrm>
              <a:off x="4003" y="973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0" name="Freeform 418"/>
            <p:cNvSpPr>
              <a:spLocks/>
            </p:cNvSpPr>
            <p:nvPr/>
          </p:nvSpPr>
          <p:spPr bwMode="auto">
            <a:xfrm>
              <a:off x="3568" y="993"/>
              <a:ext cx="129" cy="157"/>
            </a:xfrm>
            <a:custGeom>
              <a:avLst/>
              <a:gdLst>
                <a:gd name="T0" fmla="*/ 55 w 129"/>
                <a:gd name="T1" fmla="*/ 107 h 157"/>
                <a:gd name="T2" fmla="*/ 7 w 129"/>
                <a:gd name="T3" fmla="*/ 51 h 157"/>
                <a:gd name="T4" fmla="*/ 2 w 129"/>
                <a:gd name="T5" fmla="*/ 45 h 157"/>
                <a:gd name="T6" fmla="*/ 2 w 129"/>
                <a:gd name="T7" fmla="*/ 35 h 157"/>
                <a:gd name="T8" fmla="*/ 1 w 129"/>
                <a:gd name="T9" fmla="*/ 34 h 157"/>
                <a:gd name="T10" fmla="*/ 0 w 129"/>
                <a:gd name="T11" fmla="*/ 32 h 157"/>
                <a:gd name="T12" fmla="*/ 16 w 129"/>
                <a:gd name="T13" fmla="*/ 9 h 157"/>
                <a:gd name="T14" fmla="*/ 16 w 129"/>
                <a:gd name="T15" fmla="*/ 0 h 157"/>
                <a:gd name="T16" fmla="*/ 19 w 129"/>
                <a:gd name="T17" fmla="*/ 0 h 157"/>
                <a:gd name="T18" fmla="*/ 19 w 129"/>
                <a:gd name="T19" fmla="*/ 9 h 157"/>
                <a:gd name="T20" fmla="*/ 35 w 129"/>
                <a:gd name="T21" fmla="*/ 32 h 157"/>
                <a:gd name="T22" fmla="*/ 34 w 129"/>
                <a:gd name="T23" fmla="*/ 34 h 157"/>
                <a:gd name="T24" fmla="*/ 34 w 129"/>
                <a:gd name="T25" fmla="*/ 43 h 157"/>
                <a:gd name="T26" fmla="*/ 33 w 129"/>
                <a:gd name="T27" fmla="*/ 47 h 157"/>
                <a:gd name="T28" fmla="*/ 28 w 129"/>
                <a:gd name="T29" fmla="*/ 52 h 157"/>
                <a:gd name="T30" fmla="*/ 28 w 129"/>
                <a:gd name="T31" fmla="*/ 59 h 157"/>
                <a:gd name="T32" fmla="*/ 59 w 129"/>
                <a:gd name="T33" fmla="*/ 59 h 157"/>
                <a:gd name="T34" fmla="*/ 59 w 129"/>
                <a:gd name="T35" fmla="*/ 23 h 157"/>
                <a:gd name="T36" fmla="*/ 80 w 129"/>
                <a:gd name="T37" fmla="*/ 16 h 157"/>
                <a:gd name="T38" fmla="*/ 80 w 129"/>
                <a:gd name="T39" fmla="*/ 12 h 157"/>
                <a:gd name="T40" fmla="*/ 93 w 129"/>
                <a:gd name="T41" fmla="*/ 4 h 157"/>
                <a:gd name="T42" fmla="*/ 102 w 129"/>
                <a:gd name="T43" fmla="*/ 4 h 157"/>
                <a:gd name="T44" fmla="*/ 102 w 129"/>
                <a:gd name="T45" fmla="*/ 9 h 157"/>
                <a:gd name="T46" fmla="*/ 108 w 129"/>
                <a:gd name="T47" fmla="*/ 10 h 157"/>
                <a:gd name="T48" fmla="*/ 108 w 129"/>
                <a:gd name="T49" fmla="*/ 4 h 157"/>
                <a:gd name="T50" fmla="*/ 115 w 129"/>
                <a:gd name="T51" fmla="*/ 4 h 157"/>
                <a:gd name="T52" fmla="*/ 115 w 129"/>
                <a:gd name="T53" fmla="*/ 9 h 157"/>
                <a:gd name="T54" fmla="*/ 120 w 129"/>
                <a:gd name="T55" fmla="*/ 10 h 157"/>
                <a:gd name="T56" fmla="*/ 120 w 129"/>
                <a:gd name="T57" fmla="*/ 4 h 157"/>
                <a:gd name="T58" fmla="*/ 127 w 129"/>
                <a:gd name="T59" fmla="*/ 4 h 157"/>
                <a:gd name="T60" fmla="*/ 127 w 129"/>
                <a:gd name="T61" fmla="*/ 10 h 157"/>
                <a:gd name="T62" fmla="*/ 129 w 129"/>
                <a:gd name="T63" fmla="*/ 10 h 157"/>
                <a:gd name="T64" fmla="*/ 106 w 129"/>
                <a:gd name="T65" fmla="*/ 39 h 157"/>
                <a:gd name="T66" fmla="*/ 106 w 129"/>
                <a:gd name="T67" fmla="*/ 44 h 157"/>
                <a:gd name="T68" fmla="*/ 112 w 129"/>
                <a:gd name="T69" fmla="*/ 44 h 157"/>
                <a:gd name="T70" fmla="*/ 112 w 129"/>
                <a:gd name="T71" fmla="*/ 152 h 157"/>
                <a:gd name="T72" fmla="*/ 50 w 129"/>
                <a:gd name="T73" fmla="*/ 157 h 157"/>
                <a:gd name="T74" fmla="*/ 50 w 129"/>
                <a:gd name="T75" fmla="*/ 110 h 157"/>
                <a:gd name="T76" fmla="*/ 55 w 129"/>
                <a:gd name="T77" fmla="*/ 110 h 157"/>
                <a:gd name="T78" fmla="*/ 55 w 129"/>
                <a:gd name="T79" fmla="*/ 10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" h="157">
                  <a:moveTo>
                    <a:pt x="55" y="107"/>
                  </a:moveTo>
                  <a:lnTo>
                    <a:pt x="7" y="51"/>
                  </a:lnTo>
                  <a:lnTo>
                    <a:pt x="2" y="4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28" y="52"/>
                  </a:lnTo>
                  <a:lnTo>
                    <a:pt x="28" y="59"/>
                  </a:lnTo>
                  <a:lnTo>
                    <a:pt x="59" y="59"/>
                  </a:lnTo>
                  <a:lnTo>
                    <a:pt x="59" y="23"/>
                  </a:lnTo>
                  <a:lnTo>
                    <a:pt x="80" y="16"/>
                  </a:lnTo>
                  <a:lnTo>
                    <a:pt x="80" y="12"/>
                  </a:lnTo>
                  <a:lnTo>
                    <a:pt x="93" y="4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8" y="10"/>
                  </a:lnTo>
                  <a:lnTo>
                    <a:pt x="108" y="4"/>
                  </a:lnTo>
                  <a:lnTo>
                    <a:pt x="115" y="4"/>
                  </a:lnTo>
                  <a:lnTo>
                    <a:pt x="115" y="9"/>
                  </a:lnTo>
                  <a:lnTo>
                    <a:pt x="120" y="10"/>
                  </a:lnTo>
                  <a:lnTo>
                    <a:pt x="120" y="4"/>
                  </a:lnTo>
                  <a:lnTo>
                    <a:pt x="127" y="4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12" y="44"/>
                  </a:lnTo>
                  <a:lnTo>
                    <a:pt x="112" y="152"/>
                  </a:lnTo>
                  <a:lnTo>
                    <a:pt x="50" y="157"/>
                  </a:lnTo>
                  <a:lnTo>
                    <a:pt x="50" y="110"/>
                  </a:lnTo>
                  <a:lnTo>
                    <a:pt x="55" y="110"/>
                  </a:lnTo>
                  <a:lnTo>
                    <a:pt x="55" y="107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1" name="Freeform 419"/>
            <p:cNvSpPr>
              <a:spLocks/>
            </p:cNvSpPr>
            <p:nvPr/>
          </p:nvSpPr>
          <p:spPr bwMode="auto">
            <a:xfrm>
              <a:off x="3621" y="1104"/>
              <a:ext cx="27" cy="49"/>
            </a:xfrm>
            <a:custGeom>
              <a:avLst/>
              <a:gdLst>
                <a:gd name="T0" fmla="*/ 27 w 27"/>
                <a:gd name="T1" fmla="*/ 47 h 49"/>
                <a:gd name="T2" fmla="*/ 27 w 27"/>
                <a:gd name="T3" fmla="*/ 12 h 49"/>
                <a:gd name="T4" fmla="*/ 27 w 27"/>
                <a:gd name="T5" fmla="*/ 12 h 49"/>
                <a:gd name="T6" fmla="*/ 27 w 27"/>
                <a:gd name="T7" fmla="*/ 9 h 49"/>
                <a:gd name="T8" fmla="*/ 26 w 27"/>
                <a:gd name="T9" fmla="*/ 7 h 49"/>
                <a:gd name="T10" fmla="*/ 25 w 27"/>
                <a:gd name="T11" fmla="*/ 6 h 49"/>
                <a:gd name="T12" fmla="*/ 24 w 27"/>
                <a:gd name="T13" fmla="*/ 5 h 49"/>
                <a:gd name="T14" fmla="*/ 24 w 27"/>
                <a:gd name="T15" fmla="*/ 4 h 49"/>
                <a:gd name="T16" fmla="*/ 22 w 27"/>
                <a:gd name="T17" fmla="*/ 3 h 49"/>
                <a:gd name="T18" fmla="*/ 22 w 27"/>
                <a:gd name="T19" fmla="*/ 2 h 49"/>
                <a:gd name="T20" fmla="*/ 21 w 27"/>
                <a:gd name="T21" fmla="*/ 1 h 49"/>
                <a:gd name="T22" fmla="*/ 19 w 27"/>
                <a:gd name="T23" fmla="*/ 1 h 49"/>
                <a:gd name="T24" fmla="*/ 17 w 27"/>
                <a:gd name="T25" fmla="*/ 0 h 49"/>
                <a:gd name="T26" fmla="*/ 15 w 27"/>
                <a:gd name="T27" fmla="*/ 0 h 49"/>
                <a:gd name="T28" fmla="*/ 14 w 27"/>
                <a:gd name="T29" fmla="*/ 0 h 49"/>
                <a:gd name="T30" fmla="*/ 11 w 27"/>
                <a:gd name="T31" fmla="*/ 0 h 49"/>
                <a:gd name="T32" fmla="*/ 9 w 27"/>
                <a:gd name="T33" fmla="*/ 0 h 49"/>
                <a:gd name="T34" fmla="*/ 8 w 27"/>
                <a:gd name="T35" fmla="*/ 1 h 49"/>
                <a:gd name="T36" fmla="*/ 6 w 27"/>
                <a:gd name="T37" fmla="*/ 2 h 49"/>
                <a:gd name="T38" fmla="*/ 4 w 27"/>
                <a:gd name="T39" fmla="*/ 3 h 49"/>
                <a:gd name="T40" fmla="*/ 3 w 27"/>
                <a:gd name="T41" fmla="*/ 5 h 49"/>
                <a:gd name="T42" fmla="*/ 1 w 27"/>
                <a:gd name="T43" fmla="*/ 7 h 49"/>
                <a:gd name="T44" fmla="*/ 1 w 27"/>
                <a:gd name="T45" fmla="*/ 8 h 49"/>
                <a:gd name="T46" fmla="*/ 0 w 27"/>
                <a:gd name="T47" fmla="*/ 10 h 49"/>
                <a:gd name="T48" fmla="*/ 0 w 27"/>
                <a:gd name="T49" fmla="*/ 12 h 49"/>
                <a:gd name="T50" fmla="*/ 0 w 27"/>
                <a:gd name="T51" fmla="*/ 14 h 49"/>
                <a:gd name="T52" fmla="*/ 0 w 27"/>
                <a:gd name="T53" fmla="*/ 49 h 49"/>
                <a:gd name="T54" fmla="*/ 27 w 27"/>
                <a:gd name="T5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49">
                  <a:moveTo>
                    <a:pt x="27" y="47"/>
                  </a:move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49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2" name="Line 420"/>
            <p:cNvSpPr>
              <a:spLocks noChangeShapeType="1"/>
            </p:cNvSpPr>
            <p:nvPr/>
          </p:nvSpPr>
          <p:spPr bwMode="auto">
            <a:xfrm flipV="1">
              <a:off x="3635" y="1088"/>
              <a:ext cx="0" cy="65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3" name="Line 421"/>
            <p:cNvSpPr>
              <a:spLocks noChangeShapeType="1"/>
            </p:cNvSpPr>
            <p:nvPr/>
          </p:nvSpPr>
          <p:spPr bwMode="auto">
            <a:xfrm flipH="1">
              <a:off x="3619" y="1118"/>
              <a:ext cx="38" cy="0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4" name="Line 422"/>
            <p:cNvSpPr>
              <a:spLocks noChangeShapeType="1"/>
            </p:cNvSpPr>
            <p:nvPr/>
          </p:nvSpPr>
          <p:spPr bwMode="auto">
            <a:xfrm flipH="1">
              <a:off x="3619" y="1129"/>
              <a:ext cx="38" cy="0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5" name="Line 423"/>
            <p:cNvSpPr>
              <a:spLocks noChangeShapeType="1"/>
            </p:cNvSpPr>
            <p:nvPr/>
          </p:nvSpPr>
          <p:spPr bwMode="auto">
            <a:xfrm flipH="1">
              <a:off x="3619" y="1139"/>
              <a:ext cx="38" cy="0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6" name="Freeform 424"/>
            <p:cNvSpPr>
              <a:spLocks/>
            </p:cNvSpPr>
            <p:nvPr/>
          </p:nvSpPr>
          <p:spPr bwMode="auto">
            <a:xfrm>
              <a:off x="3569" y="1023"/>
              <a:ext cx="11" cy="4"/>
            </a:xfrm>
            <a:custGeom>
              <a:avLst/>
              <a:gdLst>
                <a:gd name="T0" fmla="*/ 0 w 11"/>
                <a:gd name="T1" fmla="*/ 4 h 4"/>
                <a:gd name="T2" fmla="*/ 3 w 11"/>
                <a:gd name="T3" fmla="*/ 3 h 4"/>
                <a:gd name="T4" fmla="*/ 5 w 11"/>
                <a:gd name="T5" fmla="*/ 2 h 4"/>
                <a:gd name="T6" fmla="*/ 7 w 11"/>
                <a:gd name="T7" fmla="*/ 1 h 4"/>
                <a:gd name="T8" fmla="*/ 11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7" name="Freeform 425"/>
            <p:cNvSpPr>
              <a:spLocks/>
            </p:cNvSpPr>
            <p:nvPr/>
          </p:nvSpPr>
          <p:spPr bwMode="auto">
            <a:xfrm>
              <a:off x="3594" y="1022"/>
              <a:ext cx="6" cy="2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1 h 2"/>
                <a:gd name="T4" fmla="*/ 0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8" name="Rectangle 426"/>
            <p:cNvSpPr>
              <a:spLocks noChangeArrowheads="1"/>
            </p:cNvSpPr>
            <p:nvPr/>
          </p:nvSpPr>
          <p:spPr bwMode="auto">
            <a:xfrm>
              <a:off x="3664" y="1079"/>
              <a:ext cx="11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9" name="Freeform 427"/>
            <p:cNvSpPr>
              <a:spLocks/>
            </p:cNvSpPr>
            <p:nvPr/>
          </p:nvSpPr>
          <p:spPr bwMode="auto">
            <a:xfrm>
              <a:off x="3340" y="1000"/>
              <a:ext cx="103" cy="52"/>
            </a:xfrm>
            <a:custGeom>
              <a:avLst/>
              <a:gdLst>
                <a:gd name="T0" fmla="*/ 47 w 103"/>
                <a:gd name="T1" fmla="*/ 44 h 52"/>
                <a:gd name="T2" fmla="*/ 103 w 103"/>
                <a:gd name="T3" fmla="*/ 0 h 52"/>
                <a:gd name="T4" fmla="*/ 0 w 103"/>
                <a:gd name="T5" fmla="*/ 30 h 52"/>
                <a:gd name="T6" fmla="*/ 5 w 103"/>
                <a:gd name="T7" fmla="*/ 49 h 52"/>
                <a:gd name="T8" fmla="*/ 9 w 103"/>
                <a:gd name="T9" fmla="*/ 44 h 52"/>
                <a:gd name="T10" fmla="*/ 14 w 103"/>
                <a:gd name="T11" fmla="*/ 52 h 52"/>
                <a:gd name="T12" fmla="*/ 19 w 103"/>
                <a:gd name="T13" fmla="*/ 46 h 52"/>
                <a:gd name="T14" fmla="*/ 19 w 103"/>
                <a:gd name="T15" fmla="*/ 50 h 52"/>
                <a:gd name="T16" fmla="*/ 47 w 103"/>
                <a:gd name="T1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2">
                  <a:moveTo>
                    <a:pt x="47" y="44"/>
                  </a:moveTo>
                  <a:lnTo>
                    <a:pt x="103" y="0"/>
                  </a:lnTo>
                  <a:lnTo>
                    <a:pt x="0" y="30"/>
                  </a:lnTo>
                  <a:lnTo>
                    <a:pt x="5" y="49"/>
                  </a:lnTo>
                  <a:lnTo>
                    <a:pt x="9" y="44"/>
                  </a:lnTo>
                  <a:lnTo>
                    <a:pt x="14" y="52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47" y="44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0" name="Freeform 428"/>
            <p:cNvSpPr>
              <a:spLocks/>
            </p:cNvSpPr>
            <p:nvPr/>
          </p:nvSpPr>
          <p:spPr bwMode="auto">
            <a:xfrm>
              <a:off x="3340" y="1000"/>
              <a:ext cx="103" cy="52"/>
            </a:xfrm>
            <a:custGeom>
              <a:avLst/>
              <a:gdLst>
                <a:gd name="T0" fmla="*/ 47 w 103"/>
                <a:gd name="T1" fmla="*/ 44 h 52"/>
                <a:gd name="T2" fmla="*/ 103 w 103"/>
                <a:gd name="T3" fmla="*/ 0 h 52"/>
                <a:gd name="T4" fmla="*/ 0 w 103"/>
                <a:gd name="T5" fmla="*/ 30 h 52"/>
                <a:gd name="T6" fmla="*/ 5 w 103"/>
                <a:gd name="T7" fmla="*/ 49 h 52"/>
                <a:gd name="T8" fmla="*/ 9 w 103"/>
                <a:gd name="T9" fmla="*/ 44 h 52"/>
                <a:gd name="T10" fmla="*/ 14 w 103"/>
                <a:gd name="T11" fmla="*/ 52 h 52"/>
                <a:gd name="T12" fmla="*/ 19 w 103"/>
                <a:gd name="T13" fmla="*/ 46 h 52"/>
                <a:gd name="T14" fmla="*/ 19 w 103"/>
                <a:gd name="T15" fmla="*/ 50 h 52"/>
                <a:gd name="T16" fmla="*/ 47 w 103"/>
                <a:gd name="T1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2">
                  <a:moveTo>
                    <a:pt x="47" y="44"/>
                  </a:moveTo>
                  <a:lnTo>
                    <a:pt x="103" y="0"/>
                  </a:lnTo>
                  <a:lnTo>
                    <a:pt x="0" y="30"/>
                  </a:lnTo>
                  <a:lnTo>
                    <a:pt x="5" y="49"/>
                  </a:lnTo>
                  <a:lnTo>
                    <a:pt x="9" y="44"/>
                  </a:lnTo>
                  <a:lnTo>
                    <a:pt x="14" y="52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47" y="44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1" name="Freeform 429"/>
            <p:cNvSpPr>
              <a:spLocks/>
            </p:cNvSpPr>
            <p:nvPr/>
          </p:nvSpPr>
          <p:spPr bwMode="auto">
            <a:xfrm>
              <a:off x="3452" y="1010"/>
              <a:ext cx="22" cy="10"/>
            </a:xfrm>
            <a:custGeom>
              <a:avLst/>
              <a:gdLst>
                <a:gd name="T0" fmla="*/ 10 w 22"/>
                <a:gd name="T1" fmla="*/ 9 h 10"/>
                <a:gd name="T2" fmla="*/ 22 w 22"/>
                <a:gd name="T3" fmla="*/ 0 h 10"/>
                <a:gd name="T4" fmla="*/ 0 w 22"/>
                <a:gd name="T5" fmla="*/ 5 h 10"/>
                <a:gd name="T6" fmla="*/ 2 w 22"/>
                <a:gd name="T7" fmla="*/ 10 h 10"/>
                <a:gd name="T8" fmla="*/ 10 w 22"/>
                <a:gd name="T9" fmla="*/ 9 h 10"/>
                <a:gd name="T10" fmla="*/ 10 w 22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10" y="9"/>
                  </a:moveTo>
                  <a:lnTo>
                    <a:pt x="22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2" name="Freeform 430"/>
            <p:cNvSpPr>
              <a:spLocks/>
            </p:cNvSpPr>
            <p:nvPr/>
          </p:nvSpPr>
          <p:spPr bwMode="auto">
            <a:xfrm>
              <a:off x="3452" y="1010"/>
              <a:ext cx="22" cy="10"/>
            </a:xfrm>
            <a:custGeom>
              <a:avLst/>
              <a:gdLst>
                <a:gd name="T0" fmla="*/ 10 w 22"/>
                <a:gd name="T1" fmla="*/ 9 h 10"/>
                <a:gd name="T2" fmla="*/ 22 w 22"/>
                <a:gd name="T3" fmla="*/ 0 h 10"/>
                <a:gd name="T4" fmla="*/ 0 w 22"/>
                <a:gd name="T5" fmla="*/ 5 h 10"/>
                <a:gd name="T6" fmla="*/ 2 w 22"/>
                <a:gd name="T7" fmla="*/ 10 h 10"/>
                <a:gd name="T8" fmla="*/ 10 w 22"/>
                <a:gd name="T9" fmla="*/ 9 h 10"/>
                <a:gd name="T10" fmla="*/ 10 w 22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10" y="9"/>
                  </a:moveTo>
                  <a:lnTo>
                    <a:pt x="22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10" y="9"/>
                  </a:lnTo>
                  <a:lnTo>
                    <a:pt x="10" y="9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3" name="Freeform 431"/>
            <p:cNvSpPr>
              <a:spLocks/>
            </p:cNvSpPr>
            <p:nvPr/>
          </p:nvSpPr>
          <p:spPr bwMode="auto">
            <a:xfrm>
              <a:off x="3462" y="1032"/>
              <a:ext cx="54" cy="40"/>
            </a:xfrm>
            <a:custGeom>
              <a:avLst/>
              <a:gdLst>
                <a:gd name="T0" fmla="*/ 19 w 54"/>
                <a:gd name="T1" fmla="*/ 2 h 40"/>
                <a:gd name="T2" fmla="*/ 19 w 54"/>
                <a:gd name="T3" fmla="*/ 8 h 40"/>
                <a:gd name="T4" fmla="*/ 0 w 54"/>
                <a:gd name="T5" fmla="*/ 0 h 40"/>
                <a:gd name="T6" fmla="*/ 8 w 54"/>
                <a:gd name="T7" fmla="*/ 15 h 40"/>
                <a:gd name="T8" fmla="*/ 54 w 54"/>
                <a:gd name="T9" fmla="*/ 40 h 40"/>
                <a:gd name="T10" fmla="*/ 37 w 54"/>
                <a:gd name="T11" fmla="*/ 10 h 40"/>
                <a:gd name="T12" fmla="*/ 22 w 54"/>
                <a:gd name="T13" fmla="*/ 2 h 40"/>
                <a:gd name="T14" fmla="*/ 19 w 54"/>
                <a:gd name="T1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0">
                  <a:moveTo>
                    <a:pt x="19" y="2"/>
                  </a:moveTo>
                  <a:lnTo>
                    <a:pt x="19" y="8"/>
                  </a:lnTo>
                  <a:lnTo>
                    <a:pt x="0" y="0"/>
                  </a:lnTo>
                  <a:lnTo>
                    <a:pt x="8" y="15"/>
                  </a:lnTo>
                  <a:lnTo>
                    <a:pt x="54" y="40"/>
                  </a:lnTo>
                  <a:lnTo>
                    <a:pt x="37" y="10"/>
                  </a:lnTo>
                  <a:lnTo>
                    <a:pt x="22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4" name="Freeform 432"/>
            <p:cNvSpPr>
              <a:spLocks/>
            </p:cNvSpPr>
            <p:nvPr/>
          </p:nvSpPr>
          <p:spPr bwMode="auto">
            <a:xfrm>
              <a:off x="3462" y="1032"/>
              <a:ext cx="54" cy="40"/>
            </a:xfrm>
            <a:custGeom>
              <a:avLst/>
              <a:gdLst>
                <a:gd name="T0" fmla="*/ 19 w 54"/>
                <a:gd name="T1" fmla="*/ 2 h 40"/>
                <a:gd name="T2" fmla="*/ 19 w 54"/>
                <a:gd name="T3" fmla="*/ 8 h 40"/>
                <a:gd name="T4" fmla="*/ 0 w 54"/>
                <a:gd name="T5" fmla="*/ 0 h 40"/>
                <a:gd name="T6" fmla="*/ 8 w 54"/>
                <a:gd name="T7" fmla="*/ 15 h 40"/>
                <a:gd name="T8" fmla="*/ 54 w 54"/>
                <a:gd name="T9" fmla="*/ 40 h 40"/>
                <a:gd name="T10" fmla="*/ 37 w 54"/>
                <a:gd name="T11" fmla="*/ 10 h 40"/>
                <a:gd name="T12" fmla="*/ 22 w 54"/>
                <a:gd name="T13" fmla="*/ 2 h 40"/>
                <a:gd name="T14" fmla="*/ 19 w 54"/>
                <a:gd name="T1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0">
                  <a:moveTo>
                    <a:pt x="19" y="2"/>
                  </a:moveTo>
                  <a:lnTo>
                    <a:pt x="19" y="8"/>
                  </a:lnTo>
                  <a:lnTo>
                    <a:pt x="0" y="0"/>
                  </a:lnTo>
                  <a:lnTo>
                    <a:pt x="8" y="15"/>
                  </a:lnTo>
                  <a:lnTo>
                    <a:pt x="54" y="40"/>
                  </a:lnTo>
                  <a:lnTo>
                    <a:pt x="37" y="10"/>
                  </a:lnTo>
                  <a:lnTo>
                    <a:pt x="22" y="2"/>
                  </a:lnTo>
                  <a:lnTo>
                    <a:pt x="19" y="2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5" name="Freeform 433"/>
            <p:cNvSpPr>
              <a:spLocks/>
            </p:cNvSpPr>
            <p:nvPr/>
          </p:nvSpPr>
          <p:spPr bwMode="auto">
            <a:xfrm>
              <a:off x="3522" y="1029"/>
              <a:ext cx="101" cy="73"/>
            </a:xfrm>
            <a:custGeom>
              <a:avLst/>
              <a:gdLst>
                <a:gd name="T0" fmla="*/ 53 w 101"/>
                <a:gd name="T1" fmla="*/ 65 h 73"/>
                <a:gd name="T2" fmla="*/ 101 w 101"/>
                <a:gd name="T3" fmla="*/ 73 h 73"/>
                <a:gd name="T4" fmla="*/ 52 w 101"/>
                <a:gd name="T5" fmla="*/ 16 h 73"/>
                <a:gd name="T6" fmla="*/ 0 w 101"/>
                <a:gd name="T7" fmla="*/ 0 h 73"/>
                <a:gd name="T8" fmla="*/ 53 w 101"/>
                <a:gd name="T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3">
                  <a:moveTo>
                    <a:pt x="53" y="65"/>
                  </a:moveTo>
                  <a:lnTo>
                    <a:pt x="101" y="73"/>
                  </a:lnTo>
                  <a:lnTo>
                    <a:pt x="52" y="16"/>
                  </a:lnTo>
                  <a:lnTo>
                    <a:pt x="0" y="0"/>
                  </a:lnTo>
                  <a:lnTo>
                    <a:pt x="53" y="65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6" name="Freeform 434"/>
            <p:cNvSpPr>
              <a:spLocks/>
            </p:cNvSpPr>
            <p:nvPr/>
          </p:nvSpPr>
          <p:spPr bwMode="auto">
            <a:xfrm>
              <a:off x="3522" y="1029"/>
              <a:ext cx="101" cy="73"/>
            </a:xfrm>
            <a:custGeom>
              <a:avLst/>
              <a:gdLst>
                <a:gd name="T0" fmla="*/ 53 w 101"/>
                <a:gd name="T1" fmla="*/ 65 h 73"/>
                <a:gd name="T2" fmla="*/ 101 w 101"/>
                <a:gd name="T3" fmla="*/ 73 h 73"/>
                <a:gd name="T4" fmla="*/ 52 w 101"/>
                <a:gd name="T5" fmla="*/ 16 h 73"/>
                <a:gd name="T6" fmla="*/ 0 w 101"/>
                <a:gd name="T7" fmla="*/ 0 h 73"/>
                <a:gd name="T8" fmla="*/ 53 w 101"/>
                <a:gd name="T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3">
                  <a:moveTo>
                    <a:pt x="53" y="65"/>
                  </a:moveTo>
                  <a:lnTo>
                    <a:pt x="101" y="73"/>
                  </a:lnTo>
                  <a:lnTo>
                    <a:pt x="52" y="16"/>
                  </a:lnTo>
                  <a:lnTo>
                    <a:pt x="0" y="0"/>
                  </a:lnTo>
                  <a:lnTo>
                    <a:pt x="53" y="65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7" name="Freeform 435"/>
            <p:cNvSpPr>
              <a:spLocks/>
            </p:cNvSpPr>
            <p:nvPr/>
          </p:nvSpPr>
          <p:spPr bwMode="auto">
            <a:xfrm>
              <a:off x="3567" y="994"/>
              <a:ext cx="35" cy="32"/>
            </a:xfrm>
            <a:custGeom>
              <a:avLst/>
              <a:gdLst>
                <a:gd name="T0" fmla="*/ 17 w 35"/>
                <a:gd name="T1" fmla="*/ 0 h 32"/>
                <a:gd name="T2" fmla="*/ 20 w 35"/>
                <a:gd name="T3" fmla="*/ 0 h 32"/>
                <a:gd name="T4" fmla="*/ 20 w 35"/>
                <a:gd name="T5" fmla="*/ 9 h 32"/>
                <a:gd name="T6" fmla="*/ 35 w 35"/>
                <a:gd name="T7" fmla="*/ 32 h 32"/>
                <a:gd name="T8" fmla="*/ 33 w 35"/>
                <a:gd name="T9" fmla="*/ 31 h 32"/>
                <a:gd name="T10" fmla="*/ 30 w 35"/>
                <a:gd name="T11" fmla="*/ 30 h 32"/>
                <a:gd name="T12" fmla="*/ 25 w 35"/>
                <a:gd name="T13" fmla="*/ 29 h 32"/>
                <a:gd name="T14" fmla="*/ 19 w 35"/>
                <a:gd name="T15" fmla="*/ 29 h 32"/>
                <a:gd name="T16" fmla="*/ 13 w 35"/>
                <a:gd name="T17" fmla="*/ 30 h 32"/>
                <a:gd name="T18" fmla="*/ 8 w 35"/>
                <a:gd name="T19" fmla="*/ 31 h 32"/>
                <a:gd name="T20" fmla="*/ 4 w 35"/>
                <a:gd name="T21" fmla="*/ 32 h 32"/>
                <a:gd name="T22" fmla="*/ 0 w 35"/>
                <a:gd name="T23" fmla="*/ 32 h 32"/>
                <a:gd name="T24" fmla="*/ 17 w 35"/>
                <a:gd name="T25" fmla="*/ 9 h 32"/>
                <a:gd name="T26" fmla="*/ 17 w 35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lnTo>
                    <a:pt x="20" y="0"/>
                  </a:lnTo>
                  <a:lnTo>
                    <a:pt x="20" y="9"/>
                  </a:lnTo>
                  <a:lnTo>
                    <a:pt x="35" y="32"/>
                  </a:lnTo>
                  <a:lnTo>
                    <a:pt x="33" y="31"/>
                  </a:lnTo>
                  <a:lnTo>
                    <a:pt x="30" y="30"/>
                  </a:lnTo>
                  <a:lnTo>
                    <a:pt x="25" y="29"/>
                  </a:lnTo>
                  <a:lnTo>
                    <a:pt x="19" y="29"/>
                  </a:lnTo>
                  <a:lnTo>
                    <a:pt x="13" y="30"/>
                  </a:lnTo>
                  <a:lnTo>
                    <a:pt x="8" y="31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8" name="Freeform 436"/>
            <p:cNvSpPr>
              <a:spLocks/>
            </p:cNvSpPr>
            <p:nvPr/>
          </p:nvSpPr>
          <p:spPr bwMode="auto">
            <a:xfrm>
              <a:off x="3567" y="994"/>
              <a:ext cx="35" cy="32"/>
            </a:xfrm>
            <a:custGeom>
              <a:avLst/>
              <a:gdLst>
                <a:gd name="T0" fmla="*/ 17 w 35"/>
                <a:gd name="T1" fmla="*/ 0 h 32"/>
                <a:gd name="T2" fmla="*/ 20 w 35"/>
                <a:gd name="T3" fmla="*/ 0 h 32"/>
                <a:gd name="T4" fmla="*/ 20 w 35"/>
                <a:gd name="T5" fmla="*/ 9 h 32"/>
                <a:gd name="T6" fmla="*/ 35 w 35"/>
                <a:gd name="T7" fmla="*/ 32 h 32"/>
                <a:gd name="T8" fmla="*/ 33 w 35"/>
                <a:gd name="T9" fmla="*/ 31 h 32"/>
                <a:gd name="T10" fmla="*/ 30 w 35"/>
                <a:gd name="T11" fmla="*/ 30 h 32"/>
                <a:gd name="T12" fmla="*/ 25 w 35"/>
                <a:gd name="T13" fmla="*/ 29 h 32"/>
                <a:gd name="T14" fmla="*/ 19 w 35"/>
                <a:gd name="T15" fmla="*/ 29 h 32"/>
                <a:gd name="T16" fmla="*/ 13 w 35"/>
                <a:gd name="T17" fmla="*/ 30 h 32"/>
                <a:gd name="T18" fmla="*/ 8 w 35"/>
                <a:gd name="T19" fmla="*/ 31 h 32"/>
                <a:gd name="T20" fmla="*/ 4 w 35"/>
                <a:gd name="T21" fmla="*/ 32 h 32"/>
                <a:gd name="T22" fmla="*/ 0 w 35"/>
                <a:gd name="T23" fmla="*/ 32 h 32"/>
                <a:gd name="T24" fmla="*/ 17 w 35"/>
                <a:gd name="T25" fmla="*/ 9 h 32"/>
                <a:gd name="T26" fmla="*/ 17 w 35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lnTo>
                    <a:pt x="20" y="0"/>
                  </a:lnTo>
                  <a:lnTo>
                    <a:pt x="20" y="9"/>
                  </a:lnTo>
                  <a:lnTo>
                    <a:pt x="35" y="32"/>
                  </a:lnTo>
                  <a:lnTo>
                    <a:pt x="33" y="31"/>
                  </a:lnTo>
                  <a:lnTo>
                    <a:pt x="30" y="30"/>
                  </a:lnTo>
                  <a:lnTo>
                    <a:pt x="25" y="29"/>
                  </a:lnTo>
                  <a:lnTo>
                    <a:pt x="19" y="29"/>
                  </a:lnTo>
                  <a:lnTo>
                    <a:pt x="13" y="30"/>
                  </a:lnTo>
                  <a:lnTo>
                    <a:pt x="8" y="31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9"/>
                  </a:lnTo>
                  <a:lnTo>
                    <a:pt x="17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9" name="Freeform 437"/>
            <p:cNvSpPr>
              <a:spLocks/>
            </p:cNvSpPr>
            <p:nvPr/>
          </p:nvSpPr>
          <p:spPr bwMode="auto">
            <a:xfrm>
              <a:off x="3778" y="968"/>
              <a:ext cx="16" cy="24"/>
            </a:xfrm>
            <a:custGeom>
              <a:avLst/>
              <a:gdLst>
                <a:gd name="T0" fmla="*/ 0 w 16"/>
                <a:gd name="T1" fmla="*/ 0 h 24"/>
                <a:gd name="T2" fmla="*/ 4 w 16"/>
                <a:gd name="T3" fmla="*/ 0 h 24"/>
                <a:gd name="T4" fmla="*/ 16 w 16"/>
                <a:gd name="T5" fmla="*/ 8 h 24"/>
                <a:gd name="T6" fmla="*/ 16 w 16"/>
                <a:gd name="T7" fmla="*/ 10 h 24"/>
                <a:gd name="T8" fmla="*/ 14 w 16"/>
                <a:gd name="T9" fmla="*/ 12 h 24"/>
                <a:gd name="T10" fmla="*/ 14 w 16"/>
                <a:gd name="T11" fmla="*/ 24 h 24"/>
                <a:gd name="T12" fmla="*/ 4 w 16"/>
                <a:gd name="T13" fmla="*/ 19 h 24"/>
                <a:gd name="T14" fmla="*/ 1 w 16"/>
                <a:gd name="T15" fmla="*/ 14 h 24"/>
                <a:gd name="T16" fmla="*/ 1 w 16"/>
                <a:gd name="T17" fmla="*/ 5 h 24"/>
                <a:gd name="T18" fmla="*/ 0 w 16"/>
                <a:gd name="T19" fmla="*/ 4 h 24"/>
                <a:gd name="T20" fmla="*/ 0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4" y="0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24"/>
                  </a:lnTo>
                  <a:lnTo>
                    <a:pt x="4" y="19"/>
                  </a:lnTo>
                  <a:lnTo>
                    <a:pt x="1" y="1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0" name="Freeform 438"/>
            <p:cNvSpPr>
              <a:spLocks/>
            </p:cNvSpPr>
            <p:nvPr/>
          </p:nvSpPr>
          <p:spPr bwMode="auto">
            <a:xfrm>
              <a:off x="3778" y="968"/>
              <a:ext cx="16" cy="24"/>
            </a:xfrm>
            <a:custGeom>
              <a:avLst/>
              <a:gdLst>
                <a:gd name="T0" fmla="*/ 0 w 16"/>
                <a:gd name="T1" fmla="*/ 0 h 24"/>
                <a:gd name="T2" fmla="*/ 4 w 16"/>
                <a:gd name="T3" fmla="*/ 0 h 24"/>
                <a:gd name="T4" fmla="*/ 16 w 16"/>
                <a:gd name="T5" fmla="*/ 8 h 24"/>
                <a:gd name="T6" fmla="*/ 16 w 16"/>
                <a:gd name="T7" fmla="*/ 10 h 24"/>
                <a:gd name="T8" fmla="*/ 14 w 16"/>
                <a:gd name="T9" fmla="*/ 12 h 24"/>
                <a:gd name="T10" fmla="*/ 14 w 16"/>
                <a:gd name="T11" fmla="*/ 24 h 24"/>
                <a:gd name="T12" fmla="*/ 4 w 16"/>
                <a:gd name="T13" fmla="*/ 19 h 24"/>
                <a:gd name="T14" fmla="*/ 1 w 16"/>
                <a:gd name="T15" fmla="*/ 14 h 24"/>
                <a:gd name="T16" fmla="*/ 1 w 16"/>
                <a:gd name="T17" fmla="*/ 5 h 24"/>
                <a:gd name="T18" fmla="*/ 0 w 16"/>
                <a:gd name="T19" fmla="*/ 4 h 24"/>
                <a:gd name="T20" fmla="*/ 0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4" y="0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24"/>
                  </a:lnTo>
                  <a:lnTo>
                    <a:pt x="4" y="19"/>
                  </a:lnTo>
                  <a:lnTo>
                    <a:pt x="1" y="1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1" name="Freeform 439"/>
            <p:cNvSpPr>
              <a:spLocks/>
            </p:cNvSpPr>
            <p:nvPr/>
          </p:nvSpPr>
          <p:spPr bwMode="auto">
            <a:xfrm>
              <a:off x="3752" y="956"/>
              <a:ext cx="20" cy="26"/>
            </a:xfrm>
            <a:custGeom>
              <a:avLst/>
              <a:gdLst>
                <a:gd name="T0" fmla="*/ 20 w 20"/>
                <a:gd name="T1" fmla="*/ 8 h 26"/>
                <a:gd name="T2" fmla="*/ 20 w 20"/>
                <a:gd name="T3" fmla="*/ 10 h 26"/>
                <a:gd name="T4" fmla="*/ 19 w 20"/>
                <a:gd name="T5" fmla="*/ 12 h 26"/>
                <a:gd name="T6" fmla="*/ 19 w 20"/>
                <a:gd name="T7" fmla="*/ 26 h 26"/>
                <a:gd name="T8" fmla="*/ 8 w 20"/>
                <a:gd name="T9" fmla="*/ 20 h 26"/>
                <a:gd name="T10" fmla="*/ 1 w 20"/>
                <a:gd name="T11" fmla="*/ 11 h 26"/>
                <a:gd name="T12" fmla="*/ 1 w 20"/>
                <a:gd name="T13" fmla="*/ 6 h 26"/>
                <a:gd name="T14" fmla="*/ 0 w 20"/>
                <a:gd name="T15" fmla="*/ 4 h 26"/>
                <a:gd name="T16" fmla="*/ 0 w 20"/>
                <a:gd name="T17" fmla="*/ 0 h 26"/>
                <a:gd name="T18" fmla="*/ 7 w 20"/>
                <a:gd name="T19" fmla="*/ 0 h 26"/>
                <a:gd name="T20" fmla="*/ 20 w 20"/>
                <a:gd name="T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20" y="8"/>
                  </a:moveTo>
                  <a:lnTo>
                    <a:pt x="20" y="10"/>
                  </a:lnTo>
                  <a:lnTo>
                    <a:pt x="19" y="12"/>
                  </a:lnTo>
                  <a:lnTo>
                    <a:pt x="19" y="26"/>
                  </a:lnTo>
                  <a:lnTo>
                    <a:pt x="8" y="20"/>
                  </a:lnTo>
                  <a:lnTo>
                    <a:pt x="1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2" name="Freeform 440"/>
            <p:cNvSpPr>
              <a:spLocks/>
            </p:cNvSpPr>
            <p:nvPr/>
          </p:nvSpPr>
          <p:spPr bwMode="auto">
            <a:xfrm>
              <a:off x="3752" y="956"/>
              <a:ext cx="20" cy="26"/>
            </a:xfrm>
            <a:custGeom>
              <a:avLst/>
              <a:gdLst>
                <a:gd name="T0" fmla="*/ 20 w 20"/>
                <a:gd name="T1" fmla="*/ 8 h 26"/>
                <a:gd name="T2" fmla="*/ 20 w 20"/>
                <a:gd name="T3" fmla="*/ 10 h 26"/>
                <a:gd name="T4" fmla="*/ 19 w 20"/>
                <a:gd name="T5" fmla="*/ 12 h 26"/>
                <a:gd name="T6" fmla="*/ 19 w 20"/>
                <a:gd name="T7" fmla="*/ 26 h 26"/>
                <a:gd name="T8" fmla="*/ 8 w 20"/>
                <a:gd name="T9" fmla="*/ 20 h 26"/>
                <a:gd name="T10" fmla="*/ 1 w 20"/>
                <a:gd name="T11" fmla="*/ 11 h 26"/>
                <a:gd name="T12" fmla="*/ 1 w 20"/>
                <a:gd name="T13" fmla="*/ 6 h 26"/>
                <a:gd name="T14" fmla="*/ 0 w 20"/>
                <a:gd name="T15" fmla="*/ 4 h 26"/>
                <a:gd name="T16" fmla="*/ 0 w 20"/>
                <a:gd name="T17" fmla="*/ 0 h 26"/>
                <a:gd name="T18" fmla="*/ 7 w 20"/>
                <a:gd name="T19" fmla="*/ 0 h 26"/>
                <a:gd name="T20" fmla="*/ 20 w 20"/>
                <a:gd name="T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20" y="8"/>
                  </a:moveTo>
                  <a:lnTo>
                    <a:pt x="20" y="10"/>
                  </a:lnTo>
                  <a:lnTo>
                    <a:pt x="19" y="12"/>
                  </a:lnTo>
                  <a:lnTo>
                    <a:pt x="19" y="26"/>
                  </a:lnTo>
                  <a:lnTo>
                    <a:pt x="8" y="20"/>
                  </a:lnTo>
                  <a:lnTo>
                    <a:pt x="1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8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3" name="Freeform 441"/>
            <p:cNvSpPr>
              <a:spLocks/>
            </p:cNvSpPr>
            <p:nvPr/>
          </p:nvSpPr>
          <p:spPr bwMode="auto">
            <a:xfrm>
              <a:off x="3752" y="956"/>
              <a:ext cx="20" cy="26"/>
            </a:xfrm>
            <a:custGeom>
              <a:avLst/>
              <a:gdLst>
                <a:gd name="T0" fmla="*/ 7 w 20"/>
                <a:gd name="T1" fmla="*/ 0 h 26"/>
                <a:gd name="T2" fmla="*/ 0 w 20"/>
                <a:gd name="T3" fmla="*/ 0 h 26"/>
                <a:gd name="T4" fmla="*/ 0 w 20"/>
                <a:gd name="T5" fmla="*/ 4 h 26"/>
                <a:gd name="T6" fmla="*/ 1 w 20"/>
                <a:gd name="T7" fmla="*/ 6 h 26"/>
                <a:gd name="T8" fmla="*/ 1 w 20"/>
                <a:gd name="T9" fmla="*/ 11 h 26"/>
                <a:gd name="T10" fmla="*/ 8 w 20"/>
                <a:gd name="T11" fmla="*/ 20 h 26"/>
                <a:gd name="T12" fmla="*/ 19 w 20"/>
                <a:gd name="T13" fmla="*/ 26 h 26"/>
                <a:gd name="T14" fmla="*/ 19 w 20"/>
                <a:gd name="T15" fmla="*/ 12 h 26"/>
                <a:gd name="T16" fmla="*/ 20 w 20"/>
                <a:gd name="T17" fmla="*/ 10 h 26"/>
                <a:gd name="T18" fmla="*/ 20 w 20"/>
                <a:gd name="T19" fmla="*/ 8 h 26"/>
                <a:gd name="T20" fmla="*/ 7 w 20"/>
                <a:gd name="T21" fmla="*/ 0 h 26"/>
                <a:gd name="T22" fmla="*/ 7 w 20"/>
                <a:gd name="T23" fmla="*/ 4 h 26"/>
                <a:gd name="T24" fmla="*/ 8 w 20"/>
                <a:gd name="T25" fmla="*/ 6 h 26"/>
                <a:gd name="T26" fmla="*/ 8 w 20"/>
                <a:gd name="T2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6">
                  <a:moveTo>
                    <a:pt x="7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1"/>
                  </a:lnTo>
                  <a:lnTo>
                    <a:pt x="8" y="20"/>
                  </a:lnTo>
                  <a:lnTo>
                    <a:pt x="19" y="26"/>
                  </a:lnTo>
                  <a:lnTo>
                    <a:pt x="19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7" y="0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2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4" name="Freeform 442"/>
            <p:cNvSpPr>
              <a:spLocks/>
            </p:cNvSpPr>
            <p:nvPr/>
          </p:nvSpPr>
          <p:spPr bwMode="auto">
            <a:xfrm>
              <a:off x="3752" y="960"/>
              <a:ext cx="20" cy="8"/>
            </a:xfrm>
            <a:custGeom>
              <a:avLst/>
              <a:gdLst>
                <a:gd name="T0" fmla="*/ 0 w 20"/>
                <a:gd name="T1" fmla="*/ 0 h 8"/>
                <a:gd name="T2" fmla="*/ 7 w 20"/>
                <a:gd name="T3" fmla="*/ 0 h 8"/>
                <a:gd name="T4" fmla="*/ 20 w 20"/>
                <a:gd name="T5" fmla="*/ 6 h 8"/>
                <a:gd name="T6" fmla="*/ 19 w 20"/>
                <a:gd name="T7" fmla="*/ 8 h 8"/>
                <a:gd name="T8" fmla="*/ 8 w 20"/>
                <a:gd name="T9" fmla="*/ 2 h 8"/>
                <a:gd name="T10" fmla="*/ 1 w 20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8" y="2"/>
                  </a:lnTo>
                  <a:lnTo>
                    <a:pt x="1" y="2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5" name="Freeform 443"/>
            <p:cNvSpPr>
              <a:spLocks/>
            </p:cNvSpPr>
            <p:nvPr/>
          </p:nvSpPr>
          <p:spPr bwMode="auto">
            <a:xfrm>
              <a:off x="3778" y="968"/>
              <a:ext cx="16" cy="24"/>
            </a:xfrm>
            <a:custGeom>
              <a:avLst/>
              <a:gdLst>
                <a:gd name="T0" fmla="*/ 16 w 16"/>
                <a:gd name="T1" fmla="*/ 10 h 24"/>
                <a:gd name="T2" fmla="*/ 16 w 16"/>
                <a:gd name="T3" fmla="*/ 8 h 24"/>
                <a:gd name="T4" fmla="*/ 4 w 16"/>
                <a:gd name="T5" fmla="*/ 0 h 24"/>
                <a:gd name="T6" fmla="*/ 0 w 16"/>
                <a:gd name="T7" fmla="*/ 0 h 24"/>
                <a:gd name="T8" fmla="*/ 0 w 16"/>
                <a:gd name="T9" fmla="*/ 4 h 24"/>
                <a:gd name="T10" fmla="*/ 1 w 16"/>
                <a:gd name="T11" fmla="*/ 5 h 24"/>
                <a:gd name="T12" fmla="*/ 1 w 16"/>
                <a:gd name="T13" fmla="*/ 14 h 24"/>
                <a:gd name="T14" fmla="*/ 4 w 16"/>
                <a:gd name="T15" fmla="*/ 19 h 24"/>
                <a:gd name="T16" fmla="*/ 14 w 16"/>
                <a:gd name="T17" fmla="*/ 24 h 24"/>
                <a:gd name="T18" fmla="*/ 14 w 16"/>
                <a:gd name="T19" fmla="*/ 11 h 24"/>
                <a:gd name="T20" fmla="*/ 16 w 16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16" y="10"/>
                  </a:moveTo>
                  <a:lnTo>
                    <a:pt x="16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14"/>
                  </a:lnTo>
                  <a:lnTo>
                    <a:pt x="4" y="19"/>
                  </a:lnTo>
                  <a:lnTo>
                    <a:pt x="14" y="24"/>
                  </a:lnTo>
                  <a:lnTo>
                    <a:pt x="14" y="11"/>
                  </a:lnTo>
                  <a:lnTo>
                    <a:pt x="16" y="1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6" name="Freeform 444"/>
            <p:cNvSpPr>
              <a:spLocks/>
            </p:cNvSpPr>
            <p:nvPr/>
          </p:nvSpPr>
          <p:spPr bwMode="auto">
            <a:xfrm>
              <a:off x="3782" y="968"/>
              <a:ext cx="0" cy="19"/>
            </a:xfrm>
            <a:custGeom>
              <a:avLst/>
              <a:gdLst>
                <a:gd name="T0" fmla="*/ 0 h 19"/>
                <a:gd name="T1" fmla="*/ 4 h 19"/>
                <a:gd name="T2" fmla="*/ 5 h 19"/>
                <a:gd name="T3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19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7" name="Freeform 445"/>
            <p:cNvSpPr>
              <a:spLocks/>
            </p:cNvSpPr>
            <p:nvPr/>
          </p:nvSpPr>
          <p:spPr bwMode="auto">
            <a:xfrm>
              <a:off x="3778" y="972"/>
              <a:ext cx="16" cy="7"/>
            </a:xfrm>
            <a:custGeom>
              <a:avLst/>
              <a:gdLst>
                <a:gd name="T0" fmla="*/ 0 w 16"/>
                <a:gd name="T1" fmla="*/ 0 h 7"/>
                <a:gd name="T2" fmla="*/ 4 w 16"/>
                <a:gd name="T3" fmla="*/ 0 h 7"/>
                <a:gd name="T4" fmla="*/ 16 w 16"/>
                <a:gd name="T5" fmla="*/ 6 h 7"/>
                <a:gd name="T6" fmla="*/ 15 w 16"/>
                <a:gd name="T7" fmla="*/ 7 h 7"/>
                <a:gd name="T8" fmla="*/ 4 w 16"/>
                <a:gd name="T9" fmla="*/ 1 h 7"/>
                <a:gd name="T10" fmla="*/ 1 w 1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4" y="0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4" y="1"/>
                  </a:lnTo>
                  <a:lnTo>
                    <a:pt x="1" y="1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8" name="Freeform 446"/>
            <p:cNvSpPr>
              <a:spLocks/>
            </p:cNvSpPr>
            <p:nvPr/>
          </p:nvSpPr>
          <p:spPr bwMode="auto">
            <a:xfrm>
              <a:off x="3391" y="995"/>
              <a:ext cx="496" cy="183"/>
            </a:xfrm>
            <a:custGeom>
              <a:avLst/>
              <a:gdLst>
                <a:gd name="T0" fmla="*/ 0 w 496"/>
                <a:gd name="T1" fmla="*/ 176 h 183"/>
                <a:gd name="T2" fmla="*/ 0 w 496"/>
                <a:gd name="T3" fmla="*/ 46 h 183"/>
                <a:gd name="T4" fmla="*/ 52 w 496"/>
                <a:gd name="T5" fmla="*/ 5 h 183"/>
                <a:gd name="T6" fmla="*/ 79 w 496"/>
                <a:gd name="T7" fmla="*/ 52 h 183"/>
                <a:gd name="T8" fmla="*/ 122 w 496"/>
                <a:gd name="T9" fmla="*/ 75 h 183"/>
                <a:gd name="T10" fmla="*/ 122 w 496"/>
                <a:gd name="T11" fmla="*/ 174 h 183"/>
                <a:gd name="T12" fmla="*/ 181 w 496"/>
                <a:gd name="T13" fmla="*/ 169 h 183"/>
                <a:gd name="T14" fmla="*/ 181 w 496"/>
                <a:gd name="T15" fmla="*/ 104 h 183"/>
                <a:gd name="T16" fmla="*/ 184 w 496"/>
                <a:gd name="T17" fmla="*/ 104 h 183"/>
                <a:gd name="T18" fmla="*/ 227 w 496"/>
                <a:gd name="T19" fmla="*/ 109 h 183"/>
                <a:gd name="T20" fmla="*/ 227 w 496"/>
                <a:gd name="T21" fmla="*/ 169 h 183"/>
                <a:gd name="T22" fmla="*/ 406 w 496"/>
                <a:gd name="T23" fmla="*/ 176 h 183"/>
                <a:gd name="T24" fmla="*/ 395 w 496"/>
                <a:gd name="T25" fmla="*/ 172 h 183"/>
                <a:gd name="T26" fmla="*/ 395 w 496"/>
                <a:gd name="T27" fmla="*/ 38 h 183"/>
                <a:gd name="T28" fmla="*/ 401 w 496"/>
                <a:gd name="T29" fmla="*/ 38 h 183"/>
                <a:gd name="T30" fmla="*/ 445 w 496"/>
                <a:gd name="T31" fmla="*/ 56 h 183"/>
                <a:gd name="T32" fmla="*/ 445 w 496"/>
                <a:gd name="T33" fmla="*/ 132 h 183"/>
                <a:gd name="T34" fmla="*/ 454 w 496"/>
                <a:gd name="T35" fmla="*/ 157 h 183"/>
                <a:gd name="T36" fmla="*/ 454 w 496"/>
                <a:gd name="T37" fmla="*/ 53 h 183"/>
                <a:gd name="T38" fmla="*/ 461 w 496"/>
                <a:gd name="T39" fmla="*/ 53 h 183"/>
                <a:gd name="T40" fmla="*/ 486 w 496"/>
                <a:gd name="T41" fmla="*/ 0 h 183"/>
                <a:gd name="T42" fmla="*/ 496 w 496"/>
                <a:gd name="T43" fmla="*/ 67 h 183"/>
                <a:gd name="T44" fmla="*/ 496 w 496"/>
                <a:gd name="T45" fmla="*/ 94 h 183"/>
                <a:gd name="T46" fmla="*/ 490 w 496"/>
                <a:gd name="T47" fmla="*/ 92 h 183"/>
                <a:gd name="T48" fmla="*/ 490 w 496"/>
                <a:gd name="T49" fmla="*/ 170 h 183"/>
                <a:gd name="T50" fmla="*/ 429 w 496"/>
                <a:gd name="T51" fmla="*/ 183 h 183"/>
                <a:gd name="T52" fmla="*/ 0 w 496"/>
                <a:gd name="T53" fmla="*/ 17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183">
                  <a:moveTo>
                    <a:pt x="0" y="176"/>
                  </a:moveTo>
                  <a:lnTo>
                    <a:pt x="0" y="46"/>
                  </a:lnTo>
                  <a:lnTo>
                    <a:pt x="52" y="5"/>
                  </a:lnTo>
                  <a:lnTo>
                    <a:pt x="79" y="52"/>
                  </a:lnTo>
                  <a:lnTo>
                    <a:pt x="122" y="75"/>
                  </a:lnTo>
                  <a:lnTo>
                    <a:pt x="122" y="174"/>
                  </a:lnTo>
                  <a:lnTo>
                    <a:pt x="181" y="169"/>
                  </a:lnTo>
                  <a:lnTo>
                    <a:pt x="181" y="104"/>
                  </a:lnTo>
                  <a:lnTo>
                    <a:pt x="184" y="104"/>
                  </a:lnTo>
                  <a:lnTo>
                    <a:pt x="227" y="109"/>
                  </a:lnTo>
                  <a:lnTo>
                    <a:pt x="227" y="169"/>
                  </a:lnTo>
                  <a:lnTo>
                    <a:pt x="406" y="176"/>
                  </a:lnTo>
                  <a:lnTo>
                    <a:pt x="395" y="172"/>
                  </a:lnTo>
                  <a:lnTo>
                    <a:pt x="395" y="38"/>
                  </a:lnTo>
                  <a:lnTo>
                    <a:pt x="401" y="38"/>
                  </a:lnTo>
                  <a:lnTo>
                    <a:pt x="445" y="56"/>
                  </a:lnTo>
                  <a:lnTo>
                    <a:pt x="445" y="132"/>
                  </a:lnTo>
                  <a:lnTo>
                    <a:pt x="454" y="157"/>
                  </a:lnTo>
                  <a:lnTo>
                    <a:pt x="454" y="53"/>
                  </a:lnTo>
                  <a:lnTo>
                    <a:pt x="461" y="53"/>
                  </a:lnTo>
                  <a:lnTo>
                    <a:pt x="486" y="0"/>
                  </a:lnTo>
                  <a:lnTo>
                    <a:pt x="496" y="67"/>
                  </a:lnTo>
                  <a:lnTo>
                    <a:pt x="496" y="94"/>
                  </a:lnTo>
                  <a:lnTo>
                    <a:pt x="490" y="92"/>
                  </a:lnTo>
                  <a:lnTo>
                    <a:pt x="490" y="170"/>
                  </a:lnTo>
                  <a:lnTo>
                    <a:pt x="429" y="183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9" name="Freeform 447"/>
            <p:cNvSpPr>
              <a:spLocks/>
            </p:cNvSpPr>
            <p:nvPr/>
          </p:nvSpPr>
          <p:spPr bwMode="auto">
            <a:xfrm>
              <a:off x="3391" y="995"/>
              <a:ext cx="496" cy="183"/>
            </a:xfrm>
            <a:custGeom>
              <a:avLst/>
              <a:gdLst>
                <a:gd name="T0" fmla="*/ 0 w 496"/>
                <a:gd name="T1" fmla="*/ 176 h 183"/>
                <a:gd name="T2" fmla="*/ 0 w 496"/>
                <a:gd name="T3" fmla="*/ 46 h 183"/>
                <a:gd name="T4" fmla="*/ 52 w 496"/>
                <a:gd name="T5" fmla="*/ 5 h 183"/>
                <a:gd name="T6" fmla="*/ 79 w 496"/>
                <a:gd name="T7" fmla="*/ 52 h 183"/>
                <a:gd name="T8" fmla="*/ 122 w 496"/>
                <a:gd name="T9" fmla="*/ 75 h 183"/>
                <a:gd name="T10" fmla="*/ 122 w 496"/>
                <a:gd name="T11" fmla="*/ 174 h 183"/>
                <a:gd name="T12" fmla="*/ 181 w 496"/>
                <a:gd name="T13" fmla="*/ 169 h 183"/>
                <a:gd name="T14" fmla="*/ 181 w 496"/>
                <a:gd name="T15" fmla="*/ 104 h 183"/>
                <a:gd name="T16" fmla="*/ 184 w 496"/>
                <a:gd name="T17" fmla="*/ 104 h 183"/>
                <a:gd name="T18" fmla="*/ 227 w 496"/>
                <a:gd name="T19" fmla="*/ 109 h 183"/>
                <a:gd name="T20" fmla="*/ 227 w 496"/>
                <a:gd name="T21" fmla="*/ 169 h 183"/>
                <a:gd name="T22" fmla="*/ 406 w 496"/>
                <a:gd name="T23" fmla="*/ 176 h 183"/>
                <a:gd name="T24" fmla="*/ 395 w 496"/>
                <a:gd name="T25" fmla="*/ 172 h 183"/>
                <a:gd name="T26" fmla="*/ 395 w 496"/>
                <a:gd name="T27" fmla="*/ 38 h 183"/>
                <a:gd name="T28" fmla="*/ 401 w 496"/>
                <a:gd name="T29" fmla="*/ 38 h 183"/>
                <a:gd name="T30" fmla="*/ 445 w 496"/>
                <a:gd name="T31" fmla="*/ 56 h 183"/>
                <a:gd name="T32" fmla="*/ 445 w 496"/>
                <a:gd name="T33" fmla="*/ 132 h 183"/>
                <a:gd name="T34" fmla="*/ 454 w 496"/>
                <a:gd name="T35" fmla="*/ 157 h 183"/>
                <a:gd name="T36" fmla="*/ 454 w 496"/>
                <a:gd name="T37" fmla="*/ 53 h 183"/>
                <a:gd name="T38" fmla="*/ 461 w 496"/>
                <a:gd name="T39" fmla="*/ 53 h 183"/>
                <a:gd name="T40" fmla="*/ 486 w 496"/>
                <a:gd name="T41" fmla="*/ 0 h 183"/>
                <a:gd name="T42" fmla="*/ 496 w 496"/>
                <a:gd name="T43" fmla="*/ 67 h 183"/>
                <a:gd name="T44" fmla="*/ 496 w 496"/>
                <a:gd name="T45" fmla="*/ 94 h 183"/>
                <a:gd name="T46" fmla="*/ 490 w 496"/>
                <a:gd name="T47" fmla="*/ 92 h 183"/>
                <a:gd name="T48" fmla="*/ 490 w 496"/>
                <a:gd name="T49" fmla="*/ 170 h 183"/>
                <a:gd name="T50" fmla="*/ 429 w 496"/>
                <a:gd name="T51" fmla="*/ 183 h 183"/>
                <a:gd name="T52" fmla="*/ 0 w 496"/>
                <a:gd name="T53" fmla="*/ 17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183">
                  <a:moveTo>
                    <a:pt x="0" y="176"/>
                  </a:moveTo>
                  <a:lnTo>
                    <a:pt x="0" y="46"/>
                  </a:lnTo>
                  <a:lnTo>
                    <a:pt x="52" y="5"/>
                  </a:lnTo>
                  <a:lnTo>
                    <a:pt x="79" y="52"/>
                  </a:lnTo>
                  <a:lnTo>
                    <a:pt x="122" y="75"/>
                  </a:lnTo>
                  <a:lnTo>
                    <a:pt x="122" y="174"/>
                  </a:lnTo>
                  <a:lnTo>
                    <a:pt x="181" y="169"/>
                  </a:lnTo>
                  <a:lnTo>
                    <a:pt x="181" y="104"/>
                  </a:lnTo>
                  <a:lnTo>
                    <a:pt x="184" y="104"/>
                  </a:lnTo>
                  <a:lnTo>
                    <a:pt x="227" y="109"/>
                  </a:lnTo>
                  <a:lnTo>
                    <a:pt x="227" y="169"/>
                  </a:lnTo>
                  <a:lnTo>
                    <a:pt x="406" y="176"/>
                  </a:lnTo>
                  <a:lnTo>
                    <a:pt x="395" y="172"/>
                  </a:lnTo>
                  <a:lnTo>
                    <a:pt x="395" y="38"/>
                  </a:lnTo>
                  <a:lnTo>
                    <a:pt x="401" y="38"/>
                  </a:lnTo>
                  <a:lnTo>
                    <a:pt x="445" y="56"/>
                  </a:lnTo>
                  <a:lnTo>
                    <a:pt x="445" y="132"/>
                  </a:lnTo>
                  <a:lnTo>
                    <a:pt x="454" y="157"/>
                  </a:lnTo>
                  <a:lnTo>
                    <a:pt x="454" y="53"/>
                  </a:lnTo>
                  <a:lnTo>
                    <a:pt x="461" y="53"/>
                  </a:lnTo>
                  <a:lnTo>
                    <a:pt x="486" y="0"/>
                  </a:lnTo>
                  <a:lnTo>
                    <a:pt x="496" y="67"/>
                  </a:lnTo>
                  <a:lnTo>
                    <a:pt x="496" y="94"/>
                  </a:lnTo>
                  <a:lnTo>
                    <a:pt x="490" y="92"/>
                  </a:lnTo>
                  <a:lnTo>
                    <a:pt x="490" y="170"/>
                  </a:lnTo>
                  <a:lnTo>
                    <a:pt x="429" y="183"/>
                  </a:lnTo>
                  <a:lnTo>
                    <a:pt x="0" y="176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0" name="Freeform 448"/>
            <p:cNvSpPr>
              <a:spLocks/>
            </p:cNvSpPr>
            <p:nvPr/>
          </p:nvSpPr>
          <p:spPr bwMode="auto">
            <a:xfrm>
              <a:off x="3874" y="1061"/>
              <a:ext cx="8" cy="16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3 h 16"/>
                <a:gd name="T4" fmla="*/ 8 w 8"/>
                <a:gd name="T5" fmla="*/ 16 h 16"/>
                <a:gd name="T6" fmla="*/ 0 w 8"/>
                <a:gd name="T7" fmla="*/ 14 h 16"/>
                <a:gd name="T8" fmla="*/ 0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3"/>
                  </a:lnTo>
                  <a:lnTo>
                    <a:pt x="8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1" name="Freeform 449"/>
            <p:cNvSpPr>
              <a:spLocks/>
            </p:cNvSpPr>
            <p:nvPr/>
          </p:nvSpPr>
          <p:spPr bwMode="auto">
            <a:xfrm>
              <a:off x="3807" y="1075"/>
              <a:ext cx="6" cy="23"/>
            </a:xfrm>
            <a:custGeom>
              <a:avLst/>
              <a:gdLst>
                <a:gd name="T0" fmla="*/ 0 w 6"/>
                <a:gd name="T1" fmla="*/ 0 h 23"/>
                <a:gd name="T2" fmla="*/ 6 w 6"/>
                <a:gd name="T3" fmla="*/ 2 h 23"/>
                <a:gd name="T4" fmla="*/ 6 w 6"/>
                <a:gd name="T5" fmla="*/ 23 h 23"/>
                <a:gd name="T6" fmla="*/ 0 w 6"/>
                <a:gd name="T7" fmla="*/ 20 h 23"/>
                <a:gd name="T8" fmla="*/ 0 w 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lnTo>
                    <a:pt x="6" y="2"/>
                  </a:lnTo>
                  <a:lnTo>
                    <a:pt x="6" y="23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2" name="Freeform 450"/>
            <p:cNvSpPr>
              <a:spLocks/>
            </p:cNvSpPr>
            <p:nvPr/>
          </p:nvSpPr>
          <p:spPr bwMode="auto">
            <a:xfrm>
              <a:off x="3440" y="1014"/>
              <a:ext cx="7" cy="9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5 h 9"/>
                <a:gd name="T4" fmla="*/ 0 w 7"/>
                <a:gd name="T5" fmla="*/ 0 h 9"/>
                <a:gd name="T6" fmla="*/ 7 w 7"/>
                <a:gd name="T7" fmla="*/ 3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3" name="Freeform 451"/>
            <p:cNvSpPr>
              <a:spLocks/>
            </p:cNvSpPr>
            <p:nvPr/>
          </p:nvSpPr>
          <p:spPr bwMode="auto">
            <a:xfrm>
              <a:off x="3808" y="1045"/>
              <a:ext cx="6" cy="21"/>
            </a:xfrm>
            <a:custGeom>
              <a:avLst/>
              <a:gdLst>
                <a:gd name="T0" fmla="*/ 0 w 6"/>
                <a:gd name="T1" fmla="*/ 0 h 21"/>
                <a:gd name="T2" fmla="*/ 6 w 6"/>
                <a:gd name="T3" fmla="*/ 2 h 21"/>
                <a:gd name="T4" fmla="*/ 6 w 6"/>
                <a:gd name="T5" fmla="*/ 21 h 21"/>
                <a:gd name="T6" fmla="*/ 0 w 6"/>
                <a:gd name="T7" fmla="*/ 19 h 21"/>
                <a:gd name="T8" fmla="*/ 0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0" y="0"/>
                  </a:moveTo>
                  <a:lnTo>
                    <a:pt x="6" y="2"/>
                  </a:lnTo>
                  <a:lnTo>
                    <a:pt x="6" y="2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4" name="Freeform 452"/>
            <p:cNvSpPr>
              <a:spLocks/>
            </p:cNvSpPr>
            <p:nvPr/>
          </p:nvSpPr>
          <p:spPr bwMode="auto">
            <a:xfrm>
              <a:off x="3821" y="1081"/>
              <a:ext cx="6" cy="22"/>
            </a:xfrm>
            <a:custGeom>
              <a:avLst/>
              <a:gdLst>
                <a:gd name="T0" fmla="*/ 0 w 6"/>
                <a:gd name="T1" fmla="*/ 0 h 22"/>
                <a:gd name="T2" fmla="*/ 6 w 6"/>
                <a:gd name="T3" fmla="*/ 3 h 22"/>
                <a:gd name="T4" fmla="*/ 5 w 6"/>
                <a:gd name="T5" fmla="*/ 22 h 22"/>
                <a:gd name="T6" fmla="*/ 0 w 6"/>
                <a:gd name="T7" fmla="*/ 20 h 22"/>
                <a:gd name="T8" fmla="*/ 0 w 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0" y="0"/>
                  </a:moveTo>
                  <a:lnTo>
                    <a:pt x="6" y="3"/>
                  </a:lnTo>
                  <a:lnTo>
                    <a:pt x="5" y="22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5" name="Freeform 453"/>
            <p:cNvSpPr>
              <a:spLocks/>
            </p:cNvSpPr>
            <p:nvPr/>
          </p:nvSpPr>
          <p:spPr bwMode="auto">
            <a:xfrm>
              <a:off x="3826" y="1051"/>
              <a:ext cx="6" cy="23"/>
            </a:xfrm>
            <a:custGeom>
              <a:avLst/>
              <a:gdLst>
                <a:gd name="T0" fmla="*/ 0 w 6"/>
                <a:gd name="T1" fmla="*/ 0 h 23"/>
                <a:gd name="T2" fmla="*/ 6 w 6"/>
                <a:gd name="T3" fmla="*/ 3 h 23"/>
                <a:gd name="T4" fmla="*/ 6 w 6"/>
                <a:gd name="T5" fmla="*/ 23 h 23"/>
                <a:gd name="T6" fmla="*/ 0 w 6"/>
                <a:gd name="T7" fmla="*/ 20 h 23"/>
                <a:gd name="T8" fmla="*/ 0 w 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lnTo>
                    <a:pt x="6" y="3"/>
                  </a:lnTo>
                  <a:lnTo>
                    <a:pt x="6" y="23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6" name="Freeform 454"/>
            <p:cNvSpPr>
              <a:spLocks/>
            </p:cNvSpPr>
            <p:nvPr/>
          </p:nvSpPr>
          <p:spPr bwMode="auto">
            <a:xfrm>
              <a:off x="3792" y="986"/>
              <a:ext cx="51" cy="62"/>
            </a:xfrm>
            <a:custGeom>
              <a:avLst/>
              <a:gdLst>
                <a:gd name="T0" fmla="*/ 0 w 51"/>
                <a:gd name="T1" fmla="*/ 0 h 62"/>
                <a:gd name="T2" fmla="*/ 2 w 51"/>
                <a:gd name="T3" fmla="*/ 1 h 62"/>
                <a:gd name="T4" fmla="*/ 51 w 51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2">
                  <a:moveTo>
                    <a:pt x="0" y="0"/>
                  </a:moveTo>
                  <a:lnTo>
                    <a:pt x="2" y="1"/>
                  </a:lnTo>
                  <a:lnTo>
                    <a:pt x="51" y="62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7" name="Freeform 455"/>
            <p:cNvSpPr>
              <a:spLocks/>
            </p:cNvSpPr>
            <p:nvPr/>
          </p:nvSpPr>
          <p:spPr bwMode="auto">
            <a:xfrm>
              <a:off x="3247" y="956"/>
              <a:ext cx="767" cy="235"/>
            </a:xfrm>
            <a:custGeom>
              <a:avLst/>
              <a:gdLst>
                <a:gd name="T0" fmla="*/ 60 w 767"/>
                <a:gd name="T1" fmla="*/ 1 h 235"/>
                <a:gd name="T2" fmla="*/ 69 w 767"/>
                <a:gd name="T3" fmla="*/ 0 h 235"/>
                <a:gd name="T4" fmla="*/ 78 w 767"/>
                <a:gd name="T5" fmla="*/ 1 h 235"/>
                <a:gd name="T6" fmla="*/ 78 w 767"/>
                <a:gd name="T7" fmla="*/ 20 h 235"/>
                <a:gd name="T8" fmla="*/ 98 w 767"/>
                <a:gd name="T9" fmla="*/ 92 h 235"/>
                <a:gd name="T10" fmla="*/ 102 w 767"/>
                <a:gd name="T11" fmla="*/ 87 h 235"/>
                <a:gd name="T12" fmla="*/ 107 w 767"/>
                <a:gd name="T13" fmla="*/ 95 h 235"/>
                <a:gd name="T14" fmla="*/ 112 w 767"/>
                <a:gd name="T15" fmla="*/ 89 h 235"/>
                <a:gd name="T16" fmla="*/ 112 w 767"/>
                <a:gd name="T17" fmla="*/ 114 h 235"/>
                <a:gd name="T18" fmla="*/ 111 w 767"/>
                <a:gd name="T19" fmla="*/ 114 h 235"/>
                <a:gd name="T20" fmla="*/ 108 w 767"/>
                <a:gd name="T21" fmla="*/ 115 h 235"/>
                <a:gd name="T22" fmla="*/ 106 w 767"/>
                <a:gd name="T23" fmla="*/ 117 h 235"/>
                <a:gd name="T24" fmla="*/ 105 w 767"/>
                <a:gd name="T25" fmla="*/ 119 h 235"/>
                <a:gd name="T26" fmla="*/ 105 w 767"/>
                <a:gd name="T27" fmla="*/ 125 h 235"/>
                <a:gd name="T28" fmla="*/ 105 w 767"/>
                <a:gd name="T29" fmla="*/ 182 h 235"/>
                <a:gd name="T30" fmla="*/ 193 w 767"/>
                <a:gd name="T31" fmla="*/ 126 h 235"/>
                <a:gd name="T32" fmla="*/ 308 w 767"/>
                <a:gd name="T33" fmla="*/ 201 h 235"/>
                <a:gd name="T34" fmla="*/ 495 w 767"/>
                <a:gd name="T35" fmla="*/ 185 h 235"/>
                <a:gd name="T36" fmla="*/ 507 w 767"/>
                <a:gd name="T37" fmla="*/ 183 h 235"/>
                <a:gd name="T38" fmla="*/ 534 w 767"/>
                <a:gd name="T39" fmla="*/ 209 h 235"/>
                <a:gd name="T40" fmla="*/ 586 w 767"/>
                <a:gd name="T41" fmla="*/ 166 h 235"/>
                <a:gd name="T42" fmla="*/ 767 w 767"/>
                <a:gd name="T43" fmla="*/ 194 h 235"/>
                <a:gd name="T44" fmla="*/ 767 w 767"/>
                <a:gd name="T45" fmla="*/ 235 h 235"/>
                <a:gd name="T46" fmla="*/ 0 w 767"/>
                <a:gd name="T47" fmla="*/ 235 h 235"/>
                <a:gd name="T48" fmla="*/ 0 w 767"/>
                <a:gd name="T49" fmla="*/ 235 h 235"/>
                <a:gd name="T50" fmla="*/ 0 w 767"/>
                <a:gd name="T51" fmla="*/ 213 h 235"/>
                <a:gd name="T52" fmla="*/ 31 w 767"/>
                <a:gd name="T53" fmla="*/ 235 h 235"/>
                <a:gd name="T54" fmla="*/ 31 w 767"/>
                <a:gd name="T55" fmla="*/ 178 h 235"/>
                <a:gd name="T56" fmla="*/ 31 w 767"/>
                <a:gd name="T57" fmla="*/ 122 h 235"/>
                <a:gd name="T58" fmla="*/ 30 w 767"/>
                <a:gd name="T59" fmla="*/ 118 h 235"/>
                <a:gd name="T60" fmla="*/ 29 w 767"/>
                <a:gd name="T61" fmla="*/ 115 h 235"/>
                <a:gd name="T62" fmla="*/ 25 w 767"/>
                <a:gd name="T63" fmla="*/ 114 h 235"/>
                <a:gd name="T64" fmla="*/ 25 w 767"/>
                <a:gd name="T65" fmla="*/ 88 h 235"/>
                <a:gd name="T66" fmla="*/ 30 w 767"/>
                <a:gd name="T67" fmla="*/ 95 h 235"/>
                <a:gd name="T68" fmla="*/ 34 w 767"/>
                <a:gd name="T69" fmla="*/ 87 h 235"/>
                <a:gd name="T70" fmla="*/ 39 w 767"/>
                <a:gd name="T71" fmla="*/ 92 h 235"/>
                <a:gd name="T72" fmla="*/ 60 w 767"/>
                <a:gd name="T73" fmla="*/ 20 h 235"/>
                <a:gd name="T74" fmla="*/ 60 w 767"/>
                <a:gd name="T75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7" h="235">
                  <a:moveTo>
                    <a:pt x="60" y="1"/>
                  </a:moveTo>
                  <a:lnTo>
                    <a:pt x="69" y="0"/>
                  </a:lnTo>
                  <a:lnTo>
                    <a:pt x="78" y="1"/>
                  </a:lnTo>
                  <a:lnTo>
                    <a:pt x="78" y="20"/>
                  </a:lnTo>
                  <a:lnTo>
                    <a:pt x="98" y="92"/>
                  </a:lnTo>
                  <a:lnTo>
                    <a:pt x="102" y="87"/>
                  </a:lnTo>
                  <a:lnTo>
                    <a:pt x="107" y="95"/>
                  </a:lnTo>
                  <a:lnTo>
                    <a:pt x="112" y="89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08" y="115"/>
                  </a:lnTo>
                  <a:lnTo>
                    <a:pt x="106" y="117"/>
                  </a:lnTo>
                  <a:lnTo>
                    <a:pt x="105" y="119"/>
                  </a:lnTo>
                  <a:lnTo>
                    <a:pt x="105" y="125"/>
                  </a:lnTo>
                  <a:lnTo>
                    <a:pt x="105" y="182"/>
                  </a:lnTo>
                  <a:lnTo>
                    <a:pt x="193" y="126"/>
                  </a:lnTo>
                  <a:lnTo>
                    <a:pt x="308" y="201"/>
                  </a:lnTo>
                  <a:lnTo>
                    <a:pt x="495" y="185"/>
                  </a:lnTo>
                  <a:lnTo>
                    <a:pt x="507" y="183"/>
                  </a:lnTo>
                  <a:lnTo>
                    <a:pt x="534" y="209"/>
                  </a:lnTo>
                  <a:lnTo>
                    <a:pt x="586" y="166"/>
                  </a:lnTo>
                  <a:lnTo>
                    <a:pt x="767" y="194"/>
                  </a:lnTo>
                  <a:lnTo>
                    <a:pt x="767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13"/>
                  </a:lnTo>
                  <a:lnTo>
                    <a:pt x="31" y="235"/>
                  </a:lnTo>
                  <a:lnTo>
                    <a:pt x="31" y="178"/>
                  </a:lnTo>
                  <a:lnTo>
                    <a:pt x="31" y="122"/>
                  </a:lnTo>
                  <a:lnTo>
                    <a:pt x="30" y="118"/>
                  </a:lnTo>
                  <a:lnTo>
                    <a:pt x="29" y="115"/>
                  </a:lnTo>
                  <a:lnTo>
                    <a:pt x="25" y="114"/>
                  </a:lnTo>
                  <a:lnTo>
                    <a:pt x="25" y="88"/>
                  </a:lnTo>
                  <a:lnTo>
                    <a:pt x="30" y="95"/>
                  </a:lnTo>
                  <a:lnTo>
                    <a:pt x="34" y="87"/>
                  </a:lnTo>
                  <a:lnTo>
                    <a:pt x="39" y="92"/>
                  </a:lnTo>
                  <a:lnTo>
                    <a:pt x="60" y="2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8" name="Freeform 456"/>
            <p:cNvSpPr>
              <a:spLocks/>
            </p:cNvSpPr>
            <p:nvPr/>
          </p:nvSpPr>
          <p:spPr bwMode="auto">
            <a:xfrm>
              <a:off x="3247" y="956"/>
              <a:ext cx="767" cy="235"/>
            </a:xfrm>
            <a:custGeom>
              <a:avLst/>
              <a:gdLst>
                <a:gd name="T0" fmla="*/ 60 w 767"/>
                <a:gd name="T1" fmla="*/ 1 h 235"/>
                <a:gd name="T2" fmla="*/ 69 w 767"/>
                <a:gd name="T3" fmla="*/ 0 h 235"/>
                <a:gd name="T4" fmla="*/ 78 w 767"/>
                <a:gd name="T5" fmla="*/ 1 h 235"/>
                <a:gd name="T6" fmla="*/ 78 w 767"/>
                <a:gd name="T7" fmla="*/ 20 h 235"/>
                <a:gd name="T8" fmla="*/ 98 w 767"/>
                <a:gd name="T9" fmla="*/ 92 h 235"/>
                <a:gd name="T10" fmla="*/ 102 w 767"/>
                <a:gd name="T11" fmla="*/ 87 h 235"/>
                <a:gd name="T12" fmla="*/ 107 w 767"/>
                <a:gd name="T13" fmla="*/ 95 h 235"/>
                <a:gd name="T14" fmla="*/ 112 w 767"/>
                <a:gd name="T15" fmla="*/ 89 h 235"/>
                <a:gd name="T16" fmla="*/ 112 w 767"/>
                <a:gd name="T17" fmla="*/ 114 h 235"/>
                <a:gd name="T18" fmla="*/ 111 w 767"/>
                <a:gd name="T19" fmla="*/ 114 h 235"/>
                <a:gd name="T20" fmla="*/ 108 w 767"/>
                <a:gd name="T21" fmla="*/ 115 h 235"/>
                <a:gd name="T22" fmla="*/ 106 w 767"/>
                <a:gd name="T23" fmla="*/ 117 h 235"/>
                <a:gd name="T24" fmla="*/ 105 w 767"/>
                <a:gd name="T25" fmla="*/ 119 h 235"/>
                <a:gd name="T26" fmla="*/ 105 w 767"/>
                <a:gd name="T27" fmla="*/ 125 h 235"/>
                <a:gd name="T28" fmla="*/ 105 w 767"/>
                <a:gd name="T29" fmla="*/ 182 h 235"/>
                <a:gd name="T30" fmla="*/ 193 w 767"/>
                <a:gd name="T31" fmla="*/ 126 h 235"/>
                <a:gd name="T32" fmla="*/ 308 w 767"/>
                <a:gd name="T33" fmla="*/ 201 h 235"/>
                <a:gd name="T34" fmla="*/ 495 w 767"/>
                <a:gd name="T35" fmla="*/ 185 h 235"/>
                <a:gd name="T36" fmla="*/ 507 w 767"/>
                <a:gd name="T37" fmla="*/ 183 h 235"/>
                <a:gd name="T38" fmla="*/ 534 w 767"/>
                <a:gd name="T39" fmla="*/ 209 h 235"/>
                <a:gd name="T40" fmla="*/ 586 w 767"/>
                <a:gd name="T41" fmla="*/ 166 h 235"/>
                <a:gd name="T42" fmla="*/ 767 w 767"/>
                <a:gd name="T43" fmla="*/ 194 h 235"/>
                <a:gd name="T44" fmla="*/ 767 w 767"/>
                <a:gd name="T45" fmla="*/ 235 h 235"/>
                <a:gd name="T46" fmla="*/ 0 w 767"/>
                <a:gd name="T47" fmla="*/ 235 h 235"/>
                <a:gd name="T48" fmla="*/ 0 w 767"/>
                <a:gd name="T49" fmla="*/ 235 h 235"/>
                <a:gd name="T50" fmla="*/ 0 w 767"/>
                <a:gd name="T51" fmla="*/ 213 h 235"/>
                <a:gd name="T52" fmla="*/ 31 w 767"/>
                <a:gd name="T53" fmla="*/ 235 h 235"/>
                <a:gd name="T54" fmla="*/ 31 w 767"/>
                <a:gd name="T55" fmla="*/ 178 h 235"/>
                <a:gd name="T56" fmla="*/ 31 w 767"/>
                <a:gd name="T57" fmla="*/ 122 h 235"/>
                <a:gd name="T58" fmla="*/ 30 w 767"/>
                <a:gd name="T59" fmla="*/ 118 h 235"/>
                <a:gd name="T60" fmla="*/ 29 w 767"/>
                <a:gd name="T61" fmla="*/ 115 h 235"/>
                <a:gd name="T62" fmla="*/ 25 w 767"/>
                <a:gd name="T63" fmla="*/ 114 h 235"/>
                <a:gd name="T64" fmla="*/ 25 w 767"/>
                <a:gd name="T65" fmla="*/ 88 h 235"/>
                <a:gd name="T66" fmla="*/ 30 w 767"/>
                <a:gd name="T67" fmla="*/ 95 h 235"/>
                <a:gd name="T68" fmla="*/ 34 w 767"/>
                <a:gd name="T69" fmla="*/ 87 h 235"/>
                <a:gd name="T70" fmla="*/ 39 w 767"/>
                <a:gd name="T71" fmla="*/ 92 h 235"/>
                <a:gd name="T72" fmla="*/ 60 w 767"/>
                <a:gd name="T73" fmla="*/ 20 h 235"/>
                <a:gd name="T74" fmla="*/ 60 w 767"/>
                <a:gd name="T75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7" h="235">
                  <a:moveTo>
                    <a:pt x="60" y="1"/>
                  </a:moveTo>
                  <a:lnTo>
                    <a:pt x="69" y="0"/>
                  </a:lnTo>
                  <a:lnTo>
                    <a:pt x="78" y="1"/>
                  </a:lnTo>
                  <a:lnTo>
                    <a:pt x="78" y="20"/>
                  </a:lnTo>
                  <a:lnTo>
                    <a:pt x="98" y="92"/>
                  </a:lnTo>
                  <a:lnTo>
                    <a:pt x="102" y="87"/>
                  </a:lnTo>
                  <a:lnTo>
                    <a:pt x="107" y="95"/>
                  </a:lnTo>
                  <a:lnTo>
                    <a:pt x="112" y="89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08" y="115"/>
                  </a:lnTo>
                  <a:lnTo>
                    <a:pt x="106" y="117"/>
                  </a:lnTo>
                  <a:lnTo>
                    <a:pt x="105" y="119"/>
                  </a:lnTo>
                  <a:lnTo>
                    <a:pt x="105" y="125"/>
                  </a:lnTo>
                  <a:lnTo>
                    <a:pt x="105" y="182"/>
                  </a:lnTo>
                  <a:lnTo>
                    <a:pt x="193" y="126"/>
                  </a:lnTo>
                  <a:lnTo>
                    <a:pt x="308" y="201"/>
                  </a:lnTo>
                  <a:lnTo>
                    <a:pt x="495" y="185"/>
                  </a:lnTo>
                  <a:lnTo>
                    <a:pt x="507" y="183"/>
                  </a:lnTo>
                  <a:lnTo>
                    <a:pt x="534" y="209"/>
                  </a:lnTo>
                  <a:lnTo>
                    <a:pt x="586" y="166"/>
                  </a:lnTo>
                  <a:lnTo>
                    <a:pt x="767" y="194"/>
                  </a:lnTo>
                  <a:lnTo>
                    <a:pt x="767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13"/>
                  </a:lnTo>
                  <a:lnTo>
                    <a:pt x="31" y="235"/>
                  </a:lnTo>
                  <a:lnTo>
                    <a:pt x="31" y="178"/>
                  </a:lnTo>
                  <a:lnTo>
                    <a:pt x="31" y="122"/>
                  </a:lnTo>
                  <a:lnTo>
                    <a:pt x="30" y="118"/>
                  </a:lnTo>
                  <a:lnTo>
                    <a:pt x="29" y="115"/>
                  </a:lnTo>
                  <a:lnTo>
                    <a:pt x="25" y="114"/>
                  </a:lnTo>
                  <a:lnTo>
                    <a:pt x="25" y="88"/>
                  </a:lnTo>
                  <a:lnTo>
                    <a:pt x="30" y="95"/>
                  </a:lnTo>
                  <a:lnTo>
                    <a:pt x="34" y="87"/>
                  </a:lnTo>
                  <a:lnTo>
                    <a:pt x="39" y="92"/>
                  </a:lnTo>
                  <a:lnTo>
                    <a:pt x="60" y="20"/>
                  </a:lnTo>
                  <a:lnTo>
                    <a:pt x="60" y="1"/>
                  </a:lnTo>
                </a:path>
              </a:pathLst>
            </a:custGeom>
            <a:noFill/>
            <a:ln w="1588" cap="rnd">
              <a:solidFill>
                <a:srgbClr val="9594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9" name="Freeform 457"/>
            <p:cNvSpPr>
              <a:spLocks/>
            </p:cNvSpPr>
            <p:nvPr/>
          </p:nvSpPr>
          <p:spPr bwMode="auto">
            <a:xfrm>
              <a:off x="3713" y="1144"/>
              <a:ext cx="63" cy="41"/>
            </a:xfrm>
            <a:custGeom>
              <a:avLst/>
              <a:gdLst>
                <a:gd name="T0" fmla="*/ 36 w 63"/>
                <a:gd name="T1" fmla="*/ 0 h 41"/>
                <a:gd name="T2" fmla="*/ 0 w 63"/>
                <a:gd name="T3" fmla="*/ 41 h 41"/>
                <a:gd name="T4" fmla="*/ 45 w 63"/>
                <a:gd name="T5" fmla="*/ 41 h 41"/>
                <a:gd name="T6" fmla="*/ 63 w 63"/>
                <a:gd name="T7" fmla="*/ 27 h 41"/>
                <a:gd name="T8" fmla="*/ 36 w 6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1">
                  <a:moveTo>
                    <a:pt x="36" y="0"/>
                  </a:moveTo>
                  <a:lnTo>
                    <a:pt x="0" y="41"/>
                  </a:lnTo>
                  <a:lnTo>
                    <a:pt x="45" y="41"/>
                  </a:lnTo>
                  <a:lnTo>
                    <a:pt x="63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0" name="Rectangle 458"/>
            <p:cNvSpPr>
              <a:spLocks noChangeArrowheads="1"/>
            </p:cNvSpPr>
            <p:nvPr/>
          </p:nvSpPr>
          <p:spPr bwMode="auto">
            <a:xfrm>
              <a:off x="3422" y="1145"/>
              <a:ext cx="42" cy="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1" name="Line 459"/>
            <p:cNvSpPr>
              <a:spLocks noChangeShapeType="1"/>
            </p:cNvSpPr>
            <p:nvPr/>
          </p:nvSpPr>
          <p:spPr bwMode="auto">
            <a:xfrm>
              <a:off x="3443" y="1137"/>
              <a:ext cx="0" cy="51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2" name="Line 460"/>
            <p:cNvSpPr>
              <a:spLocks noChangeShapeType="1"/>
            </p:cNvSpPr>
            <p:nvPr/>
          </p:nvSpPr>
          <p:spPr bwMode="auto">
            <a:xfrm>
              <a:off x="3419" y="1155"/>
              <a:ext cx="53" cy="0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3" name="Line 461"/>
            <p:cNvSpPr>
              <a:spLocks noChangeShapeType="1"/>
            </p:cNvSpPr>
            <p:nvPr/>
          </p:nvSpPr>
          <p:spPr bwMode="auto">
            <a:xfrm>
              <a:off x="3419" y="1178"/>
              <a:ext cx="53" cy="0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4" name="Line 462"/>
            <p:cNvSpPr>
              <a:spLocks noChangeShapeType="1"/>
            </p:cNvSpPr>
            <p:nvPr/>
          </p:nvSpPr>
          <p:spPr bwMode="auto">
            <a:xfrm flipH="1" flipV="1">
              <a:off x="3746" y="1155"/>
              <a:ext cx="26" cy="24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5" name="Freeform 463"/>
            <p:cNvSpPr>
              <a:spLocks/>
            </p:cNvSpPr>
            <p:nvPr/>
          </p:nvSpPr>
          <p:spPr bwMode="auto">
            <a:xfrm>
              <a:off x="3575" y="1094"/>
              <a:ext cx="48" cy="11"/>
            </a:xfrm>
            <a:custGeom>
              <a:avLst/>
              <a:gdLst>
                <a:gd name="T0" fmla="*/ 0 w 48"/>
                <a:gd name="T1" fmla="*/ 0 h 11"/>
                <a:gd name="T2" fmla="*/ 0 w 48"/>
                <a:gd name="T3" fmla="*/ 5 h 11"/>
                <a:gd name="T4" fmla="*/ 48 w 48"/>
                <a:gd name="T5" fmla="*/ 11 h 11"/>
                <a:gd name="T6" fmla="*/ 48 w 48"/>
                <a:gd name="T7" fmla="*/ 8 h 11"/>
                <a:gd name="T8" fmla="*/ 0 w 4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0" y="0"/>
                  </a:moveTo>
                  <a:lnTo>
                    <a:pt x="0" y="5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6" name="Freeform 464"/>
            <p:cNvSpPr>
              <a:spLocks/>
            </p:cNvSpPr>
            <p:nvPr/>
          </p:nvSpPr>
          <p:spPr bwMode="auto">
            <a:xfrm>
              <a:off x="3575" y="1094"/>
              <a:ext cx="48" cy="11"/>
            </a:xfrm>
            <a:custGeom>
              <a:avLst/>
              <a:gdLst>
                <a:gd name="T0" fmla="*/ 0 w 48"/>
                <a:gd name="T1" fmla="*/ 0 h 11"/>
                <a:gd name="T2" fmla="*/ 0 w 48"/>
                <a:gd name="T3" fmla="*/ 5 h 11"/>
                <a:gd name="T4" fmla="*/ 48 w 48"/>
                <a:gd name="T5" fmla="*/ 11 h 11"/>
                <a:gd name="T6" fmla="*/ 48 w 48"/>
                <a:gd name="T7" fmla="*/ 8 h 11"/>
                <a:gd name="T8" fmla="*/ 0 w 4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0" y="0"/>
                  </a:moveTo>
                  <a:lnTo>
                    <a:pt x="0" y="5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7" name="Freeform 465"/>
            <p:cNvSpPr>
              <a:spLocks/>
            </p:cNvSpPr>
            <p:nvPr/>
          </p:nvSpPr>
          <p:spPr bwMode="auto">
            <a:xfrm>
              <a:off x="3846" y="104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2 h 6"/>
                <a:gd name="T4" fmla="*/ 3 w 4"/>
                <a:gd name="T5" fmla="*/ 3 h 6"/>
                <a:gd name="T6" fmla="*/ 4 w 4"/>
                <a:gd name="T7" fmla="*/ 4 h 6"/>
                <a:gd name="T8" fmla="*/ 4 w 4"/>
                <a:gd name="T9" fmla="*/ 5 h 6"/>
                <a:gd name="T10" fmla="*/ 2 w 4"/>
                <a:gd name="T11" fmla="*/ 6 h 6"/>
                <a:gd name="T12" fmla="*/ 0 w 4"/>
                <a:gd name="T13" fmla="*/ 5 h 6"/>
                <a:gd name="T14" fmla="*/ 0 w 4"/>
                <a:gd name="T15" fmla="*/ 4 h 6"/>
                <a:gd name="T16" fmla="*/ 1 w 4"/>
                <a:gd name="T17" fmla="*/ 3 h 6"/>
                <a:gd name="T18" fmla="*/ 0 w 4"/>
                <a:gd name="T19" fmla="*/ 2 h 6"/>
                <a:gd name="T20" fmla="*/ 0 w 4"/>
                <a:gd name="T21" fmla="*/ 0 h 6"/>
                <a:gd name="T22" fmla="*/ 1 w 4"/>
                <a:gd name="T23" fmla="*/ 0 h 6"/>
                <a:gd name="T24" fmla="*/ 4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8" name="Freeform 466"/>
            <p:cNvSpPr>
              <a:spLocks/>
            </p:cNvSpPr>
            <p:nvPr/>
          </p:nvSpPr>
          <p:spPr bwMode="auto">
            <a:xfrm>
              <a:off x="3846" y="104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2 h 6"/>
                <a:gd name="T4" fmla="*/ 3 w 4"/>
                <a:gd name="T5" fmla="*/ 3 h 6"/>
                <a:gd name="T6" fmla="*/ 4 w 4"/>
                <a:gd name="T7" fmla="*/ 4 h 6"/>
                <a:gd name="T8" fmla="*/ 4 w 4"/>
                <a:gd name="T9" fmla="*/ 5 h 6"/>
                <a:gd name="T10" fmla="*/ 2 w 4"/>
                <a:gd name="T11" fmla="*/ 6 h 6"/>
                <a:gd name="T12" fmla="*/ 0 w 4"/>
                <a:gd name="T13" fmla="*/ 5 h 6"/>
                <a:gd name="T14" fmla="*/ 0 w 4"/>
                <a:gd name="T15" fmla="*/ 4 h 6"/>
                <a:gd name="T16" fmla="*/ 1 w 4"/>
                <a:gd name="T17" fmla="*/ 3 h 6"/>
                <a:gd name="T18" fmla="*/ 0 w 4"/>
                <a:gd name="T19" fmla="*/ 2 h 6"/>
                <a:gd name="T20" fmla="*/ 0 w 4"/>
                <a:gd name="T21" fmla="*/ 0 h 6"/>
                <a:gd name="T22" fmla="*/ 1 w 4"/>
                <a:gd name="T23" fmla="*/ 0 h 6"/>
                <a:gd name="T24" fmla="*/ 4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 w="1588" cap="rnd">
              <a:solidFill>
                <a:srgbClr val="2B31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9" name="Freeform 467"/>
            <p:cNvSpPr>
              <a:spLocks/>
            </p:cNvSpPr>
            <p:nvPr/>
          </p:nvSpPr>
          <p:spPr bwMode="auto">
            <a:xfrm>
              <a:off x="3462" y="1010"/>
              <a:ext cx="19" cy="30"/>
            </a:xfrm>
            <a:custGeom>
              <a:avLst/>
              <a:gdLst>
                <a:gd name="T0" fmla="*/ 19 w 19"/>
                <a:gd name="T1" fmla="*/ 15 h 30"/>
                <a:gd name="T2" fmla="*/ 19 w 19"/>
                <a:gd name="T3" fmla="*/ 15 h 30"/>
                <a:gd name="T4" fmla="*/ 19 w 19"/>
                <a:gd name="T5" fmla="*/ 30 h 30"/>
                <a:gd name="T6" fmla="*/ 0 w 19"/>
                <a:gd name="T7" fmla="*/ 22 h 30"/>
                <a:gd name="T8" fmla="*/ 0 w 19"/>
                <a:gd name="T9" fmla="*/ 9 h 30"/>
                <a:gd name="T10" fmla="*/ 12 w 19"/>
                <a:gd name="T11" fmla="*/ 0 h 30"/>
                <a:gd name="T12" fmla="*/ 19 w 19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0">
                  <a:moveTo>
                    <a:pt x="19" y="15"/>
                  </a:moveTo>
                  <a:lnTo>
                    <a:pt x="19" y="15"/>
                  </a:lnTo>
                  <a:lnTo>
                    <a:pt x="19" y="30"/>
                  </a:lnTo>
                  <a:lnTo>
                    <a:pt x="0" y="22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0" name="Freeform 468"/>
            <p:cNvSpPr>
              <a:spLocks/>
            </p:cNvSpPr>
            <p:nvPr/>
          </p:nvSpPr>
          <p:spPr bwMode="auto">
            <a:xfrm>
              <a:off x="3462" y="1010"/>
              <a:ext cx="19" cy="30"/>
            </a:xfrm>
            <a:custGeom>
              <a:avLst/>
              <a:gdLst>
                <a:gd name="T0" fmla="*/ 19 w 19"/>
                <a:gd name="T1" fmla="*/ 15 h 30"/>
                <a:gd name="T2" fmla="*/ 19 w 19"/>
                <a:gd name="T3" fmla="*/ 15 h 30"/>
                <a:gd name="T4" fmla="*/ 19 w 19"/>
                <a:gd name="T5" fmla="*/ 30 h 30"/>
                <a:gd name="T6" fmla="*/ 0 w 19"/>
                <a:gd name="T7" fmla="*/ 22 h 30"/>
                <a:gd name="T8" fmla="*/ 0 w 19"/>
                <a:gd name="T9" fmla="*/ 9 h 30"/>
                <a:gd name="T10" fmla="*/ 12 w 19"/>
                <a:gd name="T11" fmla="*/ 0 h 30"/>
                <a:gd name="T12" fmla="*/ 19 w 19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0">
                  <a:moveTo>
                    <a:pt x="19" y="15"/>
                  </a:moveTo>
                  <a:lnTo>
                    <a:pt x="19" y="15"/>
                  </a:lnTo>
                  <a:lnTo>
                    <a:pt x="19" y="30"/>
                  </a:lnTo>
                  <a:lnTo>
                    <a:pt x="0" y="22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9" y="15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1" name="Freeform 469"/>
            <p:cNvSpPr>
              <a:spLocks/>
            </p:cNvSpPr>
            <p:nvPr/>
          </p:nvSpPr>
          <p:spPr bwMode="auto">
            <a:xfrm>
              <a:off x="3471" y="1021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3 h 9"/>
                <a:gd name="T4" fmla="*/ 0 w 6"/>
                <a:gd name="T5" fmla="*/ 0 h 9"/>
                <a:gd name="T6" fmla="*/ 0 w 6"/>
                <a:gd name="T7" fmla="*/ 7 h 9"/>
                <a:gd name="T8" fmla="*/ 6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2" name="Line 470"/>
            <p:cNvSpPr>
              <a:spLocks noChangeShapeType="1"/>
            </p:cNvSpPr>
            <p:nvPr/>
          </p:nvSpPr>
          <p:spPr bwMode="auto">
            <a:xfrm>
              <a:off x="3476" y="1065"/>
              <a:ext cx="0" cy="41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3" name="Freeform 471"/>
            <p:cNvSpPr>
              <a:spLocks/>
            </p:cNvSpPr>
            <p:nvPr/>
          </p:nvSpPr>
          <p:spPr bwMode="auto">
            <a:xfrm>
              <a:off x="3388" y="1000"/>
              <a:ext cx="91" cy="67"/>
            </a:xfrm>
            <a:custGeom>
              <a:avLst/>
              <a:gdLst>
                <a:gd name="T0" fmla="*/ 56 w 91"/>
                <a:gd name="T1" fmla="*/ 0 h 67"/>
                <a:gd name="T2" fmla="*/ 91 w 91"/>
                <a:gd name="T3" fmla="*/ 61 h 67"/>
                <a:gd name="T4" fmla="*/ 91 w 91"/>
                <a:gd name="T5" fmla="*/ 67 h 67"/>
                <a:gd name="T6" fmla="*/ 86 w 91"/>
                <a:gd name="T7" fmla="*/ 64 h 67"/>
                <a:gd name="T8" fmla="*/ 56 w 91"/>
                <a:gd name="T9" fmla="*/ 7 h 67"/>
                <a:gd name="T10" fmla="*/ 5 w 91"/>
                <a:gd name="T11" fmla="*/ 48 h 67"/>
                <a:gd name="T12" fmla="*/ 0 w 91"/>
                <a:gd name="T13" fmla="*/ 47 h 67"/>
                <a:gd name="T14" fmla="*/ 0 w 91"/>
                <a:gd name="T15" fmla="*/ 44 h 67"/>
                <a:gd name="T16" fmla="*/ 56 w 91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67">
                  <a:moveTo>
                    <a:pt x="56" y="0"/>
                  </a:moveTo>
                  <a:lnTo>
                    <a:pt x="91" y="61"/>
                  </a:lnTo>
                  <a:lnTo>
                    <a:pt x="91" y="67"/>
                  </a:lnTo>
                  <a:lnTo>
                    <a:pt x="86" y="64"/>
                  </a:lnTo>
                  <a:lnTo>
                    <a:pt x="56" y="7"/>
                  </a:lnTo>
                  <a:lnTo>
                    <a:pt x="5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56" y="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4" name="Freeform 472"/>
            <p:cNvSpPr>
              <a:spLocks/>
            </p:cNvSpPr>
            <p:nvPr/>
          </p:nvSpPr>
          <p:spPr bwMode="auto">
            <a:xfrm>
              <a:off x="3503" y="1028"/>
              <a:ext cx="72" cy="71"/>
            </a:xfrm>
            <a:custGeom>
              <a:avLst/>
              <a:gdLst>
                <a:gd name="T0" fmla="*/ 0 w 72"/>
                <a:gd name="T1" fmla="*/ 20 h 71"/>
                <a:gd name="T2" fmla="*/ 19 w 72"/>
                <a:gd name="T3" fmla="*/ 0 h 71"/>
                <a:gd name="T4" fmla="*/ 72 w 72"/>
                <a:gd name="T5" fmla="*/ 67 h 71"/>
                <a:gd name="T6" fmla="*/ 72 w 72"/>
                <a:gd name="T7" fmla="*/ 71 h 71"/>
                <a:gd name="T8" fmla="*/ 66 w 72"/>
                <a:gd name="T9" fmla="*/ 71 h 71"/>
                <a:gd name="T10" fmla="*/ 18 w 72"/>
                <a:gd name="T11" fmla="*/ 9 h 71"/>
                <a:gd name="T12" fmla="*/ 3 w 72"/>
                <a:gd name="T13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1">
                  <a:moveTo>
                    <a:pt x="0" y="20"/>
                  </a:moveTo>
                  <a:lnTo>
                    <a:pt x="19" y="0"/>
                  </a:lnTo>
                  <a:lnTo>
                    <a:pt x="72" y="67"/>
                  </a:lnTo>
                  <a:lnTo>
                    <a:pt x="72" y="71"/>
                  </a:lnTo>
                  <a:lnTo>
                    <a:pt x="66" y="71"/>
                  </a:lnTo>
                  <a:lnTo>
                    <a:pt x="18" y="9"/>
                  </a:lnTo>
                  <a:lnTo>
                    <a:pt x="3" y="24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5" name="Line 473"/>
            <p:cNvSpPr>
              <a:spLocks noChangeShapeType="1"/>
            </p:cNvSpPr>
            <p:nvPr/>
          </p:nvSpPr>
          <p:spPr bwMode="auto">
            <a:xfrm>
              <a:off x="3441" y="1082"/>
              <a:ext cx="165" cy="109"/>
            </a:xfrm>
            <a:prstGeom prst="line">
              <a:avLst/>
            </a:pr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16" name="Group 615"/>
          <p:cNvGrpSpPr/>
          <p:nvPr/>
        </p:nvGrpSpPr>
        <p:grpSpPr>
          <a:xfrm>
            <a:off x="3570077" y="3989568"/>
            <a:ext cx="684213" cy="827485"/>
            <a:chOff x="3590903" y="2569765"/>
            <a:chExt cx="684213" cy="827485"/>
          </a:xfrm>
        </p:grpSpPr>
        <p:grpSp>
          <p:nvGrpSpPr>
            <p:cNvPr id="617" name="Group 616"/>
            <p:cNvGrpSpPr/>
            <p:nvPr/>
          </p:nvGrpSpPr>
          <p:grpSpPr>
            <a:xfrm>
              <a:off x="3590903" y="2842418"/>
              <a:ext cx="684213" cy="554832"/>
              <a:chOff x="3910013" y="1481137"/>
              <a:chExt cx="1085850" cy="1109663"/>
            </a:xfrm>
          </p:grpSpPr>
          <p:sp>
            <p:nvSpPr>
              <p:cNvPr id="689" name="Freeform 84"/>
              <p:cNvSpPr>
                <a:spLocks/>
              </p:cNvSpPr>
              <p:nvPr/>
            </p:nvSpPr>
            <p:spPr bwMode="auto">
              <a:xfrm>
                <a:off x="3910013" y="1481137"/>
                <a:ext cx="1085850" cy="1109663"/>
              </a:xfrm>
              <a:custGeom>
                <a:avLst/>
                <a:gdLst>
                  <a:gd name="T0" fmla="*/ 1157 w 1369"/>
                  <a:gd name="T1" fmla="*/ 904 h 1397"/>
                  <a:gd name="T2" fmla="*/ 1157 w 1369"/>
                  <a:gd name="T3" fmla="*/ 669 h 1397"/>
                  <a:gd name="T4" fmla="*/ 1022 w 1369"/>
                  <a:gd name="T5" fmla="*/ 809 h 1397"/>
                  <a:gd name="T6" fmla="*/ 1020 w 1369"/>
                  <a:gd name="T7" fmla="*/ 809 h 1397"/>
                  <a:gd name="T8" fmla="*/ 1020 w 1369"/>
                  <a:gd name="T9" fmla="*/ 669 h 1397"/>
                  <a:gd name="T10" fmla="*/ 883 w 1369"/>
                  <a:gd name="T11" fmla="*/ 809 h 1397"/>
                  <a:gd name="T12" fmla="*/ 872 w 1369"/>
                  <a:gd name="T13" fmla="*/ 809 h 1397"/>
                  <a:gd name="T14" fmla="*/ 872 w 1369"/>
                  <a:gd name="T15" fmla="*/ 669 h 1397"/>
                  <a:gd name="T16" fmla="*/ 736 w 1369"/>
                  <a:gd name="T17" fmla="*/ 809 h 1397"/>
                  <a:gd name="T18" fmla="*/ 690 w 1369"/>
                  <a:gd name="T19" fmla="*/ 809 h 1397"/>
                  <a:gd name="T20" fmla="*/ 643 w 1369"/>
                  <a:gd name="T21" fmla="*/ 152 h 1397"/>
                  <a:gd name="T22" fmla="*/ 546 w 1369"/>
                  <a:gd name="T23" fmla="*/ 152 h 1397"/>
                  <a:gd name="T24" fmla="*/ 509 w 1369"/>
                  <a:gd name="T25" fmla="*/ 809 h 1397"/>
                  <a:gd name="T26" fmla="*/ 461 w 1369"/>
                  <a:gd name="T27" fmla="*/ 809 h 1397"/>
                  <a:gd name="T28" fmla="*/ 411 w 1369"/>
                  <a:gd name="T29" fmla="*/ 0 h 1397"/>
                  <a:gd name="T30" fmla="*/ 313 w 1369"/>
                  <a:gd name="T31" fmla="*/ 0 h 1397"/>
                  <a:gd name="T32" fmla="*/ 274 w 1369"/>
                  <a:gd name="T33" fmla="*/ 809 h 1397"/>
                  <a:gd name="T34" fmla="*/ 188 w 1369"/>
                  <a:gd name="T35" fmla="*/ 809 h 1397"/>
                  <a:gd name="T36" fmla="*/ 188 w 1369"/>
                  <a:gd name="T37" fmla="*/ 963 h 1397"/>
                  <a:gd name="T38" fmla="*/ 0 w 1369"/>
                  <a:gd name="T39" fmla="*/ 963 h 1397"/>
                  <a:gd name="T40" fmla="*/ 0 w 1369"/>
                  <a:gd name="T41" fmla="*/ 1397 h 1397"/>
                  <a:gd name="T42" fmla="*/ 1369 w 1369"/>
                  <a:gd name="T43" fmla="*/ 1270 h 1397"/>
                  <a:gd name="T44" fmla="*/ 1369 w 1369"/>
                  <a:gd name="T45" fmla="*/ 904 h 1397"/>
                  <a:gd name="T46" fmla="*/ 1157 w 1369"/>
                  <a:gd name="T47" fmla="*/ 904 h 1397"/>
                  <a:gd name="T48" fmla="*/ 1157 w 1369"/>
                  <a:gd name="T49" fmla="*/ 904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9" h="1397">
                    <a:moveTo>
                      <a:pt x="1157" y="904"/>
                    </a:moveTo>
                    <a:lnTo>
                      <a:pt x="1157" y="669"/>
                    </a:lnTo>
                    <a:lnTo>
                      <a:pt x="1022" y="809"/>
                    </a:lnTo>
                    <a:lnTo>
                      <a:pt x="1020" y="809"/>
                    </a:lnTo>
                    <a:lnTo>
                      <a:pt x="1020" y="669"/>
                    </a:lnTo>
                    <a:lnTo>
                      <a:pt x="883" y="809"/>
                    </a:lnTo>
                    <a:lnTo>
                      <a:pt x="872" y="809"/>
                    </a:lnTo>
                    <a:lnTo>
                      <a:pt x="872" y="669"/>
                    </a:lnTo>
                    <a:lnTo>
                      <a:pt x="736" y="809"/>
                    </a:lnTo>
                    <a:lnTo>
                      <a:pt x="690" y="809"/>
                    </a:lnTo>
                    <a:lnTo>
                      <a:pt x="643" y="152"/>
                    </a:lnTo>
                    <a:lnTo>
                      <a:pt x="546" y="152"/>
                    </a:lnTo>
                    <a:lnTo>
                      <a:pt x="509" y="809"/>
                    </a:lnTo>
                    <a:lnTo>
                      <a:pt x="461" y="809"/>
                    </a:lnTo>
                    <a:lnTo>
                      <a:pt x="411" y="0"/>
                    </a:lnTo>
                    <a:lnTo>
                      <a:pt x="313" y="0"/>
                    </a:lnTo>
                    <a:lnTo>
                      <a:pt x="274" y="809"/>
                    </a:lnTo>
                    <a:lnTo>
                      <a:pt x="188" y="809"/>
                    </a:lnTo>
                    <a:lnTo>
                      <a:pt x="188" y="963"/>
                    </a:lnTo>
                    <a:lnTo>
                      <a:pt x="0" y="963"/>
                    </a:lnTo>
                    <a:lnTo>
                      <a:pt x="0" y="1397"/>
                    </a:lnTo>
                    <a:lnTo>
                      <a:pt x="1369" y="1270"/>
                    </a:lnTo>
                    <a:lnTo>
                      <a:pt x="1369" y="904"/>
                    </a:lnTo>
                    <a:lnTo>
                      <a:pt x="1157" y="904"/>
                    </a:lnTo>
                    <a:lnTo>
                      <a:pt x="1157" y="904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0" name="Rectangle 90"/>
              <p:cNvSpPr>
                <a:spLocks noChangeArrowheads="1"/>
              </p:cNvSpPr>
              <p:nvPr/>
            </p:nvSpPr>
            <p:spPr bwMode="auto">
              <a:xfrm>
                <a:off x="4043363" y="2444749"/>
                <a:ext cx="31750" cy="52388"/>
              </a:xfrm>
              <a:prstGeom prst="rect">
                <a:avLst/>
              </a:pr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1" name="Rectangle 91"/>
              <p:cNvSpPr>
                <a:spLocks noChangeArrowheads="1"/>
              </p:cNvSpPr>
              <p:nvPr/>
            </p:nvSpPr>
            <p:spPr bwMode="auto">
              <a:xfrm>
                <a:off x="4189413" y="2249487"/>
                <a:ext cx="34925" cy="50800"/>
              </a:xfrm>
              <a:prstGeom prst="rect">
                <a:avLst/>
              </a:pr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2" name="Rectangle 92"/>
              <p:cNvSpPr>
                <a:spLocks noChangeArrowheads="1"/>
              </p:cNvSpPr>
              <p:nvPr/>
            </p:nvSpPr>
            <p:spPr bwMode="auto">
              <a:xfrm>
                <a:off x="4359275" y="2406649"/>
                <a:ext cx="33338" cy="52388"/>
              </a:xfrm>
              <a:prstGeom prst="rect">
                <a:avLst/>
              </a:pr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3" name="Rectangle 93"/>
              <p:cNvSpPr>
                <a:spLocks noChangeArrowheads="1"/>
              </p:cNvSpPr>
              <p:nvPr/>
            </p:nvSpPr>
            <p:spPr bwMode="auto">
              <a:xfrm>
                <a:off x="4483100" y="2249487"/>
                <a:ext cx="33338" cy="52388"/>
              </a:xfrm>
              <a:prstGeom prst="rect">
                <a:avLst/>
              </a:pr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4" name="Rectangle 94"/>
              <p:cNvSpPr>
                <a:spLocks noChangeArrowheads="1"/>
              </p:cNvSpPr>
              <p:nvPr/>
            </p:nvSpPr>
            <p:spPr bwMode="auto">
              <a:xfrm>
                <a:off x="4646613" y="2401887"/>
                <a:ext cx="34925" cy="52388"/>
              </a:xfrm>
              <a:prstGeom prst="rect">
                <a:avLst/>
              </a:pr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5" name="Rectangle 95"/>
              <p:cNvSpPr>
                <a:spLocks noChangeArrowheads="1"/>
              </p:cNvSpPr>
              <p:nvPr/>
            </p:nvSpPr>
            <p:spPr bwMode="auto">
              <a:xfrm>
                <a:off x="4846638" y="2333624"/>
                <a:ext cx="31750" cy="50800"/>
              </a:xfrm>
              <a:prstGeom prst="rect">
                <a:avLst/>
              </a:pr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6" name="Freeform 115"/>
              <p:cNvSpPr>
                <a:spLocks/>
              </p:cNvSpPr>
              <p:nvPr/>
            </p:nvSpPr>
            <p:spPr bwMode="auto">
              <a:xfrm>
                <a:off x="4341813" y="1603374"/>
                <a:ext cx="150813" cy="541338"/>
              </a:xfrm>
              <a:custGeom>
                <a:avLst/>
                <a:gdLst>
                  <a:gd name="T0" fmla="*/ 55 w 191"/>
                  <a:gd name="T1" fmla="*/ 28 h 684"/>
                  <a:gd name="T2" fmla="*/ 102 w 191"/>
                  <a:gd name="T3" fmla="*/ 684 h 684"/>
                  <a:gd name="T4" fmla="*/ 165 w 191"/>
                  <a:gd name="T5" fmla="*/ 684 h 684"/>
                  <a:gd name="T6" fmla="*/ 191 w 191"/>
                  <a:gd name="T7" fmla="*/ 657 h 684"/>
                  <a:gd name="T8" fmla="*/ 145 w 191"/>
                  <a:gd name="T9" fmla="*/ 657 h 684"/>
                  <a:gd name="T10" fmla="*/ 98 w 191"/>
                  <a:gd name="T11" fmla="*/ 0 h 684"/>
                  <a:gd name="T12" fmla="*/ 1 w 191"/>
                  <a:gd name="T13" fmla="*/ 0 h 684"/>
                  <a:gd name="T14" fmla="*/ 0 w 191"/>
                  <a:gd name="T15" fmla="*/ 28 h 684"/>
                  <a:gd name="T16" fmla="*/ 55 w 191"/>
                  <a:gd name="T17" fmla="*/ 2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684">
                    <a:moveTo>
                      <a:pt x="55" y="28"/>
                    </a:moveTo>
                    <a:lnTo>
                      <a:pt x="102" y="684"/>
                    </a:lnTo>
                    <a:lnTo>
                      <a:pt x="165" y="684"/>
                    </a:lnTo>
                    <a:lnTo>
                      <a:pt x="191" y="657"/>
                    </a:lnTo>
                    <a:lnTo>
                      <a:pt x="145" y="657"/>
                    </a:lnTo>
                    <a:lnTo>
                      <a:pt x="98" y="0"/>
                    </a:lnTo>
                    <a:lnTo>
                      <a:pt x="1" y="0"/>
                    </a:lnTo>
                    <a:lnTo>
                      <a:pt x="0" y="28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7" name="Freeform 116"/>
              <p:cNvSpPr>
                <a:spLocks/>
              </p:cNvSpPr>
              <p:nvPr/>
            </p:nvSpPr>
            <p:spPr bwMode="auto">
              <a:xfrm>
                <a:off x="4157663" y="1481137"/>
                <a:ext cx="122238" cy="663575"/>
              </a:xfrm>
              <a:custGeom>
                <a:avLst/>
                <a:gdLst>
                  <a:gd name="T0" fmla="*/ 57 w 156"/>
                  <a:gd name="T1" fmla="*/ 28 h 836"/>
                  <a:gd name="T2" fmla="*/ 106 w 156"/>
                  <a:gd name="T3" fmla="*/ 836 h 836"/>
                  <a:gd name="T4" fmla="*/ 155 w 156"/>
                  <a:gd name="T5" fmla="*/ 836 h 836"/>
                  <a:gd name="T6" fmla="*/ 156 w 156"/>
                  <a:gd name="T7" fmla="*/ 809 h 836"/>
                  <a:gd name="T8" fmla="*/ 149 w 156"/>
                  <a:gd name="T9" fmla="*/ 809 h 836"/>
                  <a:gd name="T10" fmla="*/ 99 w 156"/>
                  <a:gd name="T11" fmla="*/ 0 h 836"/>
                  <a:gd name="T12" fmla="*/ 1 w 156"/>
                  <a:gd name="T13" fmla="*/ 0 h 836"/>
                  <a:gd name="T14" fmla="*/ 0 w 156"/>
                  <a:gd name="T15" fmla="*/ 28 h 836"/>
                  <a:gd name="T16" fmla="*/ 57 w 156"/>
                  <a:gd name="T17" fmla="*/ 28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836">
                    <a:moveTo>
                      <a:pt x="57" y="28"/>
                    </a:moveTo>
                    <a:lnTo>
                      <a:pt x="106" y="836"/>
                    </a:lnTo>
                    <a:lnTo>
                      <a:pt x="155" y="836"/>
                    </a:lnTo>
                    <a:lnTo>
                      <a:pt x="156" y="809"/>
                    </a:lnTo>
                    <a:lnTo>
                      <a:pt x="149" y="809"/>
                    </a:lnTo>
                    <a:lnTo>
                      <a:pt x="99" y="0"/>
                    </a:lnTo>
                    <a:lnTo>
                      <a:pt x="1" y="0"/>
                    </a:lnTo>
                    <a:lnTo>
                      <a:pt x="0" y="28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8" name="Freeform 118"/>
              <p:cNvSpPr>
                <a:spLocks/>
              </p:cNvSpPr>
              <p:nvPr/>
            </p:nvSpPr>
            <p:spPr bwMode="auto">
              <a:xfrm>
                <a:off x="4684713" y="2012949"/>
                <a:ext cx="34925" cy="131763"/>
              </a:xfrm>
              <a:custGeom>
                <a:avLst/>
                <a:gdLst>
                  <a:gd name="T0" fmla="*/ 0 w 42"/>
                  <a:gd name="T1" fmla="*/ 167 h 167"/>
                  <a:gd name="T2" fmla="*/ 0 w 42"/>
                  <a:gd name="T3" fmla="*/ 167 h 167"/>
                  <a:gd name="T4" fmla="*/ 42 w 42"/>
                  <a:gd name="T5" fmla="*/ 136 h 167"/>
                  <a:gd name="T6" fmla="*/ 42 w 42"/>
                  <a:gd name="T7" fmla="*/ 0 h 167"/>
                  <a:gd name="T8" fmla="*/ 0 w 42"/>
                  <a:gd name="T9" fmla="*/ 43 h 167"/>
                  <a:gd name="T10" fmla="*/ 0 w 42"/>
                  <a:gd name="T1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67">
                    <a:moveTo>
                      <a:pt x="0" y="167"/>
                    </a:moveTo>
                    <a:lnTo>
                      <a:pt x="0" y="167"/>
                    </a:lnTo>
                    <a:lnTo>
                      <a:pt x="42" y="136"/>
                    </a:lnTo>
                    <a:lnTo>
                      <a:pt x="42" y="0"/>
                    </a:lnTo>
                    <a:lnTo>
                      <a:pt x="0" y="43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9" name="Freeform 119"/>
              <p:cNvSpPr>
                <a:spLocks/>
              </p:cNvSpPr>
              <p:nvPr/>
            </p:nvSpPr>
            <p:spPr bwMode="auto">
              <a:xfrm>
                <a:off x="4794250" y="2012949"/>
                <a:ext cx="201613" cy="481013"/>
              </a:xfrm>
              <a:custGeom>
                <a:avLst/>
                <a:gdLst>
                  <a:gd name="T0" fmla="*/ 42 w 254"/>
                  <a:gd name="T1" fmla="*/ 235 h 606"/>
                  <a:gd name="T2" fmla="*/ 42 w 254"/>
                  <a:gd name="T3" fmla="*/ 235 h 606"/>
                  <a:gd name="T4" fmla="*/ 42 w 254"/>
                  <a:gd name="T5" fmla="*/ 0 h 606"/>
                  <a:gd name="T6" fmla="*/ 0 w 254"/>
                  <a:gd name="T7" fmla="*/ 43 h 606"/>
                  <a:gd name="T8" fmla="*/ 0 w 254"/>
                  <a:gd name="T9" fmla="*/ 261 h 606"/>
                  <a:gd name="T10" fmla="*/ 0 w 254"/>
                  <a:gd name="T11" fmla="*/ 261 h 606"/>
                  <a:gd name="T12" fmla="*/ 212 w 254"/>
                  <a:gd name="T13" fmla="*/ 261 h 606"/>
                  <a:gd name="T14" fmla="*/ 212 w 254"/>
                  <a:gd name="T15" fmla="*/ 606 h 606"/>
                  <a:gd name="T16" fmla="*/ 254 w 254"/>
                  <a:gd name="T17" fmla="*/ 601 h 606"/>
                  <a:gd name="T18" fmla="*/ 254 w 254"/>
                  <a:gd name="T19" fmla="*/ 235 h 606"/>
                  <a:gd name="T20" fmla="*/ 42 w 254"/>
                  <a:gd name="T21" fmla="*/ 23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606">
                    <a:moveTo>
                      <a:pt x="42" y="235"/>
                    </a:moveTo>
                    <a:lnTo>
                      <a:pt x="42" y="235"/>
                    </a:lnTo>
                    <a:lnTo>
                      <a:pt x="42" y="0"/>
                    </a:lnTo>
                    <a:lnTo>
                      <a:pt x="0" y="43"/>
                    </a:lnTo>
                    <a:lnTo>
                      <a:pt x="0" y="261"/>
                    </a:lnTo>
                    <a:lnTo>
                      <a:pt x="0" y="261"/>
                    </a:lnTo>
                    <a:lnTo>
                      <a:pt x="212" y="261"/>
                    </a:lnTo>
                    <a:lnTo>
                      <a:pt x="212" y="606"/>
                    </a:lnTo>
                    <a:lnTo>
                      <a:pt x="254" y="601"/>
                    </a:lnTo>
                    <a:lnTo>
                      <a:pt x="254" y="235"/>
                    </a:lnTo>
                    <a:lnTo>
                      <a:pt x="42" y="235"/>
                    </a:lnTo>
                    <a:close/>
                  </a:path>
                </a:pathLst>
              </a:cu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0" name="Freeform 120"/>
              <p:cNvSpPr>
                <a:spLocks/>
              </p:cNvSpPr>
              <p:nvPr/>
            </p:nvSpPr>
            <p:spPr bwMode="auto">
              <a:xfrm>
                <a:off x="4057650" y="2112962"/>
                <a:ext cx="65088" cy="20638"/>
              </a:xfrm>
              <a:custGeom>
                <a:avLst/>
                <a:gdLst>
                  <a:gd name="T0" fmla="*/ 81 w 82"/>
                  <a:gd name="T1" fmla="*/ 27 h 27"/>
                  <a:gd name="T2" fmla="*/ 82 w 82"/>
                  <a:gd name="T3" fmla="*/ 0 h 27"/>
                  <a:gd name="T4" fmla="*/ 0 w 82"/>
                  <a:gd name="T5" fmla="*/ 0 h 27"/>
                  <a:gd name="T6" fmla="*/ 0 w 82"/>
                  <a:gd name="T7" fmla="*/ 27 h 27"/>
                  <a:gd name="T8" fmla="*/ 81 w 82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7">
                    <a:moveTo>
                      <a:pt x="81" y="27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1" name="Rectangle 121"/>
              <p:cNvSpPr>
                <a:spLocks noChangeArrowheads="1"/>
              </p:cNvSpPr>
              <p:nvPr/>
            </p:nvSpPr>
            <p:spPr bwMode="auto">
              <a:xfrm>
                <a:off x="3910013" y="2209800"/>
                <a:ext cx="147638" cy="20638"/>
              </a:xfrm>
              <a:prstGeom prst="rect">
                <a:avLst/>
              </a:prstGeom>
              <a:solidFill>
                <a:srgbClr val="495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18" name="Group 617"/>
            <p:cNvGrpSpPr/>
            <p:nvPr/>
          </p:nvGrpSpPr>
          <p:grpSpPr>
            <a:xfrm>
              <a:off x="3715664" y="2569765"/>
              <a:ext cx="256805" cy="322660"/>
              <a:chOff x="833635" y="1071093"/>
              <a:chExt cx="865187" cy="627063"/>
            </a:xfrm>
          </p:grpSpPr>
          <p:sp>
            <p:nvSpPr>
              <p:cNvPr id="619" name="Freeform 12"/>
              <p:cNvSpPr>
                <a:spLocks/>
              </p:cNvSpPr>
              <p:nvPr/>
            </p:nvSpPr>
            <p:spPr bwMode="auto">
              <a:xfrm>
                <a:off x="936822" y="1071093"/>
                <a:ext cx="471488" cy="374650"/>
              </a:xfrm>
              <a:custGeom>
                <a:avLst/>
                <a:gdLst>
                  <a:gd name="T0" fmla="*/ 327 w 594"/>
                  <a:gd name="T1" fmla="*/ 469 h 470"/>
                  <a:gd name="T2" fmla="*/ 386 w 594"/>
                  <a:gd name="T3" fmla="*/ 460 h 470"/>
                  <a:gd name="T4" fmla="*/ 439 w 594"/>
                  <a:gd name="T5" fmla="*/ 441 h 470"/>
                  <a:gd name="T6" fmla="*/ 486 w 594"/>
                  <a:gd name="T7" fmla="*/ 417 h 470"/>
                  <a:gd name="T8" fmla="*/ 526 w 594"/>
                  <a:gd name="T9" fmla="*/ 385 h 470"/>
                  <a:gd name="T10" fmla="*/ 559 w 594"/>
                  <a:gd name="T11" fmla="*/ 347 h 470"/>
                  <a:gd name="T12" fmla="*/ 580 w 594"/>
                  <a:gd name="T13" fmla="*/ 305 h 470"/>
                  <a:gd name="T14" fmla="*/ 593 w 594"/>
                  <a:gd name="T15" fmla="*/ 259 h 470"/>
                  <a:gd name="T16" fmla="*/ 593 w 594"/>
                  <a:gd name="T17" fmla="*/ 211 h 470"/>
                  <a:gd name="T18" fmla="*/ 580 w 594"/>
                  <a:gd name="T19" fmla="*/ 165 h 470"/>
                  <a:gd name="T20" fmla="*/ 559 w 594"/>
                  <a:gd name="T21" fmla="*/ 123 h 470"/>
                  <a:gd name="T22" fmla="*/ 526 w 594"/>
                  <a:gd name="T23" fmla="*/ 85 h 470"/>
                  <a:gd name="T24" fmla="*/ 486 w 594"/>
                  <a:gd name="T25" fmla="*/ 53 h 470"/>
                  <a:gd name="T26" fmla="*/ 439 w 594"/>
                  <a:gd name="T27" fmla="*/ 29 h 470"/>
                  <a:gd name="T28" fmla="*/ 386 w 594"/>
                  <a:gd name="T29" fmla="*/ 10 h 470"/>
                  <a:gd name="T30" fmla="*/ 327 w 594"/>
                  <a:gd name="T31" fmla="*/ 1 h 470"/>
                  <a:gd name="T32" fmla="*/ 267 w 594"/>
                  <a:gd name="T33" fmla="*/ 1 h 470"/>
                  <a:gd name="T34" fmla="*/ 209 w 594"/>
                  <a:gd name="T35" fmla="*/ 10 h 470"/>
                  <a:gd name="T36" fmla="*/ 156 w 594"/>
                  <a:gd name="T37" fmla="*/ 29 h 470"/>
                  <a:gd name="T38" fmla="*/ 108 w 594"/>
                  <a:gd name="T39" fmla="*/ 53 h 470"/>
                  <a:gd name="T40" fmla="*/ 68 w 594"/>
                  <a:gd name="T41" fmla="*/ 85 h 470"/>
                  <a:gd name="T42" fmla="*/ 36 w 594"/>
                  <a:gd name="T43" fmla="*/ 123 h 470"/>
                  <a:gd name="T44" fmla="*/ 14 w 594"/>
                  <a:gd name="T45" fmla="*/ 165 h 470"/>
                  <a:gd name="T46" fmla="*/ 1 w 594"/>
                  <a:gd name="T47" fmla="*/ 211 h 470"/>
                  <a:gd name="T48" fmla="*/ 1 w 594"/>
                  <a:gd name="T49" fmla="*/ 259 h 470"/>
                  <a:gd name="T50" fmla="*/ 14 w 594"/>
                  <a:gd name="T51" fmla="*/ 305 h 470"/>
                  <a:gd name="T52" fmla="*/ 36 w 594"/>
                  <a:gd name="T53" fmla="*/ 347 h 470"/>
                  <a:gd name="T54" fmla="*/ 68 w 594"/>
                  <a:gd name="T55" fmla="*/ 385 h 470"/>
                  <a:gd name="T56" fmla="*/ 108 w 594"/>
                  <a:gd name="T57" fmla="*/ 417 h 470"/>
                  <a:gd name="T58" fmla="*/ 156 w 594"/>
                  <a:gd name="T59" fmla="*/ 441 h 470"/>
                  <a:gd name="T60" fmla="*/ 209 w 594"/>
                  <a:gd name="T61" fmla="*/ 460 h 470"/>
                  <a:gd name="T62" fmla="*/ 267 w 594"/>
                  <a:gd name="T63" fmla="*/ 4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4" h="470">
                    <a:moveTo>
                      <a:pt x="297" y="470"/>
                    </a:moveTo>
                    <a:lnTo>
                      <a:pt x="327" y="469"/>
                    </a:lnTo>
                    <a:lnTo>
                      <a:pt x="357" y="465"/>
                    </a:lnTo>
                    <a:lnTo>
                      <a:pt x="386" y="460"/>
                    </a:lnTo>
                    <a:lnTo>
                      <a:pt x="413" y="452"/>
                    </a:lnTo>
                    <a:lnTo>
                      <a:pt x="439" y="441"/>
                    </a:lnTo>
                    <a:lnTo>
                      <a:pt x="463" y="430"/>
                    </a:lnTo>
                    <a:lnTo>
                      <a:pt x="486" y="417"/>
                    </a:lnTo>
                    <a:lnTo>
                      <a:pt x="508" y="401"/>
                    </a:lnTo>
                    <a:lnTo>
                      <a:pt x="526" y="385"/>
                    </a:lnTo>
                    <a:lnTo>
                      <a:pt x="544" y="366"/>
                    </a:lnTo>
                    <a:lnTo>
                      <a:pt x="559" y="347"/>
                    </a:lnTo>
                    <a:lnTo>
                      <a:pt x="571" y="327"/>
                    </a:lnTo>
                    <a:lnTo>
                      <a:pt x="580" y="305"/>
                    </a:lnTo>
                    <a:lnTo>
                      <a:pt x="588" y="282"/>
                    </a:lnTo>
                    <a:lnTo>
                      <a:pt x="593" y="259"/>
                    </a:lnTo>
                    <a:lnTo>
                      <a:pt x="594" y="235"/>
                    </a:lnTo>
                    <a:lnTo>
                      <a:pt x="593" y="211"/>
                    </a:lnTo>
                    <a:lnTo>
                      <a:pt x="588" y="188"/>
                    </a:lnTo>
                    <a:lnTo>
                      <a:pt x="580" y="165"/>
                    </a:lnTo>
                    <a:lnTo>
                      <a:pt x="571" y="143"/>
                    </a:lnTo>
                    <a:lnTo>
                      <a:pt x="559" y="123"/>
                    </a:lnTo>
                    <a:lnTo>
                      <a:pt x="544" y="103"/>
                    </a:lnTo>
                    <a:lnTo>
                      <a:pt x="526" y="85"/>
                    </a:lnTo>
                    <a:lnTo>
                      <a:pt x="508" y="69"/>
                    </a:lnTo>
                    <a:lnTo>
                      <a:pt x="486" y="53"/>
                    </a:lnTo>
                    <a:lnTo>
                      <a:pt x="463" y="40"/>
                    </a:lnTo>
                    <a:lnTo>
                      <a:pt x="439" y="29"/>
                    </a:lnTo>
                    <a:lnTo>
                      <a:pt x="413" y="18"/>
                    </a:lnTo>
                    <a:lnTo>
                      <a:pt x="386" y="10"/>
                    </a:lnTo>
                    <a:lnTo>
                      <a:pt x="357" y="4"/>
                    </a:lnTo>
                    <a:lnTo>
                      <a:pt x="327" y="1"/>
                    </a:lnTo>
                    <a:lnTo>
                      <a:pt x="297" y="0"/>
                    </a:lnTo>
                    <a:lnTo>
                      <a:pt x="267" y="1"/>
                    </a:lnTo>
                    <a:lnTo>
                      <a:pt x="237" y="4"/>
                    </a:lnTo>
                    <a:lnTo>
                      <a:pt x="209" y="10"/>
                    </a:lnTo>
                    <a:lnTo>
                      <a:pt x="181" y="18"/>
                    </a:lnTo>
                    <a:lnTo>
                      <a:pt x="156" y="29"/>
                    </a:lnTo>
                    <a:lnTo>
                      <a:pt x="131" y="40"/>
                    </a:lnTo>
                    <a:lnTo>
                      <a:pt x="108" y="53"/>
                    </a:lnTo>
                    <a:lnTo>
                      <a:pt x="86" y="69"/>
                    </a:lnTo>
                    <a:lnTo>
                      <a:pt x="68" y="85"/>
                    </a:lnTo>
                    <a:lnTo>
                      <a:pt x="51" y="103"/>
                    </a:lnTo>
                    <a:lnTo>
                      <a:pt x="36" y="123"/>
                    </a:lnTo>
                    <a:lnTo>
                      <a:pt x="23" y="143"/>
                    </a:lnTo>
                    <a:lnTo>
                      <a:pt x="14" y="165"/>
                    </a:lnTo>
                    <a:lnTo>
                      <a:pt x="6" y="188"/>
                    </a:lnTo>
                    <a:lnTo>
                      <a:pt x="1" y="211"/>
                    </a:lnTo>
                    <a:lnTo>
                      <a:pt x="0" y="235"/>
                    </a:lnTo>
                    <a:lnTo>
                      <a:pt x="1" y="259"/>
                    </a:lnTo>
                    <a:lnTo>
                      <a:pt x="6" y="282"/>
                    </a:lnTo>
                    <a:lnTo>
                      <a:pt x="14" y="305"/>
                    </a:lnTo>
                    <a:lnTo>
                      <a:pt x="23" y="327"/>
                    </a:lnTo>
                    <a:lnTo>
                      <a:pt x="36" y="347"/>
                    </a:lnTo>
                    <a:lnTo>
                      <a:pt x="51" y="366"/>
                    </a:lnTo>
                    <a:lnTo>
                      <a:pt x="68" y="385"/>
                    </a:lnTo>
                    <a:lnTo>
                      <a:pt x="86" y="401"/>
                    </a:lnTo>
                    <a:lnTo>
                      <a:pt x="108" y="417"/>
                    </a:lnTo>
                    <a:lnTo>
                      <a:pt x="131" y="430"/>
                    </a:lnTo>
                    <a:lnTo>
                      <a:pt x="156" y="441"/>
                    </a:lnTo>
                    <a:lnTo>
                      <a:pt x="181" y="452"/>
                    </a:lnTo>
                    <a:lnTo>
                      <a:pt x="209" y="460"/>
                    </a:lnTo>
                    <a:lnTo>
                      <a:pt x="237" y="465"/>
                    </a:lnTo>
                    <a:lnTo>
                      <a:pt x="267" y="469"/>
                    </a:lnTo>
                    <a:lnTo>
                      <a:pt x="297" y="470"/>
                    </a:lnTo>
                    <a:close/>
                  </a:path>
                </a:pathLst>
              </a:custGeom>
              <a:solidFill>
                <a:srgbClr val="B2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0" name="Freeform 13"/>
              <p:cNvSpPr>
                <a:spLocks/>
              </p:cNvSpPr>
              <p:nvPr/>
            </p:nvSpPr>
            <p:spPr bwMode="auto">
              <a:xfrm>
                <a:off x="939997" y="1075856"/>
                <a:ext cx="463550" cy="366713"/>
              </a:xfrm>
              <a:custGeom>
                <a:avLst/>
                <a:gdLst>
                  <a:gd name="T0" fmla="*/ 322 w 585"/>
                  <a:gd name="T1" fmla="*/ 461 h 463"/>
                  <a:gd name="T2" fmla="*/ 379 w 585"/>
                  <a:gd name="T3" fmla="*/ 452 h 463"/>
                  <a:gd name="T4" fmla="*/ 431 w 585"/>
                  <a:gd name="T5" fmla="*/ 435 h 463"/>
                  <a:gd name="T6" fmla="*/ 478 w 585"/>
                  <a:gd name="T7" fmla="*/ 410 h 463"/>
                  <a:gd name="T8" fmla="*/ 518 w 585"/>
                  <a:gd name="T9" fmla="*/ 378 h 463"/>
                  <a:gd name="T10" fmla="*/ 549 w 585"/>
                  <a:gd name="T11" fmla="*/ 342 h 463"/>
                  <a:gd name="T12" fmla="*/ 572 w 585"/>
                  <a:gd name="T13" fmla="*/ 300 h 463"/>
                  <a:gd name="T14" fmla="*/ 583 w 585"/>
                  <a:gd name="T15" fmla="*/ 255 h 463"/>
                  <a:gd name="T16" fmla="*/ 583 w 585"/>
                  <a:gd name="T17" fmla="*/ 207 h 463"/>
                  <a:gd name="T18" fmla="*/ 572 w 585"/>
                  <a:gd name="T19" fmla="*/ 162 h 463"/>
                  <a:gd name="T20" fmla="*/ 549 w 585"/>
                  <a:gd name="T21" fmla="*/ 120 h 463"/>
                  <a:gd name="T22" fmla="*/ 518 w 585"/>
                  <a:gd name="T23" fmla="*/ 84 h 463"/>
                  <a:gd name="T24" fmla="*/ 478 w 585"/>
                  <a:gd name="T25" fmla="*/ 52 h 463"/>
                  <a:gd name="T26" fmla="*/ 431 w 585"/>
                  <a:gd name="T27" fmla="*/ 28 h 463"/>
                  <a:gd name="T28" fmla="*/ 379 w 585"/>
                  <a:gd name="T29" fmla="*/ 11 h 463"/>
                  <a:gd name="T30" fmla="*/ 322 w 585"/>
                  <a:gd name="T31" fmla="*/ 1 h 463"/>
                  <a:gd name="T32" fmla="*/ 262 w 585"/>
                  <a:gd name="T33" fmla="*/ 1 h 463"/>
                  <a:gd name="T34" fmla="*/ 206 w 585"/>
                  <a:gd name="T35" fmla="*/ 11 h 463"/>
                  <a:gd name="T36" fmla="*/ 153 w 585"/>
                  <a:gd name="T37" fmla="*/ 28 h 463"/>
                  <a:gd name="T38" fmla="*/ 107 w 585"/>
                  <a:gd name="T39" fmla="*/ 52 h 463"/>
                  <a:gd name="T40" fmla="*/ 67 w 585"/>
                  <a:gd name="T41" fmla="*/ 84 h 463"/>
                  <a:gd name="T42" fmla="*/ 35 w 585"/>
                  <a:gd name="T43" fmla="*/ 120 h 463"/>
                  <a:gd name="T44" fmla="*/ 12 w 585"/>
                  <a:gd name="T45" fmla="*/ 162 h 463"/>
                  <a:gd name="T46" fmla="*/ 1 w 585"/>
                  <a:gd name="T47" fmla="*/ 207 h 463"/>
                  <a:gd name="T48" fmla="*/ 1 w 585"/>
                  <a:gd name="T49" fmla="*/ 255 h 463"/>
                  <a:gd name="T50" fmla="*/ 12 w 585"/>
                  <a:gd name="T51" fmla="*/ 300 h 463"/>
                  <a:gd name="T52" fmla="*/ 35 w 585"/>
                  <a:gd name="T53" fmla="*/ 342 h 463"/>
                  <a:gd name="T54" fmla="*/ 67 w 585"/>
                  <a:gd name="T55" fmla="*/ 378 h 463"/>
                  <a:gd name="T56" fmla="*/ 107 w 585"/>
                  <a:gd name="T57" fmla="*/ 410 h 463"/>
                  <a:gd name="T58" fmla="*/ 153 w 585"/>
                  <a:gd name="T59" fmla="*/ 435 h 463"/>
                  <a:gd name="T60" fmla="*/ 206 w 585"/>
                  <a:gd name="T61" fmla="*/ 452 h 463"/>
                  <a:gd name="T62" fmla="*/ 262 w 585"/>
                  <a:gd name="T63" fmla="*/ 461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5" h="463">
                    <a:moveTo>
                      <a:pt x="292" y="463"/>
                    </a:moveTo>
                    <a:lnTo>
                      <a:pt x="322" y="461"/>
                    </a:lnTo>
                    <a:lnTo>
                      <a:pt x="351" y="458"/>
                    </a:lnTo>
                    <a:lnTo>
                      <a:pt x="379" y="452"/>
                    </a:lnTo>
                    <a:lnTo>
                      <a:pt x="406" y="444"/>
                    </a:lnTo>
                    <a:lnTo>
                      <a:pt x="431" y="435"/>
                    </a:lnTo>
                    <a:lnTo>
                      <a:pt x="456" y="423"/>
                    </a:lnTo>
                    <a:lnTo>
                      <a:pt x="478" y="410"/>
                    </a:lnTo>
                    <a:lnTo>
                      <a:pt x="499" y="395"/>
                    </a:lnTo>
                    <a:lnTo>
                      <a:pt x="518" y="378"/>
                    </a:lnTo>
                    <a:lnTo>
                      <a:pt x="535" y="360"/>
                    </a:lnTo>
                    <a:lnTo>
                      <a:pt x="549" y="342"/>
                    </a:lnTo>
                    <a:lnTo>
                      <a:pt x="562" y="321"/>
                    </a:lnTo>
                    <a:lnTo>
                      <a:pt x="572" y="300"/>
                    </a:lnTo>
                    <a:lnTo>
                      <a:pt x="579" y="278"/>
                    </a:lnTo>
                    <a:lnTo>
                      <a:pt x="583" y="255"/>
                    </a:lnTo>
                    <a:lnTo>
                      <a:pt x="585" y="231"/>
                    </a:lnTo>
                    <a:lnTo>
                      <a:pt x="583" y="207"/>
                    </a:lnTo>
                    <a:lnTo>
                      <a:pt x="579" y="185"/>
                    </a:lnTo>
                    <a:lnTo>
                      <a:pt x="572" y="162"/>
                    </a:lnTo>
                    <a:lnTo>
                      <a:pt x="562" y="141"/>
                    </a:lnTo>
                    <a:lnTo>
                      <a:pt x="549" y="120"/>
                    </a:lnTo>
                    <a:lnTo>
                      <a:pt x="535" y="102"/>
                    </a:lnTo>
                    <a:lnTo>
                      <a:pt x="518" y="84"/>
                    </a:lnTo>
                    <a:lnTo>
                      <a:pt x="499" y="67"/>
                    </a:lnTo>
                    <a:lnTo>
                      <a:pt x="478" y="52"/>
                    </a:lnTo>
                    <a:lnTo>
                      <a:pt x="456" y="39"/>
                    </a:lnTo>
                    <a:lnTo>
                      <a:pt x="431" y="28"/>
                    </a:lnTo>
                    <a:lnTo>
                      <a:pt x="406" y="19"/>
                    </a:lnTo>
                    <a:lnTo>
                      <a:pt x="379" y="11"/>
                    </a:lnTo>
                    <a:lnTo>
                      <a:pt x="351" y="5"/>
                    </a:lnTo>
                    <a:lnTo>
                      <a:pt x="322" y="1"/>
                    </a:lnTo>
                    <a:lnTo>
                      <a:pt x="292" y="0"/>
                    </a:lnTo>
                    <a:lnTo>
                      <a:pt x="262" y="1"/>
                    </a:lnTo>
                    <a:lnTo>
                      <a:pt x="233" y="5"/>
                    </a:lnTo>
                    <a:lnTo>
                      <a:pt x="206" y="11"/>
                    </a:lnTo>
                    <a:lnTo>
                      <a:pt x="178" y="19"/>
                    </a:lnTo>
                    <a:lnTo>
                      <a:pt x="153" y="28"/>
                    </a:lnTo>
                    <a:lnTo>
                      <a:pt x="129" y="39"/>
                    </a:lnTo>
                    <a:lnTo>
                      <a:pt x="107" y="52"/>
                    </a:lnTo>
                    <a:lnTo>
                      <a:pt x="86" y="67"/>
                    </a:lnTo>
                    <a:lnTo>
                      <a:pt x="67" y="84"/>
                    </a:lnTo>
                    <a:lnTo>
                      <a:pt x="49" y="102"/>
                    </a:lnTo>
                    <a:lnTo>
                      <a:pt x="35" y="120"/>
                    </a:lnTo>
                    <a:lnTo>
                      <a:pt x="23" y="141"/>
                    </a:lnTo>
                    <a:lnTo>
                      <a:pt x="12" y="162"/>
                    </a:lnTo>
                    <a:lnTo>
                      <a:pt x="5" y="185"/>
                    </a:lnTo>
                    <a:lnTo>
                      <a:pt x="1" y="207"/>
                    </a:lnTo>
                    <a:lnTo>
                      <a:pt x="0" y="231"/>
                    </a:lnTo>
                    <a:lnTo>
                      <a:pt x="1" y="255"/>
                    </a:lnTo>
                    <a:lnTo>
                      <a:pt x="5" y="278"/>
                    </a:lnTo>
                    <a:lnTo>
                      <a:pt x="12" y="300"/>
                    </a:lnTo>
                    <a:lnTo>
                      <a:pt x="23" y="321"/>
                    </a:lnTo>
                    <a:lnTo>
                      <a:pt x="35" y="342"/>
                    </a:lnTo>
                    <a:lnTo>
                      <a:pt x="49" y="360"/>
                    </a:lnTo>
                    <a:lnTo>
                      <a:pt x="67" y="378"/>
                    </a:lnTo>
                    <a:lnTo>
                      <a:pt x="86" y="395"/>
                    </a:lnTo>
                    <a:lnTo>
                      <a:pt x="107" y="410"/>
                    </a:lnTo>
                    <a:lnTo>
                      <a:pt x="129" y="423"/>
                    </a:lnTo>
                    <a:lnTo>
                      <a:pt x="153" y="435"/>
                    </a:lnTo>
                    <a:lnTo>
                      <a:pt x="178" y="444"/>
                    </a:lnTo>
                    <a:lnTo>
                      <a:pt x="206" y="452"/>
                    </a:lnTo>
                    <a:lnTo>
                      <a:pt x="233" y="458"/>
                    </a:lnTo>
                    <a:lnTo>
                      <a:pt x="262" y="461"/>
                    </a:lnTo>
                    <a:lnTo>
                      <a:pt x="292" y="463"/>
                    </a:lnTo>
                    <a:close/>
                  </a:path>
                </a:pathLst>
              </a:custGeom>
              <a:solidFill>
                <a:srgbClr val="B7D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1" name="Freeform 14"/>
              <p:cNvSpPr>
                <a:spLocks/>
              </p:cNvSpPr>
              <p:nvPr/>
            </p:nvSpPr>
            <p:spPr bwMode="auto">
              <a:xfrm>
                <a:off x="944760" y="1077443"/>
                <a:ext cx="454025" cy="360363"/>
              </a:xfrm>
              <a:custGeom>
                <a:avLst/>
                <a:gdLst>
                  <a:gd name="T0" fmla="*/ 317 w 574"/>
                  <a:gd name="T1" fmla="*/ 453 h 454"/>
                  <a:gd name="T2" fmla="*/ 372 w 574"/>
                  <a:gd name="T3" fmla="*/ 444 h 454"/>
                  <a:gd name="T4" fmla="*/ 424 w 574"/>
                  <a:gd name="T5" fmla="*/ 426 h 454"/>
                  <a:gd name="T6" fmla="*/ 470 w 574"/>
                  <a:gd name="T7" fmla="*/ 402 h 454"/>
                  <a:gd name="T8" fmla="*/ 508 w 574"/>
                  <a:gd name="T9" fmla="*/ 371 h 454"/>
                  <a:gd name="T10" fmla="*/ 539 w 574"/>
                  <a:gd name="T11" fmla="*/ 335 h 454"/>
                  <a:gd name="T12" fmla="*/ 561 w 574"/>
                  <a:gd name="T13" fmla="*/ 295 h 454"/>
                  <a:gd name="T14" fmla="*/ 573 w 574"/>
                  <a:gd name="T15" fmla="*/ 250 h 454"/>
                  <a:gd name="T16" fmla="*/ 573 w 574"/>
                  <a:gd name="T17" fmla="*/ 204 h 454"/>
                  <a:gd name="T18" fmla="*/ 561 w 574"/>
                  <a:gd name="T19" fmla="*/ 159 h 454"/>
                  <a:gd name="T20" fmla="*/ 539 w 574"/>
                  <a:gd name="T21" fmla="*/ 118 h 454"/>
                  <a:gd name="T22" fmla="*/ 508 w 574"/>
                  <a:gd name="T23" fmla="*/ 83 h 454"/>
                  <a:gd name="T24" fmla="*/ 470 w 574"/>
                  <a:gd name="T25" fmla="*/ 52 h 454"/>
                  <a:gd name="T26" fmla="*/ 424 w 574"/>
                  <a:gd name="T27" fmla="*/ 27 h 454"/>
                  <a:gd name="T28" fmla="*/ 372 w 574"/>
                  <a:gd name="T29" fmla="*/ 10 h 454"/>
                  <a:gd name="T30" fmla="*/ 317 w 574"/>
                  <a:gd name="T31" fmla="*/ 1 h 454"/>
                  <a:gd name="T32" fmla="*/ 257 w 574"/>
                  <a:gd name="T33" fmla="*/ 1 h 454"/>
                  <a:gd name="T34" fmla="*/ 202 w 574"/>
                  <a:gd name="T35" fmla="*/ 10 h 454"/>
                  <a:gd name="T36" fmla="*/ 150 w 574"/>
                  <a:gd name="T37" fmla="*/ 27 h 454"/>
                  <a:gd name="T38" fmla="*/ 104 w 574"/>
                  <a:gd name="T39" fmla="*/ 52 h 454"/>
                  <a:gd name="T40" fmla="*/ 66 w 574"/>
                  <a:gd name="T41" fmla="*/ 83 h 454"/>
                  <a:gd name="T42" fmla="*/ 35 w 574"/>
                  <a:gd name="T43" fmla="*/ 118 h 454"/>
                  <a:gd name="T44" fmla="*/ 13 w 574"/>
                  <a:gd name="T45" fmla="*/ 159 h 454"/>
                  <a:gd name="T46" fmla="*/ 2 w 574"/>
                  <a:gd name="T47" fmla="*/ 204 h 454"/>
                  <a:gd name="T48" fmla="*/ 2 w 574"/>
                  <a:gd name="T49" fmla="*/ 250 h 454"/>
                  <a:gd name="T50" fmla="*/ 13 w 574"/>
                  <a:gd name="T51" fmla="*/ 295 h 454"/>
                  <a:gd name="T52" fmla="*/ 35 w 574"/>
                  <a:gd name="T53" fmla="*/ 335 h 454"/>
                  <a:gd name="T54" fmla="*/ 66 w 574"/>
                  <a:gd name="T55" fmla="*/ 371 h 454"/>
                  <a:gd name="T56" fmla="*/ 104 w 574"/>
                  <a:gd name="T57" fmla="*/ 402 h 454"/>
                  <a:gd name="T58" fmla="*/ 150 w 574"/>
                  <a:gd name="T59" fmla="*/ 426 h 454"/>
                  <a:gd name="T60" fmla="*/ 202 w 574"/>
                  <a:gd name="T61" fmla="*/ 444 h 454"/>
                  <a:gd name="T62" fmla="*/ 257 w 574"/>
                  <a:gd name="T63" fmla="*/ 45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4" h="454">
                    <a:moveTo>
                      <a:pt x="287" y="454"/>
                    </a:moveTo>
                    <a:lnTo>
                      <a:pt x="317" y="453"/>
                    </a:lnTo>
                    <a:lnTo>
                      <a:pt x="345" y="449"/>
                    </a:lnTo>
                    <a:lnTo>
                      <a:pt x="372" y="444"/>
                    </a:lnTo>
                    <a:lnTo>
                      <a:pt x="399" y="437"/>
                    </a:lnTo>
                    <a:lnTo>
                      <a:pt x="424" y="426"/>
                    </a:lnTo>
                    <a:lnTo>
                      <a:pt x="447" y="415"/>
                    </a:lnTo>
                    <a:lnTo>
                      <a:pt x="470" y="402"/>
                    </a:lnTo>
                    <a:lnTo>
                      <a:pt x="490" y="387"/>
                    </a:lnTo>
                    <a:lnTo>
                      <a:pt x="508" y="371"/>
                    </a:lnTo>
                    <a:lnTo>
                      <a:pt x="526" y="354"/>
                    </a:lnTo>
                    <a:lnTo>
                      <a:pt x="539" y="335"/>
                    </a:lnTo>
                    <a:lnTo>
                      <a:pt x="552" y="316"/>
                    </a:lnTo>
                    <a:lnTo>
                      <a:pt x="561" y="295"/>
                    </a:lnTo>
                    <a:lnTo>
                      <a:pt x="568" y="273"/>
                    </a:lnTo>
                    <a:lnTo>
                      <a:pt x="573" y="250"/>
                    </a:lnTo>
                    <a:lnTo>
                      <a:pt x="574" y="227"/>
                    </a:lnTo>
                    <a:lnTo>
                      <a:pt x="573" y="204"/>
                    </a:lnTo>
                    <a:lnTo>
                      <a:pt x="568" y="181"/>
                    </a:lnTo>
                    <a:lnTo>
                      <a:pt x="561" y="159"/>
                    </a:lnTo>
                    <a:lnTo>
                      <a:pt x="552" y="138"/>
                    </a:lnTo>
                    <a:lnTo>
                      <a:pt x="539" y="118"/>
                    </a:lnTo>
                    <a:lnTo>
                      <a:pt x="526" y="100"/>
                    </a:lnTo>
                    <a:lnTo>
                      <a:pt x="508" y="83"/>
                    </a:lnTo>
                    <a:lnTo>
                      <a:pt x="490" y="67"/>
                    </a:lnTo>
                    <a:lnTo>
                      <a:pt x="470" y="52"/>
                    </a:lnTo>
                    <a:lnTo>
                      <a:pt x="447" y="39"/>
                    </a:lnTo>
                    <a:lnTo>
                      <a:pt x="424" y="27"/>
                    </a:lnTo>
                    <a:lnTo>
                      <a:pt x="399" y="17"/>
                    </a:lnTo>
                    <a:lnTo>
                      <a:pt x="372" y="10"/>
                    </a:lnTo>
                    <a:lnTo>
                      <a:pt x="345" y="4"/>
                    </a:lnTo>
                    <a:lnTo>
                      <a:pt x="317" y="1"/>
                    </a:lnTo>
                    <a:lnTo>
                      <a:pt x="287" y="0"/>
                    </a:lnTo>
                    <a:lnTo>
                      <a:pt x="257" y="1"/>
                    </a:lnTo>
                    <a:lnTo>
                      <a:pt x="230" y="4"/>
                    </a:lnTo>
                    <a:lnTo>
                      <a:pt x="202" y="10"/>
                    </a:lnTo>
                    <a:lnTo>
                      <a:pt x="175" y="17"/>
                    </a:lnTo>
                    <a:lnTo>
                      <a:pt x="150" y="27"/>
                    </a:lnTo>
                    <a:lnTo>
                      <a:pt x="127" y="39"/>
                    </a:lnTo>
                    <a:lnTo>
                      <a:pt x="104" y="52"/>
                    </a:lnTo>
                    <a:lnTo>
                      <a:pt x="85" y="67"/>
                    </a:lnTo>
                    <a:lnTo>
                      <a:pt x="66" y="83"/>
                    </a:lnTo>
                    <a:lnTo>
                      <a:pt x="49" y="100"/>
                    </a:lnTo>
                    <a:lnTo>
                      <a:pt x="35" y="118"/>
                    </a:lnTo>
                    <a:lnTo>
                      <a:pt x="24" y="138"/>
                    </a:lnTo>
                    <a:lnTo>
                      <a:pt x="13" y="159"/>
                    </a:lnTo>
                    <a:lnTo>
                      <a:pt x="6" y="181"/>
                    </a:lnTo>
                    <a:lnTo>
                      <a:pt x="2" y="204"/>
                    </a:lnTo>
                    <a:lnTo>
                      <a:pt x="0" y="227"/>
                    </a:lnTo>
                    <a:lnTo>
                      <a:pt x="2" y="250"/>
                    </a:lnTo>
                    <a:lnTo>
                      <a:pt x="6" y="273"/>
                    </a:lnTo>
                    <a:lnTo>
                      <a:pt x="13" y="295"/>
                    </a:lnTo>
                    <a:lnTo>
                      <a:pt x="24" y="316"/>
                    </a:lnTo>
                    <a:lnTo>
                      <a:pt x="35" y="335"/>
                    </a:lnTo>
                    <a:lnTo>
                      <a:pt x="49" y="354"/>
                    </a:lnTo>
                    <a:lnTo>
                      <a:pt x="66" y="371"/>
                    </a:lnTo>
                    <a:lnTo>
                      <a:pt x="85" y="387"/>
                    </a:lnTo>
                    <a:lnTo>
                      <a:pt x="104" y="402"/>
                    </a:lnTo>
                    <a:lnTo>
                      <a:pt x="127" y="415"/>
                    </a:lnTo>
                    <a:lnTo>
                      <a:pt x="150" y="426"/>
                    </a:lnTo>
                    <a:lnTo>
                      <a:pt x="175" y="437"/>
                    </a:lnTo>
                    <a:lnTo>
                      <a:pt x="202" y="444"/>
                    </a:lnTo>
                    <a:lnTo>
                      <a:pt x="230" y="449"/>
                    </a:lnTo>
                    <a:lnTo>
                      <a:pt x="257" y="453"/>
                    </a:lnTo>
                    <a:lnTo>
                      <a:pt x="287" y="454"/>
                    </a:lnTo>
                    <a:close/>
                  </a:path>
                </a:pathLst>
              </a:custGeom>
              <a:solidFill>
                <a:srgbClr val="C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2" name="Freeform 15"/>
              <p:cNvSpPr>
                <a:spLocks/>
              </p:cNvSpPr>
              <p:nvPr/>
            </p:nvSpPr>
            <p:spPr bwMode="auto">
              <a:xfrm>
                <a:off x="947935" y="1082206"/>
                <a:ext cx="447675" cy="354013"/>
              </a:xfrm>
              <a:custGeom>
                <a:avLst/>
                <a:gdLst>
                  <a:gd name="T0" fmla="*/ 311 w 564"/>
                  <a:gd name="T1" fmla="*/ 445 h 447"/>
                  <a:gd name="T2" fmla="*/ 366 w 564"/>
                  <a:gd name="T3" fmla="*/ 436 h 447"/>
                  <a:gd name="T4" fmla="*/ 417 w 564"/>
                  <a:gd name="T5" fmla="*/ 420 h 447"/>
                  <a:gd name="T6" fmla="*/ 462 w 564"/>
                  <a:gd name="T7" fmla="*/ 396 h 447"/>
                  <a:gd name="T8" fmla="*/ 500 w 564"/>
                  <a:gd name="T9" fmla="*/ 365 h 447"/>
                  <a:gd name="T10" fmla="*/ 530 w 564"/>
                  <a:gd name="T11" fmla="*/ 329 h 447"/>
                  <a:gd name="T12" fmla="*/ 552 w 564"/>
                  <a:gd name="T13" fmla="*/ 290 h 447"/>
                  <a:gd name="T14" fmla="*/ 563 w 564"/>
                  <a:gd name="T15" fmla="*/ 246 h 447"/>
                  <a:gd name="T16" fmla="*/ 563 w 564"/>
                  <a:gd name="T17" fmla="*/ 200 h 447"/>
                  <a:gd name="T18" fmla="*/ 552 w 564"/>
                  <a:gd name="T19" fmla="*/ 156 h 447"/>
                  <a:gd name="T20" fmla="*/ 530 w 564"/>
                  <a:gd name="T21" fmla="*/ 117 h 447"/>
                  <a:gd name="T22" fmla="*/ 500 w 564"/>
                  <a:gd name="T23" fmla="*/ 81 h 447"/>
                  <a:gd name="T24" fmla="*/ 462 w 564"/>
                  <a:gd name="T25" fmla="*/ 51 h 447"/>
                  <a:gd name="T26" fmla="*/ 417 w 564"/>
                  <a:gd name="T27" fmla="*/ 27 h 447"/>
                  <a:gd name="T28" fmla="*/ 366 w 564"/>
                  <a:gd name="T29" fmla="*/ 11 h 447"/>
                  <a:gd name="T30" fmla="*/ 311 w 564"/>
                  <a:gd name="T31" fmla="*/ 2 h 447"/>
                  <a:gd name="T32" fmla="*/ 253 w 564"/>
                  <a:gd name="T33" fmla="*/ 2 h 447"/>
                  <a:gd name="T34" fmla="*/ 198 w 564"/>
                  <a:gd name="T35" fmla="*/ 11 h 447"/>
                  <a:gd name="T36" fmla="*/ 147 w 564"/>
                  <a:gd name="T37" fmla="*/ 27 h 447"/>
                  <a:gd name="T38" fmla="*/ 103 w 564"/>
                  <a:gd name="T39" fmla="*/ 51 h 447"/>
                  <a:gd name="T40" fmla="*/ 65 w 564"/>
                  <a:gd name="T41" fmla="*/ 81 h 447"/>
                  <a:gd name="T42" fmla="*/ 35 w 564"/>
                  <a:gd name="T43" fmla="*/ 117 h 447"/>
                  <a:gd name="T44" fmla="*/ 13 w 564"/>
                  <a:gd name="T45" fmla="*/ 156 h 447"/>
                  <a:gd name="T46" fmla="*/ 1 w 564"/>
                  <a:gd name="T47" fmla="*/ 200 h 447"/>
                  <a:gd name="T48" fmla="*/ 1 w 564"/>
                  <a:gd name="T49" fmla="*/ 246 h 447"/>
                  <a:gd name="T50" fmla="*/ 13 w 564"/>
                  <a:gd name="T51" fmla="*/ 290 h 447"/>
                  <a:gd name="T52" fmla="*/ 35 w 564"/>
                  <a:gd name="T53" fmla="*/ 329 h 447"/>
                  <a:gd name="T54" fmla="*/ 65 w 564"/>
                  <a:gd name="T55" fmla="*/ 365 h 447"/>
                  <a:gd name="T56" fmla="*/ 103 w 564"/>
                  <a:gd name="T57" fmla="*/ 396 h 447"/>
                  <a:gd name="T58" fmla="*/ 147 w 564"/>
                  <a:gd name="T59" fmla="*/ 420 h 447"/>
                  <a:gd name="T60" fmla="*/ 198 w 564"/>
                  <a:gd name="T61" fmla="*/ 436 h 447"/>
                  <a:gd name="T62" fmla="*/ 253 w 564"/>
                  <a:gd name="T63" fmla="*/ 44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4" h="447">
                    <a:moveTo>
                      <a:pt x="282" y="447"/>
                    </a:moveTo>
                    <a:lnTo>
                      <a:pt x="311" y="445"/>
                    </a:lnTo>
                    <a:lnTo>
                      <a:pt x="339" y="442"/>
                    </a:lnTo>
                    <a:lnTo>
                      <a:pt x="366" y="436"/>
                    </a:lnTo>
                    <a:lnTo>
                      <a:pt x="392" y="429"/>
                    </a:lnTo>
                    <a:lnTo>
                      <a:pt x="417" y="420"/>
                    </a:lnTo>
                    <a:lnTo>
                      <a:pt x="440" y="408"/>
                    </a:lnTo>
                    <a:lnTo>
                      <a:pt x="462" y="396"/>
                    </a:lnTo>
                    <a:lnTo>
                      <a:pt x="481" y="381"/>
                    </a:lnTo>
                    <a:lnTo>
                      <a:pt x="500" y="365"/>
                    </a:lnTo>
                    <a:lnTo>
                      <a:pt x="516" y="347"/>
                    </a:lnTo>
                    <a:lnTo>
                      <a:pt x="530" y="329"/>
                    </a:lnTo>
                    <a:lnTo>
                      <a:pt x="542" y="309"/>
                    </a:lnTo>
                    <a:lnTo>
                      <a:pt x="552" y="290"/>
                    </a:lnTo>
                    <a:lnTo>
                      <a:pt x="559" y="268"/>
                    </a:lnTo>
                    <a:lnTo>
                      <a:pt x="563" y="246"/>
                    </a:lnTo>
                    <a:lnTo>
                      <a:pt x="564" y="223"/>
                    </a:lnTo>
                    <a:lnTo>
                      <a:pt x="563" y="200"/>
                    </a:lnTo>
                    <a:lnTo>
                      <a:pt x="559" y="178"/>
                    </a:lnTo>
                    <a:lnTo>
                      <a:pt x="552" y="156"/>
                    </a:lnTo>
                    <a:lnTo>
                      <a:pt x="542" y="136"/>
                    </a:lnTo>
                    <a:lnTo>
                      <a:pt x="530" y="117"/>
                    </a:lnTo>
                    <a:lnTo>
                      <a:pt x="516" y="98"/>
                    </a:lnTo>
                    <a:lnTo>
                      <a:pt x="500" y="81"/>
                    </a:lnTo>
                    <a:lnTo>
                      <a:pt x="481" y="65"/>
                    </a:lnTo>
                    <a:lnTo>
                      <a:pt x="462" y="51"/>
                    </a:lnTo>
                    <a:lnTo>
                      <a:pt x="440" y="38"/>
                    </a:lnTo>
                    <a:lnTo>
                      <a:pt x="417" y="27"/>
                    </a:lnTo>
                    <a:lnTo>
                      <a:pt x="392" y="18"/>
                    </a:lnTo>
                    <a:lnTo>
                      <a:pt x="366" y="11"/>
                    </a:lnTo>
                    <a:lnTo>
                      <a:pt x="339" y="5"/>
                    </a:lnTo>
                    <a:lnTo>
                      <a:pt x="311" y="2"/>
                    </a:lnTo>
                    <a:lnTo>
                      <a:pt x="282" y="0"/>
                    </a:lnTo>
                    <a:lnTo>
                      <a:pt x="253" y="2"/>
                    </a:lnTo>
                    <a:lnTo>
                      <a:pt x="226" y="5"/>
                    </a:lnTo>
                    <a:lnTo>
                      <a:pt x="198" y="11"/>
                    </a:lnTo>
                    <a:lnTo>
                      <a:pt x="173" y="18"/>
                    </a:lnTo>
                    <a:lnTo>
                      <a:pt x="147" y="27"/>
                    </a:lnTo>
                    <a:lnTo>
                      <a:pt x="124" y="38"/>
                    </a:lnTo>
                    <a:lnTo>
                      <a:pt x="103" y="51"/>
                    </a:lnTo>
                    <a:lnTo>
                      <a:pt x="83" y="65"/>
                    </a:lnTo>
                    <a:lnTo>
                      <a:pt x="65" y="81"/>
                    </a:lnTo>
                    <a:lnTo>
                      <a:pt x="48" y="98"/>
                    </a:lnTo>
                    <a:lnTo>
                      <a:pt x="35" y="117"/>
                    </a:lnTo>
                    <a:lnTo>
                      <a:pt x="22" y="136"/>
                    </a:lnTo>
                    <a:lnTo>
                      <a:pt x="13" y="156"/>
                    </a:lnTo>
                    <a:lnTo>
                      <a:pt x="6" y="178"/>
                    </a:lnTo>
                    <a:lnTo>
                      <a:pt x="1" y="200"/>
                    </a:lnTo>
                    <a:lnTo>
                      <a:pt x="0" y="223"/>
                    </a:lnTo>
                    <a:lnTo>
                      <a:pt x="1" y="246"/>
                    </a:lnTo>
                    <a:lnTo>
                      <a:pt x="6" y="268"/>
                    </a:lnTo>
                    <a:lnTo>
                      <a:pt x="13" y="290"/>
                    </a:lnTo>
                    <a:lnTo>
                      <a:pt x="22" y="309"/>
                    </a:lnTo>
                    <a:lnTo>
                      <a:pt x="35" y="329"/>
                    </a:lnTo>
                    <a:lnTo>
                      <a:pt x="48" y="347"/>
                    </a:lnTo>
                    <a:lnTo>
                      <a:pt x="65" y="365"/>
                    </a:lnTo>
                    <a:lnTo>
                      <a:pt x="83" y="381"/>
                    </a:lnTo>
                    <a:lnTo>
                      <a:pt x="103" y="396"/>
                    </a:lnTo>
                    <a:lnTo>
                      <a:pt x="124" y="408"/>
                    </a:lnTo>
                    <a:lnTo>
                      <a:pt x="147" y="420"/>
                    </a:lnTo>
                    <a:lnTo>
                      <a:pt x="173" y="429"/>
                    </a:lnTo>
                    <a:lnTo>
                      <a:pt x="198" y="436"/>
                    </a:lnTo>
                    <a:lnTo>
                      <a:pt x="226" y="442"/>
                    </a:lnTo>
                    <a:lnTo>
                      <a:pt x="253" y="445"/>
                    </a:lnTo>
                    <a:lnTo>
                      <a:pt x="282" y="447"/>
                    </a:lnTo>
                    <a:close/>
                  </a:path>
                </a:pathLst>
              </a:custGeom>
              <a:solidFill>
                <a:srgbClr val="C6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3" name="Freeform 16"/>
              <p:cNvSpPr>
                <a:spLocks/>
              </p:cNvSpPr>
              <p:nvPr/>
            </p:nvSpPr>
            <p:spPr bwMode="auto">
              <a:xfrm>
                <a:off x="952697" y="1083793"/>
                <a:ext cx="438150" cy="347663"/>
              </a:xfrm>
              <a:custGeom>
                <a:avLst/>
                <a:gdLst>
                  <a:gd name="T0" fmla="*/ 305 w 553"/>
                  <a:gd name="T1" fmla="*/ 437 h 438"/>
                  <a:gd name="T2" fmla="*/ 359 w 553"/>
                  <a:gd name="T3" fmla="*/ 428 h 438"/>
                  <a:gd name="T4" fmla="*/ 409 w 553"/>
                  <a:gd name="T5" fmla="*/ 411 h 438"/>
                  <a:gd name="T6" fmla="*/ 452 w 553"/>
                  <a:gd name="T7" fmla="*/ 388 h 438"/>
                  <a:gd name="T8" fmla="*/ 489 w 553"/>
                  <a:gd name="T9" fmla="*/ 358 h 438"/>
                  <a:gd name="T10" fmla="*/ 519 w 553"/>
                  <a:gd name="T11" fmla="*/ 324 h 438"/>
                  <a:gd name="T12" fmla="*/ 540 w 553"/>
                  <a:gd name="T13" fmla="*/ 285 h 438"/>
                  <a:gd name="T14" fmla="*/ 551 w 553"/>
                  <a:gd name="T15" fmla="*/ 241 h 438"/>
                  <a:gd name="T16" fmla="*/ 551 w 553"/>
                  <a:gd name="T17" fmla="*/ 197 h 438"/>
                  <a:gd name="T18" fmla="*/ 540 w 553"/>
                  <a:gd name="T19" fmla="*/ 153 h 438"/>
                  <a:gd name="T20" fmla="*/ 519 w 553"/>
                  <a:gd name="T21" fmla="*/ 114 h 438"/>
                  <a:gd name="T22" fmla="*/ 489 w 553"/>
                  <a:gd name="T23" fmla="*/ 79 h 438"/>
                  <a:gd name="T24" fmla="*/ 452 w 553"/>
                  <a:gd name="T25" fmla="*/ 49 h 438"/>
                  <a:gd name="T26" fmla="*/ 409 w 553"/>
                  <a:gd name="T27" fmla="*/ 26 h 438"/>
                  <a:gd name="T28" fmla="*/ 359 w 553"/>
                  <a:gd name="T29" fmla="*/ 10 h 438"/>
                  <a:gd name="T30" fmla="*/ 305 w 553"/>
                  <a:gd name="T31" fmla="*/ 1 h 438"/>
                  <a:gd name="T32" fmla="*/ 247 w 553"/>
                  <a:gd name="T33" fmla="*/ 1 h 438"/>
                  <a:gd name="T34" fmla="*/ 193 w 553"/>
                  <a:gd name="T35" fmla="*/ 10 h 438"/>
                  <a:gd name="T36" fmla="*/ 144 w 553"/>
                  <a:gd name="T37" fmla="*/ 26 h 438"/>
                  <a:gd name="T38" fmla="*/ 100 w 553"/>
                  <a:gd name="T39" fmla="*/ 49 h 438"/>
                  <a:gd name="T40" fmla="*/ 63 w 553"/>
                  <a:gd name="T41" fmla="*/ 79 h 438"/>
                  <a:gd name="T42" fmla="*/ 33 w 553"/>
                  <a:gd name="T43" fmla="*/ 114 h 438"/>
                  <a:gd name="T44" fmla="*/ 13 w 553"/>
                  <a:gd name="T45" fmla="*/ 153 h 438"/>
                  <a:gd name="T46" fmla="*/ 1 w 553"/>
                  <a:gd name="T47" fmla="*/ 197 h 438"/>
                  <a:gd name="T48" fmla="*/ 1 w 553"/>
                  <a:gd name="T49" fmla="*/ 241 h 438"/>
                  <a:gd name="T50" fmla="*/ 13 w 553"/>
                  <a:gd name="T51" fmla="*/ 285 h 438"/>
                  <a:gd name="T52" fmla="*/ 33 w 553"/>
                  <a:gd name="T53" fmla="*/ 324 h 438"/>
                  <a:gd name="T54" fmla="*/ 63 w 553"/>
                  <a:gd name="T55" fmla="*/ 358 h 438"/>
                  <a:gd name="T56" fmla="*/ 100 w 553"/>
                  <a:gd name="T57" fmla="*/ 388 h 438"/>
                  <a:gd name="T58" fmla="*/ 144 w 553"/>
                  <a:gd name="T59" fmla="*/ 411 h 438"/>
                  <a:gd name="T60" fmla="*/ 193 w 553"/>
                  <a:gd name="T61" fmla="*/ 428 h 438"/>
                  <a:gd name="T62" fmla="*/ 247 w 553"/>
                  <a:gd name="T63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438">
                    <a:moveTo>
                      <a:pt x="276" y="438"/>
                    </a:moveTo>
                    <a:lnTo>
                      <a:pt x="305" y="437"/>
                    </a:lnTo>
                    <a:lnTo>
                      <a:pt x="331" y="433"/>
                    </a:lnTo>
                    <a:lnTo>
                      <a:pt x="359" y="428"/>
                    </a:lnTo>
                    <a:lnTo>
                      <a:pt x="384" y="421"/>
                    </a:lnTo>
                    <a:lnTo>
                      <a:pt x="409" y="411"/>
                    </a:lnTo>
                    <a:lnTo>
                      <a:pt x="430" y="401"/>
                    </a:lnTo>
                    <a:lnTo>
                      <a:pt x="452" y="388"/>
                    </a:lnTo>
                    <a:lnTo>
                      <a:pt x="472" y="373"/>
                    </a:lnTo>
                    <a:lnTo>
                      <a:pt x="489" y="358"/>
                    </a:lnTo>
                    <a:lnTo>
                      <a:pt x="505" y="341"/>
                    </a:lnTo>
                    <a:lnTo>
                      <a:pt x="519" y="324"/>
                    </a:lnTo>
                    <a:lnTo>
                      <a:pt x="531" y="304"/>
                    </a:lnTo>
                    <a:lnTo>
                      <a:pt x="540" y="285"/>
                    </a:lnTo>
                    <a:lnTo>
                      <a:pt x="547" y="263"/>
                    </a:lnTo>
                    <a:lnTo>
                      <a:pt x="551" y="241"/>
                    </a:lnTo>
                    <a:lnTo>
                      <a:pt x="553" y="219"/>
                    </a:lnTo>
                    <a:lnTo>
                      <a:pt x="551" y="197"/>
                    </a:lnTo>
                    <a:lnTo>
                      <a:pt x="547" y="175"/>
                    </a:lnTo>
                    <a:lnTo>
                      <a:pt x="540" y="153"/>
                    </a:lnTo>
                    <a:lnTo>
                      <a:pt x="531" y="134"/>
                    </a:lnTo>
                    <a:lnTo>
                      <a:pt x="519" y="114"/>
                    </a:lnTo>
                    <a:lnTo>
                      <a:pt x="505" y="97"/>
                    </a:lnTo>
                    <a:lnTo>
                      <a:pt x="489" y="79"/>
                    </a:lnTo>
                    <a:lnTo>
                      <a:pt x="472" y="64"/>
                    </a:lnTo>
                    <a:lnTo>
                      <a:pt x="452" y="49"/>
                    </a:lnTo>
                    <a:lnTo>
                      <a:pt x="430" y="37"/>
                    </a:lnTo>
                    <a:lnTo>
                      <a:pt x="409" y="26"/>
                    </a:lnTo>
                    <a:lnTo>
                      <a:pt x="384" y="17"/>
                    </a:lnTo>
                    <a:lnTo>
                      <a:pt x="359" y="10"/>
                    </a:lnTo>
                    <a:lnTo>
                      <a:pt x="331" y="4"/>
                    </a:lnTo>
                    <a:lnTo>
                      <a:pt x="305" y="1"/>
                    </a:lnTo>
                    <a:lnTo>
                      <a:pt x="276" y="0"/>
                    </a:lnTo>
                    <a:lnTo>
                      <a:pt x="247" y="1"/>
                    </a:lnTo>
                    <a:lnTo>
                      <a:pt x="221" y="4"/>
                    </a:lnTo>
                    <a:lnTo>
                      <a:pt x="193" y="10"/>
                    </a:lnTo>
                    <a:lnTo>
                      <a:pt x="168" y="17"/>
                    </a:lnTo>
                    <a:lnTo>
                      <a:pt x="144" y="26"/>
                    </a:lnTo>
                    <a:lnTo>
                      <a:pt x="122" y="37"/>
                    </a:lnTo>
                    <a:lnTo>
                      <a:pt x="100" y="49"/>
                    </a:lnTo>
                    <a:lnTo>
                      <a:pt x="80" y="64"/>
                    </a:lnTo>
                    <a:lnTo>
                      <a:pt x="63" y="79"/>
                    </a:lnTo>
                    <a:lnTo>
                      <a:pt x="47" y="97"/>
                    </a:lnTo>
                    <a:lnTo>
                      <a:pt x="33" y="114"/>
                    </a:lnTo>
                    <a:lnTo>
                      <a:pt x="22" y="134"/>
                    </a:lnTo>
                    <a:lnTo>
                      <a:pt x="13" y="153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6" y="263"/>
                    </a:lnTo>
                    <a:lnTo>
                      <a:pt x="13" y="285"/>
                    </a:lnTo>
                    <a:lnTo>
                      <a:pt x="22" y="304"/>
                    </a:lnTo>
                    <a:lnTo>
                      <a:pt x="33" y="324"/>
                    </a:lnTo>
                    <a:lnTo>
                      <a:pt x="47" y="341"/>
                    </a:lnTo>
                    <a:lnTo>
                      <a:pt x="63" y="358"/>
                    </a:lnTo>
                    <a:lnTo>
                      <a:pt x="80" y="373"/>
                    </a:lnTo>
                    <a:lnTo>
                      <a:pt x="100" y="388"/>
                    </a:lnTo>
                    <a:lnTo>
                      <a:pt x="122" y="401"/>
                    </a:lnTo>
                    <a:lnTo>
                      <a:pt x="144" y="411"/>
                    </a:lnTo>
                    <a:lnTo>
                      <a:pt x="168" y="421"/>
                    </a:lnTo>
                    <a:lnTo>
                      <a:pt x="193" y="428"/>
                    </a:lnTo>
                    <a:lnTo>
                      <a:pt x="221" y="433"/>
                    </a:lnTo>
                    <a:lnTo>
                      <a:pt x="247" y="437"/>
                    </a:lnTo>
                    <a:lnTo>
                      <a:pt x="276" y="438"/>
                    </a:lnTo>
                    <a:close/>
                  </a:path>
                </a:pathLst>
              </a:custGeom>
              <a:solidFill>
                <a:srgbClr val="CE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4" name="Freeform 17"/>
              <p:cNvSpPr>
                <a:spLocks/>
              </p:cNvSpPr>
              <p:nvPr/>
            </p:nvSpPr>
            <p:spPr bwMode="auto">
              <a:xfrm>
                <a:off x="955872" y="1088556"/>
                <a:ext cx="431800" cy="341313"/>
              </a:xfrm>
              <a:custGeom>
                <a:avLst/>
                <a:gdLst>
                  <a:gd name="T0" fmla="*/ 300 w 544"/>
                  <a:gd name="T1" fmla="*/ 429 h 430"/>
                  <a:gd name="T2" fmla="*/ 353 w 544"/>
                  <a:gd name="T3" fmla="*/ 421 h 430"/>
                  <a:gd name="T4" fmla="*/ 401 w 544"/>
                  <a:gd name="T5" fmla="*/ 404 h 430"/>
                  <a:gd name="T6" fmla="*/ 445 w 544"/>
                  <a:gd name="T7" fmla="*/ 381 h 430"/>
                  <a:gd name="T8" fmla="*/ 482 w 544"/>
                  <a:gd name="T9" fmla="*/ 352 h 430"/>
                  <a:gd name="T10" fmla="*/ 511 w 544"/>
                  <a:gd name="T11" fmla="*/ 317 h 430"/>
                  <a:gd name="T12" fmla="*/ 531 w 544"/>
                  <a:gd name="T13" fmla="*/ 279 h 430"/>
                  <a:gd name="T14" fmla="*/ 543 w 544"/>
                  <a:gd name="T15" fmla="*/ 237 h 430"/>
                  <a:gd name="T16" fmla="*/ 543 w 544"/>
                  <a:gd name="T17" fmla="*/ 193 h 430"/>
                  <a:gd name="T18" fmla="*/ 531 w 544"/>
                  <a:gd name="T19" fmla="*/ 151 h 430"/>
                  <a:gd name="T20" fmla="*/ 511 w 544"/>
                  <a:gd name="T21" fmla="*/ 112 h 430"/>
                  <a:gd name="T22" fmla="*/ 482 w 544"/>
                  <a:gd name="T23" fmla="*/ 79 h 430"/>
                  <a:gd name="T24" fmla="*/ 445 w 544"/>
                  <a:gd name="T25" fmla="*/ 49 h 430"/>
                  <a:gd name="T26" fmla="*/ 401 w 544"/>
                  <a:gd name="T27" fmla="*/ 26 h 430"/>
                  <a:gd name="T28" fmla="*/ 353 w 544"/>
                  <a:gd name="T29" fmla="*/ 10 h 430"/>
                  <a:gd name="T30" fmla="*/ 300 w 544"/>
                  <a:gd name="T31" fmla="*/ 2 h 430"/>
                  <a:gd name="T32" fmla="*/ 245 w 544"/>
                  <a:gd name="T33" fmla="*/ 2 h 430"/>
                  <a:gd name="T34" fmla="*/ 192 w 544"/>
                  <a:gd name="T35" fmla="*/ 10 h 430"/>
                  <a:gd name="T36" fmla="*/ 143 w 544"/>
                  <a:gd name="T37" fmla="*/ 26 h 430"/>
                  <a:gd name="T38" fmla="*/ 99 w 544"/>
                  <a:gd name="T39" fmla="*/ 49 h 430"/>
                  <a:gd name="T40" fmla="*/ 63 w 544"/>
                  <a:gd name="T41" fmla="*/ 79 h 430"/>
                  <a:gd name="T42" fmla="*/ 34 w 544"/>
                  <a:gd name="T43" fmla="*/ 112 h 430"/>
                  <a:gd name="T44" fmla="*/ 13 w 544"/>
                  <a:gd name="T45" fmla="*/ 151 h 430"/>
                  <a:gd name="T46" fmla="*/ 2 w 544"/>
                  <a:gd name="T47" fmla="*/ 193 h 430"/>
                  <a:gd name="T48" fmla="*/ 2 w 544"/>
                  <a:gd name="T49" fmla="*/ 237 h 430"/>
                  <a:gd name="T50" fmla="*/ 13 w 544"/>
                  <a:gd name="T51" fmla="*/ 279 h 430"/>
                  <a:gd name="T52" fmla="*/ 34 w 544"/>
                  <a:gd name="T53" fmla="*/ 317 h 430"/>
                  <a:gd name="T54" fmla="*/ 63 w 544"/>
                  <a:gd name="T55" fmla="*/ 352 h 430"/>
                  <a:gd name="T56" fmla="*/ 99 w 544"/>
                  <a:gd name="T57" fmla="*/ 381 h 430"/>
                  <a:gd name="T58" fmla="*/ 143 w 544"/>
                  <a:gd name="T59" fmla="*/ 404 h 430"/>
                  <a:gd name="T60" fmla="*/ 192 w 544"/>
                  <a:gd name="T61" fmla="*/ 421 h 430"/>
                  <a:gd name="T62" fmla="*/ 245 w 544"/>
                  <a:gd name="T63" fmla="*/ 42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4" h="430">
                    <a:moveTo>
                      <a:pt x="272" y="430"/>
                    </a:moveTo>
                    <a:lnTo>
                      <a:pt x="300" y="429"/>
                    </a:lnTo>
                    <a:lnTo>
                      <a:pt x="326" y="426"/>
                    </a:lnTo>
                    <a:lnTo>
                      <a:pt x="353" y="421"/>
                    </a:lnTo>
                    <a:lnTo>
                      <a:pt x="378" y="413"/>
                    </a:lnTo>
                    <a:lnTo>
                      <a:pt x="401" y="404"/>
                    </a:lnTo>
                    <a:lnTo>
                      <a:pt x="424" y="394"/>
                    </a:lnTo>
                    <a:lnTo>
                      <a:pt x="445" y="381"/>
                    </a:lnTo>
                    <a:lnTo>
                      <a:pt x="464" y="367"/>
                    </a:lnTo>
                    <a:lnTo>
                      <a:pt x="482" y="352"/>
                    </a:lnTo>
                    <a:lnTo>
                      <a:pt x="498" y="335"/>
                    </a:lnTo>
                    <a:lnTo>
                      <a:pt x="511" y="317"/>
                    </a:lnTo>
                    <a:lnTo>
                      <a:pt x="522" y="299"/>
                    </a:lnTo>
                    <a:lnTo>
                      <a:pt x="531" y="279"/>
                    </a:lnTo>
                    <a:lnTo>
                      <a:pt x="538" y="259"/>
                    </a:lnTo>
                    <a:lnTo>
                      <a:pt x="543" y="237"/>
                    </a:lnTo>
                    <a:lnTo>
                      <a:pt x="544" y="215"/>
                    </a:lnTo>
                    <a:lnTo>
                      <a:pt x="543" y="193"/>
                    </a:lnTo>
                    <a:lnTo>
                      <a:pt x="538" y="171"/>
                    </a:lnTo>
                    <a:lnTo>
                      <a:pt x="531" y="151"/>
                    </a:lnTo>
                    <a:lnTo>
                      <a:pt x="522" y="131"/>
                    </a:lnTo>
                    <a:lnTo>
                      <a:pt x="511" y="112"/>
                    </a:lnTo>
                    <a:lnTo>
                      <a:pt x="498" y="95"/>
                    </a:lnTo>
                    <a:lnTo>
                      <a:pt x="482" y="79"/>
                    </a:lnTo>
                    <a:lnTo>
                      <a:pt x="464" y="63"/>
                    </a:lnTo>
                    <a:lnTo>
                      <a:pt x="445" y="49"/>
                    </a:lnTo>
                    <a:lnTo>
                      <a:pt x="424" y="37"/>
                    </a:lnTo>
                    <a:lnTo>
                      <a:pt x="401" y="26"/>
                    </a:lnTo>
                    <a:lnTo>
                      <a:pt x="378" y="18"/>
                    </a:lnTo>
                    <a:lnTo>
                      <a:pt x="353" y="10"/>
                    </a:lnTo>
                    <a:lnTo>
                      <a:pt x="326" y="5"/>
                    </a:lnTo>
                    <a:lnTo>
                      <a:pt x="300" y="2"/>
                    </a:lnTo>
                    <a:lnTo>
                      <a:pt x="272" y="0"/>
                    </a:lnTo>
                    <a:lnTo>
                      <a:pt x="245" y="2"/>
                    </a:lnTo>
                    <a:lnTo>
                      <a:pt x="218" y="5"/>
                    </a:lnTo>
                    <a:lnTo>
                      <a:pt x="192" y="10"/>
                    </a:lnTo>
                    <a:lnTo>
                      <a:pt x="166" y="18"/>
                    </a:lnTo>
                    <a:lnTo>
                      <a:pt x="143" y="26"/>
                    </a:lnTo>
                    <a:lnTo>
                      <a:pt x="120" y="37"/>
                    </a:lnTo>
                    <a:lnTo>
                      <a:pt x="99" y="49"/>
                    </a:lnTo>
                    <a:lnTo>
                      <a:pt x="80" y="63"/>
                    </a:lnTo>
                    <a:lnTo>
                      <a:pt x="63" y="79"/>
                    </a:lnTo>
                    <a:lnTo>
                      <a:pt x="47" y="95"/>
                    </a:lnTo>
                    <a:lnTo>
                      <a:pt x="34" y="112"/>
                    </a:lnTo>
                    <a:lnTo>
                      <a:pt x="22" y="131"/>
                    </a:lnTo>
                    <a:lnTo>
                      <a:pt x="13" y="151"/>
                    </a:lnTo>
                    <a:lnTo>
                      <a:pt x="6" y="171"/>
                    </a:lnTo>
                    <a:lnTo>
                      <a:pt x="2" y="193"/>
                    </a:lnTo>
                    <a:lnTo>
                      <a:pt x="0" y="215"/>
                    </a:lnTo>
                    <a:lnTo>
                      <a:pt x="2" y="237"/>
                    </a:lnTo>
                    <a:lnTo>
                      <a:pt x="6" y="259"/>
                    </a:lnTo>
                    <a:lnTo>
                      <a:pt x="13" y="279"/>
                    </a:lnTo>
                    <a:lnTo>
                      <a:pt x="22" y="299"/>
                    </a:lnTo>
                    <a:lnTo>
                      <a:pt x="34" y="317"/>
                    </a:lnTo>
                    <a:lnTo>
                      <a:pt x="47" y="335"/>
                    </a:lnTo>
                    <a:lnTo>
                      <a:pt x="63" y="352"/>
                    </a:lnTo>
                    <a:lnTo>
                      <a:pt x="80" y="367"/>
                    </a:lnTo>
                    <a:lnTo>
                      <a:pt x="99" y="381"/>
                    </a:lnTo>
                    <a:lnTo>
                      <a:pt x="120" y="394"/>
                    </a:lnTo>
                    <a:lnTo>
                      <a:pt x="143" y="404"/>
                    </a:lnTo>
                    <a:lnTo>
                      <a:pt x="166" y="413"/>
                    </a:lnTo>
                    <a:lnTo>
                      <a:pt x="192" y="421"/>
                    </a:lnTo>
                    <a:lnTo>
                      <a:pt x="218" y="426"/>
                    </a:lnTo>
                    <a:lnTo>
                      <a:pt x="245" y="429"/>
                    </a:lnTo>
                    <a:lnTo>
                      <a:pt x="272" y="430"/>
                    </a:lnTo>
                    <a:close/>
                  </a:path>
                </a:pathLst>
              </a:custGeom>
              <a:solidFill>
                <a:srgbClr val="D3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5" name="Freeform 18"/>
              <p:cNvSpPr>
                <a:spLocks/>
              </p:cNvSpPr>
              <p:nvPr/>
            </p:nvSpPr>
            <p:spPr bwMode="auto">
              <a:xfrm>
                <a:off x="960635" y="1090143"/>
                <a:ext cx="422275" cy="334963"/>
              </a:xfrm>
              <a:custGeom>
                <a:avLst/>
                <a:gdLst>
                  <a:gd name="T0" fmla="*/ 294 w 532"/>
                  <a:gd name="T1" fmla="*/ 421 h 422"/>
                  <a:gd name="T2" fmla="*/ 346 w 532"/>
                  <a:gd name="T3" fmla="*/ 413 h 422"/>
                  <a:gd name="T4" fmla="*/ 393 w 532"/>
                  <a:gd name="T5" fmla="*/ 396 h 422"/>
                  <a:gd name="T6" fmla="*/ 435 w 532"/>
                  <a:gd name="T7" fmla="*/ 373 h 422"/>
                  <a:gd name="T8" fmla="*/ 471 w 532"/>
                  <a:gd name="T9" fmla="*/ 345 h 422"/>
                  <a:gd name="T10" fmla="*/ 500 w 532"/>
                  <a:gd name="T11" fmla="*/ 311 h 422"/>
                  <a:gd name="T12" fmla="*/ 521 w 532"/>
                  <a:gd name="T13" fmla="*/ 273 h 422"/>
                  <a:gd name="T14" fmla="*/ 531 w 532"/>
                  <a:gd name="T15" fmla="*/ 233 h 422"/>
                  <a:gd name="T16" fmla="*/ 531 w 532"/>
                  <a:gd name="T17" fmla="*/ 189 h 422"/>
                  <a:gd name="T18" fmla="*/ 521 w 532"/>
                  <a:gd name="T19" fmla="*/ 149 h 422"/>
                  <a:gd name="T20" fmla="*/ 500 w 532"/>
                  <a:gd name="T21" fmla="*/ 111 h 422"/>
                  <a:gd name="T22" fmla="*/ 471 w 532"/>
                  <a:gd name="T23" fmla="*/ 77 h 422"/>
                  <a:gd name="T24" fmla="*/ 435 w 532"/>
                  <a:gd name="T25" fmla="*/ 48 h 422"/>
                  <a:gd name="T26" fmla="*/ 393 w 532"/>
                  <a:gd name="T27" fmla="*/ 25 h 422"/>
                  <a:gd name="T28" fmla="*/ 346 w 532"/>
                  <a:gd name="T29" fmla="*/ 9 h 422"/>
                  <a:gd name="T30" fmla="*/ 294 w 532"/>
                  <a:gd name="T31" fmla="*/ 1 h 422"/>
                  <a:gd name="T32" fmla="*/ 239 w 532"/>
                  <a:gd name="T33" fmla="*/ 1 h 422"/>
                  <a:gd name="T34" fmla="*/ 187 w 532"/>
                  <a:gd name="T35" fmla="*/ 9 h 422"/>
                  <a:gd name="T36" fmla="*/ 140 w 532"/>
                  <a:gd name="T37" fmla="*/ 25 h 422"/>
                  <a:gd name="T38" fmla="*/ 97 w 532"/>
                  <a:gd name="T39" fmla="*/ 48 h 422"/>
                  <a:gd name="T40" fmla="*/ 61 w 532"/>
                  <a:gd name="T41" fmla="*/ 77 h 422"/>
                  <a:gd name="T42" fmla="*/ 32 w 532"/>
                  <a:gd name="T43" fmla="*/ 111 h 422"/>
                  <a:gd name="T44" fmla="*/ 12 w 532"/>
                  <a:gd name="T45" fmla="*/ 149 h 422"/>
                  <a:gd name="T46" fmla="*/ 1 w 532"/>
                  <a:gd name="T47" fmla="*/ 189 h 422"/>
                  <a:gd name="T48" fmla="*/ 1 w 532"/>
                  <a:gd name="T49" fmla="*/ 233 h 422"/>
                  <a:gd name="T50" fmla="*/ 12 w 532"/>
                  <a:gd name="T51" fmla="*/ 273 h 422"/>
                  <a:gd name="T52" fmla="*/ 32 w 532"/>
                  <a:gd name="T53" fmla="*/ 311 h 422"/>
                  <a:gd name="T54" fmla="*/ 61 w 532"/>
                  <a:gd name="T55" fmla="*/ 345 h 422"/>
                  <a:gd name="T56" fmla="*/ 97 w 532"/>
                  <a:gd name="T57" fmla="*/ 373 h 422"/>
                  <a:gd name="T58" fmla="*/ 140 w 532"/>
                  <a:gd name="T59" fmla="*/ 396 h 422"/>
                  <a:gd name="T60" fmla="*/ 187 w 532"/>
                  <a:gd name="T61" fmla="*/ 413 h 422"/>
                  <a:gd name="T62" fmla="*/ 239 w 532"/>
                  <a:gd name="T63" fmla="*/ 42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2" h="422">
                    <a:moveTo>
                      <a:pt x="266" y="422"/>
                    </a:moveTo>
                    <a:lnTo>
                      <a:pt x="294" y="421"/>
                    </a:lnTo>
                    <a:lnTo>
                      <a:pt x="320" y="417"/>
                    </a:lnTo>
                    <a:lnTo>
                      <a:pt x="346" y="413"/>
                    </a:lnTo>
                    <a:lnTo>
                      <a:pt x="370" y="406"/>
                    </a:lnTo>
                    <a:lnTo>
                      <a:pt x="393" y="396"/>
                    </a:lnTo>
                    <a:lnTo>
                      <a:pt x="415" y="386"/>
                    </a:lnTo>
                    <a:lnTo>
                      <a:pt x="435" y="373"/>
                    </a:lnTo>
                    <a:lnTo>
                      <a:pt x="455" y="360"/>
                    </a:lnTo>
                    <a:lnTo>
                      <a:pt x="471" y="345"/>
                    </a:lnTo>
                    <a:lnTo>
                      <a:pt x="487" y="328"/>
                    </a:lnTo>
                    <a:lnTo>
                      <a:pt x="500" y="311"/>
                    </a:lnTo>
                    <a:lnTo>
                      <a:pt x="511" y="293"/>
                    </a:lnTo>
                    <a:lnTo>
                      <a:pt x="521" y="273"/>
                    </a:lnTo>
                    <a:lnTo>
                      <a:pt x="526" y="254"/>
                    </a:lnTo>
                    <a:lnTo>
                      <a:pt x="531" y="233"/>
                    </a:lnTo>
                    <a:lnTo>
                      <a:pt x="532" y="211"/>
                    </a:lnTo>
                    <a:lnTo>
                      <a:pt x="531" y="189"/>
                    </a:lnTo>
                    <a:lnTo>
                      <a:pt x="526" y="168"/>
                    </a:lnTo>
                    <a:lnTo>
                      <a:pt x="521" y="149"/>
                    </a:lnTo>
                    <a:lnTo>
                      <a:pt x="511" y="129"/>
                    </a:lnTo>
                    <a:lnTo>
                      <a:pt x="500" y="111"/>
                    </a:lnTo>
                    <a:lnTo>
                      <a:pt x="487" y="93"/>
                    </a:lnTo>
                    <a:lnTo>
                      <a:pt x="471" y="77"/>
                    </a:lnTo>
                    <a:lnTo>
                      <a:pt x="455" y="62"/>
                    </a:lnTo>
                    <a:lnTo>
                      <a:pt x="435" y="48"/>
                    </a:lnTo>
                    <a:lnTo>
                      <a:pt x="415" y="36"/>
                    </a:lnTo>
                    <a:lnTo>
                      <a:pt x="393" y="25"/>
                    </a:lnTo>
                    <a:lnTo>
                      <a:pt x="370" y="16"/>
                    </a:lnTo>
                    <a:lnTo>
                      <a:pt x="346" y="9"/>
                    </a:lnTo>
                    <a:lnTo>
                      <a:pt x="320" y="5"/>
                    </a:lnTo>
                    <a:lnTo>
                      <a:pt x="294" y="1"/>
                    </a:lnTo>
                    <a:lnTo>
                      <a:pt x="266" y="0"/>
                    </a:lnTo>
                    <a:lnTo>
                      <a:pt x="239" y="1"/>
                    </a:lnTo>
                    <a:lnTo>
                      <a:pt x="212" y="5"/>
                    </a:lnTo>
                    <a:lnTo>
                      <a:pt x="187" y="9"/>
                    </a:lnTo>
                    <a:lnTo>
                      <a:pt x="163" y="16"/>
                    </a:lnTo>
                    <a:lnTo>
                      <a:pt x="140" y="25"/>
                    </a:lnTo>
                    <a:lnTo>
                      <a:pt x="118" y="36"/>
                    </a:lnTo>
                    <a:lnTo>
                      <a:pt x="97" y="48"/>
                    </a:lnTo>
                    <a:lnTo>
                      <a:pt x="79" y="62"/>
                    </a:lnTo>
                    <a:lnTo>
                      <a:pt x="61" y="77"/>
                    </a:lnTo>
                    <a:lnTo>
                      <a:pt x="45" y="93"/>
                    </a:lnTo>
                    <a:lnTo>
                      <a:pt x="32" y="111"/>
                    </a:lnTo>
                    <a:lnTo>
                      <a:pt x="21" y="129"/>
                    </a:lnTo>
                    <a:lnTo>
                      <a:pt x="12" y="149"/>
                    </a:lnTo>
                    <a:lnTo>
                      <a:pt x="6" y="168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3"/>
                    </a:lnTo>
                    <a:lnTo>
                      <a:pt x="6" y="254"/>
                    </a:lnTo>
                    <a:lnTo>
                      <a:pt x="12" y="273"/>
                    </a:lnTo>
                    <a:lnTo>
                      <a:pt x="21" y="293"/>
                    </a:lnTo>
                    <a:lnTo>
                      <a:pt x="32" y="311"/>
                    </a:lnTo>
                    <a:lnTo>
                      <a:pt x="45" y="328"/>
                    </a:lnTo>
                    <a:lnTo>
                      <a:pt x="61" y="345"/>
                    </a:lnTo>
                    <a:lnTo>
                      <a:pt x="79" y="360"/>
                    </a:lnTo>
                    <a:lnTo>
                      <a:pt x="97" y="373"/>
                    </a:lnTo>
                    <a:lnTo>
                      <a:pt x="118" y="386"/>
                    </a:lnTo>
                    <a:lnTo>
                      <a:pt x="140" y="396"/>
                    </a:lnTo>
                    <a:lnTo>
                      <a:pt x="163" y="406"/>
                    </a:lnTo>
                    <a:lnTo>
                      <a:pt x="187" y="413"/>
                    </a:lnTo>
                    <a:lnTo>
                      <a:pt x="212" y="417"/>
                    </a:lnTo>
                    <a:lnTo>
                      <a:pt x="239" y="421"/>
                    </a:lnTo>
                    <a:lnTo>
                      <a:pt x="266" y="422"/>
                    </a:lnTo>
                    <a:close/>
                  </a:path>
                </a:pathLst>
              </a:custGeom>
              <a:solidFill>
                <a:srgbClr val="DD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6" name="Freeform 19"/>
              <p:cNvSpPr>
                <a:spLocks/>
              </p:cNvSpPr>
              <p:nvPr/>
            </p:nvSpPr>
            <p:spPr bwMode="auto">
              <a:xfrm>
                <a:off x="963810" y="1094906"/>
                <a:ext cx="415925" cy="328613"/>
              </a:xfrm>
              <a:custGeom>
                <a:avLst/>
                <a:gdLst>
                  <a:gd name="T0" fmla="*/ 288 w 523"/>
                  <a:gd name="T1" fmla="*/ 412 h 413"/>
                  <a:gd name="T2" fmla="*/ 338 w 523"/>
                  <a:gd name="T3" fmla="*/ 404 h 413"/>
                  <a:gd name="T4" fmla="*/ 386 w 523"/>
                  <a:gd name="T5" fmla="*/ 388 h 413"/>
                  <a:gd name="T6" fmla="*/ 427 w 523"/>
                  <a:gd name="T7" fmla="*/ 366 h 413"/>
                  <a:gd name="T8" fmla="*/ 463 w 523"/>
                  <a:gd name="T9" fmla="*/ 337 h 413"/>
                  <a:gd name="T10" fmla="*/ 491 w 523"/>
                  <a:gd name="T11" fmla="*/ 305 h 413"/>
                  <a:gd name="T12" fmla="*/ 511 w 523"/>
                  <a:gd name="T13" fmla="*/ 267 h 413"/>
                  <a:gd name="T14" fmla="*/ 521 w 523"/>
                  <a:gd name="T15" fmla="*/ 227 h 413"/>
                  <a:gd name="T16" fmla="*/ 521 w 523"/>
                  <a:gd name="T17" fmla="*/ 185 h 413"/>
                  <a:gd name="T18" fmla="*/ 511 w 523"/>
                  <a:gd name="T19" fmla="*/ 145 h 413"/>
                  <a:gd name="T20" fmla="*/ 491 w 523"/>
                  <a:gd name="T21" fmla="*/ 108 h 413"/>
                  <a:gd name="T22" fmla="*/ 463 w 523"/>
                  <a:gd name="T23" fmla="*/ 74 h 413"/>
                  <a:gd name="T24" fmla="*/ 427 w 523"/>
                  <a:gd name="T25" fmla="*/ 47 h 413"/>
                  <a:gd name="T26" fmla="*/ 386 w 523"/>
                  <a:gd name="T27" fmla="*/ 25 h 413"/>
                  <a:gd name="T28" fmla="*/ 338 w 523"/>
                  <a:gd name="T29" fmla="*/ 9 h 413"/>
                  <a:gd name="T30" fmla="*/ 288 w 523"/>
                  <a:gd name="T31" fmla="*/ 1 h 413"/>
                  <a:gd name="T32" fmla="*/ 235 w 523"/>
                  <a:gd name="T33" fmla="*/ 1 h 413"/>
                  <a:gd name="T34" fmla="*/ 184 w 523"/>
                  <a:gd name="T35" fmla="*/ 9 h 413"/>
                  <a:gd name="T36" fmla="*/ 137 w 523"/>
                  <a:gd name="T37" fmla="*/ 25 h 413"/>
                  <a:gd name="T38" fmla="*/ 95 w 523"/>
                  <a:gd name="T39" fmla="*/ 47 h 413"/>
                  <a:gd name="T40" fmla="*/ 60 w 523"/>
                  <a:gd name="T41" fmla="*/ 74 h 413"/>
                  <a:gd name="T42" fmla="*/ 31 w 523"/>
                  <a:gd name="T43" fmla="*/ 108 h 413"/>
                  <a:gd name="T44" fmla="*/ 11 w 523"/>
                  <a:gd name="T45" fmla="*/ 145 h 413"/>
                  <a:gd name="T46" fmla="*/ 1 w 523"/>
                  <a:gd name="T47" fmla="*/ 185 h 413"/>
                  <a:gd name="T48" fmla="*/ 1 w 523"/>
                  <a:gd name="T49" fmla="*/ 227 h 413"/>
                  <a:gd name="T50" fmla="*/ 11 w 523"/>
                  <a:gd name="T51" fmla="*/ 267 h 413"/>
                  <a:gd name="T52" fmla="*/ 31 w 523"/>
                  <a:gd name="T53" fmla="*/ 305 h 413"/>
                  <a:gd name="T54" fmla="*/ 60 w 523"/>
                  <a:gd name="T55" fmla="*/ 337 h 413"/>
                  <a:gd name="T56" fmla="*/ 95 w 523"/>
                  <a:gd name="T57" fmla="*/ 366 h 413"/>
                  <a:gd name="T58" fmla="*/ 137 w 523"/>
                  <a:gd name="T59" fmla="*/ 388 h 413"/>
                  <a:gd name="T60" fmla="*/ 184 w 523"/>
                  <a:gd name="T61" fmla="*/ 404 h 413"/>
                  <a:gd name="T62" fmla="*/ 235 w 523"/>
                  <a:gd name="T63" fmla="*/ 41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3" h="413">
                    <a:moveTo>
                      <a:pt x="261" y="413"/>
                    </a:moveTo>
                    <a:lnTo>
                      <a:pt x="288" y="412"/>
                    </a:lnTo>
                    <a:lnTo>
                      <a:pt x="314" y="409"/>
                    </a:lnTo>
                    <a:lnTo>
                      <a:pt x="338" y="404"/>
                    </a:lnTo>
                    <a:lnTo>
                      <a:pt x="362" y="397"/>
                    </a:lnTo>
                    <a:lnTo>
                      <a:pt x="386" y="388"/>
                    </a:lnTo>
                    <a:lnTo>
                      <a:pt x="407" y="378"/>
                    </a:lnTo>
                    <a:lnTo>
                      <a:pt x="427" y="366"/>
                    </a:lnTo>
                    <a:lnTo>
                      <a:pt x="445" y="352"/>
                    </a:lnTo>
                    <a:lnTo>
                      <a:pt x="463" y="337"/>
                    </a:lnTo>
                    <a:lnTo>
                      <a:pt x="478" y="321"/>
                    </a:lnTo>
                    <a:lnTo>
                      <a:pt x="491" y="305"/>
                    </a:lnTo>
                    <a:lnTo>
                      <a:pt x="502" y="287"/>
                    </a:lnTo>
                    <a:lnTo>
                      <a:pt x="511" y="267"/>
                    </a:lnTo>
                    <a:lnTo>
                      <a:pt x="517" y="247"/>
                    </a:lnTo>
                    <a:lnTo>
                      <a:pt x="521" y="227"/>
                    </a:lnTo>
                    <a:lnTo>
                      <a:pt x="523" y="206"/>
                    </a:lnTo>
                    <a:lnTo>
                      <a:pt x="521" y="185"/>
                    </a:lnTo>
                    <a:lnTo>
                      <a:pt x="517" y="164"/>
                    </a:lnTo>
                    <a:lnTo>
                      <a:pt x="511" y="145"/>
                    </a:lnTo>
                    <a:lnTo>
                      <a:pt x="502" y="125"/>
                    </a:lnTo>
                    <a:lnTo>
                      <a:pt x="491" y="108"/>
                    </a:lnTo>
                    <a:lnTo>
                      <a:pt x="478" y="91"/>
                    </a:lnTo>
                    <a:lnTo>
                      <a:pt x="463" y="74"/>
                    </a:lnTo>
                    <a:lnTo>
                      <a:pt x="445" y="59"/>
                    </a:lnTo>
                    <a:lnTo>
                      <a:pt x="427" y="47"/>
                    </a:lnTo>
                    <a:lnTo>
                      <a:pt x="407" y="35"/>
                    </a:lnTo>
                    <a:lnTo>
                      <a:pt x="386" y="25"/>
                    </a:lnTo>
                    <a:lnTo>
                      <a:pt x="362" y="16"/>
                    </a:lnTo>
                    <a:lnTo>
                      <a:pt x="338" y="9"/>
                    </a:lnTo>
                    <a:lnTo>
                      <a:pt x="314" y="4"/>
                    </a:lnTo>
                    <a:lnTo>
                      <a:pt x="288" y="1"/>
                    </a:lnTo>
                    <a:lnTo>
                      <a:pt x="261" y="0"/>
                    </a:lnTo>
                    <a:lnTo>
                      <a:pt x="235" y="1"/>
                    </a:lnTo>
                    <a:lnTo>
                      <a:pt x="208" y="4"/>
                    </a:lnTo>
                    <a:lnTo>
                      <a:pt x="184" y="9"/>
                    </a:lnTo>
                    <a:lnTo>
                      <a:pt x="160" y="16"/>
                    </a:lnTo>
                    <a:lnTo>
                      <a:pt x="137" y="25"/>
                    </a:lnTo>
                    <a:lnTo>
                      <a:pt x="115" y="35"/>
                    </a:lnTo>
                    <a:lnTo>
                      <a:pt x="95" y="47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5" y="91"/>
                    </a:lnTo>
                    <a:lnTo>
                      <a:pt x="31" y="108"/>
                    </a:lnTo>
                    <a:lnTo>
                      <a:pt x="21" y="125"/>
                    </a:lnTo>
                    <a:lnTo>
                      <a:pt x="11" y="145"/>
                    </a:lnTo>
                    <a:lnTo>
                      <a:pt x="6" y="164"/>
                    </a:lnTo>
                    <a:lnTo>
                      <a:pt x="1" y="185"/>
                    </a:lnTo>
                    <a:lnTo>
                      <a:pt x="0" y="206"/>
                    </a:lnTo>
                    <a:lnTo>
                      <a:pt x="1" y="227"/>
                    </a:lnTo>
                    <a:lnTo>
                      <a:pt x="6" y="247"/>
                    </a:lnTo>
                    <a:lnTo>
                      <a:pt x="11" y="267"/>
                    </a:lnTo>
                    <a:lnTo>
                      <a:pt x="21" y="287"/>
                    </a:lnTo>
                    <a:lnTo>
                      <a:pt x="31" y="305"/>
                    </a:lnTo>
                    <a:lnTo>
                      <a:pt x="45" y="321"/>
                    </a:lnTo>
                    <a:lnTo>
                      <a:pt x="60" y="337"/>
                    </a:lnTo>
                    <a:lnTo>
                      <a:pt x="77" y="352"/>
                    </a:lnTo>
                    <a:lnTo>
                      <a:pt x="95" y="366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60" y="397"/>
                    </a:lnTo>
                    <a:lnTo>
                      <a:pt x="184" y="404"/>
                    </a:lnTo>
                    <a:lnTo>
                      <a:pt x="208" y="409"/>
                    </a:lnTo>
                    <a:lnTo>
                      <a:pt x="235" y="412"/>
                    </a:lnTo>
                    <a:lnTo>
                      <a:pt x="261" y="413"/>
                    </a:lnTo>
                    <a:close/>
                  </a:path>
                </a:pathLst>
              </a:custGeom>
              <a:solidFill>
                <a:srgbClr val="E2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7" name="Freeform 20"/>
              <p:cNvSpPr>
                <a:spLocks/>
              </p:cNvSpPr>
              <p:nvPr/>
            </p:nvSpPr>
            <p:spPr bwMode="auto">
              <a:xfrm>
                <a:off x="968572" y="1096493"/>
                <a:ext cx="406400" cy="322263"/>
              </a:xfrm>
              <a:custGeom>
                <a:avLst/>
                <a:gdLst>
                  <a:gd name="T0" fmla="*/ 282 w 511"/>
                  <a:gd name="T1" fmla="*/ 405 h 406"/>
                  <a:gd name="T2" fmla="*/ 331 w 511"/>
                  <a:gd name="T3" fmla="*/ 397 h 406"/>
                  <a:gd name="T4" fmla="*/ 377 w 511"/>
                  <a:gd name="T5" fmla="*/ 382 h 406"/>
                  <a:gd name="T6" fmla="*/ 418 w 511"/>
                  <a:gd name="T7" fmla="*/ 360 h 406"/>
                  <a:gd name="T8" fmla="*/ 452 w 511"/>
                  <a:gd name="T9" fmla="*/ 332 h 406"/>
                  <a:gd name="T10" fmla="*/ 480 w 511"/>
                  <a:gd name="T11" fmla="*/ 300 h 406"/>
                  <a:gd name="T12" fmla="*/ 499 w 511"/>
                  <a:gd name="T13" fmla="*/ 263 h 406"/>
                  <a:gd name="T14" fmla="*/ 510 w 511"/>
                  <a:gd name="T15" fmla="*/ 224 h 406"/>
                  <a:gd name="T16" fmla="*/ 510 w 511"/>
                  <a:gd name="T17" fmla="*/ 182 h 406"/>
                  <a:gd name="T18" fmla="*/ 499 w 511"/>
                  <a:gd name="T19" fmla="*/ 143 h 406"/>
                  <a:gd name="T20" fmla="*/ 480 w 511"/>
                  <a:gd name="T21" fmla="*/ 106 h 406"/>
                  <a:gd name="T22" fmla="*/ 452 w 511"/>
                  <a:gd name="T23" fmla="*/ 74 h 406"/>
                  <a:gd name="T24" fmla="*/ 418 w 511"/>
                  <a:gd name="T25" fmla="*/ 46 h 406"/>
                  <a:gd name="T26" fmla="*/ 377 w 511"/>
                  <a:gd name="T27" fmla="*/ 24 h 406"/>
                  <a:gd name="T28" fmla="*/ 331 w 511"/>
                  <a:gd name="T29" fmla="*/ 9 h 406"/>
                  <a:gd name="T30" fmla="*/ 282 w 511"/>
                  <a:gd name="T31" fmla="*/ 1 h 406"/>
                  <a:gd name="T32" fmla="*/ 229 w 511"/>
                  <a:gd name="T33" fmla="*/ 1 h 406"/>
                  <a:gd name="T34" fmla="*/ 179 w 511"/>
                  <a:gd name="T35" fmla="*/ 9 h 406"/>
                  <a:gd name="T36" fmla="*/ 133 w 511"/>
                  <a:gd name="T37" fmla="*/ 24 h 406"/>
                  <a:gd name="T38" fmla="*/ 93 w 511"/>
                  <a:gd name="T39" fmla="*/ 46 h 406"/>
                  <a:gd name="T40" fmla="*/ 58 w 511"/>
                  <a:gd name="T41" fmla="*/ 74 h 406"/>
                  <a:gd name="T42" fmla="*/ 31 w 511"/>
                  <a:gd name="T43" fmla="*/ 106 h 406"/>
                  <a:gd name="T44" fmla="*/ 11 w 511"/>
                  <a:gd name="T45" fmla="*/ 143 h 406"/>
                  <a:gd name="T46" fmla="*/ 1 w 511"/>
                  <a:gd name="T47" fmla="*/ 182 h 406"/>
                  <a:gd name="T48" fmla="*/ 1 w 511"/>
                  <a:gd name="T49" fmla="*/ 224 h 406"/>
                  <a:gd name="T50" fmla="*/ 11 w 511"/>
                  <a:gd name="T51" fmla="*/ 263 h 406"/>
                  <a:gd name="T52" fmla="*/ 31 w 511"/>
                  <a:gd name="T53" fmla="*/ 300 h 406"/>
                  <a:gd name="T54" fmla="*/ 58 w 511"/>
                  <a:gd name="T55" fmla="*/ 332 h 406"/>
                  <a:gd name="T56" fmla="*/ 93 w 511"/>
                  <a:gd name="T57" fmla="*/ 360 h 406"/>
                  <a:gd name="T58" fmla="*/ 133 w 511"/>
                  <a:gd name="T59" fmla="*/ 382 h 406"/>
                  <a:gd name="T60" fmla="*/ 179 w 511"/>
                  <a:gd name="T61" fmla="*/ 397 h 406"/>
                  <a:gd name="T62" fmla="*/ 229 w 511"/>
                  <a:gd name="T63" fmla="*/ 40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1" h="406">
                    <a:moveTo>
                      <a:pt x="255" y="406"/>
                    </a:moveTo>
                    <a:lnTo>
                      <a:pt x="282" y="405"/>
                    </a:lnTo>
                    <a:lnTo>
                      <a:pt x="307" y="401"/>
                    </a:lnTo>
                    <a:lnTo>
                      <a:pt x="331" y="397"/>
                    </a:lnTo>
                    <a:lnTo>
                      <a:pt x="355" y="390"/>
                    </a:lnTo>
                    <a:lnTo>
                      <a:pt x="377" y="382"/>
                    </a:lnTo>
                    <a:lnTo>
                      <a:pt x="398" y="371"/>
                    </a:lnTo>
                    <a:lnTo>
                      <a:pt x="418" y="360"/>
                    </a:lnTo>
                    <a:lnTo>
                      <a:pt x="436" y="346"/>
                    </a:lnTo>
                    <a:lnTo>
                      <a:pt x="452" y="332"/>
                    </a:lnTo>
                    <a:lnTo>
                      <a:pt x="467" y="316"/>
                    </a:lnTo>
                    <a:lnTo>
                      <a:pt x="480" y="300"/>
                    </a:lnTo>
                    <a:lnTo>
                      <a:pt x="491" y="281"/>
                    </a:lnTo>
                    <a:lnTo>
                      <a:pt x="499" y="263"/>
                    </a:lnTo>
                    <a:lnTo>
                      <a:pt x="506" y="243"/>
                    </a:lnTo>
                    <a:lnTo>
                      <a:pt x="510" y="224"/>
                    </a:lnTo>
                    <a:lnTo>
                      <a:pt x="511" y="203"/>
                    </a:lnTo>
                    <a:lnTo>
                      <a:pt x="510" y="182"/>
                    </a:lnTo>
                    <a:lnTo>
                      <a:pt x="506" y="163"/>
                    </a:lnTo>
                    <a:lnTo>
                      <a:pt x="499" y="143"/>
                    </a:lnTo>
                    <a:lnTo>
                      <a:pt x="491" y="124"/>
                    </a:lnTo>
                    <a:lnTo>
                      <a:pt x="480" y="106"/>
                    </a:lnTo>
                    <a:lnTo>
                      <a:pt x="467" y="90"/>
                    </a:lnTo>
                    <a:lnTo>
                      <a:pt x="452" y="74"/>
                    </a:lnTo>
                    <a:lnTo>
                      <a:pt x="436" y="60"/>
                    </a:lnTo>
                    <a:lnTo>
                      <a:pt x="418" y="46"/>
                    </a:lnTo>
                    <a:lnTo>
                      <a:pt x="398" y="35"/>
                    </a:lnTo>
                    <a:lnTo>
                      <a:pt x="377" y="24"/>
                    </a:lnTo>
                    <a:lnTo>
                      <a:pt x="355" y="16"/>
                    </a:lnTo>
                    <a:lnTo>
                      <a:pt x="331" y="9"/>
                    </a:lnTo>
                    <a:lnTo>
                      <a:pt x="307" y="5"/>
                    </a:lnTo>
                    <a:lnTo>
                      <a:pt x="282" y="1"/>
                    </a:lnTo>
                    <a:lnTo>
                      <a:pt x="255" y="0"/>
                    </a:lnTo>
                    <a:lnTo>
                      <a:pt x="229" y="1"/>
                    </a:lnTo>
                    <a:lnTo>
                      <a:pt x="203" y="5"/>
                    </a:lnTo>
                    <a:lnTo>
                      <a:pt x="179" y="9"/>
                    </a:lnTo>
                    <a:lnTo>
                      <a:pt x="155" y="16"/>
                    </a:lnTo>
                    <a:lnTo>
                      <a:pt x="133" y="24"/>
                    </a:lnTo>
                    <a:lnTo>
                      <a:pt x="112" y="35"/>
                    </a:lnTo>
                    <a:lnTo>
                      <a:pt x="93" y="46"/>
                    </a:lnTo>
                    <a:lnTo>
                      <a:pt x="74" y="60"/>
                    </a:lnTo>
                    <a:lnTo>
                      <a:pt x="58" y="74"/>
                    </a:lnTo>
                    <a:lnTo>
                      <a:pt x="43" y="90"/>
                    </a:lnTo>
                    <a:lnTo>
                      <a:pt x="31" y="106"/>
                    </a:lnTo>
                    <a:lnTo>
                      <a:pt x="19" y="124"/>
                    </a:lnTo>
                    <a:lnTo>
                      <a:pt x="11" y="143"/>
                    </a:lnTo>
                    <a:lnTo>
                      <a:pt x="4" y="163"/>
                    </a:lnTo>
                    <a:lnTo>
                      <a:pt x="1" y="182"/>
                    </a:lnTo>
                    <a:lnTo>
                      <a:pt x="0" y="203"/>
                    </a:lnTo>
                    <a:lnTo>
                      <a:pt x="1" y="224"/>
                    </a:lnTo>
                    <a:lnTo>
                      <a:pt x="4" y="243"/>
                    </a:lnTo>
                    <a:lnTo>
                      <a:pt x="11" y="263"/>
                    </a:lnTo>
                    <a:lnTo>
                      <a:pt x="19" y="281"/>
                    </a:lnTo>
                    <a:lnTo>
                      <a:pt x="31" y="300"/>
                    </a:lnTo>
                    <a:lnTo>
                      <a:pt x="43" y="316"/>
                    </a:lnTo>
                    <a:lnTo>
                      <a:pt x="58" y="332"/>
                    </a:lnTo>
                    <a:lnTo>
                      <a:pt x="74" y="346"/>
                    </a:lnTo>
                    <a:lnTo>
                      <a:pt x="93" y="360"/>
                    </a:lnTo>
                    <a:lnTo>
                      <a:pt x="112" y="371"/>
                    </a:lnTo>
                    <a:lnTo>
                      <a:pt x="133" y="382"/>
                    </a:lnTo>
                    <a:lnTo>
                      <a:pt x="155" y="390"/>
                    </a:lnTo>
                    <a:lnTo>
                      <a:pt x="179" y="397"/>
                    </a:lnTo>
                    <a:lnTo>
                      <a:pt x="203" y="401"/>
                    </a:lnTo>
                    <a:lnTo>
                      <a:pt x="229" y="405"/>
                    </a:lnTo>
                    <a:lnTo>
                      <a:pt x="255" y="406"/>
                    </a:lnTo>
                    <a:close/>
                  </a:path>
                </a:pathLst>
              </a:custGeom>
              <a:solidFill>
                <a:srgbClr val="EA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8" name="Freeform 21"/>
              <p:cNvSpPr>
                <a:spLocks/>
              </p:cNvSpPr>
              <p:nvPr/>
            </p:nvSpPr>
            <p:spPr bwMode="auto">
              <a:xfrm>
                <a:off x="973335" y="1101256"/>
                <a:ext cx="398463" cy="315913"/>
              </a:xfrm>
              <a:custGeom>
                <a:avLst/>
                <a:gdLst>
                  <a:gd name="T0" fmla="*/ 277 w 502"/>
                  <a:gd name="T1" fmla="*/ 396 h 397"/>
                  <a:gd name="T2" fmla="*/ 326 w 502"/>
                  <a:gd name="T3" fmla="*/ 388 h 397"/>
                  <a:gd name="T4" fmla="*/ 371 w 502"/>
                  <a:gd name="T5" fmla="*/ 373 h 397"/>
                  <a:gd name="T6" fmla="*/ 411 w 502"/>
                  <a:gd name="T7" fmla="*/ 351 h 397"/>
                  <a:gd name="T8" fmla="*/ 445 w 502"/>
                  <a:gd name="T9" fmla="*/ 325 h 397"/>
                  <a:gd name="T10" fmla="*/ 472 w 502"/>
                  <a:gd name="T11" fmla="*/ 292 h 397"/>
                  <a:gd name="T12" fmla="*/ 491 w 502"/>
                  <a:gd name="T13" fmla="*/ 257 h 397"/>
                  <a:gd name="T14" fmla="*/ 501 w 502"/>
                  <a:gd name="T15" fmla="*/ 219 h 397"/>
                  <a:gd name="T16" fmla="*/ 501 w 502"/>
                  <a:gd name="T17" fmla="*/ 177 h 397"/>
                  <a:gd name="T18" fmla="*/ 491 w 502"/>
                  <a:gd name="T19" fmla="*/ 139 h 397"/>
                  <a:gd name="T20" fmla="*/ 472 w 502"/>
                  <a:gd name="T21" fmla="*/ 103 h 397"/>
                  <a:gd name="T22" fmla="*/ 445 w 502"/>
                  <a:gd name="T23" fmla="*/ 72 h 397"/>
                  <a:gd name="T24" fmla="*/ 411 w 502"/>
                  <a:gd name="T25" fmla="*/ 45 h 397"/>
                  <a:gd name="T26" fmla="*/ 371 w 502"/>
                  <a:gd name="T27" fmla="*/ 24 h 397"/>
                  <a:gd name="T28" fmla="*/ 326 w 502"/>
                  <a:gd name="T29" fmla="*/ 9 h 397"/>
                  <a:gd name="T30" fmla="*/ 277 w 502"/>
                  <a:gd name="T31" fmla="*/ 1 h 397"/>
                  <a:gd name="T32" fmla="*/ 226 w 502"/>
                  <a:gd name="T33" fmla="*/ 1 h 397"/>
                  <a:gd name="T34" fmla="*/ 176 w 502"/>
                  <a:gd name="T35" fmla="*/ 9 h 397"/>
                  <a:gd name="T36" fmla="*/ 131 w 502"/>
                  <a:gd name="T37" fmla="*/ 24 h 397"/>
                  <a:gd name="T38" fmla="*/ 91 w 502"/>
                  <a:gd name="T39" fmla="*/ 45 h 397"/>
                  <a:gd name="T40" fmla="*/ 58 w 502"/>
                  <a:gd name="T41" fmla="*/ 72 h 397"/>
                  <a:gd name="T42" fmla="*/ 30 w 502"/>
                  <a:gd name="T43" fmla="*/ 103 h 397"/>
                  <a:gd name="T44" fmla="*/ 12 w 502"/>
                  <a:gd name="T45" fmla="*/ 139 h 397"/>
                  <a:gd name="T46" fmla="*/ 1 w 502"/>
                  <a:gd name="T47" fmla="*/ 177 h 397"/>
                  <a:gd name="T48" fmla="*/ 1 w 502"/>
                  <a:gd name="T49" fmla="*/ 219 h 397"/>
                  <a:gd name="T50" fmla="*/ 12 w 502"/>
                  <a:gd name="T51" fmla="*/ 257 h 397"/>
                  <a:gd name="T52" fmla="*/ 30 w 502"/>
                  <a:gd name="T53" fmla="*/ 292 h 397"/>
                  <a:gd name="T54" fmla="*/ 58 w 502"/>
                  <a:gd name="T55" fmla="*/ 325 h 397"/>
                  <a:gd name="T56" fmla="*/ 91 w 502"/>
                  <a:gd name="T57" fmla="*/ 351 h 397"/>
                  <a:gd name="T58" fmla="*/ 131 w 502"/>
                  <a:gd name="T59" fmla="*/ 373 h 397"/>
                  <a:gd name="T60" fmla="*/ 176 w 502"/>
                  <a:gd name="T61" fmla="*/ 388 h 397"/>
                  <a:gd name="T62" fmla="*/ 226 w 502"/>
                  <a:gd name="T63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2" h="397">
                    <a:moveTo>
                      <a:pt x="251" y="397"/>
                    </a:moveTo>
                    <a:lnTo>
                      <a:pt x="277" y="396"/>
                    </a:lnTo>
                    <a:lnTo>
                      <a:pt x="302" y="393"/>
                    </a:lnTo>
                    <a:lnTo>
                      <a:pt x="326" y="388"/>
                    </a:lnTo>
                    <a:lnTo>
                      <a:pt x="349" y="381"/>
                    </a:lnTo>
                    <a:lnTo>
                      <a:pt x="371" y="373"/>
                    </a:lnTo>
                    <a:lnTo>
                      <a:pt x="392" y="363"/>
                    </a:lnTo>
                    <a:lnTo>
                      <a:pt x="411" y="351"/>
                    </a:lnTo>
                    <a:lnTo>
                      <a:pt x="428" y="339"/>
                    </a:lnTo>
                    <a:lnTo>
                      <a:pt x="445" y="325"/>
                    </a:lnTo>
                    <a:lnTo>
                      <a:pt x="460" y="309"/>
                    </a:lnTo>
                    <a:lnTo>
                      <a:pt x="472" y="292"/>
                    </a:lnTo>
                    <a:lnTo>
                      <a:pt x="483" y="275"/>
                    </a:lnTo>
                    <a:lnTo>
                      <a:pt x="491" y="257"/>
                    </a:lnTo>
                    <a:lnTo>
                      <a:pt x="498" y="238"/>
                    </a:lnTo>
                    <a:lnTo>
                      <a:pt x="501" y="219"/>
                    </a:lnTo>
                    <a:lnTo>
                      <a:pt x="502" y="198"/>
                    </a:lnTo>
                    <a:lnTo>
                      <a:pt x="501" y="177"/>
                    </a:lnTo>
                    <a:lnTo>
                      <a:pt x="498" y="158"/>
                    </a:lnTo>
                    <a:lnTo>
                      <a:pt x="491" y="139"/>
                    </a:lnTo>
                    <a:lnTo>
                      <a:pt x="483" y="121"/>
                    </a:lnTo>
                    <a:lnTo>
                      <a:pt x="472" y="103"/>
                    </a:lnTo>
                    <a:lnTo>
                      <a:pt x="460" y="87"/>
                    </a:lnTo>
                    <a:lnTo>
                      <a:pt x="445" y="72"/>
                    </a:lnTo>
                    <a:lnTo>
                      <a:pt x="428" y="57"/>
                    </a:lnTo>
                    <a:lnTo>
                      <a:pt x="411" y="45"/>
                    </a:lnTo>
                    <a:lnTo>
                      <a:pt x="392" y="33"/>
                    </a:lnTo>
                    <a:lnTo>
                      <a:pt x="371" y="24"/>
                    </a:lnTo>
                    <a:lnTo>
                      <a:pt x="349" y="16"/>
                    </a:lnTo>
                    <a:lnTo>
                      <a:pt x="326" y="9"/>
                    </a:lnTo>
                    <a:lnTo>
                      <a:pt x="302" y="3"/>
                    </a:lnTo>
                    <a:lnTo>
                      <a:pt x="277" y="1"/>
                    </a:lnTo>
                    <a:lnTo>
                      <a:pt x="251" y="0"/>
                    </a:lnTo>
                    <a:lnTo>
                      <a:pt x="226" y="1"/>
                    </a:lnTo>
                    <a:lnTo>
                      <a:pt x="201" y="3"/>
                    </a:lnTo>
                    <a:lnTo>
                      <a:pt x="176" y="9"/>
                    </a:lnTo>
                    <a:lnTo>
                      <a:pt x="153" y="16"/>
                    </a:lnTo>
                    <a:lnTo>
                      <a:pt x="131" y="24"/>
                    </a:lnTo>
                    <a:lnTo>
                      <a:pt x="111" y="33"/>
                    </a:lnTo>
                    <a:lnTo>
                      <a:pt x="91" y="45"/>
                    </a:lnTo>
                    <a:lnTo>
                      <a:pt x="74" y="57"/>
                    </a:lnTo>
                    <a:lnTo>
                      <a:pt x="58" y="72"/>
                    </a:lnTo>
                    <a:lnTo>
                      <a:pt x="43" y="87"/>
                    </a:lnTo>
                    <a:lnTo>
                      <a:pt x="30" y="103"/>
                    </a:lnTo>
                    <a:lnTo>
                      <a:pt x="20" y="121"/>
                    </a:lnTo>
                    <a:lnTo>
                      <a:pt x="12" y="139"/>
                    </a:lnTo>
                    <a:lnTo>
                      <a:pt x="5" y="158"/>
                    </a:lnTo>
                    <a:lnTo>
                      <a:pt x="1" y="177"/>
                    </a:lnTo>
                    <a:lnTo>
                      <a:pt x="0" y="198"/>
                    </a:lnTo>
                    <a:lnTo>
                      <a:pt x="1" y="219"/>
                    </a:lnTo>
                    <a:lnTo>
                      <a:pt x="5" y="238"/>
                    </a:lnTo>
                    <a:lnTo>
                      <a:pt x="12" y="257"/>
                    </a:lnTo>
                    <a:lnTo>
                      <a:pt x="20" y="275"/>
                    </a:lnTo>
                    <a:lnTo>
                      <a:pt x="30" y="292"/>
                    </a:lnTo>
                    <a:lnTo>
                      <a:pt x="43" y="309"/>
                    </a:lnTo>
                    <a:lnTo>
                      <a:pt x="58" y="325"/>
                    </a:lnTo>
                    <a:lnTo>
                      <a:pt x="74" y="339"/>
                    </a:lnTo>
                    <a:lnTo>
                      <a:pt x="91" y="351"/>
                    </a:lnTo>
                    <a:lnTo>
                      <a:pt x="111" y="363"/>
                    </a:lnTo>
                    <a:lnTo>
                      <a:pt x="131" y="373"/>
                    </a:lnTo>
                    <a:lnTo>
                      <a:pt x="153" y="381"/>
                    </a:lnTo>
                    <a:lnTo>
                      <a:pt x="176" y="388"/>
                    </a:lnTo>
                    <a:lnTo>
                      <a:pt x="201" y="393"/>
                    </a:lnTo>
                    <a:lnTo>
                      <a:pt x="226" y="396"/>
                    </a:lnTo>
                    <a:lnTo>
                      <a:pt x="251" y="397"/>
                    </a:lnTo>
                    <a:close/>
                  </a:path>
                </a:pathLst>
              </a:custGeom>
              <a:solidFill>
                <a:srgbClr val="EFF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9" name="Freeform 22"/>
              <p:cNvSpPr>
                <a:spLocks/>
              </p:cNvSpPr>
              <p:nvPr/>
            </p:nvSpPr>
            <p:spPr bwMode="auto">
              <a:xfrm>
                <a:off x="976510" y="1104431"/>
                <a:ext cx="390525" cy="307975"/>
              </a:xfrm>
              <a:custGeom>
                <a:avLst/>
                <a:gdLst>
                  <a:gd name="T0" fmla="*/ 272 w 491"/>
                  <a:gd name="T1" fmla="*/ 389 h 390"/>
                  <a:gd name="T2" fmla="*/ 319 w 491"/>
                  <a:gd name="T3" fmla="*/ 380 h 390"/>
                  <a:gd name="T4" fmla="*/ 364 w 491"/>
                  <a:gd name="T5" fmla="*/ 367 h 390"/>
                  <a:gd name="T6" fmla="*/ 403 w 491"/>
                  <a:gd name="T7" fmla="*/ 345 h 390"/>
                  <a:gd name="T8" fmla="*/ 435 w 491"/>
                  <a:gd name="T9" fmla="*/ 318 h 390"/>
                  <a:gd name="T10" fmla="*/ 461 w 491"/>
                  <a:gd name="T11" fmla="*/ 287 h 390"/>
                  <a:gd name="T12" fmla="*/ 480 w 491"/>
                  <a:gd name="T13" fmla="*/ 253 h 390"/>
                  <a:gd name="T14" fmla="*/ 490 w 491"/>
                  <a:gd name="T15" fmla="*/ 214 h 390"/>
                  <a:gd name="T16" fmla="*/ 490 w 491"/>
                  <a:gd name="T17" fmla="*/ 175 h 390"/>
                  <a:gd name="T18" fmla="*/ 480 w 491"/>
                  <a:gd name="T19" fmla="*/ 137 h 390"/>
                  <a:gd name="T20" fmla="*/ 461 w 491"/>
                  <a:gd name="T21" fmla="*/ 103 h 390"/>
                  <a:gd name="T22" fmla="*/ 435 w 491"/>
                  <a:gd name="T23" fmla="*/ 72 h 390"/>
                  <a:gd name="T24" fmla="*/ 403 w 491"/>
                  <a:gd name="T25" fmla="*/ 45 h 390"/>
                  <a:gd name="T26" fmla="*/ 364 w 491"/>
                  <a:gd name="T27" fmla="*/ 23 h 390"/>
                  <a:gd name="T28" fmla="*/ 319 w 491"/>
                  <a:gd name="T29" fmla="*/ 9 h 390"/>
                  <a:gd name="T30" fmla="*/ 272 w 491"/>
                  <a:gd name="T31" fmla="*/ 1 h 390"/>
                  <a:gd name="T32" fmla="*/ 221 w 491"/>
                  <a:gd name="T33" fmla="*/ 1 h 390"/>
                  <a:gd name="T34" fmla="*/ 172 w 491"/>
                  <a:gd name="T35" fmla="*/ 9 h 390"/>
                  <a:gd name="T36" fmla="*/ 129 w 491"/>
                  <a:gd name="T37" fmla="*/ 23 h 390"/>
                  <a:gd name="T38" fmla="*/ 90 w 491"/>
                  <a:gd name="T39" fmla="*/ 45 h 390"/>
                  <a:gd name="T40" fmla="*/ 56 w 491"/>
                  <a:gd name="T41" fmla="*/ 72 h 390"/>
                  <a:gd name="T42" fmla="*/ 30 w 491"/>
                  <a:gd name="T43" fmla="*/ 103 h 390"/>
                  <a:gd name="T44" fmla="*/ 11 w 491"/>
                  <a:gd name="T45" fmla="*/ 137 h 390"/>
                  <a:gd name="T46" fmla="*/ 1 w 491"/>
                  <a:gd name="T47" fmla="*/ 175 h 390"/>
                  <a:gd name="T48" fmla="*/ 1 w 491"/>
                  <a:gd name="T49" fmla="*/ 214 h 390"/>
                  <a:gd name="T50" fmla="*/ 11 w 491"/>
                  <a:gd name="T51" fmla="*/ 253 h 390"/>
                  <a:gd name="T52" fmla="*/ 30 w 491"/>
                  <a:gd name="T53" fmla="*/ 287 h 390"/>
                  <a:gd name="T54" fmla="*/ 56 w 491"/>
                  <a:gd name="T55" fmla="*/ 318 h 390"/>
                  <a:gd name="T56" fmla="*/ 90 w 491"/>
                  <a:gd name="T57" fmla="*/ 345 h 390"/>
                  <a:gd name="T58" fmla="*/ 129 w 491"/>
                  <a:gd name="T59" fmla="*/ 367 h 390"/>
                  <a:gd name="T60" fmla="*/ 172 w 491"/>
                  <a:gd name="T61" fmla="*/ 380 h 390"/>
                  <a:gd name="T62" fmla="*/ 221 w 491"/>
                  <a:gd name="T63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1" h="390">
                    <a:moveTo>
                      <a:pt x="246" y="390"/>
                    </a:moveTo>
                    <a:lnTo>
                      <a:pt x="272" y="389"/>
                    </a:lnTo>
                    <a:lnTo>
                      <a:pt x="296" y="386"/>
                    </a:lnTo>
                    <a:lnTo>
                      <a:pt x="319" y="380"/>
                    </a:lnTo>
                    <a:lnTo>
                      <a:pt x="342" y="375"/>
                    </a:lnTo>
                    <a:lnTo>
                      <a:pt x="364" y="367"/>
                    </a:lnTo>
                    <a:lnTo>
                      <a:pt x="383" y="356"/>
                    </a:lnTo>
                    <a:lnTo>
                      <a:pt x="403" y="345"/>
                    </a:lnTo>
                    <a:lnTo>
                      <a:pt x="420" y="332"/>
                    </a:lnTo>
                    <a:lnTo>
                      <a:pt x="435" y="318"/>
                    </a:lnTo>
                    <a:lnTo>
                      <a:pt x="450" y="303"/>
                    </a:lnTo>
                    <a:lnTo>
                      <a:pt x="461" y="287"/>
                    </a:lnTo>
                    <a:lnTo>
                      <a:pt x="472" y="271"/>
                    </a:lnTo>
                    <a:lnTo>
                      <a:pt x="480" y="253"/>
                    </a:lnTo>
                    <a:lnTo>
                      <a:pt x="487" y="234"/>
                    </a:lnTo>
                    <a:lnTo>
                      <a:pt x="490" y="214"/>
                    </a:lnTo>
                    <a:lnTo>
                      <a:pt x="491" y="195"/>
                    </a:lnTo>
                    <a:lnTo>
                      <a:pt x="490" y="175"/>
                    </a:lnTo>
                    <a:lnTo>
                      <a:pt x="487" y="156"/>
                    </a:lnTo>
                    <a:lnTo>
                      <a:pt x="480" y="137"/>
                    </a:lnTo>
                    <a:lnTo>
                      <a:pt x="472" y="119"/>
                    </a:lnTo>
                    <a:lnTo>
                      <a:pt x="461" y="103"/>
                    </a:lnTo>
                    <a:lnTo>
                      <a:pt x="450" y="86"/>
                    </a:lnTo>
                    <a:lnTo>
                      <a:pt x="435" y="72"/>
                    </a:lnTo>
                    <a:lnTo>
                      <a:pt x="420" y="58"/>
                    </a:lnTo>
                    <a:lnTo>
                      <a:pt x="403" y="45"/>
                    </a:lnTo>
                    <a:lnTo>
                      <a:pt x="383" y="33"/>
                    </a:lnTo>
                    <a:lnTo>
                      <a:pt x="364" y="23"/>
                    </a:lnTo>
                    <a:lnTo>
                      <a:pt x="342" y="15"/>
                    </a:lnTo>
                    <a:lnTo>
                      <a:pt x="319" y="9"/>
                    </a:lnTo>
                    <a:lnTo>
                      <a:pt x="296" y="3"/>
                    </a:lnTo>
                    <a:lnTo>
                      <a:pt x="272" y="1"/>
                    </a:lnTo>
                    <a:lnTo>
                      <a:pt x="246" y="0"/>
                    </a:lnTo>
                    <a:lnTo>
                      <a:pt x="221" y="1"/>
                    </a:lnTo>
                    <a:lnTo>
                      <a:pt x="197" y="3"/>
                    </a:lnTo>
                    <a:lnTo>
                      <a:pt x="172" y="9"/>
                    </a:lnTo>
                    <a:lnTo>
                      <a:pt x="151" y="15"/>
                    </a:lnTo>
                    <a:lnTo>
                      <a:pt x="129" y="23"/>
                    </a:lnTo>
                    <a:lnTo>
                      <a:pt x="108" y="33"/>
                    </a:lnTo>
                    <a:lnTo>
                      <a:pt x="90" y="45"/>
                    </a:lnTo>
                    <a:lnTo>
                      <a:pt x="72" y="58"/>
                    </a:lnTo>
                    <a:lnTo>
                      <a:pt x="56" y="72"/>
                    </a:lnTo>
                    <a:lnTo>
                      <a:pt x="42" y="86"/>
                    </a:lnTo>
                    <a:lnTo>
                      <a:pt x="30" y="103"/>
                    </a:lnTo>
                    <a:lnTo>
                      <a:pt x="19" y="119"/>
                    </a:lnTo>
                    <a:lnTo>
                      <a:pt x="11" y="137"/>
                    </a:lnTo>
                    <a:lnTo>
                      <a:pt x="4" y="156"/>
                    </a:lnTo>
                    <a:lnTo>
                      <a:pt x="1" y="175"/>
                    </a:lnTo>
                    <a:lnTo>
                      <a:pt x="0" y="195"/>
                    </a:lnTo>
                    <a:lnTo>
                      <a:pt x="1" y="214"/>
                    </a:lnTo>
                    <a:lnTo>
                      <a:pt x="4" y="234"/>
                    </a:lnTo>
                    <a:lnTo>
                      <a:pt x="11" y="253"/>
                    </a:lnTo>
                    <a:lnTo>
                      <a:pt x="19" y="271"/>
                    </a:lnTo>
                    <a:lnTo>
                      <a:pt x="30" y="287"/>
                    </a:lnTo>
                    <a:lnTo>
                      <a:pt x="42" y="303"/>
                    </a:lnTo>
                    <a:lnTo>
                      <a:pt x="56" y="318"/>
                    </a:lnTo>
                    <a:lnTo>
                      <a:pt x="72" y="332"/>
                    </a:lnTo>
                    <a:lnTo>
                      <a:pt x="90" y="345"/>
                    </a:lnTo>
                    <a:lnTo>
                      <a:pt x="108" y="356"/>
                    </a:lnTo>
                    <a:lnTo>
                      <a:pt x="129" y="367"/>
                    </a:lnTo>
                    <a:lnTo>
                      <a:pt x="151" y="375"/>
                    </a:lnTo>
                    <a:lnTo>
                      <a:pt x="172" y="380"/>
                    </a:lnTo>
                    <a:lnTo>
                      <a:pt x="197" y="386"/>
                    </a:lnTo>
                    <a:lnTo>
                      <a:pt x="221" y="389"/>
                    </a:lnTo>
                    <a:lnTo>
                      <a:pt x="246" y="390"/>
                    </a:lnTo>
                    <a:close/>
                  </a:path>
                </a:pathLst>
              </a:custGeom>
              <a:solidFill>
                <a:srgbClr val="F9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0" name="Freeform 23"/>
              <p:cNvSpPr>
                <a:spLocks/>
              </p:cNvSpPr>
              <p:nvPr/>
            </p:nvSpPr>
            <p:spPr bwMode="auto">
              <a:xfrm>
                <a:off x="981272" y="1107606"/>
                <a:ext cx="381000" cy="301625"/>
              </a:xfrm>
              <a:custGeom>
                <a:avLst/>
                <a:gdLst>
                  <a:gd name="T0" fmla="*/ 264 w 481"/>
                  <a:gd name="T1" fmla="*/ 379 h 380"/>
                  <a:gd name="T2" fmla="*/ 312 w 481"/>
                  <a:gd name="T3" fmla="*/ 372 h 380"/>
                  <a:gd name="T4" fmla="*/ 354 w 481"/>
                  <a:gd name="T5" fmla="*/ 357 h 380"/>
                  <a:gd name="T6" fmla="*/ 393 w 481"/>
                  <a:gd name="T7" fmla="*/ 336 h 380"/>
                  <a:gd name="T8" fmla="*/ 426 w 481"/>
                  <a:gd name="T9" fmla="*/ 311 h 380"/>
                  <a:gd name="T10" fmla="*/ 452 w 481"/>
                  <a:gd name="T11" fmla="*/ 281 h 380"/>
                  <a:gd name="T12" fmla="*/ 470 w 481"/>
                  <a:gd name="T13" fmla="*/ 246 h 380"/>
                  <a:gd name="T14" fmla="*/ 480 w 481"/>
                  <a:gd name="T15" fmla="*/ 209 h 380"/>
                  <a:gd name="T16" fmla="*/ 480 w 481"/>
                  <a:gd name="T17" fmla="*/ 170 h 380"/>
                  <a:gd name="T18" fmla="*/ 470 w 481"/>
                  <a:gd name="T19" fmla="*/ 133 h 380"/>
                  <a:gd name="T20" fmla="*/ 452 w 481"/>
                  <a:gd name="T21" fmla="*/ 99 h 380"/>
                  <a:gd name="T22" fmla="*/ 426 w 481"/>
                  <a:gd name="T23" fmla="*/ 69 h 380"/>
                  <a:gd name="T24" fmla="*/ 393 w 481"/>
                  <a:gd name="T25" fmla="*/ 43 h 380"/>
                  <a:gd name="T26" fmla="*/ 354 w 481"/>
                  <a:gd name="T27" fmla="*/ 23 h 380"/>
                  <a:gd name="T28" fmla="*/ 312 w 481"/>
                  <a:gd name="T29" fmla="*/ 8 h 380"/>
                  <a:gd name="T30" fmla="*/ 264 w 481"/>
                  <a:gd name="T31" fmla="*/ 1 h 380"/>
                  <a:gd name="T32" fmla="*/ 216 w 481"/>
                  <a:gd name="T33" fmla="*/ 1 h 380"/>
                  <a:gd name="T34" fmla="*/ 169 w 481"/>
                  <a:gd name="T35" fmla="*/ 8 h 380"/>
                  <a:gd name="T36" fmla="*/ 125 w 481"/>
                  <a:gd name="T37" fmla="*/ 23 h 380"/>
                  <a:gd name="T38" fmla="*/ 87 w 481"/>
                  <a:gd name="T39" fmla="*/ 43 h 380"/>
                  <a:gd name="T40" fmla="*/ 55 w 481"/>
                  <a:gd name="T41" fmla="*/ 69 h 380"/>
                  <a:gd name="T42" fmla="*/ 28 w 481"/>
                  <a:gd name="T43" fmla="*/ 99 h 380"/>
                  <a:gd name="T44" fmla="*/ 10 w 481"/>
                  <a:gd name="T45" fmla="*/ 133 h 380"/>
                  <a:gd name="T46" fmla="*/ 1 w 481"/>
                  <a:gd name="T47" fmla="*/ 170 h 380"/>
                  <a:gd name="T48" fmla="*/ 1 w 481"/>
                  <a:gd name="T49" fmla="*/ 209 h 380"/>
                  <a:gd name="T50" fmla="*/ 10 w 481"/>
                  <a:gd name="T51" fmla="*/ 246 h 380"/>
                  <a:gd name="T52" fmla="*/ 28 w 481"/>
                  <a:gd name="T53" fmla="*/ 281 h 380"/>
                  <a:gd name="T54" fmla="*/ 55 w 481"/>
                  <a:gd name="T55" fmla="*/ 311 h 380"/>
                  <a:gd name="T56" fmla="*/ 87 w 481"/>
                  <a:gd name="T57" fmla="*/ 336 h 380"/>
                  <a:gd name="T58" fmla="*/ 125 w 481"/>
                  <a:gd name="T59" fmla="*/ 357 h 380"/>
                  <a:gd name="T60" fmla="*/ 169 w 481"/>
                  <a:gd name="T61" fmla="*/ 372 h 380"/>
                  <a:gd name="T62" fmla="*/ 216 w 481"/>
                  <a:gd name="T63" fmla="*/ 379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1" h="380">
                    <a:moveTo>
                      <a:pt x="240" y="380"/>
                    </a:moveTo>
                    <a:lnTo>
                      <a:pt x="264" y="379"/>
                    </a:lnTo>
                    <a:lnTo>
                      <a:pt x="289" y="377"/>
                    </a:lnTo>
                    <a:lnTo>
                      <a:pt x="312" y="372"/>
                    </a:lnTo>
                    <a:lnTo>
                      <a:pt x="333" y="365"/>
                    </a:lnTo>
                    <a:lnTo>
                      <a:pt x="354" y="357"/>
                    </a:lnTo>
                    <a:lnTo>
                      <a:pt x="375" y="348"/>
                    </a:lnTo>
                    <a:lnTo>
                      <a:pt x="393" y="336"/>
                    </a:lnTo>
                    <a:lnTo>
                      <a:pt x="411" y="325"/>
                    </a:lnTo>
                    <a:lnTo>
                      <a:pt x="426" y="311"/>
                    </a:lnTo>
                    <a:lnTo>
                      <a:pt x="439" y="296"/>
                    </a:lnTo>
                    <a:lnTo>
                      <a:pt x="452" y="281"/>
                    </a:lnTo>
                    <a:lnTo>
                      <a:pt x="462" y="264"/>
                    </a:lnTo>
                    <a:lnTo>
                      <a:pt x="470" y="246"/>
                    </a:lnTo>
                    <a:lnTo>
                      <a:pt x="476" y="228"/>
                    </a:lnTo>
                    <a:lnTo>
                      <a:pt x="480" y="209"/>
                    </a:lnTo>
                    <a:lnTo>
                      <a:pt x="481" y="190"/>
                    </a:lnTo>
                    <a:lnTo>
                      <a:pt x="480" y="170"/>
                    </a:lnTo>
                    <a:lnTo>
                      <a:pt x="476" y="152"/>
                    </a:lnTo>
                    <a:lnTo>
                      <a:pt x="470" y="133"/>
                    </a:lnTo>
                    <a:lnTo>
                      <a:pt x="462" y="116"/>
                    </a:lnTo>
                    <a:lnTo>
                      <a:pt x="452" y="99"/>
                    </a:lnTo>
                    <a:lnTo>
                      <a:pt x="439" y="84"/>
                    </a:lnTo>
                    <a:lnTo>
                      <a:pt x="426" y="69"/>
                    </a:lnTo>
                    <a:lnTo>
                      <a:pt x="411" y="55"/>
                    </a:lnTo>
                    <a:lnTo>
                      <a:pt x="393" y="43"/>
                    </a:lnTo>
                    <a:lnTo>
                      <a:pt x="375" y="32"/>
                    </a:lnTo>
                    <a:lnTo>
                      <a:pt x="354" y="23"/>
                    </a:lnTo>
                    <a:lnTo>
                      <a:pt x="333" y="15"/>
                    </a:lnTo>
                    <a:lnTo>
                      <a:pt x="312" y="8"/>
                    </a:lnTo>
                    <a:lnTo>
                      <a:pt x="289" y="3"/>
                    </a:lnTo>
                    <a:lnTo>
                      <a:pt x="264" y="1"/>
                    </a:lnTo>
                    <a:lnTo>
                      <a:pt x="240" y="0"/>
                    </a:lnTo>
                    <a:lnTo>
                      <a:pt x="216" y="1"/>
                    </a:lnTo>
                    <a:lnTo>
                      <a:pt x="192" y="3"/>
                    </a:lnTo>
                    <a:lnTo>
                      <a:pt x="169" y="8"/>
                    </a:lnTo>
                    <a:lnTo>
                      <a:pt x="146" y="15"/>
                    </a:lnTo>
                    <a:lnTo>
                      <a:pt x="125" y="23"/>
                    </a:lnTo>
                    <a:lnTo>
                      <a:pt x="105" y="32"/>
                    </a:lnTo>
                    <a:lnTo>
                      <a:pt x="87" y="43"/>
                    </a:lnTo>
                    <a:lnTo>
                      <a:pt x="70" y="55"/>
                    </a:lnTo>
                    <a:lnTo>
                      <a:pt x="55" y="69"/>
                    </a:lnTo>
                    <a:lnTo>
                      <a:pt x="41" y="84"/>
                    </a:lnTo>
                    <a:lnTo>
                      <a:pt x="28" y="99"/>
                    </a:lnTo>
                    <a:lnTo>
                      <a:pt x="18" y="116"/>
                    </a:lnTo>
                    <a:lnTo>
                      <a:pt x="10" y="133"/>
                    </a:lnTo>
                    <a:lnTo>
                      <a:pt x="4" y="152"/>
                    </a:lnTo>
                    <a:lnTo>
                      <a:pt x="1" y="170"/>
                    </a:lnTo>
                    <a:lnTo>
                      <a:pt x="0" y="190"/>
                    </a:lnTo>
                    <a:lnTo>
                      <a:pt x="1" y="209"/>
                    </a:lnTo>
                    <a:lnTo>
                      <a:pt x="4" y="228"/>
                    </a:lnTo>
                    <a:lnTo>
                      <a:pt x="10" y="246"/>
                    </a:lnTo>
                    <a:lnTo>
                      <a:pt x="18" y="264"/>
                    </a:lnTo>
                    <a:lnTo>
                      <a:pt x="28" y="281"/>
                    </a:lnTo>
                    <a:lnTo>
                      <a:pt x="41" y="296"/>
                    </a:lnTo>
                    <a:lnTo>
                      <a:pt x="55" y="311"/>
                    </a:lnTo>
                    <a:lnTo>
                      <a:pt x="70" y="325"/>
                    </a:lnTo>
                    <a:lnTo>
                      <a:pt x="87" y="336"/>
                    </a:lnTo>
                    <a:lnTo>
                      <a:pt x="105" y="348"/>
                    </a:lnTo>
                    <a:lnTo>
                      <a:pt x="125" y="357"/>
                    </a:lnTo>
                    <a:lnTo>
                      <a:pt x="146" y="365"/>
                    </a:lnTo>
                    <a:lnTo>
                      <a:pt x="169" y="372"/>
                    </a:lnTo>
                    <a:lnTo>
                      <a:pt x="192" y="377"/>
                    </a:lnTo>
                    <a:lnTo>
                      <a:pt x="216" y="379"/>
                    </a:lnTo>
                    <a:lnTo>
                      <a:pt x="240" y="3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1" name="Freeform 24"/>
              <p:cNvSpPr>
                <a:spLocks/>
              </p:cNvSpPr>
              <p:nvPr/>
            </p:nvSpPr>
            <p:spPr bwMode="auto">
              <a:xfrm>
                <a:off x="1092397" y="1323506"/>
                <a:ext cx="469900" cy="374650"/>
              </a:xfrm>
              <a:custGeom>
                <a:avLst/>
                <a:gdLst>
                  <a:gd name="T0" fmla="*/ 327 w 593"/>
                  <a:gd name="T1" fmla="*/ 470 h 471"/>
                  <a:gd name="T2" fmla="*/ 386 w 593"/>
                  <a:gd name="T3" fmla="*/ 461 h 471"/>
                  <a:gd name="T4" fmla="*/ 439 w 593"/>
                  <a:gd name="T5" fmla="*/ 443 h 471"/>
                  <a:gd name="T6" fmla="*/ 486 w 593"/>
                  <a:gd name="T7" fmla="*/ 417 h 471"/>
                  <a:gd name="T8" fmla="*/ 526 w 593"/>
                  <a:gd name="T9" fmla="*/ 385 h 471"/>
                  <a:gd name="T10" fmla="*/ 557 w 593"/>
                  <a:gd name="T11" fmla="*/ 348 h 471"/>
                  <a:gd name="T12" fmla="*/ 580 w 593"/>
                  <a:gd name="T13" fmla="*/ 305 h 471"/>
                  <a:gd name="T14" fmla="*/ 592 w 593"/>
                  <a:gd name="T15" fmla="*/ 259 h 471"/>
                  <a:gd name="T16" fmla="*/ 592 w 593"/>
                  <a:gd name="T17" fmla="*/ 211 h 471"/>
                  <a:gd name="T18" fmla="*/ 580 w 593"/>
                  <a:gd name="T19" fmla="*/ 166 h 471"/>
                  <a:gd name="T20" fmla="*/ 557 w 593"/>
                  <a:gd name="T21" fmla="*/ 123 h 471"/>
                  <a:gd name="T22" fmla="*/ 526 w 593"/>
                  <a:gd name="T23" fmla="*/ 86 h 471"/>
                  <a:gd name="T24" fmla="*/ 486 w 593"/>
                  <a:gd name="T25" fmla="*/ 54 h 471"/>
                  <a:gd name="T26" fmla="*/ 439 w 593"/>
                  <a:gd name="T27" fmla="*/ 29 h 471"/>
                  <a:gd name="T28" fmla="*/ 386 w 593"/>
                  <a:gd name="T29" fmla="*/ 10 h 471"/>
                  <a:gd name="T30" fmla="*/ 327 w 593"/>
                  <a:gd name="T31" fmla="*/ 1 h 471"/>
                  <a:gd name="T32" fmla="*/ 267 w 593"/>
                  <a:gd name="T33" fmla="*/ 1 h 471"/>
                  <a:gd name="T34" fmla="*/ 208 w 593"/>
                  <a:gd name="T35" fmla="*/ 10 h 471"/>
                  <a:gd name="T36" fmla="*/ 155 w 593"/>
                  <a:gd name="T37" fmla="*/ 29 h 471"/>
                  <a:gd name="T38" fmla="*/ 108 w 593"/>
                  <a:gd name="T39" fmla="*/ 54 h 471"/>
                  <a:gd name="T40" fmla="*/ 68 w 593"/>
                  <a:gd name="T41" fmla="*/ 86 h 471"/>
                  <a:gd name="T42" fmla="*/ 36 w 593"/>
                  <a:gd name="T43" fmla="*/ 123 h 471"/>
                  <a:gd name="T44" fmla="*/ 14 w 593"/>
                  <a:gd name="T45" fmla="*/ 166 h 471"/>
                  <a:gd name="T46" fmla="*/ 1 w 593"/>
                  <a:gd name="T47" fmla="*/ 211 h 471"/>
                  <a:gd name="T48" fmla="*/ 1 w 593"/>
                  <a:gd name="T49" fmla="*/ 259 h 471"/>
                  <a:gd name="T50" fmla="*/ 14 w 593"/>
                  <a:gd name="T51" fmla="*/ 305 h 471"/>
                  <a:gd name="T52" fmla="*/ 36 w 593"/>
                  <a:gd name="T53" fmla="*/ 348 h 471"/>
                  <a:gd name="T54" fmla="*/ 68 w 593"/>
                  <a:gd name="T55" fmla="*/ 385 h 471"/>
                  <a:gd name="T56" fmla="*/ 108 w 593"/>
                  <a:gd name="T57" fmla="*/ 417 h 471"/>
                  <a:gd name="T58" fmla="*/ 155 w 593"/>
                  <a:gd name="T59" fmla="*/ 443 h 471"/>
                  <a:gd name="T60" fmla="*/ 208 w 593"/>
                  <a:gd name="T61" fmla="*/ 461 h 471"/>
                  <a:gd name="T62" fmla="*/ 267 w 593"/>
                  <a:gd name="T63" fmla="*/ 47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471">
                    <a:moveTo>
                      <a:pt x="297" y="471"/>
                    </a:moveTo>
                    <a:lnTo>
                      <a:pt x="327" y="470"/>
                    </a:lnTo>
                    <a:lnTo>
                      <a:pt x="357" y="467"/>
                    </a:lnTo>
                    <a:lnTo>
                      <a:pt x="386" y="461"/>
                    </a:lnTo>
                    <a:lnTo>
                      <a:pt x="412" y="453"/>
                    </a:lnTo>
                    <a:lnTo>
                      <a:pt x="439" y="443"/>
                    </a:lnTo>
                    <a:lnTo>
                      <a:pt x="463" y="431"/>
                    </a:lnTo>
                    <a:lnTo>
                      <a:pt x="486" y="417"/>
                    </a:lnTo>
                    <a:lnTo>
                      <a:pt x="507" y="402"/>
                    </a:lnTo>
                    <a:lnTo>
                      <a:pt x="526" y="385"/>
                    </a:lnTo>
                    <a:lnTo>
                      <a:pt x="542" y="368"/>
                    </a:lnTo>
                    <a:lnTo>
                      <a:pt x="557" y="348"/>
                    </a:lnTo>
                    <a:lnTo>
                      <a:pt x="570" y="327"/>
                    </a:lnTo>
                    <a:lnTo>
                      <a:pt x="580" y="305"/>
                    </a:lnTo>
                    <a:lnTo>
                      <a:pt x="587" y="282"/>
                    </a:lnTo>
                    <a:lnTo>
                      <a:pt x="592" y="259"/>
                    </a:lnTo>
                    <a:lnTo>
                      <a:pt x="593" y="235"/>
                    </a:lnTo>
                    <a:lnTo>
                      <a:pt x="592" y="211"/>
                    </a:lnTo>
                    <a:lnTo>
                      <a:pt x="587" y="188"/>
                    </a:lnTo>
                    <a:lnTo>
                      <a:pt x="580" y="166"/>
                    </a:lnTo>
                    <a:lnTo>
                      <a:pt x="570" y="144"/>
                    </a:lnTo>
                    <a:lnTo>
                      <a:pt x="557" y="123"/>
                    </a:lnTo>
                    <a:lnTo>
                      <a:pt x="542" y="104"/>
                    </a:lnTo>
                    <a:lnTo>
                      <a:pt x="526" y="86"/>
                    </a:lnTo>
                    <a:lnTo>
                      <a:pt x="507" y="69"/>
                    </a:lnTo>
                    <a:lnTo>
                      <a:pt x="486" y="54"/>
                    </a:lnTo>
                    <a:lnTo>
                      <a:pt x="463" y="40"/>
                    </a:lnTo>
                    <a:lnTo>
                      <a:pt x="439" y="29"/>
                    </a:lnTo>
                    <a:lnTo>
                      <a:pt x="412" y="18"/>
                    </a:lnTo>
                    <a:lnTo>
                      <a:pt x="386" y="10"/>
                    </a:lnTo>
                    <a:lnTo>
                      <a:pt x="357" y="4"/>
                    </a:lnTo>
                    <a:lnTo>
                      <a:pt x="327" y="1"/>
                    </a:lnTo>
                    <a:lnTo>
                      <a:pt x="297" y="0"/>
                    </a:lnTo>
                    <a:lnTo>
                      <a:pt x="267" y="1"/>
                    </a:lnTo>
                    <a:lnTo>
                      <a:pt x="237" y="4"/>
                    </a:lnTo>
                    <a:lnTo>
                      <a:pt x="208" y="10"/>
                    </a:lnTo>
                    <a:lnTo>
                      <a:pt x="181" y="18"/>
                    </a:lnTo>
                    <a:lnTo>
                      <a:pt x="155" y="29"/>
                    </a:lnTo>
                    <a:lnTo>
                      <a:pt x="131" y="40"/>
                    </a:lnTo>
                    <a:lnTo>
                      <a:pt x="108" y="54"/>
                    </a:lnTo>
                    <a:lnTo>
                      <a:pt x="86" y="69"/>
                    </a:lnTo>
                    <a:lnTo>
                      <a:pt x="68" y="86"/>
                    </a:lnTo>
                    <a:lnTo>
                      <a:pt x="51" y="104"/>
                    </a:lnTo>
                    <a:lnTo>
                      <a:pt x="36" y="123"/>
                    </a:lnTo>
                    <a:lnTo>
                      <a:pt x="23" y="144"/>
                    </a:lnTo>
                    <a:lnTo>
                      <a:pt x="14" y="166"/>
                    </a:lnTo>
                    <a:lnTo>
                      <a:pt x="6" y="188"/>
                    </a:lnTo>
                    <a:lnTo>
                      <a:pt x="1" y="211"/>
                    </a:lnTo>
                    <a:lnTo>
                      <a:pt x="0" y="235"/>
                    </a:lnTo>
                    <a:lnTo>
                      <a:pt x="1" y="259"/>
                    </a:lnTo>
                    <a:lnTo>
                      <a:pt x="6" y="282"/>
                    </a:lnTo>
                    <a:lnTo>
                      <a:pt x="14" y="305"/>
                    </a:lnTo>
                    <a:lnTo>
                      <a:pt x="23" y="327"/>
                    </a:lnTo>
                    <a:lnTo>
                      <a:pt x="36" y="348"/>
                    </a:lnTo>
                    <a:lnTo>
                      <a:pt x="51" y="368"/>
                    </a:lnTo>
                    <a:lnTo>
                      <a:pt x="68" y="385"/>
                    </a:lnTo>
                    <a:lnTo>
                      <a:pt x="86" y="402"/>
                    </a:lnTo>
                    <a:lnTo>
                      <a:pt x="108" y="417"/>
                    </a:lnTo>
                    <a:lnTo>
                      <a:pt x="131" y="431"/>
                    </a:lnTo>
                    <a:lnTo>
                      <a:pt x="155" y="443"/>
                    </a:lnTo>
                    <a:lnTo>
                      <a:pt x="181" y="453"/>
                    </a:lnTo>
                    <a:lnTo>
                      <a:pt x="208" y="461"/>
                    </a:lnTo>
                    <a:lnTo>
                      <a:pt x="237" y="467"/>
                    </a:lnTo>
                    <a:lnTo>
                      <a:pt x="267" y="470"/>
                    </a:lnTo>
                    <a:lnTo>
                      <a:pt x="297" y="471"/>
                    </a:lnTo>
                    <a:close/>
                  </a:path>
                </a:pathLst>
              </a:custGeom>
              <a:solidFill>
                <a:srgbClr val="B2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2" name="Freeform 25"/>
              <p:cNvSpPr>
                <a:spLocks/>
              </p:cNvSpPr>
              <p:nvPr/>
            </p:nvSpPr>
            <p:spPr bwMode="auto">
              <a:xfrm>
                <a:off x="1095572" y="1328268"/>
                <a:ext cx="463550" cy="366713"/>
              </a:xfrm>
              <a:custGeom>
                <a:avLst/>
                <a:gdLst>
                  <a:gd name="T0" fmla="*/ 322 w 583"/>
                  <a:gd name="T1" fmla="*/ 462 h 463"/>
                  <a:gd name="T2" fmla="*/ 378 w 583"/>
                  <a:gd name="T3" fmla="*/ 452 h 463"/>
                  <a:gd name="T4" fmla="*/ 431 w 583"/>
                  <a:gd name="T5" fmla="*/ 435 h 463"/>
                  <a:gd name="T6" fmla="*/ 477 w 583"/>
                  <a:gd name="T7" fmla="*/ 410 h 463"/>
                  <a:gd name="T8" fmla="*/ 517 w 583"/>
                  <a:gd name="T9" fmla="*/ 379 h 463"/>
                  <a:gd name="T10" fmla="*/ 549 w 583"/>
                  <a:gd name="T11" fmla="*/ 342 h 463"/>
                  <a:gd name="T12" fmla="*/ 571 w 583"/>
                  <a:gd name="T13" fmla="*/ 300 h 463"/>
                  <a:gd name="T14" fmla="*/ 582 w 583"/>
                  <a:gd name="T15" fmla="*/ 255 h 463"/>
                  <a:gd name="T16" fmla="*/ 582 w 583"/>
                  <a:gd name="T17" fmla="*/ 208 h 463"/>
                  <a:gd name="T18" fmla="*/ 571 w 583"/>
                  <a:gd name="T19" fmla="*/ 163 h 463"/>
                  <a:gd name="T20" fmla="*/ 549 w 583"/>
                  <a:gd name="T21" fmla="*/ 122 h 463"/>
                  <a:gd name="T22" fmla="*/ 517 w 583"/>
                  <a:gd name="T23" fmla="*/ 85 h 463"/>
                  <a:gd name="T24" fmla="*/ 477 w 583"/>
                  <a:gd name="T25" fmla="*/ 54 h 463"/>
                  <a:gd name="T26" fmla="*/ 431 w 583"/>
                  <a:gd name="T27" fmla="*/ 28 h 463"/>
                  <a:gd name="T28" fmla="*/ 378 w 583"/>
                  <a:gd name="T29" fmla="*/ 11 h 463"/>
                  <a:gd name="T30" fmla="*/ 322 w 583"/>
                  <a:gd name="T31" fmla="*/ 2 h 463"/>
                  <a:gd name="T32" fmla="*/ 262 w 583"/>
                  <a:gd name="T33" fmla="*/ 2 h 463"/>
                  <a:gd name="T34" fmla="*/ 206 w 583"/>
                  <a:gd name="T35" fmla="*/ 11 h 463"/>
                  <a:gd name="T36" fmla="*/ 153 w 583"/>
                  <a:gd name="T37" fmla="*/ 28 h 463"/>
                  <a:gd name="T38" fmla="*/ 107 w 583"/>
                  <a:gd name="T39" fmla="*/ 54 h 463"/>
                  <a:gd name="T40" fmla="*/ 66 w 583"/>
                  <a:gd name="T41" fmla="*/ 85 h 463"/>
                  <a:gd name="T42" fmla="*/ 35 w 583"/>
                  <a:gd name="T43" fmla="*/ 122 h 463"/>
                  <a:gd name="T44" fmla="*/ 12 w 583"/>
                  <a:gd name="T45" fmla="*/ 163 h 463"/>
                  <a:gd name="T46" fmla="*/ 1 w 583"/>
                  <a:gd name="T47" fmla="*/ 208 h 463"/>
                  <a:gd name="T48" fmla="*/ 1 w 583"/>
                  <a:gd name="T49" fmla="*/ 255 h 463"/>
                  <a:gd name="T50" fmla="*/ 12 w 583"/>
                  <a:gd name="T51" fmla="*/ 300 h 463"/>
                  <a:gd name="T52" fmla="*/ 35 w 583"/>
                  <a:gd name="T53" fmla="*/ 342 h 463"/>
                  <a:gd name="T54" fmla="*/ 66 w 583"/>
                  <a:gd name="T55" fmla="*/ 379 h 463"/>
                  <a:gd name="T56" fmla="*/ 107 w 583"/>
                  <a:gd name="T57" fmla="*/ 410 h 463"/>
                  <a:gd name="T58" fmla="*/ 153 w 583"/>
                  <a:gd name="T59" fmla="*/ 435 h 463"/>
                  <a:gd name="T60" fmla="*/ 206 w 583"/>
                  <a:gd name="T61" fmla="*/ 452 h 463"/>
                  <a:gd name="T62" fmla="*/ 262 w 583"/>
                  <a:gd name="T63" fmla="*/ 46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3" h="463">
                    <a:moveTo>
                      <a:pt x="292" y="463"/>
                    </a:moveTo>
                    <a:lnTo>
                      <a:pt x="322" y="462"/>
                    </a:lnTo>
                    <a:lnTo>
                      <a:pt x="351" y="458"/>
                    </a:lnTo>
                    <a:lnTo>
                      <a:pt x="378" y="452"/>
                    </a:lnTo>
                    <a:lnTo>
                      <a:pt x="406" y="444"/>
                    </a:lnTo>
                    <a:lnTo>
                      <a:pt x="431" y="435"/>
                    </a:lnTo>
                    <a:lnTo>
                      <a:pt x="456" y="424"/>
                    </a:lnTo>
                    <a:lnTo>
                      <a:pt x="477" y="410"/>
                    </a:lnTo>
                    <a:lnTo>
                      <a:pt x="498" y="395"/>
                    </a:lnTo>
                    <a:lnTo>
                      <a:pt x="517" y="379"/>
                    </a:lnTo>
                    <a:lnTo>
                      <a:pt x="534" y="360"/>
                    </a:lnTo>
                    <a:lnTo>
                      <a:pt x="549" y="342"/>
                    </a:lnTo>
                    <a:lnTo>
                      <a:pt x="560" y="321"/>
                    </a:lnTo>
                    <a:lnTo>
                      <a:pt x="571" y="300"/>
                    </a:lnTo>
                    <a:lnTo>
                      <a:pt x="578" y="278"/>
                    </a:lnTo>
                    <a:lnTo>
                      <a:pt x="582" y="255"/>
                    </a:lnTo>
                    <a:lnTo>
                      <a:pt x="583" y="231"/>
                    </a:lnTo>
                    <a:lnTo>
                      <a:pt x="582" y="208"/>
                    </a:lnTo>
                    <a:lnTo>
                      <a:pt x="578" y="185"/>
                    </a:lnTo>
                    <a:lnTo>
                      <a:pt x="571" y="163"/>
                    </a:lnTo>
                    <a:lnTo>
                      <a:pt x="560" y="141"/>
                    </a:lnTo>
                    <a:lnTo>
                      <a:pt x="549" y="122"/>
                    </a:lnTo>
                    <a:lnTo>
                      <a:pt x="534" y="102"/>
                    </a:lnTo>
                    <a:lnTo>
                      <a:pt x="517" y="85"/>
                    </a:lnTo>
                    <a:lnTo>
                      <a:pt x="498" y="69"/>
                    </a:lnTo>
                    <a:lnTo>
                      <a:pt x="477" y="54"/>
                    </a:lnTo>
                    <a:lnTo>
                      <a:pt x="456" y="40"/>
                    </a:lnTo>
                    <a:lnTo>
                      <a:pt x="431" y="28"/>
                    </a:lnTo>
                    <a:lnTo>
                      <a:pt x="406" y="19"/>
                    </a:lnTo>
                    <a:lnTo>
                      <a:pt x="378" y="11"/>
                    </a:lnTo>
                    <a:lnTo>
                      <a:pt x="351" y="5"/>
                    </a:lnTo>
                    <a:lnTo>
                      <a:pt x="322" y="2"/>
                    </a:lnTo>
                    <a:lnTo>
                      <a:pt x="292" y="0"/>
                    </a:lnTo>
                    <a:lnTo>
                      <a:pt x="262" y="2"/>
                    </a:lnTo>
                    <a:lnTo>
                      <a:pt x="233" y="5"/>
                    </a:lnTo>
                    <a:lnTo>
                      <a:pt x="206" y="11"/>
                    </a:lnTo>
                    <a:lnTo>
                      <a:pt x="178" y="19"/>
                    </a:lnTo>
                    <a:lnTo>
                      <a:pt x="153" y="28"/>
                    </a:lnTo>
                    <a:lnTo>
                      <a:pt x="129" y="40"/>
                    </a:lnTo>
                    <a:lnTo>
                      <a:pt x="107" y="54"/>
                    </a:lnTo>
                    <a:lnTo>
                      <a:pt x="86" y="69"/>
                    </a:lnTo>
                    <a:lnTo>
                      <a:pt x="66" y="85"/>
                    </a:lnTo>
                    <a:lnTo>
                      <a:pt x="49" y="102"/>
                    </a:lnTo>
                    <a:lnTo>
                      <a:pt x="35" y="122"/>
                    </a:lnTo>
                    <a:lnTo>
                      <a:pt x="23" y="141"/>
                    </a:lnTo>
                    <a:lnTo>
                      <a:pt x="12" y="163"/>
                    </a:lnTo>
                    <a:lnTo>
                      <a:pt x="5" y="185"/>
                    </a:lnTo>
                    <a:lnTo>
                      <a:pt x="1" y="208"/>
                    </a:lnTo>
                    <a:lnTo>
                      <a:pt x="0" y="231"/>
                    </a:lnTo>
                    <a:lnTo>
                      <a:pt x="1" y="255"/>
                    </a:lnTo>
                    <a:lnTo>
                      <a:pt x="5" y="278"/>
                    </a:lnTo>
                    <a:lnTo>
                      <a:pt x="12" y="300"/>
                    </a:lnTo>
                    <a:lnTo>
                      <a:pt x="23" y="321"/>
                    </a:lnTo>
                    <a:lnTo>
                      <a:pt x="35" y="342"/>
                    </a:lnTo>
                    <a:lnTo>
                      <a:pt x="49" y="360"/>
                    </a:lnTo>
                    <a:lnTo>
                      <a:pt x="66" y="379"/>
                    </a:lnTo>
                    <a:lnTo>
                      <a:pt x="86" y="395"/>
                    </a:lnTo>
                    <a:lnTo>
                      <a:pt x="107" y="410"/>
                    </a:lnTo>
                    <a:lnTo>
                      <a:pt x="129" y="424"/>
                    </a:lnTo>
                    <a:lnTo>
                      <a:pt x="153" y="435"/>
                    </a:lnTo>
                    <a:lnTo>
                      <a:pt x="178" y="444"/>
                    </a:lnTo>
                    <a:lnTo>
                      <a:pt x="206" y="452"/>
                    </a:lnTo>
                    <a:lnTo>
                      <a:pt x="233" y="458"/>
                    </a:lnTo>
                    <a:lnTo>
                      <a:pt x="262" y="462"/>
                    </a:lnTo>
                    <a:lnTo>
                      <a:pt x="292" y="463"/>
                    </a:lnTo>
                    <a:close/>
                  </a:path>
                </a:pathLst>
              </a:custGeom>
              <a:solidFill>
                <a:srgbClr val="B7D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3" name="Freeform 26"/>
              <p:cNvSpPr>
                <a:spLocks/>
              </p:cNvSpPr>
              <p:nvPr/>
            </p:nvSpPr>
            <p:spPr bwMode="auto">
              <a:xfrm>
                <a:off x="1100335" y="1329856"/>
                <a:ext cx="454025" cy="361950"/>
              </a:xfrm>
              <a:custGeom>
                <a:avLst/>
                <a:gdLst>
                  <a:gd name="T0" fmla="*/ 317 w 573"/>
                  <a:gd name="T1" fmla="*/ 453 h 454"/>
                  <a:gd name="T2" fmla="*/ 372 w 573"/>
                  <a:gd name="T3" fmla="*/ 444 h 454"/>
                  <a:gd name="T4" fmla="*/ 424 w 573"/>
                  <a:gd name="T5" fmla="*/ 427 h 454"/>
                  <a:gd name="T6" fmla="*/ 469 w 573"/>
                  <a:gd name="T7" fmla="*/ 402 h 454"/>
                  <a:gd name="T8" fmla="*/ 508 w 573"/>
                  <a:gd name="T9" fmla="*/ 371 h 454"/>
                  <a:gd name="T10" fmla="*/ 538 w 573"/>
                  <a:gd name="T11" fmla="*/ 335 h 454"/>
                  <a:gd name="T12" fmla="*/ 560 w 573"/>
                  <a:gd name="T13" fmla="*/ 295 h 454"/>
                  <a:gd name="T14" fmla="*/ 571 w 573"/>
                  <a:gd name="T15" fmla="*/ 250 h 454"/>
                  <a:gd name="T16" fmla="*/ 571 w 573"/>
                  <a:gd name="T17" fmla="*/ 204 h 454"/>
                  <a:gd name="T18" fmla="*/ 560 w 573"/>
                  <a:gd name="T19" fmla="*/ 160 h 454"/>
                  <a:gd name="T20" fmla="*/ 538 w 573"/>
                  <a:gd name="T21" fmla="*/ 119 h 454"/>
                  <a:gd name="T22" fmla="*/ 508 w 573"/>
                  <a:gd name="T23" fmla="*/ 83 h 454"/>
                  <a:gd name="T24" fmla="*/ 469 w 573"/>
                  <a:gd name="T25" fmla="*/ 52 h 454"/>
                  <a:gd name="T26" fmla="*/ 424 w 573"/>
                  <a:gd name="T27" fmla="*/ 28 h 454"/>
                  <a:gd name="T28" fmla="*/ 372 w 573"/>
                  <a:gd name="T29" fmla="*/ 10 h 454"/>
                  <a:gd name="T30" fmla="*/ 317 w 573"/>
                  <a:gd name="T31" fmla="*/ 1 h 454"/>
                  <a:gd name="T32" fmla="*/ 257 w 573"/>
                  <a:gd name="T33" fmla="*/ 1 h 454"/>
                  <a:gd name="T34" fmla="*/ 202 w 573"/>
                  <a:gd name="T35" fmla="*/ 10 h 454"/>
                  <a:gd name="T36" fmla="*/ 150 w 573"/>
                  <a:gd name="T37" fmla="*/ 28 h 454"/>
                  <a:gd name="T38" fmla="*/ 104 w 573"/>
                  <a:gd name="T39" fmla="*/ 52 h 454"/>
                  <a:gd name="T40" fmla="*/ 66 w 573"/>
                  <a:gd name="T41" fmla="*/ 83 h 454"/>
                  <a:gd name="T42" fmla="*/ 35 w 573"/>
                  <a:gd name="T43" fmla="*/ 119 h 454"/>
                  <a:gd name="T44" fmla="*/ 13 w 573"/>
                  <a:gd name="T45" fmla="*/ 160 h 454"/>
                  <a:gd name="T46" fmla="*/ 2 w 573"/>
                  <a:gd name="T47" fmla="*/ 204 h 454"/>
                  <a:gd name="T48" fmla="*/ 2 w 573"/>
                  <a:gd name="T49" fmla="*/ 250 h 454"/>
                  <a:gd name="T50" fmla="*/ 13 w 573"/>
                  <a:gd name="T51" fmla="*/ 295 h 454"/>
                  <a:gd name="T52" fmla="*/ 35 w 573"/>
                  <a:gd name="T53" fmla="*/ 335 h 454"/>
                  <a:gd name="T54" fmla="*/ 66 w 573"/>
                  <a:gd name="T55" fmla="*/ 371 h 454"/>
                  <a:gd name="T56" fmla="*/ 104 w 573"/>
                  <a:gd name="T57" fmla="*/ 402 h 454"/>
                  <a:gd name="T58" fmla="*/ 150 w 573"/>
                  <a:gd name="T59" fmla="*/ 427 h 454"/>
                  <a:gd name="T60" fmla="*/ 202 w 573"/>
                  <a:gd name="T61" fmla="*/ 444 h 454"/>
                  <a:gd name="T62" fmla="*/ 257 w 573"/>
                  <a:gd name="T63" fmla="*/ 45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3" h="454">
                    <a:moveTo>
                      <a:pt x="287" y="454"/>
                    </a:moveTo>
                    <a:lnTo>
                      <a:pt x="317" y="453"/>
                    </a:lnTo>
                    <a:lnTo>
                      <a:pt x="345" y="450"/>
                    </a:lnTo>
                    <a:lnTo>
                      <a:pt x="372" y="444"/>
                    </a:lnTo>
                    <a:lnTo>
                      <a:pt x="399" y="437"/>
                    </a:lnTo>
                    <a:lnTo>
                      <a:pt x="424" y="427"/>
                    </a:lnTo>
                    <a:lnTo>
                      <a:pt x="447" y="415"/>
                    </a:lnTo>
                    <a:lnTo>
                      <a:pt x="469" y="402"/>
                    </a:lnTo>
                    <a:lnTo>
                      <a:pt x="490" y="387"/>
                    </a:lnTo>
                    <a:lnTo>
                      <a:pt x="508" y="371"/>
                    </a:lnTo>
                    <a:lnTo>
                      <a:pt x="524" y="354"/>
                    </a:lnTo>
                    <a:lnTo>
                      <a:pt x="538" y="335"/>
                    </a:lnTo>
                    <a:lnTo>
                      <a:pt x="551" y="316"/>
                    </a:lnTo>
                    <a:lnTo>
                      <a:pt x="560" y="295"/>
                    </a:lnTo>
                    <a:lnTo>
                      <a:pt x="567" y="273"/>
                    </a:lnTo>
                    <a:lnTo>
                      <a:pt x="571" y="250"/>
                    </a:lnTo>
                    <a:lnTo>
                      <a:pt x="573" y="227"/>
                    </a:lnTo>
                    <a:lnTo>
                      <a:pt x="571" y="204"/>
                    </a:lnTo>
                    <a:lnTo>
                      <a:pt x="567" y="182"/>
                    </a:lnTo>
                    <a:lnTo>
                      <a:pt x="560" y="160"/>
                    </a:lnTo>
                    <a:lnTo>
                      <a:pt x="551" y="139"/>
                    </a:lnTo>
                    <a:lnTo>
                      <a:pt x="538" y="119"/>
                    </a:lnTo>
                    <a:lnTo>
                      <a:pt x="524" y="100"/>
                    </a:lnTo>
                    <a:lnTo>
                      <a:pt x="508" y="83"/>
                    </a:lnTo>
                    <a:lnTo>
                      <a:pt x="490" y="67"/>
                    </a:lnTo>
                    <a:lnTo>
                      <a:pt x="469" y="52"/>
                    </a:lnTo>
                    <a:lnTo>
                      <a:pt x="447" y="39"/>
                    </a:lnTo>
                    <a:lnTo>
                      <a:pt x="424" y="28"/>
                    </a:lnTo>
                    <a:lnTo>
                      <a:pt x="399" y="18"/>
                    </a:lnTo>
                    <a:lnTo>
                      <a:pt x="372" y="10"/>
                    </a:lnTo>
                    <a:lnTo>
                      <a:pt x="345" y="5"/>
                    </a:lnTo>
                    <a:lnTo>
                      <a:pt x="317" y="1"/>
                    </a:lnTo>
                    <a:lnTo>
                      <a:pt x="287" y="0"/>
                    </a:lnTo>
                    <a:lnTo>
                      <a:pt x="257" y="1"/>
                    </a:lnTo>
                    <a:lnTo>
                      <a:pt x="229" y="5"/>
                    </a:lnTo>
                    <a:lnTo>
                      <a:pt x="202" y="10"/>
                    </a:lnTo>
                    <a:lnTo>
                      <a:pt x="175" y="18"/>
                    </a:lnTo>
                    <a:lnTo>
                      <a:pt x="150" y="28"/>
                    </a:lnTo>
                    <a:lnTo>
                      <a:pt x="127" y="39"/>
                    </a:lnTo>
                    <a:lnTo>
                      <a:pt x="104" y="52"/>
                    </a:lnTo>
                    <a:lnTo>
                      <a:pt x="84" y="67"/>
                    </a:lnTo>
                    <a:lnTo>
                      <a:pt x="66" y="83"/>
                    </a:lnTo>
                    <a:lnTo>
                      <a:pt x="49" y="100"/>
                    </a:lnTo>
                    <a:lnTo>
                      <a:pt x="35" y="119"/>
                    </a:lnTo>
                    <a:lnTo>
                      <a:pt x="23" y="139"/>
                    </a:lnTo>
                    <a:lnTo>
                      <a:pt x="13" y="160"/>
                    </a:lnTo>
                    <a:lnTo>
                      <a:pt x="6" y="182"/>
                    </a:lnTo>
                    <a:lnTo>
                      <a:pt x="2" y="204"/>
                    </a:lnTo>
                    <a:lnTo>
                      <a:pt x="0" y="227"/>
                    </a:lnTo>
                    <a:lnTo>
                      <a:pt x="2" y="250"/>
                    </a:lnTo>
                    <a:lnTo>
                      <a:pt x="6" y="273"/>
                    </a:lnTo>
                    <a:lnTo>
                      <a:pt x="13" y="295"/>
                    </a:lnTo>
                    <a:lnTo>
                      <a:pt x="23" y="316"/>
                    </a:lnTo>
                    <a:lnTo>
                      <a:pt x="35" y="335"/>
                    </a:lnTo>
                    <a:lnTo>
                      <a:pt x="49" y="354"/>
                    </a:lnTo>
                    <a:lnTo>
                      <a:pt x="66" y="371"/>
                    </a:lnTo>
                    <a:lnTo>
                      <a:pt x="84" y="387"/>
                    </a:lnTo>
                    <a:lnTo>
                      <a:pt x="104" y="402"/>
                    </a:lnTo>
                    <a:lnTo>
                      <a:pt x="127" y="415"/>
                    </a:lnTo>
                    <a:lnTo>
                      <a:pt x="150" y="427"/>
                    </a:lnTo>
                    <a:lnTo>
                      <a:pt x="175" y="437"/>
                    </a:lnTo>
                    <a:lnTo>
                      <a:pt x="202" y="444"/>
                    </a:lnTo>
                    <a:lnTo>
                      <a:pt x="229" y="450"/>
                    </a:lnTo>
                    <a:lnTo>
                      <a:pt x="257" y="453"/>
                    </a:lnTo>
                    <a:lnTo>
                      <a:pt x="287" y="454"/>
                    </a:lnTo>
                    <a:close/>
                  </a:path>
                </a:pathLst>
              </a:custGeom>
              <a:solidFill>
                <a:srgbClr val="C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4" name="Freeform 27"/>
              <p:cNvSpPr>
                <a:spLocks/>
              </p:cNvSpPr>
              <p:nvPr/>
            </p:nvSpPr>
            <p:spPr bwMode="auto">
              <a:xfrm>
                <a:off x="1103510" y="1334618"/>
                <a:ext cx="447675" cy="354013"/>
              </a:xfrm>
              <a:custGeom>
                <a:avLst/>
                <a:gdLst>
                  <a:gd name="T0" fmla="*/ 311 w 563"/>
                  <a:gd name="T1" fmla="*/ 445 h 446"/>
                  <a:gd name="T2" fmla="*/ 366 w 563"/>
                  <a:gd name="T3" fmla="*/ 435 h 446"/>
                  <a:gd name="T4" fmla="*/ 416 w 563"/>
                  <a:gd name="T5" fmla="*/ 419 h 446"/>
                  <a:gd name="T6" fmla="*/ 461 w 563"/>
                  <a:gd name="T7" fmla="*/ 395 h 446"/>
                  <a:gd name="T8" fmla="*/ 499 w 563"/>
                  <a:gd name="T9" fmla="*/ 364 h 446"/>
                  <a:gd name="T10" fmla="*/ 530 w 563"/>
                  <a:gd name="T11" fmla="*/ 328 h 446"/>
                  <a:gd name="T12" fmla="*/ 550 w 563"/>
                  <a:gd name="T13" fmla="*/ 289 h 446"/>
                  <a:gd name="T14" fmla="*/ 562 w 563"/>
                  <a:gd name="T15" fmla="*/ 245 h 446"/>
                  <a:gd name="T16" fmla="*/ 562 w 563"/>
                  <a:gd name="T17" fmla="*/ 199 h 446"/>
                  <a:gd name="T18" fmla="*/ 550 w 563"/>
                  <a:gd name="T19" fmla="*/ 155 h 446"/>
                  <a:gd name="T20" fmla="*/ 530 w 563"/>
                  <a:gd name="T21" fmla="*/ 116 h 446"/>
                  <a:gd name="T22" fmla="*/ 499 w 563"/>
                  <a:gd name="T23" fmla="*/ 80 h 446"/>
                  <a:gd name="T24" fmla="*/ 461 w 563"/>
                  <a:gd name="T25" fmla="*/ 50 h 446"/>
                  <a:gd name="T26" fmla="*/ 416 w 563"/>
                  <a:gd name="T27" fmla="*/ 26 h 446"/>
                  <a:gd name="T28" fmla="*/ 366 w 563"/>
                  <a:gd name="T29" fmla="*/ 10 h 446"/>
                  <a:gd name="T30" fmla="*/ 311 w 563"/>
                  <a:gd name="T31" fmla="*/ 1 h 446"/>
                  <a:gd name="T32" fmla="*/ 253 w 563"/>
                  <a:gd name="T33" fmla="*/ 1 h 446"/>
                  <a:gd name="T34" fmla="*/ 198 w 563"/>
                  <a:gd name="T35" fmla="*/ 10 h 446"/>
                  <a:gd name="T36" fmla="*/ 147 w 563"/>
                  <a:gd name="T37" fmla="*/ 26 h 446"/>
                  <a:gd name="T38" fmla="*/ 102 w 563"/>
                  <a:gd name="T39" fmla="*/ 50 h 446"/>
                  <a:gd name="T40" fmla="*/ 64 w 563"/>
                  <a:gd name="T41" fmla="*/ 80 h 446"/>
                  <a:gd name="T42" fmla="*/ 35 w 563"/>
                  <a:gd name="T43" fmla="*/ 116 h 446"/>
                  <a:gd name="T44" fmla="*/ 13 w 563"/>
                  <a:gd name="T45" fmla="*/ 155 h 446"/>
                  <a:gd name="T46" fmla="*/ 1 w 563"/>
                  <a:gd name="T47" fmla="*/ 199 h 446"/>
                  <a:gd name="T48" fmla="*/ 1 w 563"/>
                  <a:gd name="T49" fmla="*/ 245 h 446"/>
                  <a:gd name="T50" fmla="*/ 13 w 563"/>
                  <a:gd name="T51" fmla="*/ 289 h 446"/>
                  <a:gd name="T52" fmla="*/ 35 w 563"/>
                  <a:gd name="T53" fmla="*/ 328 h 446"/>
                  <a:gd name="T54" fmla="*/ 64 w 563"/>
                  <a:gd name="T55" fmla="*/ 364 h 446"/>
                  <a:gd name="T56" fmla="*/ 102 w 563"/>
                  <a:gd name="T57" fmla="*/ 395 h 446"/>
                  <a:gd name="T58" fmla="*/ 147 w 563"/>
                  <a:gd name="T59" fmla="*/ 419 h 446"/>
                  <a:gd name="T60" fmla="*/ 198 w 563"/>
                  <a:gd name="T61" fmla="*/ 435 h 446"/>
                  <a:gd name="T62" fmla="*/ 253 w 563"/>
                  <a:gd name="T63" fmla="*/ 4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3" h="446">
                    <a:moveTo>
                      <a:pt x="282" y="446"/>
                    </a:moveTo>
                    <a:lnTo>
                      <a:pt x="311" y="445"/>
                    </a:lnTo>
                    <a:lnTo>
                      <a:pt x="338" y="441"/>
                    </a:lnTo>
                    <a:lnTo>
                      <a:pt x="366" y="435"/>
                    </a:lnTo>
                    <a:lnTo>
                      <a:pt x="391" y="428"/>
                    </a:lnTo>
                    <a:lnTo>
                      <a:pt x="416" y="419"/>
                    </a:lnTo>
                    <a:lnTo>
                      <a:pt x="440" y="408"/>
                    </a:lnTo>
                    <a:lnTo>
                      <a:pt x="461" y="395"/>
                    </a:lnTo>
                    <a:lnTo>
                      <a:pt x="481" y="380"/>
                    </a:lnTo>
                    <a:lnTo>
                      <a:pt x="499" y="364"/>
                    </a:lnTo>
                    <a:lnTo>
                      <a:pt x="515" y="347"/>
                    </a:lnTo>
                    <a:lnTo>
                      <a:pt x="530" y="328"/>
                    </a:lnTo>
                    <a:lnTo>
                      <a:pt x="541" y="309"/>
                    </a:lnTo>
                    <a:lnTo>
                      <a:pt x="550" y="289"/>
                    </a:lnTo>
                    <a:lnTo>
                      <a:pt x="557" y="267"/>
                    </a:lnTo>
                    <a:lnTo>
                      <a:pt x="562" y="245"/>
                    </a:lnTo>
                    <a:lnTo>
                      <a:pt x="563" y="222"/>
                    </a:lnTo>
                    <a:lnTo>
                      <a:pt x="562" y="199"/>
                    </a:lnTo>
                    <a:lnTo>
                      <a:pt x="557" y="177"/>
                    </a:lnTo>
                    <a:lnTo>
                      <a:pt x="550" y="155"/>
                    </a:lnTo>
                    <a:lnTo>
                      <a:pt x="541" y="136"/>
                    </a:lnTo>
                    <a:lnTo>
                      <a:pt x="530" y="116"/>
                    </a:lnTo>
                    <a:lnTo>
                      <a:pt x="515" y="98"/>
                    </a:lnTo>
                    <a:lnTo>
                      <a:pt x="499" y="80"/>
                    </a:lnTo>
                    <a:lnTo>
                      <a:pt x="481" y="64"/>
                    </a:lnTo>
                    <a:lnTo>
                      <a:pt x="461" y="50"/>
                    </a:lnTo>
                    <a:lnTo>
                      <a:pt x="440" y="38"/>
                    </a:lnTo>
                    <a:lnTo>
                      <a:pt x="416" y="26"/>
                    </a:lnTo>
                    <a:lnTo>
                      <a:pt x="391" y="17"/>
                    </a:lnTo>
                    <a:lnTo>
                      <a:pt x="366" y="10"/>
                    </a:lnTo>
                    <a:lnTo>
                      <a:pt x="338" y="4"/>
                    </a:lnTo>
                    <a:lnTo>
                      <a:pt x="311" y="1"/>
                    </a:lnTo>
                    <a:lnTo>
                      <a:pt x="282" y="0"/>
                    </a:lnTo>
                    <a:lnTo>
                      <a:pt x="253" y="1"/>
                    </a:lnTo>
                    <a:lnTo>
                      <a:pt x="226" y="4"/>
                    </a:lnTo>
                    <a:lnTo>
                      <a:pt x="198" y="10"/>
                    </a:lnTo>
                    <a:lnTo>
                      <a:pt x="173" y="17"/>
                    </a:lnTo>
                    <a:lnTo>
                      <a:pt x="147" y="26"/>
                    </a:lnTo>
                    <a:lnTo>
                      <a:pt x="124" y="38"/>
                    </a:lnTo>
                    <a:lnTo>
                      <a:pt x="102" y="50"/>
                    </a:lnTo>
                    <a:lnTo>
                      <a:pt x="83" y="64"/>
                    </a:lnTo>
                    <a:lnTo>
                      <a:pt x="64" y="80"/>
                    </a:lnTo>
                    <a:lnTo>
                      <a:pt x="48" y="98"/>
                    </a:lnTo>
                    <a:lnTo>
                      <a:pt x="35" y="116"/>
                    </a:lnTo>
                    <a:lnTo>
                      <a:pt x="22" y="136"/>
                    </a:lnTo>
                    <a:lnTo>
                      <a:pt x="13" y="155"/>
                    </a:lnTo>
                    <a:lnTo>
                      <a:pt x="6" y="177"/>
                    </a:lnTo>
                    <a:lnTo>
                      <a:pt x="1" y="199"/>
                    </a:lnTo>
                    <a:lnTo>
                      <a:pt x="0" y="222"/>
                    </a:lnTo>
                    <a:lnTo>
                      <a:pt x="1" y="245"/>
                    </a:lnTo>
                    <a:lnTo>
                      <a:pt x="6" y="267"/>
                    </a:lnTo>
                    <a:lnTo>
                      <a:pt x="13" y="289"/>
                    </a:lnTo>
                    <a:lnTo>
                      <a:pt x="22" y="309"/>
                    </a:lnTo>
                    <a:lnTo>
                      <a:pt x="35" y="328"/>
                    </a:lnTo>
                    <a:lnTo>
                      <a:pt x="48" y="347"/>
                    </a:lnTo>
                    <a:lnTo>
                      <a:pt x="64" y="364"/>
                    </a:lnTo>
                    <a:lnTo>
                      <a:pt x="83" y="380"/>
                    </a:lnTo>
                    <a:lnTo>
                      <a:pt x="102" y="395"/>
                    </a:lnTo>
                    <a:lnTo>
                      <a:pt x="124" y="408"/>
                    </a:lnTo>
                    <a:lnTo>
                      <a:pt x="147" y="419"/>
                    </a:lnTo>
                    <a:lnTo>
                      <a:pt x="173" y="428"/>
                    </a:lnTo>
                    <a:lnTo>
                      <a:pt x="198" y="435"/>
                    </a:lnTo>
                    <a:lnTo>
                      <a:pt x="226" y="441"/>
                    </a:lnTo>
                    <a:lnTo>
                      <a:pt x="253" y="445"/>
                    </a:lnTo>
                    <a:lnTo>
                      <a:pt x="282" y="446"/>
                    </a:lnTo>
                    <a:close/>
                  </a:path>
                </a:pathLst>
              </a:custGeom>
              <a:solidFill>
                <a:srgbClr val="C6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5" name="Freeform 28"/>
              <p:cNvSpPr>
                <a:spLocks/>
              </p:cNvSpPr>
              <p:nvPr/>
            </p:nvSpPr>
            <p:spPr bwMode="auto">
              <a:xfrm>
                <a:off x="1108272" y="1337793"/>
                <a:ext cx="438150" cy="347663"/>
              </a:xfrm>
              <a:custGeom>
                <a:avLst/>
                <a:gdLst>
                  <a:gd name="T0" fmla="*/ 305 w 551"/>
                  <a:gd name="T1" fmla="*/ 437 h 438"/>
                  <a:gd name="T2" fmla="*/ 358 w 551"/>
                  <a:gd name="T3" fmla="*/ 428 h 438"/>
                  <a:gd name="T4" fmla="*/ 407 w 551"/>
                  <a:gd name="T5" fmla="*/ 412 h 438"/>
                  <a:gd name="T6" fmla="*/ 451 w 551"/>
                  <a:gd name="T7" fmla="*/ 389 h 438"/>
                  <a:gd name="T8" fmla="*/ 489 w 551"/>
                  <a:gd name="T9" fmla="*/ 359 h 438"/>
                  <a:gd name="T10" fmla="*/ 518 w 551"/>
                  <a:gd name="T11" fmla="*/ 324 h 438"/>
                  <a:gd name="T12" fmla="*/ 539 w 551"/>
                  <a:gd name="T13" fmla="*/ 285 h 438"/>
                  <a:gd name="T14" fmla="*/ 550 w 551"/>
                  <a:gd name="T15" fmla="*/ 241 h 438"/>
                  <a:gd name="T16" fmla="*/ 550 w 551"/>
                  <a:gd name="T17" fmla="*/ 197 h 438"/>
                  <a:gd name="T18" fmla="*/ 539 w 551"/>
                  <a:gd name="T19" fmla="*/ 153 h 438"/>
                  <a:gd name="T20" fmla="*/ 518 w 551"/>
                  <a:gd name="T21" fmla="*/ 114 h 438"/>
                  <a:gd name="T22" fmla="*/ 489 w 551"/>
                  <a:gd name="T23" fmla="*/ 80 h 438"/>
                  <a:gd name="T24" fmla="*/ 451 w 551"/>
                  <a:gd name="T25" fmla="*/ 50 h 438"/>
                  <a:gd name="T26" fmla="*/ 407 w 551"/>
                  <a:gd name="T27" fmla="*/ 27 h 438"/>
                  <a:gd name="T28" fmla="*/ 358 w 551"/>
                  <a:gd name="T29" fmla="*/ 10 h 438"/>
                  <a:gd name="T30" fmla="*/ 305 w 551"/>
                  <a:gd name="T31" fmla="*/ 1 h 438"/>
                  <a:gd name="T32" fmla="*/ 247 w 551"/>
                  <a:gd name="T33" fmla="*/ 1 h 438"/>
                  <a:gd name="T34" fmla="*/ 193 w 551"/>
                  <a:gd name="T35" fmla="*/ 10 h 438"/>
                  <a:gd name="T36" fmla="*/ 144 w 551"/>
                  <a:gd name="T37" fmla="*/ 27 h 438"/>
                  <a:gd name="T38" fmla="*/ 100 w 551"/>
                  <a:gd name="T39" fmla="*/ 50 h 438"/>
                  <a:gd name="T40" fmla="*/ 63 w 551"/>
                  <a:gd name="T41" fmla="*/ 80 h 438"/>
                  <a:gd name="T42" fmla="*/ 33 w 551"/>
                  <a:gd name="T43" fmla="*/ 114 h 438"/>
                  <a:gd name="T44" fmla="*/ 12 w 551"/>
                  <a:gd name="T45" fmla="*/ 153 h 438"/>
                  <a:gd name="T46" fmla="*/ 1 w 551"/>
                  <a:gd name="T47" fmla="*/ 197 h 438"/>
                  <a:gd name="T48" fmla="*/ 1 w 551"/>
                  <a:gd name="T49" fmla="*/ 241 h 438"/>
                  <a:gd name="T50" fmla="*/ 12 w 551"/>
                  <a:gd name="T51" fmla="*/ 285 h 438"/>
                  <a:gd name="T52" fmla="*/ 33 w 551"/>
                  <a:gd name="T53" fmla="*/ 324 h 438"/>
                  <a:gd name="T54" fmla="*/ 63 w 551"/>
                  <a:gd name="T55" fmla="*/ 359 h 438"/>
                  <a:gd name="T56" fmla="*/ 100 w 551"/>
                  <a:gd name="T57" fmla="*/ 389 h 438"/>
                  <a:gd name="T58" fmla="*/ 144 w 551"/>
                  <a:gd name="T59" fmla="*/ 412 h 438"/>
                  <a:gd name="T60" fmla="*/ 193 w 551"/>
                  <a:gd name="T61" fmla="*/ 428 h 438"/>
                  <a:gd name="T62" fmla="*/ 247 w 551"/>
                  <a:gd name="T63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1" h="438">
                    <a:moveTo>
                      <a:pt x="276" y="438"/>
                    </a:moveTo>
                    <a:lnTo>
                      <a:pt x="305" y="437"/>
                    </a:lnTo>
                    <a:lnTo>
                      <a:pt x="331" y="434"/>
                    </a:lnTo>
                    <a:lnTo>
                      <a:pt x="358" y="428"/>
                    </a:lnTo>
                    <a:lnTo>
                      <a:pt x="383" y="421"/>
                    </a:lnTo>
                    <a:lnTo>
                      <a:pt x="407" y="412"/>
                    </a:lnTo>
                    <a:lnTo>
                      <a:pt x="430" y="401"/>
                    </a:lnTo>
                    <a:lnTo>
                      <a:pt x="451" y="389"/>
                    </a:lnTo>
                    <a:lnTo>
                      <a:pt x="471" y="374"/>
                    </a:lnTo>
                    <a:lnTo>
                      <a:pt x="489" y="359"/>
                    </a:lnTo>
                    <a:lnTo>
                      <a:pt x="504" y="341"/>
                    </a:lnTo>
                    <a:lnTo>
                      <a:pt x="518" y="324"/>
                    </a:lnTo>
                    <a:lnTo>
                      <a:pt x="529" y="304"/>
                    </a:lnTo>
                    <a:lnTo>
                      <a:pt x="539" y="285"/>
                    </a:lnTo>
                    <a:lnTo>
                      <a:pt x="545" y="263"/>
                    </a:lnTo>
                    <a:lnTo>
                      <a:pt x="550" y="241"/>
                    </a:lnTo>
                    <a:lnTo>
                      <a:pt x="551" y="219"/>
                    </a:lnTo>
                    <a:lnTo>
                      <a:pt x="550" y="197"/>
                    </a:lnTo>
                    <a:lnTo>
                      <a:pt x="545" y="175"/>
                    </a:lnTo>
                    <a:lnTo>
                      <a:pt x="539" y="153"/>
                    </a:lnTo>
                    <a:lnTo>
                      <a:pt x="529" y="134"/>
                    </a:lnTo>
                    <a:lnTo>
                      <a:pt x="518" y="114"/>
                    </a:lnTo>
                    <a:lnTo>
                      <a:pt x="504" y="97"/>
                    </a:lnTo>
                    <a:lnTo>
                      <a:pt x="489" y="80"/>
                    </a:lnTo>
                    <a:lnTo>
                      <a:pt x="471" y="65"/>
                    </a:lnTo>
                    <a:lnTo>
                      <a:pt x="451" y="50"/>
                    </a:lnTo>
                    <a:lnTo>
                      <a:pt x="430" y="37"/>
                    </a:lnTo>
                    <a:lnTo>
                      <a:pt x="407" y="27"/>
                    </a:lnTo>
                    <a:lnTo>
                      <a:pt x="383" y="17"/>
                    </a:lnTo>
                    <a:lnTo>
                      <a:pt x="358" y="10"/>
                    </a:lnTo>
                    <a:lnTo>
                      <a:pt x="331" y="5"/>
                    </a:lnTo>
                    <a:lnTo>
                      <a:pt x="305" y="1"/>
                    </a:lnTo>
                    <a:lnTo>
                      <a:pt x="276" y="0"/>
                    </a:lnTo>
                    <a:lnTo>
                      <a:pt x="247" y="1"/>
                    </a:lnTo>
                    <a:lnTo>
                      <a:pt x="221" y="5"/>
                    </a:lnTo>
                    <a:lnTo>
                      <a:pt x="193" y="10"/>
                    </a:lnTo>
                    <a:lnTo>
                      <a:pt x="168" y="17"/>
                    </a:lnTo>
                    <a:lnTo>
                      <a:pt x="144" y="27"/>
                    </a:lnTo>
                    <a:lnTo>
                      <a:pt x="122" y="37"/>
                    </a:lnTo>
                    <a:lnTo>
                      <a:pt x="100" y="50"/>
                    </a:lnTo>
                    <a:lnTo>
                      <a:pt x="80" y="65"/>
                    </a:lnTo>
                    <a:lnTo>
                      <a:pt x="63" y="80"/>
                    </a:lnTo>
                    <a:lnTo>
                      <a:pt x="47" y="97"/>
                    </a:lnTo>
                    <a:lnTo>
                      <a:pt x="33" y="114"/>
                    </a:lnTo>
                    <a:lnTo>
                      <a:pt x="22" y="134"/>
                    </a:lnTo>
                    <a:lnTo>
                      <a:pt x="12" y="153"/>
                    </a:lnTo>
                    <a:lnTo>
                      <a:pt x="5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5" y="263"/>
                    </a:lnTo>
                    <a:lnTo>
                      <a:pt x="12" y="285"/>
                    </a:lnTo>
                    <a:lnTo>
                      <a:pt x="22" y="304"/>
                    </a:lnTo>
                    <a:lnTo>
                      <a:pt x="33" y="324"/>
                    </a:lnTo>
                    <a:lnTo>
                      <a:pt x="47" y="341"/>
                    </a:lnTo>
                    <a:lnTo>
                      <a:pt x="63" y="359"/>
                    </a:lnTo>
                    <a:lnTo>
                      <a:pt x="80" y="374"/>
                    </a:lnTo>
                    <a:lnTo>
                      <a:pt x="100" y="389"/>
                    </a:lnTo>
                    <a:lnTo>
                      <a:pt x="122" y="401"/>
                    </a:lnTo>
                    <a:lnTo>
                      <a:pt x="144" y="412"/>
                    </a:lnTo>
                    <a:lnTo>
                      <a:pt x="168" y="421"/>
                    </a:lnTo>
                    <a:lnTo>
                      <a:pt x="193" y="428"/>
                    </a:lnTo>
                    <a:lnTo>
                      <a:pt x="221" y="434"/>
                    </a:lnTo>
                    <a:lnTo>
                      <a:pt x="247" y="437"/>
                    </a:lnTo>
                    <a:lnTo>
                      <a:pt x="276" y="438"/>
                    </a:lnTo>
                    <a:close/>
                  </a:path>
                </a:pathLst>
              </a:custGeom>
              <a:solidFill>
                <a:srgbClr val="CE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6" name="Freeform 29"/>
              <p:cNvSpPr>
                <a:spLocks/>
              </p:cNvSpPr>
              <p:nvPr/>
            </p:nvSpPr>
            <p:spPr bwMode="auto">
              <a:xfrm>
                <a:off x="1113035" y="1340968"/>
                <a:ext cx="430213" cy="341313"/>
              </a:xfrm>
              <a:custGeom>
                <a:avLst/>
                <a:gdLst>
                  <a:gd name="T0" fmla="*/ 300 w 543"/>
                  <a:gd name="T1" fmla="*/ 429 h 430"/>
                  <a:gd name="T2" fmla="*/ 353 w 543"/>
                  <a:gd name="T3" fmla="*/ 420 h 430"/>
                  <a:gd name="T4" fmla="*/ 401 w 543"/>
                  <a:gd name="T5" fmla="*/ 403 h 430"/>
                  <a:gd name="T6" fmla="*/ 445 w 543"/>
                  <a:gd name="T7" fmla="*/ 380 h 430"/>
                  <a:gd name="T8" fmla="*/ 480 w 543"/>
                  <a:gd name="T9" fmla="*/ 351 h 430"/>
                  <a:gd name="T10" fmla="*/ 510 w 543"/>
                  <a:gd name="T11" fmla="*/ 317 h 430"/>
                  <a:gd name="T12" fmla="*/ 530 w 543"/>
                  <a:gd name="T13" fmla="*/ 279 h 430"/>
                  <a:gd name="T14" fmla="*/ 541 w 543"/>
                  <a:gd name="T15" fmla="*/ 236 h 430"/>
                  <a:gd name="T16" fmla="*/ 541 w 543"/>
                  <a:gd name="T17" fmla="*/ 192 h 430"/>
                  <a:gd name="T18" fmla="*/ 530 w 543"/>
                  <a:gd name="T19" fmla="*/ 151 h 430"/>
                  <a:gd name="T20" fmla="*/ 510 w 543"/>
                  <a:gd name="T21" fmla="*/ 111 h 430"/>
                  <a:gd name="T22" fmla="*/ 480 w 543"/>
                  <a:gd name="T23" fmla="*/ 78 h 430"/>
                  <a:gd name="T24" fmla="*/ 445 w 543"/>
                  <a:gd name="T25" fmla="*/ 48 h 430"/>
                  <a:gd name="T26" fmla="*/ 401 w 543"/>
                  <a:gd name="T27" fmla="*/ 25 h 430"/>
                  <a:gd name="T28" fmla="*/ 353 w 543"/>
                  <a:gd name="T29" fmla="*/ 9 h 430"/>
                  <a:gd name="T30" fmla="*/ 300 w 543"/>
                  <a:gd name="T31" fmla="*/ 1 h 430"/>
                  <a:gd name="T32" fmla="*/ 244 w 543"/>
                  <a:gd name="T33" fmla="*/ 1 h 430"/>
                  <a:gd name="T34" fmla="*/ 191 w 543"/>
                  <a:gd name="T35" fmla="*/ 9 h 430"/>
                  <a:gd name="T36" fmla="*/ 143 w 543"/>
                  <a:gd name="T37" fmla="*/ 25 h 430"/>
                  <a:gd name="T38" fmla="*/ 99 w 543"/>
                  <a:gd name="T39" fmla="*/ 48 h 430"/>
                  <a:gd name="T40" fmla="*/ 63 w 543"/>
                  <a:gd name="T41" fmla="*/ 78 h 430"/>
                  <a:gd name="T42" fmla="*/ 34 w 543"/>
                  <a:gd name="T43" fmla="*/ 111 h 430"/>
                  <a:gd name="T44" fmla="*/ 13 w 543"/>
                  <a:gd name="T45" fmla="*/ 151 h 430"/>
                  <a:gd name="T46" fmla="*/ 1 w 543"/>
                  <a:gd name="T47" fmla="*/ 192 h 430"/>
                  <a:gd name="T48" fmla="*/ 1 w 543"/>
                  <a:gd name="T49" fmla="*/ 236 h 430"/>
                  <a:gd name="T50" fmla="*/ 13 w 543"/>
                  <a:gd name="T51" fmla="*/ 279 h 430"/>
                  <a:gd name="T52" fmla="*/ 34 w 543"/>
                  <a:gd name="T53" fmla="*/ 317 h 430"/>
                  <a:gd name="T54" fmla="*/ 63 w 543"/>
                  <a:gd name="T55" fmla="*/ 351 h 430"/>
                  <a:gd name="T56" fmla="*/ 99 w 543"/>
                  <a:gd name="T57" fmla="*/ 380 h 430"/>
                  <a:gd name="T58" fmla="*/ 143 w 543"/>
                  <a:gd name="T59" fmla="*/ 403 h 430"/>
                  <a:gd name="T60" fmla="*/ 191 w 543"/>
                  <a:gd name="T61" fmla="*/ 420 h 430"/>
                  <a:gd name="T62" fmla="*/ 244 w 543"/>
                  <a:gd name="T63" fmla="*/ 42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3" h="430">
                    <a:moveTo>
                      <a:pt x="272" y="430"/>
                    </a:moveTo>
                    <a:lnTo>
                      <a:pt x="300" y="429"/>
                    </a:lnTo>
                    <a:lnTo>
                      <a:pt x="326" y="425"/>
                    </a:lnTo>
                    <a:lnTo>
                      <a:pt x="353" y="420"/>
                    </a:lnTo>
                    <a:lnTo>
                      <a:pt x="378" y="412"/>
                    </a:lnTo>
                    <a:lnTo>
                      <a:pt x="401" y="403"/>
                    </a:lnTo>
                    <a:lnTo>
                      <a:pt x="423" y="393"/>
                    </a:lnTo>
                    <a:lnTo>
                      <a:pt x="445" y="380"/>
                    </a:lnTo>
                    <a:lnTo>
                      <a:pt x="463" y="366"/>
                    </a:lnTo>
                    <a:lnTo>
                      <a:pt x="480" y="351"/>
                    </a:lnTo>
                    <a:lnTo>
                      <a:pt x="497" y="334"/>
                    </a:lnTo>
                    <a:lnTo>
                      <a:pt x="510" y="317"/>
                    </a:lnTo>
                    <a:lnTo>
                      <a:pt x="522" y="298"/>
                    </a:lnTo>
                    <a:lnTo>
                      <a:pt x="530" y="279"/>
                    </a:lnTo>
                    <a:lnTo>
                      <a:pt x="537" y="258"/>
                    </a:lnTo>
                    <a:lnTo>
                      <a:pt x="541" y="236"/>
                    </a:lnTo>
                    <a:lnTo>
                      <a:pt x="543" y="214"/>
                    </a:lnTo>
                    <a:lnTo>
                      <a:pt x="541" y="192"/>
                    </a:lnTo>
                    <a:lnTo>
                      <a:pt x="537" y="170"/>
                    </a:lnTo>
                    <a:lnTo>
                      <a:pt x="530" y="151"/>
                    </a:lnTo>
                    <a:lnTo>
                      <a:pt x="522" y="130"/>
                    </a:lnTo>
                    <a:lnTo>
                      <a:pt x="510" y="111"/>
                    </a:lnTo>
                    <a:lnTo>
                      <a:pt x="497" y="94"/>
                    </a:lnTo>
                    <a:lnTo>
                      <a:pt x="480" y="78"/>
                    </a:lnTo>
                    <a:lnTo>
                      <a:pt x="463" y="62"/>
                    </a:lnTo>
                    <a:lnTo>
                      <a:pt x="445" y="48"/>
                    </a:lnTo>
                    <a:lnTo>
                      <a:pt x="423" y="37"/>
                    </a:lnTo>
                    <a:lnTo>
                      <a:pt x="401" y="25"/>
                    </a:lnTo>
                    <a:lnTo>
                      <a:pt x="378" y="17"/>
                    </a:lnTo>
                    <a:lnTo>
                      <a:pt x="353" y="9"/>
                    </a:lnTo>
                    <a:lnTo>
                      <a:pt x="326" y="4"/>
                    </a:lnTo>
                    <a:lnTo>
                      <a:pt x="300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8" y="4"/>
                    </a:lnTo>
                    <a:lnTo>
                      <a:pt x="191" y="9"/>
                    </a:lnTo>
                    <a:lnTo>
                      <a:pt x="166" y="17"/>
                    </a:lnTo>
                    <a:lnTo>
                      <a:pt x="143" y="25"/>
                    </a:lnTo>
                    <a:lnTo>
                      <a:pt x="120" y="37"/>
                    </a:lnTo>
                    <a:lnTo>
                      <a:pt x="99" y="48"/>
                    </a:lnTo>
                    <a:lnTo>
                      <a:pt x="80" y="62"/>
                    </a:lnTo>
                    <a:lnTo>
                      <a:pt x="63" y="78"/>
                    </a:lnTo>
                    <a:lnTo>
                      <a:pt x="46" y="94"/>
                    </a:lnTo>
                    <a:lnTo>
                      <a:pt x="34" y="111"/>
                    </a:lnTo>
                    <a:lnTo>
                      <a:pt x="22" y="130"/>
                    </a:lnTo>
                    <a:lnTo>
                      <a:pt x="13" y="151"/>
                    </a:lnTo>
                    <a:lnTo>
                      <a:pt x="6" y="170"/>
                    </a:lnTo>
                    <a:lnTo>
                      <a:pt x="1" y="192"/>
                    </a:lnTo>
                    <a:lnTo>
                      <a:pt x="0" y="214"/>
                    </a:lnTo>
                    <a:lnTo>
                      <a:pt x="1" y="236"/>
                    </a:lnTo>
                    <a:lnTo>
                      <a:pt x="6" y="258"/>
                    </a:lnTo>
                    <a:lnTo>
                      <a:pt x="13" y="279"/>
                    </a:lnTo>
                    <a:lnTo>
                      <a:pt x="22" y="298"/>
                    </a:lnTo>
                    <a:lnTo>
                      <a:pt x="34" y="317"/>
                    </a:lnTo>
                    <a:lnTo>
                      <a:pt x="46" y="334"/>
                    </a:lnTo>
                    <a:lnTo>
                      <a:pt x="63" y="351"/>
                    </a:lnTo>
                    <a:lnTo>
                      <a:pt x="80" y="366"/>
                    </a:lnTo>
                    <a:lnTo>
                      <a:pt x="99" y="380"/>
                    </a:lnTo>
                    <a:lnTo>
                      <a:pt x="120" y="393"/>
                    </a:lnTo>
                    <a:lnTo>
                      <a:pt x="143" y="403"/>
                    </a:lnTo>
                    <a:lnTo>
                      <a:pt x="166" y="412"/>
                    </a:lnTo>
                    <a:lnTo>
                      <a:pt x="191" y="420"/>
                    </a:lnTo>
                    <a:lnTo>
                      <a:pt x="218" y="425"/>
                    </a:lnTo>
                    <a:lnTo>
                      <a:pt x="244" y="429"/>
                    </a:lnTo>
                    <a:lnTo>
                      <a:pt x="272" y="430"/>
                    </a:lnTo>
                    <a:close/>
                  </a:path>
                </a:pathLst>
              </a:custGeom>
              <a:solidFill>
                <a:srgbClr val="D3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7" name="Freeform 30"/>
              <p:cNvSpPr>
                <a:spLocks/>
              </p:cNvSpPr>
              <p:nvPr/>
            </p:nvSpPr>
            <p:spPr bwMode="auto">
              <a:xfrm>
                <a:off x="1117797" y="1344143"/>
                <a:ext cx="420688" cy="334963"/>
              </a:xfrm>
              <a:custGeom>
                <a:avLst/>
                <a:gdLst>
                  <a:gd name="T0" fmla="*/ 294 w 531"/>
                  <a:gd name="T1" fmla="*/ 421 h 422"/>
                  <a:gd name="T2" fmla="*/ 346 w 531"/>
                  <a:gd name="T3" fmla="*/ 413 h 422"/>
                  <a:gd name="T4" fmla="*/ 393 w 531"/>
                  <a:gd name="T5" fmla="*/ 397 h 422"/>
                  <a:gd name="T6" fmla="*/ 435 w 531"/>
                  <a:gd name="T7" fmla="*/ 374 h 422"/>
                  <a:gd name="T8" fmla="*/ 471 w 531"/>
                  <a:gd name="T9" fmla="*/ 345 h 422"/>
                  <a:gd name="T10" fmla="*/ 499 w 531"/>
                  <a:gd name="T11" fmla="*/ 311 h 422"/>
                  <a:gd name="T12" fmla="*/ 519 w 531"/>
                  <a:gd name="T13" fmla="*/ 273 h 422"/>
                  <a:gd name="T14" fmla="*/ 530 w 531"/>
                  <a:gd name="T15" fmla="*/ 233 h 422"/>
                  <a:gd name="T16" fmla="*/ 530 w 531"/>
                  <a:gd name="T17" fmla="*/ 189 h 422"/>
                  <a:gd name="T18" fmla="*/ 519 w 531"/>
                  <a:gd name="T19" fmla="*/ 149 h 422"/>
                  <a:gd name="T20" fmla="*/ 499 w 531"/>
                  <a:gd name="T21" fmla="*/ 111 h 422"/>
                  <a:gd name="T22" fmla="*/ 471 w 531"/>
                  <a:gd name="T23" fmla="*/ 77 h 422"/>
                  <a:gd name="T24" fmla="*/ 435 w 531"/>
                  <a:gd name="T25" fmla="*/ 49 h 422"/>
                  <a:gd name="T26" fmla="*/ 393 w 531"/>
                  <a:gd name="T27" fmla="*/ 25 h 422"/>
                  <a:gd name="T28" fmla="*/ 346 w 531"/>
                  <a:gd name="T29" fmla="*/ 9 h 422"/>
                  <a:gd name="T30" fmla="*/ 294 w 531"/>
                  <a:gd name="T31" fmla="*/ 1 h 422"/>
                  <a:gd name="T32" fmla="*/ 238 w 531"/>
                  <a:gd name="T33" fmla="*/ 1 h 422"/>
                  <a:gd name="T34" fmla="*/ 187 w 531"/>
                  <a:gd name="T35" fmla="*/ 9 h 422"/>
                  <a:gd name="T36" fmla="*/ 139 w 531"/>
                  <a:gd name="T37" fmla="*/ 25 h 422"/>
                  <a:gd name="T38" fmla="*/ 97 w 531"/>
                  <a:gd name="T39" fmla="*/ 49 h 422"/>
                  <a:gd name="T40" fmla="*/ 61 w 531"/>
                  <a:gd name="T41" fmla="*/ 77 h 422"/>
                  <a:gd name="T42" fmla="*/ 32 w 531"/>
                  <a:gd name="T43" fmla="*/ 111 h 422"/>
                  <a:gd name="T44" fmla="*/ 12 w 531"/>
                  <a:gd name="T45" fmla="*/ 149 h 422"/>
                  <a:gd name="T46" fmla="*/ 1 w 531"/>
                  <a:gd name="T47" fmla="*/ 189 h 422"/>
                  <a:gd name="T48" fmla="*/ 1 w 531"/>
                  <a:gd name="T49" fmla="*/ 233 h 422"/>
                  <a:gd name="T50" fmla="*/ 12 w 531"/>
                  <a:gd name="T51" fmla="*/ 273 h 422"/>
                  <a:gd name="T52" fmla="*/ 32 w 531"/>
                  <a:gd name="T53" fmla="*/ 311 h 422"/>
                  <a:gd name="T54" fmla="*/ 61 w 531"/>
                  <a:gd name="T55" fmla="*/ 345 h 422"/>
                  <a:gd name="T56" fmla="*/ 97 w 531"/>
                  <a:gd name="T57" fmla="*/ 374 h 422"/>
                  <a:gd name="T58" fmla="*/ 139 w 531"/>
                  <a:gd name="T59" fmla="*/ 397 h 422"/>
                  <a:gd name="T60" fmla="*/ 187 w 531"/>
                  <a:gd name="T61" fmla="*/ 413 h 422"/>
                  <a:gd name="T62" fmla="*/ 238 w 531"/>
                  <a:gd name="T63" fmla="*/ 42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1" h="422">
                    <a:moveTo>
                      <a:pt x="266" y="422"/>
                    </a:moveTo>
                    <a:lnTo>
                      <a:pt x="294" y="421"/>
                    </a:lnTo>
                    <a:lnTo>
                      <a:pt x="320" y="417"/>
                    </a:lnTo>
                    <a:lnTo>
                      <a:pt x="346" y="413"/>
                    </a:lnTo>
                    <a:lnTo>
                      <a:pt x="370" y="406"/>
                    </a:lnTo>
                    <a:lnTo>
                      <a:pt x="393" y="397"/>
                    </a:lnTo>
                    <a:lnTo>
                      <a:pt x="415" y="386"/>
                    </a:lnTo>
                    <a:lnTo>
                      <a:pt x="435" y="374"/>
                    </a:lnTo>
                    <a:lnTo>
                      <a:pt x="454" y="360"/>
                    </a:lnTo>
                    <a:lnTo>
                      <a:pt x="471" y="345"/>
                    </a:lnTo>
                    <a:lnTo>
                      <a:pt x="486" y="329"/>
                    </a:lnTo>
                    <a:lnTo>
                      <a:pt x="499" y="311"/>
                    </a:lnTo>
                    <a:lnTo>
                      <a:pt x="510" y="293"/>
                    </a:lnTo>
                    <a:lnTo>
                      <a:pt x="519" y="273"/>
                    </a:lnTo>
                    <a:lnTo>
                      <a:pt x="525" y="254"/>
                    </a:lnTo>
                    <a:lnTo>
                      <a:pt x="530" y="233"/>
                    </a:lnTo>
                    <a:lnTo>
                      <a:pt x="531" y="211"/>
                    </a:lnTo>
                    <a:lnTo>
                      <a:pt x="530" y="189"/>
                    </a:lnTo>
                    <a:lnTo>
                      <a:pt x="525" y="168"/>
                    </a:lnTo>
                    <a:lnTo>
                      <a:pt x="519" y="149"/>
                    </a:lnTo>
                    <a:lnTo>
                      <a:pt x="510" y="129"/>
                    </a:lnTo>
                    <a:lnTo>
                      <a:pt x="499" y="111"/>
                    </a:lnTo>
                    <a:lnTo>
                      <a:pt x="486" y="93"/>
                    </a:lnTo>
                    <a:lnTo>
                      <a:pt x="471" y="77"/>
                    </a:lnTo>
                    <a:lnTo>
                      <a:pt x="454" y="62"/>
                    </a:lnTo>
                    <a:lnTo>
                      <a:pt x="435" y="49"/>
                    </a:lnTo>
                    <a:lnTo>
                      <a:pt x="415" y="36"/>
                    </a:lnTo>
                    <a:lnTo>
                      <a:pt x="393" y="25"/>
                    </a:lnTo>
                    <a:lnTo>
                      <a:pt x="370" y="16"/>
                    </a:lnTo>
                    <a:lnTo>
                      <a:pt x="346" y="9"/>
                    </a:lnTo>
                    <a:lnTo>
                      <a:pt x="320" y="5"/>
                    </a:lnTo>
                    <a:lnTo>
                      <a:pt x="294" y="1"/>
                    </a:lnTo>
                    <a:lnTo>
                      <a:pt x="266" y="0"/>
                    </a:lnTo>
                    <a:lnTo>
                      <a:pt x="238" y="1"/>
                    </a:lnTo>
                    <a:lnTo>
                      <a:pt x="212" y="5"/>
                    </a:lnTo>
                    <a:lnTo>
                      <a:pt x="187" y="9"/>
                    </a:lnTo>
                    <a:lnTo>
                      <a:pt x="162" y="16"/>
                    </a:lnTo>
                    <a:lnTo>
                      <a:pt x="139" y="25"/>
                    </a:lnTo>
                    <a:lnTo>
                      <a:pt x="118" y="36"/>
                    </a:lnTo>
                    <a:lnTo>
                      <a:pt x="97" y="49"/>
                    </a:lnTo>
                    <a:lnTo>
                      <a:pt x="78" y="62"/>
                    </a:lnTo>
                    <a:lnTo>
                      <a:pt x="61" y="77"/>
                    </a:lnTo>
                    <a:lnTo>
                      <a:pt x="45" y="93"/>
                    </a:lnTo>
                    <a:lnTo>
                      <a:pt x="32" y="111"/>
                    </a:lnTo>
                    <a:lnTo>
                      <a:pt x="21" y="129"/>
                    </a:lnTo>
                    <a:lnTo>
                      <a:pt x="12" y="149"/>
                    </a:lnTo>
                    <a:lnTo>
                      <a:pt x="6" y="168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3"/>
                    </a:lnTo>
                    <a:lnTo>
                      <a:pt x="6" y="254"/>
                    </a:lnTo>
                    <a:lnTo>
                      <a:pt x="12" y="273"/>
                    </a:lnTo>
                    <a:lnTo>
                      <a:pt x="21" y="293"/>
                    </a:lnTo>
                    <a:lnTo>
                      <a:pt x="32" y="311"/>
                    </a:lnTo>
                    <a:lnTo>
                      <a:pt x="45" y="329"/>
                    </a:lnTo>
                    <a:lnTo>
                      <a:pt x="61" y="345"/>
                    </a:lnTo>
                    <a:lnTo>
                      <a:pt x="78" y="360"/>
                    </a:lnTo>
                    <a:lnTo>
                      <a:pt x="97" y="374"/>
                    </a:lnTo>
                    <a:lnTo>
                      <a:pt x="118" y="386"/>
                    </a:lnTo>
                    <a:lnTo>
                      <a:pt x="139" y="397"/>
                    </a:lnTo>
                    <a:lnTo>
                      <a:pt x="162" y="406"/>
                    </a:lnTo>
                    <a:lnTo>
                      <a:pt x="187" y="413"/>
                    </a:lnTo>
                    <a:lnTo>
                      <a:pt x="212" y="417"/>
                    </a:lnTo>
                    <a:lnTo>
                      <a:pt x="238" y="421"/>
                    </a:lnTo>
                    <a:lnTo>
                      <a:pt x="266" y="422"/>
                    </a:lnTo>
                    <a:close/>
                  </a:path>
                </a:pathLst>
              </a:custGeom>
              <a:solidFill>
                <a:srgbClr val="DD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8" name="Freeform 31"/>
              <p:cNvSpPr>
                <a:spLocks/>
              </p:cNvSpPr>
              <p:nvPr/>
            </p:nvSpPr>
            <p:spPr bwMode="auto">
              <a:xfrm>
                <a:off x="1120972" y="1347318"/>
                <a:ext cx="414338" cy="328613"/>
              </a:xfrm>
              <a:custGeom>
                <a:avLst/>
                <a:gdLst>
                  <a:gd name="T0" fmla="*/ 288 w 521"/>
                  <a:gd name="T1" fmla="*/ 412 h 414"/>
                  <a:gd name="T2" fmla="*/ 338 w 521"/>
                  <a:gd name="T3" fmla="*/ 404 h 414"/>
                  <a:gd name="T4" fmla="*/ 385 w 521"/>
                  <a:gd name="T5" fmla="*/ 388 h 414"/>
                  <a:gd name="T6" fmla="*/ 427 w 521"/>
                  <a:gd name="T7" fmla="*/ 366 h 414"/>
                  <a:gd name="T8" fmla="*/ 461 w 521"/>
                  <a:gd name="T9" fmla="*/ 338 h 414"/>
                  <a:gd name="T10" fmla="*/ 490 w 521"/>
                  <a:gd name="T11" fmla="*/ 305 h 414"/>
                  <a:gd name="T12" fmla="*/ 510 w 521"/>
                  <a:gd name="T13" fmla="*/ 267 h 414"/>
                  <a:gd name="T14" fmla="*/ 520 w 521"/>
                  <a:gd name="T15" fmla="*/ 227 h 414"/>
                  <a:gd name="T16" fmla="*/ 520 w 521"/>
                  <a:gd name="T17" fmla="*/ 185 h 414"/>
                  <a:gd name="T18" fmla="*/ 510 w 521"/>
                  <a:gd name="T19" fmla="*/ 145 h 414"/>
                  <a:gd name="T20" fmla="*/ 490 w 521"/>
                  <a:gd name="T21" fmla="*/ 108 h 414"/>
                  <a:gd name="T22" fmla="*/ 461 w 521"/>
                  <a:gd name="T23" fmla="*/ 75 h 414"/>
                  <a:gd name="T24" fmla="*/ 427 w 521"/>
                  <a:gd name="T25" fmla="*/ 47 h 414"/>
                  <a:gd name="T26" fmla="*/ 385 w 521"/>
                  <a:gd name="T27" fmla="*/ 25 h 414"/>
                  <a:gd name="T28" fmla="*/ 338 w 521"/>
                  <a:gd name="T29" fmla="*/ 9 h 414"/>
                  <a:gd name="T30" fmla="*/ 288 w 521"/>
                  <a:gd name="T31" fmla="*/ 1 h 414"/>
                  <a:gd name="T32" fmla="*/ 235 w 521"/>
                  <a:gd name="T33" fmla="*/ 1 h 414"/>
                  <a:gd name="T34" fmla="*/ 184 w 521"/>
                  <a:gd name="T35" fmla="*/ 9 h 414"/>
                  <a:gd name="T36" fmla="*/ 137 w 521"/>
                  <a:gd name="T37" fmla="*/ 25 h 414"/>
                  <a:gd name="T38" fmla="*/ 95 w 521"/>
                  <a:gd name="T39" fmla="*/ 47 h 414"/>
                  <a:gd name="T40" fmla="*/ 60 w 521"/>
                  <a:gd name="T41" fmla="*/ 75 h 414"/>
                  <a:gd name="T42" fmla="*/ 31 w 521"/>
                  <a:gd name="T43" fmla="*/ 108 h 414"/>
                  <a:gd name="T44" fmla="*/ 11 w 521"/>
                  <a:gd name="T45" fmla="*/ 145 h 414"/>
                  <a:gd name="T46" fmla="*/ 1 w 521"/>
                  <a:gd name="T47" fmla="*/ 185 h 414"/>
                  <a:gd name="T48" fmla="*/ 1 w 521"/>
                  <a:gd name="T49" fmla="*/ 227 h 414"/>
                  <a:gd name="T50" fmla="*/ 11 w 521"/>
                  <a:gd name="T51" fmla="*/ 267 h 414"/>
                  <a:gd name="T52" fmla="*/ 31 w 521"/>
                  <a:gd name="T53" fmla="*/ 305 h 414"/>
                  <a:gd name="T54" fmla="*/ 60 w 521"/>
                  <a:gd name="T55" fmla="*/ 338 h 414"/>
                  <a:gd name="T56" fmla="*/ 95 w 521"/>
                  <a:gd name="T57" fmla="*/ 366 h 414"/>
                  <a:gd name="T58" fmla="*/ 137 w 521"/>
                  <a:gd name="T59" fmla="*/ 388 h 414"/>
                  <a:gd name="T60" fmla="*/ 184 w 521"/>
                  <a:gd name="T61" fmla="*/ 404 h 414"/>
                  <a:gd name="T62" fmla="*/ 235 w 521"/>
                  <a:gd name="T63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1" h="414">
                    <a:moveTo>
                      <a:pt x="261" y="414"/>
                    </a:moveTo>
                    <a:lnTo>
                      <a:pt x="288" y="412"/>
                    </a:lnTo>
                    <a:lnTo>
                      <a:pt x="314" y="409"/>
                    </a:lnTo>
                    <a:lnTo>
                      <a:pt x="338" y="404"/>
                    </a:lnTo>
                    <a:lnTo>
                      <a:pt x="362" y="397"/>
                    </a:lnTo>
                    <a:lnTo>
                      <a:pt x="385" y="388"/>
                    </a:lnTo>
                    <a:lnTo>
                      <a:pt x="406" y="378"/>
                    </a:lnTo>
                    <a:lnTo>
                      <a:pt x="427" y="366"/>
                    </a:lnTo>
                    <a:lnTo>
                      <a:pt x="445" y="352"/>
                    </a:lnTo>
                    <a:lnTo>
                      <a:pt x="461" y="338"/>
                    </a:lnTo>
                    <a:lnTo>
                      <a:pt x="476" y="321"/>
                    </a:lnTo>
                    <a:lnTo>
                      <a:pt x="490" y="305"/>
                    </a:lnTo>
                    <a:lnTo>
                      <a:pt x="501" y="287"/>
                    </a:lnTo>
                    <a:lnTo>
                      <a:pt x="510" y="267"/>
                    </a:lnTo>
                    <a:lnTo>
                      <a:pt x="516" y="248"/>
                    </a:lnTo>
                    <a:lnTo>
                      <a:pt x="520" y="227"/>
                    </a:lnTo>
                    <a:lnTo>
                      <a:pt x="521" y="206"/>
                    </a:lnTo>
                    <a:lnTo>
                      <a:pt x="520" y="185"/>
                    </a:lnTo>
                    <a:lnTo>
                      <a:pt x="516" y="165"/>
                    </a:lnTo>
                    <a:lnTo>
                      <a:pt x="510" y="145"/>
                    </a:lnTo>
                    <a:lnTo>
                      <a:pt x="501" y="125"/>
                    </a:lnTo>
                    <a:lnTo>
                      <a:pt x="490" y="108"/>
                    </a:lnTo>
                    <a:lnTo>
                      <a:pt x="476" y="91"/>
                    </a:lnTo>
                    <a:lnTo>
                      <a:pt x="461" y="75"/>
                    </a:lnTo>
                    <a:lnTo>
                      <a:pt x="445" y="60"/>
                    </a:lnTo>
                    <a:lnTo>
                      <a:pt x="427" y="47"/>
                    </a:lnTo>
                    <a:lnTo>
                      <a:pt x="406" y="35"/>
                    </a:lnTo>
                    <a:lnTo>
                      <a:pt x="385" y="25"/>
                    </a:lnTo>
                    <a:lnTo>
                      <a:pt x="362" y="16"/>
                    </a:lnTo>
                    <a:lnTo>
                      <a:pt x="338" y="9"/>
                    </a:lnTo>
                    <a:lnTo>
                      <a:pt x="314" y="4"/>
                    </a:lnTo>
                    <a:lnTo>
                      <a:pt x="288" y="1"/>
                    </a:lnTo>
                    <a:lnTo>
                      <a:pt x="261" y="0"/>
                    </a:lnTo>
                    <a:lnTo>
                      <a:pt x="235" y="1"/>
                    </a:lnTo>
                    <a:lnTo>
                      <a:pt x="208" y="4"/>
                    </a:lnTo>
                    <a:lnTo>
                      <a:pt x="184" y="9"/>
                    </a:lnTo>
                    <a:lnTo>
                      <a:pt x="160" y="16"/>
                    </a:lnTo>
                    <a:lnTo>
                      <a:pt x="137" y="25"/>
                    </a:lnTo>
                    <a:lnTo>
                      <a:pt x="115" y="35"/>
                    </a:lnTo>
                    <a:lnTo>
                      <a:pt x="95" y="47"/>
                    </a:lnTo>
                    <a:lnTo>
                      <a:pt x="77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8"/>
                    </a:lnTo>
                    <a:lnTo>
                      <a:pt x="20" y="125"/>
                    </a:lnTo>
                    <a:lnTo>
                      <a:pt x="11" y="145"/>
                    </a:lnTo>
                    <a:lnTo>
                      <a:pt x="5" y="165"/>
                    </a:lnTo>
                    <a:lnTo>
                      <a:pt x="1" y="185"/>
                    </a:lnTo>
                    <a:lnTo>
                      <a:pt x="0" y="206"/>
                    </a:lnTo>
                    <a:lnTo>
                      <a:pt x="1" y="227"/>
                    </a:lnTo>
                    <a:lnTo>
                      <a:pt x="5" y="248"/>
                    </a:lnTo>
                    <a:lnTo>
                      <a:pt x="11" y="267"/>
                    </a:lnTo>
                    <a:lnTo>
                      <a:pt x="20" y="287"/>
                    </a:lnTo>
                    <a:lnTo>
                      <a:pt x="31" y="305"/>
                    </a:lnTo>
                    <a:lnTo>
                      <a:pt x="45" y="321"/>
                    </a:lnTo>
                    <a:lnTo>
                      <a:pt x="60" y="338"/>
                    </a:lnTo>
                    <a:lnTo>
                      <a:pt x="77" y="352"/>
                    </a:lnTo>
                    <a:lnTo>
                      <a:pt x="95" y="366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60" y="397"/>
                    </a:lnTo>
                    <a:lnTo>
                      <a:pt x="184" y="404"/>
                    </a:lnTo>
                    <a:lnTo>
                      <a:pt x="208" y="409"/>
                    </a:lnTo>
                    <a:lnTo>
                      <a:pt x="235" y="412"/>
                    </a:lnTo>
                    <a:lnTo>
                      <a:pt x="261" y="414"/>
                    </a:lnTo>
                    <a:close/>
                  </a:path>
                </a:pathLst>
              </a:custGeom>
              <a:solidFill>
                <a:srgbClr val="E2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9" name="Freeform 32"/>
              <p:cNvSpPr>
                <a:spLocks/>
              </p:cNvSpPr>
              <p:nvPr/>
            </p:nvSpPr>
            <p:spPr bwMode="auto">
              <a:xfrm>
                <a:off x="1125735" y="1350493"/>
                <a:ext cx="404813" cy="320675"/>
              </a:xfrm>
              <a:custGeom>
                <a:avLst/>
                <a:gdLst>
                  <a:gd name="T0" fmla="*/ 283 w 511"/>
                  <a:gd name="T1" fmla="*/ 405 h 406"/>
                  <a:gd name="T2" fmla="*/ 332 w 511"/>
                  <a:gd name="T3" fmla="*/ 397 h 406"/>
                  <a:gd name="T4" fmla="*/ 378 w 511"/>
                  <a:gd name="T5" fmla="*/ 382 h 406"/>
                  <a:gd name="T6" fmla="*/ 418 w 511"/>
                  <a:gd name="T7" fmla="*/ 360 h 406"/>
                  <a:gd name="T8" fmla="*/ 453 w 511"/>
                  <a:gd name="T9" fmla="*/ 332 h 406"/>
                  <a:gd name="T10" fmla="*/ 481 w 511"/>
                  <a:gd name="T11" fmla="*/ 300 h 406"/>
                  <a:gd name="T12" fmla="*/ 499 w 511"/>
                  <a:gd name="T13" fmla="*/ 264 h 406"/>
                  <a:gd name="T14" fmla="*/ 509 w 511"/>
                  <a:gd name="T15" fmla="*/ 224 h 406"/>
                  <a:gd name="T16" fmla="*/ 509 w 511"/>
                  <a:gd name="T17" fmla="*/ 182 h 406"/>
                  <a:gd name="T18" fmla="*/ 499 w 511"/>
                  <a:gd name="T19" fmla="*/ 143 h 406"/>
                  <a:gd name="T20" fmla="*/ 481 w 511"/>
                  <a:gd name="T21" fmla="*/ 106 h 406"/>
                  <a:gd name="T22" fmla="*/ 453 w 511"/>
                  <a:gd name="T23" fmla="*/ 74 h 406"/>
                  <a:gd name="T24" fmla="*/ 418 w 511"/>
                  <a:gd name="T25" fmla="*/ 46 h 406"/>
                  <a:gd name="T26" fmla="*/ 378 w 511"/>
                  <a:gd name="T27" fmla="*/ 24 h 406"/>
                  <a:gd name="T28" fmla="*/ 332 w 511"/>
                  <a:gd name="T29" fmla="*/ 9 h 406"/>
                  <a:gd name="T30" fmla="*/ 283 w 511"/>
                  <a:gd name="T31" fmla="*/ 1 h 406"/>
                  <a:gd name="T32" fmla="*/ 230 w 511"/>
                  <a:gd name="T33" fmla="*/ 1 h 406"/>
                  <a:gd name="T34" fmla="*/ 180 w 511"/>
                  <a:gd name="T35" fmla="*/ 9 h 406"/>
                  <a:gd name="T36" fmla="*/ 134 w 511"/>
                  <a:gd name="T37" fmla="*/ 24 h 406"/>
                  <a:gd name="T38" fmla="*/ 94 w 511"/>
                  <a:gd name="T39" fmla="*/ 46 h 406"/>
                  <a:gd name="T40" fmla="*/ 59 w 511"/>
                  <a:gd name="T41" fmla="*/ 74 h 406"/>
                  <a:gd name="T42" fmla="*/ 32 w 511"/>
                  <a:gd name="T43" fmla="*/ 106 h 406"/>
                  <a:gd name="T44" fmla="*/ 12 w 511"/>
                  <a:gd name="T45" fmla="*/ 143 h 406"/>
                  <a:gd name="T46" fmla="*/ 2 w 511"/>
                  <a:gd name="T47" fmla="*/ 182 h 406"/>
                  <a:gd name="T48" fmla="*/ 2 w 511"/>
                  <a:gd name="T49" fmla="*/ 224 h 406"/>
                  <a:gd name="T50" fmla="*/ 12 w 511"/>
                  <a:gd name="T51" fmla="*/ 264 h 406"/>
                  <a:gd name="T52" fmla="*/ 32 w 511"/>
                  <a:gd name="T53" fmla="*/ 300 h 406"/>
                  <a:gd name="T54" fmla="*/ 59 w 511"/>
                  <a:gd name="T55" fmla="*/ 332 h 406"/>
                  <a:gd name="T56" fmla="*/ 94 w 511"/>
                  <a:gd name="T57" fmla="*/ 360 h 406"/>
                  <a:gd name="T58" fmla="*/ 134 w 511"/>
                  <a:gd name="T59" fmla="*/ 382 h 406"/>
                  <a:gd name="T60" fmla="*/ 180 w 511"/>
                  <a:gd name="T61" fmla="*/ 397 h 406"/>
                  <a:gd name="T62" fmla="*/ 230 w 511"/>
                  <a:gd name="T63" fmla="*/ 40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1" h="406">
                    <a:moveTo>
                      <a:pt x="256" y="406"/>
                    </a:moveTo>
                    <a:lnTo>
                      <a:pt x="283" y="405"/>
                    </a:lnTo>
                    <a:lnTo>
                      <a:pt x="308" y="401"/>
                    </a:lnTo>
                    <a:lnTo>
                      <a:pt x="332" y="397"/>
                    </a:lnTo>
                    <a:lnTo>
                      <a:pt x="355" y="390"/>
                    </a:lnTo>
                    <a:lnTo>
                      <a:pt x="378" y="382"/>
                    </a:lnTo>
                    <a:lnTo>
                      <a:pt x="399" y="371"/>
                    </a:lnTo>
                    <a:lnTo>
                      <a:pt x="418" y="360"/>
                    </a:lnTo>
                    <a:lnTo>
                      <a:pt x="437" y="347"/>
                    </a:lnTo>
                    <a:lnTo>
                      <a:pt x="453" y="332"/>
                    </a:lnTo>
                    <a:lnTo>
                      <a:pt x="468" y="317"/>
                    </a:lnTo>
                    <a:lnTo>
                      <a:pt x="481" y="300"/>
                    </a:lnTo>
                    <a:lnTo>
                      <a:pt x="491" y="283"/>
                    </a:lnTo>
                    <a:lnTo>
                      <a:pt x="499" y="264"/>
                    </a:lnTo>
                    <a:lnTo>
                      <a:pt x="506" y="245"/>
                    </a:lnTo>
                    <a:lnTo>
                      <a:pt x="509" y="224"/>
                    </a:lnTo>
                    <a:lnTo>
                      <a:pt x="511" y="203"/>
                    </a:lnTo>
                    <a:lnTo>
                      <a:pt x="509" y="182"/>
                    </a:lnTo>
                    <a:lnTo>
                      <a:pt x="506" y="163"/>
                    </a:lnTo>
                    <a:lnTo>
                      <a:pt x="499" y="143"/>
                    </a:lnTo>
                    <a:lnTo>
                      <a:pt x="491" y="125"/>
                    </a:lnTo>
                    <a:lnTo>
                      <a:pt x="481" y="106"/>
                    </a:lnTo>
                    <a:lnTo>
                      <a:pt x="468" y="90"/>
                    </a:lnTo>
                    <a:lnTo>
                      <a:pt x="453" y="74"/>
                    </a:lnTo>
                    <a:lnTo>
                      <a:pt x="437" y="60"/>
                    </a:lnTo>
                    <a:lnTo>
                      <a:pt x="418" y="46"/>
                    </a:lnTo>
                    <a:lnTo>
                      <a:pt x="399" y="35"/>
                    </a:lnTo>
                    <a:lnTo>
                      <a:pt x="378" y="24"/>
                    </a:lnTo>
                    <a:lnTo>
                      <a:pt x="355" y="16"/>
                    </a:lnTo>
                    <a:lnTo>
                      <a:pt x="332" y="9"/>
                    </a:lnTo>
                    <a:lnTo>
                      <a:pt x="308" y="5"/>
                    </a:lnTo>
                    <a:lnTo>
                      <a:pt x="283" y="1"/>
                    </a:lnTo>
                    <a:lnTo>
                      <a:pt x="256" y="0"/>
                    </a:lnTo>
                    <a:lnTo>
                      <a:pt x="230" y="1"/>
                    </a:lnTo>
                    <a:lnTo>
                      <a:pt x="204" y="5"/>
                    </a:lnTo>
                    <a:lnTo>
                      <a:pt x="180" y="9"/>
                    </a:lnTo>
                    <a:lnTo>
                      <a:pt x="156" y="16"/>
                    </a:lnTo>
                    <a:lnTo>
                      <a:pt x="134" y="24"/>
                    </a:lnTo>
                    <a:lnTo>
                      <a:pt x="113" y="35"/>
                    </a:lnTo>
                    <a:lnTo>
                      <a:pt x="94" y="46"/>
                    </a:lnTo>
                    <a:lnTo>
                      <a:pt x="75" y="60"/>
                    </a:lnTo>
                    <a:lnTo>
                      <a:pt x="59" y="74"/>
                    </a:lnTo>
                    <a:lnTo>
                      <a:pt x="44" y="90"/>
                    </a:lnTo>
                    <a:lnTo>
                      <a:pt x="32" y="106"/>
                    </a:lnTo>
                    <a:lnTo>
                      <a:pt x="20" y="125"/>
                    </a:lnTo>
                    <a:lnTo>
                      <a:pt x="12" y="143"/>
                    </a:lnTo>
                    <a:lnTo>
                      <a:pt x="5" y="163"/>
                    </a:lnTo>
                    <a:lnTo>
                      <a:pt x="2" y="182"/>
                    </a:lnTo>
                    <a:lnTo>
                      <a:pt x="0" y="203"/>
                    </a:lnTo>
                    <a:lnTo>
                      <a:pt x="2" y="224"/>
                    </a:lnTo>
                    <a:lnTo>
                      <a:pt x="5" y="245"/>
                    </a:lnTo>
                    <a:lnTo>
                      <a:pt x="12" y="264"/>
                    </a:lnTo>
                    <a:lnTo>
                      <a:pt x="20" y="283"/>
                    </a:lnTo>
                    <a:lnTo>
                      <a:pt x="32" y="300"/>
                    </a:lnTo>
                    <a:lnTo>
                      <a:pt x="44" y="317"/>
                    </a:lnTo>
                    <a:lnTo>
                      <a:pt x="59" y="332"/>
                    </a:lnTo>
                    <a:lnTo>
                      <a:pt x="75" y="347"/>
                    </a:lnTo>
                    <a:lnTo>
                      <a:pt x="94" y="360"/>
                    </a:lnTo>
                    <a:lnTo>
                      <a:pt x="113" y="371"/>
                    </a:lnTo>
                    <a:lnTo>
                      <a:pt x="134" y="382"/>
                    </a:lnTo>
                    <a:lnTo>
                      <a:pt x="156" y="390"/>
                    </a:lnTo>
                    <a:lnTo>
                      <a:pt x="180" y="397"/>
                    </a:lnTo>
                    <a:lnTo>
                      <a:pt x="204" y="401"/>
                    </a:lnTo>
                    <a:lnTo>
                      <a:pt x="230" y="405"/>
                    </a:lnTo>
                    <a:lnTo>
                      <a:pt x="256" y="406"/>
                    </a:lnTo>
                    <a:close/>
                  </a:path>
                </a:pathLst>
              </a:custGeom>
              <a:solidFill>
                <a:srgbClr val="EA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0" name="Freeform 33"/>
              <p:cNvSpPr>
                <a:spLocks/>
              </p:cNvSpPr>
              <p:nvPr/>
            </p:nvSpPr>
            <p:spPr bwMode="auto">
              <a:xfrm>
                <a:off x="1128910" y="1353668"/>
                <a:ext cx="396875" cy="315913"/>
              </a:xfrm>
              <a:custGeom>
                <a:avLst/>
                <a:gdLst>
                  <a:gd name="T0" fmla="*/ 276 w 501"/>
                  <a:gd name="T1" fmla="*/ 396 h 398"/>
                  <a:gd name="T2" fmla="*/ 326 w 501"/>
                  <a:gd name="T3" fmla="*/ 388 h 398"/>
                  <a:gd name="T4" fmla="*/ 371 w 501"/>
                  <a:gd name="T5" fmla="*/ 373 h 398"/>
                  <a:gd name="T6" fmla="*/ 410 w 501"/>
                  <a:gd name="T7" fmla="*/ 353 h 398"/>
                  <a:gd name="T8" fmla="*/ 443 w 501"/>
                  <a:gd name="T9" fmla="*/ 325 h 398"/>
                  <a:gd name="T10" fmla="*/ 471 w 501"/>
                  <a:gd name="T11" fmla="*/ 294 h 398"/>
                  <a:gd name="T12" fmla="*/ 489 w 501"/>
                  <a:gd name="T13" fmla="*/ 258 h 398"/>
                  <a:gd name="T14" fmla="*/ 500 w 501"/>
                  <a:gd name="T15" fmla="*/ 219 h 398"/>
                  <a:gd name="T16" fmla="*/ 500 w 501"/>
                  <a:gd name="T17" fmla="*/ 177 h 398"/>
                  <a:gd name="T18" fmla="*/ 489 w 501"/>
                  <a:gd name="T19" fmla="*/ 139 h 398"/>
                  <a:gd name="T20" fmla="*/ 471 w 501"/>
                  <a:gd name="T21" fmla="*/ 104 h 398"/>
                  <a:gd name="T22" fmla="*/ 443 w 501"/>
                  <a:gd name="T23" fmla="*/ 72 h 398"/>
                  <a:gd name="T24" fmla="*/ 410 w 501"/>
                  <a:gd name="T25" fmla="*/ 45 h 398"/>
                  <a:gd name="T26" fmla="*/ 371 w 501"/>
                  <a:gd name="T27" fmla="*/ 24 h 398"/>
                  <a:gd name="T28" fmla="*/ 326 w 501"/>
                  <a:gd name="T29" fmla="*/ 9 h 398"/>
                  <a:gd name="T30" fmla="*/ 276 w 501"/>
                  <a:gd name="T31" fmla="*/ 1 h 398"/>
                  <a:gd name="T32" fmla="*/ 226 w 501"/>
                  <a:gd name="T33" fmla="*/ 1 h 398"/>
                  <a:gd name="T34" fmla="*/ 176 w 501"/>
                  <a:gd name="T35" fmla="*/ 9 h 398"/>
                  <a:gd name="T36" fmla="*/ 131 w 501"/>
                  <a:gd name="T37" fmla="*/ 24 h 398"/>
                  <a:gd name="T38" fmla="*/ 91 w 501"/>
                  <a:gd name="T39" fmla="*/ 45 h 398"/>
                  <a:gd name="T40" fmla="*/ 58 w 501"/>
                  <a:gd name="T41" fmla="*/ 72 h 398"/>
                  <a:gd name="T42" fmla="*/ 30 w 501"/>
                  <a:gd name="T43" fmla="*/ 104 h 398"/>
                  <a:gd name="T44" fmla="*/ 12 w 501"/>
                  <a:gd name="T45" fmla="*/ 139 h 398"/>
                  <a:gd name="T46" fmla="*/ 1 w 501"/>
                  <a:gd name="T47" fmla="*/ 177 h 398"/>
                  <a:gd name="T48" fmla="*/ 1 w 501"/>
                  <a:gd name="T49" fmla="*/ 219 h 398"/>
                  <a:gd name="T50" fmla="*/ 12 w 501"/>
                  <a:gd name="T51" fmla="*/ 258 h 398"/>
                  <a:gd name="T52" fmla="*/ 30 w 501"/>
                  <a:gd name="T53" fmla="*/ 294 h 398"/>
                  <a:gd name="T54" fmla="*/ 58 w 501"/>
                  <a:gd name="T55" fmla="*/ 325 h 398"/>
                  <a:gd name="T56" fmla="*/ 91 w 501"/>
                  <a:gd name="T57" fmla="*/ 353 h 398"/>
                  <a:gd name="T58" fmla="*/ 131 w 501"/>
                  <a:gd name="T59" fmla="*/ 373 h 398"/>
                  <a:gd name="T60" fmla="*/ 176 w 501"/>
                  <a:gd name="T61" fmla="*/ 388 h 398"/>
                  <a:gd name="T62" fmla="*/ 226 w 501"/>
                  <a:gd name="T63" fmla="*/ 39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1" h="398">
                    <a:moveTo>
                      <a:pt x="251" y="398"/>
                    </a:moveTo>
                    <a:lnTo>
                      <a:pt x="276" y="396"/>
                    </a:lnTo>
                    <a:lnTo>
                      <a:pt x="302" y="394"/>
                    </a:lnTo>
                    <a:lnTo>
                      <a:pt x="326" y="388"/>
                    </a:lnTo>
                    <a:lnTo>
                      <a:pt x="349" y="381"/>
                    </a:lnTo>
                    <a:lnTo>
                      <a:pt x="371" y="373"/>
                    </a:lnTo>
                    <a:lnTo>
                      <a:pt x="390" y="364"/>
                    </a:lnTo>
                    <a:lnTo>
                      <a:pt x="410" y="353"/>
                    </a:lnTo>
                    <a:lnTo>
                      <a:pt x="428" y="339"/>
                    </a:lnTo>
                    <a:lnTo>
                      <a:pt x="443" y="325"/>
                    </a:lnTo>
                    <a:lnTo>
                      <a:pt x="458" y="310"/>
                    </a:lnTo>
                    <a:lnTo>
                      <a:pt x="471" y="294"/>
                    </a:lnTo>
                    <a:lnTo>
                      <a:pt x="481" y="276"/>
                    </a:lnTo>
                    <a:lnTo>
                      <a:pt x="489" y="258"/>
                    </a:lnTo>
                    <a:lnTo>
                      <a:pt x="496" y="238"/>
                    </a:lnTo>
                    <a:lnTo>
                      <a:pt x="500" y="219"/>
                    </a:lnTo>
                    <a:lnTo>
                      <a:pt x="501" y="198"/>
                    </a:lnTo>
                    <a:lnTo>
                      <a:pt x="500" y="177"/>
                    </a:lnTo>
                    <a:lnTo>
                      <a:pt x="496" y="158"/>
                    </a:lnTo>
                    <a:lnTo>
                      <a:pt x="489" y="139"/>
                    </a:lnTo>
                    <a:lnTo>
                      <a:pt x="481" y="121"/>
                    </a:lnTo>
                    <a:lnTo>
                      <a:pt x="471" y="104"/>
                    </a:lnTo>
                    <a:lnTo>
                      <a:pt x="458" y="87"/>
                    </a:lnTo>
                    <a:lnTo>
                      <a:pt x="443" y="72"/>
                    </a:lnTo>
                    <a:lnTo>
                      <a:pt x="428" y="57"/>
                    </a:lnTo>
                    <a:lnTo>
                      <a:pt x="410" y="45"/>
                    </a:lnTo>
                    <a:lnTo>
                      <a:pt x="390" y="33"/>
                    </a:lnTo>
                    <a:lnTo>
                      <a:pt x="371" y="24"/>
                    </a:lnTo>
                    <a:lnTo>
                      <a:pt x="349" y="16"/>
                    </a:lnTo>
                    <a:lnTo>
                      <a:pt x="326" y="9"/>
                    </a:lnTo>
                    <a:lnTo>
                      <a:pt x="302" y="3"/>
                    </a:lnTo>
                    <a:lnTo>
                      <a:pt x="276" y="1"/>
                    </a:lnTo>
                    <a:lnTo>
                      <a:pt x="251" y="0"/>
                    </a:lnTo>
                    <a:lnTo>
                      <a:pt x="226" y="1"/>
                    </a:lnTo>
                    <a:lnTo>
                      <a:pt x="200" y="3"/>
                    </a:lnTo>
                    <a:lnTo>
                      <a:pt x="176" y="9"/>
                    </a:lnTo>
                    <a:lnTo>
                      <a:pt x="153" y="16"/>
                    </a:lnTo>
                    <a:lnTo>
                      <a:pt x="131" y="24"/>
                    </a:lnTo>
                    <a:lnTo>
                      <a:pt x="111" y="33"/>
                    </a:lnTo>
                    <a:lnTo>
                      <a:pt x="91" y="45"/>
                    </a:lnTo>
                    <a:lnTo>
                      <a:pt x="74" y="57"/>
                    </a:lnTo>
                    <a:lnTo>
                      <a:pt x="58" y="72"/>
                    </a:lnTo>
                    <a:lnTo>
                      <a:pt x="43" y="87"/>
                    </a:lnTo>
                    <a:lnTo>
                      <a:pt x="30" y="104"/>
                    </a:lnTo>
                    <a:lnTo>
                      <a:pt x="20" y="121"/>
                    </a:lnTo>
                    <a:lnTo>
                      <a:pt x="12" y="139"/>
                    </a:lnTo>
                    <a:lnTo>
                      <a:pt x="5" y="158"/>
                    </a:lnTo>
                    <a:lnTo>
                      <a:pt x="1" y="177"/>
                    </a:lnTo>
                    <a:lnTo>
                      <a:pt x="0" y="198"/>
                    </a:lnTo>
                    <a:lnTo>
                      <a:pt x="1" y="219"/>
                    </a:lnTo>
                    <a:lnTo>
                      <a:pt x="5" y="238"/>
                    </a:lnTo>
                    <a:lnTo>
                      <a:pt x="12" y="258"/>
                    </a:lnTo>
                    <a:lnTo>
                      <a:pt x="20" y="276"/>
                    </a:lnTo>
                    <a:lnTo>
                      <a:pt x="30" y="294"/>
                    </a:lnTo>
                    <a:lnTo>
                      <a:pt x="43" y="310"/>
                    </a:lnTo>
                    <a:lnTo>
                      <a:pt x="58" y="325"/>
                    </a:lnTo>
                    <a:lnTo>
                      <a:pt x="74" y="339"/>
                    </a:lnTo>
                    <a:lnTo>
                      <a:pt x="91" y="353"/>
                    </a:lnTo>
                    <a:lnTo>
                      <a:pt x="111" y="364"/>
                    </a:lnTo>
                    <a:lnTo>
                      <a:pt x="131" y="373"/>
                    </a:lnTo>
                    <a:lnTo>
                      <a:pt x="153" y="381"/>
                    </a:lnTo>
                    <a:lnTo>
                      <a:pt x="176" y="388"/>
                    </a:lnTo>
                    <a:lnTo>
                      <a:pt x="200" y="394"/>
                    </a:lnTo>
                    <a:lnTo>
                      <a:pt x="226" y="396"/>
                    </a:lnTo>
                    <a:lnTo>
                      <a:pt x="251" y="398"/>
                    </a:lnTo>
                    <a:close/>
                  </a:path>
                </a:pathLst>
              </a:custGeom>
              <a:solidFill>
                <a:srgbClr val="EFF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1" name="Freeform 34"/>
              <p:cNvSpPr>
                <a:spLocks/>
              </p:cNvSpPr>
              <p:nvPr/>
            </p:nvSpPr>
            <p:spPr bwMode="auto">
              <a:xfrm>
                <a:off x="1132085" y="1356843"/>
                <a:ext cx="390525" cy="307975"/>
              </a:xfrm>
              <a:custGeom>
                <a:avLst/>
                <a:gdLst>
                  <a:gd name="T0" fmla="*/ 271 w 491"/>
                  <a:gd name="T1" fmla="*/ 389 h 390"/>
                  <a:gd name="T2" fmla="*/ 319 w 491"/>
                  <a:gd name="T3" fmla="*/ 381 h 390"/>
                  <a:gd name="T4" fmla="*/ 364 w 491"/>
                  <a:gd name="T5" fmla="*/ 367 h 390"/>
                  <a:gd name="T6" fmla="*/ 403 w 491"/>
                  <a:gd name="T7" fmla="*/ 346 h 390"/>
                  <a:gd name="T8" fmla="*/ 435 w 491"/>
                  <a:gd name="T9" fmla="*/ 320 h 390"/>
                  <a:gd name="T10" fmla="*/ 461 w 491"/>
                  <a:gd name="T11" fmla="*/ 288 h 390"/>
                  <a:gd name="T12" fmla="*/ 480 w 491"/>
                  <a:gd name="T13" fmla="*/ 254 h 390"/>
                  <a:gd name="T14" fmla="*/ 490 w 491"/>
                  <a:gd name="T15" fmla="*/ 215 h 390"/>
                  <a:gd name="T16" fmla="*/ 490 w 491"/>
                  <a:gd name="T17" fmla="*/ 175 h 390"/>
                  <a:gd name="T18" fmla="*/ 480 w 491"/>
                  <a:gd name="T19" fmla="*/ 137 h 390"/>
                  <a:gd name="T20" fmla="*/ 461 w 491"/>
                  <a:gd name="T21" fmla="*/ 103 h 390"/>
                  <a:gd name="T22" fmla="*/ 435 w 491"/>
                  <a:gd name="T23" fmla="*/ 72 h 390"/>
                  <a:gd name="T24" fmla="*/ 403 w 491"/>
                  <a:gd name="T25" fmla="*/ 45 h 390"/>
                  <a:gd name="T26" fmla="*/ 364 w 491"/>
                  <a:gd name="T27" fmla="*/ 23 h 390"/>
                  <a:gd name="T28" fmla="*/ 319 w 491"/>
                  <a:gd name="T29" fmla="*/ 9 h 390"/>
                  <a:gd name="T30" fmla="*/ 271 w 491"/>
                  <a:gd name="T31" fmla="*/ 1 h 390"/>
                  <a:gd name="T32" fmla="*/ 221 w 491"/>
                  <a:gd name="T33" fmla="*/ 1 h 390"/>
                  <a:gd name="T34" fmla="*/ 172 w 491"/>
                  <a:gd name="T35" fmla="*/ 9 h 390"/>
                  <a:gd name="T36" fmla="*/ 129 w 491"/>
                  <a:gd name="T37" fmla="*/ 23 h 390"/>
                  <a:gd name="T38" fmla="*/ 89 w 491"/>
                  <a:gd name="T39" fmla="*/ 45 h 390"/>
                  <a:gd name="T40" fmla="*/ 56 w 491"/>
                  <a:gd name="T41" fmla="*/ 72 h 390"/>
                  <a:gd name="T42" fmla="*/ 30 w 491"/>
                  <a:gd name="T43" fmla="*/ 103 h 390"/>
                  <a:gd name="T44" fmla="*/ 11 w 491"/>
                  <a:gd name="T45" fmla="*/ 137 h 390"/>
                  <a:gd name="T46" fmla="*/ 1 w 491"/>
                  <a:gd name="T47" fmla="*/ 175 h 390"/>
                  <a:gd name="T48" fmla="*/ 1 w 491"/>
                  <a:gd name="T49" fmla="*/ 215 h 390"/>
                  <a:gd name="T50" fmla="*/ 11 w 491"/>
                  <a:gd name="T51" fmla="*/ 254 h 390"/>
                  <a:gd name="T52" fmla="*/ 30 w 491"/>
                  <a:gd name="T53" fmla="*/ 288 h 390"/>
                  <a:gd name="T54" fmla="*/ 56 w 491"/>
                  <a:gd name="T55" fmla="*/ 320 h 390"/>
                  <a:gd name="T56" fmla="*/ 89 w 491"/>
                  <a:gd name="T57" fmla="*/ 346 h 390"/>
                  <a:gd name="T58" fmla="*/ 129 w 491"/>
                  <a:gd name="T59" fmla="*/ 367 h 390"/>
                  <a:gd name="T60" fmla="*/ 172 w 491"/>
                  <a:gd name="T61" fmla="*/ 381 h 390"/>
                  <a:gd name="T62" fmla="*/ 221 w 491"/>
                  <a:gd name="T63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1" h="390">
                    <a:moveTo>
                      <a:pt x="246" y="390"/>
                    </a:moveTo>
                    <a:lnTo>
                      <a:pt x="271" y="389"/>
                    </a:lnTo>
                    <a:lnTo>
                      <a:pt x="296" y="386"/>
                    </a:lnTo>
                    <a:lnTo>
                      <a:pt x="319" y="381"/>
                    </a:lnTo>
                    <a:lnTo>
                      <a:pt x="342" y="375"/>
                    </a:lnTo>
                    <a:lnTo>
                      <a:pt x="364" y="367"/>
                    </a:lnTo>
                    <a:lnTo>
                      <a:pt x="383" y="356"/>
                    </a:lnTo>
                    <a:lnTo>
                      <a:pt x="403" y="346"/>
                    </a:lnTo>
                    <a:lnTo>
                      <a:pt x="420" y="333"/>
                    </a:lnTo>
                    <a:lnTo>
                      <a:pt x="435" y="320"/>
                    </a:lnTo>
                    <a:lnTo>
                      <a:pt x="450" y="305"/>
                    </a:lnTo>
                    <a:lnTo>
                      <a:pt x="461" y="288"/>
                    </a:lnTo>
                    <a:lnTo>
                      <a:pt x="472" y="271"/>
                    </a:lnTo>
                    <a:lnTo>
                      <a:pt x="480" y="254"/>
                    </a:lnTo>
                    <a:lnTo>
                      <a:pt x="487" y="234"/>
                    </a:lnTo>
                    <a:lnTo>
                      <a:pt x="490" y="215"/>
                    </a:lnTo>
                    <a:lnTo>
                      <a:pt x="491" y="195"/>
                    </a:lnTo>
                    <a:lnTo>
                      <a:pt x="490" y="175"/>
                    </a:lnTo>
                    <a:lnTo>
                      <a:pt x="487" y="156"/>
                    </a:lnTo>
                    <a:lnTo>
                      <a:pt x="480" y="137"/>
                    </a:lnTo>
                    <a:lnTo>
                      <a:pt x="472" y="119"/>
                    </a:lnTo>
                    <a:lnTo>
                      <a:pt x="461" y="103"/>
                    </a:lnTo>
                    <a:lnTo>
                      <a:pt x="450" y="87"/>
                    </a:lnTo>
                    <a:lnTo>
                      <a:pt x="435" y="72"/>
                    </a:lnTo>
                    <a:lnTo>
                      <a:pt x="420" y="58"/>
                    </a:lnTo>
                    <a:lnTo>
                      <a:pt x="403" y="45"/>
                    </a:lnTo>
                    <a:lnTo>
                      <a:pt x="383" y="34"/>
                    </a:lnTo>
                    <a:lnTo>
                      <a:pt x="364" y="23"/>
                    </a:lnTo>
                    <a:lnTo>
                      <a:pt x="342" y="15"/>
                    </a:lnTo>
                    <a:lnTo>
                      <a:pt x="319" y="9"/>
                    </a:lnTo>
                    <a:lnTo>
                      <a:pt x="296" y="4"/>
                    </a:lnTo>
                    <a:lnTo>
                      <a:pt x="271" y="1"/>
                    </a:lnTo>
                    <a:lnTo>
                      <a:pt x="246" y="0"/>
                    </a:lnTo>
                    <a:lnTo>
                      <a:pt x="221" y="1"/>
                    </a:lnTo>
                    <a:lnTo>
                      <a:pt x="197" y="4"/>
                    </a:lnTo>
                    <a:lnTo>
                      <a:pt x="172" y="9"/>
                    </a:lnTo>
                    <a:lnTo>
                      <a:pt x="150" y="15"/>
                    </a:lnTo>
                    <a:lnTo>
                      <a:pt x="129" y="23"/>
                    </a:lnTo>
                    <a:lnTo>
                      <a:pt x="108" y="34"/>
                    </a:lnTo>
                    <a:lnTo>
                      <a:pt x="89" y="45"/>
                    </a:lnTo>
                    <a:lnTo>
                      <a:pt x="72" y="58"/>
                    </a:lnTo>
                    <a:lnTo>
                      <a:pt x="56" y="72"/>
                    </a:lnTo>
                    <a:lnTo>
                      <a:pt x="42" y="87"/>
                    </a:lnTo>
                    <a:lnTo>
                      <a:pt x="30" y="103"/>
                    </a:lnTo>
                    <a:lnTo>
                      <a:pt x="19" y="119"/>
                    </a:lnTo>
                    <a:lnTo>
                      <a:pt x="11" y="137"/>
                    </a:lnTo>
                    <a:lnTo>
                      <a:pt x="4" y="156"/>
                    </a:lnTo>
                    <a:lnTo>
                      <a:pt x="1" y="175"/>
                    </a:lnTo>
                    <a:lnTo>
                      <a:pt x="0" y="195"/>
                    </a:lnTo>
                    <a:lnTo>
                      <a:pt x="1" y="215"/>
                    </a:lnTo>
                    <a:lnTo>
                      <a:pt x="4" y="234"/>
                    </a:lnTo>
                    <a:lnTo>
                      <a:pt x="11" y="254"/>
                    </a:lnTo>
                    <a:lnTo>
                      <a:pt x="19" y="271"/>
                    </a:lnTo>
                    <a:lnTo>
                      <a:pt x="30" y="288"/>
                    </a:lnTo>
                    <a:lnTo>
                      <a:pt x="42" y="305"/>
                    </a:lnTo>
                    <a:lnTo>
                      <a:pt x="56" y="320"/>
                    </a:lnTo>
                    <a:lnTo>
                      <a:pt x="72" y="333"/>
                    </a:lnTo>
                    <a:lnTo>
                      <a:pt x="89" y="346"/>
                    </a:lnTo>
                    <a:lnTo>
                      <a:pt x="108" y="356"/>
                    </a:lnTo>
                    <a:lnTo>
                      <a:pt x="129" y="367"/>
                    </a:lnTo>
                    <a:lnTo>
                      <a:pt x="150" y="375"/>
                    </a:lnTo>
                    <a:lnTo>
                      <a:pt x="172" y="381"/>
                    </a:lnTo>
                    <a:lnTo>
                      <a:pt x="197" y="386"/>
                    </a:lnTo>
                    <a:lnTo>
                      <a:pt x="221" y="389"/>
                    </a:lnTo>
                    <a:lnTo>
                      <a:pt x="246" y="390"/>
                    </a:lnTo>
                    <a:close/>
                  </a:path>
                </a:pathLst>
              </a:custGeom>
              <a:solidFill>
                <a:srgbClr val="F9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2" name="Freeform 35"/>
              <p:cNvSpPr>
                <a:spLocks/>
              </p:cNvSpPr>
              <p:nvPr/>
            </p:nvSpPr>
            <p:spPr bwMode="auto">
              <a:xfrm>
                <a:off x="1136847" y="1360018"/>
                <a:ext cx="381000" cy="303213"/>
              </a:xfrm>
              <a:custGeom>
                <a:avLst/>
                <a:gdLst>
                  <a:gd name="T0" fmla="*/ 265 w 481"/>
                  <a:gd name="T1" fmla="*/ 380 h 381"/>
                  <a:gd name="T2" fmla="*/ 312 w 481"/>
                  <a:gd name="T3" fmla="*/ 373 h 381"/>
                  <a:gd name="T4" fmla="*/ 355 w 481"/>
                  <a:gd name="T5" fmla="*/ 358 h 381"/>
                  <a:gd name="T6" fmla="*/ 393 w 481"/>
                  <a:gd name="T7" fmla="*/ 338 h 381"/>
                  <a:gd name="T8" fmla="*/ 426 w 481"/>
                  <a:gd name="T9" fmla="*/ 312 h 381"/>
                  <a:gd name="T10" fmla="*/ 452 w 481"/>
                  <a:gd name="T11" fmla="*/ 281 h 381"/>
                  <a:gd name="T12" fmla="*/ 470 w 481"/>
                  <a:gd name="T13" fmla="*/ 247 h 381"/>
                  <a:gd name="T14" fmla="*/ 479 w 481"/>
                  <a:gd name="T15" fmla="*/ 210 h 381"/>
                  <a:gd name="T16" fmla="*/ 479 w 481"/>
                  <a:gd name="T17" fmla="*/ 170 h 381"/>
                  <a:gd name="T18" fmla="*/ 470 w 481"/>
                  <a:gd name="T19" fmla="*/ 134 h 381"/>
                  <a:gd name="T20" fmla="*/ 452 w 481"/>
                  <a:gd name="T21" fmla="*/ 99 h 381"/>
                  <a:gd name="T22" fmla="*/ 426 w 481"/>
                  <a:gd name="T23" fmla="*/ 69 h 381"/>
                  <a:gd name="T24" fmla="*/ 393 w 481"/>
                  <a:gd name="T25" fmla="*/ 44 h 381"/>
                  <a:gd name="T26" fmla="*/ 355 w 481"/>
                  <a:gd name="T27" fmla="*/ 23 h 381"/>
                  <a:gd name="T28" fmla="*/ 312 w 481"/>
                  <a:gd name="T29" fmla="*/ 8 h 381"/>
                  <a:gd name="T30" fmla="*/ 265 w 481"/>
                  <a:gd name="T31" fmla="*/ 1 h 381"/>
                  <a:gd name="T32" fmla="*/ 217 w 481"/>
                  <a:gd name="T33" fmla="*/ 1 h 381"/>
                  <a:gd name="T34" fmla="*/ 170 w 481"/>
                  <a:gd name="T35" fmla="*/ 8 h 381"/>
                  <a:gd name="T36" fmla="*/ 127 w 481"/>
                  <a:gd name="T37" fmla="*/ 23 h 381"/>
                  <a:gd name="T38" fmla="*/ 88 w 481"/>
                  <a:gd name="T39" fmla="*/ 44 h 381"/>
                  <a:gd name="T40" fmla="*/ 56 w 481"/>
                  <a:gd name="T41" fmla="*/ 69 h 381"/>
                  <a:gd name="T42" fmla="*/ 29 w 481"/>
                  <a:gd name="T43" fmla="*/ 99 h 381"/>
                  <a:gd name="T44" fmla="*/ 11 w 481"/>
                  <a:gd name="T45" fmla="*/ 134 h 381"/>
                  <a:gd name="T46" fmla="*/ 2 w 481"/>
                  <a:gd name="T47" fmla="*/ 170 h 381"/>
                  <a:gd name="T48" fmla="*/ 2 w 481"/>
                  <a:gd name="T49" fmla="*/ 210 h 381"/>
                  <a:gd name="T50" fmla="*/ 11 w 481"/>
                  <a:gd name="T51" fmla="*/ 247 h 381"/>
                  <a:gd name="T52" fmla="*/ 29 w 481"/>
                  <a:gd name="T53" fmla="*/ 281 h 381"/>
                  <a:gd name="T54" fmla="*/ 56 w 481"/>
                  <a:gd name="T55" fmla="*/ 312 h 381"/>
                  <a:gd name="T56" fmla="*/ 88 w 481"/>
                  <a:gd name="T57" fmla="*/ 338 h 381"/>
                  <a:gd name="T58" fmla="*/ 127 w 481"/>
                  <a:gd name="T59" fmla="*/ 358 h 381"/>
                  <a:gd name="T60" fmla="*/ 170 w 481"/>
                  <a:gd name="T61" fmla="*/ 373 h 381"/>
                  <a:gd name="T62" fmla="*/ 217 w 481"/>
                  <a:gd name="T63" fmla="*/ 38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1" h="381">
                    <a:moveTo>
                      <a:pt x="241" y="381"/>
                    </a:moveTo>
                    <a:lnTo>
                      <a:pt x="265" y="380"/>
                    </a:lnTo>
                    <a:lnTo>
                      <a:pt x="289" y="378"/>
                    </a:lnTo>
                    <a:lnTo>
                      <a:pt x="312" y="373"/>
                    </a:lnTo>
                    <a:lnTo>
                      <a:pt x="334" y="366"/>
                    </a:lnTo>
                    <a:lnTo>
                      <a:pt x="355" y="358"/>
                    </a:lnTo>
                    <a:lnTo>
                      <a:pt x="375" y="349"/>
                    </a:lnTo>
                    <a:lnTo>
                      <a:pt x="393" y="338"/>
                    </a:lnTo>
                    <a:lnTo>
                      <a:pt x="410" y="325"/>
                    </a:lnTo>
                    <a:lnTo>
                      <a:pt x="426" y="312"/>
                    </a:lnTo>
                    <a:lnTo>
                      <a:pt x="440" y="297"/>
                    </a:lnTo>
                    <a:lnTo>
                      <a:pt x="452" y="281"/>
                    </a:lnTo>
                    <a:lnTo>
                      <a:pt x="462" y="265"/>
                    </a:lnTo>
                    <a:lnTo>
                      <a:pt x="470" y="247"/>
                    </a:lnTo>
                    <a:lnTo>
                      <a:pt x="476" y="229"/>
                    </a:lnTo>
                    <a:lnTo>
                      <a:pt x="479" y="210"/>
                    </a:lnTo>
                    <a:lnTo>
                      <a:pt x="481" y="190"/>
                    </a:lnTo>
                    <a:lnTo>
                      <a:pt x="479" y="170"/>
                    </a:lnTo>
                    <a:lnTo>
                      <a:pt x="476" y="152"/>
                    </a:lnTo>
                    <a:lnTo>
                      <a:pt x="470" y="134"/>
                    </a:lnTo>
                    <a:lnTo>
                      <a:pt x="462" y="116"/>
                    </a:lnTo>
                    <a:lnTo>
                      <a:pt x="452" y="99"/>
                    </a:lnTo>
                    <a:lnTo>
                      <a:pt x="440" y="84"/>
                    </a:lnTo>
                    <a:lnTo>
                      <a:pt x="426" y="69"/>
                    </a:lnTo>
                    <a:lnTo>
                      <a:pt x="410" y="55"/>
                    </a:lnTo>
                    <a:lnTo>
                      <a:pt x="393" y="44"/>
                    </a:lnTo>
                    <a:lnTo>
                      <a:pt x="375" y="32"/>
                    </a:lnTo>
                    <a:lnTo>
                      <a:pt x="355" y="23"/>
                    </a:lnTo>
                    <a:lnTo>
                      <a:pt x="334" y="15"/>
                    </a:lnTo>
                    <a:lnTo>
                      <a:pt x="312" y="8"/>
                    </a:lnTo>
                    <a:lnTo>
                      <a:pt x="289" y="3"/>
                    </a:lnTo>
                    <a:lnTo>
                      <a:pt x="265" y="1"/>
                    </a:lnTo>
                    <a:lnTo>
                      <a:pt x="241" y="0"/>
                    </a:lnTo>
                    <a:lnTo>
                      <a:pt x="217" y="1"/>
                    </a:lnTo>
                    <a:lnTo>
                      <a:pt x="193" y="3"/>
                    </a:lnTo>
                    <a:lnTo>
                      <a:pt x="170" y="8"/>
                    </a:lnTo>
                    <a:lnTo>
                      <a:pt x="148" y="15"/>
                    </a:lnTo>
                    <a:lnTo>
                      <a:pt x="127" y="23"/>
                    </a:lnTo>
                    <a:lnTo>
                      <a:pt x="106" y="32"/>
                    </a:lnTo>
                    <a:lnTo>
                      <a:pt x="88" y="44"/>
                    </a:lnTo>
                    <a:lnTo>
                      <a:pt x="71" y="55"/>
                    </a:lnTo>
                    <a:lnTo>
                      <a:pt x="56" y="69"/>
                    </a:lnTo>
                    <a:lnTo>
                      <a:pt x="42" y="84"/>
                    </a:lnTo>
                    <a:lnTo>
                      <a:pt x="29" y="99"/>
                    </a:lnTo>
                    <a:lnTo>
                      <a:pt x="19" y="116"/>
                    </a:lnTo>
                    <a:lnTo>
                      <a:pt x="11" y="134"/>
                    </a:lnTo>
                    <a:lnTo>
                      <a:pt x="5" y="152"/>
                    </a:lnTo>
                    <a:lnTo>
                      <a:pt x="2" y="170"/>
                    </a:lnTo>
                    <a:lnTo>
                      <a:pt x="0" y="190"/>
                    </a:lnTo>
                    <a:lnTo>
                      <a:pt x="2" y="210"/>
                    </a:lnTo>
                    <a:lnTo>
                      <a:pt x="5" y="229"/>
                    </a:lnTo>
                    <a:lnTo>
                      <a:pt x="11" y="247"/>
                    </a:lnTo>
                    <a:lnTo>
                      <a:pt x="19" y="265"/>
                    </a:lnTo>
                    <a:lnTo>
                      <a:pt x="29" y="281"/>
                    </a:lnTo>
                    <a:lnTo>
                      <a:pt x="42" y="297"/>
                    </a:lnTo>
                    <a:lnTo>
                      <a:pt x="56" y="312"/>
                    </a:lnTo>
                    <a:lnTo>
                      <a:pt x="71" y="325"/>
                    </a:lnTo>
                    <a:lnTo>
                      <a:pt x="88" y="338"/>
                    </a:lnTo>
                    <a:lnTo>
                      <a:pt x="106" y="349"/>
                    </a:lnTo>
                    <a:lnTo>
                      <a:pt x="127" y="358"/>
                    </a:lnTo>
                    <a:lnTo>
                      <a:pt x="148" y="366"/>
                    </a:lnTo>
                    <a:lnTo>
                      <a:pt x="170" y="373"/>
                    </a:lnTo>
                    <a:lnTo>
                      <a:pt x="193" y="378"/>
                    </a:lnTo>
                    <a:lnTo>
                      <a:pt x="217" y="380"/>
                    </a:lnTo>
                    <a:lnTo>
                      <a:pt x="241" y="3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3" name="Freeform 36"/>
              <p:cNvSpPr>
                <a:spLocks/>
              </p:cNvSpPr>
              <p:nvPr/>
            </p:nvSpPr>
            <p:spPr bwMode="auto">
              <a:xfrm>
                <a:off x="901897" y="1288581"/>
                <a:ext cx="471488" cy="374650"/>
              </a:xfrm>
              <a:custGeom>
                <a:avLst/>
                <a:gdLst>
                  <a:gd name="T0" fmla="*/ 327 w 594"/>
                  <a:gd name="T1" fmla="*/ 470 h 471"/>
                  <a:gd name="T2" fmla="*/ 386 w 594"/>
                  <a:gd name="T3" fmla="*/ 461 h 471"/>
                  <a:gd name="T4" fmla="*/ 439 w 594"/>
                  <a:gd name="T5" fmla="*/ 443 h 471"/>
                  <a:gd name="T6" fmla="*/ 486 w 594"/>
                  <a:gd name="T7" fmla="*/ 417 h 471"/>
                  <a:gd name="T8" fmla="*/ 527 w 594"/>
                  <a:gd name="T9" fmla="*/ 385 h 471"/>
                  <a:gd name="T10" fmla="*/ 559 w 594"/>
                  <a:gd name="T11" fmla="*/ 348 h 471"/>
                  <a:gd name="T12" fmla="*/ 581 w 594"/>
                  <a:gd name="T13" fmla="*/ 305 h 471"/>
                  <a:gd name="T14" fmla="*/ 593 w 594"/>
                  <a:gd name="T15" fmla="*/ 260 h 471"/>
                  <a:gd name="T16" fmla="*/ 593 w 594"/>
                  <a:gd name="T17" fmla="*/ 212 h 471"/>
                  <a:gd name="T18" fmla="*/ 581 w 594"/>
                  <a:gd name="T19" fmla="*/ 166 h 471"/>
                  <a:gd name="T20" fmla="*/ 559 w 594"/>
                  <a:gd name="T21" fmla="*/ 123 h 471"/>
                  <a:gd name="T22" fmla="*/ 527 w 594"/>
                  <a:gd name="T23" fmla="*/ 86 h 471"/>
                  <a:gd name="T24" fmla="*/ 486 w 594"/>
                  <a:gd name="T25" fmla="*/ 54 h 471"/>
                  <a:gd name="T26" fmla="*/ 439 w 594"/>
                  <a:gd name="T27" fmla="*/ 29 h 471"/>
                  <a:gd name="T28" fmla="*/ 386 w 594"/>
                  <a:gd name="T29" fmla="*/ 10 h 471"/>
                  <a:gd name="T30" fmla="*/ 327 w 594"/>
                  <a:gd name="T31" fmla="*/ 1 h 471"/>
                  <a:gd name="T32" fmla="*/ 267 w 594"/>
                  <a:gd name="T33" fmla="*/ 1 h 471"/>
                  <a:gd name="T34" fmla="*/ 209 w 594"/>
                  <a:gd name="T35" fmla="*/ 10 h 471"/>
                  <a:gd name="T36" fmla="*/ 156 w 594"/>
                  <a:gd name="T37" fmla="*/ 29 h 471"/>
                  <a:gd name="T38" fmla="*/ 109 w 594"/>
                  <a:gd name="T39" fmla="*/ 54 h 471"/>
                  <a:gd name="T40" fmla="*/ 68 w 594"/>
                  <a:gd name="T41" fmla="*/ 86 h 471"/>
                  <a:gd name="T42" fmla="*/ 36 w 594"/>
                  <a:gd name="T43" fmla="*/ 123 h 471"/>
                  <a:gd name="T44" fmla="*/ 14 w 594"/>
                  <a:gd name="T45" fmla="*/ 166 h 471"/>
                  <a:gd name="T46" fmla="*/ 2 w 594"/>
                  <a:gd name="T47" fmla="*/ 212 h 471"/>
                  <a:gd name="T48" fmla="*/ 2 w 594"/>
                  <a:gd name="T49" fmla="*/ 260 h 471"/>
                  <a:gd name="T50" fmla="*/ 14 w 594"/>
                  <a:gd name="T51" fmla="*/ 305 h 471"/>
                  <a:gd name="T52" fmla="*/ 36 w 594"/>
                  <a:gd name="T53" fmla="*/ 348 h 471"/>
                  <a:gd name="T54" fmla="*/ 68 w 594"/>
                  <a:gd name="T55" fmla="*/ 385 h 471"/>
                  <a:gd name="T56" fmla="*/ 109 w 594"/>
                  <a:gd name="T57" fmla="*/ 417 h 471"/>
                  <a:gd name="T58" fmla="*/ 156 w 594"/>
                  <a:gd name="T59" fmla="*/ 443 h 471"/>
                  <a:gd name="T60" fmla="*/ 209 w 594"/>
                  <a:gd name="T61" fmla="*/ 461 h 471"/>
                  <a:gd name="T62" fmla="*/ 267 w 594"/>
                  <a:gd name="T63" fmla="*/ 47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4" h="471">
                    <a:moveTo>
                      <a:pt x="297" y="471"/>
                    </a:moveTo>
                    <a:lnTo>
                      <a:pt x="327" y="470"/>
                    </a:lnTo>
                    <a:lnTo>
                      <a:pt x="357" y="467"/>
                    </a:lnTo>
                    <a:lnTo>
                      <a:pt x="386" y="461"/>
                    </a:lnTo>
                    <a:lnTo>
                      <a:pt x="414" y="453"/>
                    </a:lnTo>
                    <a:lnTo>
                      <a:pt x="439" y="443"/>
                    </a:lnTo>
                    <a:lnTo>
                      <a:pt x="463" y="431"/>
                    </a:lnTo>
                    <a:lnTo>
                      <a:pt x="486" y="417"/>
                    </a:lnTo>
                    <a:lnTo>
                      <a:pt x="508" y="402"/>
                    </a:lnTo>
                    <a:lnTo>
                      <a:pt x="527" y="385"/>
                    </a:lnTo>
                    <a:lnTo>
                      <a:pt x="544" y="368"/>
                    </a:lnTo>
                    <a:lnTo>
                      <a:pt x="559" y="348"/>
                    </a:lnTo>
                    <a:lnTo>
                      <a:pt x="571" y="327"/>
                    </a:lnTo>
                    <a:lnTo>
                      <a:pt x="581" y="305"/>
                    </a:lnTo>
                    <a:lnTo>
                      <a:pt x="589" y="284"/>
                    </a:lnTo>
                    <a:lnTo>
                      <a:pt x="593" y="260"/>
                    </a:lnTo>
                    <a:lnTo>
                      <a:pt x="594" y="236"/>
                    </a:lnTo>
                    <a:lnTo>
                      <a:pt x="593" y="212"/>
                    </a:lnTo>
                    <a:lnTo>
                      <a:pt x="589" y="189"/>
                    </a:lnTo>
                    <a:lnTo>
                      <a:pt x="581" y="166"/>
                    </a:lnTo>
                    <a:lnTo>
                      <a:pt x="571" y="144"/>
                    </a:lnTo>
                    <a:lnTo>
                      <a:pt x="559" y="123"/>
                    </a:lnTo>
                    <a:lnTo>
                      <a:pt x="544" y="104"/>
                    </a:lnTo>
                    <a:lnTo>
                      <a:pt x="527" y="86"/>
                    </a:lnTo>
                    <a:lnTo>
                      <a:pt x="508" y="69"/>
                    </a:lnTo>
                    <a:lnTo>
                      <a:pt x="486" y="54"/>
                    </a:lnTo>
                    <a:lnTo>
                      <a:pt x="463" y="40"/>
                    </a:lnTo>
                    <a:lnTo>
                      <a:pt x="439" y="29"/>
                    </a:lnTo>
                    <a:lnTo>
                      <a:pt x="414" y="18"/>
                    </a:lnTo>
                    <a:lnTo>
                      <a:pt x="386" y="10"/>
                    </a:lnTo>
                    <a:lnTo>
                      <a:pt x="357" y="5"/>
                    </a:lnTo>
                    <a:lnTo>
                      <a:pt x="327" y="1"/>
                    </a:lnTo>
                    <a:lnTo>
                      <a:pt x="297" y="0"/>
                    </a:lnTo>
                    <a:lnTo>
                      <a:pt x="267" y="1"/>
                    </a:lnTo>
                    <a:lnTo>
                      <a:pt x="238" y="5"/>
                    </a:lnTo>
                    <a:lnTo>
                      <a:pt x="209" y="10"/>
                    </a:lnTo>
                    <a:lnTo>
                      <a:pt x="182" y="18"/>
                    </a:lnTo>
                    <a:lnTo>
                      <a:pt x="156" y="29"/>
                    </a:lnTo>
                    <a:lnTo>
                      <a:pt x="132" y="40"/>
                    </a:lnTo>
                    <a:lnTo>
                      <a:pt x="109" y="54"/>
                    </a:lnTo>
                    <a:lnTo>
                      <a:pt x="88" y="69"/>
                    </a:lnTo>
                    <a:lnTo>
                      <a:pt x="68" y="86"/>
                    </a:lnTo>
                    <a:lnTo>
                      <a:pt x="51" y="104"/>
                    </a:lnTo>
                    <a:lnTo>
                      <a:pt x="36" y="123"/>
                    </a:lnTo>
                    <a:lnTo>
                      <a:pt x="23" y="144"/>
                    </a:lnTo>
                    <a:lnTo>
                      <a:pt x="14" y="166"/>
                    </a:lnTo>
                    <a:lnTo>
                      <a:pt x="6" y="189"/>
                    </a:lnTo>
                    <a:lnTo>
                      <a:pt x="2" y="212"/>
                    </a:lnTo>
                    <a:lnTo>
                      <a:pt x="0" y="236"/>
                    </a:lnTo>
                    <a:lnTo>
                      <a:pt x="2" y="260"/>
                    </a:lnTo>
                    <a:lnTo>
                      <a:pt x="6" y="284"/>
                    </a:lnTo>
                    <a:lnTo>
                      <a:pt x="14" y="305"/>
                    </a:lnTo>
                    <a:lnTo>
                      <a:pt x="23" y="327"/>
                    </a:lnTo>
                    <a:lnTo>
                      <a:pt x="36" y="348"/>
                    </a:lnTo>
                    <a:lnTo>
                      <a:pt x="51" y="368"/>
                    </a:lnTo>
                    <a:lnTo>
                      <a:pt x="68" y="385"/>
                    </a:lnTo>
                    <a:lnTo>
                      <a:pt x="88" y="402"/>
                    </a:lnTo>
                    <a:lnTo>
                      <a:pt x="109" y="417"/>
                    </a:lnTo>
                    <a:lnTo>
                      <a:pt x="132" y="431"/>
                    </a:lnTo>
                    <a:lnTo>
                      <a:pt x="156" y="443"/>
                    </a:lnTo>
                    <a:lnTo>
                      <a:pt x="182" y="453"/>
                    </a:lnTo>
                    <a:lnTo>
                      <a:pt x="209" y="461"/>
                    </a:lnTo>
                    <a:lnTo>
                      <a:pt x="238" y="467"/>
                    </a:lnTo>
                    <a:lnTo>
                      <a:pt x="267" y="470"/>
                    </a:lnTo>
                    <a:lnTo>
                      <a:pt x="297" y="471"/>
                    </a:lnTo>
                    <a:close/>
                  </a:path>
                </a:pathLst>
              </a:custGeom>
              <a:solidFill>
                <a:srgbClr val="B2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4" name="Freeform 37"/>
              <p:cNvSpPr>
                <a:spLocks/>
              </p:cNvSpPr>
              <p:nvPr/>
            </p:nvSpPr>
            <p:spPr bwMode="auto">
              <a:xfrm>
                <a:off x="905072" y="1291756"/>
                <a:ext cx="463550" cy="366713"/>
              </a:xfrm>
              <a:custGeom>
                <a:avLst/>
                <a:gdLst>
                  <a:gd name="T0" fmla="*/ 322 w 585"/>
                  <a:gd name="T1" fmla="*/ 461 h 462"/>
                  <a:gd name="T2" fmla="*/ 379 w 585"/>
                  <a:gd name="T3" fmla="*/ 451 h 462"/>
                  <a:gd name="T4" fmla="*/ 432 w 585"/>
                  <a:gd name="T5" fmla="*/ 434 h 462"/>
                  <a:gd name="T6" fmla="*/ 478 w 585"/>
                  <a:gd name="T7" fmla="*/ 409 h 462"/>
                  <a:gd name="T8" fmla="*/ 518 w 585"/>
                  <a:gd name="T9" fmla="*/ 378 h 462"/>
                  <a:gd name="T10" fmla="*/ 549 w 585"/>
                  <a:gd name="T11" fmla="*/ 341 h 462"/>
                  <a:gd name="T12" fmla="*/ 572 w 585"/>
                  <a:gd name="T13" fmla="*/ 299 h 462"/>
                  <a:gd name="T14" fmla="*/ 584 w 585"/>
                  <a:gd name="T15" fmla="*/ 254 h 462"/>
                  <a:gd name="T16" fmla="*/ 584 w 585"/>
                  <a:gd name="T17" fmla="*/ 207 h 462"/>
                  <a:gd name="T18" fmla="*/ 572 w 585"/>
                  <a:gd name="T19" fmla="*/ 162 h 462"/>
                  <a:gd name="T20" fmla="*/ 549 w 585"/>
                  <a:gd name="T21" fmla="*/ 121 h 462"/>
                  <a:gd name="T22" fmla="*/ 518 w 585"/>
                  <a:gd name="T23" fmla="*/ 84 h 462"/>
                  <a:gd name="T24" fmla="*/ 478 w 585"/>
                  <a:gd name="T25" fmla="*/ 53 h 462"/>
                  <a:gd name="T26" fmla="*/ 432 w 585"/>
                  <a:gd name="T27" fmla="*/ 27 h 462"/>
                  <a:gd name="T28" fmla="*/ 379 w 585"/>
                  <a:gd name="T29" fmla="*/ 10 h 462"/>
                  <a:gd name="T30" fmla="*/ 322 w 585"/>
                  <a:gd name="T31" fmla="*/ 1 h 462"/>
                  <a:gd name="T32" fmla="*/ 262 w 585"/>
                  <a:gd name="T33" fmla="*/ 1 h 462"/>
                  <a:gd name="T34" fmla="*/ 206 w 585"/>
                  <a:gd name="T35" fmla="*/ 10 h 462"/>
                  <a:gd name="T36" fmla="*/ 153 w 585"/>
                  <a:gd name="T37" fmla="*/ 27 h 462"/>
                  <a:gd name="T38" fmla="*/ 107 w 585"/>
                  <a:gd name="T39" fmla="*/ 53 h 462"/>
                  <a:gd name="T40" fmla="*/ 67 w 585"/>
                  <a:gd name="T41" fmla="*/ 84 h 462"/>
                  <a:gd name="T42" fmla="*/ 36 w 585"/>
                  <a:gd name="T43" fmla="*/ 121 h 462"/>
                  <a:gd name="T44" fmla="*/ 13 w 585"/>
                  <a:gd name="T45" fmla="*/ 162 h 462"/>
                  <a:gd name="T46" fmla="*/ 1 w 585"/>
                  <a:gd name="T47" fmla="*/ 207 h 462"/>
                  <a:gd name="T48" fmla="*/ 1 w 585"/>
                  <a:gd name="T49" fmla="*/ 254 h 462"/>
                  <a:gd name="T50" fmla="*/ 13 w 585"/>
                  <a:gd name="T51" fmla="*/ 299 h 462"/>
                  <a:gd name="T52" fmla="*/ 36 w 585"/>
                  <a:gd name="T53" fmla="*/ 341 h 462"/>
                  <a:gd name="T54" fmla="*/ 67 w 585"/>
                  <a:gd name="T55" fmla="*/ 378 h 462"/>
                  <a:gd name="T56" fmla="*/ 107 w 585"/>
                  <a:gd name="T57" fmla="*/ 409 h 462"/>
                  <a:gd name="T58" fmla="*/ 153 w 585"/>
                  <a:gd name="T59" fmla="*/ 434 h 462"/>
                  <a:gd name="T60" fmla="*/ 206 w 585"/>
                  <a:gd name="T61" fmla="*/ 451 h 462"/>
                  <a:gd name="T62" fmla="*/ 262 w 585"/>
                  <a:gd name="T63" fmla="*/ 46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5" h="462">
                    <a:moveTo>
                      <a:pt x="292" y="462"/>
                    </a:moveTo>
                    <a:lnTo>
                      <a:pt x="322" y="461"/>
                    </a:lnTo>
                    <a:lnTo>
                      <a:pt x="351" y="457"/>
                    </a:lnTo>
                    <a:lnTo>
                      <a:pt x="379" y="451"/>
                    </a:lnTo>
                    <a:lnTo>
                      <a:pt x="406" y="443"/>
                    </a:lnTo>
                    <a:lnTo>
                      <a:pt x="432" y="434"/>
                    </a:lnTo>
                    <a:lnTo>
                      <a:pt x="456" y="423"/>
                    </a:lnTo>
                    <a:lnTo>
                      <a:pt x="478" y="409"/>
                    </a:lnTo>
                    <a:lnTo>
                      <a:pt x="500" y="394"/>
                    </a:lnTo>
                    <a:lnTo>
                      <a:pt x="518" y="378"/>
                    </a:lnTo>
                    <a:lnTo>
                      <a:pt x="535" y="360"/>
                    </a:lnTo>
                    <a:lnTo>
                      <a:pt x="549" y="341"/>
                    </a:lnTo>
                    <a:lnTo>
                      <a:pt x="562" y="321"/>
                    </a:lnTo>
                    <a:lnTo>
                      <a:pt x="572" y="299"/>
                    </a:lnTo>
                    <a:lnTo>
                      <a:pt x="579" y="277"/>
                    </a:lnTo>
                    <a:lnTo>
                      <a:pt x="584" y="254"/>
                    </a:lnTo>
                    <a:lnTo>
                      <a:pt x="585" y="231"/>
                    </a:lnTo>
                    <a:lnTo>
                      <a:pt x="584" y="207"/>
                    </a:lnTo>
                    <a:lnTo>
                      <a:pt x="579" y="184"/>
                    </a:lnTo>
                    <a:lnTo>
                      <a:pt x="572" y="162"/>
                    </a:lnTo>
                    <a:lnTo>
                      <a:pt x="562" y="141"/>
                    </a:lnTo>
                    <a:lnTo>
                      <a:pt x="549" y="121"/>
                    </a:lnTo>
                    <a:lnTo>
                      <a:pt x="535" y="102"/>
                    </a:lnTo>
                    <a:lnTo>
                      <a:pt x="518" y="84"/>
                    </a:lnTo>
                    <a:lnTo>
                      <a:pt x="500" y="68"/>
                    </a:lnTo>
                    <a:lnTo>
                      <a:pt x="478" y="53"/>
                    </a:lnTo>
                    <a:lnTo>
                      <a:pt x="456" y="39"/>
                    </a:lnTo>
                    <a:lnTo>
                      <a:pt x="432" y="27"/>
                    </a:lnTo>
                    <a:lnTo>
                      <a:pt x="406" y="18"/>
                    </a:lnTo>
                    <a:lnTo>
                      <a:pt x="379" y="10"/>
                    </a:lnTo>
                    <a:lnTo>
                      <a:pt x="351" y="4"/>
                    </a:lnTo>
                    <a:lnTo>
                      <a:pt x="322" y="1"/>
                    </a:lnTo>
                    <a:lnTo>
                      <a:pt x="292" y="0"/>
                    </a:lnTo>
                    <a:lnTo>
                      <a:pt x="262" y="1"/>
                    </a:lnTo>
                    <a:lnTo>
                      <a:pt x="234" y="4"/>
                    </a:lnTo>
                    <a:lnTo>
                      <a:pt x="206" y="10"/>
                    </a:lnTo>
                    <a:lnTo>
                      <a:pt x="178" y="18"/>
                    </a:lnTo>
                    <a:lnTo>
                      <a:pt x="153" y="27"/>
                    </a:lnTo>
                    <a:lnTo>
                      <a:pt x="129" y="39"/>
                    </a:lnTo>
                    <a:lnTo>
                      <a:pt x="107" y="53"/>
                    </a:lnTo>
                    <a:lnTo>
                      <a:pt x="86" y="68"/>
                    </a:lnTo>
                    <a:lnTo>
                      <a:pt x="67" y="84"/>
                    </a:lnTo>
                    <a:lnTo>
                      <a:pt x="49" y="102"/>
                    </a:lnTo>
                    <a:lnTo>
                      <a:pt x="36" y="121"/>
                    </a:lnTo>
                    <a:lnTo>
                      <a:pt x="23" y="141"/>
                    </a:lnTo>
                    <a:lnTo>
                      <a:pt x="13" y="162"/>
                    </a:lnTo>
                    <a:lnTo>
                      <a:pt x="6" y="184"/>
                    </a:lnTo>
                    <a:lnTo>
                      <a:pt x="1" y="207"/>
                    </a:lnTo>
                    <a:lnTo>
                      <a:pt x="0" y="231"/>
                    </a:lnTo>
                    <a:lnTo>
                      <a:pt x="1" y="254"/>
                    </a:lnTo>
                    <a:lnTo>
                      <a:pt x="6" y="277"/>
                    </a:lnTo>
                    <a:lnTo>
                      <a:pt x="13" y="299"/>
                    </a:lnTo>
                    <a:lnTo>
                      <a:pt x="23" y="321"/>
                    </a:lnTo>
                    <a:lnTo>
                      <a:pt x="36" y="341"/>
                    </a:lnTo>
                    <a:lnTo>
                      <a:pt x="49" y="360"/>
                    </a:lnTo>
                    <a:lnTo>
                      <a:pt x="67" y="378"/>
                    </a:lnTo>
                    <a:lnTo>
                      <a:pt x="86" y="394"/>
                    </a:lnTo>
                    <a:lnTo>
                      <a:pt x="107" y="409"/>
                    </a:lnTo>
                    <a:lnTo>
                      <a:pt x="129" y="423"/>
                    </a:lnTo>
                    <a:lnTo>
                      <a:pt x="153" y="434"/>
                    </a:lnTo>
                    <a:lnTo>
                      <a:pt x="178" y="443"/>
                    </a:lnTo>
                    <a:lnTo>
                      <a:pt x="206" y="451"/>
                    </a:lnTo>
                    <a:lnTo>
                      <a:pt x="234" y="457"/>
                    </a:lnTo>
                    <a:lnTo>
                      <a:pt x="262" y="461"/>
                    </a:lnTo>
                    <a:lnTo>
                      <a:pt x="292" y="462"/>
                    </a:lnTo>
                    <a:close/>
                  </a:path>
                </a:pathLst>
              </a:custGeom>
              <a:solidFill>
                <a:srgbClr val="B7D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5" name="Freeform 38"/>
              <p:cNvSpPr>
                <a:spLocks/>
              </p:cNvSpPr>
              <p:nvPr/>
            </p:nvSpPr>
            <p:spPr bwMode="auto">
              <a:xfrm>
                <a:off x="909835" y="1296518"/>
                <a:ext cx="455613" cy="360363"/>
              </a:xfrm>
              <a:custGeom>
                <a:avLst/>
                <a:gdLst>
                  <a:gd name="T0" fmla="*/ 316 w 573"/>
                  <a:gd name="T1" fmla="*/ 453 h 454"/>
                  <a:gd name="T2" fmla="*/ 372 w 573"/>
                  <a:gd name="T3" fmla="*/ 444 h 454"/>
                  <a:gd name="T4" fmla="*/ 423 w 573"/>
                  <a:gd name="T5" fmla="*/ 427 h 454"/>
                  <a:gd name="T6" fmla="*/ 469 w 573"/>
                  <a:gd name="T7" fmla="*/ 403 h 454"/>
                  <a:gd name="T8" fmla="*/ 507 w 573"/>
                  <a:gd name="T9" fmla="*/ 371 h 454"/>
                  <a:gd name="T10" fmla="*/ 539 w 573"/>
                  <a:gd name="T11" fmla="*/ 336 h 454"/>
                  <a:gd name="T12" fmla="*/ 560 w 573"/>
                  <a:gd name="T13" fmla="*/ 294 h 454"/>
                  <a:gd name="T14" fmla="*/ 572 w 573"/>
                  <a:gd name="T15" fmla="*/ 250 h 454"/>
                  <a:gd name="T16" fmla="*/ 572 w 573"/>
                  <a:gd name="T17" fmla="*/ 204 h 454"/>
                  <a:gd name="T18" fmla="*/ 560 w 573"/>
                  <a:gd name="T19" fmla="*/ 159 h 454"/>
                  <a:gd name="T20" fmla="*/ 539 w 573"/>
                  <a:gd name="T21" fmla="*/ 119 h 454"/>
                  <a:gd name="T22" fmla="*/ 507 w 573"/>
                  <a:gd name="T23" fmla="*/ 83 h 454"/>
                  <a:gd name="T24" fmla="*/ 469 w 573"/>
                  <a:gd name="T25" fmla="*/ 52 h 454"/>
                  <a:gd name="T26" fmla="*/ 423 w 573"/>
                  <a:gd name="T27" fmla="*/ 28 h 454"/>
                  <a:gd name="T28" fmla="*/ 372 w 573"/>
                  <a:gd name="T29" fmla="*/ 11 h 454"/>
                  <a:gd name="T30" fmla="*/ 316 w 573"/>
                  <a:gd name="T31" fmla="*/ 1 h 454"/>
                  <a:gd name="T32" fmla="*/ 256 w 573"/>
                  <a:gd name="T33" fmla="*/ 1 h 454"/>
                  <a:gd name="T34" fmla="*/ 201 w 573"/>
                  <a:gd name="T35" fmla="*/ 11 h 454"/>
                  <a:gd name="T36" fmla="*/ 149 w 573"/>
                  <a:gd name="T37" fmla="*/ 28 h 454"/>
                  <a:gd name="T38" fmla="*/ 103 w 573"/>
                  <a:gd name="T39" fmla="*/ 52 h 454"/>
                  <a:gd name="T40" fmla="*/ 65 w 573"/>
                  <a:gd name="T41" fmla="*/ 83 h 454"/>
                  <a:gd name="T42" fmla="*/ 34 w 573"/>
                  <a:gd name="T43" fmla="*/ 119 h 454"/>
                  <a:gd name="T44" fmla="*/ 12 w 573"/>
                  <a:gd name="T45" fmla="*/ 159 h 454"/>
                  <a:gd name="T46" fmla="*/ 1 w 573"/>
                  <a:gd name="T47" fmla="*/ 204 h 454"/>
                  <a:gd name="T48" fmla="*/ 1 w 573"/>
                  <a:gd name="T49" fmla="*/ 250 h 454"/>
                  <a:gd name="T50" fmla="*/ 12 w 573"/>
                  <a:gd name="T51" fmla="*/ 294 h 454"/>
                  <a:gd name="T52" fmla="*/ 34 w 573"/>
                  <a:gd name="T53" fmla="*/ 336 h 454"/>
                  <a:gd name="T54" fmla="*/ 65 w 573"/>
                  <a:gd name="T55" fmla="*/ 371 h 454"/>
                  <a:gd name="T56" fmla="*/ 103 w 573"/>
                  <a:gd name="T57" fmla="*/ 403 h 454"/>
                  <a:gd name="T58" fmla="*/ 149 w 573"/>
                  <a:gd name="T59" fmla="*/ 427 h 454"/>
                  <a:gd name="T60" fmla="*/ 201 w 573"/>
                  <a:gd name="T61" fmla="*/ 444 h 454"/>
                  <a:gd name="T62" fmla="*/ 256 w 573"/>
                  <a:gd name="T63" fmla="*/ 45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3" h="454">
                    <a:moveTo>
                      <a:pt x="286" y="454"/>
                    </a:moveTo>
                    <a:lnTo>
                      <a:pt x="316" y="453"/>
                    </a:lnTo>
                    <a:lnTo>
                      <a:pt x="344" y="450"/>
                    </a:lnTo>
                    <a:lnTo>
                      <a:pt x="372" y="444"/>
                    </a:lnTo>
                    <a:lnTo>
                      <a:pt x="398" y="436"/>
                    </a:lnTo>
                    <a:lnTo>
                      <a:pt x="423" y="427"/>
                    </a:lnTo>
                    <a:lnTo>
                      <a:pt x="446" y="415"/>
                    </a:lnTo>
                    <a:lnTo>
                      <a:pt x="469" y="403"/>
                    </a:lnTo>
                    <a:lnTo>
                      <a:pt x="489" y="388"/>
                    </a:lnTo>
                    <a:lnTo>
                      <a:pt x="507" y="371"/>
                    </a:lnTo>
                    <a:lnTo>
                      <a:pt x="525" y="354"/>
                    </a:lnTo>
                    <a:lnTo>
                      <a:pt x="539" y="336"/>
                    </a:lnTo>
                    <a:lnTo>
                      <a:pt x="551" y="315"/>
                    </a:lnTo>
                    <a:lnTo>
                      <a:pt x="560" y="294"/>
                    </a:lnTo>
                    <a:lnTo>
                      <a:pt x="567" y="272"/>
                    </a:lnTo>
                    <a:lnTo>
                      <a:pt x="572" y="250"/>
                    </a:lnTo>
                    <a:lnTo>
                      <a:pt x="573" y="227"/>
                    </a:lnTo>
                    <a:lnTo>
                      <a:pt x="572" y="204"/>
                    </a:lnTo>
                    <a:lnTo>
                      <a:pt x="567" y="181"/>
                    </a:lnTo>
                    <a:lnTo>
                      <a:pt x="560" y="159"/>
                    </a:lnTo>
                    <a:lnTo>
                      <a:pt x="551" y="138"/>
                    </a:lnTo>
                    <a:lnTo>
                      <a:pt x="539" y="119"/>
                    </a:lnTo>
                    <a:lnTo>
                      <a:pt x="525" y="100"/>
                    </a:lnTo>
                    <a:lnTo>
                      <a:pt x="507" y="83"/>
                    </a:lnTo>
                    <a:lnTo>
                      <a:pt x="489" y="67"/>
                    </a:lnTo>
                    <a:lnTo>
                      <a:pt x="469" y="52"/>
                    </a:lnTo>
                    <a:lnTo>
                      <a:pt x="446" y="39"/>
                    </a:lnTo>
                    <a:lnTo>
                      <a:pt x="423" y="28"/>
                    </a:lnTo>
                    <a:lnTo>
                      <a:pt x="398" y="17"/>
                    </a:lnTo>
                    <a:lnTo>
                      <a:pt x="372" y="11"/>
                    </a:lnTo>
                    <a:lnTo>
                      <a:pt x="344" y="5"/>
                    </a:lnTo>
                    <a:lnTo>
                      <a:pt x="316" y="1"/>
                    </a:lnTo>
                    <a:lnTo>
                      <a:pt x="286" y="0"/>
                    </a:lnTo>
                    <a:lnTo>
                      <a:pt x="256" y="1"/>
                    </a:lnTo>
                    <a:lnTo>
                      <a:pt x="229" y="5"/>
                    </a:lnTo>
                    <a:lnTo>
                      <a:pt x="201" y="11"/>
                    </a:lnTo>
                    <a:lnTo>
                      <a:pt x="175" y="17"/>
                    </a:lnTo>
                    <a:lnTo>
                      <a:pt x="149" y="28"/>
                    </a:lnTo>
                    <a:lnTo>
                      <a:pt x="126" y="39"/>
                    </a:lnTo>
                    <a:lnTo>
                      <a:pt x="103" y="52"/>
                    </a:lnTo>
                    <a:lnTo>
                      <a:pt x="84" y="67"/>
                    </a:lnTo>
                    <a:lnTo>
                      <a:pt x="65" y="83"/>
                    </a:lnTo>
                    <a:lnTo>
                      <a:pt x="48" y="100"/>
                    </a:lnTo>
                    <a:lnTo>
                      <a:pt x="34" y="119"/>
                    </a:lnTo>
                    <a:lnTo>
                      <a:pt x="23" y="138"/>
                    </a:lnTo>
                    <a:lnTo>
                      <a:pt x="12" y="159"/>
                    </a:lnTo>
                    <a:lnTo>
                      <a:pt x="5" y="181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5" y="272"/>
                    </a:lnTo>
                    <a:lnTo>
                      <a:pt x="12" y="294"/>
                    </a:lnTo>
                    <a:lnTo>
                      <a:pt x="23" y="315"/>
                    </a:lnTo>
                    <a:lnTo>
                      <a:pt x="34" y="336"/>
                    </a:lnTo>
                    <a:lnTo>
                      <a:pt x="48" y="354"/>
                    </a:lnTo>
                    <a:lnTo>
                      <a:pt x="65" y="371"/>
                    </a:lnTo>
                    <a:lnTo>
                      <a:pt x="84" y="388"/>
                    </a:lnTo>
                    <a:lnTo>
                      <a:pt x="103" y="403"/>
                    </a:lnTo>
                    <a:lnTo>
                      <a:pt x="126" y="415"/>
                    </a:lnTo>
                    <a:lnTo>
                      <a:pt x="149" y="427"/>
                    </a:lnTo>
                    <a:lnTo>
                      <a:pt x="175" y="436"/>
                    </a:lnTo>
                    <a:lnTo>
                      <a:pt x="201" y="444"/>
                    </a:lnTo>
                    <a:lnTo>
                      <a:pt x="229" y="450"/>
                    </a:lnTo>
                    <a:lnTo>
                      <a:pt x="256" y="453"/>
                    </a:lnTo>
                    <a:lnTo>
                      <a:pt x="286" y="454"/>
                    </a:lnTo>
                    <a:close/>
                  </a:path>
                </a:pathLst>
              </a:custGeom>
              <a:solidFill>
                <a:srgbClr val="C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6" name="Freeform 39"/>
              <p:cNvSpPr>
                <a:spLocks/>
              </p:cNvSpPr>
              <p:nvPr/>
            </p:nvSpPr>
            <p:spPr bwMode="auto">
              <a:xfrm>
                <a:off x="913010" y="1298106"/>
                <a:ext cx="447675" cy="354013"/>
              </a:xfrm>
              <a:custGeom>
                <a:avLst/>
                <a:gdLst>
                  <a:gd name="T0" fmla="*/ 311 w 565"/>
                  <a:gd name="T1" fmla="*/ 445 h 446"/>
                  <a:gd name="T2" fmla="*/ 366 w 565"/>
                  <a:gd name="T3" fmla="*/ 435 h 446"/>
                  <a:gd name="T4" fmla="*/ 417 w 565"/>
                  <a:gd name="T5" fmla="*/ 419 h 446"/>
                  <a:gd name="T6" fmla="*/ 462 w 565"/>
                  <a:gd name="T7" fmla="*/ 395 h 446"/>
                  <a:gd name="T8" fmla="*/ 500 w 565"/>
                  <a:gd name="T9" fmla="*/ 365 h 446"/>
                  <a:gd name="T10" fmla="*/ 530 w 565"/>
                  <a:gd name="T11" fmla="*/ 329 h 446"/>
                  <a:gd name="T12" fmla="*/ 552 w 565"/>
                  <a:gd name="T13" fmla="*/ 290 h 446"/>
                  <a:gd name="T14" fmla="*/ 563 w 565"/>
                  <a:gd name="T15" fmla="*/ 246 h 446"/>
                  <a:gd name="T16" fmla="*/ 563 w 565"/>
                  <a:gd name="T17" fmla="*/ 200 h 446"/>
                  <a:gd name="T18" fmla="*/ 552 w 565"/>
                  <a:gd name="T19" fmla="*/ 156 h 446"/>
                  <a:gd name="T20" fmla="*/ 530 w 565"/>
                  <a:gd name="T21" fmla="*/ 117 h 446"/>
                  <a:gd name="T22" fmla="*/ 500 w 565"/>
                  <a:gd name="T23" fmla="*/ 81 h 446"/>
                  <a:gd name="T24" fmla="*/ 462 w 565"/>
                  <a:gd name="T25" fmla="*/ 50 h 446"/>
                  <a:gd name="T26" fmla="*/ 417 w 565"/>
                  <a:gd name="T27" fmla="*/ 26 h 446"/>
                  <a:gd name="T28" fmla="*/ 366 w 565"/>
                  <a:gd name="T29" fmla="*/ 10 h 446"/>
                  <a:gd name="T30" fmla="*/ 311 w 565"/>
                  <a:gd name="T31" fmla="*/ 1 h 446"/>
                  <a:gd name="T32" fmla="*/ 254 w 565"/>
                  <a:gd name="T33" fmla="*/ 1 h 446"/>
                  <a:gd name="T34" fmla="*/ 198 w 565"/>
                  <a:gd name="T35" fmla="*/ 10 h 446"/>
                  <a:gd name="T36" fmla="*/ 148 w 565"/>
                  <a:gd name="T37" fmla="*/ 26 h 446"/>
                  <a:gd name="T38" fmla="*/ 103 w 565"/>
                  <a:gd name="T39" fmla="*/ 50 h 446"/>
                  <a:gd name="T40" fmla="*/ 65 w 565"/>
                  <a:gd name="T41" fmla="*/ 81 h 446"/>
                  <a:gd name="T42" fmla="*/ 35 w 565"/>
                  <a:gd name="T43" fmla="*/ 117 h 446"/>
                  <a:gd name="T44" fmla="*/ 13 w 565"/>
                  <a:gd name="T45" fmla="*/ 156 h 446"/>
                  <a:gd name="T46" fmla="*/ 1 w 565"/>
                  <a:gd name="T47" fmla="*/ 200 h 446"/>
                  <a:gd name="T48" fmla="*/ 1 w 565"/>
                  <a:gd name="T49" fmla="*/ 246 h 446"/>
                  <a:gd name="T50" fmla="*/ 13 w 565"/>
                  <a:gd name="T51" fmla="*/ 290 h 446"/>
                  <a:gd name="T52" fmla="*/ 35 w 565"/>
                  <a:gd name="T53" fmla="*/ 329 h 446"/>
                  <a:gd name="T54" fmla="*/ 65 w 565"/>
                  <a:gd name="T55" fmla="*/ 365 h 446"/>
                  <a:gd name="T56" fmla="*/ 103 w 565"/>
                  <a:gd name="T57" fmla="*/ 395 h 446"/>
                  <a:gd name="T58" fmla="*/ 148 w 565"/>
                  <a:gd name="T59" fmla="*/ 419 h 446"/>
                  <a:gd name="T60" fmla="*/ 198 w 565"/>
                  <a:gd name="T61" fmla="*/ 435 h 446"/>
                  <a:gd name="T62" fmla="*/ 254 w 565"/>
                  <a:gd name="T63" fmla="*/ 4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5" h="446">
                    <a:moveTo>
                      <a:pt x="282" y="446"/>
                    </a:moveTo>
                    <a:lnTo>
                      <a:pt x="311" y="445"/>
                    </a:lnTo>
                    <a:lnTo>
                      <a:pt x="339" y="441"/>
                    </a:lnTo>
                    <a:lnTo>
                      <a:pt x="366" y="435"/>
                    </a:lnTo>
                    <a:lnTo>
                      <a:pt x="392" y="428"/>
                    </a:lnTo>
                    <a:lnTo>
                      <a:pt x="417" y="419"/>
                    </a:lnTo>
                    <a:lnTo>
                      <a:pt x="440" y="408"/>
                    </a:lnTo>
                    <a:lnTo>
                      <a:pt x="462" y="395"/>
                    </a:lnTo>
                    <a:lnTo>
                      <a:pt x="482" y="381"/>
                    </a:lnTo>
                    <a:lnTo>
                      <a:pt x="500" y="365"/>
                    </a:lnTo>
                    <a:lnTo>
                      <a:pt x="516" y="348"/>
                    </a:lnTo>
                    <a:lnTo>
                      <a:pt x="530" y="329"/>
                    </a:lnTo>
                    <a:lnTo>
                      <a:pt x="543" y="310"/>
                    </a:lnTo>
                    <a:lnTo>
                      <a:pt x="552" y="290"/>
                    </a:lnTo>
                    <a:lnTo>
                      <a:pt x="559" y="268"/>
                    </a:lnTo>
                    <a:lnTo>
                      <a:pt x="563" y="246"/>
                    </a:lnTo>
                    <a:lnTo>
                      <a:pt x="565" y="223"/>
                    </a:lnTo>
                    <a:lnTo>
                      <a:pt x="563" y="200"/>
                    </a:lnTo>
                    <a:lnTo>
                      <a:pt x="559" y="178"/>
                    </a:lnTo>
                    <a:lnTo>
                      <a:pt x="552" y="156"/>
                    </a:lnTo>
                    <a:lnTo>
                      <a:pt x="543" y="137"/>
                    </a:lnTo>
                    <a:lnTo>
                      <a:pt x="530" y="117"/>
                    </a:lnTo>
                    <a:lnTo>
                      <a:pt x="516" y="99"/>
                    </a:lnTo>
                    <a:lnTo>
                      <a:pt x="500" y="81"/>
                    </a:lnTo>
                    <a:lnTo>
                      <a:pt x="482" y="65"/>
                    </a:lnTo>
                    <a:lnTo>
                      <a:pt x="462" y="50"/>
                    </a:lnTo>
                    <a:lnTo>
                      <a:pt x="440" y="38"/>
                    </a:lnTo>
                    <a:lnTo>
                      <a:pt x="417" y="26"/>
                    </a:lnTo>
                    <a:lnTo>
                      <a:pt x="392" y="17"/>
                    </a:lnTo>
                    <a:lnTo>
                      <a:pt x="366" y="10"/>
                    </a:lnTo>
                    <a:lnTo>
                      <a:pt x="339" y="4"/>
                    </a:lnTo>
                    <a:lnTo>
                      <a:pt x="311" y="1"/>
                    </a:lnTo>
                    <a:lnTo>
                      <a:pt x="282" y="0"/>
                    </a:lnTo>
                    <a:lnTo>
                      <a:pt x="254" y="1"/>
                    </a:lnTo>
                    <a:lnTo>
                      <a:pt x="226" y="4"/>
                    </a:lnTo>
                    <a:lnTo>
                      <a:pt x="198" y="10"/>
                    </a:lnTo>
                    <a:lnTo>
                      <a:pt x="173" y="17"/>
                    </a:lnTo>
                    <a:lnTo>
                      <a:pt x="148" y="26"/>
                    </a:lnTo>
                    <a:lnTo>
                      <a:pt x="125" y="38"/>
                    </a:lnTo>
                    <a:lnTo>
                      <a:pt x="103" y="50"/>
                    </a:lnTo>
                    <a:lnTo>
                      <a:pt x="83" y="65"/>
                    </a:lnTo>
                    <a:lnTo>
                      <a:pt x="65" y="81"/>
                    </a:lnTo>
                    <a:lnTo>
                      <a:pt x="49" y="99"/>
                    </a:lnTo>
                    <a:lnTo>
                      <a:pt x="35" y="117"/>
                    </a:lnTo>
                    <a:lnTo>
                      <a:pt x="22" y="137"/>
                    </a:lnTo>
                    <a:lnTo>
                      <a:pt x="13" y="156"/>
                    </a:lnTo>
                    <a:lnTo>
                      <a:pt x="6" y="178"/>
                    </a:lnTo>
                    <a:lnTo>
                      <a:pt x="1" y="200"/>
                    </a:lnTo>
                    <a:lnTo>
                      <a:pt x="0" y="223"/>
                    </a:lnTo>
                    <a:lnTo>
                      <a:pt x="1" y="246"/>
                    </a:lnTo>
                    <a:lnTo>
                      <a:pt x="6" y="268"/>
                    </a:lnTo>
                    <a:lnTo>
                      <a:pt x="13" y="290"/>
                    </a:lnTo>
                    <a:lnTo>
                      <a:pt x="22" y="310"/>
                    </a:lnTo>
                    <a:lnTo>
                      <a:pt x="35" y="329"/>
                    </a:lnTo>
                    <a:lnTo>
                      <a:pt x="49" y="348"/>
                    </a:lnTo>
                    <a:lnTo>
                      <a:pt x="65" y="365"/>
                    </a:lnTo>
                    <a:lnTo>
                      <a:pt x="83" y="381"/>
                    </a:lnTo>
                    <a:lnTo>
                      <a:pt x="103" y="395"/>
                    </a:lnTo>
                    <a:lnTo>
                      <a:pt x="125" y="408"/>
                    </a:lnTo>
                    <a:lnTo>
                      <a:pt x="148" y="419"/>
                    </a:lnTo>
                    <a:lnTo>
                      <a:pt x="173" y="428"/>
                    </a:lnTo>
                    <a:lnTo>
                      <a:pt x="198" y="435"/>
                    </a:lnTo>
                    <a:lnTo>
                      <a:pt x="226" y="441"/>
                    </a:lnTo>
                    <a:lnTo>
                      <a:pt x="254" y="445"/>
                    </a:lnTo>
                    <a:lnTo>
                      <a:pt x="282" y="446"/>
                    </a:lnTo>
                    <a:close/>
                  </a:path>
                </a:pathLst>
              </a:custGeom>
              <a:solidFill>
                <a:srgbClr val="C6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7" name="Freeform 40"/>
              <p:cNvSpPr>
                <a:spLocks/>
              </p:cNvSpPr>
              <p:nvPr/>
            </p:nvSpPr>
            <p:spPr bwMode="auto">
              <a:xfrm>
                <a:off x="917772" y="1302868"/>
                <a:ext cx="438150" cy="347663"/>
              </a:xfrm>
              <a:custGeom>
                <a:avLst/>
                <a:gdLst>
                  <a:gd name="T0" fmla="*/ 305 w 553"/>
                  <a:gd name="T1" fmla="*/ 437 h 438"/>
                  <a:gd name="T2" fmla="*/ 359 w 553"/>
                  <a:gd name="T3" fmla="*/ 428 h 438"/>
                  <a:gd name="T4" fmla="*/ 409 w 553"/>
                  <a:gd name="T5" fmla="*/ 412 h 438"/>
                  <a:gd name="T6" fmla="*/ 453 w 553"/>
                  <a:gd name="T7" fmla="*/ 389 h 438"/>
                  <a:gd name="T8" fmla="*/ 489 w 553"/>
                  <a:gd name="T9" fmla="*/ 359 h 438"/>
                  <a:gd name="T10" fmla="*/ 519 w 553"/>
                  <a:gd name="T11" fmla="*/ 324 h 438"/>
                  <a:gd name="T12" fmla="*/ 540 w 553"/>
                  <a:gd name="T13" fmla="*/ 285 h 438"/>
                  <a:gd name="T14" fmla="*/ 552 w 553"/>
                  <a:gd name="T15" fmla="*/ 241 h 438"/>
                  <a:gd name="T16" fmla="*/ 552 w 553"/>
                  <a:gd name="T17" fmla="*/ 197 h 438"/>
                  <a:gd name="T18" fmla="*/ 540 w 553"/>
                  <a:gd name="T19" fmla="*/ 154 h 438"/>
                  <a:gd name="T20" fmla="*/ 519 w 553"/>
                  <a:gd name="T21" fmla="*/ 114 h 438"/>
                  <a:gd name="T22" fmla="*/ 489 w 553"/>
                  <a:gd name="T23" fmla="*/ 80 h 438"/>
                  <a:gd name="T24" fmla="*/ 453 w 553"/>
                  <a:gd name="T25" fmla="*/ 50 h 438"/>
                  <a:gd name="T26" fmla="*/ 409 w 553"/>
                  <a:gd name="T27" fmla="*/ 27 h 438"/>
                  <a:gd name="T28" fmla="*/ 359 w 553"/>
                  <a:gd name="T29" fmla="*/ 11 h 438"/>
                  <a:gd name="T30" fmla="*/ 305 w 553"/>
                  <a:gd name="T31" fmla="*/ 1 h 438"/>
                  <a:gd name="T32" fmla="*/ 248 w 553"/>
                  <a:gd name="T33" fmla="*/ 1 h 438"/>
                  <a:gd name="T34" fmla="*/ 194 w 553"/>
                  <a:gd name="T35" fmla="*/ 11 h 438"/>
                  <a:gd name="T36" fmla="*/ 144 w 553"/>
                  <a:gd name="T37" fmla="*/ 27 h 438"/>
                  <a:gd name="T38" fmla="*/ 100 w 553"/>
                  <a:gd name="T39" fmla="*/ 50 h 438"/>
                  <a:gd name="T40" fmla="*/ 63 w 553"/>
                  <a:gd name="T41" fmla="*/ 80 h 438"/>
                  <a:gd name="T42" fmla="*/ 33 w 553"/>
                  <a:gd name="T43" fmla="*/ 114 h 438"/>
                  <a:gd name="T44" fmla="*/ 13 w 553"/>
                  <a:gd name="T45" fmla="*/ 154 h 438"/>
                  <a:gd name="T46" fmla="*/ 1 w 553"/>
                  <a:gd name="T47" fmla="*/ 197 h 438"/>
                  <a:gd name="T48" fmla="*/ 1 w 553"/>
                  <a:gd name="T49" fmla="*/ 241 h 438"/>
                  <a:gd name="T50" fmla="*/ 13 w 553"/>
                  <a:gd name="T51" fmla="*/ 285 h 438"/>
                  <a:gd name="T52" fmla="*/ 33 w 553"/>
                  <a:gd name="T53" fmla="*/ 324 h 438"/>
                  <a:gd name="T54" fmla="*/ 63 w 553"/>
                  <a:gd name="T55" fmla="*/ 359 h 438"/>
                  <a:gd name="T56" fmla="*/ 100 w 553"/>
                  <a:gd name="T57" fmla="*/ 389 h 438"/>
                  <a:gd name="T58" fmla="*/ 144 w 553"/>
                  <a:gd name="T59" fmla="*/ 412 h 438"/>
                  <a:gd name="T60" fmla="*/ 194 w 553"/>
                  <a:gd name="T61" fmla="*/ 428 h 438"/>
                  <a:gd name="T62" fmla="*/ 248 w 553"/>
                  <a:gd name="T63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438">
                    <a:moveTo>
                      <a:pt x="276" y="438"/>
                    </a:moveTo>
                    <a:lnTo>
                      <a:pt x="305" y="437"/>
                    </a:lnTo>
                    <a:lnTo>
                      <a:pt x="332" y="434"/>
                    </a:lnTo>
                    <a:lnTo>
                      <a:pt x="359" y="428"/>
                    </a:lnTo>
                    <a:lnTo>
                      <a:pt x="385" y="421"/>
                    </a:lnTo>
                    <a:lnTo>
                      <a:pt x="409" y="412"/>
                    </a:lnTo>
                    <a:lnTo>
                      <a:pt x="431" y="401"/>
                    </a:lnTo>
                    <a:lnTo>
                      <a:pt x="453" y="389"/>
                    </a:lnTo>
                    <a:lnTo>
                      <a:pt x="472" y="374"/>
                    </a:lnTo>
                    <a:lnTo>
                      <a:pt x="489" y="359"/>
                    </a:lnTo>
                    <a:lnTo>
                      <a:pt x="506" y="341"/>
                    </a:lnTo>
                    <a:lnTo>
                      <a:pt x="519" y="324"/>
                    </a:lnTo>
                    <a:lnTo>
                      <a:pt x="531" y="305"/>
                    </a:lnTo>
                    <a:lnTo>
                      <a:pt x="540" y="285"/>
                    </a:lnTo>
                    <a:lnTo>
                      <a:pt x="547" y="263"/>
                    </a:lnTo>
                    <a:lnTo>
                      <a:pt x="552" y="241"/>
                    </a:lnTo>
                    <a:lnTo>
                      <a:pt x="553" y="219"/>
                    </a:lnTo>
                    <a:lnTo>
                      <a:pt x="552" y="197"/>
                    </a:lnTo>
                    <a:lnTo>
                      <a:pt x="547" y="175"/>
                    </a:lnTo>
                    <a:lnTo>
                      <a:pt x="540" y="154"/>
                    </a:lnTo>
                    <a:lnTo>
                      <a:pt x="531" y="134"/>
                    </a:lnTo>
                    <a:lnTo>
                      <a:pt x="519" y="114"/>
                    </a:lnTo>
                    <a:lnTo>
                      <a:pt x="506" y="97"/>
                    </a:lnTo>
                    <a:lnTo>
                      <a:pt x="489" y="80"/>
                    </a:lnTo>
                    <a:lnTo>
                      <a:pt x="472" y="65"/>
                    </a:lnTo>
                    <a:lnTo>
                      <a:pt x="453" y="50"/>
                    </a:lnTo>
                    <a:lnTo>
                      <a:pt x="431" y="37"/>
                    </a:lnTo>
                    <a:lnTo>
                      <a:pt x="409" y="27"/>
                    </a:lnTo>
                    <a:lnTo>
                      <a:pt x="385" y="18"/>
                    </a:lnTo>
                    <a:lnTo>
                      <a:pt x="359" y="11"/>
                    </a:lnTo>
                    <a:lnTo>
                      <a:pt x="332" y="5"/>
                    </a:lnTo>
                    <a:lnTo>
                      <a:pt x="305" y="1"/>
                    </a:lnTo>
                    <a:lnTo>
                      <a:pt x="276" y="0"/>
                    </a:lnTo>
                    <a:lnTo>
                      <a:pt x="248" y="1"/>
                    </a:lnTo>
                    <a:lnTo>
                      <a:pt x="221" y="5"/>
                    </a:lnTo>
                    <a:lnTo>
                      <a:pt x="194" y="11"/>
                    </a:lnTo>
                    <a:lnTo>
                      <a:pt x="168" y="18"/>
                    </a:lnTo>
                    <a:lnTo>
                      <a:pt x="144" y="27"/>
                    </a:lnTo>
                    <a:lnTo>
                      <a:pt x="122" y="37"/>
                    </a:lnTo>
                    <a:lnTo>
                      <a:pt x="100" y="50"/>
                    </a:lnTo>
                    <a:lnTo>
                      <a:pt x="81" y="65"/>
                    </a:lnTo>
                    <a:lnTo>
                      <a:pt x="63" y="80"/>
                    </a:lnTo>
                    <a:lnTo>
                      <a:pt x="47" y="97"/>
                    </a:lnTo>
                    <a:lnTo>
                      <a:pt x="33" y="114"/>
                    </a:lnTo>
                    <a:lnTo>
                      <a:pt x="22" y="134"/>
                    </a:lnTo>
                    <a:lnTo>
                      <a:pt x="13" y="154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6" y="263"/>
                    </a:lnTo>
                    <a:lnTo>
                      <a:pt x="13" y="285"/>
                    </a:lnTo>
                    <a:lnTo>
                      <a:pt x="22" y="305"/>
                    </a:lnTo>
                    <a:lnTo>
                      <a:pt x="33" y="324"/>
                    </a:lnTo>
                    <a:lnTo>
                      <a:pt x="47" y="341"/>
                    </a:lnTo>
                    <a:lnTo>
                      <a:pt x="63" y="359"/>
                    </a:lnTo>
                    <a:lnTo>
                      <a:pt x="81" y="374"/>
                    </a:lnTo>
                    <a:lnTo>
                      <a:pt x="100" y="389"/>
                    </a:lnTo>
                    <a:lnTo>
                      <a:pt x="122" y="401"/>
                    </a:lnTo>
                    <a:lnTo>
                      <a:pt x="144" y="412"/>
                    </a:lnTo>
                    <a:lnTo>
                      <a:pt x="168" y="421"/>
                    </a:lnTo>
                    <a:lnTo>
                      <a:pt x="194" y="428"/>
                    </a:lnTo>
                    <a:lnTo>
                      <a:pt x="221" y="434"/>
                    </a:lnTo>
                    <a:lnTo>
                      <a:pt x="248" y="437"/>
                    </a:lnTo>
                    <a:lnTo>
                      <a:pt x="276" y="438"/>
                    </a:lnTo>
                    <a:close/>
                  </a:path>
                </a:pathLst>
              </a:custGeom>
              <a:solidFill>
                <a:srgbClr val="CE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8" name="Freeform 41"/>
              <p:cNvSpPr>
                <a:spLocks/>
              </p:cNvSpPr>
              <p:nvPr/>
            </p:nvSpPr>
            <p:spPr bwMode="auto">
              <a:xfrm>
                <a:off x="920947" y="1304456"/>
                <a:ext cx="431800" cy="341313"/>
              </a:xfrm>
              <a:custGeom>
                <a:avLst/>
                <a:gdLst>
                  <a:gd name="T0" fmla="*/ 299 w 543"/>
                  <a:gd name="T1" fmla="*/ 429 h 430"/>
                  <a:gd name="T2" fmla="*/ 352 w 543"/>
                  <a:gd name="T3" fmla="*/ 420 h 430"/>
                  <a:gd name="T4" fmla="*/ 400 w 543"/>
                  <a:gd name="T5" fmla="*/ 404 h 430"/>
                  <a:gd name="T6" fmla="*/ 444 w 543"/>
                  <a:gd name="T7" fmla="*/ 381 h 430"/>
                  <a:gd name="T8" fmla="*/ 481 w 543"/>
                  <a:gd name="T9" fmla="*/ 351 h 430"/>
                  <a:gd name="T10" fmla="*/ 510 w 543"/>
                  <a:gd name="T11" fmla="*/ 318 h 430"/>
                  <a:gd name="T12" fmla="*/ 530 w 543"/>
                  <a:gd name="T13" fmla="*/ 279 h 430"/>
                  <a:gd name="T14" fmla="*/ 542 w 543"/>
                  <a:gd name="T15" fmla="*/ 237 h 430"/>
                  <a:gd name="T16" fmla="*/ 542 w 543"/>
                  <a:gd name="T17" fmla="*/ 193 h 430"/>
                  <a:gd name="T18" fmla="*/ 530 w 543"/>
                  <a:gd name="T19" fmla="*/ 151 h 430"/>
                  <a:gd name="T20" fmla="*/ 510 w 543"/>
                  <a:gd name="T21" fmla="*/ 113 h 430"/>
                  <a:gd name="T22" fmla="*/ 481 w 543"/>
                  <a:gd name="T23" fmla="*/ 78 h 430"/>
                  <a:gd name="T24" fmla="*/ 444 w 543"/>
                  <a:gd name="T25" fmla="*/ 49 h 430"/>
                  <a:gd name="T26" fmla="*/ 400 w 543"/>
                  <a:gd name="T27" fmla="*/ 26 h 430"/>
                  <a:gd name="T28" fmla="*/ 352 w 543"/>
                  <a:gd name="T29" fmla="*/ 9 h 430"/>
                  <a:gd name="T30" fmla="*/ 299 w 543"/>
                  <a:gd name="T31" fmla="*/ 1 h 430"/>
                  <a:gd name="T32" fmla="*/ 244 w 543"/>
                  <a:gd name="T33" fmla="*/ 1 h 430"/>
                  <a:gd name="T34" fmla="*/ 191 w 543"/>
                  <a:gd name="T35" fmla="*/ 9 h 430"/>
                  <a:gd name="T36" fmla="*/ 142 w 543"/>
                  <a:gd name="T37" fmla="*/ 26 h 430"/>
                  <a:gd name="T38" fmla="*/ 99 w 543"/>
                  <a:gd name="T39" fmla="*/ 49 h 430"/>
                  <a:gd name="T40" fmla="*/ 62 w 543"/>
                  <a:gd name="T41" fmla="*/ 78 h 430"/>
                  <a:gd name="T42" fmla="*/ 33 w 543"/>
                  <a:gd name="T43" fmla="*/ 113 h 430"/>
                  <a:gd name="T44" fmla="*/ 12 w 543"/>
                  <a:gd name="T45" fmla="*/ 151 h 430"/>
                  <a:gd name="T46" fmla="*/ 1 w 543"/>
                  <a:gd name="T47" fmla="*/ 193 h 430"/>
                  <a:gd name="T48" fmla="*/ 1 w 543"/>
                  <a:gd name="T49" fmla="*/ 237 h 430"/>
                  <a:gd name="T50" fmla="*/ 12 w 543"/>
                  <a:gd name="T51" fmla="*/ 279 h 430"/>
                  <a:gd name="T52" fmla="*/ 33 w 543"/>
                  <a:gd name="T53" fmla="*/ 318 h 430"/>
                  <a:gd name="T54" fmla="*/ 62 w 543"/>
                  <a:gd name="T55" fmla="*/ 351 h 430"/>
                  <a:gd name="T56" fmla="*/ 99 w 543"/>
                  <a:gd name="T57" fmla="*/ 381 h 430"/>
                  <a:gd name="T58" fmla="*/ 142 w 543"/>
                  <a:gd name="T59" fmla="*/ 404 h 430"/>
                  <a:gd name="T60" fmla="*/ 191 w 543"/>
                  <a:gd name="T61" fmla="*/ 420 h 430"/>
                  <a:gd name="T62" fmla="*/ 244 w 543"/>
                  <a:gd name="T63" fmla="*/ 42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3" h="430">
                    <a:moveTo>
                      <a:pt x="271" y="430"/>
                    </a:moveTo>
                    <a:lnTo>
                      <a:pt x="299" y="429"/>
                    </a:lnTo>
                    <a:lnTo>
                      <a:pt x="326" y="425"/>
                    </a:lnTo>
                    <a:lnTo>
                      <a:pt x="352" y="420"/>
                    </a:lnTo>
                    <a:lnTo>
                      <a:pt x="377" y="412"/>
                    </a:lnTo>
                    <a:lnTo>
                      <a:pt x="400" y="404"/>
                    </a:lnTo>
                    <a:lnTo>
                      <a:pt x="423" y="393"/>
                    </a:lnTo>
                    <a:lnTo>
                      <a:pt x="444" y="381"/>
                    </a:lnTo>
                    <a:lnTo>
                      <a:pt x="464" y="367"/>
                    </a:lnTo>
                    <a:lnTo>
                      <a:pt x="481" y="351"/>
                    </a:lnTo>
                    <a:lnTo>
                      <a:pt x="497" y="335"/>
                    </a:lnTo>
                    <a:lnTo>
                      <a:pt x="510" y="318"/>
                    </a:lnTo>
                    <a:lnTo>
                      <a:pt x="521" y="299"/>
                    </a:lnTo>
                    <a:lnTo>
                      <a:pt x="530" y="279"/>
                    </a:lnTo>
                    <a:lnTo>
                      <a:pt x="537" y="259"/>
                    </a:lnTo>
                    <a:lnTo>
                      <a:pt x="542" y="237"/>
                    </a:lnTo>
                    <a:lnTo>
                      <a:pt x="543" y="215"/>
                    </a:lnTo>
                    <a:lnTo>
                      <a:pt x="542" y="193"/>
                    </a:lnTo>
                    <a:lnTo>
                      <a:pt x="537" y="171"/>
                    </a:lnTo>
                    <a:lnTo>
                      <a:pt x="530" y="151"/>
                    </a:lnTo>
                    <a:lnTo>
                      <a:pt x="521" y="131"/>
                    </a:lnTo>
                    <a:lnTo>
                      <a:pt x="510" y="113"/>
                    </a:lnTo>
                    <a:lnTo>
                      <a:pt x="497" y="95"/>
                    </a:lnTo>
                    <a:lnTo>
                      <a:pt x="481" y="78"/>
                    </a:lnTo>
                    <a:lnTo>
                      <a:pt x="464" y="63"/>
                    </a:lnTo>
                    <a:lnTo>
                      <a:pt x="444" y="49"/>
                    </a:lnTo>
                    <a:lnTo>
                      <a:pt x="423" y="37"/>
                    </a:lnTo>
                    <a:lnTo>
                      <a:pt x="400" y="26"/>
                    </a:lnTo>
                    <a:lnTo>
                      <a:pt x="377" y="17"/>
                    </a:lnTo>
                    <a:lnTo>
                      <a:pt x="352" y="9"/>
                    </a:lnTo>
                    <a:lnTo>
                      <a:pt x="326" y="4"/>
                    </a:lnTo>
                    <a:lnTo>
                      <a:pt x="299" y="1"/>
                    </a:lnTo>
                    <a:lnTo>
                      <a:pt x="271" y="0"/>
                    </a:lnTo>
                    <a:lnTo>
                      <a:pt x="244" y="1"/>
                    </a:lnTo>
                    <a:lnTo>
                      <a:pt x="217" y="4"/>
                    </a:lnTo>
                    <a:lnTo>
                      <a:pt x="191" y="9"/>
                    </a:lnTo>
                    <a:lnTo>
                      <a:pt x="166" y="17"/>
                    </a:lnTo>
                    <a:lnTo>
                      <a:pt x="142" y="26"/>
                    </a:lnTo>
                    <a:lnTo>
                      <a:pt x="119" y="37"/>
                    </a:lnTo>
                    <a:lnTo>
                      <a:pt x="99" y="49"/>
                    </a:lnTo>
                    <a:lnTo>
                      <a:pt x="79" y="63"/>
                    </a:lnTo>
                    <a:lnTo>
                      <a:pt x="62" y="78"/>
                    </a:lnTo>
                    <a:lnTo>
                      <a:pt x="46" y="95"/>
                    </a:lnTo>
                    <a:lnTo>
                      <a:pt x="33" y="113"/>
                    </a:lnTo>
                    <a:lnTo>
                      <a:pt x="22" y="131"/>
                    </a:lnTo>
                    <a:lnTo>
                      <a:pt x="12" y="151"/>
                    </a:lnTo>
                    <a:lnTo>
                      <a:pt x="5" y="171"/>
                    </a:lnTo>
                    <a:lnTo>
                      <a:pt x="1" y="193"/>
                    </a:lnTo>
                    <a:lnTo>
                      <a:pt x="0" y="215"/>
                    </a:lnTo>
                    <a:lnTo>
                      <a:pt x="1" y="237"/>
                    </a:lnTo>
                    <a:lnTo>
                      <a:pt x="5" y="259"/>
                    </a:lnTo>
                    <a:lnTo>
                      <a:pt x="12" y="279"/>
                    </a:lnTo>
                    <a:lnTo>
                      <a:pt x="22" y="299"/>
                    </a:lnTo>
                    <a:lnTo>
                      <a:pt x="33" y="318"/>
                    </a:lnTo>
                    <a:lnTo>
                      <a:pt x="46" y="335"/>
                    </a:lnTo>
                    <a:lnTo>
                      <a:pt x="62" y="351"/>
                    </a:lnTo>
                    <a:lnTo>
                      <a:pt x="79" y="367"/>
                    </a:lnTo>
                    <a:lnTo>
                      <a:pt x="99" y="381"/>
                    </a:lnTo>
                    <a:lnTo>
                      <a:pt x="119" y="393"/>
                    </a:lnTo>
                    <a:lnTo>
                      <a:pt x="142" y="404"/>
                    </a:lnTo>
                    <a:lnTo>
                      <a:pt x="166" y="412"/>
                    </a:lnTo>
                    <a:lnTo>
                      <a:pt x="191" y="420"/>
                    </a:lnTo>
                    <a:lnTo>
                      <a:pt x="217" y="425"/>
                    </a:lnTo>
                    <a:lnTo>
                      <a:pt x="244" y="429"/>
                    </a:lnTo>
                    <a:lnTo>
                      <a:pt x="271" y="430"/>
                    </a:lnTo>
                    <a:close/>
                  </a:path>
                </a:pathLst>
              </a:custGeom>
              <a:solidFill>
                <a:srgbClr val="D3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9" name="Freeform 42"/>
              <p:cNvSpPr>
                <a:spLocks/>
              </p:cNvSpPr>
              <p:nvPr/>
            </p:nvSpPr>
            <p:spPr bwMode="auto">
              <a:xfrm>
                <a:off x="925710" y="1309218"/>
                <a:ext cx="422275" cy="334963"/>
              </a:xfrm>
              <a:custGeom>
                <a:avLst/>
                <a:gdLst>
                  <a:gd name="T0" fmla="*/ 294 w 532"/>
                  <a:gd name="T1" fmla="*/ 421 h 422"/>
                  <a:gd name="T2" fmla="*/ 346 w 532"/>
                  <a:gd name="T3" fmla="*/ 413 h 422"/>
                  <a:gd name="T4" fmla="*/ 393 w 532"/>
                  <a:gd name="T5" fmla="*/ 397 h 422"/>
                  <a:gd name="T6" fmla="*/ 436 w 532"/>
                  <a:gd name="T7" fmla="*/ 374 h 422"/>
                  <a:gd name="T8" fmla="*/ 471 w 532"/>
                  <a:gd name="T9" fmla="*/ 345 h 422"/>
                  <a:gd name="T10" fmla="*/ 500 w 532"/>
                  <a:gd name="T11" fmla="*/ 312 h 422"/>
                  <a:gd name="T12" fmla="*/ 521 w 532"/>
                  <a:gd name="T13" fmla="*/ 274 h 422"/>
                  <a:gd name="T14" fmla="*/ 531 w 532"/>
                  <a:gd name="T15" fmla="*/ 233 h 422"/>
                  <a:gd name="T16" fmla="*/ 531 w 532"/>
                  <a:gd name="T17" fmla="*/ 189 h 422"/>
                  <a:gd name="T18" fmla="*/ 521 w 532"/>
                  <a:gd name="T19" fmla="*/ 149 h 422"/>
                  <a:gd name="T20" fmla="*/ 500 w 532"/>
                  <a:gd name="T21" fmla="*/ 111 h 422"/>
                  <a:gd name="T22" fmla="*/ 471 w 532"/>
                  <a:gd name="T23" fmla="*/ 78 h 422"/>
                  <a:gd name="T24" fmla="*/ 436 w 532"/>
                  <a:gd name="T25" fmla="*/ 49 h 422"/>
                  <a:gd name="T26" fmla="*/ 393 w 532"/>
                  <a:gd name="T27" fmla="*/ 26 h 422"/>
                  <a:gd name="T28" fmla="*/ 346 w 532"/>
                  <a:gd name="T29" fmla="*/ 10 h 422"/>
                  <a:gd name="T30" fmla="*/ 294 w 532"/>
                  <a:gd name="T31" fmla="*/ 1 h 422"/>
                  <a:gd name="T32" fmla="*/ 239 w 532"/>
                  <a:gd name="T33" fmla="*/ 1 h 422"/>
                  <a:gd name="T34" fmla="*/ 187 w 532"/>
                  <a:gd name="T35" fmla="*/ 10 h 422"/>
                  <a:gd name="T36" fmla="*/ 140 w 532"/>
                  <a:gd name="T37" fmla="*/ 26 h 422"/>
                  <a:gd name="T38" fmla="*/ 97 w 532"/>
                  <a:gd name="T39" fmla="*/ 49 h 422"/>
                  <a:gd name="T40" fmla="*/ 61 w 532"/>
                  <a:gd name="T41" fmla="*/ 78 h 422"/>
                  <a:gd name="T42" fmla="*/ 33 w 532"/>
                  <a:gd name="T43" fmla="*/ 111 h 422"/>
                  <a:gd name="T44" fmla="*/ 12 w 532"/>
                  <a:gd name="T45" fmla="*/ 149 h 422"/>
                  <a:gd name="T46" fmla="*/ 2 w 532"/>
                  <a:gd name="T47" fmla="*/ 189 h 422"/>
                  <a:gd name="T48" fmla="*/ 2 w 532"/>
                  <a:gd name="T49" fmla="*/ 233 h 422"/>
                  <a:gd name="T50" fmla="*/ 12 w 532"/>
                  <a:gd name="T51" fmla="*/ 274 h 422"/>
                  <a:gd name="T52" fmla="*/ 33 w 532"/>
                  <a:gd name="T53" fmla="*/ 312 h 422"/>
                  <a:gd name="T54" fmla="*/ 61 w 532"/>
                  <a:gd name="T55" fmla="*/ 345 h 422"/>
                  <a:gd name="T56" fmla="*/ 97 w 532"/>
                  <a:gd name="T57" fmla="*/ 374 h 422"/>
                  <a:gd name="T58" fmla="*/ 140 w 532"/>
                  <a:gd name="T59" fmla="*/ 397 h 422"/>
                  <a:gd name="T60" fmla="*/ 187 w 532"/>
                  <a:gd name="T61" fmla="*/ 413 h 422"/>
                  <a:gd name="T62" fmla="*/ 239 w 532"/>
                  <a:gd name="T63" fmla="*/ 42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2" h="422">
                    <a:moveTo>
                      <a:pt x="266" y="422"/>
                    </a:moveTo>
                    <a:lnTo>
                      <a:pt x="294" y="421"/>
                    </a:lnTo>
                    <a:lnTo>
                      <a:pt x="321" y="418"/>
                    </a:lnTo>
                    <a:lnTo>
                      <a:pt x="346" y="413"/>
                    </a:lnTo>
                    <a:lnTo>
                      <a:pt x="370" y="406"/>
                    </a:lnTo>
                    <a:lnTo>
                      <a:pt x="393" y="397"/>
                    </a:lnTo>
                    <a:lnTo>
                      <a:pt x="415" y="387"/>
                    </a:lnTo>
                    <a:lnTo>
                      <a:pt x="436" y="374"/>
                    </a:lnTo>
                    <a:lnTo>
                      <a:pt x="455" y="360"/>
                    </a:lnTo>
                    <a:lnTo>
                      <a:pt x="471" y="345"/>
                    </a:lnTo>
                    <a:lnTo>
                      <a:pt x="487" y="329"/>
                    </a:lnTo>
                    <a:lnTo>
                      <a:pt x="500" y="312"/>
                    </a:lnTo>
                    <a:lnTo>
                      <a:pt x="512" y="293"/>
                    </a:lnTo>
                    <a:lnTo>
                      <a:pt x="521" y="274"/>
                    </a:lnTo>
                    <a:lnTo>
                      <a:pt x="527" y="254"/>
                    </a:lnTo>
                    <a:lnTo>
                      <a:pt x="531" y="233"/>
                    </a:lnTo>
                    <a:lnTo>
                      <a:pt x="532" y="211"/>
                    </a:lnTo>
                    <a:lnTo>
                      <a:pt x="531" y="189"/>
                    </a:lnTo>
                    <a:lnTo>
                      <a:pt x="527" y="169"/>
                    </a:lnTo>
                    <a:lnTo>
                      <a:pt x="521" y="149"/>
                    </a:lnTo>
                    <a:lnTo>
                      <a:pt x="512" y="129"/>
                    </a:lnTo>
                    <a:lnTo>
                      <a:pt x="500" y="111"/>
                    </a:lnTo>
                    <a:lnTo>
                      <a:pt x="487" y="94"/>
                    </a:lnTo>
                    <a:lnTo>
                      <a:pt x="471" y="78"/>
                    </a:lnTo>
                    <a:lnTo>
                      <a:pt x="455" y="63"/>
                    </a:lnTo>
                    <a:lnTo>
                      <a:pt x="436" y="49"/>
                    </a:lnTo>
                    <a:lnTo>
                      <a:pt x="415" y="36"/>
                    </a:lnTo>
                    <a:lnTo>
                      <a:pt x="393" y="26"/>
                    </a:lnTo>
                    <a:lnTo>
                      <a:pt x="370" y="16"/>
                    </a:lnTo>
                    <a:lnTo>
                      <a:pt x="346" y="10"/>
                    </a:lnTo>
                    <a:lnTo>
                      <a:pt x="321" y="5"/>
                    </a:lnTo>
                    <a:lnTo>
                      <a:pt x="294" y="1"/>
                    </a:lnTo>
                    <a:lnTo>
                      <a:pt x="266" y="0"/>
                    </a:lnTo>
                    <a:lnTo>
                      <a:pt x="239" y="1"/>
                    </a:lnTo>
                    <a:lnTo>
                      <a:pt x="212" y="5"/>
                    </a:lnTo>
                    <a:lnTo>
                      <a:pt x="187" y="10"/>
                    </a:lnTo>
                    <a:lnTo>
                      <a:pt x="163" y="16"/>
                    </a:lnTo>
                    <a:lnTo>
                      <a:pt x="140" y="26"/>
                    </a:lnTo>
                    <a:lnTo>
                      <a:pt x="118" y="36"/>
                    </a:lnTo>
                    <a:lnTo>
                      <a:pt x="97" y="49"/>
                    </a:lnTo>
                    <a:lnTo>
                      <a:pt x="79" y="63"/>
                    </a:lnTo>
                    <a:lnTo>
                      <a:pt x="61" y="78"/>
                    </a:lnTo>
                    <a:lnTo>
                      <a:pt x="45" y="94"/>
                    </a:lnTo>
                    <a:lnTo>
                      <a:pt x="33" y="111"/>
                    </a:lnTo>
                    <a:lnTo>
                      <a:pt x="21" y="129"/>
                    </a:lnTo>
                    <a:lnTo>
                      <a:pt x="12" y="149"/>
                    </a:lnTo>
                    <a:lnTo>
                      <a:pt x="6" y="169"/>
                    </a:lnTo>
                    <a:lnTo>
                      <a:pt x="2" y="189"/>
                    </a:lnTo>
                    <a:lnTo>
                      <a:pt x="0" y="211"/>
                    </a:lnTo>
                    <a:lnTo>
                      <a:pt x="2" y="233"/>
                    </a:lnTo>
                    <a:lnTo>
                      <a:pt x="6" y="254"/>
                    </a:lnTo>
                    <a:lnTo>
                      <a:pt x="12" y="274"/>
                    </a:lnTo>
                    <a:lnTo>
                      <a:pt x="21" y="293"/>
                    </a:lnTo>
                    <a:lnTo>
                      <a:pt x="33" y="312"/>
                    </a:lnTo>
                    <a:lnTo>
                      <a:pt x="45" y="329"/>
                    </a:lnTo>
                    <a:lnTo>
                      <a:pt x="61" y="345"/>
                    </a:lnTo>
                    <a:lnTo>
                      <a:pt x="79" y="360"/>
                    </a:lnTo>
                    <a:lnTo>
                      <a:pt x="97" y="374"/>
                    </a:lnTo>
                    <a:lnTo>
                      <a:pt x="118" y="387"/>
                    </a:lnTo>
                    <a:lnTo>
                      <a:pt x="140" y="397"/>
                    </a:lnTo>
                    <a:lnTo>
                      <a:pt x="163" y="406"/>
                    </a:lnTo>
                    <a:lnTo>
                      <a:pt x="187" y="413"/>
                    </a:lnTo>
                    <a:lnTo>
                      <a:pt x="212" y="418"/>
                    </a:lnTo>
                    <a:lnTo>
                      <a:pt x="239" y="421"/>
                    </a:lnTo>
                    <a:lnTo>
                      <a:pt x="266" y="422"/>
                    </a:lnTo>
                    <a:close/>
                  </a:path>
                </a:pathLst>
              </a:custGeom>
              <a:solidFill>
                <a:srgbClr val="DD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0" name="Freeform 43"/>
              <p:cNvSpPr>
                <a:spLocks/>
              </p:cNvSpPr>
              <p:nvPr/>
            </p:nvSpPr>
            <p:spPr bwMode="auto">
              <a:xfrm>
                <a:off x="930472" y="1310806"/>
                <a:ext cx="414338" cy="328613"/>
              </a:xfrm>
              <a:custGeom>
                <a:avLst/>
                <a:gdLst>
                  <a:gd name="T0" fmla="*/ 288 w 523"/>
                  <a:gd name="T1" fmla="*/ 412 h 414"/>
                  <a:gd name="T2" fmla="*/ 339 w 523"/>
                  <a:gd name="T3" fmla="*/ 404 h 414"/>
                  <a:gd name="T4" fmla="*/ 386 w 523"/>
                  <a:gd name="T5" fmla="*/ 388 h 414"/>
                  <a:gd name="T6" fmla="*/ 427 w 523"/>
                  <a:gd name="T7" fmla="*/ 366 h 414"/>
                  <a:gd name="T8" fmla="*/ 463 w 523"/>
                  <a:gd name="T9" fmla="*/ 339 h 414"/>
                  <a:gd name="T10" fmla="*/ 492 w 523"/>
                  <a:gd name="T11" fmla="*/ 305 h 414"/>
                  <a:gd name="T12" fmla="*/ 511 w 523"/>
                  <a:gd name="T13" fmla="*/ 268 h 414"/>
                  <a:gd name="T14" fmla="*/ 522 w 523"/>
                  <a:gd name="T15" fmla="*/ 228 h 414"/>
                  <a:gd name="T16" fmla="*/ 522 w 523"/>
                  <a:gd name="T17" fmla="*/ 185 h 414"/>
                  <a:gd name="T18" fmla="*/ 511 w 523"/>
                  <a:gd name="T19" fmla="*/ 145 h 414"/>
                  <a:gd name="T20" fmla="*/ 492 w 523"/>
                  <a:gd name="T21" fmla="*/ 108 h 414"/>
                  <a:gd name="T22" fmla="*/ 463 w 523"/>
                  <a:gd name="T23" fmla="*/ 75 h 414"/>
                  <a:gd name="T24" fmla="*/ 427 w 523"/>
                  <a:gd name="T25" fmla="*/ 47 h 414"/>
                  <a:gd name="T26" fmla="*/ 386 w 523"/>
                  <a:gd name="T27" fmla="*/ 25 h 414"/>
                  <a:gd name="T28" fmla="*/ 339 w 523"/>
                  <a:gd name="T29" fmla="*/ 9 h 414"/>
                  <a:gd name="T30" fmla="*/ 288 w 523"/>
                  <a:gd name="T31" fmla="*/ 1 h 414"/>
                  <a:gd name="T32" fmla="*/ 235 w 523"/>
                  <a:gd name="T33" fmla="*/ 1 h 414"/>
                  <a:gd name="T34" fmla="*/ 184 w 523"/>
                  <a:gd name="T35" fmla="*/ 9 h 414"/>
                  <a:gd name="T36" fmla="*/ 137 w 523"/>
                  <a:gd name="T37" fmla="*/ 25 h 414"/>
                  <a:gd name="T38" fmla="*/ 96 w 523"/>
                  <a:gd name="T39" fmla="*/ 47 h 414"/>
                  <a:gd name="T40" fmla="*/ 60 w 523"/>
                  <a:gd name="T41" fmla="*/ 75 h 414"/>
                  <a:gd name="T42" fmla="*/ 31 w 523"/>
                  <a:gd name="T43" fmla="*/ 108 h 414"/>
                  <a:gd name="T44" fmla="*/ 12 w 523"/>
                  <a:gd name="T45" fmla="*/ 145 h 414"/>
                  <a:gd name="T46" fmla="*/ 1 w 523"/>
                  <a:gd name="T47" fmla="*/ 185 h 414"/>
                  <a:gd name="T48" fmla="*/ 1 w 523"/>
                  <a:gd name="T49" fmla="*/ 228 h 414"/>
                  <a:gd name="T50" fmla="*/ 12 w 523"/>
                  <a:gd name="T51" fmla="*/ 268 h 414"/>
                  <a:gd name="T52" fmla="*/ 31 w 523"/>
                  <a:gd name="T53" fmla="*/ 305 h 414"/>
                  <a:gd name="T54" fmla="*/ 60 w 523"/>
                  <a:gd name="T55" fmla="*/ 339 h 414"/>
                  <a:gd name="T56" fmla="*/ 96 w 523"/>
                  <a:gd name="T57" fmla="*/ 366 h 414"/>
                  <a:gd name="T58" fmla="*/ 137 w 523"/>
                  <a:gd name="T59" fmla="*/ 388 h 414"/>
                  <a:gd name="T60" fmla="*/ 184 w 523"/>
                  <a:gd name="T61" fmla="*/ 404 h 414"/>
                  <a:gd name="T62" fmla="*/ 235 w 523"/>
                  <a:gd name="T63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3" h="414">
                    <a:moveTo>
                      <a:pt x="261" y="414"/>
                    </a:moveTo>
                    <a:lnTo>
                      <a:pt x="288" y="412"/>
                    </a:lnTo>
                    <a:lnTo>
                      <a:pt x="314" y="409"/>
                    </a:lnTo>
                    <a:lnTo>
                      <a:pt x="339" y="404"/>
                    </a:lnTo>
                    <a:lnTo>
                      <a:pt x="363" y="397"/>
                    </a:lnTo>
                    <a:lnTo>
                      <a:pt x="386" y="388"/>
                    </a:lnTo>
                    <a:lnTo>
                      <a:pt x="408" y="378"/>
                    </a:lnTo>
                    <a:lnTo>
                      <a:pt x="427" y="366"/>
                    </a:lnTo>
                    <a:lnTo>
                      <a:pt x="446" y="354"/>
                    </a:lnTo>
                    <a:lnTo>
                      <a:pt x="463" y="339"/>
                    </a:lnTo>
                    <a:lnTo>
                      <a:pt x="478" y="323"/>
                    </a:lnTo>
                    <a:lnTo>
                      <a:pt x="492" y="305"/>
                    </a:lnTo>
                    <a:lnTo>
                      <a:pt x="502" y="288"/>
                    </a:lnTo>
                    <a:lnTo>
                      <a:pt x="511" y="268"/>
                    </a:lnTo>
                    <a:lnTo>
                      <a:pt x="517" y="249"/>
                    </a:lnTo>
                    <a:lnTo>
                      <a:pt x="522" y="228"/>
                    </a:lnTo>
                    <a:lnTo>
                      <a:pt x="523" y="207"/>
                    </a:lnTo>
                    <a:lnTo>
                      <a:pt x="522" y="185"/>
                    </a:lnTo>
                    <a:lnTo>
                      <a:pt x="517" y="166"/>
                    </a:lnTo>
                    <a:lnTo>
                      <a:pt x="511" y="145"/>
                    </a:lnTo>
                    <a:lnTo>
                      <a:pt x="502" y="127"/>
                    </a:lnTo>
                    <a:lnTo>
                      <a:pt x="492" y="108"/>
                    </a:lnTo>
                    <a:lnTo>
                      <a:pt x="478" y="91"/>
                    </a:lnTo>
                    <a:lnTo>
                      <a:pt x="463" y="75"/>
                    </a:lnTo>
                    <a:lnTo>
                      <a:pt x="446" y="60"/>
                    </a:lnTo>
                    <a:lnTo>
                      <a:pt x="427" y="47"/>
                    </a:lnTo>
                    <a:lnTo>
                      <a:pt x="408" y="35"/>
                    </a:lnTo>
                    <a:lnTo>
                      <a:pt x="386" y="25"/>
                    </a:lnTo>
                    <a:lnTo>
                      <a:pt x="363" y="16"/>
                    </a:lnTo>
                    <a:lnTo>
                      <a:pt x="339" y="9"/>
                    </a:lnTo>
                    <a:lnTo>
                      <a:pt x="314" y="4"/>
                    </a:lnTo>
                    <a:lnTo>
                      <a:pt x="288" y="1"/>
                    </a:lnTo>
                    <a:lnTo>
                      <a:pt x="261" y="0"/>
                    </a:lnTo>
                    <a:lnTo>
                      <a:pt x="235" y="1"/>
                    </a:lnTo>
                    <a:lnTo>
                      <a:pt x="208" y="4"/>
                    </a:lnTo>
                    <a:lnTo>
                      <a:pt x="184" y="9"/>
                    </a:lnTo>
                    <a:lnTo>
                      <a:pt x="160" y="16"/>
                    </a:lnTo>
                    <a:lnTo>
                      <a:pt x="137" y="25"/>
                    </a:lnTo>
                    <a:lnTo>
                      <a:pt x="115" y="35"/>
                    </a:lnTo>
                    <a:lnTo>
                      <a:pt x="96" y="47"/>
                    </a:lnTo>
                    <a:lnTo>
                      <a:pt x="77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8"/>
                    </a:lnTo>
                    <a:lnTo>
                      <a:pt x="21" y="127"/>
                    </a:lnTo>
                    <a:lnTo>
                      <a:pt x="12" y="145"/>
                    </a:lnTo>
                    <a:lnTo>
                      <a:pt x="6" y="166"/>
                    </a:lnTo>
                    <a:lnTo>
                      <a:pt x="1" y="185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6" y="249"/>
                    </a:lnTo>
                    <a:lnTo>
                      <a:pt x="12" y="268"/>
                    </a:lnTo>
                    <a:lnTo>
                      <a:pt x="21" y="288"/>
                    </a:lnTo>
                    <a:lnTo>
                      <a:pt x="31" y="305"/>
                    </a:lnTo>
                    <a:lnTo>
                      <a:pt x="45" y="323"/>
                    </a:lnTo>
                    <a:lnTo>
                      <a:pt x="60" y="339"/>
                    </a:lnTo>
                    <a:lnTo>
                      <a:pt x="77" y="354"/>
                    </a:lnTo>
                    <a:lnTo>
                      <a:pt x="96" y="366"/>
                    </a:lnTo>
                    <a:lnTo>
                      <a:pt x="115" y="378"/>
                    </a:lnTo>
                    <a:lnTo>
                      <a:pt x="137" y="388"/>
                    </a:lnTo>
                    <a:lnTo>
                      <a:pt x="160" y="397"/>
                    </a:lnTo>
                    <a:lnTo>
                      <a:pt x="184" y="404"/>
                    </a:lnTo>
                    <a:lnTo>
                      <a:pt x="208" y="409"/>
                    </a:lnTo>
                    <a:lnTo>
                      <a:pt x="235" y="412"/>
                    </a:lnTo>
                    <a:lnTo>
                      <a:pt x="261" y="414"/>
                    </a:lnTo>
                    <a:close/>
                  </a:path>
                </a:pathLst>
              </a:custGeom>
              <a:solidFill>
                <a:srgbClr val="E2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1" name="Freeform 44"/>
              <p:cNvSpPr>
                <a:spLocks/>
              </p:cNvSpPr>
              <p:nvPr/>
            </p:nvSpPr>
            <p:spPr bwMode="auto">
              <a:xfrm>
                <a:off x="933647" y="1315568"/>
                <a:ext cx="407988" cy="322263"/>
              </a:xfrm>
              <a:custGeom>
                <a:avLst/>
                <a:gdLst>
                  <a:gd name="T0" fmla="*/ 282 w 512"/>
                  <a:gd name="T1" fmla="*/ 405 h 406"/>
                  <a:gd name="T2" fmla="*/ 331 w 512"/>
                  <a:gd name="T3" fmla="*/ 397 h 406"/>
                  <a:gd name="T4" fmla="*/ 377 w 512"/>
                  <a:gd name="T5" fmla="*/ 382 h 406"/>
                  <a:gd name="T6" fmla="*/ 419 w 512"/>
                  <a:gd name="T7" fmla="*/ 360 h 406"/>
                  <a:gd name="T8" fmla="*/ 453 w 512"/>
                  <a:gd name="T9" fmla="*/ 332 h 406"/>
                  <a:gd name="T10" fmla="*/ 481 w 512"/>
                  <a:gd name="T11" fmla="*/ 300 h 406"/>
                  <a:gd name="T12" fmla="*/ 501 w 512"/>
                  <a:gd name="T13" fmla="*/ 263 h 406"/>
                  <a:gd name="T14" fmla="*/ 511 w 512"/>
                  <a:gd name="T15" fmla="*/ 224 h 406"/>
                  <a:gd name="T16" fmla="*/ 511 w 512"/>
                  <a:gd name="T17" fmla="*/ 183 h 406"/>
                  <a:gd name="T18" fmla="*/ 501 w 512"/>
                  <a:gd name="T19" fmla="*/ 142 h 406"/>
                  <a:gd name="T20" fmla="*/ 481 w 512"/>
                  <a:gd name="T21" fmla="*/ 106 h 406"/>
                  <a:gd name="T22" fmla="*/ 453 w 512"/>
                  <a:gd name="T23" fmla="*/ 74 h 406"/>
                  <a:gd name="T24" fmla="*/ 419 w 512"/>
                  <a:gd name="T25" fmla="*/ 46 h 406"/>
                  <a:gd name="T26" fmla="*/ 377 w 512"/>
                  <a:gd name="T27" fmla="*/ 25 h 406"/>
                  <a:gd name="T28" fmla="*/ 331 w 512"/>
                  <a:gd name="T29" fmla="*/ 10 h 406"/>
                  <a:gd name="T30" fmla="*/ 282 w 512"/>
                  <a:gd name="T31" fmla="*/ 2 h 406"/>
                  <a:gd name="T32" fmla="*/ 229 w 512"/>
                  <a:gd name="T33" fmla="*/ 2 h 406"/>
                  <a:gd name="T34" fmla="*/ 179 w 512"/>
                  <a:gd name="T35" fmla="*/ 10 h 406"/>
                  <a:gd name="T36" fmla="*/ 133 w 512"/>
                  <a:gd name="T37" fmla="*/ 25 h 406"/>
                  <a:gd name="T38" fmla="*/ 93 w 512"/>
                  <a:gd name="T39" fmla="*/ 46 h 406"/>
                  <a:gd name="T40" fmla="*/ 59 w 512"/>
                  <a:gd name="T41" fmla="*/ 74 h 406"/>
                  <a:gd name="T42" fmla="*/ 31 w 512"/>
                  <a:gd name="T43" fmla="*/ 106 h 406"/>
                  <a:gd name="T44" fmla="*/ 11 w 512"/>
                  <a:gd name="T45" fmla="*/ 142 h 406"/>
                  <a:gd name="T46" fmla="*/ 1 w 512"/>
                  <a:gd name="T47" fmla="*/ 183 h 406"/>
                  <a:gd name="T48" fmla="*/ 1 w 512"/>
                  <a:gd name="T49" fmla="*/ 224 h 406"/>
                  <a:gd name="T50" fmla="*/ 11 w 512"/>
                  <a:gd name="T51" fmla="*/ 263 h 406"/>
                  <a:gd name="T52" fmla="*/ 31 w 512"/>
                  <a:gd name="T53" fmla="*/ 300 h 406"/>
                  <a:gd name="T54" fmla="*/ 59 w 512"/>
                  <a:gd name="T55" fmla="*/ 332 h 406"/>
                  <a:gd name="T56" fmla="*/ 93 w 512"/>
                  <a:gd name="T57" fmla="*/ 360 h 406"/>
                  <a:gd name="T58" fmla="*/ 133 w 512"/>
                  <a:gd name="T59" fmla="*/ 382 h 406"/>
                  <a:gd name="T60" fmla="*/ 179 w 512"/>
                  <a:gd name="T61" fmla="*/ 397 h 406"/>
                  <a:gd name="T62" fmla="*/ 229 w 512"/>
                  <a:gd name="T63" fmla="*/ 40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406">
                    <a:moveTo>
                      <a:pt x="255" y="406"/>
                    </a:moveTo>
                    <a:lnTo>
                      <a:pt x="282" y="405"/>
                    </a:lnTo>
                    <a:lnTo>
                      <a:pt x="307" y="402"/>
                    </a:lnTo>
                    <a:lnTo>
                      <a:pt x="331" y="397"/>
                    </a:lnTo>
                    <a:lnTo>
                      <a:pt x="356" y="390"/>
                    </a:lnTo>
                    <a:lnTo>
                      <a:pt x="377" y="382"/>
                    </a:lnTo>
                    <a:lnTo>
                      <a:pt x="399" y="372"/>
                    </a:lnTo>
                    <a:lnTo>
                      <a:pt x="419" y="360"/>
                    </a:lnTo>
                    <a:lnTo>
                      <a:pt x="437" y="346"/>
                    </a:lnTo>
                    <a:lnTo>
                      <a:pt x="453" y="332"/>
                    </a:lnTo>
                    <a:lnTo>
                      <a:pt x="468" y="316"/>
                    </a:lnTo>
                    <a:lnTo>
                      <a:pt x="481" y="300"/>
                    </a:lnTo>
                    <a:lnTo>
                      <a:pt x="491" y="282"/>
                    </a:lnTo>
                    <a:lnTo>
                      <a:pt x="501" y="263"/>
                    </a:lnTo>
                    <a:lnTo>
                      <a:pt x="506" y="244"/>
                    </a:lnTo>
                    <a:lnTo>
                      <a:pt x="511" y="224"/>
                    </a:lnTo>
                    <a:lnTo>
                      <a:pt x="512" y="203"/>
                    </a:lnTo>
                    <a:lnTo>
                      <a:pt x="511" y="183"/>
                    </a:lnTo>
                    <a:lnTo>
                      <a:pt x="506" y="162"/>
                    </a:lnTo>
                    <a:lnTo>
                      <a:pt x="501" y="142"/>
                    </a:lnTo>
                    <a:lnTo>
                      <a:pt x="491" y="124"/>
                    </a:lnTo>
                    <a:lnTo>
                      <a:pt x="481" y="106"/>
                    </a:lnTo>
                    <a:lnTo>
                      <a:pt x="468" y="89"/>
                    </a:lnTo>
                    <a:lnTo>
                      <a:pt x="453" y="74"/>
                    </a:lnTo>
                    <a:lnTo>
                      <a:pt x="437" y="59"/>
                    </a:lnTo>
                    <a:lnTo>
                      <a:pt x="419" y="46"/>
                    </a:lnTo>
                    <a:lnTo>
                      <a:pt x="399" y="35"/>
                    </a:lnTo>
                    <a:lnTo>
                      <a:pt x="377" y="25"/>
                    </a:lnTo>
                    <a:lnTo>
                      <a:pt x="356" y="16"/>
                    </a:lnTo>
                    <a:lnTo>
                      <a:pt x="331" y="10"/>
                    </a:lnTo>
                    <a:lnTo>
                      <a:pt x="307" y="5"/>
                    </a:lnTo>
                    <a:lnTo>
                      <a:pt x="282" y="2"/>
                    </a:lnTo>
                    <a:lnTo>
                      <a:pt x="255" y="0"/>
                    </a:lnTo>
                    <a:lnTo>
                      <a:pt x="229" y="2"/>
                    </a:lnTo>
                    <a:lnTo>
                      <a:pt x="204" y="5"/>
                    </a:lnTo>
                    <a:lnTo>
                      <a:pt x="179" y="10"/>
                    </a:lnTo>
                    <a:lnTo>
                      <a:pt x="155" y="16"/>
                    </a:lnTo>
                    <a:lnTo>
                      <a:pt x="133" y="25"/>
                    </a:lnTo>
                    <a:lnTo>
                      <a:pt x="113" y="35"/>
                    </a:lnTo>
                    <a:lnTo>
                      <a:pt x="93" y="46"/>
                    </a:lnTo>
                    <a:lnTo>
                      <a:pt x="75" y="59"/>
                    </a:lnTo>
                    <a:lnTo>
                      <a:pt x="59" y="74"/>
                    </a:lnTo>
                    <a:lnTo>
                      <a:pt x="44" y="89"/>
                    </a:lnTo>
                    <a:lnTo>
                      <a:pt x="31" y="106"/>
                    </a:lnTo>
                    <a:lnTo>
                      <a:pt x="19" y="124"/>
                    </a:lnTo>
                    <a:lnTo>
                      <a:pt x="11" y="142"/>
                    </a:lnTo>
                    <a:lnTo>
                      <a:pt x="4" y="162"/>
                    </a:lnTo>
                    <a:lnTo>
                      <a:pt x="1" y="183"/>
                    </a:lnTo>
                    <a:lnTo>
                      <a:pt x="0" y="203"/>
                    </a:lnTo>
                    <a:lnTo>
                      <a:pt x="1" y="224"/>
                    </a:lnTo>
                    <a:lnTo>
                      <a:pt x="4" y="244"/>
                    </a:lnTo>
                    <a:lnTo>
                      <a:pt x="11" y="263"/>
                    </a:lnTo>
                    <a:lnTo>
                      <a:pt x="19" y="282"/>
                    </a:lnTo>
                    <a:lnTo>
                      <a:pt x="31" y="300"/>
                    </a:lnTo>
                    <a:lnTo>
                      <a:pt x="44" y="316"/>
                    </a:lnTo>
                    <a:lnTo>
                      <a:pt x="59" y="332"/>
                    </a:lnTo>
                    <a:lnTo>
                      <a:pt x="75" y="346"/>
                    </a:lnTo>
                    <a:lnTo>
                      <a:pt x="93" y="360"/>
                    </a:lnTo>
                    <a:lnTo>
                      <a:pt x="113" y="372"/>
                    </a:lnTo>
                    <a:lnTo>
                      <a:pt x="133" y="382"/>
                    </a:lnTo>
                    <a:lnTo>
                      <a:pt x="155" y="390"/>
                    </a:lnTo>
                    <a:lnTo>
                      <a:pt x="179" y="397"/>
                    </a:lnTo>
                    <a:lnTo>
                      <a:pt x="204" y="402"/>
                    </a:lnTo>
                    <a:lnTo>
                      <a:pt x="229" y="405"/>
                    </a:lnTo>
                    <a:lnTo>
                      <a:pt x="255" y="406"/>
                    </a:lnTo>
                    <a:close/>
                  </a:path>
                </a:pathLst>
              </a:custGeom>
              <a:solidFill>
                <a:srgbClr val="EA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2" name="Freeform 45"/>
              <p:cNvSpPr>
                <a:spLocks/>
              </p:cNvSpPr>
              <p:nvPr/>
            </p:nvSpPr>
            <p:spPr bwMode="auto">
              <a:xfrm>
                <a:off x="938410" y="1317156"/>
                <a:ext cx="398463" cy="315913"/>
              </a:xfrm>
              <a:custGeom>
                <a:avLst/>
                <a:gdLst>
                  <a:gd name="T0" fmla="*/ 277 w 502"/>
                  <a:gd name="T1" fmla="*/ 396 h 398"/>
                  <a:gd name="T2" fmla="*/ 326 w 502"/>
                  <a:gd name="T3" fmla="*/ 388 h 398"/>
                  <a:gd name="T4" fmla="*/ 371 w 502"/>
                  <a:gd name="T5" fmla="*/ 373 h 398"/>
                  <a:gd name="T6" fmla="*/ 411 w 502"/>
                  <a:gd name="T7" fmla="*/ 353 h 398"/>
                  <a:gd name="T8" fmla="*/ 445 w 502"/>
                  <a:gd name="T9" fmla="*/ 325 h 398"/>
                  <a:gd name="T10" fmla="*/ 472 w 502"/>
                  <a:gd name="T11" fmla="*/ 294 h 398"/>
                  <a:gd name="T12" fmla="*/ 491 w 502"/>
                  <a:gd name="T13" fmla="*/ 258 h 398"/>
                  <a:gd name="T14" fmla="*/ 501 w 502"/>
                  <a:gd name="T15" fmla="*/ 220 h 398"/>
                  <a:gd name="T16" fmla="*/ 501 w 502"/>
                  <a:gd name="T17" fmla="*/ 179 h 398"/>
                  <a:gd name="T18" fmla="*/ 491 w 502"/>
                  <a:gd name="T19" fmla="*/ 139 h 398"/>
                  <a:gd name="T20" fmla="*/ 472 w 502"/>
                  <a:gd name="T21" fmla="*/ 104 h 398"/>
                  <a:gd name="T22" fmla="*/ 445 w 502"/>
                  <a:gd name="T23" fmla="*/ 72 h 398"/>
                  <a:gd name="T24" fmla="*/ 411 w 502"/>
                  <a:gd name="T25" fmla="*/ 45 h 398"/>
                  <a:gd name="T26" fmla="*/ 371 w 502"/>
                  <a:gd name="T27" fmla="*/ 24 h 398"/>
                  <a:gd name="T28" fmla="*/ 326 w 502"/>
                  <a:gd name="T29" fmla="*/ 9 h 398"/>
                  <a:gd name="T30" fmla="*/ 277 w 502"/>
                  <a:gd name="T31" fmla="*/ 1 h 398"/>
                  <a:gd name="T32" fmla="*/ 226 w 502"/>
                  <a:gd name="T33" fmla="*/ 1 h 398"/>
                  <a:gd name="T34" fmla="*/ 177 w 502"/>
                  <a:gd name="T35" fmla="*/ 9 h 398"/>
                  <a:gd name="T36" fmla="*/ 132 w 502"/>
                  <a:gd name="T37" fmla="*/ 24 h 398"/>
                  <a:gd name="T38" fmla="*/ 91 w 502"/>
                  <a:gd name="T39" fmla="*/ 45 h 398"/>
                  <a:gd name="T40" fmla="*/ 58 w 502"/>
                  <a:gd name="T41" fmla="*/ 72 h 398"/>
                  <a:gd name="T42" fmla="*/ 30 w 502"/>
                  <a:gd name="T43" fmla="*/ 104 h 398"/>
                  <a:gd name="T44" fmla="*/ 12 w 502"/>
                  <a:gd name="T45" fmla="*/ 139 h 398"/>
                  <a:gd name="T46" fmla="*/ 2 w 502"/>
                  <a:gd name="T47" fmla="*/ 179 h 398"/>
                  <a:gd name="T48" fmla="*/ 2 w 502"/>
                  <a:gd name="T49" fmla="*/ 220 h 398"/>
                  <a:gd name="T50" fmla="*/ 12 w 502"/>
                  <a:gd name="T51" fmla="*/ 258 h 398"/>
                  <a:gd name="T52" fmla="*/ 30 w 502"/>
                  <a:gd name="T53" fmla="*/ 294 h 398"/>
                  <a:gd name="T54" fmla="*/ 58 w 502"/>
                  <a:gd name="T55" fmla="*/ 325 h 398"/>
                  <a:gd name="T56" fmla="*/ 91 w 502"/>
                  <a:gd name="T57" fmla="*/ 353 h 398"/>
                  <a:gd name="T58" fmla="*/ 132 w 502"/>
                  <a:gd name="T59" fmla="*/ 373 h 398"/>
                  <a:gd name="T60" fmla="*/ 177 w 502"/>
                  <a:gd name="T61" fmla="*/ 388 h 398"/>
                  <a:gd name="T62" fmla="*/ 226 w 502"/>
                  <a:gd name="T63" fmla="*/ 39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2" h="398">
                    <a:moveTo>
                      <a:pt x="251" y="398"/>
                    </a:moveTo>
                    <a:lnTo>
                      <a:pt x="277" y="396"/>
                    </a:lnTo>
                    <a:lnTo>
                      <a:pt x="302" y="394"/>
                    </a:lnTo>
                    <a:lnTo>
                      <a:pt x="326" y="388"/>
                    </a:lnTo>
                    <a:lnTo>
                      <a:pt x="349" y="381"/>
                    </a:lnTo>
                    <a:lnTo>
                      <a:pt x="371" y="373"/>
                    </a:lnTo>
                    <a:lnTo>
                      <a:pt x="392" y="364"/>
                    </a:lnTo>
                    <a:lnTo>
                      <a:pt x="411" y="353"/>
                    </a:lnTo>
                    <a:lnTo>
                      <a:pt x="429" y="340"/>
                    </a:lnTo>
                    <a:lnTo>
                      <a:pt x="445" y="325"/>
                    </a:lnTo>
                    <a:lnTo>
                      <a:pt x="460" y="310"/>
                    </a:lnTo>
                    <a:lnTo>
                      <a:pt x="472" y="294"/>
                    </a:lnTo>
                    <a:lnTo>
                      <a:pt x="483" y="277"/>
                    </a:lnTo>
                    <a:lnTo>
                      <a:pt x="491" y="258"/>
                    </a:lnTo>
                    <a:lnTo>
                      <a:pt x="498" y="240"/>
                    </a:lnTo>
                    <a:lnTo>
                      <a:pt x="501" y="220"/>
                    </a:lnTo>
                    <a:lnTo>
                      <a:pt x="502" y="199"/>
                    </a:lnTo>
                    <a:lnTo>
                      <a:pt x="501" y="179"/>
                    </a:lnTo>
                    <a:lnTo>
                      <a:pt x="498" y="159"/>
                    </a:lnTo>
                    <a:lnTo>
                      <a:pt x="491" y="139"/>
                    </a:lnTo>
                    <a:lnTo>
                      <a:pt x="483" y="121"/>
                    </a:lnTo>
                    <a:lnTo>
                      <a:pt x="472" y="104"/>
                    </a:lnTo>
                    <a:lnTo>
                      <a:pt x="460" y="87"/>
                    </a:lnTo>
                    <a:lnTo>
                      <a:pt x="445" y="72"/>
                    </a:lnTo>
                    <a:lnTo>
                      <a:pt x="429" y="57"/>
                    </a:lnTo>
                    <a:lnTo>
                      <a:pt x="411" y="45"/>
                    </a:lnTo>
                    <a:lnTo>
                      <a:pt x="392" y="33"/>
                    </a:lnTo>
                    <a:lnTo>
                      <a:pt x="371" y="24"/>
                    </a:lnTo>
                    <a:lnTo>
                      <a:pt x="349" y="16"/>
                    </a:lnTo>
                    <a:lnTo>
                      <a:pt x="326" y="9"/>
                    </a:lnTo>
                    <a:lnTo>
                      <a:pt x="302" y="3"/>
                    </a:lnTo>
                    <a:lnTo>
                      <a:pt x="277" y="1"/>
                    </a:lnTo>
                    <a:lnTo>
                      <a:pt x="251" y="0"/>
                    </a:lnTo>
                    <a:lnTo>
                      <a:pt x="226" y="1"/>
                    </a:lnTo>
                    <a:lnTo>
                      <a:pt x="201" y="3"/>
                    </a:lnTo>
                    <a:lnTo>
                      <a:pt x="177" y="9"/>
                    </a:lnTo>
                    <a:lnTo>
                      <a:pt x="154" y="16"/>
                    </a:lnTo>
                    <a:lnTo>
                      <a:pt x="132" y="24"/>
                    </a:lnTo>
                    <a:lnTo>
                      <a:pt x="111" y="33"/>
                    </a:lnTo>
                    <a:lnTo>
                      <a:pt x="91" y="45"/>
                    </a:lnTo>
                    <a:lnTo>
                      <a:pt x="74" y="57"/>
                    </a:lnTo>
                    <a:lnTo>
                      <a:pt x="58" y="72"/>
                    </a:lnTo>
                    <a:lnTo>
                      <a:pt x="43" y="87"/>
                    </a:lnTo>
                    <a:lnTo>
                      <a:pt x="30" y="104"/>
                    </a:lnTo>
                    <a:lnTo>
                      <a:pt x="20" y="121"/>
                    </a:lnTo>
                    <a:lnTo>
                      <a:pt x="12" y="139"/>
                    </a:lnTo>
                    <a:lnTo>
                      <a:pt x="5" y="159"/>
                    </a:lnTo>
                    <a:lnTo>
                      <a:pt x="2" y="179"/>
                    </a:lnTo>
                    <a:lnTo>
                      <a:pt x="0" y="199"/>
                    </a:lnTo>
                    <a:lnTo>
                      <a:pt x="2" y="220"/>
                    </a:lnTo>
                    <a:lnTo>
                      <a:pt x="5" y="240"/>
                    </a:lnTo>
                    <a:lnTo>
                      <a:pt x="12" y="258"/>
                    </a:lnTo>
                    <a:lnTo>
                      <a:pt x="20" y="277"/>
                    </a:lnTo>
                    <a:lnTo>
                      <a:pt x="30" y="294"/>
                    </a:lnTo>
                    <a:lnTo>
                      <a:pt x="43" y="310"/>
                    </a:lnTo>
                    <a:lnTo>
                      <a:pt x="58" y="325"/>
                    </a:lnTo>
                    <a:lnTo>
                      <a:pt x="74" y="340"/>
                    </a:lnTo>
                    <a:lnTo>
                      <a:pt x="91" y="353"/>
                    </a:lnTo>
                    <a:lnTo>
                      <a:pt x="111" y="364"/>
                    </a:lnTo>
                    <a:lnTo>
                      <a:pt x="132" y="373"/>
                    </a:lnTo>
                    <a:lnTo>
                      <a:pt x="154" y="381"/>
                    </a:lnTo>
                    <a:lnTo>
                      <a:pt x="177" y="388"/>
                    </a:lnTo>
                    <a:lnTo>
                      <a:pt x="201" y="394"/>
                    </a:lnTo>
                    <a:lnTo>
                      <a:pt x="226" y="396"/>
                    </a:lnTo>
                    <a:lnTo>
                      <a:pt x="251" y="398"/>
                    </a:lnTo>
                    <a:close/>
                  </a:path>
                </a:pathLst>
              </a:custGeom>
              <a:solidFill>
                <a:srgbClr val="EFF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3" name="Freeform 46"/>
              <p:cNvSpPr>
                <a:spLocks/>
              </p:cNvSpPr>
              <p:nvPr/>
            </p:nvSpPr>
            <p:spPr bwMode="auto">
              <a:xfrm>
                <a:off x="943172" y="1321918"/>
                <a:ext cx="388938" cy="307975"/>
              </a:xfrm>
              <a:custGeom>
                <a:avLst/>
                <a:gdLst>
                  <a:gd name="T0" fmla="*/ 271 w 492"/>
                  <a:gd name="T1" fmla="*/ 388 h 389"/>
                  <a:gd name="T2" fmla="*/ 319 w 492"/>
                  <a:gd name="T3" fmla="*/ 380 h 389"/>
                  <a:gd name="T4" fmla="*/ 363 w 492"/>
                  <a:gd name="T5" fmla="*/ 366 h 389"/>
                  <a:gd name="T6" fmla="*/ 402 w 492"/>
                  <a:gd name="T7" fmla="*/ 345 h 389"/>
                  <a:gd name="T8" fmla="*/ 435 w 492"/>
                  <a:gd name="T9" fmla="*/ 319 h 389"/>
                  <a:gd name="T10" fmla="*/ 462 w 492"/>
                  <a:gd name="T11" fmla="*/ 288 h 389"/>
                  <a:gd name="T12" fmla="*/ 480 w 492"/>
                  <a:gd name="T13" fmla="*/ 253 h 389"/>
                  <a:gd name="T14" fmla="*/ 491 w 492"/>
                  <a:gd name="T15" fmla="*/ 215 h 389"/>
                  <a:gd name="T16" fmla="*/ 491 w 492"/>
                  <a:gd name="T17" fmla="*/ 176 h 389"/>
                  <a:gd name="T18" fmla="*/ 480 w 492"/>
                  <a:gd name="T19" fmla="*/ 136 h 389"/>
                  <a:gd name="T20" fmla="*/ 462 w 492"/>
                  <a:gd name="T21" fmla="*/ 102 h 389"/>
                  <a:gd name="T22" fmla="*/ 435 w 492"/>
                  <a:gd name="T23" fmla="*/ 71 h 389"/>
                  <a:gd name="T24" fmla="*/ 402 w 492"/>
                  <a:gd name="T25" fmla="*/ 44 h 389"/>
                  <a:gd name="T26" fmla="*/ 363 w 492"/>
                  <a:gd name="T27" fmla="*/ 23 h 389"/>
                  <a:gd name="T28" fmla="*/ 319 w 492"/>
                  <a:gd name="T29" fmla="*/ 10 h 389"/>
                  <a:gd name="T30" fmla="*/ 271 w 492"/>
                  <a:gd name="T31" fmla="*/ 2 h 389"/>
                  <a:gd name="T32" fmla="*/ 220 w 492"/>
                  <a:gd name="T33" fmla="*/ 2 h 389"/>
                  <a:gd name="T34" fmla="*/ 173 w 492"/>
                  <a:gd name="T35" fmla="*/ 10 h 389"/>
                  <a:gd name="T36" fmla="*/ 128 w 492"/>
                  <a:gd name="T37" fmla="*/ 23 h 389"/>
                  <a:gd name="T38" fmla="*/ 89 w 492"/>
                  <a:gd name="T39" fmla="*/ 44 h 389"/>
                  <a:gd name="T40" fmla="*/ 57 w 492"/>
                  <a:gd name="T41" fmla="*/ 71 h 389"/>
                  <a:gd name="T42" fmla="*/ 30 w 492"/>
                  <a:gd name="T43" fmla="*/ 102 h 389"/>
                  <a:gd name="T44" fmla="*/ 12 w 492"/>
                  <a:gd name="T45" fmla="*/ 136 h 389"/>
                  <a:gd name="T46" fmla="*/ 1 w 492"/>
                  <a:gd name="T47" fmla="*/ 176 h 389"/>
                  <a:gd name="T48" fmla="*/ 1 w 492"/>
                  <a:gd name="T49" fmla="*/ 215 h 389"/>
                  <a:gd name="T50" fmla="*/ 12 w 492"/>
                  <a:gd name="T51" fmla="*/ 253 h 389"/>
                  <a:gd name="T52" fmla="*/ 30 w 492"/>
                  <a:gd name="T53" fmla="*/ 288 h 389"/>
                  <a:gd name="T54" fmla="*/ 57 w 492"/>
                  <a:gd name="T55" fmla="*/ 319 h 389"/>
                  <a:gd name="T56" fmla="*/ 89 w 492"/>
                  <a:gd name="T57" fmla="*/ 345 h 389"/>
                  <a:gd name="T58" fmla="*/ 128 w 492"/>
                  <a:gd name="T59" fmla="*/ 366 h 389"/>
                  <a:gd name="T60" fmla="*/ 173 w 492"/>
                  <a:gd name="T61" fmla="*/ 380 h 389"/>
                  <a:gd name="T62" fmla="*/ 220 w 492"/>
                  <a:gd name="T63" fmla="*/ 38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2" h="389">
                    <a:moveTo>
                      <a:pt x="245" y="389"/>
                    </a:moveTo>
                    <a:lnTo>
                      <a:pt x="271" y="388"/>
                    </a:lnTo>
                    <a:lnTo>
                      <a:pt x="295" y="385"/>
                    </a:lnTo>
                    <a:lnTo>
                      <a:pt x="319" y="380"/>
                    </a:lnTo>
                    <a:lnTo>
                      <a:pt x="341" y="374"/>
                    </a:lnTo>
                    <a:lnTo>
                      <a:pt x="363" y="366"/>
                    </a:lnTo>
                    <a:lnTo>
                      <a:pt x="384" y="356"/>
                    </a:lnTo>
                    <a:lnTo>
                      <a:pt x="402" y="345"/>
                    </a:lnTo>
                    <a:lnTo>
                      <a:pt x="419" y="332"/>
                    </a:lnTo>
                    <a:lnTo>
                      <a:pt x="435" y="319"/>
                    </a:lnTo>
                    <a:lnTo>
                      <a:pt x="449" y="304"/>
                    </a:lnTo>
                    <a:lnTo>
                      <a:pt x="462" y="288"/>
                    </a:lnTo>
                    <a:lnTo>
                      <a:pt x="472" y="270"/>
                    </a:lnTo>
                    <a:lnTo>
                      <a:pt x="480" y="253"/>
                    </a:lnTo>
                    <a:lnTo>
                      <a:pt x="487" y="234"/>
                    </a:lnTo>
                    <a:lnTo>
                      <a:pt x="491" y="215"/>
                    </a:lnTo>
                    <a:lnTo>
                      <a:pt x="492" y="195"/>
                    </a:lnTo>
                    <a:lnTo>
                      <a:pt x="491" y="176"/>
                    </a:lnTo>
                    <a:lnTo>
                      <a:pt x="487" y="156"/>
                    </a:lnTo>
                    <a:lnTo>
                      <a:pt x="480" y="136"/>
                    </a:lnTo>
                    <a:lnTo>
                      <a:pt x="472" y="119"/>
                    </a:lnTo>
                    <a:lnTo>
                      <a:pt x="462" y="102"/>
                    </a:lnTo>
                    <a:lnTo>
                      <a:pt x="449" y="86"/>
                    </a:lnTo>
                    <a:lnTo>
                      <a:pt x="435" y="71"/>
                    </a:lnTo>
                    <a:lnTo>
                      <a:pt x="419" y="57"/>
                    </a:lnTo>
                    <a:lnTo>
                      <a:pt x="402" y="44"/>
                    </a:lnTo>
                    <a:lnTo>
                      <a:pt x="384" y="34"/>
                    </a:lnTo>
                    <a:lnTo>
                      <a:pt x="363" y="23"/>
                    </a:lnTo>
                    <a:lnTo>
                      <a:pt x="341" y="15"/>
                    </a:lnTo>
                    <a:lnTo>
                      <a:pt x="319" y="10"/>
                    </a:lnTo>
                    <a:lnTo>
                      <a:pt x="295" y="4"/>
                    </a:lnTo>
                    <a:lnTo>
                      <a:pt x="271" y="2"/>
                    </a:lnTo>
                    <a:lnTo>
                      <a:pt x="245" y="0"/>
                    </a:lnTo>
                    <a:lnTo>
                      <a:pt x="220" y="2"/>
                    </a:lnTo>
                    <a:lnTo>
                      <a:pt x="196" y="4"/>
                    </a:lnTo>
                    <a:lnTo>
                      <a:pt x="173" y="10"/>
                    </a:lnTo>
                    <a:lnTo>
                      <a:pt x="150" y="15"/>
                    </a:lnTo>
                    <a:lnTo>
                      <a:pt x="128" y="23"/>
                    </a:lnTo>
                    <a:lnTo>
                      <a:pt x="108" y="34"/>
                    </a:lnTo>
                    <a:lnTo>
                      <a:pt x="89" y="44"/>
                    </a:lnTo>
                    <a:lnTo>
                      <a:pt x="72" y="57"/>
                    </a:lnTo>
                    <a:lnTo>
                      <a:pt x="57" y="71"/>
                    </a:lnTo>
                    <a:lnTo>
                      <a:pt x="42" y="86"/>
                    </a:lnTo>
                    <a:lnTo>
                      <a:pt x="30" y="102"/>
                    </a:lnTo>
                    <a:lnTo>
                      <a:pt x="20" y="119"/>
                    </a:lnTo>
                    <a:lnTo>
                      <a:pt x="12" y="136"/>
                    </a:lnTo>
                    <a:lnTo>
                      <a:pt x="5" y="156"/>
                    </a:lnTo>
                    <a:lnTo>
                      <a:pt x="1" y="176"/>
                    </a:lnTo>
                    <a:lnTo>
                      <a:pt x="0" y="195"/>
                    </a:lnTo>
                    <a:lnTo>
                      <a:pt x="1" y="215"/>
                    </a:lnTo>
                    <a:lnTo>
                      <a:pt x="5" y="234"/>
                    </a:lnTo>
                    <a:lnTo>
                      <a:pt x="12" y="253"/>
                    </a:lnTo>
                    <a:lnTo>
                      <a:pt x="20" y="270"/>
                    </a:lnTo>
                    <a:lnTo>
                      <a:pt x="30" y="288"/>
                    </a:lnTo>
                    <a:lnTo>
                      <a:pt x="42" y="304"/>
                    </a:lnTo>
                    <a:lnTo>
                      <a:pt x="57" y="319"/>
                    </a:lnTo>
                    <a:lnTo>
                      <a:pt x="72" y="332"/>
                    </a:lnTo>
                    <a:lnTo>
                      <a:pt x="89" y="345"/>
                    </a:lnTo>
                    <a:lnTo>
                      <a:pt x="108" y="356"/>
                    </a:lnTo>
                    <a:lnTo>
                      <a:pt x="128" y="366"/>
                    </a:lnTo>
                    <a:lnTo>
                      <a:pt x="150" y="374"/>
                    </a:lnTo>
                    <a:lnTo>
                      <a:pt x="173" y="380"/>
                    </a:lnTo>
                    <a:lnTo>
                      <a:pt x="196" y="385"/>
                    </a:lnTo>
                    <a:lnTo>
                      <a:pt x="220" y="388"/>
                    </a:lnTo>
                    <a:lnTo>
                      <a:pt x="245" y="389"/>
                    </a:lnTo>
                    <a:close/>
                  </a:path>
                </a:pathLst>
              </a:custGeom>
              <a:solidFill>
                <a:srgbClr val="F9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4" name="Freeform 47"/>
              <p:cNvSpPr>
                <a:spLocks/>
              </p:cNvSpPr>
              <p:nvPr/>
            </p:nvSpPr>
            <p:spPr bwMode="auto">
              <a:xfrm>
                <a:off x="946347" y="1323506"/>
                <a:ext cx="382588" cy="303213"/>
              </a:xfrm>
              <a:custGeom>
                <a:avLst/>
                <a:gdLst>
                  <a:gd name="T0" fmla="*/ 265 w 481"/>
                  <a:gd name="T1" fmla="*/ 380 h 381"/>
                  <a:gd name="T2" fmla="*/ 312 w 481"/>
                  <a:gd name="T3" fmla="*/ 373 h 381"/>
                  <a:gd name="T4" fmla="*/ 356 w 481"/>
                  <a:gd name="T5" fmla="*/ 358 h 381"/>
                  <a:gd name="T6" fmla="*/ 394 w 481"/>
                  <a:gd name="T7" fmla="*/ 338 h 381"/>
                  <a:gd name="T8" fmla="*/ 426 w 481"/>
                  <a:gd name="T9" fmla="*/ 312 h 381"/>
                  <a:gd name="T10" fmla="*/ 452 w 481"/>
                  <a:gd name="T11" fmla="*/ 282 h 381"/>
                  <a:gd name="T12" fmla="*/ 471 w 481"/>
                  <a:gd name="T13" fmla="*/ 248 h 381"/>
                  <a:gd name="T14" fmla="*/ 480 w 481"/>
                  <a:gd name="T15" fmla="*/ 211 h 381"/>
                  <a:gd name="T16" fmla="*/ 480 w 481"/>
                  <a:gd name="T17" fmla="*/ 172 h 381"/>
                  <a:gd name="T18" fmla="*/ 471 w 481"/>
                  <a:gd name="T19" fmla="*/ 135 h 381"/>
                  <a:gd name="T20" fmla="*/ 452 w 481"/>
                  <a:gd name="T21" fmla="*/ 100 h 381"/>
                  <a:gd name="T22" fmla="*/ 426 w 481"/>
                  <a:gd name="T23" fmla="*/ 69 h 381"/>
                  <a:gd name="T24" fmla="*/ 394 w 481"/>
                  <a:gd name="T25" fmla="*/ 44 h 381"/>
                  <a:gd name="T26" fmla="*/ 356 w 481"/>
                  <a:gd name="T27" fmla="*/ 23 h 381"/>
                  <a:gd name="T28" fmla="*/ 312 w 481"/>
                  <a:gd name="T29" fmla="*/ 8 h 381"/>
                  <a:gd name="T30" fmla="*/ 265 w 481"/>
                  <a:gd name="T31" fmla="*/ 1 h 381"/>
                  <a:gd name="T32" fmla="*/ 216 w 481"/>
                  <a:gd name="T33" fmla="*/ 1 h 381"/>
                  <a:gd name="T34" fmla="*/ 169 w 481"/>
                  <a:gd name="T35" fmla="*/ 8 h 381"/>
                  <a:gd name="T36" fmla="*/ 126 w 481"/>
                  <a:gd name="T37" fmla="*/ 23 h 381"/>
                  <a:gd name="T38" fmla="*/ 87 w 481"/>
                  <a:gd name="T39" fmla="*/ 44 h 381"/>
                  <a:gd name="T40" fmla="*/ 55 w 481"/>
                  <a:gd name="T41" fmla="*/ 69 h 381"/>
                  <a:gd name="T42" fmla="*/ 29 w 481"/>
                  <a:gd name="T43" fmla="*/ 100 h 381"/>
                  <a:gd name="T44" fmla="*/ 10 w 481"/>
                  <a:gd name="T45" fmla="*/ 135 h 381"/>
                  <a:gd name="T46" fmla="*/ 1 w 481"/>
                  <a:gd name="T47" fmla="*/ 172 h 381"/>
                  <a:gd name="T48" fmla="*/ 1 w 481"/>
                  <a:gd name="T49" fmla="*/ 211 h 381"/>
                  <a:gd name="T50" fmla="*/ 10 w 481"/>
                  <a:gd name="T51" fmla="*/ 248 h 381"/>
                  <a:gd name="T52" fmla="*/ 29 w 481"/>
                  <a:gd name="T53" fmla="*/ 282 h 381"/>
                  <a:gd name="T54" fmla="*/ 55 w 481"/>
                  <a:gd name="T55" fmla="*/ 312 h 381"/>
                  <a:gd name="T56" fmla="*/ 87 w 481"/>
                  <a:gd name="T57" fmla="*/ 338 h 381"/>
                  <a:gd name="T58" fmla="*/ 126 w 481"/>
                  <a:gd name="T59" fmla="*/ 358 h 381"/>
                  <a:gd name="T60" fmla="*/ 169 w 481"/>
                  <a:gd name="T61" fmla="*/ 373 h 381"/>
                  <a:gd name="T62" fmla="*/ 216 w 481"/>
                  <a:gd name="T63" fmla="*/ 38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1" h="381">
                    <a:moveTo>
                      <a:pt x="240" y="381"/>
                    </a:moveTo>
                    <a:lnTo>
                      <a:pt x="265" y="380"/>
                    </a:lnTo>
                    <a:lnTo>
                      <a:pt x="289" y="378"/>
                    </a:lnTo>
                    <a:lnTo>
                      <a:pt x="312" y="373"/>
                    </a:lnTo>
                    <a:lnTo>
                      <a:pt x="335" y="367"/>
                    </a:lnTo>
                    <a:lnTo>
                      <a:pt x="356" y="358"/>
                    </a:lnTo>
                    <a:lnTo>
                      <a:pt x="375" y="349"/>
                    </a:lnTo>
                    <a:lnTo>
                      <a:pt x="394" y="338"/>
                    </a:lnTo>
                    <a:lnTo>
                      <a:pt x="411" y="326"/>
                    </a:lnTo>
                    <a:lnTo>
                      <a:pt x="426" y="312"/>
                    </a:lnTo>
                    <a:lnTo>
                      <a:pt x="440" y="297"/>
                    </a:lnTo>
                    <a:lnTo>
                      <a:pt x="452" y="282"/>
                    </a:lnTo>
                    <a:lnTo>
                      <a:pt x="463" y="265"/>
                    </a:lnTo>
                    <a:lnTo>
                      <a:pt x="471" y="248"/>
                    </a:lnTo>
                    <a:lnTo>
                      <a:pt x="476" y="229"/>
                    </a:lnTo>
                    <a:lnTo>
                      <a:pt x="480" y="211"/>
                    </a:lnTo>
                    <a:lnTo>
                      <a:pt x="481" y="191"/>
                    </a:lnTo>
                    <a:lnTo>
                      <a:pt x="480" y="172"/>
                    </a:lnTo>
                    <a:lnTo>
                      <a:pt x="476" y="152"/>
                    </a:lnTo>
                    <a:lnTo>
                      <a:pt x="471" y="135"/>
                    </a:lnTo>
                    <a:lnTo>
                      <a:pt x="463" y="116"/>
                    </a:lnTo>
                    <a:lnTo>
                      <a:pt x="452" y="100"/>
                    </a:lnTo>
                    <a:lnTo>
                      <a:pt x="440" y="84"/>
                    </a:lnTo>
                    <a:lnTo>
                      <a:pt x="426" y="69"/>
                    </a:lnTo>
                    <a:lnTo>
                      <a:pt x="411" y="55"/>
                    </a:lnTo>
                    <a:lnTo>
                      <a:pt x="394" y="44"/>
                    </a:lnTo>
                    <a:lnTo>
                      <a:pt x="375" y="32"/>
                    </a:lnTo>
                    <a:lnTo>
                      <a:pt x="356" y="23"/>
                    </a:lnTo>
                    <a:lnTo>
                      <a:pt x="335" y="15"/>
                    </a:lnTo>
                    <a:lnTo>
                      <a:pt x="312" y="8"/>
                    </a:lnTo>
                    <a:lnTo>
                      <a:pt x="289" y="3"/>
                    </a:lnTo>
                    <a:lnTo>
                      <a:pt x="265" y="1"/>
                    </a:lnTo>
                    <a:lnTo>
                      <a:pt x="240" y="0"/>
                    </a:lnTo>
                    <a:lnTo>
                      <a:pt x="216" y="1"/>
                    </a:lnTo>
                    <a:lnTo>
                      <a:pt x="192" y="3"/>
                    </a:lnTo>
                    <a:lnTo>
                      <a:pt x="169" y="8"/>
                    </a:lnTo>
                    <a:lnTo>
                      <a:pt x="147" y="15"/>
                    </a:lnTo>
                    <a:lnTo>
                      <a:pt x="126" y="23"/>
                    </a:lnTo>
                    <a:lnTo>
                      <a:pt x="106" y="32"/>
                    </a:lnTo>
                    <a:lnTo>
                      <a:pt x="87" y="44"/>
                    </a:lnTo>
                    <a:lnTo>
                      <a:pt x="70" y="55"/>
                    </a:lnTo>
                    <a:lnTo>
                      <a:pt x="55" y="69"/>
                    </a:lnTo>
                    <a:lnTo>
                      <a:pt x="41" y="84"/>
                    </a:lnTo>
                    <a:lnTo>
                      <a:pt x="29" y="100"/>
                    </a:lnTo>
                    <a:lnTo>
                      <a:pt x="18" y="116"/>
                    </a:lnTo>
                    <a:lnTo>
                      <a:pt x="10" y="135"/>
                    </a:lnTo>
                    <a:lnTo>
                      <a:pt x="4" y="152"/>
                    </a:lnTo>
                    <a:lnTo>
                      <a:pt x="1" y="172"/>
                    </a:lnTo>
                    <a:lnTo>
                      <a:pt x="0" y="191"/>
                    </a:lnTo>
                    <a:lnTo>
                      <a:pt x="1" y="211"/>
                    </a:lnTo>
                    <a:lnTo>
                      <a:pt x="4" y="229"/>
                    </a:lnTo>
                    <a:lnTo>
                      <a:pt x="10" y="248"/>
                    </a:lnTo>
                    <a:lnTo>
                      <a:pt x="18" y="265"/>
                    </a:lnTo>
                    <a:lnTo>
                      <a:pt x="29" y="282"/>
                    </a:lnTo>
                    <a:lnTo>
                      <a:pt x="41" y="297"/>
                    </a:lnTo>
                    <a:lnTo>
                      <a:pt x="55" y="312"/>
                    </a:lnTo>
                    <a:lnTo>
                      <a:pt x="70" y="326"/>
                    </a:lnTo>
                    <a:lnTo>
                      <a:pt x="87" y="338"/>
                    </a:lnTo>
                    <a:lnTo>
                      <a:pt x="106" y="349"/>
                    </a:lnTo>
                    <a:lnTo>
                      <a:pt x="126" y="358"/>
                    </a:lnTo>
                    <a:lnTo>
                      <a:pt x="147" y="367"/>
                    </a:lnTo>
                    <a:lnTo>
                      <a:pt x="169" y="373"/>
                    </a:lnTo>
                    <a:lnTo>
                      <a:pt x="192" y="378"/>
                    </a:lnTo>
                    <a:lnTo>
                      <a:pt x="216" y="380"/>
                    </a:lnTo>
                    <a:lnTo>
                      <a:pt x="240" y="3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5" name="Freeform 48"/>
              <p:cNvSpPr>
                <a:spLocks/>
              </p:cNvSpPr>
              <p:nvPr/>
            </p:nvSpPr>
            <p:spPr bwMode="auto">
              <a:xfrm>
                <a:off x="1228922" y="1226668"/>
                <a:ext cx="469900" cy="373063"/>
              </a:xfrm>
              <a:custGeom>
                <a:avLst/>
                <a:gdLst>
                  <a:gd name="T0" fmla="*/ 327 w 593"/>
                  <a:gd name="T1" fmla="*/ 469 h 470"/>
                  <a:gd name="T2" fmla="*/ 384 w 593"/>
                  <a:gd name="T3" fmla="*/ 460 h 470"/>
                  <a:gd name="T4" fmla="*/ 438 w 593"/>
                  <a:gd name="T5" fmla="*/ 441 h 470"/>
                  <a:gd name="T6" fmla="*/ 485 w 593"/>
                  <a:gd name="T7" fmla="*/ 416 h 470"/>
                  <a:gd name="T8" fmla="*/ 525 w 593"/>
                  <a:gd name="T9" fmla="*/ 383 h 470"/>
                  <a:gd name="T10" fmla="*/ 557 w 593"/>
                  <a:gd name="T11" fmla="*/ 347 h 470"/>
                  <a:gd name="T12" fmla="*/ 579 w 593"/>
                  <a:gd name="T13" fmla="*/ 304 h 470"/>
                  <a:gd name="T14" fmla="*/ 591 w 593"/>
                  <a:gd name="T15" fmla="*/ 259 h 470"/>
                  <a:gd name="T16" fmla="*/ 591 w 593"/>
                  <a:gd name="T17" fmla="*/ 211 h 470"/>
                  <a:gd name="T18" fmla="*/ 579 w 593"/>
                  <a:gd name="T19" fmla="*/ 164 h 470"/>
                  <a:gd name="T20" fmla="*/ 557 w 593"/>
                  <a:gd name="T21" fmla="*/ 123 h 470"/>
                  <a:gd name="T22" fmla="*/ 525 w 593"/>
                  <a:gd name="T23" fmla="*/ 85 h 470"/>
                  <a:gd name="T24" fmla="*/ 485 w 593"/>
                  <a:gd name="T25" fmla="*/ 53 h 470"/>
                  <a:gd name="T26" fmla="*/ 438 w 593"/>
                  <a:gd name="T27" fmla="*/ 28 h 470"/>
                  <a:gd name="T28" fmla="*/ 384 w 593"/>
                  <a:gd name="T29" fmla="*/ 10 h 470"/>
                  <a:gd name="T30" fmla="*/ 327 w 593"/>
                  <a:gd name="T31" fmla="*/ 1 h 470"/>
                  <a:gd name="T32" fmla="*/ 267 w 593"/>
                  <a:gd name="T33" fmla="*/ 1 h 470"/>
                  <a:gd name="T34" fmla="*/ 208 w 593"/>
                  <a:gd name="T35" fmla="*/ 10 h 470"/>
                  <a:gd name="T36" fmla="*/ 155 w 593"/>
                  <a:gd name="T37" fmla="*/ 28 h 470"/>
                  <a:gd name="T38" fmla="*/ 108 w 593"/>
                  <a:gd name="T39" fmla="*/ 53 h 470"/>
                  <a:gd name="T40" fmla="*/ 67 w 593"/>
                  <a:gd name="T41" fmla="*/ 85 h 470"/>
                  <a:gd name="T42" fmla="*/ 35 w 593"/>
                  <a:gd name="T43" fmla="*/ 123 h 470"/>
                  <a:gd name="T44" fmla="*/ 13 w 593"/>
                  <a:gd name="T45" fmla="*/ 164 h 470"/>
                  <a:gd name="T46" fmla="*/ 1 w 593"/>
                  <a:gd name="T47" fmla="*/ 211 h 470"/>
                  <a:gd name="T48" fmla="*/ 1 w 593"/>
                  <a:gd name="T49" fmla="*/ 259 h 470"/>
                  <a:gd name="T50" fmla="*/ 13 w 593"/>
                  <a:gd name="T51" fmla="*/ 304 h 470"/>
                  <a:gd name="T52" fmla="*/ 35 w 593"/>
                  <a:gd name="T53" fmla="*/ 347 h 470"/>
                  <a:gd name="T54" fmla="*/ 67 w 593"/>
                  <a:gd name="T55" fmla="*/ 383 h 470"/>
                  <a:gd name="T56" fmla="*/ 108 w 593"/>
                  <a:gd name="T57" fmla="*/ 416 h 470"/>
                  <a:gd name="T58" fmla="*/ 155 w 593"/>
                  <a:gd name="T59" fmla="*/ 441 h 470"/>
                  <a:gd name="T60" fmla="*/ 208 w 593"/>
                  <a:gd name="T61" fmla="*/ 460 h 470"/>
                  <a:gd name="T62" fmla="*/ 267 w 593"/>
                  <a:gd name="T63" fmla="*/ 4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470">
                    <a:moveTo>
                      <a:pt x="297" y="470"/>
                    </a:moveTo>
                    <a:lnTo>
                      <a:pt x="327" y="469"/>
                    </a:lnTo>
                    <a:lnTo>
                      <a:pt x="356" y="465"/>
                    </a:lnTo>
                    <a:lnTo>
                      <a:pt x="384" y="460"/>
                    </a:lnTo>
                    <a:lnTo>
                      <a:pt x="412" y="451"/>
                    </a:lnTo>
                    <a:lnTo>
                      <a:pt x="438" y="441"/>
                    </a:lnTo>
                    <a:lnTo>
                      <a:pt x="462" y="430"/>
                    </a:lnTo>
                    <a:lnTo>
                      <a:pt x="485" y="416"/>
                    </a:lnTo>
                    <a:lnTo>
                      <a:pt x="506" y="401"/>
                    </a:lnTo>
                    <a:lnTo>
                      <a:pt x="525" y="383"/>
                    </a:lnTo>
                    <a:lnTo>
                      <a:pt x="542" y="366"/>
                    </a:lnTo>
                    <a:lnTo>
                      <a:pt x="557" y="347"/>
                    </a:lnTo>
                    <a:lnTo>
                      <a:pt x="569" y="326"/>
                    </a:lnTo>
                    <a:lnTo>
                      <a:pt x="579" y="304"/>
                    </a:lnTo>
                    <a:lnTo>
                      <a:pt x="587" y="282"/>
                    </a:lnTo>
                    <a:lnTo>
                      <a:pt x="591" y="259"/>
                    </a:lnTo>
                    <a:lnTo>
                      <a:pt x="593" y="235"/>
                    </a:lnTo>
                    <a:lnTo>
                      <a:pt x="591" y="211"/>
                    </a:lnTo>
                    <a:lnTo>
                      <a:pt x="587" y="187"/>
                    </a:lnTo>
                    <a:lnTo>
                      <a:pt x="579" y="164"/>
                    </a:lnTo>
                    <a:lnTo>
                      <a:pt x="569" y="142"/>
                    </a:lnTo>
                    <a:lnTo>
                      <a:pt x="557" y="123"/>
                    </a:lnTo>
                    <a:lnTo>
                      <a:pt x="542" y="103"/>
                    </a:lnTo>
                    <a:lnTo>
                      <a:pt x="525" y="85"/>
                    </a:lnTo>
                    <a:lnTo>
                      <a:pt x="506" y="69"/>
                    </a:lnTo>
                    <a:lnTo>
                      <a:pt x="485" y="53"/>
                    </a:lnTo>
                    <a:lnTo>
                      <a:pt x="462" y="40"/>
                    </a:lnTo>
                    <a:lnTo>
                      <a:pt x="438" y="28"/>
                    </a:lnTo>
                    <a:lnTo>
                      <a:pt x="412" y="18"/>
                    </a:lnTo>
                    <a:lnTo>
                      <a:pt x="384" y="10"/>
                    </a:lnTo>
                    <a:lnTo>
                      <a:pt x="356" y="4"/>
                    </a:lnTo>
                    <a:lnTo>
                      <a:pt x="327" y="1"/>
                    </a:lnTo>
                    <a:lnTo>
                      <a:pt x="297" y="0"/>
                    </a:lnTo>
                    <a:lnTo>
                      <a:pt x="267" y="1"/>
                    </a:lnTo>
                    <a:lnTo>
                      <a:pt x="237" y="4"/>
                    </a:lnTo>
                    <a:lnTo>
                      <a:pt x="208" y="10"/>
                    </a:lnTo>
                    <a:lnTo>
                      <a:pt x="180" y="18"/>
                    </a:lnTo>
                    <a:lnTo>
                      <a:pt x="155" y="28"/>
                    </a:lnTo>
                    <a:lnTo>
                      <a:pt x="131" y="40"/>
                    </a:lnTo>
                    <a:lnTo>
                      <a:pt x="108" y="53"/>
                    </a:lnTo>
                    <a:lnTo>
                      <a:pt x="86" y="69"/>
                    </a:lnTo>
                    <a:lnTo>
                      <a:pt x="67" y="85"/>
                    </a:lnTo>
                    <a:lnTo>
                      <a:pt x="50" y="103"/>
                    </a:lnTo>
                    <a:lnTo>
                      <a:pt x="35" y="123"/>
                    </a:lnTo>
                    <a:lnTo>
                      <a:pt x="23" y="142"/>
                    </a:lnTo>
                    <a:lnTo>
                      <a:pt x="13" y="164"/>
                    </a:lnTo>
                    <a:lnTo>
                      <a:pt x="5" y="187"/>
                    </a:lnTo>
                    <a:lnTo>
                      <a:pt x="1" y="211"/>
                    </a:lnTo>
                    <a:lnTo>
                      <a:pt x="0" y="235"/>
                    </a:lnTo>
                    <a:lnTo>
                      <a:pt x="1" y="259"/>
                    </a:lnTo>
                    <a:lnTo>
                      <a:pt x="5" y="282"/>
                    </a:lnTo>
                    <a:lnTo>
                      <a:pt x="13" y="304"/>
                    </a:lnTo>
                    <a:lnTo>
                      <a:pt x="23" y="326"/>
                    </a:lnTo>
                    <a:lnTo>
                      <a:pt x="35" y="347"/>
                    </a:lnTo>
                    <a:lnTo>
                      <a:pt x="50" y="366"/>
                    </a:lnTo>
                    <a:lnTo>
                      <a:pt x="67" y="383"/>
                    </a:lnTo>
                    <a:lnTo>
                      <a:pt x="86" y="401"/>
                    </a:lnTo>
                    <a:lnTo>
                      <a:pt x="108" y="416"/>
                    </a:lnTo>
                    <a:lnTo>
                      <a:pt x="131" y="430"/>
                    </a:lnTo>
                    <a:lnTo>
                      <a:pt x="155" y="441"/>
                    </a:lnTo>
                    <a:lnTo>
                      <a:pt x="180" y="451"/>
                    </a:lnTo>
                    <a:lnTo>
                      <a:pt x="208" y="460"/>
                    </a:lnTo>
                    <a:lnTo>
                      <a:pt x="237" y="465"/>
                    </a:lnTo>
                    <a:lnTo>
                      <a:pt x="267" y="469"/>
                    </a:lnTo>
                    <a:lnTo>
                      <a:pt x="297" y="470"/>
                    </a:lnTo>
                    <a:close/>
                  </a:path>
                </a:pathLst>
              </a:custGeom>
              <a:solidFill>
                <a:srgbClr val="B2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6" name="Freeform 49"/>
              <p:cNvSpPr>
                <a:spLocks/>
              </p:cNvSpPr>
              <p:nvPr/>
            </p:nvSpPr>
            <p:spPr bwMode="auto">
              <a:xfrm>
                <a:off x="1232097" y="1228256"/>
                <a:ext cx="463550" cy="368300"/>
              </a:xfrm>
              <a:custGeom>
                <a:avLst/>
                <a:gdLst>
                  <a:gd name="T0" fmla="*/ 323 w 584"/>
                  <a:gd name="T1" fmla="*/ 461 h 462"/>
                  <a:gd name="T2" fmla="*/ 379 w 584"/>
                  <a:gd name="T3" fmla="*/ 452 h 462"/>
                  <a:gd name="T4" fmla="*/ 431 w 584"/>
                  <a:gd name="T5" fmla="*/ 435 h 462"/>
                  <a:gd name="T6" fmla="*/ 478 w 584"/>
                  <a:gd name="T7" fmla="*/ 410 h 462"/>
                  <a:gd name="T8" fmla="*/ 517 w 584"/>
                  <a:gd name="T9" fmla="*/ 378 h 462"/>
                  <a:gd name="T10" fmla="*/ 548 w 584"/>
                  <a:gd name="T11" fmla="*/ 342 h 462"/>
                  <a:gd name="T12" fmla="*/ 571 w 584"/>
                  <a:gd name="T13" fmla="*/ 301 h 462"/>
                  <a:gd name="T14" fmla="*/ 583 w 584"/>
                  <a:gd name="T15" fmla="*/ 256 h 462"/>
                  <a:gd name="T16" fmla="*/ 583 w 584"/>
                  <a:gd name="T17" fmla="*/ 208 h 462"/>
                  <a:gd name="T18" fmla="*/ 571 w 584"/>
                  <a:gd name="T19" fmla="*/ 163 h 462"/>
                  <a:gd name="T20" fmla="*/ 548 w 584"/>
                  <a:gd name="T21" fmla="*/ 121 h 462"/>
                  <a:gd name="T22" fmla="*/ 517 w 584"/>
                  <a:gd name="T23" fmla="*/ 84 h 462"/>
                  <a:gd name="T24" fmla="*/ 478 w 584"/>
                  <a:gd name="T25" fmla="*/ 53 h 462"/>
                  <a:gd name="T26" fmla="*/ 431 w 584"/>
                  <a:gd name="T27" fmla="*/ 28 h 462"/>
                  <a:gd name="T28" fmla="*/ 379 w 584"/>
                  <a:gd name="T29" fmla="*/ 10 h 462"/>
                  <a:gd name="T30" fmla="*/ 323 w 584"/>
                  <a:gd name="T31" fmla="*/ 1 h 462"/>
                  <a:gd name="T32" fmla="*/ 263 w 584"/>
                  <a:gd name="T33" fmla="*/ 1 h 462"/>
                  <a:gd name="T34" fmla="*/ 206 w 584"/>
                  <a:gd name="T35" fmla="*/ 10 h 462"/>
                  <a:gd name="T36" fmla="*/ 153 w 584"/>
                  <a:gd name="T37" fmla="*/ 28 h 462"/>
                  <a:gd name="T38" fmla="*/ 107 w 584"/>
                  <a:gd name="T39" fmla="*/ 53 h 462"/>
                  <a:gd name="T40" fmla="*/ 67 w 584"/>
                  <a:gd name="T41" fmla="*/ 84 h 462"/>
                  <a:gd name="T42" fmla="*/ 36 w 584"/>
                  <a:gd name="T43" fmla="*/ 121 h 462"/>
                  <a:gd name="T44" fmla="*/ 13 w 584"/>
                  <a:gd name="T45" fmla="*/ 163 h 462"/>
                  <a:gd name="T46" fmla="*/ 1 w 584"/>
                  <a:gd name="T47" fmla="*/ 208 h 462"/>
                  <a:gd name="T48" fmla="*/ 1 w 584"/>
                  <a:gd name="T49" fmla="*/ 256 h 462"/>
                  <a:gd name="T50" fmla="*/ 13 w 584"/>
                  <a:gd name="T51" fmla="*/ 301 h 462"/>
                  <a:gd name="T52" fmla="*/ 36 w 584"/>
                  <a:gd name="T53" fmla="*/ 342 h 462"/>
                  <a:gd name="T54" fmla="*/ 67 w 584"/>
                  <a:gd name="T55" fmla="*/ 378 h 462"/>
                  <a:gd name="T56" fmla="*/ 107 w 584"/>
                  <a:gd name="T57" fmla="*/ 410 h 462"/>
                  <a:gd name="T58" fmla="*/ 153 w 584"/>
                  <a:gd name="T59" fmla="*/ 435 h 462"/>
                  <a:gd name="T60" fmla="*/ 206 w 584"/>
                  <a:gd name="T61" fmla="*/ 452 h 462"/>
                  <a:gd name="T62" fmla="*/ 263 w 584"/>
                  <a:gd name="T63" fmla="*/ 46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4" h="462">
                    <a:moveTo>
                      <a:pt x="293" y="462"/>
                    </a:moveTo>
                    <a:lnTo>
                      <a:pt x="323" y="461"/>
                    </a:lnTo>
                    <a:lnTo>
                      <a:pt x="351" y="458"/>
                    </a:lnTo>
                    <a:lnTo>
                      <a:pt x="379" y="452"/>
                    </a:lnTo>
                    <a:lnTo>
                      <a:pt x="405" y="444"/>
                    </a:lnTo>
                    <a:lnTo>
                      <a:pt x="431" y="435"/>
                    </a:lnTo>
                    <a:lnTo>
                      <a:pt x="455" y="423"/>
                    </a:lnTo>
                    <a:lnTo>
                      <a:pt x="478" y="410"/>
                    </a:lnTo>
                    <a:lnTo>
                      <a:pt x="499" y="395"/>
                    </a:lnTo>
                    <a:lnTo>
                      <a:pt x="517" y="378"/>
                    </a:lnTo>
                    <a:lnTo>
                      <a:pt x="534" y="361"/>
                    </a:lnTo>
                    <a:lnTo>
                      <a:pt x="548" y="342"/>
                    </a:lnTo>
                    <a:lnTo>
                      <a:pt x="561" y="322"/>
                    </a:lnTo>
                    <a:lnTo>
                      <a:pt x="571" y="301"/>
                    </a:lnTo>
                    <a:lnTo>
                      <a:pt x="578" y="278"/>
                    </a:lnTo>
                    <a:lnTo>
                      <a:pt x="583" y="256"/>
                    </a:lnTo>
                    <a:lnTo>
                      <a:pt x="584" y="232"/>
                    </a:lnTo>
                    <a:lnTo>
                      <a:pt x="583" y="208"/>
                    </a:lnTo>
                    <a:lnTo>
                      <a:pt x="578" y="184"/>
                    </a:lnTo>
                    <a:lnTo>
                      <a:pt x="571" y="163"/>
                    </a:lnTo>
                    <a:lnTo>
                      <a:pt x="561" y="142"/>
                    </a:lnTo>
                    <a:lnTo>
                      <a:pt x="548" y="121"/>
                    </a:lnTo>
                    <a:lnTo>
                      <a:pt x="534" y="103"/>
                    </a:lnTo>
                    <a:lnTo>
                      <a:pt x="517" y="84"/>
                    </a:lnTo>
                    <a:lnTo>
                      <a:pt x="499" y="68"/>
                    </a:lnTo>
                    <a:lnTo>
                      <a:pt x="478" y="53"/>
                    </a:lnTo>
                    <a:lnTo>
                      <a:pt x="455" y="39"/>
                    </a:lnTo>
                    <a:lnTo>
                      <a:pt x="431" y="28"/>
                    </a:lnTo>
                    <a:lnTo>
                      <a:pt x="405" y="18"/>
                    </a:lnTo>
                    <a:lnTo>
                      <a:pt x="379" y="10"/>
                    </a:lnTo>
                    <a:lnTo>
                      <a:pt x="351" y="5"/>
                    </a:lnTo>
                    <a:lnTo>
                      <a:pt x="323" y="1"/>
                    </a:lnTo>
                    <a:lnTo>
                      <a:pt x="293" y="0"/>
                    </a:lnTo>
                    <a:lnTo>
                      <a:pt x="263" y="1"/>
                    </a:lnTo>
                    <a:lnTo>
                      <a:pt x="234" y="5"/>
                    </a:lnTo>
                    <a:lnTo>
                      <a:pt x="206" y="10"/>
                    </a:lnTo>
                    <a:lnTo>
                      <a:pt x="179" y="18"/>
                    </a:lnTo>
                    <a:lnTo>
                      <a:pt x="153" y="28"/>
                    </a:lnTo>
                    <a:lnTo>
                      <a:pt x="129" y="39"/>
                    </a:lnTo>
                    <a:lnTo>
                      <a:pt x="107" y="53"/>
                    </a:lnTo>
                    <a:lnTo>
                      <a:pt x="87" y="68"/>
                    </a:lnTo>
                    <a:lnTo>
                      <a:pt x="67" y="84"/>
                    </a:lnTo>
                    <a:lnTo>
                      <a:pt x="50" y="103"/>
                    </a:lnTo>
                    <a:lnTo>
                      <a:pt x="36" y="121"/>
                    </a:lnTo>
                    <a:lnTo>
                      <a:pt x="23" y="142"/>
                    </a:lnTo>
                    <a:lnTo>
                      <a:pt x="13" y="163"/>
                    </a:lnTo>
                    <a:lnTo>
                      <a:pt x="6" y="184"/>
                    </a:lnTo>
                    <a:lnTo>
                      <a:pt x="1" y="208"/>
                    </a:lnTo>
                    <a:lnTo>
                      <a:pt x="0" y="232"/>
                    </a:lnTo>
                    <a:lnTo>
                      <a:pt x="1" y="256"/>
                    </a:lnTo>
                    <a:lnTo>
                      <a:pt x="6" y="278"/>
                    </a:lnTo>
                    <a:lnTo>
                      <a:pt x="13" y="301"/>
                    </a:lnTo>
                    <a:lnTo>
                      <a:pt x="23" y="322"/>
                    </a:lnTo>
                    <a:lnTo>
                      <a:pt x="36" y="342"/>
                    </a:lnTo>
                    <a:lnTo>
                      <a:pt x="50" y="361"/>
                    </a:lnTo>
                    <a:lnTo>
                      <a:pt x="67" y="378"/>
                    </a:lnTo>
                    <a:lnTo>
                      <a:pt x="87" y="395"/>
                    </a:lnTo>
                    <a:lnTo>
                      <a:pt x="107" y="410"/>
                    </a:lnTo>
                    <a:lnTo>
                      <a:pt x="129" y="423"/>
                    </a:lnTo>
                    <a:lnTo>
                      <a:pt x="153" y="435"/>
                    </a:lnTo>
                    <a:lnTo>
                      <a:pt x="179" y="444"/>
                    </a:lnTo>
                    <a:lnTo>
                      <a:pt x="206" y="452"/>
                    </a:lnTo>
                    <a:lnTo>
                      <a:pt x="234" y="458"/>
                    </a:lnTo>
                    <a:lnTo>
                      <a:pt x="263" y="461"/>
                    </a:lnTo>
                    <a:lnTo>
                      <a:pt x="293" y="462"/>
                    </a:lnTo>
                    <a:close/>
                  </a:path>
                </a:pathLst>
              </a:custGeom>
              <a:solidFill>
                <a:srgbClr val="B7D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7" name="Freeform 50"/>
              <p:cNvSpPr>
                <a:spLocks/>
              </p:cNvSpPr>
              <p:nvPr/>
            </p:nvSpPr>
            <p:spPr bwMode="auto">
              <a:xfrm>
                <a:off x="1236860" y="1233018"/>
                <a:ext cx="454025" cy="360363"/>
              </a:xfrm>
              <a:custGeom>
                <a:avLst/>
                <a:gdLst>
                  <a:gd name="T0" fmla="*/ 315 w 572"/>
                  <a:gd name="T1" fmla="*/ 453 h 454"/>
                  <a:gd name="T2" fmla="*/ 372 w 572"/>
                  <a:gd name="T3" fmla="*/ 443 h 454"/>
                  <a:gd name="T4" fmla="*/ 422 w 572"/>
                  <a:gd name="T5" fmla="*/ 426 h 454"/>
                  <a:gd name="T6" fmla="*/ 469 w 572"/>
                  <a:gd name="T7" fmla="*/ 402 h 454"/>
                  <a:gd name="T8" fmla="*/ 507 w 572"/>
                  <a:gd name="T9" fmla="*/ 371 h 454"/>
                  <a:gd name="T10" fmla="*/ 538 w 572"/>
                  <a:gd name="T11" fmla="*/ 335 h 454"/>
                  <a:gd name="T12" fmla="*/ 559 w 572"/>
                  <a:gd name="T13" fmla="*/ 295 h 454"/>
                  <a:gd name="T14" fmla="*/ 571 w 572"/>
                  <a:gd name="T15" fmla="*/ 250 h 454"/>
                  <a:gd name="T16" fmla="*/ 571 w 572"/>
                  <a:gd name="T17" fmla="*/ 204 h 454"/>
                  <a:gd name="T18" fmla="*/ 559 w 572"/>
                  <a:gd name="T19" fmla="*/ 159 h 454"/>
                  <a:gd name="T20" fmla="*/ 538 w 572"/>
                  <a:gd name="T21" fmla="*/ 118 h 454"/>
                  <a:gd name="T22" fmla="*/ 507 w 572"/>
                  <a:gd name="T23" fmla="*/ 83 h 454"/>
                  <a:gd name="T24" fmla="*/ 469 w 572"/>
                  <a:gd name="T25" fmla="*/ 51 h 454"/>
                  <a:gd name="T26" fmla="*/ 422 w 572"/>
                  <a:gd name="T27" fmla="*/ 27 h 454"/>
                  <a:gd name="T28" fmla="*/ 372 w 572"/>
                  <a:gd name="T29" fmla="*/ 10 h 454"/>
                  <a:gd name="T30" fmla="*/ 315 w 572"/>
                  <a:gd name="T31" fmla="*/ 1 h 454"/>
                  <a:gd name="T32" fmla="*/ 257 w 572"/>
                  <a:gd name="T33" fmla="*/ 1 h 454"/>
                  <a:gd name="T34" fmla="*/ 201 w 572"/>
                  <a:gd name="T35" fmla="*/ 10 h 454"/>
                  <a:gd name="T36" fmla="*/ 150 w 572"/>
                  <a:gd name="T37" fmla="*/ 27 h 454"/>
                  <a:gd name="T38" fmla="*/ 104 w 572"/>
                  <a:gd name="T39" fmla="*/ 51 h 454"/>
                  <a:gd name="T40" fmla="*/ 66 w 572"/>
                  <a:gd name="T41" fmla="*/ 83 h 454"/>
                  <a:gd name="T42" fmla="*/ 34 w 572"/>
                  <a:gd name="T43" fmla="*/ 118 h 454"/>
                  <a:gd name="T44" fmla="*/ 13 w 572"/>
                  <a:gd name="T45" fmla="*/ 159 h 454"/>
                  <a:gd name="T46" fmla="*/ 1 w 572"/>
                  <a:gd name="T47" fmla="*/ 204 h 454"/>
                  <a:gd name="T48" fmla="*/ 1 w 572"/>
                  <a:gd name="T49" fmla="*/ 250 h 454"/>
                  <a:gd name="T50" fmla="*/ 13 w 572"/>
                  <a:gd name="T51" fmla="*/ 295 h 454"/>
                  <a:gd name="T52" fmla="*/ 34 w 572"/>
                  <a:gd name="T53" fmla="*/ 335 h 454"/>
                  <a:gd name="T54" fmla="*/ 66 w 572"/>
                  <a:gd name="T55" fmla="*/ 371 h 454"/>
                  <a:gd name="T56" fmla="*/ 104 w 572"/>
                  <a:gd name="T57" fmla="*/ 402 h 454"/>
                  <a:gd name="T58" fmla="*/ 150 w 572"/>
                  <a:gd name="T59" fmla="*/ 426 h 454"/>
                  <a:gd name="T60" fmla="*/ 201 w 572"/>
                  <a:gd name="T61" fmla="*/ 443 h 454"/>
                  <a:gd name="T62" fmla="*/ 257 w 572"/>
                  <a:gd name="T63" fmla="*/ 45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2" h="454">
                    <a:moveTo>
                      <a:pt x="287" y="454"/>
                    </a:moveTo>
                    <a:lnTo>
                      <a:pt x="315" y="453"/>
                    </a:lnTo>
                    <a:lnTo>
                      <a:pt x="344" y="449"/>
                    </a:lnTo>
                    <a:lnTo>
                      <a:pt x="372" y="443"/>
                    </a:lnTo>
                    <a:lnTo>
                      <a:pt x="398" y="437"/>
                    </a:lnTo>
                    <a:lnTo>
                      <a:pt x="422" y="426"/>
                    </a:lnTo>
                    <a:lnTo>
                      <a:pt x="447" y="415"/>
                    </a:lnTo>
                    <a:lnTo>
                      <a:pt x="469" y="402"/>
                    </a:lnTo>
                    <a:lnTo>
                      <a:pt x="488" y="387"/>
                    </a:lnTo>
                    <a:lnTo>
                      <a:pt x="507" y="371"/>
                    </a:lnTo>
                    <a:lnTo>
                      <a:pt x="524" y="354"/>
                    </a:lnTo>
                    <a:lnTo>
                      <a:pt x="538" y="335"/>
                    </a:lnTo>
                    <a:lnTo>
                      <a:pt x="550" y="315"/>
                    </a:lnTo>
                    <a:lnTo>
                      <a:pt x="559" y="295"/>
                    </a:lnTo>
                    <a:lnTo>
                      <a:pt x="566" y="273"/>
                    </a:lnTo>
                    <a:lnTo>
                      <a:pt x="571" y="250"/>
                    </a:lnTo>
                    <a:lnTo>
                      <a:pt x="572" y="227"/>
                    </a:lnTo>
                    <a:lnTo>
                      <a:pt x="571" y="204"/>
                    </a:lnTo>
                    <a:lnTo>
                      <a:pt x="566" y="181"/>
                    </a:lnTo>
                    <a:lnTo>
                      <a:pt x="559" y="159"/>
                    </a:lnTo>
                    <a:lnTo>
                      <a:pt x="550" y="138"/>
                    </a:lnTo>
                    <a:lnTo>
                      <a:pt x="538" y="118"/>
                    </a:lnTo>
                    <a:lnTo>
                      <a:pt x="524" y="100"/>
                    </a:lnTo>
                    <a:lnTo>
                      <a:pt x="507" y="83"/>
                    </a:lnTo>
                    <a:lnTo>
                      <a:pt x="488" y="66"/>
                    </a:lnTo>
                    <a:lnTo>
                      <a:pt x="469" y="51"/>
                    </a:lnTo>
                    <a:lnTo>
                      <a:pt x="447" y="39"/>
                    </a:lnTo>
                    <a:lnTo>
                      <a:pt x="422" y="27"/>
                    </a:lnTo>
                    <a:lnTo>
                      <a:pt x="398" y="17"/>
                    </a:lnTo>
                    <a:lnTo>
                      <a:pt x="372" y="10"/>
                    </a:lnTo>
                    <a:lnTo>
                      <a:pt x="344" y="4"/>
                    </a:lnTo>
                    <a:lnTo>
                      <a:pt x="315" y="1"/>
                    </a:lnTo>
                    <a:lnTo>
                      <a:pt x="287" y="0"/>
                    </a:lnTo>
                    <a:lnTo>
                      <a:pt x="257" y="1"/>
                    </a:lnTo>
                    <a:lnTo>
                      <a:pt x="229" y="4"/>
                    </a:lnTo>
                    <a:lnTo>
                      <a:pt x="201" y="10"/>
                    </a:lnTo>
                    <a:lnTo>
                      <a:pt x="175" y="17"/>
                    </a:lnTo>
                    <a:lnTo>
                      <a:pt x="150" y="27"/>
                    </a:lnTo>
                    <a:lnTo>
                      <a:pt x="127" y="39"/>
                    </a:lnTo>
                    <a:lnTo>
                      <a:pt x="104" y="51"/>
                    </a:lnTo>
                    <a:lnTo>
                      <a:pt x="84" y="66"/>
                    </a:lnTo>
                    <a:lnTo>
                      <a:pt x="66" y="83"/>
                    </a:lnTo>
                    <a:lnTo>
                      <a:pt x="48" y="100"/>
                    </a:lnTo>
                    <a:lnTo>
                      <a:pt x="34" y="118"/>
                    </a:lnTo>
                    <a:lnTo>
                      <a:pt x="23" y="138"/>
                    </a:lnTo>
                    <a:lnTo>
                      <a:pt x="13" y="159"/>
                    </a:lnTo>
                    <a:lnTo>
                      <a:pt x="6" y="181"/>
                    </a:lnTo>
                    <a:lnTo>
                      <a:pt x="1" y="204"/>
                    </a:lnTo>
                    <a:lnTo>
                      <a:pt x="0" y="227"/>
                    </a:lnTo>
                    <a:lnTo>
                      <a:pt x="1" y="250"/>
                    </a:lnTo>
                    <a:lnTo>
                      <a:pt x="6" y="273"/>
                    </a:lnTo>
                    <a:lnTo>
                      <a:pt x="13" y="295"/>
                    </a:lnTo>
                    <a:lnTo>
                      <a:pt x="23" y="315"/>
                    </a:lnTo>
                    <a:lnTo>
                      <a:pt x="34" y="335"/>
                    </a:lnTo>
                    <a:lnTo>
                      <a:pt x="48" y="354"/>
                    </a:lnTo>
                    <a:lnTo>
                      <a:pt x="66" y="371"/>
                    </a:lnTo>
                    <a:lnTo>
                      <a:pt x="84" y="387"/>
                    </a:lnTo>
                    <a:lnTo>
                      <a:pt x="104" y="402"/>
                    </a:lnTo>
                    <a:lnTo>
                      <a:pt x="127" y="415"/>
                    </a:lnTo>
                    <a:lnTo>
                      <a:pt x="150" y="426"/>
                    </a:lnTo>
                    <a:lnTo>
                      <a:pt x="175" y="437"/>
                    </a:lnTo>
                    <a:lnTo>
                      <a:pt x="201" y="443"/>
                    </a:lnTo>
                    <a:lnTo>
                      <a:pt x="229" y="449"/>
                    </a:lnTo>
                    <a:lnTo>
                      <a:pt x="257" y="453"/>
                    </a:lnTo>
                    <a:lnTo>
                      <a:pt x="287" y="454"/>
                    </a:lnTo>
                    <a:close/>
                  </a:path>
                </a:pathLst>
              </a:custGeom>
              <a:solidFill>
                <a:srgbClr val="C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8" name="Freeform 51"/>
              <p:cNvSpPr>
                <a:spLocks/>
              </p:cNvSpPr>
              <p:nvPr/>
            </p:nvSpPr>
            <p:spPr bwMode="auto">
              <a:xfrm>
                <a:off x="1240035" y="1236193"/>
                <a:ext cx="447675" cy="354013"/>
              </a:xfrm>
              <a:custGeom>
                <a:avLst/>
                <a:gdLst>
                  <a:gd name="T0" fmla="*/ 310 w 563"/>
                  <a:gd name="T1" fmla="*/ 445 h 446"/>
                  <a:gd name="T2" fmla="*/ 365 w 563"/>
                  <a:gd name="T3" fmla="*/ 436 h 446"/>
                  <a:gd name="T4" fmla="*/ 415 w 563"/>
                  <a:gd name="T5" fmla="*/ 420 h 446"/>
                  <a:gd name="T6" fmla="*/ 460 w 563"/>
                  <a:gd name="T7" fmla="*/ 396 h 446"/>
                  <a:gd name="T8" fmla="*/ 498 w 563"/>
                  <a:gd name="T9" fmla="*/ 366 h 446"/>
                  <a:gd name="T10" fmla="*/ 528 w 563"/>
                  <a:gd name="T11" fmla="*/ 330 h 446"/>
                  <a:gd name="T12" fmla="*/ 550 w 563"/>
                  <a:gd name="T13" fmla="*/ 291 h 446"/>
                  <a:gd name="T14" fmla="*/ 561 w 563"/>
                  <a:gd name="T15" fmla="*/ 247 h 446"/>
                  <a:gd name="T16" fmla="*/ 561 w 563"/>
                  <a:gd name="T17" fmla="*/ 201 h 446"/>
                  <a:gd name="T18" fmla="*/ 550 w 563"/>
                  <a:gd name="T19" fmla="*/ 157 h 446"/>
                  <a:gd name="T20" fmla="*/ 528 w 563"/>
                  <a:gd name="T21" fmla="*/ 118 h 446"/>
                  <a:gd name="T22" fmla="*/ 498 w 563"/>
                  <a:gd name="T23" fmla="*/ 82 h 446"/>
                  <a:gd name="T24" fmla="*/ 460 w 563"/>
                  <a:gd name="T25" fmla="*/ 51 h 446"/>
                  <a:gd name="T26" fmla="*/ 415 w 563"/>
                  <a:gd name="T27" fmla="*/ 27 h 446"/>
                  <a:gd name="T28" fmla="*/ 365 w 563"/>
                  <a:gd name="T29" fmla="*/ 10 h 446"/>
                  <a:gd name="T30" fmla="*/ 310 w 563"/>
                  <a:gd name="T31" fmla="*/ 1 h 446"/>
                  <a:gd name="T32" fmla="*/ 253 w 563"/>
                  <a:gd name="T33" fmla="*/ 1 h 446"/>
                  <a:gd name="T34" fmla="*/ 198 w 563"/>
                  <a:gd name="T35" fmla="*/ 10 h 446"/>
                  <a:gd name="T36" fmla="*/ 147 w 563"/>
                  <a:gd name="T37" fmla="*/ 27 h 446"/>
                  <a:gd name="T38" fmla="*/ 102 w 563"/>
                  <a:gd name="T39" fmla="*/ 51 h 446"/>
                  <a:gd name="T40" fmla="*/ 64 w 563"/>
                  <a:gd name="T41" fmla="*/ 82 h 446"/>
                  <a:gd name="T42" fmla="*/ 34 w 563"/>
                  <a:gd name="T43" fmla="*/ 118 h 446"/>
                  <a:gd name="T44" fmla="*/ 12 w 563"/>
                  <a:gd name="T45" fmla="*/ 157 h 446"/>
                  <a:gd name="T46" fmla="*/ 1 w 563"/>
                  <a:gd name="T47" fmla="*/ 201 h 446"/>
                  <a:gd name="T48" fmla="*/ 1 w 563"/>
                  <a:gd name="T49" fmla="*/ 247 h 446"/>
                  <a:gd name="T50" fmla="*/ 12 w 563"/>
                  <a:gd name="T51" fmla="*/ 291 h 446"/>
                  <a:gd name="T52" fmla="*/ 34 w 563"/>
                  <a:gd name="T53" fmla="*/ 330 h 446"/>
                  <a:gd name="T54" fmla="*/ 64 w 563"/>
                  <a:gd name="T55" fmla="*/ 366 h 446"/>
                  <a:gd name="T56" fmla="*/ 102 w 563"/>
                  <a:gd name="T57" fmla="*/ 396 h 446"/>
                  <a:gd name="T58" fmla="*/ 147 w 563"/>
                  <a:gd name="T59" fmla="*/ 420 h 446"/>
                  <a:gd name="T60" fmla="*/ 198 w 563"/>
                  <a:gd name="T61" fmla="*/ 436 h 446"/>
                  <a:gd name="T62" fmla="*/ 253 w 563"/>
                  <a:gd name="T63" fmla="*/ 4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3" h="446">
                    <a:moveTo>
                      <a:pt x="282" y="446"/>
                    </a:moveTo>
                    <a:lnTo>
                      <a:pt x="310" y="445"/>
                    </a:lnTo>
                    <a:lnTo>
                      <a:pt x="338" y="442"/>
                    </a:lnTo>
                    <a:lnTo>
                      <a:pt x="365" y="436"/>
                    </a:lnTo>
                    <a:lnTo>
                      <a:pt x="391" y="429"/>
                    </a:lnTo>
                    <a:lnTo>
                      <a:pt x="415" y="420"/>
                    </a:lnTo>
                    <a:lnTo>
                      <a:pt x="438" y="408"/>
                    </a:lnTo>
                    <a:lnTo>
                      <a:pt x="460" y="396"/>
                    </a:lnTo>
                    <a:lnTo>
                      <a:pt x="480" y="382"/>
                    </a:lnTo>
                    <a:lnTo>
                      <a:pt x="498" y="366"/>
                    </a:lnTo>
                    <a:lnTo>
                      <a:pt x="514" y="348"/>
                    </a:lnTo>
                    <a:lnTo>
                      <a:pt x="528" y="330"/>
                    </a:lnTo>
                    <a:lnTo>
                      <a:pt x="541" y="310"/>
                    </a:lnTo>
                    <a:lnTo>
                      <a:pt x="550" y="291"/>
                    </a:lnTo>
                    <a:lnTo>
                      <a:pt x="557" y="269"/>
                    </a:lnTo>
                    <a:lnTo>
                      <a:pt x="561" y="247"/>
                    </a:lnTo>
                    <a:lnTo>
                      <a:pt x="563" y="224"/>
                    </a:lnTo>
                    <a:lnTo>
                      <a:pt x="561" y="201"/>
                    </a:lnTo>
                    <a:lnTo>
                      <a:pt x="557" y="179"/>
                    </a:lnTo>
                    <a:lnTo>
                      <a:pt x="550" y="157"/>
                    </a:lnTo>
                    <a:lnTo>
                      <a:pt x="541" y="137"/>
                    </a:lnTo>
                    <a:lnTo>
                      <a:pt x="528" y="118"/>
                    </a:lnTo>
                    <a:lnTo>
                      <a:pt x="514" y="99"/>
                    </a:lnTo>
                    <a:lnTo>
                      <a:pt x="498" y="82"/>
                    </a:lnTo>
                    <a:lnTo>
                      <a:pt x="480" y="66"/>
                    </a:lnTo>
                    <a:lnTo>
                      <a:pt x="460" y="51"/>
                    </a:lnTo>
                    <a:lnTo>
                      <a:pt x="438" y="38"/>
                    </a:lnTo>
                    <a:lnTo>
                      <a:pt x="415" y="27"/>
                    </a:lnTo>
                    <a:lnTo>
                      <a:pt x="391" y="17"/>
                    </a:lnTo>
                    <a:lnTo>
                      <a:pt x="365" y="10"/>
                    </a:lnTo>
                    <a:lnTo>
                      <a:pt x="338" y="5"/>
                    </a:lnTo>
                    <a:lnTo>
                      <a:pt x="310" y="1"/>
                    </a:lnTo>
                    <a:lnTo>
                      <a:pt x="282" y="0"/>
                    </a:lnTo>
                    <a:lnTo>
                      <a:pt x="253" y="1"/>
                    </a:lnTo>
                    <a:lnTo>
                      <a:pt x="225" y="5"/>
                    </a:lnTo>
                    <a:lnTo>
                      <a:pt x="198" y="10"/>
                    </a:lnTo>
                    <a:lnTo>
                      <a:pt x="172" y="17"/>
                    </a:lnTo>
                    <a:lnTo>
                      <a:pt x="147" y="27"/>
                    </a:lnTo>
                    <a:lnTo>
                      <a:pt x="124" y="38"/>
                    </a:lnTo>
                    <a:lnTo>
                      <a:pt x="102" y="51"/>
                    </a:lnTo>
                    <a:lnTo>
                      <a:pt x="82" y="66"/>
                    </a:lnTo>
                    <a:lnTo>
                      <a:pt x="64" y="82"/>
                    </a:lnTo>
                    <a:lnTo>
                      <a:pt x="48" y="99"/>
                    </a:lnTo>
                    <a:lnTo>
                      <a:pt x="34" y="118"/>
                    </a:lnTo>
                    <a:lnTo>
                      <a:pt x="21" y="137"/>
                    </a:lnTo>
                    <a:lnTo>
                      <a:pt x="12" y="157"/>
                    </a:lnTo>
                    <a:lnTo>
                      <a:pt x="5" y="179"/>
                    </a:lnTo>
                    <a:lnTo>
                      <a:pt x="1" y="201"/>
                    </a:lnTo>
                    <a:lnTo>
                      <a:pt x="0" y="224"/>
                    </a:lnTo>
                    <a:lnTo>
                      <a:pt x="1" y="247"/>
                    </a:lnTo>
                    <a:lnTo>
                      <a:pt x="5" y="269"/>
                    </a:lnTo>
                    <a:lnTo>
                      <a:pt x="12" y="291"/>
                    </a:lnTo>
                    <a:lnTo>
                      <a:pt x="21" y="310"/>
                    </a:lnTo>
                    <a:lnTo>
                      <a:pt x="34" y="330"/>
                    </a:lnTo>
                    <a:lnTo>
                      <a:pt x="48" y="348"/>
                    </a:lnTo>
                    <a:lnTo>
                      <a:pt x="64" y="366"/>
                    </a:lnTo>
                    <a:lnTo>
                      <a:pt x="82" y="382"/>
                    </a:lnTo>
                    <a:lnTo>
                      <a:pt x="102" y="396"/>
                    </a:lnTo>
                    <a:lnTo>
                      <a:pt x="124" y="408"/>
                    </a:lnTo>
                    <a:lnTo>
                      <a:pt x="147" y="420"/>
                    </a:lnTo>
                    <a:lnTo>
                      <a:pt x="172" y="429"/>
                    </a:lnTo>
                    <a:lnTo>
                      <a:pt x="198" y="436"/>
                    </a:lnTo>
                    <a:lnTo>
                      <a:pt x="225" y="442"/>
                    </a:lnTo>
                    <a:lnTo>
                      <a:pt x="253" y="445"/>
                    </a:lnTo>
                    <a:lnTo>
                      <a:pt x="282" y="446"/>
                    </a:lnTo>
                    <a:close/>
                  </a:path>
                </a:pathLst>
              </a:custGeom>
              <a:solidFill>
                <a:srgbClr val="C6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9" name="Freeform 52"/>
              <p:cNvSpPr>
                <a:spLocks/>
              </p:cNvSpPr>
              <p:nvPr/>
            </p:nvSpPr>
            <p:spPr bwMode="auto">
              <a:xfrm>
                <a:off x="1244797" y="1239368"/>
                <a:ext cx="438150" cy="347663"/>
              </a:xfrm>
              <a:custGeom>
                <a:avLst/>
                <a:gdLst>
                  <a:gd name="T0" fmla="*/ 304 w 552"/>
                  <a:gd name="T1" fmla="*/ 437 h 438"/>
                  <a:gd name="T2" fmla="*/ 358 w 552"/>
                  <a:gd name="T3" fmla="*/ 427 h 438"/>
                  <a:gd name="T4" fmla="*/ 408 w 552"/>
                  <a:gd name="T5" fmla="*/ 411 h 438"/>
                  <a:gd name="T6" fmla="*/ 452 w 552"/>
                  <a:gd name="T7" fmla="*/ 388 h 438"/>
                  <a:gd name="T8" fmla="*/ 488 w 552"/>
                  <a:gd name="T9" fmla="*/ 358 h 438"/>
                  <a:gd name="T10" fmla="*/ 518 w 552"/>
                  <a:gd name="T11" fmla="*/ 324 h 438"/>
                  <a:gd name="T12" fmla="*/ 539 w 552"/>
                  <a:gd name="T13" fmla="*/ 284 h 438"/>
                  <a:gd name="T14" fmla="*/ 551 w 552"/>
                  <a:gd name="T15" fmla="*/ 241 h 438"/>
                  <a:gd name="T16" fmla="*/ 551 w 552"/>
                  <a:gd name="T17" fmla="*/ 197 h 438"/>
                  <a:gd name="T18" fmla="*/ 539 w 552"/>
                  <a:gd name="T19" fmla="*/ 153 h 438"/>
                  <a:gd name="T20" fmla="*/ 518 w 552"/>
                  <a:gd name="T21" fmla="*/ 114 h 438"/>
                  <a:gd name="T22" fmla="*/ 488 w 552"/>
                  <a:gd name="T23" fmla="*/ 79 h 438"/>
                  <a:gd name="T24" fmla="*/ 452 w 552"/>
                  <a:gd name="T25" fmla="*/ 49 h 438"/>
                  <a:gd name="T26" fmla="*/ 408 w 552"/>
                  <a:gd name="T27" fmla="*/ 26 h 438"/>
                  <a:gd name="T28" fmla="*/ 358 w 552"/>
                  <a:gd name="T29" fmla="*/ 10 h 438"/>
                  <a:gd name="T30" fmla="*/ 304 w 552"/>
                  <a:gd name="T31" fmla="*/ 1 h 438"/>
                  <a:gd name="T32" fmla="*/ 248 w 552"/>
                  <a:gd name="T33" fmla="*/ 1 h 438"/>
                  <a:gd name="T34" fmla="*/ 194 w 552"/>
                  <a:gd name="T35" fmla="*/ 10 h 438"/>
                  <a:gd name="T36" fmla="*/ 144 w 552"/>
                  <a:gd name="T37" fmla="*/ 26 h 438"/>
                  <a:gd name="T38" fmla="*/ 100 w 552"/>
                  <a:gd name="T39" fmla="*/ 49 h 438"/>
                  <a:gd name="T40" fmla="*/ 64 w 552"/>
                  <a:gd name="T41" fmla="*/ 79 h 438"/>
                  <a:gd name="T42" fmla="*/ 34 w 552"/>
                  <a:gd name="T43" fmla="*/ 114 h 438"/>
                  <a:gd name="T44" fmla="*/ 13 w 552"/>
                  <a:gd name="T45" fmla="*/ 153 h 438"/>
                  <a:gd name="T46" fmla="*/ 1 w 552"/>
                  <a:gd name="T47" fmla="*/ 197 h 438"/>
                  <a:gd name="T48" fmla="*/ 1 w 552"/>
                  <a:gd name="T49" fmla="*/ 241 h 438"/>
                  <a:gd name="T50" fmla="*/ 13 w 552"/>
                  <a:gd name="T51" fmla="*/ 284 h 438"/>
                  <a:gd name="T52" fmla="*/ 34 w 552"/>
                  <a:gd name="T53" fmla="*/ 324 h 438"/>
                  <a:gd name="T54" fmla="*/ 64 w 552"/>
                  <a:gd name="T55" fmla="*/ 358 h 438"/>
                  <a:gd name="T56" fmla="*/ 100 w 552"/>
                  <a:gd name="T57" fmla="*/ 388 h 438"/>
                  <a:gd name="T58" fmla="*/ 144 w 552"/>
                  <a:gd name="T59" fmla="*/ 411 h 438"/>
                  <a:gd name="T60" fmla="*/ 194 w 552"/>
                  <a:gd name="T61" fmla="*/ 427 h 438"/>
                  <a:gd name="T62" fmla="*/ 248 w 552"/>
                  <a:gd name="T63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2" h="438">
                    <a:moveTo>
                      <a:pt x="277" y="438"/>
                    </a:moveTo>
                    <a:lnTo>
                      <a:pt x="304" y="437"/>
                    </a:lnTo>
                    <a:lnTo>
                      <a:pt x="332" y="433"/>
                    </a:lnTo>
                    <a:lnTo>
                      <a:pt x="358" y="427"/>
                    </a:lnTo>
                    <a:lnTo>
                      <a:pt x="384" y="420"/>
                    </a:lnTo>
                    <a:lnTo>
                      <a:pt x="408" y="411"/>
                    </a:lnTo>
                    <a:lnTo>
                      <a:pt x="431" y="401"/>
                    </a:lnTo>
                    <a:lnTo>
                      <a:pt x="452" y="388"/>
                    </a:lnTo>
                    <a:lnTo>
                      <a:pt x="471" y="373"/>
                    </a:lnTo>
                    <a:lnTo>
                      <a:pt x="488" y="358"/>
                    </a:lnTo>
                    <a:lnTo>
                      <a:pt x="505" y="341"/>
                    </a:lnTo>
                    <a:lnTo>
                      <a:pt x="518" y="324"/>
                    </a:lnTo>
                    <a:lnTo>
                      <a:pt x="530" y="304"/>
                    </a:lnTo>
                    <a:lnTo>
                      <a:pt x="539" y="284"/>
                    </a:lnTo>
                    <a:lnTo>
                      <a:pt x="546" y="263"/>
                    </a:lnTo>
                    <a:lnTo>
                      <a:pt x="551" y="241"/>
                    </a:lnTo>
                    <a:lnTo>
                      <a:pt x="552" y="219"/>
                    </a:lnTo>
                    <a:lnTo>
                      <a:pt x="551" y="197"/>
                    </a:lnTo>
                    <a:lnTo>
                      <a:pt x="546" y="175"/>
                    </a:lnTo>
                    <a:lnTo>
                      <a:pt x="539" y="153"/>
                    </a:lnTo>
                    <a:lnTo>
                      <a:pt x="530" y="133"/>
                    </a:lnTo>
                    <a:lnTo>
                      <a:pt x="518" y="114"/>
                    </a:lnTo>
                    <a:lnTo>
                      <a:pt x="505" y="97"/>
                    </a:lnTo>
                    <a:lnTo>
                      <a:pt x="488" y="79"/>
                    </a:lnTo>
                    <a:lnTo>
                      <a:pt x="471" y="64"/>
                    </a:lnTo>
                    <a:lnTo>
                      <a:pt x="452" y="49"/>
                    </a:lnTo>
                    <a:lnTo>
                      <a:pt x="431" y="37"/>
                    </a:lnTo>
                    <a:lnTo>
                      <a:pt x="408" y="26"/>
                    </a:lnTo>
                    <a:lnTo>
                      <a:pt x="384" y="17"/>
                    </a:lnTo>
                    <a:lnTo>
                      <a:pt x="358" y="10"/>
                    </a:lnTo>
                    <a:lnTo>
                      <a:pt x="332" y="4"/>
                    </a:lnTo>
                    <a:lnTo>
                      <a:pt x="304" y="1"/>
                    </a:lnTo>
                    <a:lnTo>
                      <a:pt x="277" y="0"/>
                    </a:lnTo>
                    <a:lnTo>
                      <a:pt x="248" y="1"/>
                    </a:lnTo>
                    <a:lnTo>
                      <a:pt x="221" y="4"/>
                    </a:lnTo>
                    <a:lnTo>
                      <a:pt x="194" y="10"/>
                    </a:lnTo>
                    <a:lnTo>
                      <a:pt x="168" y="17"/>
                    </a:lnTo>
                    <a:lnTo>
                      <a:pt x="144" y="26"/>
                    </a:lnTo>
                    <a:lnTo>
                      <a:pt x="122" y="37"/>
                    </a:lnTo>
                    <a:lnTo>
                      <a:pt x="100" y="49"/>
                    </a:lnTo>
                    <a:lnTo>
                      <a:pt x="81" y="64"/>
                    </a:lnTo>
                    <a:lnTo>
                      <a:pt x="64" y="79"/>
                    </a:lnTo>
                    <a:lnTo>
                      <a:pt x="47" y="97"/>
                    </a:lnTo>
                    <a:lnTo>
                      <a:pt x="34" y="114"/>
                    </a:lnTo>
                    <a:lnTo>
                      <a:pt x="22" y="133"/>
                    </a:lnTo>
                    <a:lnTo>
                      <a:pt x="13" y="153"/>
                    </a:lnTo>
                    <a:lnTo>
                      <a:pt x="6" y="175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1"/>
                    </a:lnTo>
                    <a:lnTo>
                      <a:pt x="6" y="263"/>
                    </a:lnTo>
                    <a:lnTo>
                      <a:pt x="13" y="284"/>
                    </a:lnTo>
                    <a:lnTo>
                      <a:pt x="22" y="304"/>
                    </a:lnTo>
                    <a:lnTo>
                      <a:pt x="34" y="324"/>
                    </a:lnTo>
                    <a:lnTo>
                      <a:pt x="47" y="341"/>
                    </a:lnTo>
                    <a:lnTo>
                      <a:pt x="64" y="358"/>
                    </a:lnTo>
                    <a:lnTo>
                      <a:pt x="81" y="373"/>
                    </a:lnTo>
                    <a:lnTo>
                      <a:pt x="100" y="388"/>
                    </a:lnTo>
                    <a:lnTo>
                      <a:pt x="122" y="401"/>
                    </a:lnTo>
                    <a:lnTo>
                      <a:pt x="144" y="411"/>
                    </a:lnTo>
                    <a:lnTo>
                      <a:pt x="168" y="420"/>
                    </a:lnTo>
                    <a:lnTo>
                      <a:pt x="194" y="427"/>
                    </a:lnTo>
                    <a:lnTo>
                      <a:pt x="221" y="433"/>
                    </a:lnTo>
                    <a:lnTo>
                      <a:pt x="248" y="437"/>
                    </a:lnTo>
                    <a:lnTo>
                      <a:pt x="277" y="438"/>
                    </a:lnTo>
                    <a:close/>
                  </a:path>
                </a:pathLst>
              </a:custGeom>
              <a:solidFill>
                <a:srgbClr val="CE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0" name="Freeform 53"/>
              <p:cNvSpPr>
                <a:spLocks/>
              </p:cNvSpPr>
              <p:nvPr/>
            </p:nvSpPr>
            <p:spPr bwMode="auto">
              <a:xfrm>
                <a:off x="1247972" y="1242543"/>
                <a:ext cx="431800" cy="341313"/>
              </a:xfrm>
              <a:custGeom>
                <a:avLst/>
                <a:gdLst>
                  <a:gd name="T0" fmla="*/ 299 w 542"/>
                  <a:gd name="T1" fmla="*/ 429 h 430"/>
                  <a:gd name="T2" fmla="*/ 352 w 542"/>
                  <a:gd name="T3" fmla="*/ 421 h 430"/>
                  <a:gd name="T4" fmla="*/ 401 w 542"/>
                  <a:gd name="T5" fmla="*/ 405 h 430"/>
                  <a:gd name="T6" fmla="*/ 443 w 542"/>
                  <a:gd name="T7" fmla="*/ 382 h 430"/>
                  <a:gd name="T8" fmla="*/ 480 w 542"/>
                  <a:gd name="T9" fmla="*/ 352 h 430"/>
                  <a:gd name="T10" fmla="*/ 509 w 542"/>
                  <a:gd name="T11" fmla="*/ 318 h 430"/>
                  <a:gd name="T12" fmla="*/ 530 w 542"/>
                  <a:gd name="T13" fmla="*/ 279 h 430"/>
                  <a:gd name="T14" fmla="*/ 541 w 542"/>
                  <a:gd name="T15" fmla="*/ 238 h 430"/>
                  <a:gd name="T16" fmla="*/ 541 w 542"/>
                  <a:gd name="T17" fmla="*/ 194 h 430"/>
                  <a:gd name="T18" fmla="*/ 530 w 542"/>
                  <a:gd name="T19" fmla="*/ 151 h 430"/>
                  <a:gd name="T20" fmla="*/ 509 w 542"/>
                  <a:gd name="T21" fmla="*/ 113 h 430"/>
                  <a:gd name="T22" fmla="*/ 480 w 542"/>
                  <a:gd name="T23" fmla="*/ 79 h 430"/>
                  <a:gd name="T24" fmla="*/ 443 w 542"/>
                  <a:gd name="T25" fmla="*/ 50 h 430"/>
                  <a:gd name="T26" fmla="*/ 401 w 542"/>
                  <a:gd name="T27" fmla="*/ 27 h 430"/>
                  <a:gd name="T28" fmla="*/ 352 w 542"/>
                  <a:gd name="T29" fmla="*/ 9 h 430"/>
                  <a:gd name="T30" fmla="*/ 299 w 542"/>
                  <a:gd name="T31" fmla="*/ 1 h 430"/>
                  <a:gd name="T32" fmla="*/ 244 w 542"/>
                  <a:gd name="T33" fmla="*/ 1 h 430"/>
                  <a:gd name="T34" fmla="*/ 191 w 542"/>
                  <a:gd name="T35" fmla="*/ 9 h 430"/>
                  <a:gd name="T36" fmla="*/ 143 w 542"/>
                  <a:gd name="T37" fmla="*/ 27 h 430"/>
                  <a:gd name="T38" fmla="*/ 99 w 542"/>
                  <a:gd name="T39" fmla="*/ 50 h 430"/>
                  <a:gd name="T40" fmla="*/ 62 w 542"/>
                  <a:gd name="T41" fmla="*/ 79 h 430"/>
                  <a:gd name="T42" fmla="*/ 33 w 542"/>
                  <a:gd name="T43" fmla="*/ 113 h 430"/>
                  <a:gd name="T44" fmla="*/ 13 w 542"/>
                  <a:gd name="T45" fmla="*/ 151 h 430"/>
                  <a:gd name="T46" fmla="*/ 1 w 542"/>
                  <a:gd name="T47" fmla="*/ 194 h 430"/>
                  <a:gd name="T48" fmla="*/ 1 w 542"/>
                  <a:gd name="T49" fmla="*/ 238 h 430"/>
                  <a:gd name="T50" fmla="*/ 13 w 542"/>
                  <a:gd name="T51" fmla="*/ 279 h 430"/>
                  <a:gd name="T52" fmla="*/ 33 w 542"/>
                  <a:gd name="T53" fmla="*/ 318 h 430"/>
                  <a:gd name="T54" fmla="*/ 62 w 542"/>
                  <a:gd name="T55" fmla="*/ 352 h 430"/>
                  <a:gd name="T56" fmla="*/ 99 w 542"/>
                  <a:gd name="T57" fmla="*/ 382 h 430"/>
                  <a:gd name="T58" fmla="*/ 143 w 542"/>
                  <a:gd name="T59" fmla="*/ 405 h 430"/>
                  <a:gd name="T60" fmla="*/ 191 w 542"/>
                  <a:gd name="T61" fmla="*/ 421 h 430"/>
                  <a:gd name="T62" fmla="*/ 244 w 542"/>
                  <a:gd name="T63" fmla="*/ 42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2" h="430">
                    <a:moveTo>
                      <a:pt x="272" y="430"/>
                    </a:moveTo>
                    <a:lnTo>
                      <a:pt x="299" y="429"/>
                    </a:lnTo>
                    <a:lnTo>
                      <a:pt x="326" y="426"/>
                    </a:lnTo>
                    <a:lnTo>
                      <a:pt x="352" y="421"/>
                    </a:lnTo>
                    <a:lnTo>
                      <a:pt x="376" y="413"/>
                    </a:lnTo>
                    <a:lnTo>
                      <a:pt x="401" y="405"/>
                    </a:lnTo>
                    <a:lnTo>
                      <a:pt x="422" y="393"/>
                    </a:lnTo>
                    <a:lnTo>
                      <a:pt x="443" y="382"/>
                    </a:lnTo>
                    <a:lnTo>
                      <a:pt x="463" y="368"/>
                    </a:lnTo>
                    <a:lnTo>
                      <a:pt x="480" y="352"/>
                    </a:lnTo>
                    <a:lnTo>
                      <a:pt x="496" y="336"/>
                    </a:lnTo>
                    <a:lnTo>
                      <a:pt x="509" y="318"/>
                    </a:lnTo>
                    <a:lnTo>
                      <a:pt x="520" y="300"/>
                    </a:lnTo>
                    <a:lnTo>
                      <a:pt x="530" y="279"/>
                    </a:lnTo>
                    <a:lnTo>
                      <a:pt x="536" y="260"/>
                    </a:lnTo>
                    <a:lnTo>
                      <a:pt x="541" y="238"/>
                    </a:lnTo>
                    <a:lnTo>
                      <a:pt x="542" y="216"/>
                    </a:lnTo>
                    <a:lnTo>
                      <a:pt x="541" y="194"/>
                    </a:lnTo>
                    <a:lnTo>
                      <a:pt x="536" y="172"/>
                    </a:lnTo>
                    <a:lnTo>
                      <a:pt x="530" y="151"/>
                    </a:lnTo>
                    <a:lnTo>
                      <a:pt x="520" y="132"/>
                    </a:lnTo>
                    <a:lnTo>
                      <a:pt x="509" y="113"/>
                    </a:lnTo>
                    <a:lnTo>
                      <a:pt x="496" y="96"/>
                    </a:lnTo>
                    <a:lnTo>
                      <a:pt x="480" y="79"/>
                    </a:lnTo>
                    <a:lnTo>
                      <a:pt x="463" y="64"/>
                    </a:lnTo>
                    <a:lnTo>
                      <a:pt x="443" y="50"/>
                    </a:lnTo>
                    <a:lnTo>
                      <a:pt x="422" y="37"/>
                    </a:lnTo>
                    <a:lnTo>
                      <a:pt x="401" y="27"/>
                    </a:lnTo>
                    <a:lnTo>
                      <a:pt x="376" y="17"/>
                    </a:lnTo>
                    <a:lnTo>
                      <a:pt x="352" y="9"/>
                    </a:lnTo>
                    <a:lnTo>
                      <a:pt x="326" y="5"/>
                    </a:lnTo>
                    <a:lnTo>
                      <a:pt x="299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8" y="5"/>
                    </a:lnTo>
                    <a:lnTo>
                      <a:pt x="191" y="9"/>
                    </a:lnTo>
                    <a:lnTo>
                      <a:pt x="166" y="17"/>
                    </a:lnTo>
                    <a:lnTo>
                      <a:pt x="143" y="27"/>
                    </a:lnTo>
                    <a:lnTo>
                      <a:pt x="120" y="37"/>
                    </a:lnTo>
                    <a:lnTo>
                      <a:pt x="99" y="50"/>
                    </a:lnTo>
                    <a:lnTo>
                      <a:pt x="79" y="64"/>
                    </a:lnTo>
                    <a:lnTo>
                      <a:pt x="62" y="79"/>
                    </a:lnTo>
                    <a:lnTo>
                      <a:pt x="46" y="96"/>
                    </a:lnTo>
                    <a:lnTo>
                      <a:pt x="33" y="113"/>
                    </a:lnTo>
                    <a:lnTo>
                      <a:pt x="22" y="132"/>
                    </a:lnTo>
                    <a:lnTo>
                      <a:pt x="13" y="151"/>
                    </a:lnTo>
                    <a:lnTo>
                      <a:pt x="6" y="172"/>
                    </a:lnTo>
                    <a:lnTo>
                      <a:pt x="1" y="194"/>
                    </a:lnTo>
                    <a:lnTo>
                      <a:pt x="0" y="216"/>
                    </a:lnTo>
                    <a:lnTo>
                      <a:pt x="1" y="238"/>
                    </a:lnTo>
                    <a:lnTo>
                      <a:pt x="6" y="260"/>
                    </a:lnTo>
                    <a:lnTo>
                      <a:pt x="13" y="279"/>
                    </a:lnTo>
                    <a:lnTo>
                      <a:pt x="22" y="300"/>
                    </a:lnTo>
                    <a:lnTo>
                      <a:pt x="33" y="318"/>
                    </a:lnTo>
                    <a:lnTo>
                      <a:pt x="46" y="336"/>
                    </a:lnTo>
                    <a:lnTo>
                      <a:pt x="62" y="352"/>
                    </a:lnTo>
                    <a:lnTo>
                      <a:pt x="79" y="368"/>
                    </a:lnTo>
                    <a:lnTo>
                      <a:pt x="99" y="382"/>
                    </a:lnTo>
                    <a:lnTo>
                      <a:pt x="120" y="393"/>
                    </a:lnTo>
                    <a:lnTo>
                      <a:pt x="143" y="405"/>
                    </a:lnTo>
                    <a:lnTo>
                      <a:pt x="166" y="413"/>
                    </a:lnTo>
                    <a:lnTo>
                      <a:pt x="191" y="421"/>
                    </a:lnTo>
                    <a:lnTo>
                      <a:pt x="218" y="426"/>
                    </a:lnTo>
                    <a:lnTo>
                      <a:pt x="244" y="429"/>
                    </a:lnTo>
                    <a:lnTo>
                      <a:pt x="272" y="430"/>
                    </a:lnTo>
                    <a:close/>
                  </a:path>
                </a:pathLst>
              </a:custGeom>
              <a:solidFill>
                <a:srgbClr val="D3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1" name="Freeform 54"/>
              <p:cNvSpPr>
                <a:spLocks/>
              </p:cNvSpPr>
              <p:nvPr/>
            </p:nvSpPr>
            <p:spPr bwMode="auto">
              <a:xfrm>
                <a:off x="1252735" y="1245718"/>
                <a:ext cx="422275" cy="334963"/>
              </a:xfrm>
              <a:custGeom>
                <a:avLst/>
                <a:gdLst>
                  <a:gd name="T0" fmla="*/ 293 w 530"/>
                  <a:gd name="T1" fmla="*/ 421 h 422"/>
                  <a:gd name="T2" fmla="*/ 344 w 530"/>
                  <a:gd name="T3" fmla="*/ 412 h 422"/>
                  <a:gd name="T4" fmla="*/ 392 w 530"/>
                  <a:gd name="T5" fmla="*/ 396 h 422"/>
                  <a:gd name="T6" fmla="*/ 434 w 530"/>
                  <a:gd name="T7" fmla="*/ 373 h 422"/>
                  <a:gd name="T8" fmla="*/ 469 w 530"/>
                  <a:gd name="T9" fmla="*/ 344 h 422"/>
                  <a:gd name="T10" fmla="*/ 498 w 530"/>
                  <a:gd name="T11" fmla="*/ 311 h 422"/>
                  <a:gd name="T12" fmla="*/ 519 w 530"/>
                  <a:gd name="T13" fmla="*/ 273 h 422"/>
                  <a:gd name="T14" fmla="*/ 529 w 530"/>
                  <a:gd name="T15" fmla="*/ 233 h 422"/>
                  <a:gd name="T16" fmla="*/ 529 w 530"/>
                  <a:gd name="T17" fmla="*/ 189 h 422"/>
                  <a:gd name="T18" fmla="*/ 519 w 530"/>
                  <a:gd name="T19" fmla="*/ 148 h 422"/>
                  <a:gd name="T20" fmla="*/ 498 w 530"/>
                  <a:gd name="T21" fmla="*/ 110 h 422"/>
                  <a:gd name="T22" fmla="*/ 469 w 530"/>
                  <a:gd name="T23" fmla="*/ 77 h 422"/>
                  <a:gd name="T24" fmla="*/ 434 w 530"/>
                  <a:gd name="T25" fmla="*/ 48 h 422"/>
                  <a:gd name="T26" fmla="*/ 392 w 530"/>
                  <a:gd name="T27" fmla="*/ 25 h 422"/>
                  <a:gd name="T28" fmla="*/ 344 w 530"/>
                  <a:gd name="T29" fmla="*/ 9 h 422"/>
                  <a:gd name="T30" fmla="*/ 293 w 530"/>
                  <a:gd name="T31" fmla="*/ 1 h 422"/>
                  <a:gd name="T32" fmla="*/ 238 w 530"/>
                  <a:gd name="T33" fmla="*/ 1 h 422"/>
                  <a:gd name="T34" fmla="*/ 186 w 530"/>
                  <a:gd name="T35" fmla="*/ 9 h 422"/>
                  <a:gd name="T36" fmla="*/ 139 w 530"/>
                  <a:gd name="T37" fmla="*/ 25 h 422"/>
                  <a:gd name="T38" fmla="*/ 96 w 530"/>
                  <a:gd name="T39" fmla="*/ 48 h 422"/>
                  <a:gd name="T40" fmla="*/ 61 w 530"/>
                  <a:gd name="T41" fmla="*/ 77 h 422"/>
                  <a:gd name="T42" fmla="*/ 32 w 530"/>
                  <a:gd name="T43" fmla="*/ 110 h 422"/>
                  <a:gd name="T44" fmla="*/ 11 w 530"/>
                  <a:gd name="T45" fmla="*/ 148 h 422"/>
                  <a:gd name="T46" fmla="*/ 1 w 530"/>
                  <a:gd name="T47" fmla="*/ 189 h 422"/>
                  <a:gd name="T48" fmla="*/ 1 w 530"/>
                  <a:gd name="T49" fmla="*/ 233 h 422"/>
                  <a:gd name="T50" fmla="*/ 11 w 530"/>
                  <a:gd name="T51" fmla="*/ 273 h 422"/>
                  <a:gd name="T52" fmla="*/ 32 w 530"/>
                  <a:gd name="T53" fmla="*/ 311 h 422"/>
                  <a:gd name="T54" fmla="*/ 61 w 530"/>
                  <a:gd name="T55" fmla="*/ 344 h 422"/>
                  <a:gd name="T56" fmla="*/ 96 w 530"/>
                  <a:gd name="T57" fmla="*/ 373 h 422"/>
                  <a:gd name="T58" fmla="*/ 139 w 530"/>
                  <a:gd name="T59" fmla="*/ 396 h 422"/>
                  <a:gd name="T60" fmla="*/ 186 w 530"/>
                  <a:gd name="T61" fmla="*/ 412 h 422"/>
                  <a:gd name="T62" fmla="*/ 238 w 530"/>
                  <a:gd name="T63" fmla="*/ 42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422">
                    <a:moveTo>
                      <a:pt x="266" y="422"/>
                    </a:moveTo>
                    <a:lnTo>
                      <a:pt x="293" y="421"/>
                    </a:lnTo>
                    <a:lnTo>
                      <a:pt x="319" y="417"/>
                    </a:lnTo>
                    <a:lnTo>
                      <a:pt x="344" y="412"/>
                    </a:lnTo>
                    <a:lnTo>
                      <a:pt x="369" y="406"/>
                    </a:lnTo>
                    <a:lnTo>
                      <a:pt x="392" y="396"/>
                    </a:lnTo>
                    <a:lnTo>
                      <a:pt x="414" y="386"/>
                    </a:lnTo>
                    <a:lnTo>
                      <a:pt x="434" y="373"/>
                    </a:lnTo>
                    <a:lnTo>
                      <a:pt x="453" y="359"/>
                    </a:lnTo>
                    <a:lnTo>
                      <a:pt x="469" y="344"/>
                    </a:lnTo>
                    <a:lnTo>
                      <a:pt x="486" y="328"/>
                    </a:lnTo>
                    <a:lnTo>
                      <a:pt x="498" y="311"/>
                    </a:lnTo>
                    <a:lnTo>
                      <a:pt x="510" y="293"/>
                    </a:lnTo>
                    <a:lnTo>
                      <a:pt x="519" y="273"/>
                    </a:lnTo>
                    <a:lnTo>
                      <a:pt x="525" y="253"/>
                    </a:lnTo>
                    <a:lnTo>
                      <a:pt x="529" y="233"/>
                    </a:lnTo>
                    <a:lnTo>
                      <a:pt x="530" y="211"/>
                    </a:lnTo>
                    <a:lnTo>
                      <a:pt x="529" y="189"/>
                    </a:lnTo>
                    <a:lnTo>
                      <a:pt x="525" y="168"/>
                    </a:lnTo>
                    <a:lnTo>
                      <a:pt x="519" y="148"/>
                    </a:lnTo>
                    <a:lnTo>
                      <a:pt x="510" y="129"/>
                    </a:lnTo>
                    <a:lnTo>
                      <a:pt x="498" y="110"/>
                    </a:lnTo>
                    <a:lnTo>
                      <a:pt x="486" y="93"/>
                    </a:lnTo>
                    <a:lnTo>
                      <a:pt x="469" y="77"/>
                    </a:lnTo>
                    <a:lnTo>
                      <a:pt x="453" y="62"/>
                    </a:lnTo>
                    <a:lnTo>
                      <a:pt x="434" y="48"/>
                    </a:lnTo>
                    <a:lnTo>
                      <a:pt x="414" y="35"/>
                    </a:lnTo>
                    <a:lnTo>
                      <a:pt x="392" y="25"/>
                    </a:lnTo>
                    <a:lnTo>
                      <a:pt x="369" y="16"/>
                    </a:lnTo>
                    <a:lnTo>
                      <a:pt x="344" y="9"/>
                    </a:lnTo>
                    <a:lnTo>
                      <a:pt x="319" y="4"/>
                    </a:lnTo>
                    <a:lnTo>
                      <a:pt x="293" y="1"/>
                    </a:lnTo>
                    <a:lnTo>
                      <a:pt x="266" y="0"/>
                    </a:lnTo>
                    <a:lnTo>
                      <a:pt x="238" y="1"/>
                    </a:lnTo>
                    <a:lnTo>
                      <a:pt x="212" y="4"/>
                    </a:lnTo>
                    <a:lnTo>
                      <a:pt x="186" y="9"/>
                    </a:lnTo>
                    <a:lnTo>
                      <a:pt x="162" y="16"/>
                    </a:lnTo>
                    <a:lnTo>
                      <a:pt x="139" y="25"/>
                    </a:lnTo>
                    <a:lnTo>
                      <a:pt x="117" y="35"/>
                    </a:lnTo>
                    <a:lnTo>
                      <a:pt x="96" y="48"/>
                    </a:lnTo>
                    <a:lnTo>
                      <a:pt x="78" y="62"/>
                    </a:lnTo>
                    <a:lnTo>
                      <a:pt x="61" y="77"/>
                    </a:lnTo>
                    <a:lnTo>
                      <a:pt x="45" y="93"/>
                    </a:lnTo>
                    <a:lnTo>
                      <a:pt x="32" y="110"/>
                    </a:lnTo>
                    <a:lnTo>
                      <a:pt x="20" y="129"/>
                    </a:lnTo>
                    <a:lnTo>
                      <a:pt x="11" y="148"/>
                    </a:lnTo>
                    <a:lnTo>
                      <a:pt x="5" y="168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3"/>
                    </a:lnTo>
                    <a:lnTo>
                      <a:pt x="5" y="253"/>
                    </a:lnTo>
                    <a:lnTo>
                      <a:pt x="11" y="273"/>
                    </a:lnTo>
                    <a:lnTo>
                      <a:pt x="20" y="293"/>
                    </a:lnTo>
                    <a:lnTo>
                      <a:pt x="32" y="311"/>
                    </a:lnTo>
                    <a:lnTo>
                      <a:pt x="45" y="328"/>
                    </a:lnTo>
                    <a:lnTo>
                      <a:pt x="61" y="344"/>
                    </a:lnTo>
                    <a:lnTo>
                      <a:pt x="78" y="359"/>
                    </a:lnTo>
                    <a:lnTo>
                      <a:pt x="96" y="373"/>
                    </a:lnTo>
                    <a:lnTo>
                      <a:pt x="117" y="386"/>
                    </a:lnTo>
                    <a:lnTo>
                      <a:pt x="139" y="396"/>
                    </a:lnTo>
                    <a:lnTo>
                      <a:pt x="162" y="406"/>
                    </a:lnTo>
                    <a:lnTo>
                      <a:pt x="186" y="412"/>
                    </a:lnTo>
                    <a:lnTo>
                      <a:pt x="212" y="417"/>
                    </a:lnTo>
                    <a:lnTo>
                      <a:pt x="238" y="421"/>
                    </a:lnTo>
                    <a:lnTo>
                      <a:pt x="266" y="422"/>
                    </a:lnTo>
                    <a:close/>
                  </a:path>
                </a:pathLst>
              </a:custGeom>
              <a:solidFill>
                <a:srgbClr val="DD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2" name="Freeform 55"/>
              <p:cNvSpPr>
                <a:spLocks/>
              </p:cNvSpPr>
              <p:nvPr/>
            </p:nvSpPr>
            <p:spPr bwMode="auto">
              <a:xfrm>
                <a:off x="1257497" y="1248893"/>
                <a:ext cx="412750" cy="328613"/>
              </a:xfrm>
              <a:custGeom>
                <a:avLst/>
                <a:gdLst>
                  <a:gd name="T0" fmla="*/ 288 w 522"/>
                  <a:gd name="T1" fmla="*/ 413 h 414"/>
                  <a:gd name="T2" fmla="*/ 339 w 522"/>
                  <a:gd name="T3" fmla="*/ 405 h 414"/>
                  <a:gd name="T4" fmla="*/ 385 w 522"/>
                  <a:gd name="T5" fmla="*/ 389 h 414"/>
                  <a:gd name="T6" fmla="*/ 426 w 522"/>
                  <a:gd name="T7" fmla="*/ 367 h 414"/>
                  <a:gd name="T8" fmla="*/ 462 w 522"/>
                  <a:gd name="T9" fmla="*/ 339 h 414"/>
                  <a:gd name="T10" fmla="*/ 491 w 522"/>
                  <a:gd name="T11" fmla="*/ 306 h 414"/>
                  <a:gd name="T12" fmla="*/ 510 w 522"/>
                  <a:gd name="T13" fmla="*/ 269 h 414"/>
                  <a:gd name="T14" fmla="*/ 521 w 522"/>
                  <a:gd name="T15" fmla="*/ 228 h 414"/>
                  <a:gd name="T16" fmla="*/ 521 w 522"/>
                  <a:gd name="T17" fmla="*/ 187 h 414"/>
                  <a:gd name="T18" fmla="*/ 510 w 522"/>
                  <a:gd name="T19" fmla="*/ 147 h 414"/>
                  <a:gd name="T20" fmla="*/ 491 w 522"/>
                  <a:gd name="T21" fmla="*/ 109 h 414"/>
                  <a:gd name="T22" fmla="*/ 462 w 522"/>
                  <a:gd name="T23" fmla="*/ 76 h 414"/>
                  <a:gd name="T24" fmla="*/ 426 w 522"/>
                  <a:gd name="T25" fmla="*/ 47 h 414"/>
                  <a:gd name="T26" fmla="*/ 385 w 522"/>
                  <a:gd name="T27" fmla="*/ 26 h 414"/>
                  <a:gd name="T28" fmla="*/ 339 w 522"/>
                  <a:gd name="T29" fmla="*/ 9 h 414"/>
                  <a:gd name="T30" fmla="*/ 288 w 522"/>
                  <a:gd name="T31" fmla="*/ 1 h 414"/>
                  <a:gd name="T32" fmla="*/ 235 w 522"/>
                  <a:gd name="T33" fmla="*/ 1 h 414"/>
                  <a:gd name="T34" fmla="*/ 184 w 522"/>
                  <a:gd name="T35" fmla="*/ 9 h 414"/>
                  <a:gd name="T36" fmla="*/ 137 w 522"/>
                  <a:gd name="T37" fmla="*/ 26 h 414"/>
                  <a:gd name="T38" fmla="*/ 96 w 522"/>
                  <a:gd name="T39" fmla="*/ 47 h 414"/>
                  <a:gd name="T40" fmla="*/ 60 w 522"/>
                  <a:gd name="T41" fmla="*/ 76 h 414"/>
                  <a:gd name="T42" fmla="*/ 31 w 522"/>
                  <a:gd name="T43" fmla="*/ 109 h 414"/>
                  <a:gd name="T44" fmla="*/ 12 w 522"/>
                  <a:gd name="T45" fmla="*/ 147 h 414"/>
                  <a:gd name="T46" fmla="*/ 1 w 522"/>
                  <a:gd name="T47" fmla="*/ 187 h 414"/>
                  <a:gd name="T48" fmla="*/ 1 w 522"/>
                  <a:gd name="T49" fmla="*/ 228 h 414"/>
                  <a:gd name="T50" fmla="*/ 12 w 522"/>
                  <a:gd name="T51" fmla="*/ 269 h 414"/>
                  <a:gd name="T52" fmla="*/ 31 w 522"/>
                  <a:gd name="T53" fmla="*/ 306 h 414"/>
                  <a:gd name="T54" fmla="*/ 60 w 522"/>
                  <a:gd name="T55" fmla="*/ 339 h 414"/>
                  <a:gd name="T56" fmla="*/ 96 w 522"/>
                  <a:gd name="T57" fmla="*/ 367 h 414"/>
                  <a:gd name="T58" fmla="*/ 137 w 522"/>
                  <a:gd name="T59" fmla="*/ 389 h 414"/>
                  <a:gd name="T60" fmla="*/ 184 w 522"/>
                  <a:gd name="T61" fmla="*/ 405 h 414"/>
                  <a:gd name="T62" fmla="*/ 235 w 522"/>
                  <a:gd name="T63" fmla="*/ 413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2" h="414">
                    <a:moveTo>
                      <a:pt x="262" y="414"/>
                    </a:moveTo>
                    <a:lnTo>
                      <a:pt x="288" y="413"/>
                    </a:lnTo>
                    <a:lnTo>
                      <a:pt x="313" y="409"/>
                    </a:lnTo>
                    <a:lnTo>
                      <a:pt x="339" y="405"/>
                    </a:lnTo>
                    <a:lnTo>
                      <a:pt x="363" y="398"/>
                    </a:lnTo>
                    <a:lnTo>
                      <a:pt x="385" y="389"/>
                    </a:lnTo>
                    <a:lnTo>
                      <a:pt x="407" y="378"/>
                    </a:lnTo>
                    <a:lnTo>
                      <a:pt x="426" y="367"/>
                    </a:lnTo>
                    <a:lnTo>
                      <a:pt x="446" y="354"/>
                    </a:lnTo>
                    <a:lnTo>
                      <a:pt x="462" y="339"/>
                    </a:lnTo>
                    <a:lnTo>
                      <a:pt x="477" y="323"/>
                    </a:lnTo>
                    <a:lnTo>
                      <a:pt x="491" y="306"/>
                    </a:lnTo>
                    <a:lnTo>
                      <a:pt x="501" y="288"/>
                    </a:lnTo>
                    <a:lnTo>
                      <a:pt x="510" y="269"/>
                    </a:lnTo>
                    <a:lnTo>
                      <a:pt x="516" y="249"/>
                    </a:lnTo>
                    <a:lnTo>
                      <a:pt x="521" y="228"/>
                    </a:lnTo>
                    <a:lnTo>
                      <a:pt x="522" y="208"/>
                    </a:lnTo>
                    <a:lnTo>
                      <a:pt x="521" y="187"/>
                    </a:lnTo>
                    <a:lnTo>
                      <a:pt x="516" y="166"/>
                    </a:lnTo>
                    <a:lnTo>
                      <a:pt x="510" y="147"/>
                    </a:lnTo>
                    <a:lnTo>
                      <a:pt x="501" y="127"/>
                    </a:lnTo>
                    <a:lnTo>
                      <a:pt x="491" y="109"/>
                    </a:lnTo>
                    <a:lnTo>
                      <a:pt x="477" y="92"/>
                    </a:lnTo>
                    <a:lnTo>
                      <a:pt x="462" y="76"/>
                    </a:lnTo>
                    <a:lnTo>
                      <a:pt x="446" y="61"/>
                    </a:lnTo>
                    <a:lnTo>
                      <a:pt x="426" y="47"/>
                    </a:lnTo>
                    <a:lnTo>
                      <a:pt x="407" y="36"/>
                    </a:lnTo>
                    <a:lnTo>
                      <a:pt x="385" y="26"/>
                    </a:lnTo>
                    <a:lnTo>
                      <a:pt x="363" y="16"/>
                    </a:lnTo>
                    <a:lnTo>
                      <a:pt x="339" y="9"/>
                    </a:lnTo>
                    <a:lnTo>
                      <a:pt x="313" y="5"/>
                    </a:lnTo>
                    <a:lnTo>
                      <a:pt x="288" y="1"/>
                    </a:lnTo>
                    <a:lnTo>
                      <a:pt x="262" y="0"/>
                    </a:lnTo>
                    <a:lnTo>
                      <a:pt x="235" y="1"/>
                    </a:lnTo>
                    <a:lnTo>
                      <a:pt x="209" y="5"/>
                    </a:lnTo>
                    <a:lnTo>
                      <a:pt x="184" y="9"/>
                    </a:lnTo>
                    <a:lnTo>
                      <a:pt x="160" y="16"/>
                    </a:lnTo>
                    <a:lnTo>
                      <a:pt x="137" y="26"/>
                    </a:lnTo>
                    <a:lnTo>
                      <a:pt x="115" y="36"/>
                    </a:lnTo>
                    <a:lnTo>
                      <a:pt x="96" y="47"/>
                    </a:lnTo>
                    <a:lnTo>
                      <a:pt x="77" y="61"/>
                    </a:lnTo>
                    <a:lnTo>
                      <a:pt x="60" y="76"/>
                    </a:lnTo>
                    <a:lnTo>
                      <a:pt x="45" y="92"/>
                    </a:lnTo>
                    <a:lnTo>
                      <a:pt x="31" y="109"/>
                    </a:lnTo>
                    <a:lnTo>
                      <a:pt x="21" y="127"/>
                    </a:lnTo>
                    <a:lnTo>
                      <a:pt x="12" y="147"/>
                    </a:lnTo>
                    <a:lnTo>
                      <a:pt x="6" y="166"/>
                    </a:lnTo>
                    <a:lnTo>
                      <a:pt x="1" y="187"/>
                    </a:lnTo>
                    <a:lnTo>
                      <a:pt x="0" y="208"/>
                    </a:lnTo>
                    <a:lnTo>
                      <a:pt x="1" y="228"/>
                    </a:lnTo>
                    <a:lnTo>
                      <a:pt x="6" y="249"/>
                    </a:lnTo>
                    <a:lnTo>
                      <a:pt x="12" y="269"/>
                    </a:lnTo>
                    <a:lnTo>
                      <a:pt x="21" y="288"/>
                    </a:lnTo>
                    <a:lnTo>
                      <a:pt x="31" y="306"/>
                    </a:lnTo>
                    <a:lnTo>
                      <a:pt x="45" y="323"/>
                    </a:lnTo>
                    <a:lnTo>
                      <a:pt x="60" y="339"/>
                    </a:lnTo>
                    <a:lnTo>
                      <a:pt x="77" y="354"/>
                    </a:lnTo>
                    <a:lnTo>
                      <a:pt x="96" y="367"/>
                    </a:lnTo>
                    <a:lnTo>
                      <a:pt x="115" y="378"/>
                    </a:lnTo>
                    <a:lnTo>
                      <a:pt x="137" y="389"/>
                    </a:lnTo>
                    <a:lnTo>
                      <a:pt x="160" y="398"/>
                    </a:lnTo>
                    <a:lnTo>
                      <a:pt x="184" y="405"/>
                    </a:lnTo>
                    <a:lnTo>
                      <a:pt x="209" y="409"/>
                    </a:lnTo>
                    <a:lnTo>
                      <a:pt x="235" y="413"/>
                    </a:lnTo>
                    <a:lnTo>
                      <a:pt x="262" y="414"/>
                    </a:lnTo>
                    <a:close/>
                  </a:path>
                </a:pathLst>
              </a:custGeom>
              <a:solidFill>
                <a:srgbClr val="E2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3" name="Freeform 56"/>
              <p:cNvSpPr>
                <a:spLocks/>
              </p:cNvSpPr>
              <p:nvPr/>
            </p:nvSpPr>
            <p:spPr bwMode="auto">
              <a:xfrm>
                <a:off x="1262260" y="1252068"/>
                <a:ext cx="404813" cy="322263"/>
              </a:xfrm>
              <a:custGeom>
                <a:avLst/>
                <a:gdLst>
                  <a:gd name="T0" fmla="*/ 282 w 510"/>
                  <a:gd name="T1" fmla="*/ 404 h 406"/>
                  <a:gd name="T2" fmla="*/ 332 w 510"/>
                  <a:gd name="T3" fmla="*/ 396 h 406"/>
                  <a:gd name="T4" fmla="*/ 377 w 510"/>
                  <a:gd name="T5" fmla="*/ 381 h 406"/>
                  <a:gd name="T6" fmla="*/ 418 w 510"/>
                  <a:gd name="T7" fmla="*/ 360 h 406"/>
                  <a:gd name="T8" fmla="*/ 452 w 510"/>
                  <a:gd name="T9" fmla="*/ 332 h 406"/>
                  <a:gd name="T10" fmla="*/ 479 w 510"/>
                  <a:gd name="T11" fmla="*/ 300 h 406"/>
                  <a:gd name="T12" fmla="*/ 499 w 510"/>
                  <a:gd name="T13" fmla="*/ 263 h 406"/>
                  <a:gd name="T14" fmla="*/ 509 w 510"/>
                  <a:gd name="T15" fmla="*/ 223 h 406"/>
                  <a:gd name="T16" fmla="*/ 509 w 510"/>
                  <a:gd name="T17" fmla="*/ 182 h 406"/>
                  <a:gd name="T18" fmla="*/ 499 w 510"/>
                  <a:gd name="T19" fmla="*/ 143 h 406"/>
                  <a:gd name="T20" fmla="*/ 479 w 510"/>
                  <a:gd name="T21" fmla="*/ 106 h 406"/>
                  <a:gd name="T22" fmla="*/ 452 w 510"/>
                  <a:gd name="T23" fmla="*/ 74 h 406"/>
                  <a:gd name="T24" fmla="*/ 418 w 510"/>
                  <a:gd name="T25" fmla="*/ 46 h 406"/>
                  <a:gd name="T26" fmla="*/ 377 w 510"/>
                  <a:gd name="T27" fmla="*/ 24 h 406"/>
                  <a:gd name="T28" fmla="*/ 332 w 510"/>
                  <a:gd name="T29" fmla="*/ 9 h 406"/>
                  <a:gd name="T30" fmla="*/ 282 w 510"/>
                  <a:gd name="T31" fmla="*/ 1 h 406"/>
                  <a:gd name="T32" fmla="*/ 229 w 510"/>
                  <a:gd name="T33" fmla="*/ 1 h 406"/>
                  <a:gd name="T34" fmla="*/ 180 w 510"/>
                  <a:gd name="T35" fmla="*/ 9 h 406"/>
                  <a:gd name="T36" fmla="*/ 134 w 510"/>
                  <a:gd name="T37" fmla="*/ 24 h 406"/>
                  <a:gd name="T38" fmla="*/ 93 w 510"/>
                  <a:gd name="T39" fmla="*/ 46 h 406"/>
                  <a:gd name="T40" fmla="*/ 59 w 510"/>
                  <a:gd name="T41" fmla="*/ 74 h 406"/>
                  <a:gd name="T42" fmla="*/ 31 w 510"/>
                  <a:gd name="T43" fmla="*/ 106 h 406"/>
                  <a:gd name="T44" fmla="*/ 12 w 510"/>
                  <a:gd name="T45" fmla="*/ 143 h 406"/>
                  <a:gd name="T46" fmla="*/ 1 w 510"/>
                  <a:gd name="T47" fmla="*/ 182 h 406"/>
                  <a:gd name="T48" fmla="*/ 1 w 510"/>
                  <a:gd name="T49" fmla="*/ 223 h 406"/>
                  <a:gd name="T50" fmla="*/ 12 w 510"/>
                  <a:gd name="T51" fmla="*/ 263 h 406"/>
                  <a:gd name="T52" fmla="*/ 31 w 510"/>
                  <a:gd name="T53" fmla="*/ 300 h 406"/>
                  <a:gd name="T54" fmla="*/ 59 w 510"/>
                  <a:gd name="T55" fmla="*/ 332 h 406"/>
                  <a:gd name="T56" fmla="*/ 93 w 510"/>
                  <a:gd name="T57" fmla="*/ 360 h 406"/>
                  <a:gd name="T58" fmla="*/ 134 w 510"/>
                  <a:gd name="T59" fmla="*/ 381 h 406"/>
                  <a:gd name="T60" fmla="*/ 180 w 510"/>
                  <a:gd name="T61" fmla="*/ 396 h 406"/>
                  <a:gd name="T62" fmla="*/ 229 w 510"/>
                  <a:gd name="T63" fmla="*/ 40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406">
                    <a:moveTo>
                      <a:pt x="256" y="406"/>
                    </a:moveTo>
                    <a:lnTo>
                      <a:pt x="282" y="404"/>
                    </a:lnTo>
                    <a:lnTo>
                      <a:pt x="307" y="401"/>
                    </a:lnTo>
                    <a:lnTo>
                      <a:pt x="332" y="396"/>
                    </a:lnTo>
                    <a:lnTo>
                      <a:pt x="355" y="389"/>
                    </a:lnTo>
                    <a:lnTo>
                      <a:pt x="377" y="381"/>
                    </a:lnTo>
                    <a:lnTo>
                      <a:pt x="398" y="371"/>
                    </a:lnTo>
                    <a:lnTo>
                      <a:pt x="418" y="360"/>
                    </a:lnTo>
                    <a:lnTo>
                      <a:pt x="435" y="346"/>
                    </a:lnTo>
                    <a:lnTo>
                      <a:pt x="452" y="332"/>
                    </a:lnTo>
                    <a:lnTo>
                      <a:pt x="466" y="316"/>
                    </a:lnTo>
                    <a:lnTo>
                      <a:pt x="479" y="300"/>
                    </a:lnTo>
                    <a:lnTo>
                      <a:pt x="490" y="281"/>
                    </a:lnTo>
                    <a:lnTo>
                      <a:pt x="499" y="263"/>
                    </a:lnTo>
                    <a:lnTo>
                      <a:pt x="505" y="243"/>
                    </a:lnTo>
                    <a:lnTo>
                      <a:pt x="509" y="223"/>
                    </a:lnTo>
                    <a:lnTo>
                      <a:pt x="510" y="203"/>
                    </a:lnTo>
                    <a:lnTo>
                      <a:pt x="509" y="182"/>
                    </a:lnTo>
                    <a:lnTo>
                      <a:pt x="505" y="162"/>
                    </a:lnTo>
                    <a:lnTo>
                      <a:pt x="499" y="143"/>
                    </a:lnTo>
                    <a:lnTo>
                      <a:pt x="490" y="124"/>
                    </a:lnTo>
                    <a:lnTo>
                      <a:pt x="479" y="106"/>
                    </a:lnTo>
                    <a:lnTo>
                      <a:pt x="466" y="90"/>
                    </a:lnTo>
                    <a:lnTo>
                      <a:pt x="452" y="74"/>
                    </a:lnTo>
                    <a:lnTo>
                      <a:pt x="435" y="60"/>
                    </a:lnTo>
                    <a:lnTo>
                      <a:pt x="418" y="46"/>
                    </a:lnTo>
                    <a:lnTo>
                      <a:pt x="398" y="34"/>
                    </a:lnTo>
                    <a:lnTo>
                      <a:pt x="377" y="24"/>
                    </a:lnTo>
                    <a:lnTo>
                      <a:pt x="355" y="16"/>
                    </a:lnTo>
                    <a:lnTo>
                      <a:pt x="332" y="9"/>
                    </a:lnTo>
                    <a:lnTo>
                      <a:pt x="307" y="4"/>
                    </a:lnTo>
                    <a:lnTo>
                      <a:pt x="282" y="1"/>
                    </a:lnTo>
                    <a:lnTo>
                      <a:pt x="256" y="0"/>
                    </a:lnTo>
                    <a:lnTo>
                      <a:pt x="229" y="1"/>
                    </a:lnTo>
                    <a:lnTo>
                      <a:pt x="204" y="4"/>
                    </a:lnTo>
                    <a:lnTo>
                      <a:pt x="180" y="9"/>
                    </a:lnTo>
                    <a:lnTo>
                      <a:pt x="155" y="16"/>
                    </a:lnTo>
                    <a:lnTo>
                      <a:pt x="134" y="24"/>
                    </a:lnTo>
                    <a:lnTo>
                      <a:pt x="113" y="34"/>
                    </a:lnTo>
                    <a:lnTo>
                      <a:pt x="93" y="46"/>
                    </a:lnTo>
                    <a:lnTo>
                      <a:pt x="75" y="60"/>
                    </a:lnTo>
                    <a:lnTo>
                      <a:pt x="59" y="74"/>
                    </a:lnTo>
                    <a:lnTo>
                      <a:pt x="44" y="90"/>
                    </a:lnTo>
                    <a:lnTo>
                      <a:pt x="31" y="106"/>
                    </a:lnTo>
                    <a:lnTo>
                      <a:pt x="20" y="124"/>
                    </a:lnTo>
                    <a:lnTo>
                      <a:pt x="12" y="143"/>
                    </a:lnTo>
                    <a:lnTo>
                      <a:pt x="5" y="162"/>
                    </a:lnTo>
                    <a:lnTo>
                      <a:pt x="1" y="182"/>
                    </a:lnTo>
                    <a:lnTo>
                      <a:pt x="0" y="203"/>
                    </a:lnTo>
                    <a:lnTo>
                      <a:pt x="1" y="223"/>
                    </a:lnTo>
                    <a:lnTo>
                      <a:pt x="5" y="243"/>
                    </a:lnTo>
                    <a:lnTo>
                      <a:pt x="12" y="263"/>
                    </a:lnTo>
                    <a:lnTo>
                      <a:pt x="20" y="281"/>
                    </a:lnTo>
                    <a:lnTo>
                      <a:pt x="31" y="300"/>
                    </a:lnTo>
                    <a:lnTo>
                      <a:pt x="44" y="316"/>
                    </a:lnTo>
                    <a:lnTo>
                      <a:pt x="59" y="332"/>
                    </a:lnTo>
                    <a:lnTo>
                      <a:pt x="75" y="346"/>
                    </a:lnTo>
                    <a:lnTo>
                      <a:pt x="93" y="360"/>
                    </a:lnTo>
                    <a:lnTo>
                      <a:pt x="113" y="371"/>
                    </a:lnTo>
                    <a:lnTo>
                      <a:pt x="134" y="381"/>
                    </a:lnTo>
                    <a:lnTo>
                      <a:pt x="155" y="389"/>
                    </a:lnTo>
                    <a:lnTo>
                      <a:pt x="180" y="396"/>
                    </a:lnTo>
                    <a:lnTo>
                      <a:pt x="204" y="401"/>
                    </a:lnTo>
                    <a:lnTo>
                      <a:pt x="229" y="404"/>
                    </a:lnTo>
                    <a:lnTo>
                      <a:pt x="256" y="406"/>
                    </a:lnTo>
                    <a:close/>
                  </a:path>
                </a:pathLst>
              </a:custGeom>
              <a:solidFill>
                <a:srgbClr val="EA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4" name="Freeform 57"/>
              <p:cNvSpPr>
                <a:spLocks/>
              </p:cNvSpPr>
              <p:nvPr/>
            </p:nvSpPr>
            <p:spPr bwMode="auto">
              <a:xfrm>
                <a:off x="1265435" y="1255243"/>
                <a:ext cx="396875" cy="315913"/>
              </a:xfrm>
              <a:custGeom>
                <a:avLst/>
                <a:gdLst>
                  <a:gd name="T0" fmla="*/ 276 w 500"/>
                  <a:gd name="T1" fmla="*/ 397 h 398"/>
                  <a:gd name="T2" fmla="*/ 324 w 500"/>
                  <a:gd name="T3" fmla="*/ 389 h 398"/>
                  <a:gd name="T4" fmla="*/ 369 w 500"/>
                  <a:gd name="T5" fmla="*/ 374 h 398"/>
                  <a:gd name="T6" fmla="*/ 410 w 500"/>
                  <a:gd name="T7" fmla="*/ 353 h 398"/>
                  <a:gd name="T8" fmla="*/ 443 w 500"/>
                  <a:gd name="T9" fmla="*/ 325 h 398"/>
                  <a:gd name="T10" fmla="*/ 471 w 500"/>
                  <a:gd name="T11" fmla="*/ 294 h 398"/>
                  <a:gd name="T12" fmla="*/ 489 w 500"/>
                  <a:gd name="T13" fmla="*/ 259 h 398"/>
                  <a:gd name="T14" fmla="*/ 499 w 500"/>
                  <a:gd name="T15" fmla="*/ 220 h 398"/>
                  <a:gd name="T16" fmla="*/ 499 w 500"/>
                  <a:gd name="T17" fmla="*/ 179 h 398"/>
                  <a:gd name="T18" fmla="*/ 489 w 500"/>
                  <a:gd name="T19" fmla="*/ 141 h 398"/>
                  <a:gd name="T20" fmla="*/ 471 w 500"/>
                  <a:gd name="T21" fmla="*/ 105 h 398"/>
                  <a:gd name="T22" fmla="*/ 443 w 500"/>
                  <a:gd name="T23" fmla="*/ 73 h 398"/>
                  <a:gd name="T24" fmla="*/ 410 w 500"/>
                  <a:gd name="T25" fmla="*/ 46 h 398"/>
                  <a:gd name="T26" fmla="*/ 369 w 500"/>
                  <a:gd name="T27" fmla="*/ 24 h 398"/>
                  <a:gd name="T28" fmla="*/ 324 w 500"/>
                  <a:gd name="T29" fmla="*/ 9 h 398"/>
                  <a:gd name="T30" fmla="*/ 276 w 500"/>
                  <a:gd name="T31" fmla="*/ 1 h 398"/>
                  <a:gd name="T32" fmla="*/ 225 w 500"/>
                  <a:gd name="T33" fmla="*/ 1 h 398"/>
                  <a:gd name="T34" fmla="*/ 176 w 500"/>
                  <a:gd name="T35" fmla="*/ 9 h 398"/>
                  <a:gd name="T36" fmla="*/ 131 w 500"/>
                  <a:gd name="T37" fmla="*/ 24 h 398"/>
                  <a:gd name="T38" fmla="*/ 91 w 500"/>
                  <a:gd name="T39" fmla="*/ 46 h 398"/>
                  <a:gd name="T40" fmla="*/ 57 w 500"/>
                  <a:gd name="T41" fmla="*/ 73 h 398"/>
                  <a:gd name="T42" fmla="*/ 30 w 500"/>
                  <a:gd name="T43" fmla="*/ 105 h 398"/>
                  <a:gd name="T44" fmla="*/ 11 w 500"/>
                  <a:gd name="T45" fmla="*/ 141 h 398"/>
                  <a:gd name="T46" fmla="*/ 1 w 500"/>
                  <a:gd name="T47" fmla="*/ 179 h 398"/>
                  <a:gd name="T48" fmla="*/ 1 w 500"/>
                  <a:gd name="T49" fmla="*/ 220 h 398"/>
                  <a:gd name="T50" fmla="*/ 11 w 500"/>
                  <a:gd name="T51" fmla="*/ 259 h 398"/>
                  <a:gd name="T52" fmla="*/ 30 w 500"/>
                  <a:gd name="T53" fmla="*/ 294 h 398"/>
                  <a:gd name="T54" fmla="*/ 57 w 500"/>
                  <a:gd name="T55" fmla="*/ 325 h 398"/>
                  <a:gd name="T56" fmla="*/ 91 w 500"/>
                  <a:gd name="T57" fmla="*/ 353 h 398"/>
                  <a:gd name="T58" fmla="*/ 131 w 500"/>
                  <a:gd name="T59" fmla="*/ 374 h 398"/>
                  <a:gd name="T60" fmla="*/ 176 w 500"/>
                  <a:gd name="T61" fmla="*/ 389 h 398"/>
                  <a:gd name="T62" fmla="*/ 225 w 500"/>
                  <a:gd name="T63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0" h="398">
                    <a:moveTo>
                      <a:pt x="251" y="398"/>
                    </a:moveTo>
                    <a:lnTo>
                      <a:pt x="276" y="397"/>
                    </a:lnTo>
                    <a:lnTo>
                      <a:pt x="300" y="395"/>
                    </a:lnTo>
                    <a:lnTo>
                      <a:pt x="324" y="389"/>
                    </a:lnTo>
                    <a:lnTo>
                      <a:pt x="347" y="382"/>
                    </a:lnTo>
                    <a:lnTo>
                      <a:pt x="369" y="374"/>
                    </a:lnTo>
                    <a:lnTo>
                      <a:pt x="390" y="365"/>
                    </a:lnTo>
                    <a:lnTo>
                      <a:pt x="410" y="353"/>
                    </a:lnTo>
                    <a:lnTo>
                      <a:pt x="427" y="340"/>
                    </a:lnTo>
                    <a:lnTo>
                      <a:pt x="443" y="325"/>
                    </a:lnTo>
                    <a:lnTo>
                      <a:pt x="458" y="310"/>
                    </a:lnTo>
                    <a:lnTo>
                      <a:pt x="471" y="294"/>
                    </a:lnTo>
                    <a:lnTo>
                      <a:pt x="481" y="277"/>
                    </a:lnTo>
                    <a:lnTo>
                      <a:pt x="489" y="259"/>
                    </a:lnTo>
                    <a:lnTo>
                      <a:pt x="496" y="240"/>
                    </a:lnTo>
                    <a:lnTo>
                      <a:pt x="499" y="220"/>
                    </a:lnTo>
                    <a:lnTo>
                      <a:pt x="500" y="200"/>
                    </a:lnTo>
                    <a:lnTo>
                      <a:pt x="499" y="179"/>
                    </a:lnTo>
                    <a:lnTo>
                      <a:pt x="496" y="159"/>
                    </a:lnTo>
                    <a:lnTo>
                      <a:pt x="489" y="141"/>
                    </a:lnTo>
                    <a:lnTo>
                      <a:pt x="481" y="122"/>
                    </a:lnTo>
                    <a:lnTo>
                      <a:pt x="471" y="105"/>
                    </a:lnTo>
                    <a:lnTo>
                      <a:pt x="458" y="89"/>
                    </a:lnTo>
                    <a:lnTo>
                      <a:pt x="443" y="73"/>
                    </a:lnTo>
                    <a:lnTo>
                      <a:pt x="427" y="59"/>
                    </a:lnTo>
                    <a:lnTo>
                      <a:pt x="410" y="46"/>
                    </a:lnTo>
                    <a:lnTo>
                      <a:pt x="390" y="35"/>
                    </a:lnTo>
                    <a:lnTo>
                      <a:pt x="369" y="24"/>
                    </a:lnTo>
                    <a:lnTo>
                      <a:pt x="347" y="16"/>
                    </a:lnTo>
                    <a:lnTo>
                      <a:pt x="324" y="9"/>
                    </a:lnTo>
                    <a:lnTo>
                      <a:pt x="300" y="5"/>
                    </a:lnTo>
                    <a:lnTo>
                      <a:pt x="276" y="1"/>
                    </a:lnTo>
                    <a:lnTo>
                      <a:pt x="251" y="0"/>
                    </a:lnTo>
                    <a:lnTo>
                      <a:pt x="225" y="1"/>
                    </a:lnTo>
                    <a:lnTo>
                      <a:pt x="200" y="5"/>
                    </a:lnTo>
                    <a:lnTo>
                      <a:pt x="176" y="9"/>
                    </a:lnTo>
                    <a:lnTo>
                      <a:pt x="153" y="16"/>
                    </a:lnTo>
                    <a:lnTo>
                      <a:pt x="131" y="24"/>
                    </a:lnTo>
                    <a:lnTo>
                      <a:pt x="110" y="35"/>
                    </a:lnTo>
                    <a:lnTo>
                      <a:pt x="91" y="46"/>
                    </a:lnTo>
                    <a:lnTo>
                      <a:pt x="73" y="59"/>
                    </a:lnTo>
                    <a:lnTo>
                      <a:pt x="57" y="73"/>
                    </a:lnTo>
                    <a:lnTo>
                      <a:pt x="42" y="89"/>
                    </a:lnTo>
                    <a:lnTo>
                      <a:pt x="30" y="105"/>
                    </a:lnTo>
                    <a:lnTo>
                      <a:pt x="19" y="122"/>
                    </a:lnTo>
                    <a:lnTo>
                      <a:pt x="11" y="141"/>
                    </a:lnTo>
                    <a:lnTo>
                      <a:pt x="4" y="159"/>
                    </a:lnTo>
                    <a:lnTo>
                      <a:pt x="1" y="179"/>
                    </a:lnTo>
                    <a:lnTo>
                      <a:pt x="0" y="200"/>
                    </a:lnTo>
                    <a:lnTo>
                      <a:pt x="1" y="220"/>
                    </a:lnTo>
                    <a:lnTo>
                      <a:pt x="4" y="240"/>
                    </a:lnTo>
                    <a:lnTo>
                      <a:pt x="11" y="259"/>
                    </a:lnTo>
                    <a:lnTo>
                      <a:pt x="19" y="277"/>
                    </a:lnTo>
                    <a:lnTo>
                      <a:pt x="30" y="294"/>
                    </a:lnTo>
                    <a:lnTo>
                      <a:pt x="42" y="310"/>
                    </a:lnTo>
                    <a:lnTo>
                      <a:pt x="57" y="325"/>
                    </a:lnTo>
                    <a:lnTo>
                      <a:pt x="73" y="340"/>
                    </a:lnTo>
                    <a:lnTo>
                      <a:pt x="91" y="353"/>
                    </a:lnTo>
                    <a:lnTo>
                      <a:pt x="110" y="365"/>
                    </a:lnTo>
                    <a:lnTo>
                      <a:pt x="131" y="374"/>
                    </a:lnTo>
                    <a:lnTo>
                      <a:pt x="153" y="382"/>
                    </a:lnTo>
                    <a:lnTo>
                      <a:pt x="176" y="389"/>
                    </a:lnTo>
                    <a:lnTo>
                      <a:pt x="200" y="395"/>
                    </a:lnTo>
                    <a:lnTo>
                      <a:pt x="225" y="397"/>
                    </a:lnTo>
                    <a:lnTo>
                      <a:pt x="251" y="398"/>
                    </a:lnTo>
                    <a:close/>
                  </a:path>
                </a:pathLst>
              </a:custGeom>
              <a:solidFill>
                <a:srgbClr val="EFF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5" name="Freeform 58"/>
              <p:cNvSpPr>
                <a:spLocks/>
              </p:cNvSpPr>
              <p:nvPr/>
            </p:nvSpPr>
            <p:spPr bwMode="auto">
              <a:xfrm>
                <a:off x="1268610" y="1258418"/>
                <a:ext cx="388938" cy="309563"/>
              </a:xfrm>
              <a:custGeom>
                <a:avLst/>
                <a:gdLst>
                  <a:gd name="T0" fmla="*/ 272 w 491"/>
                  <a:gd name="T1" fmla="*/ 388 h 390"/>
                  <a:gd name="T2" fmla="*/ 319 w 491"/>
                  <a:gd name="T3" fmla="*/ 380 h 390"/>
                  <a:gd name="T4" fmla="*/ 363 w 491"/>
                  <a:gd name="T5" fmla="*/ 367 h 390"/>
                  <a:gd name="T6" fmla="*/ 402 w 491"/>
                  <a:gd name="T7" fmla="*/ 345 h 390"/>
                  <a:gd name="T8" fmla="*/ 435 w 491"/>
                  <a:gd name="T9" fmla="*/ 318 h 390"/>
                  <a:gd name="T10" fmla="*/ 461 w 491"/>
                  <a:gd name="T11" fmla="*/ 287 h 390"/>
                  <a:gd name="T12" fmla="*/ 479 w 491"/>
                  <a:gd name="T13" fmla="*/ 252 h 390"/>
                  <a:gd name="T14" fmla="*/ 490 w 491"/>
                  <a:gd name="T15" fmla="*/ 214 h 390"/>
                  <a:gd name="T16" fmla="*/ 490 w 491"/>
                  <a:gd name="T17" fmla="*/ 175 h 390"/>
                  <a:gd name="T18" fmla="*/ 479 w 491"/>
                  <a:gd name="T19" fmla="*/ 136 h 390"/>
                  <a:gd name="T20" fmla="*/ 461 w 491"/>
                  <a:gd name="T21" fmla="*/ 101 h 390"/>
                  <a:gd name="T22" fmla="*/ 435 w 491"/>
                  <a:gd name="T23" fmla="*/ 70 h 390"/>
                  <a:gd name="T24" fmla="*/ 402 w 491"/>
                  <a:gd name="T25" fmla="*/ 44 h 390"/>
                  <a:gd name="T26" fmla="*/ 363 w 491"/>
                  <a:gd name="T27" fmla="*/ 23 h 390"/>
                  <a:gd name="T28" fmla="*/ 319 w 491"/>
                  <a:gd name="T29" fmla="*/ 9 h 390"/>
                  <a:gd name="T30" fmla="*/ 272 w 491"/>
                  <a:gd name="T31" fmla="*/ 1 h 390"/>
                  <a:gd name="T32" fmla="*/ 221 w 491"/>
                  <a:gd name="T33" fmla="*/ 1 h 390"/>
                  <a:gd name="T34" fmla="*/ 173 w 491"/>
                  <a:gd name="T35" fmla="*/ 9 h 390"/>
                  <a:gd name="T36" fmla="*/ 129 w 491"/>
                  <a:gd name="T37" fmla="*/ 23 h 390"/>
                  <a:gd name="T38" fmla="*/ 90 w 491"/>
                  <a:gd name="T39" fmla="*/ 44 h 390"/>
                  <a:gd name="T40" fmla="*/ 57 w 491"/>
                  <a:gd name="T41" fmla="*/ 70 h 390"/>
                  <a:gd name="T42" fmla="*/ 30 w 491"/>
                  <a:gd name="T43" fmla="*/ 101 h 390"/>
                  <a:gd name="T44" fmla="*/ 12 w 491"/>
                  <a:gd name="T45" fmla="*/ 136 h 390"/>
                  <a:gd name="T46" fmla="*/ 1 w 491"/>
                  <a:gd name="T47" fmla="*/ 175 h 390"/>
                  <a:gd name="T48" fmla="*/ 1 w 491"/>
                  <a:gd name="T49" fmla="*/ 214 h 390"/>
                  <a:gd name="T50" fmla="*/ 12 w 491"/>
                  <a:gd name="T51" fmla="*/ 252 h 390"/>
                  <a:gd name="T52" fmla="*/ 30 w 491"/>
                  <a:gd name="T53" fmla="*/ 287 h 390"/>
                  <a:gd name="T54" fmla="*/ 57 w 491"/>
                  <a:gd name="T55" fmla="*/ 318 h 390"/>
                  <a:gd name="T56" fmla="*/ 90 w 491"/>
                  <a:gd name="T57" fmla="*/ 345 h 390"/>
                  <a:gd name="T58" fmla="*/ 129 w 491"/>
                  <a:gd name="T59" fmla="*/ 367 h 390"/>
                  <a:gd name="T60" fmla="*/ 173 w 491"/>
                  <a:gd name="T61" fmla="*/ 380 h 390"/>
                  <a:gd name="T62" fmla="*/ 221 w 491"/>
                  <a:gd name="T63" fmla="*/ 38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1" h="390">
                    <a:moveTo>
                      <a:pt x="247" y="390"/>
                    </a:moveTo>
                    <a:lnTo>
                      <a:pt x="272" y="388"/>
                    </a:lnTo>
                    <a:lnTo>
                      <a:pt x="296" y="386"/>
                    </a:lnTo>
                    <a:lnTo>
                      <a:pt x="319" y="380"/>
                    </a:lnTo>
                    <a:lnTo>
                      <a:pt x="341" y="375"/>
                    </a:lnTo>
                    <a:lnTo>
                      <a:pt x="363" y="367"/>
                    </a:lnTo>
                    <a:lnTo>
                      <a:pt x="382" y="356"/>
                    </a:lnTo>
                    <a:lnTo>
                      <a:pt x="402" y="345"/>
                    </a:lnTo>
                    <a:lnTo>
                      <a:pt x="419" y="332"/>
                    </a:lnTo>
                    <a:lnTo>
                      <a:pt x="435" y="318"/>
                    </a:lnTo>
                    <a:lnTo>
                      <a:pt x="449" y="303"/>
                    </a:lnTo>
                    <a:lnTo>
                      <a:pt x="461" y="287"/>
                    </a:lnTo>
                    <a:lnTo>
                      <a:pt x="471" y="271"/>
                    </a:lnTo>
                    <a:lnTo>
                      <a:pt x="479" y="252"/>
                    </a:lnTo>
                    <a:lnTo>
                      <a:pt x="486" y="234"/>
                    </a:lnTo>
                    <a:lnTo>
                      <a:pt x="490" y="214"/>
                    </a:lnTo>
                    <a:lnTo>
                      <a:pt x="491" y="195"/>
                    </a:lnTo>
                    <a:lnTo>
                      <a:pt x="490" y="175"/>
                    </a:lnTo>
                    <a:lnTo>
                      <a:pt x="486" y="156"/>
                    </a:lnTo>
                    <a:lnTo>
                      <a:pt x="479" y="136"/>
                    </a:lnTo>
                    <a:lnTo>
                      <a:pt x="471" y="119"/>
                    </a:lnTo>
                    <a:lnTo>
                      <a:pt x="461" y="101"/>
                    </a:lnTo>
                    <a:lnTo>
                      <a:pt x="449" y="85"/>
                    </a:lnTo>
                    <a:lnTo>
                      <a:pt x="435" y="70"/>
                    </a:lnTo>
                    <a:lnTo>
                      <a:pt x="419" y="56"/>
                    </a:lnTo>
                    <a:lnTo>
                      <a:pt x="402" y="44"/>
                    </a:lnTo>
                    <a:lnTo>
                      <a:pt x="382" y="33"/>
                    </a:lnTo>
                    <a:lnTo>
                      <a:pt x="363" y="23"/>
                    </a:lnTo>
                    <a:lnTo>
                      <a:pt x="341" y="15"/>
                    </a:lnTo>
                    <a:lnTo>
                      <a:pt x="319" y="9"/>
                    </a:lnTo>
                    <a:lnTo>
                      <a:pt x="296" y="3"/>
                    </a:lnTo>
                    <a:lnTo>
                      <a:pt x="272" y="1"/>
                    </a:lnTo>
                    <a:lnTo>
                      <a:pt x="247" y="0"/>
                    </a:lnTo>
                    <a:lnTo>
                      <a:pt x="221" y="1"/>
                    </a:lnTo>
                    <a:lnTo>
                      <a:pt x="197" y="3"/>
                    </a:lnTo>
                    <a:lnTo>
                      <a:pt x="173" y="9"/>
                    </a:lnTo>
                    <a:lnTo>
                      <a:pt x="151" y="15"/>
                    </a:lnTo>
                    <a:lnTo>
                      <a:pt x="129" y="23"/>
                    </a:lnTo>
                    <a:lnTo>
                      <a:pt x="108" y="33"/>
                    </a:lnTo>
                    <a:lnTo>
                      <a:pt x="90" y="44"/>
                    </a:lnTo>
                    <a:lnTo>
                      <a:pt x="73" y="56"/>
                    </a:lnTo>
                    <a:lnTo>
                      <a:pt x="57" y="70"/>
                    </a:lnTo>
                    <a:lnTo>
                      <a:pt x="43" y="85"/>
                    </a:lnTo>
                    <a:lnTo>
                      <a:pt x="30" y="101"/>
                    </a:lnTo>
                    <a:lnTo>
                      <a:pt x="20" y="119"/>
                    </a:lnTo>
                    <a:lnTo>
                      <a:pt x="12" y="136"/>
                    </a:lnTo>
                    <a:lnTo>
                      <a:pt x="5" y="156"/>
                    </a:lnTo>
                    <a:lnTo>
                      <a:pt x="1" y="175"/>
                    </a:lnTo>
                    <a:lnTo>
                      <a:pt x="0" y="195"/>
                    </a:lnTo>
                    <a:lnTo>
                      <a:pt x="1" y="214"/>
                    </a:lnTo>
                    <a:lnTo>
                      <a:pt x="5" y="234"/>
                    </a:lnTo>
                    <a:lnTo>
                      <a:pt x="12" y="252"/>
                    </a:lnTo>
                    <a:lnTo>
                      <a:pt x="20" y="271"/>
                    </a:lnTo>
                    <a:lnTo>
                      <a:pt x="30" y="287"/>
                    </a:lnTo>
                    <a:lnTo>
                      <a:pt x="43" y="303"/>
                    </a:lnTo>
                    <a:lnTo>
                      <a:pt x="57" y="318"/>
                    </a:lnTo>
                    <a:lnTo>
                      <a:pt x="73" y="332"/>
                    </a:lnTo>
                    <a:lnTo>
                      <a:pt x="90" y="345"/>
                    </a:lnTo>
                    <a:lnTo>
                      <a:pt x="108" y="356"/>
                    </a:lnTo>
                    <a:lnTo>
                      <a:pt x="129" y="367"/>
                    </a:lnTo>
                    <a:lnTo>
                      <a:pt x="151" y="375"/>
                    </a:lnTo>
                    <a:lnTo>
                      <a:pt x="173" y="380"/>
                    </a:lnTo>
                    <a:lnTo>
                      <a:pt x="197" y="386"/>
                    </a:lnTo>
                    <a:lnTo>
                      <a:pt x="221" y="388"/>
                    </a:lnTo>
                    <a:lnTo>
                      <a:pt x="247" y="390"/>
                    </a:lnTo>
                    <a:close/>
                  </a:path>
                </a:pathLst>
              </a:custGeom>
              <a:solidFill>
                <a:srgbClr val="F9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6" name="Freeform 59"/>
              <p:cNvSpPr>
                <a:spLocks/>
              </p:cNvSpPr>
              <p:nvPr/>
            </p:nvSpPr>
            <p:spPr bwMode="auto">
              <a:xfrm>
                <a:off x="1273372" y="1261593"/>
                <a:ext cx="381000" cy="301625"/>
              </a:xfrm>
              <a:custGeom>
                <a:avLst/>
                <a:gdLst>
                  <a:gd name="T0" fmla="*/ 265 w 480"/>
                  <a:gd name="T1" fmla="*/ 381 h 382"/>
                  <a:gd name="T2" fmla="*/ 312 w 480"/>
                  <a:gd name="T3" fmla="*/ 374 h 382"/>
                  <a:gd name="T4" fmla="*/ 355 w 480"/>
                  <a:gd name="T5" fmla="*/ 359 h 382"/>
                  <a:gd name="T6" fmla="*/ 393 w 480"/>
                  <a:gd name="T7" fmla="*/ 338 h 382"/>
                  <a:gd name="T8" fmla="*/ 425 w 480"/>
                  <a:gd name="T9" fmla="*/ 313 h 382"/>
                  <a:gd name="T10" fmla="*/ 451 w 480"/>
                  <a:gd name="T11" fmla="*/ 283 h 382"/>
                  <a:gd name="T12" fmla="*/ 470 w 480"/>
                  <a:gd name="T13" fmla="*/ 248 h 382"/>
                  <a:gd name="T14" fmla="*/ 479 w 480"/>
                  <a:gd name="T15" fmla="*/ 211 h 382"/>
                  <a:gd name="T16" fmla="*/ 479 w 480"/>
                  <a:gd name="T17" fmla="*/ 172 h 382"/>
                  <a:gd name="T18" fmla="*/ 470 w 480"/>
                  <a:gd name="T19" fmla="*/ 135 h 382"/>
                  <a:gd name="T20" fmla="*/ 451 w 480"/>
                  <a:gd name="T21" fmla="*/ 101 h 382"/>
                  <a:gd name="T22" fmla="*/ 425 w 480"/>
                  <a:gd name="T23" fmla="*/ 70 h 382"/>
                  <a:gd name="T24" fmla="*/ 393 w 480"/>
                  <a:gd name="T25" fmla="*/ 44 h 382"/>
                  <a:gd name="T26" fmla="*/ 355 w 480"/>
                  <a:gd name="T27" fmla="*/ 23 h 382"/>
                  <a:gd name="T28" fmla="*/ 312 w 480"/>
                  <a:gd name="T29" fmla="*/ 8 h 382"/>
                  <a:gd name="T30" fmla="*/ 265 w 480"/>
                  <a:gd name="T31" fmla="*/ 1 h 382"/>
                  <a:gd name="T32" fmla="*/ 216 w 480"/>
                  <a:gd name="T33" fmla="*/ 1 h 382"/>
                  <a:gd name="T34" fmla="*/ 169 w 480"/>
                  <a:gd name="T35" fmla="*/ 8 h 382"/>
                  <a:gd name="T36" fmla="*/ 125 w 480"/>
                  <a:gd name="T37" fmla="*/ 23 h 382"/>
                  <a:gd name="T38" fmla="*/ 87 w 480"/>
                  <a:gd name="T39" fmla="*/ 44 h 382"/>
                  <a:gd name="T40" fmla="*/ 55 w 480"/>
                  <a:gd name="T41" fmla="*/ 70 h 382"/>
                  <a:gd name="T42" fmla="*/ 29 w 480"/>
                  <a:gd name="T43" fmla="*/ 101 h 382"/>
                  <a:gd name="T44" fmla="*/ 10 w 480"/>
                  <a:gd name="T45" fmla="*/ 135 h 382"/>
                  <a:gd name="T46" fmla="*/ 1 w 480"/>
                  <a:gd name="T47" fmla="*/ 172 h 382"/>
                  <a:gd name="T48" fmla="*/ 1 w 480"/>
                  <a:gd name="T49" fmla="*/ 211 h 382"/>
                  <a:gd name="T50" fmla="*/ 10 w 480"/>
                  <a:gd name="T51" fmla="*/ 248 h 382"/>
                  <a:gd name="T52" fmla="*/ 29 w 480"/>
                  <a:gd name="T53" fmla="*/ 283 h 382"/>
                  <a:gd name="T54" fmla="*/ 55 w 480"/>
                  <a:gd name="T55" fmla="*/ 313 h 382"/>
                  <a:gd name="T56" fmla="*/ 87 w 480"/>
                  <a:gd name="T57" fmla="*/ 338 h 382"/>
                  <a:gd name="T58" fmla="*/ 125 w 480"/>
                  <a:gd name="T59" fmla="*/ 359 h 382"/>
                  <a:gd name="T60" fmla="*/ 169 w 480"/>
                  <a:gd name="T61" fmla="*/ 374 h 382"/>
                  <a:gd name="T62" fmla="*/ 216 w 480"/>
                  <a:gd name="T63" fmla="*/ 38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0" h="382">
                    <a:moveTo>
                      <a:pt x="241" y="382"/>
                    </a:moveTo>
                    <a:lnTo>
                      <a:pt x="265" y="381"/>
                    </a:lnTo>
                    <a:lnTo>
                      <a:pt x="289" y="378"/>
                    </a:lnTo>
                    <a:lnTo>
                      <a:pt x="312" y="374"/>
                    </a:lnTo>
                    <a:lnTo>
                      <a:pt x="334" y="367"/>
                    </a:lnTo>
                    <a:lnTo>
                      <a:pt x="355" y="359"/>
                    </a:lnTo>
                    <a:lnTo>
                      <a:pt x="374" y="350"/>
                    </a:lnTo>
                    <a:lnTo>
                      <a:pt x="393" y="338"/>
                    </a:lnTo>
                    <a:lnTo>
                      <a:pt x="410" y="327"/>
                    </a:lnTo>
                    <a:lnTo>
                      <a:pt x="425" y="313"/>
                    </a:lnTo>
                    <a:lnTo>
                      <a:pt x="439" y="298"/>
                    </a:lnTo>
                    <a:lnTo>
                      <a:pt x="451" y="283"/>
                    </a:lnTo>
                    <a:lnTo>
                      <a:pt x="462" y="266"/>
                    </a:lnTo>
                    <a:lnTo>
                      <a:pt x="470" y="248"/>
                    </a:lnTo>
                    <a:lnTo>
                      <a:pt x="475" y="230"/>
                    </a:lnTo>
                    <a:lnTo>
                      <a:pt x="479" y="211"/>
                    </a:lnTo>
                    <a:lnTo>
                      <a:pt x="480" y="192"/>
                    </a:lnTo>
                    <a:lnTo>
                      <a:pt x="479" y="172"/>
                    </a:lnTo>
                    <a:lnTo>
                      <a:pt x="475" y="153"/>
                    </a:lnTo>
                    <a:lnTo>
                      <a:pt x="470" y="135"/>
                    </a:lnTo>
                    <a:lnTo>
                      <a:pt x="462" y="117"/>
                    </a:lnTo>
                    <a:lnTo>
                      <a:pt x="451" y="101"/>
                    </a:lnTo>
                    <a:lnTo>
                      <a:pt x="439" y="84"/>
                    </a:lnTo>
                    <a:lnTo>
                      <a:pt x="425" y="70"/>
                    </a:lnTo>
                    <a:lnTo>
                      <a:pt x="410" y="56"/>
                    </a:lnTo>
                    <a:lnTo>
                      <a:pt x="393" y="44"/>
                    </a:lnTo>
                    <a:lnTo>
                      <a:pt x="374" y="33"/>
                    </a:lnTo>
                    <a:lnTo>
                      <a:pt x="355" y="23"/>
                    </a:lnTo>
                    <a:lnTo>
                      <a:pt x="334" y="15"/>
                    </a:lnTo>
                    <a:lnTo>
                      <a:pt x="312" y="8"/>
                    </a:lnTo>
                    <a:lnTo>
                      <a:pt x="289" y="4"/>
                    </a:lnTo>
                    <a:lnTo>
                      <a:pt x="265" y="1"/>
                    </a:lnTo>
                    <a:lnTo>
                      <a:pt x="241" y="0"/>
                    </a:lnTo>
                    <a:lnTo>
                      <a:pt x="216" y="1"/>
                    </a:lnTo>
                    <a:lnTo>
                      <a:pt x="192" y="4"/>
                    </a:lnTo>
                    <a:lnTo>
                      <a:pt x="169" y="8"/>
                    </a:lnTo>
                    <a:lnTo>
                      <a:pt x="146" y="15"/>
                    </a:lnTo>
                    <a:lnTo>
                      <a:pt x="125" y="23"/>
                    </a:lnTo>
                    <a:lnTo>
                      <a:pt x="106" y="33"/>
                    </a:lnTo>
                    <a:lnTo>
                      <a:pt x="87" y="44"/>
                    </a:lnTo>
                    <a:lnTo>
                      <a:pt x="70" y="56"/>
                    </a:lnTo>
                    <a:lnTo>
                      <a:pt x="55" y="70"/>
                    </a:lnTo>
                    <a:lnTo>
                      <a:pt x="41" y="84"/>
                    </a:lnTo>
                    <a:lnTo>
                      <a:pt x="29" y="101"/>
                    </a:lnTo>
                    <a:lnTo>
                      <a:pt x="18" y="117"/>
                    </a:lnTo>
                    <a:lnTo>
                      <a:pt x="10" y="135"/>
                    </a:lnTo>
                    <a:lnTo>
                      <a:pt x="5" y="153"/>
                    </a:lnTo>
                    <a:lnTo>
                      <a:pt x="1" y="172"/>
                    </a:lnTo>
                    <a:lnTo>
                      <a:pt x="0" y="192"/>
                    </a:lnTo>
                    <a:lnTo>
                      <a:pt x="1" y="211"/>
                    </a:lnTo>
                    <a:lnTo>
                      <a:pt x="5" y="230"/>
                    </a:lnTo>
                    <a:lnTo>
                      <a:pt x="10" y="248"/>
                    </a:lnTo>
                    <a:lnTo>
                      <a:pt x="18" y="266"/>
                    </a:lnTo>
                    <a:lnTo>
                      <a:pt x="29" y="283"/>
                    </a:lnTo>
                    <a:lnTo>
                      <a:pt x="41" y="298"/>
                    </a:lnTo>
                    <a:lnTo>
                      <a:pt x="55" y="313"/>
                    </a:lnTo>
                    <a:lnTo>
                      <a:pt x="70" y="327"/>
                    </a:lnTo>
                    <a:lnTo>
                      <a:pt x="87" y="338"/>
                    </a:lnTo>
                    <a:lnTo>
                      <a:pt x="106" y="350"/>
                    </a:lnTo>
                    <a:lnTo>
                      <a:pt x="125" y="359"/>
                    </a:lnTo>
                    <a:lnTo>
                      <a:pt x="146" y="367"/>
                    </a:lnTo>
                    <a:lnTo>
                      <a:pt x="169" y="374"/>
                    </a:lnTo>
                    <a:lnTo>
                      <a:pt x="192" y="378"/>
                    </a:lnTo>
                    <a:lnTo>
                      <a:pt x="216" y="381"/>
                    </a:lnTo>
                    <a:lnTo>
                      <a:pt x="241" y="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7" name="Freeform 60"/>
              <p:cNvSpPr>
                <a:spLocks/>
              </p:cNvSpPr>
              <p:nvPr/>
            </p:nvSpPr>
            <p:spPr bwMode="auto">
              <a:xfrm>
                <a:off x="1103510" y="1129831"/>
                <a:ext cx="471488" cy="373063"/>
              </a:xfrm>
              <a:custGeom>
                <a:avLst/>
                <a:gdLst>
                  <a:gd name="T0" fmla="*/ 327 w 593"/>
                  <a:gd name="T1" fmla="*/ 471 h 472"/>
                  <a:gd name="T2" fmla="*/ 386 w 593"/>
                  <a:gd name="T3" fmla="*/ 461 h 472"/>
                  <a:gd name="T4" fmla="*/ 439 w 593"/>
                  <a:gd name="T5" fmla="*/ 443 h 472"/>
                  <a:gd name="T6" fmla="*/ 486 w 593"/>
                  <a:gd name="T7" fmla="*/ 418 h 472"/>
                  <a:gd name="T8" fmla="*/ 526 w 593"/>
                  <a:gd name="T9" fmla="*/ 385 h 472"/>
                  <a:gd name="T10" fmla="*/ 557 w 593"/>
                  <a:gd name="T11" fmla="*/ 348 h 472"/>
                  <a:gd name="T12" fmla="*/ 580 w 593"/>
                  <a:gd name="T13" fmla="*/ 306 h 472"/>
                  <a:gd name="T14" fmla="*/ 592 w 593"/>
                  <a:gd name="T15" fmla="*/ 260 h 472"/>
                  <a:gd name="T16" fmla="*/ 592 w 593"/>
                  <a:gd name="T17" fmla="*/ 211 h 472"/>
                  <a:gd name="T18" fmla="*/ 580 w 593"/>
                  <a:gd name="T19" fmla="*/ 166 h 472"/>
                  <a:gd name="T20" fmla="*/ 557 w 593"/>
                  <a:gd name="T21" fmla="*/ 124 h 472"/>
                  <a:gd name="T22" fmla="*/ 526 w 593"/>
                  <a:gd name="T23" fmla="*/ 87 h 472"/>
                  <a:gd name="T24" fmla="*/ 486 w 593"/>
                  <a:gd name="T25" fmla="*/ 54 h 472"/>
                  <a:gd name="T26" fmla="*/ 439 w 593"/>
                  <a:gd name="T27" fmla="*/ 29 h 472"/>
                  <a:gd name="T28" fmla="*/ 386 w 593"/>
                  <a:gd name="T29" fmla="*/ 11 h 472"/>
                  <a:gd name="T30" fmla="*/ 327 w 593"/>
                  <a:gd name="T31" fmla="*/ 1 h 472"/>
                  <a:gd name="T32" fmla="*/ 267 w 593"/>
                  <a:gd name="T33" fmla="*/ 1 h 472"/>
                  <a:gd name="T34" fmla="*/ 208 w 593"/>
                  <a:gd name="T35" fmla="*/ 11 h 472"/>
                  <a:gd name="T36" fmla="*/ 155 w 593"/>
                  <a:gd name="T37" fmla="*/ 29 h 472"/>
                  <a:gd name="T38" fmla="*/ 108 w 593"/>
                  <a:gd name="T39" fmla="*/ 54 h 472"/>
                  <a:gd name="T40" fmla="*/ 68 w 593"/>
                  <a:gd name="T41" fmla="*/ 87 h 472"/>
                  <a:gd name="T42" fmla="*/ 36 w 593"/>
                  <a:gd name="T43" fmla="*/ 124 h 472"/>
                  <a:gd name="T44" fmla="*/ 14 w 593"/>
                  <a:gd name="T45" fmla="*/ 166 h 472"/>
                  <a:gd name="T46" fmla="*/ 1 w 593"/>
                  <a:gd name="T47" fmla="*/ 211 h 472"/>
                  <a:gd name="T48" fmla="*/ 1 w 593"/>
                  <a:gd name="T49" fmla="*/ 260 h 472"/>
                  <a:gd name="T50" fmla="*/ 14 w 593"/>
                  <a:gd name="T51" fmla="*/ 306 h 472"/>
                  <a:gd name="T52" fmla="*/ 36 w 593"/>
                  <a:gd name="T53" fmla="*/ 348 h 472"/>
                  <a:gd name="T54" fmla="*/ 68 w 593"/>
                  <a:gd name="T55" fmla="*/ 385 h 472"/>
                  <a:gd name="T56" fmla="*/ 108 w 593"/>
                  <a:gd name="T57" fmla="*/ 418 h 472"/>
                  <a:gd name="T58" fmla="*/ 155 w 593"/>
                  <a:gd name="T59" fmla="*/ 443 h 472"/>
                  <a:gd name="T60" fmla="*/ 208 w 593"/>
                  <a:gd name="T61" fmla="*/ 461 h 472"/>
                  <a:gd name="T62" fmla="*/ 267 w 593"/>
                  <a:gd name="T63" fmla="*/ 47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472">
                    <a:moveTo>
                      <a:pt x="297" y="472"/>
                    </a:moveTo>
                    <a:lnTo>
                      <a:pt x="327" y="471"/>
                    </a:lnTo>
                    <a:lnTo>
                      <a:pt x="357" y="467"/>
                    </a:lnTo>
                    <a:lnTo>
                      <a:pt x="386" y="461"/>
                    </a:lnTo>
                    <a:lnTo>
                      <a:pt x="412" y="453"/>
                    </a:lnTo>
                    <a:lnTo>
                      <a:pt x="439" y="443"/>
                    </a:lnTo>
                    <a:lnTo>
                      <a:pt x="463" y="432"/>
                    </a:lnTo>
                    <a:lnTo>
                      <a:pt x="486" y="418"/>
                    </a:lnTo>
                    <a:lnTo>
                      <a:pt x="507" y="403"/>
                    </a:lnTo>
                    <a:lnTo>
                      <a:pt x="526" y="385"/>
                    </a:lnTo>
                    <a:lnTo>
                      <a:pt x="542" y="368"/>
                    </a:lnTo>
                    <a:lnTo>
                      <a:pt x="557" y="348"/>
                    </a:lnTo>
                    <a:lnTo>
                      <a:pt x="570" y="328"/>
                    </a:lnTo>
                    <a:lnTo>
                      <a:pt x="580" y="306"/>
                    </a:lnTo>
                    <a:lnTo>
                      <a:pt x="587" y="283"/>
                    </a:lnTo>
                    <a:lnTo>
                      <a:pt x="592" y="260"/>
                    </a:lnTo>
                    <a:lnTo>
                      <a:pt x="593" y="236"/>
                    </a:lnTo>
                    <a:lnTo>
                      <a:pt x="592" y="211"/>
                    </a:lnTo>
                    <a:lnTo>
                      <a:pt x="587" y="188"/>
                    </a:lnTo>
                    <a:lnTo>
                      <a:pt x="580" y="166"/>
                    </a:lnTo>
                    <a:lnTo>
                      <a:pt x="570" y="144"/>
                    </a:lnTo>
                    <a:lnTo>
                      <a:pt x="557" y="124"/>
                    </a:lnTo>
                    <a:lnTo>
                      <a:pt x="542" y="104"/>
                    </a:lnTo>
                    <a:lnTo>
                      <a:pt x="526" y="87"/>
                    </a:lnTo>
                    <a:lnTo>
                      <a:pt x="507" y="69"/>
                    </a:lnTo>
                    <a:lnTo>
                      <a:pt x="486" y="54"/>
                    </a:lnTo>
                    <a:lnTo>
                      <a:pt x="463" y="41"/>
                    </a:lnTo>
                    <a:lnTo>
                      <a:pt x="439" y="29"/>
                    </a:lnTo>
                    <a:lnTo>
                      <a:pt x="412" y="19"/>
                    </a:lnTo>
                    <a:lnTo>
                      <a:pt x="386" y="11"/>
                    </a:lnTo>
                    <a:lnTo>
                      <a:pt x="357" y="5"/>
                    </a:lnTo>
                    <a:lnTo>
                      <a:pt x="327" y="1"/>
                    </a:lnTo>
                    <a:lnTo>
                      <a:pt x="297" y="0"/>
                    </a:lnTo>
                    <a:lnTo>
                      <a:pt x="267" y="1"/>
                    </a:lnTo>
                    <a:lnTo>
                      <a:pt x="237" y="5"/>
                    </a:lnTo>
                    <a:lnTo>
                      <a:pt x="208" y="11"/>
                    </a:lnTo>
                    <a:lnTo>
                      <a:pt x="181" y="19"/>
                    </a:lnTo>
                    <a:lnTo>
                      <a:pt x="155" y="29"/>
                    </a:lnTo>
                    <a:lnTo>
                      <a:pt x="131" y="41"/>
                    </a:lnTo>
                    <a:lnTo>
                      <a:pt x="108" y="54"/>
                    </a:lnTo>
                    <a:lnTo>
                      <a:pt x="86" y="69"/>
                    </a:lnTo>
                    <a:lnTo>
                      <a:pt x="68" y="87"/>
                    </a:lnTo>
                    <a:lnTo>
                      <a:pt x="51" y="104"/>
                    </a:lnTo>
                    <a:lnTo>
                      <a:pt x="36" y="124"/>
                    </a:lnTo>
                    <a:lnTo>
                      <a:pt x="23" y="144"/>
                    </a:lnTo>
                    <a:lnTo>
                      <a:pt x="14" y="166"/>
                    </a:lnTo>
                    <a:lnTo>
                      <a:pt x="6" y="188"/>
                    </a:lnTo>
                    <a:lnTo>
                      <a:pt x="1" y="211"/>
                    </a:lnTo>
                    <a:lnTo>
                      <a:pt x="0" y="236"/>
                    </a:lnTo>
                    <a:lnTo>
                      <a:pt x="1" y="260"/>
                    </a:lnTo>
                    <a:lnTo>
                      <a:pt x="6" y="283"/>
                    </a:lnTo>
                    <a:lnTo>
                      <a:pt x="14" y="306"/>
                    </a:lnTo>
                    <a:lnTo>
                      <a:pt x="23" y="328"/>
                    </a:lnTo>
                    <a:lnTo>
                      <a:pt x="36" y="348"/>
                    </a:lnTo>
                    <a:lnTo>
                      <a:pt x="51" y="368"/>
                    </a:lnTo>
                    <a:lnTo>
                      <a:pt x="68" y="385"/>
                    </a:lnTo>
                    <a:lnTo>
                      <a:pt x="86" y="403"/>
                    </a:lnTo>
                    <a:lnTo>
                      <a:pt x="108" y="418"/>
                    </a:lnTo>
                    <a:lnTo>
                      <a:pt x="131" y="432"/>
                    </a:lnTo>
                    <a:lnTo>
                      <a:pt x="155" y="443"/>
                    </a:lnTo>
                    <a:lnTo>
                      <a:pt x="181" y="453"/>
                    </a:lnTo>
                    <a:lnTo>
                      <a:pt x="208" y="461"/>
                    </a:lnTo>
                    <a:lnTo>
                      <a:pt x="237" y="467"/>
                    </a:lnTo>
                    <a:lnTo>
                      <a:pt x="267" y="471"/>
                    </a:lnTo>
                    <a:lnTo>
                      <a:pt x="297" y="472"/>
                    </a:lnTo>
                    <a:close/>
                  </a:path>
                </a:pathLst>
              </a:custGeom>
              <a:solidFill>
                <a:srgbClr val="B2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8" name="Freeform 61"/>
              <p:cNvSpPr>
                <a:spLocks/>
              </p:cNvSpPr>
              <p:nvPr/>
            </p:nvSpPr>
            <p:spPr bwMode="auto">
              <a:xfrm>
                <a:off x="1108272" y="1133006"/>
                <a:ext cx="463550" cy="366713"/>
              </a:xfrm>
              <a:custGeom>
                <a:avLst/>
                <a:gdLst>
                  <a:gd name="T0" fmla="*/ 322 w 583"/>
                  <a:gd name="T1" fmla="*/ 461 h 462"/>
                  <a:gd name="T2" fmla="*/ 378 w 583"/>
                  <a:gd name="T3" fmla="*/ 452 h 462"/>
                  <a:gd name="T4" fmla="*/ 431 w 583"/>
                  <a:gd name="T5" fmla="*/ 435 h 462"/>
                  <a:gd name="T6" fmla="*/ 477 w 583"/>
                  <a:gd name="T7" fmla="*/ 409 h 462"/>
                  <a:gd name="T8" fmla="*/ 517 w 583"/>
                  <a:gd name="T9" fmla="*/ 378 h 462"/>
                  <a:gd name="T10" fmla="*/ 549 w 583"/>
                  <a:gd name="T11" fmla="*/ 341 h 462"/>
                  <a:gd name="T12" fmla="*/ 571 w 583"/>
                  <a:gd name="T13" fmla="*/ 300 h 462"/>
                  <a:gd name="T14" fmla="*/ 582 w 583"/>
                  <a:gd name="T15" fmla="*/ 255 h 462"/>
                  <a:gd name="T16" fmla="*/ 582 w 583"/>
                  <a:gd name="T17" fmla="*/ 207 h 462"/>
                  <a:gd name="T18" fmla="*/ 571 w 583"/>
                  <a:gd name="T19" fmla="*/ 162 h 462"/>
                  <a:gd name="T20" fmla="*/ 549 w 583"/>
                  <a:gd name="T21" fmla="*/ 121 h 462"/>
                  <a:gd name="T22" fmla="*/ 517 w 583"/>
                  <a:gd name="T23" fmla="*/ 84 h 462"/>
                  <a:gd name="T24" fmla="*/ 477 w 583"/>
                  <a:gd name="T25" fmla="*/ 53 h 462"/>
                  <a:gd name="T26" fmla="*/ 431 w 583"/>
                  <a:gd name="T27" fmla="*/ 28 h 462"/>
                  <a:gd name="T28" fmla="*/ 378 w 583"/>
                  <a:gd name="T29" fmla="*/ 10 h 462"/>
                  <a:gd name="T30" fmla="*/ 322 w 583"/>
                  <a:gd name="T31" fmla="*/ 1 h 462"/>
                  <a:gd name="T32" fmla="*/ 262 w 583"/>
                  <a:gd name="T33" fmla="*/ 1 h 462"/>
                  <a:gd name="T34" fmla="*/ 206 w 583"/>
                  <a:gd name="T35" fmla="*/ 10 h 462"/>
                  <a:gd name="T36" fmla="*/ 153 w 583"/>
                  <a:gd name="T37" fmla="*/ 28 h 462"/>
                  <a:gd name="T38" fmla="*/ 107 w 583"/>
                  <a:gd name="T39" fmla="*/ 53 h 462"/>
                  <a:gd name="T40" fmla="*/ 66 w 583"/>
                  <a:gd name="T41" fmla="*/ 84 h 462"/>
                  <a:gd name="T42" fmla="*/ 35 w 583"/>
                  <a:gd name="T43" fmla="*/ 121 h 462"/>
                  <a:gd name="T44" fmla="*/ 12 w 583"/>
                  <a:gd name="T45" fmla="*/ 162 h 462"/>
                  <a:gd name="T46" fmla="*/ 1 w 583"/>
                  <a:gd name="T47" fmla="*/ 207 h 462"/>
                  <a:gd name="T48" fmla="*/ 1 w 583"/>
                  <a:gd name="T49" fmla="*/ 255 h 462"/>
                  <a:gd name="T50" fmla="*/ 12 w 583"/>
                  <a:gd name="T51" fmla="*/ 300 h 462"/>
                  <a:gd name="T52" fmla="*/ 35 w 583"/>
                  <a:gd name="T53" fmla="*/ 341 h 462"/>
                  <a:gd name="T54" fmla="*/ 66 w 583"/>
                  <a:gd name="T55" fmla="*/ 378 h 462"/>
                  <a:gd name="T56" fmla="*/ 107 w 583"/>
                  <a:gd name="T57" fmla="*/ 409 h 462"/>
                  <a:gd name="T58" fmla="*/ 153 w 583"/>
                  <a:gd name="T59" fmla="*/ 435 h 462"/>
                  <a:gd name="T60" fmla="*/ 206 w 583"/>
                  <a:gd name="T61" fmla="*/ 452 h 462"/>
                  <a:gd name="T62" fmla="*/ 262 w 583"/>
                  <a:gd name="T63" fmla="*/ 46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3" h="462">
                    <a:moveTo>
                      <a:pt x="292" y="462"/>
                    </a:moveTo>
                    <a:lnTo>
                      <a:pt x="322" y="461"/>
                    </a:lnTo>
                    <a:lnTo>
                      <a:pt x="351" y="458"/>
                    </a:lnTo>
                    <a:lnTo>
                      <a:pt x="378" y="452"/>
                    </a:lnTo>
                    <a:lnTo>
                      <a:pt x="406" y="444"/>
                    </a:lnTo>
                    <a:lnTo>
                      <a:pt x="431" y="435"/>
                    </a:lnTo>
                    <a:lnTo>
                      <a:pt x="456" y="423"/>
                    </a:lnTo>
                    <a:lnTo>
                      <a:pt x="477" y="409"/>
                    </a:lnTo>
                    <a:lnTo>
                      <a:pt x="498" y="394"/>
                    </a:lnTo>
                    <a:lnTo>
                      <a:pt x="517" y="378"/>
                    </a:lnTo>
                    <a:lnTo>
                      <a:pt x="534" y="360"/>
                    </a:lnTo>
                    <a:lnTo>
                      <a:pt x="549" y="341"/>
                    </a:lnTo>
                    <a:lnTo>
                      <a:pt x="560" y="320"/>
                    </a:lnTo>
                    <a:lnTo>
                      <a:pt x="571" y="300"/>
                    </a:lnTo>
                    <a:lnTo>
                      <a:pt x="578" y="278"/>
                    </a:lnTo>
                    <a:lnTo>
                      <a:pt x="582" y="255"/>
                    </a:lnTo>
                    <a:lnTo>
                      <a:pt x="583" y="231"/>
                    </a:lnTo>
                    <a:lnTo>
                      <a:pt x="582" y="207"/>
                    </a:lnTo>
                    <a:lnTo>
                      <a:pt x="578" y="184"/>
                    </a:lnTo>
                    <a:lnTo>
                      <a:pt x="571" y="162"/>
                    </a:lnTo>
                    <a:lnTo>
                      <a:pt x="560" y="141"/>
                    </a:lnTo>
                    <a:lnTo>
                      <a:pt x="549" y="121"/>
                    </a:lnTo>
                    <a:lnTo>
                      <a:pt x="534" y="101"/>
                    </a:lnTo>
                    <a:lnTo>
                      <a:pt x="517" y="84"/>
                    </a:lnTo>
                    <a:lnTo>
                      <a:pt x="498" y="68"/>
                    </a:lnTo>
                    <a:lnTo>
                      <a:pt x="477" y="53"/>
                    </a:lnTo>
                    <a:lnTo>
                      <a:pt x="456" y="39"/>
                    </a:lnTo>
                    <a:lnTo>
                      <a:pt x="431" y="28"/>
                    </a:lnTo>
                    <a:lnTo>
                      <a:pt x="406" y="18"/>
                    </a:lnTo>
                    <a:lnTo>
                      <a:pt x="378" y="10"/>
                    </a:lnTo>
                    <a:lnTo>
                      <a:pt x="351" y="5"/>
                    </a:lnTo>
                    <a:lnTo>
                      <a:pt x="322" y="1"/>
                    </a:lnTo>
                    <a:lnTo>
                      <a:pt x="292" y="0"/>
                    </a:lnTo>
                    <a:lnTo>
                      <a:pt x="262" y="1"/>
                    </a:lnTo>
                    <a:lnTo>
                      <a:pt x="233" y="5"/>
                    </a:lnTo>
                    <a:lnTo>
                      <a:pt x="206" y="10"/>
                    </a:lnTo>
                    <a:lnTo>
                      <a:pt x="178" y="18"/>
                    </a:lnTo>
                    <a:lnTo>
                      <a:pt x="153" y="28"/>
                    </a:lnTo>
                    <a:lnTo>
                      <a:pt x="129" y="39"/>
                    </a:lnTo>
                    <a:lnTo>
                      <a:pt x="107" y="53"/>
                    </a:lnTo>
                    <a:lnTo>
                      <a:pt x="86" y="68"/>
                    </a:lnTo>
                    <a:lnTo>
                      <a:pt x="66" y="84"/>
                    </a:lnTo>
                    <a:lnTo>
                      <a:pt x="49" y="101"/>
                    </a:lnTo>
                    <a:lnTo>
                      <a:pt x="35" y="121"/>
                    </a:lnTo>
                    <a:lnTo>
                      <a:pt x="23" y="141"/>
                    </a:lnTo>
                    <a:lnTo>
                      <a:pt x="12" y="162"/>
                    </a:lnTo>
                    <a:lnTo>
                      <a:pt x="5" y="184"/>
                    </a:lnTo>
                    <a:lnTo>
                      <a:pt x="1" y="207"/>
                    </a:lnTo>
                    <a:lnTo>
                      <a:pt x="0" y="231"/>
                    </a:lnTo>
                    <a:lnTo>
                      <a:pt x="1" y="255"/>
                    </a:lnTo>
                    <a:lnTo>
                      <a:pt x="5" y="278"/>
                    </a:lnTo>
                    <a:lnTo>
                      <a:pt x="12" y="300"/>
                    </a:lnTo>
                    <a:lnTo>
                      <a:pt x="23" y="320"/>
                    </a:lnTo>
                    <a:lnTo>
                      <a:pt x="35" y="341"/>
                    </a:lnTo>
                    <a:lnTo>
                      <a:pt x="49" y="360"/>
                    </a:lnTo>
                    <a:lnTo>
                      <a:pt x="66" y="378"/>
                    </a:lnTo>
                    <a:lnTo>
                      <a:pt x="86" y="394"/>
                    </a:lnTo>
                    <a:lnTo>
                      <a:pt x="107" y="409"/>
                    </a:lnTo>
                    <a:lnTo>
                      <a:pt x="129" y="423"/>
                    </a:lnTo>
                    <a:lnTo>
                      <a:pt x="153" y="435"/>
                    </a:lnTo>
                    <a:lnTo>
                      <a:pt x="178" y="444"/>
                    </a:lnTo>
                    <a:lnTo>
                      <a:pt x="206" y="452"/>
                    </a:lnTo>
                    <a:lnTo>
                      <a:pt x="233" y="458"/>
                    </a:lnTo>
                    <a:lnTo>
                      <a:pt x="262" y="461"/>
                    </a:lnTo>
                    <a:lnTo>
                      <a:pt x="292" y="462"/>
                    </a:lnTo>
                    <a:close/>
                  </a:path>
                </a:pathLst>
              </a:custGeom>
              <a:solidFill>
                <a:srgbClr val="B7D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9" name="Freeform 62"/>
              <p:cNvSpPr>
                <a:spLocks/>
              </p:cNvSpPr>
              <p:nvPr/>
            </p:nvSpPr>
            <p:spPr bwMode="auto">
              <a:xfrm>
                <a:off x="1113035" y="1136181"/>
                <a:ext cx="454025" cy="360363"/>
              </a:xfrm>
              <a:custGeom>
                <a:avLst/>
                <a:gdLst>
                  <a:gd name="T0" fmla="*/ 317 w 573"/>
                  <a:gd name="T1" fmla="*/ 455 h 456"/>
                  <a:gd name="T2" fmla="*/ 372 w 573"/>
                  <a:gd name="T3" fmla="*/ 445 h 456"/>
                  <a:gd name="T4" fmla="*/ 424 w 573"/>
                  <a:gd name="T5" fmla="*/ 428 h 456"/>
                  <a:gd name="T6" fmla="*/ 469 w 573"/>
                  <a:gd name="T7" fmla="*/ 404 h 456"/>
                  <a:gd name="T8" fmla="*/ 508 w 573"/>
                  <a:gd name="T9" fmla="*/ 373 h 456"/>
                  <a:gd name="T10" fmla="*/ 538 w 573"/>
                  <a:gd name="T11" fmla="*/ 336 h 456"/>
                  <a:gd name="T12" fmla="*/ 560 w 573"/>
                  <a:gd name="T13" fmla="*/ 296 h 456"/>
                  <a:gd name="T14" fmla="*/ 571 w 573"/>
                  <a:gd name="T15" fmla="*/ 251 h 456"/>
                  <a:gd name="T16" fmla="*/ 571 w 573"/>
                  <a:gd name="T17" fmla="*/ 204 h 456"/>
                  <a:gd name="T18" fmla="*/ 560 w 573"/>
                  <a:gd name="T19" fmla="*/ 161 h 456"/>
                  <a:gd name="T20" fmla="*/ 538 w 573"/>
                  <a:gd name="T21" fmla="*/ 119 h 456"/>
                  <a:gd name="T22" fmla="*/ 508 w 573"/>
                  <a:gd name="T23" fmla="*/ 83 h 456"/>
                  <a:gd name="T24" fmla="*/ 469 w 573"/>
                  <a:gd name="T25" fmla="*/ 52 h 456"/>
                  <a:gd name="T26" fmla="*/ 424 w 573"/>
                  <a:gd name="T27" fmla="*/ 28 h 456"/>
                  <a:gd name="T28" fmla="*/ 372 w 573"/>
                  <a:gd name="T29" fmla="*/ 11 h 456"/>
                  <a:gd name="T30" fmla="*/ 317 w 573"/>
                  <a:gd name="T31" fmla="*/ 2 h 456"/>
                  <a:gd name="T32" fmla="*/ 257 w 573"/>
                  <a:gd name="T33" fmla="*/ 2 h 456"/>
                  <a:gd name="T34" fmla="*/ 202 w 573"/>
                  <a:gd name="T35" fmla="*/ 11 h 456"/>
                  <a:gd name="T36" fmla="*/ 150 w 573"/>
                  <a:gd name="T37" fmla="*/ 28 h 456"/>
                  <a:gd name="T38" fmla="*/ 104 w 573"/>
                  <a:gd name="T39" fmla="*/ 52 h 456"/>
                  <a:gd name="T40" fmla="*/ 66 w 573"/>
                  <a:gd name="T41" fmla="*/ 83 h 456"/>
                  <a:gd name="T42" fmla="*/ 35 w 573"/>
                  <a:gd name="T43" fmla="*/ 119 h 456"/>
                  <a:gd name="T44" fmla="*/ 13 w 573"/>
                  <a:gd name="T45" fmla="*/ 161 h 456"/>
                  <a:gd name="T46" fmla="*/ 1 w 573"/>
                  <a:gd name="T47" fmla="*/ 204 h 456"/>
                  <a:gd name="T48" fmla="*/ 1 w 573"/>
                  <a:gd name="T49" fmla="*/ 251 h 456"/>
                  <a:gd name="T50" fmla="*/ 13 w 573"/>
                  <a:gd name="T51" fmla="*/ 296 h 456"/>
                  <a:gd name="T52" fmla="*/ 35 w 573"/>
                  <a:gd name="T53" fmla="*/ 336 h 456"/>
                  <a:gd name="T54" fmla="*/ 66 w 573"/>
                  <a:gd name="T55" fmla="*/ 373 h 456"/>
                  <a:gd name="T56" fmla="*/ 104 w 573"/>
                  <a:gd name="T57" fmla="*/ 404 h 456"/>
                  <a:gd name="T58" fmla="*/ 150 w 573"/>
                  <a:gd name="T59" fmla="*/ 428 h 456"/>
                  <a:gd name="T60" fmla="*/ 202 w 573"/>
                  <a:gd name="T61" fmla="*/ 445 h 456"/>
                  <a:gd name="T62" fmla="*/ 257 w 573"/>
                  <a:gd name="T63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3" h="456">
                    <a:moveTo>
                      <a:pt x="287" y="456"/>
                    </a:moveTo>
                    <a:lnTo>
                      <a:pt x="317" y="455"/>
                    </a:lnTo>
                    <a:lnTo>
                      <a:pt x="345" y="451"/>
                    </a:lnTo>
                    <a:lnTo>
                      <a:pt x="372" y="445"/>
                    </a:lnTo>
                    <a:lnTo>
                      <a:pt x="399" y="437"/>
                    </a:lnTo>
                    <a:lnTo>
                      <a:pt x="424" y="428"/>
                    </a:lnTo>
                    <a:lnTo>
                      <a:pt x="447" y="417"/>
                    </a:lnTo>
                    <a:lnTo>
                      <a:pt x="469" y="404"/>
                    </a:lnTo>
                    <a:lnTo>
                      <a:pt x="490" y="389"/>
                    </a:lnTo>
                    <a:lnTo>
                      <a:pt x="508" y="373"/>
                    </a:lnTo>
                    <a:lnTo>
                      <a:pt x="524" y="355"/>
                    </a:lnTo>
                    <a:lnTo>
                      <a:pt x="538" y="336"/>
                    </a:lnTo>
                    <a:lnTo>
                      <a:pt x="551" y="316"/>
                    </a:lnTo>
                    <a:lnTo>
                      <a:pt x="560" y="296"/>
                    </a:lnTo>
                    <a:lnTo>
                      <a:pt x="567" y="274"/>
                    </a:lnTo>
                    <a:lnTo>
                      <a:pt x="571" y="251"/>
                    </a:lnTo>
                    <a:lnTo>
                      <a:pt x="573" y="228"/>
                    </a:lnTo>
                    <a:lnTo>
                      <a:pt x="571" y="204"/>
                    </a:lnTo>
                    <a:lnTo>
                      <a:pt x="567" y="183"/>
                    </a:lnTo>
                    <a:lnTo>
                      <a:pt x="560" y="161"/>
                    </a:lnTo>
                    <a:lnTo>
                      <a:pt x="551" y="140"/>
                    </a:lnTo>
                    <a:lnTo>
                      <a:pt x="538" y="119"/>
                    </a:lnTo>
                    <a:lnTo>
                      <a:pt x="524" y="101"/>
                    </a:lnTo>
                    <a:lnTo>
                      <a:pt x="508" y="83"/>
                    </a:lnTo>
                    <a:lnTo>
                      <a:pt x="490" y="67"/>
                    </a:lnTo>
                    <a:lnTo>
                      <a:pt x="469" y="52"/>
                    </a:lnTo>
                    <a:lnTo>
                      <a:pt x="447" y="40"/>
                    </a:lnTo>
                    <a:lnTo>
                      <a:pt x="424" y="28"/>
                    </a:lnTo>
                    <a:lnTo>
                      <a:pt x="399" y="19"/>
                    </a:lnTo>
                    <a:lnTo>
                      <a:pt x="372" y="11"/>
                    </a:lnTo>
                    <a:lnTo>
                      <a:pt x="345" y="5"/>
                    </a:lnTo>
                    <a:lnTo>
                      <a:pt x="317" y="2"/>
                    </a:lnTo>
                    <a:lnTo>
                      <a:pt x="287" y="0"/>
                    </a:lnTo>
                    <a:lnTo>
                      <a:pt x="257" y="2"/>
                    </a:lnTo>
                    <a:lnTo>
                      <a:pt x="229" y="5"/>
                    </a:lnTo>
                    <a:lnTo>
                      <a:pt x="202" y="11"/>
                    </a:lnTo>
                    <a:lnTo>
                      <a:pt x="175" y="19"/>
                    </a:lnTo>
                    <a:lnTo>
                      <a:pt x="150" y="28"/>
                    </a:lnTo>
                    <a:lnTo>
                      <a:pt x="127" y="40"/>
                    </a:lnTo>
                    <a:lnTo>
                      <a:pt x="104" y="52"/>
                    </a:lnTo>
                    <a:lnTo>
                      <a:pt x="84" y="67"/>
                    </a:lnTo>
                    <a:lnTo>
                      <a:pt x="66" y="83"/>
                    </a:lnTo>
                    <a:lnTo>
                      <a:pt x="49" y="101"/>
                    </a:lnTo>
                    <a:lnTo>
                      <a:pt x="35" y="119"/>
                    </a:lnTo>
                    <a:lnTo>
                      <a:pt x="23" y="140"/>
                    </a:lnTo>
                    <a:lnTo>
                      <a:pt x="13" y="161"/>
                    </a:lnTo>
                    <a:lnTo>
                      <a:pt x="6" y="183"/>
                    </a:lnTo>
                    <a:lnTo>
                      <a:pt x="1" y="204"/>
                    </a:lnTo>
                    <a:lnTo>
                      <a:pt x="0" y="228"/>
                    </a:lnTo>
                    <a:lnTo>
                      <a:pt x="1" y="251"/>
                    </a:lnTo>
                    <a:lnTo>
                      <a:pt x="6" y="274"/>
                    </a:lnTo>
                    <a:lnTo>
                      <a:pt x="13" y="296"/>
                    </a:lnTo>
                    <a:lnTo>
                      <a:pt x="23" y="316"/>
                    </a:lnTo>
                    <a:lnTo>
                      <a:pt x="35" y="336"/>
                    </a:lnTo>
                    <a:lnTo>
                      <a:pt x="49" y="355"/>
                    </a:lnTo>
                    <a:lnTo>
                      <a:pt x="66" y="373"/>
                    </a:lnTo>
                    <a:lnTo>
                      <a:pt x="84" y="389"/>
                    </a:lnTo>
                    <a:lnTo>
                      <a:pt x="104" y="404"/>
                    </a:lnTo>
                    <a:lnTo>
                      <a:pt x="127" y="417"/>
                    </a:lnTo>
                    <a:lnTo>
                      <a:pt x="150" y="428"/>
                    </a:lnTo>
                    <a:lnTo>
                      <a:pt x="175" y="437"/>
                    </a:lnTo>
                    <a:lnTo>
                      <a:pt x="202" y="445"/>
                    </a:lnTo>
                    <a:lnTo>
                      <a:pt x="229" y="451"/>
                    </a:lnTo>
                    <a:lnTo>
                      <a:pt x="257" y="455"/>
                    </a:lnTo>
                    <a:lnTo>
                      <a:pt x="287" y="456"/>
                    </a:lnTo>
                    <a:close/>
                  </a:path>
                </a:pathLst>
              </a:custGeom>
              <a:solidFill>
                <a:srgbClr val="C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0" name="Freeform 64"/>
              <p:cNvSpPr>
                <a:spLocks/>
              </p:cNvSpPr>
              <p:nvPr/>
            </p:nvSpPr>
            <p:spPr bwMode="auto">
              <a:xfrm>
                <a:off x="1120972" y="1142531"/>
                <a:ext cx="438150" cy="347663"/>
              </a:xfrm>
              <a:custGeom>
                <a:avLst/>
                <a:gdLst>
                  <a:gd name="T0" fmla="*/ 305 w 551"/>
                  <a:gd name="T1" fmla="*/ 437 h 439"/>
                  <a:gd name="T2" fmla="*/ 358 w 551"/>
                  <a:gd name="T3" fmla="*/ 428 h 439"/>
                  <a:gd name="T4" fmla="*/ 407 w 551"/>
                  <a:gd name="T5" fmla="*/ 412 h 439"/>
                  <a:gd name="T6" fmla="*/ 451 w 551"/>
                  <a:gd name="T7" fmla="*/ 389 h 439"/>
                  <a:gd name="T8" fmla="*/ 489 w 551"/>
                  <a:gd name="T9" fmla="*/ 359 h 439"/>
                  <a:gd name="T10" fmla="*/ 518 w 551"/>
                  <a:gd name="T11" fmla="*/ 324 h 439"/>
                  <a:gd name="T12" fmla="*/ 539 w 551"/>
                  <a:gd name="T13" fmla="*/ 285 h 439"/>
                  <a:gd name="T14" fmla="*/ 550 w 551"/>
                  <a:gd name="T15" fmla="*/ 241 h 439"/>
                  <a:gd name="T16" fmla="*/ 550 w 551"/>
                  <a:gd name="T17" fmla="*/ 198 h 439"/>
                  <a:gd name="T18" fmla="*/ 539 w 551"/>
                  <a:gd name="T19" fmla="*/ 154 h 439"/>
                  <a:gd name="T20" fmla="*/ 518 w 551"/>
                  <a:gd name="T21" fmla="*/ 115 h 439"/>
                  <a:gd name="T22" fmla="*/ 489 w 551"/>
                  <a:gd name="T23" fmla="*/ 80 h 439"/>
                  <a:gd name="T24" fmla="*/ 451 w 551"/>
                  <a:gd name="T25" fmla="*/ 50 h 439"/>
                  <a:gd name="T26" fmla="*/ 407 w 551"/>
                  <a:gd name="T27" fmla="*/ 27 h 439"/>
                  <a:gd name="T28" fmla="*/ 358 w 551"/>
                  <a:gd name="T29" fmla="*/ 11 h 439"/>
                  <a:gd name="T30" fmla="*/ 305 w 551"/>
                  <a:gd name="T31" fmla="*/ 2 h 439"/>
                  <a:gd name="T32" fmla="*/ 247 w 551"/>
                  <a:gd name="T33" fmla="*/ 2 h 439"/>
                  <a:gd name="T34" fmla="*/ 193 w 551"/>
                  <a:gd name="T35" fmla="*/ 11 h 439"/>
                  <a:gd name="T36" fmla="*/ 144 w 551"/>
                  <a:gd name="T37" fmla="*/ 27 h 439"/>
                  <a:gd name="T38" fmla="*/ 100 w 551"/>
                  <a:gd name="T39" fmla="*/ 50 h 439"/>
                  <a:gd name="T40" fmla="*/ 63 w 551"/>
                  <a:gd name="T41" fmla="*/ 80 h 439"/>
                  <a:gd name="T42" fmla="*/ 33 w 551"/>
                  <a:gd name="T43" fmla="*/ 115 h 439"/>
                  <a:gd name="T44" fmla="*/ 12 w 551"/>
                  <a:gd name="T45" fmla="*/ 154 h 439"/>
                  <a:gd name="T46" fmla="*/ 1 w 551"/>
                  <a:gd name="T47" fmla="*/ 198 h 439"/>
                  <a:gd name="T48" fmla="*/ 1 w 551"/>
                  <a:gd name="T49" fmla="*/ 241 h 439"/>
                  <a:gd name="T50" fmla="*/ 12 w 551"/>
                  <a:gd name="T51" fmla="*/ 285 h 439"/>
                  <a:gd name="T52" fmla="*/ 33 w 551"/>
                  <a:gd name="T53" fmla="*/ 324 h 439"/>
                  <a:gd name="T54" fmla="*/ 63 w 551"/>
                  <a:gd name="T55" fmla="*/ 359 h 439"/>
                  <a:gd name="T56" fmla="*/ 100 w 551"/>
                  <a:gd name="T57" fmla="*/ 389 h 439"/>
                  <a:gd name="T58" fmla="*/ 144 w 551"/>
                  <a:gd name="T59" fmla="*/ 412 h 439"/>
                  <a:gd name="T60" fmla="*/ 193 w 551"/>
                  <a:gd name="T61" fmla="*/ 428 h 439"/>
                  <a:gd name="T62" fmla="*/ 247 w 551"/>
                  <a:gd name="T63" fmla="*/ 43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1" h="439">
                    <a:moveTo>
                      <a:pt x="276" y="439"/>
                    </a:moveTo>
                    <a:lnTo>
                      <a:pt x="305" y="437"/>
                    </a:lnTo>
                    <a:lnTo>
                      <a:pt x="331" y="434"/>
                    </a:lnTo>
                    <a:lnTo>
                      <a:pt x="358" y="428"/>
                    </a:lnTo>
                    <a:lnTo>
                      <a:pt x="383" y="421"/>
                    </a:lnTo>
                    <a:lnTo>
                      <a:pt x="407" y="412"/>
                    </a:lnTo>
                    <a:lnTo>
                      <a:pt x="430" y="402"/>
                    </a:lnTo>
                    <a:lnTo>
                      <a:pt x="451" y="389"/>
                    </a:lnTo>
                    <a:lnTo>
                      <a:pt x="471" y="374"/>
                    </a:lnTo>
                    <a:lnTo>
                      <a:pt x="489" y="359"/>
                    </a:lnTo>
                    <a:lnTo>
                      <a:pt x="504" y="342"/>
                    </a:lnTo>
                    <a:lnTo>
                      <a:pt x="518" y="324"/>
                    </a:lnTo>
                    <a:lnTo>
                      <a:pt x="529" y="305"/>
                    </a:lnTo>
                    <a:lnTo>
                      <a:pt x="539" y="285"/>
                    </a:lnTo>
                    <a:lnTo>
                      <a:pt x="545" y="263"/>
                    </a:lnTo>
                    <a:lnTo>
                      <a:pt x="550" y="241"/>
                    </a:lnTo>
                    <a:lnTo>
                      <a:pt x="551" y="220"/>
                    </a:lnTo>
                    <a:lnTo>
                      <a:pt x="550" y="198"/>
                    </a:lnTo>
                    <a:lnTo>
                      <a:pt x="545" y="176"/>
                    </a:lnTo>
                    <a:lnTo>
                      <a:pt x="539" y="154"/>
                    </a:lnTo>
                    <a:lnTo>
                      <a:pt x="529" y="134"/>
                    </a:lnTo>
                    <a:lnTo>
                      <a:pt x="518" y="115"/>
                    </a:lnTo>
                    <a:lnTo>
                      <a:pt x="504" y="97"/>
                    </a:lnTo>
                    <a:lnTo>
                      <a:pt x="489" y="80"/>
                    </a:lnTo>
                    <a:lnTo>
                      <a:pt x="471" y="65"/>
                    </a:lnTo>
                    <a:lnTo>
                      <a:pt x="451" y="50"/>
                    </a:lnTo>
                    <a:lnTo>
                      <a:pt x="430" y="37"/>
                    </a:lnTo>
                    <a:lnTo>
                      <a:pt x="407" y="27"/>
                    </a:lnTo>
                    <a:lnTo>
                      <a:pt x="383" y="18"/>
                    </a:lnTo>
                    <a:lnTo>
                      <a:pt x="358" y="11"/>
                    </a:lnTo>
                    <a:lnTo>
                      <a:pt x="331" y="5"/>
                    </a:lnTo>
                    <a:lnTo>
                      <a:pt x="305" y="2"/>
                    </a:lnTo>
                    <a:lnTo>
                      <a:pt x="276" y="0"/>
                    </a:lnTo>
                    <a:lnTo>
                      <a:pt x="247" y="2"/>
                    </a:lnTo>
                    <a:lnTo>
                      <a:pt x="221" y="5"/>
                    </a:lnTo>
                    <a:lnTo>
                      <a:pt x="193" y="11"/>
                    </a:lnTo>
                    <a:lnTo>
                      <a:pt x="168" y="18"/>
                    </a:lnTo>
                    <a:lnTo>
                      <a:pt x="144" y="27"/>
                    </a:lnTo>
                    <a:lnTo>
                      <a:pt x="122" y="37"/>
                    </a:lnTo>
                    <a:lnTo>
                      <a:pt x="100" y="50"/>
                    </a:lnTo>
                    <a:lnTo>
                      <a:pt x="80" y="65"/>
                    </a:lnTo>
                    <a:lnTo>
                      <a:pt x="63" y="80"/>
                    </a:lnTo>
                    <a:lnTo>
                      <a:pt x="47" y="97"/>
                    </a:lnTo>
                    <a:lnTo>
                      <a:pt x="33" y="115"/>
                    </a:lnTo>
                    <a:lnTo>
                      <a:pt x="22" y="134"/>
                    </a:lnTo>
                    <a:lnTo>
                      <a:pt x="12" y="154"/>
                    </a:lnTo>
                    <a:lnTo>
                      <a:pt x="5" y="176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1"/>
                    </a:lnTo>
                    <a:lnTo>
                      <a:pt x="5" y="263"/>
                    </a:lnTo>
                    <a:lnTo>
                      <a:pt x="12" y="285"/>
                    </a:lnTo>
                    <a:lnTo>
                      <a:pt x="22" y="305"/>
                    </a:lnTo>
                    <a:lnTo>
                      <a:pt x="33" y="324"/>
                    </a:lnTo>
                    <a:lnTo>
                      <a:pt x="47" y="342"/>
                    </a:lnTo>
                    <a:lnTo>
                      <a:pt x="63" y="359"/>
                    </a:lnTo>
                    <a:lnTo>
                      <a:pt x="80" y="374"/>
                    </a:lnTo>
                    <a:lnTo>
                      <a:pt x="100" y="389"/>
                    </a:lnTo>
                    <a:lnTo>
                      <a:pt x="122" y="402"/>
                    </a:lnTo>
                    <a:lnTo>
                      <a:pt x="144" y="412"/>
                    </a:lnTo>
                    <a:lnTo>
                      <a:pt x="168" y="421"/>
                    </a:lnTo>
                    <a:lnTo>
                      <a:pt x="193" y="428"/>
                    </a:lnTo>
                    <a:lnTo>
                      <a:pt x="221" y="434"/>
                    </a:lnTo>
                    <a:lnTo>
                      <a:pt x="247" y="437"/>
                    </a:lnTo>
                    <a:lnTo>
                      <a:pt x="276" y="439"/>
                    </a:lnTo>
                    <a:close/>
                  </a:path>
                </a:pathLst>
              </a:custGeom>
              <a:solidFill>
                <a:srgbClr val="CE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1" name="Freeform 65"/>
              <p:cNvSpPr>
                <a:spLocks/>
              </p:cNvSpPr>
              <p:nvPr/>
            </p:nvSpPr>
            <p:spPr bwMode="auto">
              <a:xfrm>
                <a:off x="1124147" y="1145706"/>
                <a:ext cx="430213" cy="341313"/>
              </a:xfrm>
              <a:custGeom>
                <a:avLst/>
                <a:gdLst>
                  <a:gd name="T0" fmla="*/ 300 w 543"/>
                  <a:gd name="T1" fmla="*/ 429 h 430"/>
                  <a:gd name="T2" fmla="*/ 353 w 543"/>
                  <a:gd name="T3" fmla="*/ 421 h 430"/>
                  <a:gd name="T4" fmla="*/ 401 w 543"/>
                  <a:gd name="T5" fmla="*/ 404 h 430"/>
                  <a:gd name="T6" fmla="*/ 445 w 543"/>
                  <a:gd name="T7" fmla="*/ 381 h 430"/>
                  <a:gd name="T8" fmla="*/ 480 w 543"/>
                  <a:gd name="T9" fmla="*/ 352 h 430"/>
                  <a:gd name="T10" fmla="*/ 510 w 543"/>
                  <a:gd name="T11" fmla="*/ 317 h 430"/>
                  <a:gd name="T12" fmla="*/ 530 w 543"/>
                  <a:gd name="T13" fmla="*/ 279 h 430"/>
                  <a:gd name="T14" fmla="*/ 541 w 543"/>
                  <a:gd name="T15" fmla="*/ 236 h 430"/>
                  <a:gd name="T16" fmla="*/ 541 w 543"/>
                  <a:gd name="T17" fmla="*/ 193 h 430"/>
                  <a:gd name="T18" fmla="*/ 530 w 543"/>
                  <a:gd name="T19" fmla="*/ 151 h 430"/>
                  <a:gd name="T20" fmla="*/ 510 w 543"/>
                  <a:gd name="T21" fmla="*/ 112 h 430"/>
                  <a:gd name="T22" fmla="*/ 480 w 543"/>
                  <a:gd name="T23" fmla="*/ 78 h 430"/>
                  <a:gd name="T24" fmla="*/ 445 w 543"/>
                  <a:gd name="T25" fmla="*/ 48 h 430"/>
                  <a:gd name="T26" fmla="*/ 401 w 543"/>
                  <a:gd name="T27" fmla="*/ 25 h 430"/>
                  <a:gd name="T28" fmla="*/ 353 w 543"/>
                  <a:gd name="T29" fmla="*/ 9 h 430"/>
                  <a:gd name="T30" fmla="*/ 300 w 543"/>
                  <a:gd name="T31" fmla="*/ 1 h 430"/>
                  <a:gd name="T32" fmla="*/ 244 w 543"/>
                  <a:gd name="T33" fmla="*/ 1 h 430"/>
                  <a:gd name="T34" fmla="*/ 191 w 543"/>
                  <a:gd name="T35" fmla="*/ 9 h 430"/>
                  <a:gd name="T36" fmla="*/ 143 w 543"/>
                  <a:gd name="T37" fmla="*/ 25 h 430"/>
                  <a:gd name="T38" fmla="*/ 99 w 543"/>
                  <a:gd name="T39" fmla="*/ 48 h 430"/>
                  <a:gd name="T40" fmla="*/ 62 w 543"/>
                  <a:gd name="T41" fmla="*/ 78 h 430"/>
                  <a:gd name="T42" fmla="*/ 34 w 543"/>
                  <a:gd name="T43" fmla="*/ 112 h 430"/>
                  <a:gd name="T44" fmla="*/ 13 w 543"/>
                  <a:gd name="T45" fmla="*/ 151 h 430"/>
                  <a:gd name="T46" fmla="*/ 1 w 543"/>
                  <a:gd name="T47" fmla="*/ 193 h 430"/>
                  <a:gd name="T48" fmla="*/ 1 w 543"/>
                  <a:gd name="T49" fmla="*/ 236 h 430"/>
                  <a:gd name="T50" fmla="*/ 13 w 543"/>
                  <a:gd name="T51" fmla="*/ 279 h 430"/>
                  <a:gd name="T52" fmla="*/ 34 w 543"/>
                  <a:gd name="T53" fmla="*/ 317 h 430"/>
                  <a:gd name="T54" fmla="*/ 62 w 543"/>
                  <a:gd name="T55" fmla="*/ 352 h 430"/>
                  <a:gd name="T56" fmla="*/ 99 w 543"/>
                  <a:gd name="T57" fmla="*/ 381 h 430"/>
                  <a:gd name="T58" fmla="*/ 143 w 543"/>
                  <a:gd name="T59" fmla="*/ 404 h 430"/>
                  <a:gd name="T60" fmla="*/ 191 w 543"/>
                  <a:gd name="T61" fmla="*/ 421 h 430"/>
                  <a:gd name="T62" fmla="*/ 244 w 543"/>
                  <a:gd name="T63" fmla="*/ 42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3" h="430">
                    <a:moveTo>
                      <a:pt x="272" y="430"/>
                    </a:moveTo>
                    <a:lnTo>
                      <a:pt x="300" y="429"/>
                    </a:lnTo>
                    <a:lnTo>
                      <a:pt x="326" y="425"/>
                    </a:lnTo>
                    <a:lnTo>
                      <a:pt x="353" y="421"/>
                    </a:lnTo>
                    <a:lnTo>
                      <a:pt x="378" y="413"/>
                    </a:lnTo>
                    <a:lnTo>
                      <a:pt x="401" y="404"/>
                    </a:lnTo>
                    <a:lnTo>
                      <a:pt x="423" y="393"/>
                    </a:lnTo>
                    <a:lnTo>
                      <a:pt x="445" y="381"/>
                    </a:lnTo>
                    <a:lnTo>
                      <a:pt x="463" y="367"/>
                    </a:lnTo>
                    <a:lnTo>
                      <a:pt x="480" y="352"/>
                    </a:lnTo>
                    <a:lnTo>
                      <a:pt x="497" y="334"/>
                    </a:lnTo>
                    <a:lnTo>
                      <a:pt x="510" y="317"/>
                    </a:lnTo>
                    <a:lnTo>
                      <a:pt x="522" y="299"/>
                    </a:lnTo>
                    <a:lnTo>
                      <a:pt x="530" y="279"/>
                    </a:lnTo>
                    <a:lnTo>
                      <a:pt x="537" y="258"/>
                    </a:lnTo>
                    <a:lnTo>
                      <a:pt x="541" y="236"/>
                    </a:lnTo>
                    <a:lnTo>
                      <a:pt x="543" y="215"/>
                    </a:lnTo>
                    <a:lnTo>
                      <a:pt x="541" y="193"/>
                    </a:lnTo>
                    <a:lnTo>
                      <a:pt x="537" y="171"/>
                    </a:lnTo>
                    <a:lnTo>
                      <a:pt x="530" y="151"/>
                    </a:lnTo>
                    <a:lnTo>
                      <a:pt x="522" y="130"/>
                    </a:lnTo>
                    <a:lnTo>
                      <a:pt x="510" y="112"/>
                    </a:lnTo>
                    <a:lnTo>
                      <a:pt x="497" y="95"/>
                    </a:lnTo>
                    <a:lnTo>
                      <a:pt x="480" y="78"/>
                    </a:lnTo>
                    <a:lnTo>
                      <a:pt x="463" y="62"/>
                    </a:lnTo>
                    <a:lnTo>
                      <a:pt x="445" y="48"/>
                    </a:lnTo>
                    <a:lnTo>
                      <a:pt x="423" y="37"/>
                    </a:lnTo>
                    <a:lnTo>
                      <a:pt x="401" y="25"/>
                    </a:lnTo>
                    <a:lnTo>
                      <a:pt x="378" y="17"/>
                    </a:lnTo>
                    <a:lnTo>
                      <a:pt x="353" y="9"/>
                    </a:lnTo>
                    <a:lnTo>
                      <a:pt x="326" y="5"/>
                    </a:lnTo>
                    <a:lnTo>
                      <a:pt x="300" y="1"/>
                    </a:lnTo>
                    <a:lnTo>
                      <a:pt x="272" y="0"/>
                    </a:lnTo>
                    <a:lnTo>
                      <a:pt x="244" y="1"/>
                    </a:lnTo>
                    <a:lnTo>
                      <a:pt x="218" y="5"/>
                    </a:lnTo>
                    <a:lnTo>
                      <a:pt x="191" y="9"/>
                    </a:lnTo>
                    <a:lnTo>
                      <a:pt x="166" y="17"/>
                    </a:lnTo>
                    <a:lnTo>
                      <a:pt x="143" y="25"/>
                    </a:lnTo>
                    <a:lnTo>
                      <a:pt x="120" y="37"/>
                    </a:lnTo>
                    <a:lnTo>
                      <a:pt x="99" y="48"/>
                    </a:lnTo>
                    <a:lnTo>
                      <a:pt x="80" y="62"/>
                    </a:lnTo>
                    <a:lnTo>
                      <a:pt x="62" y="78"/>
                    </a:lnTo>
                    <a:lnTo>
                      <a:pt x="46" y="95"/>
                    </a:lnTo>
                    <a:lnTo>
                      <a:pt x="34" y="112"/>
                    </a:lnTo>
                    <a:lnTo>
                      <a:pt x="22" y="130"/>
                    </a:lnTo>
                    <a:lnTo>
                      <a:pt x="13" y="151"/>
                    </a:lnTo>
                    <a:lnTo>
                      <a:pt x="6" y="171"/>
                    </a:lnTo>
                    <a:lnTo>
                      <a:pt x="1" y="193"/>
                    </a:lnTo>
                    <a:lnTo>
                      <a:pt x="0" y="215"/>
                    </a:lnTo>
                    <a:lnTo>
                      <a:pt x="1" y="236"/>
                    </a:lnTo>
                    <a:lnTo>
                      <a:pt x="6" y="258"/>
                    </a:lnTo>
                    <a:lnTo>
                      <a:pt x="13" y="279"/>
                    </a:lnTo>
                    <a:lnTo>
                      <a:pt x="22" y="299"/>
                    </a:lnTo>
                    <a:lnTo>
                      <a:pt x="34" y="317"/>
                    </a:lnTo>
                    <a:lnTo>
                      <a:pt x="46" y="334"/>
                    </a:lnTo>
                    <a:lnTo>
                      <a:pt x="62" y="352"/>
                    </a:lnTo>
                    <a:lnTo>
                      <a:pt x="80" y="367"/>
                    </a:lnTo>
                    <a:lnTo>
                      <a:pt x="99" y="381"/>
                    </a:lnTo>
                    <a:lnTo>
                      <a:pt x="120" y="393"/>
                    </a:lnTo>
                    <a:lnTo>
                      <a:pt x="143" y="404"/>
                    </a:lnTo>
                    <a:lnTo>
                      <a:pt x="166" y="413"/>
                    </a:lnTo>
                    <a:lnTo>
                      <a:pt x="191" y="421"/>
                    </a:lnTo>
                    <a:lnTo>
                      <a:pt x="218" y="425"/>
                    </a:lnTo>
                    <a:lnTo>
                      <a:pt x="244" y="429"/>
                    </a:lnTo>
                    <a:lnTo>
                      <a:pt x="272" y="430"/>
                    </a:lnTo>
                    <a:close/>
                  </a:path>
                </a:pathLst>
              </a:custGeom>
              <a:solidFill>
                <a:srgbClr val="D3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2" name="Freeform 66"/>
              <p:cNvSpPr>
                <a:spLocks/>
              </p:cNvSpPr>
              <p:nvPr/>
            </p:nvSpPr>
            <p:spPr bwMode="auto">
              <a:xfrm>
                <a:off x="1128910" y="1148881"/>
                <a:ext cx="420688" cy="334963"/>
              </a:xfrm>
              <a:custGeom>
                <a:avLst/>
                <a:gdLst>
                  <a:gd name="T0" fmla="*/ 294 w 531"/>
                  <a:gd name="T1" fmla="*/ 420 h 421"/>
                  <a:gd name="T2" fmla="*/ 345 w 531"/>
                  <a:gd name="T3" fmla="*/ 412 h 421"/>
                  <a:gd name="T4" fmla="*/ 393 w 531"/>
                  <a:gd name="T5" fmla="*/ 396 h 421"/>
                  <a:gd name="T6" fmla="*/ 435 w 531"/>
                  <a:gd name="T7" fmla="*/ 373 h 421"/>
                  <a:gd name="T8" fmla="*/ 471 w 531"/>
                  <a:gd name="T9" fmla="*/ 344 h 421"/>
                  <a:gd name="T10" fmla="*/ 499 w 531"/>
                  <a:gd name="T11" fmla="*/ 311 h 421"/>
                  <a:gd name="T12" fmla="*/ 519 w 531"/>
                  <a:gd name="T13" fmla="*/ 273 h 421"/>
                  <a:gd name="T14" fmla="*/ 530 w 531"/>
                  <a:gd name="T15" fmla="*/ 232 h 421"/>
                  <a:gd name="T16" fmla="*/ 530 w 531"/>
                  <a:gd name="T17" fmla="*/ 189 h 421"/>
                  <a:gd name="T18" fmla="*/ 519 w 531"/>
                  <a:gd name="T19" fmla="*/ 148 h 421"/>
                  <a:gd name="T20" fmla="*/ 499 w 531"/>
                  <a:gd name="T21" fmla="*/ 110 h 421"/>
                  <a:gd name="T22" fmla="*/ 471 w 531"/>
                  <a:gd name="T23" fmla="*/ 77 h 421"/>
                  <a:gd name="T24" fmla="*/ 435 w 531"/>
                  <a:gd name="T25" fmla="*/ 48 h 421"/>
                  <a:gd name="T26" fmla="*/ 393 w 531"/>
                  <a:gd name="T27" fmla="*/ 25 h 421"/>
                  <a:gd name="T28" fmla="*/ 345 w 531"/>
                  <a:gd name="T29" fmla="*/ 9 h 421"/>
                  <a:gd name="T30" fmla="*/ 294 w 531"/>
                  <a:gd name="T31" fmla="*/ 1 h 421"/>
                  <a:gd name="T32" fmla="*/ 238 w 531"/>
                  <a:gd name="T33" fmla="*/ 1 h 421"/>
                  <a:gd name="T34" fmla="*/ 187 w 531"/>
                  <a:gd name="T35" fmla="*/ 9 h 421"/>
                  <a:gd name="T36" fmla="*/ 139 w 531"/>
                  <a:gd name="T37" fmla="*/ 25 h 421"/>
                  <a:gd name="T38" fmla="*/ 97 w 531"/>
                  <a:gd name="T39" fmla="*/ 48 h 421"/>
                  <a:gd name="T40" fmla="*/ 61 w 531"/>
                  <a:gd name="T41" fmla="*/ 77 h 421"/>
                  <a:gd name="T42" fmla="*/ 32 w 531"/>
                  <a:gd name="T43" fmla="*/ 110 h 421"/>
                  <a:gd name="T44" fmla="*/ 12 w 531"/>
                  <a:gd name="T45" fmla="*/ 148 h 421"/>
                  <a:gd name="T46" fmla="*/ 1 w 531"/>
                  <a:gd name="T47" fmla="*/ 189 h 421"/>
                  <a:gd name="T48" fmla="*/ 1 w 531"/>
                  <a:gd name="T49" fmla="*/ 232 h 421"/>
                  <a:gd name="T50" fmla="*/ 12 w 531"/>
                  <a:gd name="T51" fmla="*/ 273 h 421"/>
                  <a:gd name="T52" fmla="*/ 32 w 531"/>
                  <a:gd name="T53" fmla="*/ 311 h 421"/>
                  <a:gd name="T54" fmla="*/ 61 w 531"/>
                  <a:gd name="T55" fmla="*/ 344 h 421"/>
                  <a:gd name="T56" fmla="*/ 97 w 531"/>
                  <a:gd name="T57" fmla="*/ 373 h 421"/>
                  <a:gd name="T58" fmla="*/ 139 w 531"/>
                  <a:gd name="T59" fmla="*/ 396 h 421"/>
                  <a:gd name="T60" fmla="*/ 187 w 531"/>
                  <a:gd name="T61" fmla="*/ 412 h 421"/>
                  <a:gd name="T62" fmla="*/ 238 w 531"/>
                  <a:gd name="T63" fmla="*/ 42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1" h="421">
                    <a:moveTo>
                      <a:pt x="266" y="421"/>
                    </a:moveTo>
                    <a:lnTo>
                      <a:pt x="294" y="420"/>
                    </a:lnTo>
                    <a:lnTo>
                      <a:pt x="320" y="417"/>
                    </a:lnTo>
                    <a:lnTo>
                      <a:pt x="345" y="412"/>
                    </a:lnTo>
                    <a:lnTo>
                      <a:pt x="370" y="405"/>
                    </a:lnTo>
                    <a:lnTo>
                      <a:pt x="393" y="396"/>
                    </a:lnTo>
                    <a:lnTo>
                      <a:pt x="415" y="386"/>
                    </a:lnTo>
                    <a:lnTo>
                      <a:pt x="435" y="373"/>
                    </a:lnTo>
                    <a:lnTo>
                      <a:pt x="454" y="359"/>
                    </a:lnTo>
                    <a:lnTo>
                      <a:pt x="471" y="344"/>
                    </a:lnTo>
                    <a:lnTo>
                      <a:pt x="486" y="328"/>
                    </a:lnTo>
                    <a:lnTo>
                      <a:pt x="499" y="311"/>
                    </a:lnTo>
                    <a:lnTo>
                      <a:pt x="510" y="292"/>
                    </a:lnTo>
                    <a:lnTo>
                      <a:pt x="519" y="273"/>
                    </a:lnTo>
                    <a:lnTo>
                      <a:pt x="525" y="253"/>
                    </a:lnTo>
                    <a:lnTo>
                      <a:pt x="530" y="232"/>
                    </a:lnTo>
                    <a:lnTo>
                      <a:pt x="531" y="211"/>
                    </a:lnTo>
                    <a:lnTo>
                      <a:pt x="530" y="189"/>
                    </a:lnTo>
                    <a:lnTo>
                      <a:pt x="525" y="168"/>
                    </a:lnTo>
                    <a:lnTo>
                      <a:pt x="519" y="148"/>
                    </a:lnTo>
                    <a:lnTo>
                      <a:pt x="510" y="129"/>
                    </a:lnTo>
                    <a:lnTo>
                      <a:pt x="499" y="110"/>
                    </a:lnTo>
                    <a:lnTo>
                      <a:pt x="486" y="93"/>
                    </a:lnTo>
                    <a:lnTo>
                      <a:pt x="471" y="77"/>
                    </a:lnTo>
                    <a:lnTo>
                      <a:pt x="454" y="62"/>
                    </a:lnTo>
                    <a:lnTo>
                      <a:pt x="435" y="48"/>
                    </a:lnTo>
                    <a:lnTo>
                      <a:pt x="415" y="35"/>
                    </a:lnTo>
                    <a:lnTo>
                      <a:pt x="393" y="25"/>
                    </a:lnTo>
                    <a:lnTo>
                      <a:pt x="370" y="16"/>
                    </a:lnTo>
                    <a:lnTo>
                      <a:pt x="345" y="9"/>
                    </a:lnTo>
                    <a:lnTo>
                      <a:pt x="320" y="4"/>
                    </a:lnTo>
                    <a:lnTo>
                      <a:pt x="294" y="1"/>
                    </a:lnTo>
                    <a:lnTo>
                      <a:pt x="266" y="0"/>
                    </a:lnTo>
                    <a:lnTo>
                      <a:pt x="238" y="1"/>
                    </a:lnTo>
                    <a:lnTo>
                      <a:pt x="212" y="4"/>
                    </a:lnTo>
                    <a:lnTo>
                      <a:pt x="187" y="9"/>
                    </a:lnTo>
                    <a:lnTo>
                      <a:pt x="162" y="16"/>
                    </a:lnTo>
                    <a:lnTo>
                      <a:pt x="139" y="25"/>
                    </a:lnTo>
                    <a:lnTo>
                      <a:pt x="118" y="35"/>
                    </a:lnTo>
                    <a:lnTo>
                      <a:pt x="97" y="48"/>
                    </a:lnTo>
                    <a:lnTo>
                      <a:pt x="78" y="62"/>
                    </a:lnTo>
                    <a:lnTo>
                      <a:pt x="61" y="77"/>
                    </a:lnTo>
                    <a:lnTo>
                      <a:pt x="45" y="93"/>
                    </a:lnTo>
                    <a:lnTo>
                      <a:pt x="32" y="110"/>
                    </a:lnTo>
                    <a:lnTo>
                      <a:pt x="21" y="129"/>
                    </a:lnTo>
                    <a:lnTo>
                      <a:pt x="12" y="148"/>
                    </a:lnTo>
                    <a:lnTo>
                      <a:pt x="6" y="168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2"/>
                    </a:lnTo>
                    <a:lnTo>
                      <a:pt x="6" y="253"/>
                    </a:lnTo>
                    <a:lnTo>
                      <a:pt x="12" y="273"/>
                    </a:lnTo>
                    <a:lnTo>
                      <a:pt x="21" y="292"/>
                    </a:lnTo>
                    <a:lnTo>
                      <a:pt x="32" y="311"/>
                    </a:lnTo>
                    <a:lnTo>
                      <a:pt x="45" y="328"/>
                    </a:lnTo>
                    <a:lnTo>
                      <a:pt x="61" y="344"/>
                    </a:lnTo>
                    <a:lnTo>
                      <a:pt x="78" y="359"/>
                    </a:lnTo>
                    <a:lnTo>
                      <a:pt x="97" y="373"/>
                    </a:lnTo>
                    <a:lnTo>
                      <a:pt x="118" y="386"/>
                    </a:lnTo>
                    <a:lnTo>
                      <a:pt x="139" y="396"/>
                    </a:lnTo>
                    <a:lnTo>
                      <a:pt x="162" y="405"/>
                    </a:lnTo>
                    <a:lnTo>
                      <a:pt x="187" y="412"/>
                    </a:lnTo>
                    <a:lnTo>
                      <a:pt x="212" y="417"/>
                    </a:lnTo>
                    <a:lnTo>
                      <a:pt x="238" y="420"/>
                    </a:lnTo>
                    <a:lnTo>
                      <a:pt x="266" y="421"/>
                    </a:lnTo>
                    <a:close/>
                  </a:path>
                </a:pathLst>
              </a:custGeom>
              <a:solidFill>
                <a:srgbClr val="DD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3" name="Freeform 67"/>
              <p:cNvSpPr>
                <a:spLocks/>
              </p:cNvSpPr>
              <p:nvPr/>
            </p:nvSpPr>
            <p:spPr bwMode="auto">
              <a:xfrm>
                <a:off x="1132085" y="1152056"/>
                <a:ext cx="414338" cy="328613"/>
              </a:xfrm>
              <a:custGeom>
                <a:avLst/>
                <a:gdLst>
                  <a:gd name="T0" fmla="*/ 288 w 521"/>
                  <a:gd name="T1" fmla="*/ 413 h 414"/>
                  <a:gd name="T2" fmla="*/ 338 w 521"/>
                  <a:gd name="T3" fmla="*/ 405 h 414"/>
                  <a:gd name="T4" fmla="*/ 385 w 521"/>
                  <a:gd name="T5" fmla="*/ 389 h 414"/>
                  <a:gd name="T6" fmla="*/ 427 w 521"/>
                  <a:gd name="T7" fmla="*/ 367 h 414"/>
                  <a:gd name="T8" fmla="*/ 461 w 521"/>
                  <a:gd name="T9" fmla="*/ 339 h 414"/>
                  <a:gd name="T10" fmla="*/ 490 w 521"/>
                  <a:gd name="T11" fmla="*/ 306 h 414"/>
                  <a:gd name="T12" fmla="*/ 510 w 521"/>
                  <a:gd name="T13" fmla="*/ 269 h 414"/>
                  <a:gd name="T14" fmla="*/ 520 w 521"/>
                  <a:gd name="T15" fmla="*/ 228 h 414"/>
                  <a:gd name="T16" fmla="*/ 520 w 521"/>
                  <a:gd name="T17" fmla="*/ 186 h 414"/>
                  <a:gd name="T18" fmla="*/ 510 w 521"/>
                  <a:gd name="T19" fmla="*/ 145 h 414"/>
                  <a:gd name="T20" fmla="*/ 490 w 521"/>
                  <a:gd name="T21" fmla="*/ 109 h 414"/>
                  <a:gd name="T22" fmla="*/ 461 w 521"/>
                  <a:gd name="T23" fmla="*/ 75 h 414"/>
                  <a:gd name="T24" fmla="*/ 427 w 521"/>
                  <a:gd name="T25" fmla="*/ 47 h 414"/>
                  <a:gd name="T26" fmla="*/ 385 w 521"/>
                  <a:gd name="T27" fmla="*/ 25 h 414"/>
                  <a:gd name="T28" fmla="*/ 338 w 521"/>
                  <a:gd name="T29" fmla="*/ 9 h 414"/>
                  <a:gd name="T30" fmla="*/ 288 w 521"/>
                  <a:gd name="T31" fmla="*/ 1 h 414"/>
                  <a:gd name="T32" fmla="*/ 235 w 521"/>
                  <a:gd name="T33" fmla="*/ 1 h 414"/>
                  <a:gd name="T34" fmla="*/ 184 w 521"/>
                  <a:gd name="T35" fmla="*/ 9 h 414"/>
                  <a:gd name="T36" fmla="*/ 137 w 521"/>
                  <a:gd name="T37" fmla="*/ 25 h 414"/>
                  <a:gd name="T38" fmla="*/ 95 w 521"/>
                  <a:gd name="T39" fmla="*/ 47 h 414"/>
                  <a:gd name="T40" fmla="*/ 60 w 521"/>
                  <a:gd name="T41" fmla="*/ 75 h 414"/>
                  <a:gd name="T42" fmla="*/ 31 w 521"/>
                  <a:gd name="T43" fmla="*/ 109 h 414"/>
                  <a:gd name="T44" fmla="*/ 11 w 521"/>
                  <a:gd name="T45" fmla="*/ 145 h 414"/>
                  <a:gd name="T46" fmla="*/ 1 w 521"/>
                  <a:gd name="T47" fmla="*/ 186 h 414"/>
                  <a:gd name="T48" fmla="*/ 1 w 521"/>
                  <a:gd name="T49" fmla="*/ 228 h 414"/>
                  <a:gd name="T50" fmla="*/ 11 w 521"/>
                  <a:gd name="T51" fmla="*/ 269 h 414"/>
                  <a:gd name="T52" fmla="*/ 31 w 521"/>
                  <a:gd name="T53" fmla="*/ 306 h 414"/>
                  <a:gd name="T54" fmla="*/ 60 w 521"/>
                  <a:gd name="T55" fmla="*/ 339 h 414"/>
                  <a:gd name="T56" fmla="*/ 95 w 521"/>
                  <a:gd name="T57" fmla="*/ 367 h 414"/>
                  <a:gd name="T58" fmla="*/ 137 w 521"/>
                  <a:gd name="T59" fmla="*/ 389 h 414"/>
                  <a:gd name="T60" fmla="*/ 184 w 521"/>
                  <a:gd name="T61" fmla="*/ 405 h 414"/>
                  <a:gd name="T62" fmla="*/ 235 w 521"/>
                  <a:gd name="T63" fmla="*/ 413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1" h="414">
                    <a:moveTo>
                      <a:pt x="261" y="414"/>
                    </a:moveTo>
                    <a:lnTo>
                      <a:pt x="288" y="413"/>
                    </a:lnTo>
                    <a:lnTo>
                      <a:pt x="314" y="409"/>
                    </a:lnTo>
                    <a:lnTo>
                      <a:pt x="338" y="405"/>
                    </a:lnTo>
                    <a:lnTo>
                      <a:pt x="362" y="398"/>
                    </a:lnTo>
                    <a:lnTo>
                      <a:pt x="385" y="389"/>
                    </a:lnTo>
                    <a:lnTo>
                      <a:pt x="406" y="378"/>
                    </a:lnTo>
                    <a:lnTo>
                      <a:pt x="427" y="367"/>
                    </a:lnTo>
                    <a:lnTo>
                      <a:pt x="445" y="353"/>
                    </a:lnTo>
                    <a:lnTo>
                      <a:pt x="461" y="339"/>
                    </a:lnTo>
                    <a:lnTo>
                      <a:pt x="476" y="323"/>
                    </a:lnTo>
                    <a:lnTo>
                      <a:pt x="490" y="306"/>
                    </a:lnTo>
                    <a:lnTo>
                      <a:pt x="501" y="287"/>
                    </a:lnTo>
                    <a:lnTo>
                      <a:pt x="510" y="269"/>
                    </a:lnTo>
                    <a:lnTo>
                      <a:pt x="515" y="248"/>
                    </a:lnTo>
                    <a:lnTo>
                      <a:pt x="520" y="228"/>
                    </a:lnTo>
                    <a:lnTo>
                      <a:pt x="521" y="207"/>
                    </a:lnTo>
                    <a:lnTo>
                      <a:pt x="520" y="186"/>
                    </a:lnTo>
                    <a:lnTo>
                      <a:pt x="515" y="165"/>
                    </a:lnTo>
                    <a:lnTo>
                      <a:pt x="510" y="145"/>
                    </a:lnTo>
                    <a:lnTo>
                      <a:pt x="501" y="126"/>
                    </a:lnTo>
                    <a:lnTo>
                      <a:pt x="490" y="109"/>
                    </a:lnTo>
                    <a:lnTo>
                      <a:pt x="476" y="91"/>
                    </a:lnTo>
                    <a:lnTo>
                      <a:pt x="461" y="75"/>
                    </a:lnTo>
                    <a:lnTo>
                      <a:pt x="445" y="60"/>
                    </a:lnTo>
                    <a:lnTo>
                      <a:pt x="427" y="47"/>
                    </a:lnTo>
                    <a:lnTo>
                      <a:pt x="406" y="36"/>
                    </a:lnTo>
                    <a:lnTo>
                      <a:pt x="385" y="25"/>
                    </a:lnTo>
                    <a:lnTo>
                      <a:pt x="362" y="16"/>
                    </a:lnTo>
                    <a:lnTo>
                      <a:pt x="338" y="9"/>
                    </a:lnTo>
                    <a:lnTo>
                      <a:pt x="314" y="5"/>
                    </a:lnTo>
                    <a:lnTo>
                      <a:pt x="288" y="1"/>
                    </a:lnTo>
                    <a:lnTo>
                      <a:pt x="261" y="0"/>
                    </a:lnTo>
                    <a:lnTo>
                      <a:pt x="235" y="1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0" y="16"/>
                    </a:lnTo>
                    <a:lnTo>
                      <a:pt x="137" y="25"/>
                    </a:lnTo>
                    <a:lnTo>
                      <a:pt x="115" y="36"/>
                    </a:lnTo>
                    <a:lnTo>
                      <a:pt x="95" y="47"/>
                    </a:lnTo>
                    <a:lnTo>
                      <a:pt x="77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9"/>
                    </a:lnTo>
                    <a:lnTo>
                      <a:pt x="20" y="126"/>
                    </a:lnTo>
                    <a:lnTo>
                      <a:pt x="11" y="145"/>
                    </a:lnTo>
                    <a:lnTo>
                      <a:pt x="5" y="165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5" y="248"/>
                    </a:lnTo>
                    <a:lnTo>
                      <a:pt x="11" y="269"/>
                    </a:lnTo>
                    <a:lnTo>
                      <a:pt x="20" y="287"/>
                    </a:lnTo>
                    <a:lnTo>
                      <a:pt x="31" y="306"/>
                    </a:lnTo>
                    <a:lnTo>
                      <a:pt x="45" y="323"/>
                    </a:lnTo>
                    <a:lnTo>
                      <a:pt x="60" y="339"/>
                    </a:lnTo>
                    <a:lnTo>
                      <a:pt x="77" y="353"/>
                    </a:lnTo>
                    <a:lnTo>
                      <a:pt x="95" y="367"/>
                    </a:lnTo>
                    <a:lnTo>
                      <a:pt x="115" y="378"/>
                    </a:lnTo>
                    <a:lnTo>
                      <a:pt x="137" y="389"/>
                    </a:lnTo>
                    <a:lnTo>
                      <a:pt x="160" y="398"/>
                    </a:lnTo>
                    <a:lnTo>
                      <a:pt x="184" y="405"/>
                    </a:lnTo>
                    <a:lnTo>
                      <a:pt x="208" y="409"/>
                    </a:lnTo>
                    <a:lnTo>
                      <a:pt x="235" y="413"/>
                    </a:lnTo>
                    <a:lnTo>
                      <a:pt x="261" y="414"/>
                    </a:lnTo>
                    <a:close/>
                  </a:path>
                </a:pathLst>
              </a:custGeom>
              <a:solidFill>
                <a:srgbClr val="E2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4" name="Freeform 68"/>
              <p:cNvSpPr>
                <a:spLocks/>
              </p:cNvSpPr>
              <p:nvPr/>
            </p:nvSpPr>
            <p:spPr bwMode="auto">
              <a:xfrm>
                <a:off x="1136847" y="1155231"/>
                <a:ext cx="404813" cy="322263"/>
              </a:xfrm>
              <a:custGeom>
                <a:avLst/>
                <a:gdLst>
                  <a:gd name="T0" fmla="*/ 283 w 510"/>
                  <a:gd name="T1" fmla="*/ 404 h 405"/>
                  <a:gd name="T2" fmla="*/ 332 w 510"/>
                  <a:gd name="T3" fmla="*/ 396 h 405"/>
                  <a:gd name="T4" fmla="*/ 378 w 510"/>
                  <a:gd name="T5" fmla="*/ 381 h 405"/>
                  <a:gd name="T6" fmla="*/ 418 w 510"/>
                  <a:gd name="T7" fmla="*/ 359 h 405"/>
                  <a:gd name="T8" fmla="*/ 453 w 510"/>
                  <a:gd name="T9" fmla="*/ 332 h 405"/>
                  <a:gd name="T10" fmla="*/ 481 w 510"/>
                  <a:gd name="T11" fmla="*/ 299 h 405"/>
                  <a:gd name="T12" fmla="*/ 499 w 510"/>
                  <a:gd name="T13" fmla="*/ 264 h 405"/>
                  <a:gd name="T14" fmla="*/ 509 w 510"/>
                  <a:gd name="T15" fmla="*/ 223 h 405"/>
                  <a:gd name="T16" fmla="*/ 509 w 510"/>
                  <a:gd name="T17" fmla="*/ 182 h 405"/>
                  <a:gd name="T18" fmla="*/ 499 w 510"/>
                  <a:gd name="T19" fmla="*/ 143 h 405"/>
                  <a:gd name="T20" fmla="*/ 481 w 510"/>
                  <a:gd name="T21" fmla="*/ 106 h 405"/>
                  <a:gd name="T22" fmla="*/ 453 w 510"/>
                  <a:gd name="T23" fmla="*/ 73 h 405"/>
                  <a:gd name="T24" fmla="*/ 418 w 510"/>
                  <a:gd name="T25" fmla="*/ 46 h 405"/>
                  <a:gd name="T26" fmla="*/ 378 w 510"/>
                  <a:gd name="T27" fmla="*/ 24 h 405"/>
                  <a:gd name="T28" fmla="*/ 332 w 510"/>
                  <a:gd name="T29" fmla="*/ 9 h 405"/>
                  <a:gd name="T30" fmla="*/ 283 w 510"/>
                  <a:gd name="T31" fmla="*/ 1 h 405"/>
                  <a:gd name="T32" fmla="*/ 230 w 510"/>
                  <a:gd name="T33" fmla="*/ 1 h 405"/>
                  <a:gd name="T34" fmla="*/ 180 w 510"/>
                  <a:gd name="T35" fmla="*/ 9 h 405"/>
                  <a:gd name="T36" fmla="*/ 134 w 510"/>
                  <a:gd name="T37" fmla="*/ 24 h 405"/>
                  <a:gd name="T38" fmla="*/ 94 w 510"/>
                  <a:gd name="T39" fmla="*/ 46 h 405"/>
                  <a:gd name="T40" fmla="*/ 59 w 510"/>
                  <a:gd name="T41" fmla="*/ 73 h 405"/>
                  <a:gd name="T42" fmla="*/ 32 w 510"/>
                  <a:gd name="T43" fmla="*/ 106 h 405"/>
                  <a:gd name="T44" fmla="*/ 12 w 510"/>
                  <a:gd name="T45" fmla="*/ 143 h 405"/>
                  <a:gd name="T46" fmla="*/ 2 w 510"/>
                  <a:gd name="T47" fmla="*/ 182 h 405"/>
                  <a:gd name="T48" fmla="*/ 2 w 510"/>
                  <a:gd name="T49" fmla="*/ 223 h 405"/>
                  <a:gd name="T50" fmla="*/ 12 w 510"/>
                  <a:gd name="T51" fmla="*/ 264 h 405"/>
                  <a:gd name="T52" fmla="*/ 32 w 510"/>
                  <a:gd name="T53" fmla="*/ 299 h 405"/>
                  <a:gd name="T54" fmla="*/ 59 w 510"/>
                  <a:gd name="T55" fmla="*/ 332 h 405"/>
                  <a:gd name="T56" fmla="*/ 94 w 510"/>
                  <a:gd name="T57" fmla="*/ 359 h 405"/>
                  <a:gd name="T58" fmla="*/ 134 w 510"/>
                  <a:gd name="T59" fmla="*/ 381 h 405"/>
                  <a:gd name="T60" fmla="*/ 180 w 510"/>
                  <a:gd name="T61" fmla="*/ 396 h 405"/>
                  <a:gd name="T62" fmla="*/ 230 w 510"/>
                  <a:gd name="T63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405">
                    <a:moveTo>
                      <a:pt x="256" y="405"/>
                    </a:moveTo>
                    <a:lnTo>
                      <a:pt x="283" y="404"/>
                    </a:lnTo>
                    <a:lnTo>
                      <a:pt x="308" y="401"/>
                    </a:lnTo>
                    <a:lnTo>
                      <a:pt x="332" y="396"/>
                    </a:lnTo>
                    <a:lnTo>
                      <a:pt x="355" y="389"/>
                    </a:lnTo>
                    <a:lnTo>
                      <a:pt x="378" y="381"/>
                    </a:lnTo>
                    <a:lnTo>
                      <a:pt x="399" y="371"/>
                    </a:lnTo>
                    <a:lnTo>
                      <a:pt x="418" y="359"/>
                    </a:lnTo>
                    <a:lnTo>
                      <a:pt x="437" y="347"/>
                    </a:lnTo>
                    <a:lnTo>
                      <a:pt x="453" y="332"/>
                    </a:lnTo>
                    <a:lnTo>
                      <a:pt x="468" y="317"/>
                    </a:lnTo>
                    <a:lnTo>
                      <a:pt x="481" y="299"/>
                    </a:lnTo>
                    <a:lnTo>
                      <a:pt x="491" y="282"/>
                    </a:lnTo>
                    <a:lnTo>
                      <a:pt x="499" y="264"/>
                    </a:lnTo>
                    <a:lnTo>
                      <a:pt x="506" y="244"/>
                    </a:lnTo>
                    <a:lnTo>
                      <a:pt x="509" y="223"/>
                    </a:lnTo>
                    <a:lnTo>
                      <a:pt x="510" y="203"/>
                    </a:lnTo>
                    <a:lnTo>
                      <a:pt x="509" y="182"/>
                    </a:lnTo>
                    <a:lnTo>
                      <a:pt x="506" y="162"/>
                    </a:lnTo>
                    <a:lnTo>
                      <a:pt x="499" y="143"/>
                    </a:lnTo>
                    <a:lnTo>
                      <a:pt x="491" y="124"/>
                    </a:lnTo>
                    <a:lnTo>
                      <a:pt x="481" y="106"/>
                    </a:lnTo>
                    <a:lnTo>
                      <a:pt x="468" y="90"/>
                    </a:lnTo>
                    <a:lnTo>
                      <a:pt x="453" y="73"/>
                    </a:lnTo>
                    <a:lnTo>
                      <a:pt x="437" y="60"/>
                    </a:lnTo>
                    <a:lnTo>
                      <a:pt x="418" y="46"/>
                    </a:lnTo>
                    <a:lnTo>
                      <a:pt x="399" y="34"/>
                    </a:lnTo>
                    <a:lnTo>
                      <a:pt x="378" y="24"/>
                    </a:lnTo>
                    <a:lnTo>
                      <a:pt x="355" y="16"/>
                    </a:lnTo>
                    <a:lnTo>
                      <a:pt x="332" y="9"/>
                    </a:lnTo>
                    <a:lnTo>
                      <a:pt x="308" y="4"/>
                    </a:lnTo>
                    <a:lnTo>
                      <a:pt x="283" y="1"/>
                    </a:lnTo>
                    <a:lnTo>
                      <a:pt x="256" y="0"/>
                    </a:lnTo>
                    <a:lnTo>
                      <a:pt x="230" y="1"/>
                    </a:lnTo>
                    <a:lnTo>
                      <a:pt x="204" y="4"/>
                    </a:lnTo>
                    <a:lnTo>
                      <a:pt x="180" y="9"/>
                    </a:lnTo>
                    <a:lnTo>
                      <a:pt x="156" y="16"/>
                    </a:lnTo>
                    <a:lnTo>
                      <a:pt x="134" y="24"/>
                    </a:lnTo>
                    <a:lnTo>
                      <a:pt x="113" y="34"/>
                    </a:lnTo>
                    <a:lnTo>
                      <a:pt x="94" y="46"/>
                    </a:lnTo>
                    <a:lnTo>
                      <a:pt x="75" y="60"/>
                    </a:lnTo>
                    <a:lnTo>
                      <a:pt x="59" y="73"/>
                    </a:lnTo>
                    <a:lnTo>
                      <a:pt x="44" y="90"/>
                    </a:lnTo>
                    <a:lnTo>
                      <a:pt x="32" y="106"/>
                    </a:lnTo>
                    <a:lnTo>
                      <a:pt x="20" y="124"/>
                    </a:lnTo>
                    <a:lnTo>
                      <a:pt x="12" y="143"/>
                    </a:lnTo>
                    <a:lnTo>
                      <a:pt x="5" y="162"/>
                    </a:lnTo>
                    <a:lnTo>
                      <a:pt x="2" y="182"/>
                    </a:lnTo>
                    <a:lnTo>
                      <a:pt x="0" y="203"/>
                    </a:lnTo>
                    <a:lnTo>
                      <a:pt x="2" y="223"/>
                    </a:lnTo>
                    <a:lnTo>
                      <a:pt x="5" y="244"/>
                    </a:lnTo>
                    <a:lnTo>
                      <a:pt x="12" y="264"/>
                    </a:lnTo>
                    <a:lnTo>
                      <a:pt x="20" y="282"/>
                    </a:lnTo>
                    <a:lnTo>
                      <a:pt x="32" y="299"/>
                    </a:lnTo>
                    <a:lnTo>
                      <a:pt x="44" y="317"/>
                    </a:lnTo>
                    <a:lnTo>
                      <a:pt x="59" y="332"/>
                    </a:lnTo>
                    <a:lnTo>
                      <a:pt x="75" y="347"/>
                    </a:lnTo>
                    <a:lnTo>
                      <a:pt x="94" y="359"/>
                    </a:lnTo>
                    <a:lnTo>
                      <a:pt x="113" y="371"/>
                    </a:lnTo>
                    <a:lnTo>
                      <a:pt x="134" y="381"/>
                    </a:lnTo>
                    <a:lnTo>
                      <a:pt x="156" y="389"/>
                    </a:lnTo>
                    <a:lnTo>
                      <a:pt x="180" y="396"/>
                    </a:lnTo>
                    <a:lnTo>
                      <a:pt x="204" y="401"/>
                    </a:lnTo>
                    <a:lnTo>
                      <a:pt x="230" y="404"/>
                    </a:lnTo>
                    <a:lnTo>
                      <a:pt x="256" y="405"/>
                    </a:lnTo>
                    <a:close/>
                  </a:path>
                </a:pathLst>
              </a:custGeom>
              <a:solidFill>
                <a:srgbClr val="EA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5" name="Freeform 69"/>
              <p:cNvSpPr>
                <a:spLocks/>
              </p:cNvSpPr>
              <p:nvPr/>
            </p:nvSpPr>
            <p:spPr bwMode="auto">
              <a:xfrm>
                <a:off x="1141610" y="1158406"/>
                <a:ext cx="396875" cy="315913"/>
              </a:xfrm>
              <a:custGeom>
                <a:avLst/>
                <a:gdLst>
                  <a:gd name="T0" fmla="*/ 276 w 501"/>
                  <a:gd name="T1" fmla="*/ 397 h 398"/>
                  <a:gd name="T2" fmla="*/ 326 w 501"/>
                  <a:gd name="T3" fmla="*/ 389 h 398"/>
                  <a:gd name="T4" fmla="*/ 371 w 501"/>
                  <a:gd name="T5" fmla="*/ 374 h 398"/>
                  <a:gd name="T6" fmla="*/ 410 w 501"/>
                  <a:gd name="T7" fmla="*/ 353 h 398"/>
                  <a:gd name="T8" fmla="*/ 443 w 501"/>
                  <a:gd name="T9" fmla="*/ 325 h 398"/>
                  <a:gd name="T10" fmla="*/ 471 w 501"/>
                  <a:gd name="T11" fmla="*/ 294 h 398"/>
                  <a:gd name="T12" fmla="*/ 489 w 501"/>
                  <a:gd name="T13" fmla="*/ 258 h 398"/>
                  <a:gd name="T14" fmla="*/ 500 w 501"/>
                  <a:gd name="T15" fmla="*/ 219 h 398"/>
                  <a:gd name="T16" fmla="*/ 500 w 501"/>
                  <a:gd name="T17" fmla="*/ 178 h 398"/>
                  <a:gd name="T18" fmla="*/ 489 w 501"/>
                  <a:gd name="T19" fmla="*/ 140 h 398"/>
                  <a:gd name="T20" fmla="*/ 471 w 501"/>
                  <a:gd name="T21" fmla="*/ 104 h 398"/>
                  <a:gd name="T22" fmla="*/ 443 w 501"/>
                  <a:gd name="T23" fmla="*/ 73 h 398"/>
                  <a:gd name="T24" fmla="*/ 410 w 501"/>
                  <a:gd name="T25" fmla="*/ 45 h 398"/>
                  <a:gd name="T26" fmla="*/ 371 w 501"/>
                  <a:gd name="T27" fmla="*/ 24 h 398"/>
                  <a:gd name="T28" fmla="*/ 326 w 501"/>
                  <a:gd name="T29" fmla="*/ 9 h 398"/>
                  <a:gd name="T30" fmla="*/ 276 w 501"/>
                  <a:gd name="T31" fmla="*/ 1 h 398"/>
                  <a:gd name="T32" fmla="*/ 226 w 501"/>
                  <a:gd name="T33" fmla="*/ 1 h 398"/>
                  <a:gd name="T34" fmla="*/ 176 w 501"/>
                  <a:gd name="T35" fmla="*/ 9 h 398"/>
                  <a:gd name="T36" fmla="*/ 131 w 501"/>
                  <a:gd name="T37" fmla="*/ 24 h 398"/>
                  <a:gd name="T38" fmla="*/ 91 w 501"/>
                  <a:gd name="T39" fmla="*/ 45 h 398"/>
                  <a:gd name="T40" fmla="*/ 58 w 501"/>
                  <a:gd name="T41" fmla="*/ 73 h 398"/>
                  <a:gd name="T42" fmla="*/ 30 w 501"/>
                  <a:gd name="T43" fmla="*/ 104 h 398"/>
                  <a:gd name="T44" fmla="*/ 12 w 501"/>
                  <a:gd name="T45" fmla="*/ 140 h 398"/>
                  <a:gd name="T46" fmla="*/ 1 w 501"/>
                  <a:gd name="T47" fmla="*/ 178 h 398"/>
                  <a:gd name="T48" fmla="*/ 1 w 501"/>
                  <a:gd name="T49" fmla="*/ 219 h 398"/>
                  <a:gd name="T50" fmla="*/ 12 w 501"/>
                  <a:gd name="T51" fmla="*/ 258 h 398"/>
                  <a:gd name="T52" fmla="*/ 30 w 501"/>
                  <a:gd name="T53" fmla="*/ 294 h 398"/>
                  <a:gd name="T54" fmla="*/ 58 w 501"/>
                  <a:gd name="T55" fmla="*/ 325 h 398"/>
                  <a:gd name="T56" fmla="*/ 91 w 501"/>
                  <a:gd name="T57" fmla="*/ 353 h 398"/>
                  <a:gd name="T58" fmla="*/ 131 w 501"/>
                  <a:gd name="T59" fmla="*/ 374 h 398"/>
                  <a:gd name="T60" fmla="*/ 176 w 501"/>
                  <a:gd name="T61" fmla="*/ 389 h 398"/>
                  <a:gd name="T62" fmla="*/ 226 w 501"/>
                  <a:gd name="T63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1" h="398">
                    <a:moveTo>
                      <a:pt x="251" y="398"/>
                    </a:moveTo>
                    <a:lnTo>
                      <a:pt x="276" y="397"/>
                    </a:lnTo>
                    <a:lnTo>
                      <a:pt x="302" y="395"/>
                    </a:lnTo>
                    <a:lnTo>
                      <a:pt x="326" y="389"/>
                    </a:lnTo>
                    <a:lnTo>
                      <a:pt x="349" y="382"/>
                    </a:lnTo>
                    <a:lnTo>
                      <a:pt x="371" y="374"/>
                    </a:lnTo>
                    <a:lnTo>
                      <a:pt x="390" y="365"/>
                    </a:lnTo>
                    <a:lnTo>
                      <a:pt x="410" y="353"/>
                    </a:lnTo>
                    <a:lnTo>
                      <a:pt x="428" y="339"/>
                    </a:lnTo>
                    <a:lnTo>
                      <a:pt x="443" y="325"/>
                    </a:lnTo>
                    <a:lnTo>
                      <a:pt x="458" y="310"/>
                    </a:lnTo>
                    <a:lnTo>
                      <a:pt x="471" y="294"/>
                    </a:lnTo>
                    <a:lnTo>
                      <a:pt x="481" y="277"/>
                    </a:lnTo>
                    <a:lnTo>
                      <a:pt x="489" y="258"/>
                    </a:lnTo>
                    <a:lnTo>
                      <a:pt x="496" y="239"/>
                    </a:lnTo>
                    <a:lnTo>
                      <a:pt x="500" y="219"/>
                    </a:lnTo>
                    <a:lnTo>
                      <a:pt x="501" y="199"/>
                    </a:lnTo>
                    <a:lnTo>
                      <a:pt x="500" y="178"/>
                    </a:lnTo>
                    <a:lnTo>
                      <a:pt x="496" y="158"/>
                    </a:lnTo>
                    <a:lnTo>
                      <a:pt x="489" y="140"/>
                    </a:lnTo>
                    <a:lnTo>
                      <a:pt x="481" y="121"/>
                    </a:lnTo>
                    <a:lnTo>
                      <a:pt x="471" y="104"/>
                    </a:lnTo>
                    <a:lnTo>
                      <a:pt x="458" y="88"/>
                    </a:lnTo>
                    <a:lnTo>
                      <a:pt x="443" y="73"/>
                    </a:lnTo>
                    <a:lnTo>
                      <a:pt x="428" y="58"/>
                    </a:lnTo>
                    <a:lnTo>
                      <a:pt x="410" y="45"/>
                    </a:lnTo>
                    <a:lnTo>
                      <a:pt x="390" y="34"/>
                    </a:lnTo>
                    <a:lnTo>
                      <a:pt x="371" y="24"/>
                    </a:lnTo>
                    <a:lnTo>
                      <a:pt x="349" y="16"/>
                    </a:lnTo>
                    <a:lnTo>
                      <a:pt x="326" y="9"/>
                    </a:lnTo>
                    <a:lnTo>
                      <a:pt x="302" y="4"/>
                    </a:lnTo>
                    <a:lnTo>
                      <a:pt x="276" y="1"/>
                    </a:lnTo>
                    <a:lnTo>
                      <a:pt x="251" y="0"/>
                    </a:lnTo>
                    <a:lnTo>
                      <a:pt x="226" y="1"/>
                    </a:lnTo>
                    <a:lnTo>
                      <a:pt x="200" y="4"/>
                    </a:lnTo>
                    <a:lnTo>
                      <a:pt x="176" y="9"/>
                    </a:lnTo>
                    <a:lnTo>
                      <a:pt x="153" y="16"/>
                    </a:lnTo>
                    <a:lnTo>
                      <a:pt x="131" y="24"/>
                    </a:lnTo>
                    <a:lnTo>
                      <a:pt x="111" y="34"/>
                    </a:lnTo>
                    <a:lnTo>
                      <a:pt x="91" y="45"/>
                    </a:lnTo>
                    <a:lnTo>
                      <a:pt x="74" y="58"/>
                    </a:lnTo>
                    <a:lnTo>
                      <a:pt x="58" y="73"/>
                    </a:lnTo>
                    <a:lnTo>
                      <a:pt x="43" y="88"/>
                    </a:lnTo>
                    <a:lnTo>
                      <a:pt x="30" y="104"/>
                    </a:lnTo>
                    <a:lnTo>
                      <a:pt x="20" y="121"/>
                    </a:lnTo>
                    <a:lnTo>
                      <a:pt x="12" y="140"/>
                    </a:lnTo>
                    <a:lnTo>
                      <a:pt x="5" y="158"/>
                    </a:lnTo>
                    <a:lnTo>
                      <a:pt x="1" y="178"/>
                    </a:lnTo>
                    <a:lnTo>
                      <a:pt x="0" y="199"/>
                    </a:lnTo>
                    <a:lnTo>
                      <a:pt x="1" y="219"/>
                    </a:lnTo>
                    <a:lnTo>
                      <a:pt x="5" y="239"/>
                    </a:lnTo>
                    <a:lnTo>
                      <a:pt x="12" y="258"/>
                    </a:lnTo>
                    <a:lnTo>
                      <a:pt x="20" y="277"/>
                    </a:lnTo>
                    <a:lnTo>
                      <a:pt x="30" y="294"/>
                    </a:lnTo>
                    <a:lnTo>
                      <a:pt x="43" y="310"/>
                    </a:lnTo>
                    <a:lnTo>
                      <a:pt x="58" y="325"/>
                    </a:lnTo>
                    <a:lnTo>
                      <a:pt x="74" y="339"/>
                    </a:lnTo>
                    <a:lnTo>
                      <a:pt x="91" y="353"/>
                    </a:lnTo>
                    <a:lnTo>
                      <a:pt x="111" y="365"/>
                    </a:lnTo>
                    <a:lnTo>
                      <a:pt x="131" y="374"/>
                    </a:lnTo>
                    <a:lnTo>
                      <a:pt x="153" y="382"/>
                    </a:lnTo>
                    <a:lnTo>
                      <a:pt x="176" y="389"/>
                    </a:lnTo>
                    <a:lnTo>
                      <a:pt x="200" y="395"/>
                    </a:lnTo>
                    <a:lnTo>
                      <a:pt x="226" y="397"/>
                    </a:lnTo>
                    <a:lnTo>
                      <a:pt x="251" y="398"/>
                    </a:lnTo>
                    <a:close/>
                  </a:path>
                </a:pathLst>
              </a:custGeom>
              <a:solidFill>
                <a:srgbClr val="EFF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6" name="Freeform 70"/>
              <p:cNvSpPr>
                <a:spLocks/>
              </p:cNvSpPr>
              <p:nvPr/>
            </p:nvSpPr>
            <p:spPr bwMode="auto">
              <a:xfrm>
                <a:off x="1144785" y="1161581"/>
                <a:ext cx="390525" cy="309563"/>
              </a:xfrm>
              <a:custGeom>
                <a:avLst/>
                <a:gdLst>
                  <a:gd name="T0" fmla="*/ 271 w 491"/>
                  <a:gd name="T1" fmla="*/ 387 h 388"/>
                  <a:gd name="T2" fmla="*/ 319 w 491"/>
                  <a:gd name="T3" fmla="*/ 379 h 388"/>
                  <a:gd name="T4" fmla="*/ 363 w 491"/>
                  <a:gd name="T5" fmla="*/ 365 h 388"/>
                  <a:gd name="T6" fmla="*/ 403 w 491"/>
                  <a:gd name="T7" fmla="*/ 345 h 388"/>
                  <a:gd name="T8" fmla="*/ 435 w 491"/>
                  <a:gd name="T9" fmla="*/ 318 h 388"/>
                  <a:gd name="T10" fmla="*/ 461 w 491"/>
                  <a:gd name="T11" fmla="*/ 287 h 388"/>
                  <a:gd name="T12" fmla="*/ 480 w 491"/>
                  <a:gd name="T13" fmla="*/ 252 h 388"/>
                  <a:gd name="T14" fmla="*/ 490 w 491"/>
                  <a:gd name="T15" fmla="*/ 213 h 388"/>
                  <a:gd name="T16" fmla="*/ 490 w 491"/>
                  <a:gd name="T17" fmla="*/ 174 h 388"/>
                  <a:gd name="T18" fmla="*/ 480 w 491"/>
                  <a:gd name="T19" fmla="*/ 136 h 388"/>
                  <a:gd name="T20" fmla="*/ 461 w 491"/>
                  <a:gd name="T21" fmla="*/ 101 h 388"/>
                  <a:gd name="T22" fmla="*/ 435 w 491"/>
                  <a:gd name="T23" fmla="*/ 70 h 388"/>
                  <a:gd name="T24" fmla="*/ 403 w 491"/>
                  <a:gd name="T25" fmla="*/ 44 h 388"/>
                  <a:gd name="T26" fmla="*/ 363 w 491"/>
                  <a:gd name="T27" fmla="*/ 23 h 388"/>
                  <a:gd name="T28" fmla="*/ 319 w 491"/>
                  <a:gd name="T29" fmla="*/ 9 h 388"/>
                  <a:gd name="T30" fmla="*/ 271 w 491"/>
                  <a:gd name="T31" fmla="*/ 1 h 388"/>
                  <a:gd name="T32" fmla="*/ 221 w 491"/>
                  <a:gd name="T33" fmla="*/ 1 h 388"/>
                  <a:gd name="T34" fmla="*/ 172 w 491"/>
                  <a:gd name="T35" fmla="*/ 9 h 388"/>
                  <a:gd name="T36" fmla="*/ 129 w 491"/>
                  <a:gd name="T37" fmla="*/ 23 h 388"/>
                  <a:gd name="T38" fmla="*/ 89 w 491"/>
                  <a:gd name="T39" fmla="*/ 44 h 388"/>
                  <a:gd name="T40" fmla="*/ 56 w 491"/>
                  <a:gd name="T41" fmla="*/ 70 h 388"/>
                  <a:gd name="T42" fmla="*/ 30 w 491"/>
                  <a:gd name="T43" fmla="*/ 101 h 388"/>
                  <a:gd name="T44" fmla="*/ 11 w 491"/>
                  <a:gd name="T45" fmla="*/ 136 h 388"/>
                  <a:gd name="T46" fmla="*/ 1 w 491"/>
                  <a:gd name="T47" fmla="*/ 174 h 388"/>
                  <a:gd name="T48" fmla="*/ 1 w 491"/>
                  <a:gd name="T49" fmla="*/ 213 h 388"/>
                  <a:gd name="T50" fmla="*/ 11 w 491"/>
                  <a:gd name="T51" fmla="*/ 252 h 388"/>
                  <a:gd name="T52" fmla="*/ 30 w 491"/>
                  <a:gd name="T53" fmla="*/ 287 h 388"/>
                  <a:gd name="T54" fmla="*/ 56 w 491"/>
                  <a:gd name="T55" fmla="*/ 318 h 388"/>
                  <a:gd name="T56" fmla="*/ 89 w 491"/>
                  <a:gd name="T57" fmla="*/ 345 h 388"/>
                  <a:gd name="T58" fmla="*/ 129 w 491"/>
                  <a:gd name="T59" fmla="*/ 365 h 388"/>
                  <a:gd name="T60" fmla="*/ 172 w 491"/>
                  <a:gd name="T61" fmla="*/ 379 h 388"/>
                  <a:gd name="T62" fmla="*/ 221 w 491"/>
                  <a:gd name="T63" fmla="*/ 387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1" h="388">
                    <a:moveTo>
                      <a:pt x="246" y="388"/>
                    </a:moveTo>
                    <a:lnTo>
                      <a:pt x="271" y="387"/>
                    </a:lnTo>
                    <a:lnTo>
                      <a:pt x="296" y="385"/>
                    </a:lnTo>
                    <a:lnTo>
                      <a:pt x="319" y="379"/>
                    </a:lnTo>
                    <a:lnTo>
                      <a:pt x="342" y="373"/>
                    </a:lnTo>
                    <a:lnTo>
                      <a:pt x="363" y="365"/>
                    </a:lnTo>
                    <a:lnTo>
                      <a:pt x="383" y="355"/>
                    </a:lnTo>
                    <a:lnTo>
                      <a:pt x="403" y="345"/>
                    </a:lnTo>
                    <a:lnTo>
                      <a:pt x="420" y="332"/>
                    </a:lnTo>
                    <a:lnTo>
                      <a:pt x="435" y="318"/>
                    </a:lnTo>
                    <a:lnTo>
                      <a:pt x="450" y="303"/>
                    </a:lnTo>
                    <a:lnTo>
                      <a:pt x="461" y="287"/>
                    </a:lnTo>
                    <a:lnTo>
                      <a:pt x="472" y="270"/>
                    </a:lnTo>
                    <a:lnTo>
                      <a:pt x="480" y="252"/>
                    </a:lnTo>
                    <a:lnTo>
                      <a:pt x="487" y="233"/>
                    </a:lnTo>
                    <a:lnTo>
                      <a:pt x="490" y="213"/>
                    </a:lnTo>
                    <a:lnTo>
                      <a:pt x="491" y="194"/>
                    </a:lnTo>
                    <a:lnTo>
                      <a:pt x="490" y="174"/>
                    </a:lnTo>
                    <a:lnTo>
                      <a:pt x="487" y="154"/>
                    </a:lnTo>
                    <a:lnTo>
                      <a:pt x="480" y="136"/>
                    </a:lnTo>
                    <a:lnTo>
                      <a:pt x="472" y="119"/>
                    </a:lnTo>
                    <a:lnTo>
                      <a:pt x="461" y="101"/>
                    </a:lnTo>
                    <a:lnTo>
                      <a:pt x="450" y="85"/>
                    </a:lnTo>
                    <a:lnTo>
                      <a:pt x="435" y="70"/>
                    </a:lnTo>
                    <a:lnTo>
                      <a:pt x="420" y="56"/>
                    </a:lnTo>
                    <a:lnTo>
                      <a:pt x="403" y="44"/>
                    </a:lnTo>
                    <a:lnTo>
                      <a:pt x="383" y="33"/>
                    </a:lnTo>
                    <a:lnTo>
                      <a:pt x="363" y="23"/>
                    </a:lnTo>
                    <a:lnTo>
                      <a:pt x="342" y="15"/>
                    </a:lnTo>
                    <a:lnTo>
                      <a:pt x="319" y="9"/>
                    </a:lnTo>
                    <a:lnTo>
                      <a:pt x="296" y="3"/>
                    </a:lnTo>
                    <a:lnTo>
                      <a:pt x="271" y="1"/>
                    </a:lnTo>
                    <a:lnTo>
                      <a:pt x="246" y="0"/>
                    </a:lnTo>
                    <a:lnTo>
                      <a:pt x="221" y="1"/>
                    </a:lnTo>
                    <a:lnTo>
                      <a:pt x="197" y="3"/>
                    </a:lnTo>
                    <a:lnTo>
                      <a:pt x="172" y="9"/>
                    </a:lnTo>
                    <a:lnTo>
                      <a:pt x="150" y="15"/>
                    </a:lnTo>
                    <a:lnTo>
                      <a:pt x="129" y="23"/>
                    </a:lnTo>
                    <a:lnTo>
                      <a:pt x="108" y="33"/>
                    </a:lnTo>
                    <a:lnTo>
                      <a:pt x="89" y="44"/>
                    </a:lnTo>
                    <a:lnTo>
                      <a:pt x="72" y="56"/>
                    </a:lnTo>
                    <a:lnTo>
                      <a:pt x="56" y="70"/>
                    </a:lnTo>
                    <a:lnTo>
                      <a:pt x="42" y="85"/>
                    </a:lnTo>
                    <a:lnTo>
                      <a:pt x="30" y="101"/>
                    </a:lnTo>
                    <a:lnTo>
                      <a:pt x="19" y="119"/>
                    </a:lnTo>
                    <a:lnTo>
                      <a:pt x="11" y="136"/>
                    </a:lnTo>
                    <a:lnTo>
                      <a:pt x="4" y="154"/>
                    </a:lnTo>
                    <a:lnTo>
                      <a:pt x="1" y="174"/>
                    </a:lnTo>
                    <a:lnTo>
                      <a:pt x="0" y="194"/>
                    </a:lnTo>
                    <a:lnTo>
                      <a:pt x="1" y="213"/>
                    </a:lnTo>
                    <a:lnTo>
                      <a:pt x="4" y="233"/>
                    </a:lnTo>
                    <a:lnTo>
                      <a:pt x="11" y="252"/>
                    </a:lnTo>
                    <a:lnTo>
                      <a:pt x="19" y="270"/>
                    </a:lnTo>
                    <a:lnTo>
                      <a:pt x="30" y="287"/>
                    </a:lnTo>
                    <a:lnTo>
                      <a:pt x="42" y="303"/>
                    </a:lnTo>
                    <a:lnTo>
                      <a:pt x="56" y="318"/>
                    </a:lnTo>
                    <a:lnTo>
                      <a:pt x="72" y="332"/>
                    </a:lnTo>
                    <a:lnTo>
                      <a:pt x="89" y="345"/>
                    </a:lnTo>
                    <a:lnTo>
                      <a:pt x="108" y="355"/>
                    </a:lnTo>
                    <a:lnTo>
                      <a:pt x="129" y="365"/>
                    </a:lnTo>
                    <a:lnTo>
                      <a:pt x="150" y="373"/>
                    </a:lnTo>
                    <a:lnTo>
                      <a:pt x="172" y="379"/>
                    </a:lnTo>
                    <a:lnTo>
                      <a:pt x="197" y="385"/>
                    </a:lnTo>
                    <a:lnTo>
                      <a:pt x="221" y="387"/>
                    </a:lnTo>
                    <a:lnTo>
                      <a:pt x="246" y="388"/>
                    </a:lnTo>
                    <a:close/>
                  </a:path>
                </a:pathLst>
              </a:custGeom>
              <a:solidFill>
                <a:srgbClr val="F9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7" name="Freeform 71"/>
              <p:cNvSpPr>
                <a:spLocks/>
              </p:cNvSpPr>
              <p:nvPr/>
            </p:nvSpPr>
            <p:spPr bwMode="auto">
              <a:xfrm>
                <a:off x="1149547" y="1164756"/>
                <a:ext cx="381000" cy="303213"/>
              </a:xfrm>
              <a:custGeom>
                <a:avLst/>
                <a:gdLst>
                  <a:gd name="T0" fmla="*/ 265 w 481"/>
                  <a:gd name="T1" fmla="*/ 381 h 382"/>
                  <a:gd name="T2" fmla="*/ 312 w 481"/>
                  <a:gd name="T3" fmla="*/ 374 h 382"/>
                  <a:gd name="T4" fmla="*/ 355 w 481"/>
                  <a:gd name="T5" fmla="*/ 359 h 382"/>
                  <a:gd name="T6" fmla="*/ 393 w 481"/>
                  <a:gd name="T7" fmla="*/ 338 h 382"/>
                  <a:gd name="T8" fmla="*/ 426 w 481"/>
                  <a:gd name="T9" fmla="*/ 313 h 382"/>
                  <a:gd name="T10" fmla="*/ 452 w 481"/>
                  <a:gd name="T11" fmla="*/ 282 h 382"/>
                  <a:gd name="T12" fmla="*/ 470 w 481"/>
                  <a:gd name="T13" fmla="*/ 247 h 382"/>
                  <a:gd name="T14" fmla="*/ 479 w 481"/>
                  <a:gd name="T15" fmla="*/ 210 h 382"/>
                  <a:gd name="T16" fmla="*/ 479 w 481"/>
                  <a:gd name="T17" fmla="*/ 171 h 382"/>
                  <a:gd name="T18" fmla="*/ 470 w 481"/>
                  <a:gd name="T19" fmla="*/ 134 h 382"/>
                  <a:gd name="T20" fmla="*/ 452 w 481"/>
                  <a:gd name="T21" fmla="*/ 99 h 382"/>
                  <a:gd name="T22" fmla="*/ 426 w 481"/>
                  <a:gd name="T23" fmla="*/ 69 h 382"/>
                  <a:gd name="T24" fmla="*/ 393 w 481"/>
                  <a:gd name="T25" fmla="*/ 44 h 382"/>
                  <a:gd name="T26" fmla="*/ 355 w 481"/>
                  <a:gd name="T27" fmla="*/ 23 h 382"/>
                  <a:gd name="T28" fmla="*/ 312 w 481"/>
                  <a:gd name="T29" fmla="*/ 8 h 382"/>
                  <a:gd name="T30" fmla="*/ 265 w 481"/>
                  <a:gd name="T31" fmla="*/ 1 h 382"/>
                  <a:gd name="T32" fmla="*/ 217 w 481"/>
                  <a:gd name="T33" fmla="*/ 1 h 382"/>
                  <a:gd name="T34" fmla="*/ 170 w 481"/>
                  <a:gd name="T35" fmla="*/ 8 h 382"/>
                  <a:gd name="T36" fmla="*/ 127 w 481"/>
                  <a:gd name="T37" fmla="*/ 23 h 382"/>
                  <a:gd name="T38" fmla="*/ 88 w 481"/>
                  <a:gd name="T39" fmla="*/ 44 h 382"/>
                  <a:gd name="T40" fmla="*/ 56 w 481"/>
                  <a:gd name="T41" fmla="*/ 69 h 382"/>
                  <a:gd name="T42" fmla="*/ 29 w 481"/>
                  <a:gd name="T43" fmla="*/ 99 h 382"/>
                  <a:gd name="T44" fmla="*/ 11 w 481"/>
                  <a:gd name="T45" fmla="*/ 134 h 382"/>
                  <a:gd name="T46" fmla="*/ 2 w 481"/>
                  <a:gd name="T47" fmla="*/ 171 h 382"/>
                  <a:gd name="T48" fmla="*/ 2 w 481"/>
                  <a:gd name="T49" fmla="*/ 210 h 382"/>
                  <a:gd name="T50" fmla="*/ 11 w 481"/>
                  <a:gd name="T51" fmla="*/ 247 h 382"/>
                  <a:gd name="T52" fmla="*/ 29 w 481"/>
                  <a:gd name="T53" fmla="*/ 282 h 382"/>
                  <a:gd name="T54" fmla="*/ 56 w 481"/>
                  <a:gd name="T55" fmla="*/ 313 h 382"/>
                  <a:gd name="T56" fmla="*/ 88 w 481"/>
                  <a:gd name="T57" fmla="*/ 338 h 382"/>
                  <a:gd name="T58" fmla="*/ 127 w 481"/>
                  <a:gd name="T59" fmla="*/ 359 h 382"/>
                  <a:gd name="T60" fmla="*/ 170 w 481"/>
                  <a:gd name="T61" fmla="*/ 374 h 382"/>
                  <a:gd name="T62" fmla="*/ 217 w 481"/>
                  <a:gd name="T63" fmla="*/ 38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1" h="382">
                    <a:moveTo>
                      <a:pt x="241" y="382"/>
                    </a:moveTo>
                    <a:lnTo>
                      <a:pt x="265" y="381"/>
                    </a:lnTo>
                    <a:lnTo>
                      <a:pt x="289" y="378"/>
                    </a:lnTo>
                    <a:lnTo>
                      <a:pt x="312" y="374"/>
                    </a:lnTo>
                    <a:lnTo>
                      <a:pt x="334" y="367"/>
                    </a:lnTo>
                    <a:lnTo>
                      <a:pt x="355" y="359"/>
                    </a:lnTo>
                    <a:lnTo>
                      <a:pt x="375" y="350"/>
                    </a:lnTo>
                    <a:lnTo>
                      <a:pt x="393" y="338"/>
                    </a:lnTo>
                    <a:lnTo>
                      <a:pt x="410" y="325"/>
                    </a:lnTo>
                    <a:lnTo>
                      <a:pt x="426" y="313"/>
                    </a:lnTo>
                    <a:lnTo>
                      <a:pt x="440" y="298"/>
                    </a:lnTo>
                    <a:lnTo>
                      <a:pt x="452" y="282"/>
                    </a:lnTo>
                    <a:lnTo>
                      <a:pt x="462" y="265"/>
                    </a:lnTo>
                    <a:lnTo>
                      <a:pt x="470" y="247"/>
                    </a:lnTo>
                    <a:lnTo>
                      <a:pt x="476" y="230"/>
                    </a:lnTo>
                    <a:lnTo>
                      <a:pt x="479" y="210"/>
                    </a:lnTo>
                    <a:lnTo>
                      <a:pt x="481" y="191"/>
                    </a:lnTo>
                    <a:lnTo>
                      <a:pt x="479" y="171"/>
                    </a:lnTo>
                    <a:lnTo>
                      <a:pt x="476" y="152"/>
                    </a:lnTo>
                    <a:lnTo>
                      <a:pt x="470" y="134"/>
                    </a:lnTo>
                    <a:lnTo>
                      <a:pt x="462" y="117"/>
                    </a:lnTo>
                    <a:lnTo>
                      <a:pt x="452" y="99"/>
                    </a:lnTo>
                    <a:lnTo>
                      <a:pt x="440" y="84"/>
                    </a:lnTo>
                    <a:lnTo>
                      <a:pt x="426" y="69"/>
                    </a:lnTo>
                    <a:lnTo>
                      <a:pt x="410" y="56"/>
                    </a:lnTo>
                    <a:lnTo>
                      <a:pt x="393" y="44"/>
                    </a:lnTo>
                    <a:lnTo>
                      <a:pt x="375" y="33"/>
                    </a:lnTo>
                    <a:lnTo>
                      <a:pt x="355" y="23"/>
                    </a:lnTo>
                    <a:lnTo>
                      <a:pt x="334" y="15"/>
                    </a:lnTo>
                    <a:lnTo>
                      <a:pt x="312" y="8"/>
                    </a:lnTo>
                    <a:lnTo>
                      <a:pt x="289" y="4"/>
                    </a:lnTo>
                    <a:lnTo>
                      <a:pt x="265" y="1"/>
                    </a:lnTo>
                    <a:lnTo>
                      <a:pt x="241" y="0"/>
                    </a:lnTo>
                    <a:lnTo>
                      <a:pt x="217" y="1"/>
                    </a:lnTo>
                    <a:lnTo>
                      <a:pt x="193" y="4"/>
                    </a:lnTo>
                    <a:lnTo>
                      <a:pt x="170" y="8"/>
                    </a:lnTo>
                    <a:lnTo>
                      <a:pt x="148" y="15"/>
                    </a:lnTo>
                    <a:lnTo>
                      <a:pt x="127" y="23"/>
                    </a:lnTo>
                    <a:lnTo>
                      <a:pt x="106" y="33"/>
                    </a:lnTo>
                    <a:lnTo>
                      <a:pt x="88" y="44"/>
                    </a:lnTo>
                    <a:lnTo>
                      <a:pt x="71" y="56"/>
                    </a:lnTo>
                    <a:lnTo>
                      <a:pt x="56" y="69"/>
                    </a:lnTo>
                    <a:lnTo>
                      <a:pt x="42" y="84"/>
                    </a:lnTo>
                    <a:lnTo>
                      <a:pt x="29" y="99"/>
                    </a:lnTo>
                    <a:lnTo>
                      <a:pt x="19" y="117"/>
                    </a:lnTo>
                    <a:lnTo>
                      <a:pt x="11" y="134"/>
                    </a:lnTo>
                    <a:lnTo>
                      <a:pt x="5" y="152"/>
                    </a:lnTo>
                    <a:lnTo>
                      <a:pt x="2" y="171"/>
                    </a:lnTo>
                    <a:lnTo>
                      <a:pt x="0" y="191"/>
                    </a:lnTo>
                    <a:lnTo>
                      <a:pt x="2" y="210"/>
                    </a:lnTo>
                    <a:lnTo>
                      <a:pt x="5" y="230"/>
                    </a:lnTo>
                    <a:lnTo>
                      <a:pt x="11" y="247"/>
                    </a:lnTo>
                    <a:lnTo>
                      <a:pt x="19" y="265"/>
                    </a:lnTo>
                    <a:lnTo>
                      <a:pt x="29" y="282"/>
                    </a:lnTo>
                    <a:lnTo>
                      <a:pt x="42" y="298"/>
                    </a:lnTo>
                    <a:lnTo>
                      <a:pt x="56" y="313"/>
                    </a:lnTo>
                    <a:lnTo>
                      <a:pt x="71" y="325"/>
                    </a:lnTo>
                    <a:lnTo>
                      <a:pt x="88" y="338"/>
                    </a:lnTo>
                    <a:lnTo>
                      <a:pt x="106" y="350"/>
                    </a:lnTo>
                    <a:lnTo>
                      <a:pt x="127" y="359"/>
                    </a:lnTo>
                    <a:lnTo>
                      <a:pt x="148" y="367"/>
                    </a:lnTo>
                    <a:lnTo>
                      <a:pt x="170" y="374"/>
                    </a:lnTo>
                    <a:lnTo>
                      <a:pt x="193" y="378"/>
                    </a:lnTo>
                    <a:lnTo>
                      <a:pt x="217" y="381"/>
                    </a:lnTo>
                    <a:lnTo>
                      <a:pt x="241" y="3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8" name="Freeform 72"/>
              <p:cNvSpPr>
                <a:spLocks/>
              </p:cNvSpPr>
              <p:nvPr/>
            </p:nvSpPr>
            <p:spPr bwMode="auto">
              <a:xfrm>
                <a:off x="833635" y="1194918"/>
                <a:ext cx="473075" cy="373063"/>
              </a:xfrm>
              <a:custGeom>
                <a:avLst/>
                <a:gdLst>
                  <a:gd name="T0" fmla="*/ 328 w 595"/>
                  <a:gd name="T1" fmla="*/ 470 h 471"/>
                  <a:gd name="T2" fmla="*/ 387 w 595"/>
                  <a:gd name="T3" fmla="*/ 460 h 471"/>
                  <a:gd name="T4" fmla="*/ 440 w 595"/>
                  <a:gd name="T5" fmla="*/ 442 h 471"/>
                  <a:gd name="T6" fmla="*/ 487 w 595"/>
                  <a:gd name="T7" fmla="*/ 418 h 471"/>
                  <a:gd name="T8" fmla="*/ 527 w 595"/>
                  <a:gd name="T9" fmla="*/ 385 h 471"/>
                  <a:gd name="T10" fmla="*/ 560 w 595"/>
                  <a:gd name="T11" fmla="*/ 347 h 471"/>
                  <a:gd name="T12" fmla="*/ 582 w 595"/>
                  <a:gd name="T13" fmla="*/ 306 h 471"/>
                  <a:gd name="T14" fmla="*/ 594 w 595"/>
                  <a:gd name="T15" fmla="*/ 260 h 471"/>
                  <a:gd name="T16" fmla="*/ 594 w 595"/>
                  <a:gd name="T17" fmla="*/ 211 h 471"/>
                  <a:gd name="T18" fmla="*/ 582 w 595"/>
                  <a:gd name="T19" fmla="*/ 165 h 471"/>
                  <a:gd name="T20" fmla="*/ 560 w 595"/>
                  <a:gd name="T21" fmla="*/ 124 h 471"/>
                  <a:gd name="T22" fmla="*/ 527 w 595"/>
                  <a:gd name="T23" fmla="*/ 86 h 471"/>
                  <a:gd name="T24" fmla="*/ 487 w 595"/>
                  <a:gd name="T25" fmla="*/ 53 h 471"/>
                  <a:gd name="T26" fmla="*/ 440 w 595"/>
                  <a:gd name="T27" fmla="*/ 29 h 471"/>
                  <a:gd name="T28" fmla="*/ 387 w 595"/>
                  <a:gd name="T29" fmla="*/ 11 h 471"/>
                  <a:gd name="T30" fmla="*/ 328 w 595"/>
                  <a:gd name="T31" fmla="*/ 1 h 471"/>
                  <a:gd name="T32" fmla="*/ 268 w 595"/>
                  <a:gd name="T33" fmla="*/ 1 h 471"/>
                  <a:gd name="T34" fmla="*/ 210 w 595"/>
                  <a:gd name="T35" fmla="*/ 11 h 471"/>
                  <a:gd name="T36" fmla="*/ 157 w 595"/>
                  <a:gd name="T37" fmla="*/ 29 h 471"/>
                  <a:gd name="T38" fmla="*/ 108 w 595"/>
                  <a:gd name="T39" fmla="*/ 53 h 471"/>
                  <a:gd name="T40" fmla="*/ 68 w 595"/>
                  <a:gd name="T41" fmla="*/ 86 h 471"/>
                  <a:gd name="T42" fmla="*/ 36 w 595"/>
                  <a:gd name="T43" fmla="*/ 124 h 471"/>
                  <a:gd name="T44" fmla="*/ 14 w 595"/>
                  <a:gd name="T45" fmla="*/ 165 h 471"/>
                  <a:gd name="T46" fmla="*/ 1 w 595"/>
                  <a:gd name="T47" fmla="*/ 211 h 471"/>
                  <a:gd name="T48" fmla="*/ 1 w 595"/>
                  <a:gd name="T49" fmla="*/ 260 h 471"/>
                  <a:gd name="T50" fmla="*/ 14 w 595"/>
                  <a:gd name="T51" fmla="*/ 306 h 471"/>
                  <a:gd name="T52" fmla="*/ 36 w 595"/>
                  <a:gd name="T53" fmla="*/ 347 h 471"/>
                  <a:gd name="T54" fmla="*/ 68 w 595"/>
                  <a:gd name="T55" fmla="*/ 385 h 471"/>
                  <a:gd name="T56" fmla="*/ 108 w 595"/>
                  <a:gd name="T57" fmla="*/ 418 h 471"/>
                  <a:gd name="T58" fmla="*/ 157 w 595"/>
                  <a:gd name="T59" fmla="*/ 442 h 471"/>
                  <a:gd name="T60" fmla="*/ 210 w 595"/>
                  <a:gd name="T61" fmla="*/ 460 h 471"/>
                  <a:gd name="T62" fmla="*/ 268 w 595"/>
                  <a:gd name="T63" fmla="*/ 47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5" h="471">
                    <a:moveTo>
                      <a:pt x="298" y="471"/>
                    </a:moveTo>
                    <a:lnTo>
                      <a:pt x="328" y="470"/>
                    </a:lnTo>
                    <a:lnTo>
                      <a:pt x="358" y="466"/>
                    </a:lnTo>
                    <a:lnTo>
                      <a:pt x="387" y="460"/>
                    </a:lnTo>
                    <a:lnTo>
                      <a:pt x="414" y="452"/>
                    </a:lnTo>
                    <a:lnTo>
                      <a:pt x="440" y="442"/>
                    </a:lnTo>
                    <a:lnTo>
                      <a:pt x="464" y="430"/>
                    </a:lnTo>
                    <a:lnTo>
                      <a:pt x="487" y="418"/>
                    </a:lnTo>
                    <a:lnTo>
                      <a:pt x="508" y="402"/>
                    </a:lnTo>
                    <a:lnTo>
                      <a:pt x="527" y="385"/>
                    </a:lnTo>
                    <a:lnTo>
                      <a:pt x="545" y="367"/>
                    </a:lnTo>
                    <a:lnTo>
                      <a:pt x="560" y="347"/>
                    </a:lnTo>
                    <a:lnTo>
                      <a:pt x="572" y="328"/>
                    </a:lnTo>
                    <a:lnTo>
                      <a:pt x="582" y="306"/>
                    </a:lnTo>
                    <a:lnTo>
                      <a:pt x="590" y="283"/>
                    </a:lnTo>
                    <a:lnTo>
                      <a:pt x="594" y="260"/>
                    </a:lnTo>
                    <a:lnTo>
                      <a:pt x="595" y="236"/>
                    </a:lnTo>
                    <a:lnTo>
                      <a:pt x="594" y="211"/>
                    </a:lnTo>
                    <a:lnTo>
                      <a:pt x="590" y="188"/>
                    </a:lnTo>
                    <a:lnTo>
                      <a:pt x="582" y="165"/>
                    </a:lnTo>
                    <a:lnTo>
                      <a:pt x="572" y="143"/>
                    </a:lnTo>
                    <a:lnTo>
                      <a:pt x="560" y="124"/>
                    </a:lnTo>
                    <a:lnTo>
                      <a:pt x="545" y="104"/>
                    </a:lnTo>
                    <a:lnTo>
                      <a:pt x="527" y="86"/>
                    </a:lnTo>
                    <a:lnTo>
                      <a:pt x="508" y="69"/>
                    </a:lnTo>
                    <a:lnTo>
                      <a:pt x="487" y="53"/>
                    </a:lnTo>
                    <a:lnTo>
                      <a:pt x="464" y="41"/>
                    </a:lnTo>
                    <a:lnTo>
                      <a:pt x="440" y="29"/>
                    </a:lnTo>
                    <a:lnTo>
                      <a:pt x="414" y="19"/>
                    </a:lnTo>
                    <a:lnTo>
                      <a:pt x="387" y="11"/>
                    </a:lnTo>
                    <a:lnTo>
                      <a:pt x="358" y="5"/>
                    </a:lnTo>
                    <a:lnTo>
                      <a:pt x="328" y="1"/>
                    </a:lnTo>
                    <a:lnTo>
                      <a:pt x="298" y="0"/>
                    </a:lnTo>
                    <a:lnTo>
                      <a:pt x="268" y="1"/>
                    </a:lnTo>
                    <a:lnTo>
                      <a:pt x="239" y="5"/>
                    </a:lnTo>
                    <a:lnTo>
                      <a:pt x="210" y="11"/>
                    </a:lnTo>
                    <a:lnTo>
                      <a:pt x="182" y="19"/>
                    </a:lnTo>
                    <a:lnTo>
                      <a:pt x="157" y="29"/>
                    </a:lnTo>
                    <a:lnTo>
                      <a:pt x="131" y="41"/>
                    </a:lnTo>
                    <a:lnTo>
                      <a:pt x="108" y="53"/>
                    </a:lnTo>
                    <a:lnTo>
                      <a:pt x="88" y="69"/>
                    </a:lnTo>
                    <a:lnTo>
                      <a:pt x="68" y="86"/>
                    </a:lnTo>
                    <a:lnTo>
                      <a:pt x="51" y="104"/>
                    </a:lnTo>
                    <a:lnTo>
                      <a:pt x="36" y="124"/>
                    </a:lnTo>
                    <a:lnTo>
                      <a:pt x="23" y="143"/>
                    </a:lnTo>
                    <a:lnTo>
                      <a:pt x="14" y="165"/>
                    </a:lnTo>
                    <a:lnTo>
                      <a:pt x="6" y="188"/>
                    </a:lnTo>
                    <a:lnTo>
                      <a:pt x="1" y="211"/>
                    </a:lnTo>
                    <a:lnTo>
                      <a:pt x="0" y="236"/>
                    </a:lnTo>
                    <a:lnTo>
                      <a:pt x="1" y="260"/>
                    </a:lnTo>
                    <a:lnTo>
                      <a:pt x="6" y="283"/>
                    </a:lnTo>
                    <a:lnTo>
                      <a:pt x="14" y="306"/>
                    </a:lnTo>
                    <a:lnTo>
                      <a:pt x="23" y="328"/>
                    </a:lnTo>
                    <a:lnTo>
                      <a:pt x="36" y="347"/>
                    </a:lnTo>
                    <a:lnTo>
                      <a:pt x="51" y="367"/>
                    </a:lnTo>
                    <a:lnTo>
                      <a:pt x="68" y="385"/>
                    </a:lnTo>
                    <a:lnTo>
                      <a:pt x="88" y="402"/>
                    </a:lnTo>
                    <a:lnTo>
                      <a:pt x="108" y="418"/>
                    </a:lnTo>
                    <a:lnTo>
                      <a:pt x="131" y="430"/>
                    </a:lnTo>
                    <a:lnTo>
                      <a:pt x="157" y="442"/>
                    </a:lnTo>
                    <a:lnTo>
                      <a:pt x="182" y="452"/>
                    </a:lnTo>
                    <a:lnTo>
                      <a:pt x="210" y="460"/>
                    </a:lnTo>
                    <a:lnTo>
                      <a:pt x="239" y="466"/>
                    </a:lnTo>
                    <a:lnTo>
                      <a:pt x="268" y="470"/>
                    </a:lnTo>
                    <a:lnTo>
                      <a:pt x="298" y="471"/>
                    </a:lnTo>
                    <a:close/>
                  </a:path>
                </a:pathLst>
              </a:custGeom>
              <a:solidFill>
                <a:srgbClr val="B2D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9" name="Freeform 73"/>
              <p:cNvSpPr>
                <a:spLocks/>
              </p:cNvSpPr>
              <p:nvPr/>
            </p:nvSpPr>
            <p:spPr bwMode="auto">
              <a:xfrm>
                <a:off x="838397" y="1198093"/>
                <a:ext cx="463550" cy="368300"/>
              </a:xfrm>
              <a:custGeom>
                <a:avLst/>
                <a:gdLst>
                  <a:gd name="T0" fmla="*/ 322 w 584"/>
                  <a:gd name="T1" fmla="*/ 461 h 462"/>
                  <a:gd name="T2" fmla="*/ 379 w 584"/>
                  <a:gd name="T3" fmla="*/ 452 h 462"/>
                  <a:gd name="T4" fmla="*/ 432 w 584"/>
                  <a:gd name="T5" fmla="*/ 435 h 462"/>
                  <a:gd name="T6" fmla="*/ 478 w 584"/>
                  <a:gd name="T7" fmla="*/ 409 h 462"/>
                  <a:gd name="T8" fmla="*/ 517 w 584"/>
                  <a:gd name="T9" fmla="*/ 378 h 462"/>
                  <a:gd name="T10" fmla="*/ 549 w 584"/>
                  <a:gd name="T11" fmla="*/ 341 h 462"/>
                  <a:gd name="T12" fmla="*/ 571 w 584"/>
                  <a:gd name="T13" fmla="*/ 300 h 462"/>
                  <a:gd name="T14" fmla="*/ 583 w 584"/>
                  <a:gd name="T15" fmla="*/ 255 h 462"/>
                  <a:gd name="T16" fmla="*/ 583 w 584"/>
                  <a:gd name="T17" fmla="*/ 206 h 462"/>
                  <a:gd name="T18" fmla="*/ 571 w 584"/>
                  <a:gd name="T19" fmla="*/ 161 h 462"/>
                  <a:gd name="T20" fmla="*/ 549 w 584"/>
                  <a:gd name="T21" fmla="*/ 120 h 462"/>
                  <a:gd name="T22" fmla="*/ 517 w 584"/>
                  <a:gd name="T23" fmla="*/ 84 h 462"/>
                  <a:gd name="T24" fmla="*/ 478 w 584"/>
                  <a:gd name="T25" fmla="*/ 52 h 462"/>
                  <a:gd name="T26" fmla="*/ 432 w 584"/>
                  <a:gd name="T27" fmla="*/ 28 h 462"/>
                  <a:gd name="T28" fmla="*/ 379 w 584"/>
                  <a:gd name="T29" fmla="*/ 10 h 462"/>
                  <a:gd name="T30" fmla="*/ 322 w 584"/>
                  <a:gd name="T31" fmla="*/ 1 h 462"/>
                  <a:gd name="T32" fmla="*/ 262 w 584"/>
                  <a:gd name="T33" fmla="*/ 1 h 462"/>
                  <a:gd name="T34" fmla="*/ 205 w 584"/>
                  <a:gd name="T35" fmla="*/ 10 h 462"/>
                  <a:gd name="T36" fmla="*/ 153 w 584"/>
                  <a:gd name="T37" fmla="*/ 28 h 462"/>
                  <a:gd name="T38" fmla="*/ 106 w 584"/>
                  <a:gd name="T39" fmla="*/ 52 h 462"/>
                  <a:gd name="T40" fmla="*/ 67 w 584"/>
                  <a:gd name="T41" fmla="*/ 84 h 462"/>
                  <a:gd name="T42" fmla="*/ 36 w 584"/>
                  <a:gd name="T43" fmla="*/ 120 h 462"/>
                  <a:gd name="T44" fmla="*/ 13 w 584"/>
                  <a:gd name="T45" fmla="*/ 161 h 462"/>
                  <a:gd name="T46" fmla="*/ 1 w 584"/>
                  <a:gd name="T47" fmla="*/ 206 h 462"/>
                  <a:gd name="T48" fmla="*/ 1 w 584"/>
                  <a:gd name="T49" fmla="*/ 255 h 462"/>
                  <a:gd name="T50" fmla="*/ 13 w 584"/>
                  <a:gd name="T51" fmla="*/ 300 h 462"/>
                  <a:gd name="T52" fmla="*/ 36 w 584"/>
                  <a:gd name="T53" fmla="*/ 341 h 462"/>
                  <a:gd name="T54" fmla="*/ 67 w 584"/>
                  <a:gd name="T55" fmla="*/ 378 h 462"/>
                  <a:gd name="T56" fmla="*/ 106 w 584"/>
                  <a:gd name="T57" fmla="*/ 409 h 462"/>
                  <a:gd name="T58" fmla="*/ 153 w 584"/>
                  <a:gd name="T59" fmla="*/ 435 h 462"/>
                  <a:gd name="T60" fmla="*/ 205 w 584"/>
                  <a:gd name="T61" fmla="*/ 452 h 462"/>
                  <a:gd name="T62" fmla="*/ 262 w 584"/>
                  <a:gd name="T63" fmla="*/ 46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4" h="462">
                    <a:moveTo>
                      <a:pt x="292" y="462"/>
                    </a:moveTo>
                    <a:lnTo>
                      <a:pt x="322" y="461"/>
                    </a:lnTo>
                    <a:lnTo>
                      <a:pt x="351" y="458"/>
                    </a:lnTo>
                    <a:lnTo>
                      <a:pt x="379" y="452"/>
                    </a:lnTo>
                    <a:lnTo>
                      <a:pt x="406" y="444"/>
                    </a:lnTo>
                    <a:lnTo>
                      <a:pt x="432" y="435"/>
                    </a:lnTo>
                    <a:lnTo>
                      <a:pt x="456" y="423"/>
                    </a:lnTo>
                    <a:lnTo>
                      <a:pt x="478" y="409"/>
                    </a:lnTo>
                    <a:lnTo>
                      <a:pt x="498" y="394"/>
                    </a:lnTo>
                    <a:lnTo>
                      <a:pt x="517" y="378"/>
                    </a:lnTo>
                    <a:lnTo>
                      <a:pt x="534" y="360"/>
                    </a:lnTo>
                    <a:lnTo>
                      <a:pt x="549" y="341"/>
                    </a:lnTo>
                    <a:lnTo>
                      <a:pt x="561" y="320"/>
                    </a:lnTo>
                    <a:lnTo>
                      <a:pt x="571" y="300"/>
                    </a:lnTo>
                    <a:lnTo>
                      <a:pt x="578" y="278"/>
                    </a:lnTo>
                    <a:lnTo>
                      <a:pt x="583" y="255"/>
                    </a:lnTo>
                    <a:lnTo>
                      <a:pt x="584" y="231"/>
                    </a:lnTo>
                    <a:lnTo>
                      <a:pt x="583" y="206"/>
                    </a:lnTo>
                    <a:lnTo>
                      <a:pt x="578" y="184"/>
                    </a:lnTo>
                    <a:lnTo>
                      <a:pt x="571" y="161"/>
                    </a:lnTo>
                    <a:lnTo>
                      <a:pt x="561" y="141"/>
                    </a:lnTo>
                    <a:lnTo>
                      <a:pt x="549" y="120"/>
                    </a:lnTo>
                    <a:lnTo>
                      <a:pt x="534" y="101"/>
                    </a:lnTo>
                    <a:lnTo>
                      <a:pt x="517" y="84"/>
                    </a:lnTo>
                    <a:lnTo>
                      <a:pt x="498" y="67"/>
                    </a:lnTo>
                    <a:lnTo>
                      <a:pt x="478" y="52"/>
                    </a:lnTo>
                    <a:lnTo>
                      <a:pt x="456" y="39"/>
                    </a:lnTo>
                    <a:lnTo>
                      <a:pt x="432" y="28"/>
                    </a:lnTo>
                    <a:lnTo>
                      <a:pt x="406" y="18"/>
                    </a:lnTo>
                    <a:lnTo>
                      <a:pt x="379" y="10"/>
                    </a:lnTo>
                    <a:lnTo>
                      <a:pt x="351" y="5"/>
                    </a:lnTo>
                    <a:lnTo>
                      <a:pt x="322" y="1"/>
                    </a:lnTo>
                    <a:lnTo>
                      <a:pt x="292" y="0"/>
                    </a:lnTo>
                    <a:lnTo>
                      <a:pt x="262" y="1"/>
                    </a:lnTo>
                    <a:lnTo>
                      <a:pt x="234" y="5"/>
                    </a:lnTo>
                    <a:lnTo>
                      <a:pt x="205" y="10"/>
                    </a:lnTo>
                    <a:lnTo>
                      <a:pt x="178" y="18"/>
                    </a:lnTo>
                    <a:lnTo>
                      <a:pt x="153" y="28"/>
                    </a:lnTo>
                    <a:lnTo>
                      <a:pt x="129" y="39"/>
                    </a:lnTo>
                    <a:lnTo>
                      <a:pt x="106" y="52"/>
                    </a:lnTo>
                    <a:lnTo>
                      <a:pt x="85" y="67"/>
                    </a:lnTo>
                    <a:lnTo>
                      <a:pt x="67" y="84"/>
                    </a:lnTo>
                    <a:lnTo>
                      <a:pt x="49" y="101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3" y="161"/>
                    </a:lnTo>
                    <a:lnTo>
                      <a:pt x="6" y="184"/>
                    </a:lnTo>
                    <a:lnTo>
                      <a:pt x="1" y="206"/>
                    </a:lnTo>
                    <a:lnTo>
                      <a:pt x="0" y="231"/>
                    </a:lnTo>
                    <a:lnTo>
                      <a:pt x="1" y="255"/>
                    </a:lnTo>
                    <a:lnTo>
                      <a:pt x="6" y="278"/>
                    </a:lnTo>
                    <a:lnTo>
                      <a:pt x="13" y="300"/>
                    </a:lnTo>
                    <a:lnTo>
                      <a:pt x="23" y="320"/>
                    </a:lnTo>
                    <a:lnTo>
                      <a:pt x="36" y="341"/>
                    </a:lnTo>
                    <a:lnTo>
                      <a:pt x="49" y="360"/>
                    </a:lnTo>
                    <a:lnTo>
                      <a:pt x="67" y="378"/>
                    </a:lnTo>
                    <a:lnTo>
                      <a:pt x="85" y="394"/>
                    </a:lnTo>
                    <a:lnTo>
                      <a:pt x="106" y="409"/>
                    </a:lnTo>
                    <a:lnTo>
                      <a:pt x="129" y="423"/>
                    </a:lnTo>
                    <a:lnTo>
                      <a:pt x="153" y="435"/>
                    </a:lnTo>
                    <a:lnTo>
                      <a:pt x="178" y="444"/>
                    </a:lnTo>
                    <a:lnTo>
                      <a:pt x="205" y="452"/>
                    </a:lnTo>
                    <a:lnTo>
                      <a:pt x="234" y="458"/>
                    </a:lnTo>
                    <a:lnTo>
                      <a:pt x="262" y="461"/>
                    </a:lnTo>
                    <a:lnTo>
                      <a:pt x="292" y="462"/>
                    </a:lnTo>
                    <a:close/>
                  </a:path>
                </a:pathLst>
              </a:custGeom>
              <a:solidFill>
                <a:srgbClr val="B7D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0" name="Freeform 74"/>
              <p:cNvSpPr>
                <a:spLocks/>
              </p:cNvSpPr>
              <p:nvPr/>
            </p:nvSpPr>
            <p:spPr bwMode="auto">
              <a:xfrm>
                <a:off x="841572" y="1201268"/>
                <a:ext cx="457200" cy="360363"/>
              </a:xfrm>
              <a:custGeom>
                <a:avLst/>
                <a:gdLst>
                  <a:gd name="T0" fmla="*/ 316 w 574"/>
                  <a:gd name="T1" fmla="*/ 453 h 455"/>
                  <a:gd name="T2" fmla="*/ 373 w 574"/>
                  <a:gd name="T3" fmla="*/ 444 h 455"/>
                  <a:gd name="T4" fmla="*/ 423 w 574"/>
                  <a:gd name="T5" fmla="*/ 427 h 455"/>
                  <a:gd name="T6" fmla="*/ 469 w 574"/>
                  <a:gd name="T7" fmla="*/ 403 h 455"/>
                  <a:gd name="T8" fmla="*/ 508 w 574"/>
                  <a:gd name="T9" fmla="*/ 372 h 455"/>
                  <a:gd name="T10" fmla="*/ 540 w 574"/>
                  <a:gd name="T11" fmla="*/ 336 h 455"/>
                  <a:gd name="T12" fmla="*/ 561 w 574"/>
                  <a:gd name="T13" fmla="*/ 296 h 455"/>
                  <a:gd name="T14" fmla="*/ 573 w 574"/>
                  <a:gd name="T15" fmla="*/ 251 h 455"/>
                  <a:gd name="T16" fmla="*/ 573 w 574"/>
                  <a:gd name="T17" fmla="*/ 204 h 455"/>
                  <a:gd name="T18" fmla="*/ 561 w 574"/>
                  <a:gd name="T19" fmla="*/ 159 h 455"/>
                  <a:gd name="T20" fmla="*/ 540 w 574"/>
                  <a:gd name="T21" fmla="*/ 119 h 455"/>
                  <a:gd name="T22" fmla="*/ 508 w 574"/>
                  <a:gd name="T23" fmla="*/ 83 h 455"/>
                  <a:gd name="T24" fmla="*/ 469 w 574"/>
                  <a:gd name="T25" fmla="*/ 52 h 455"/>
                  <a:gd name="T26" fmla="*/ 423 w 574"/>
                  <a:gd name="T27" fmla="*/ 28 h 455"/>
                  <a:gd name="T28" fmla="*/ 373 w 574"/>
                  <a:gd name="T29" fmla="*/ 11 h 455"/>
                  <a:gd name="T30" fmla="*/ 316 w 574"/>
                  <a:gd name="T31" fmla="*/ 2 h 455"/>
                  <a:gd name="T32" fmla="*/ 257 w 574"/>
                  <a:gd name="T33" fmla="*/ 2 h 455"/>
                  <a:gd name="T34" fmla="*/ 202 w 574"/>
                  <a:gd name="T35" fmla="*/ 11 h 455"/>
                  <a:gd name="T36" fmla="*/ 150 w 574"/>
                  <a:gd name="T37" fmla="*/ 28 h 455"/>
                  <a:gd name="T38" fmla="*/ 104 w 574"/>
                  <a:gd name="T39" fmla="*/ 52 h 455"/>
                  <a:gd name="T40" fmla="*/ 65 w 574"/>
                  <a:gd name="T41" fmla="*/ 83 h 455"/>
                  <a:gd name="T42" fmla="*/ 34 w 574"/>
                  <a:gd name="T43" fmla="*/ 119 h 455"/>
                  <a:gd name="T44" fmla="*/ 12 w 574"/>
                  <a:gd name="T45" fmla="*/ 159 h 455"/>
                  <a:gd name="T46" fmla="*/ 1 w 574"/>
                  <a:gd name="T47" fmla="*/ 204 h 455"/>
                  <a:gd name="T48" fmla="*/ 1 w 574"/>
                  <a:gd name="T49" fmla="*/ 251 h 455"/>
                  <a:gd name="T50" fmla="*/ 12 w 574"/>
                  <a:gd name="T51" fmla="*/ 296 h 455"/>
                  <a:gd name="T52" fmla="*/ 34 w 574"/>
                  <a:gd name="T53" fmla="*/ 336 h 455"/>
                  <a:gd name="T54" fmla="*/ 65 w 574"/>
                  <a:gd name="T55" fmla="*/ 372 h 455"/>
                  <a:gd name="T56" fmla="*/ 104 w 574"/>
                  <a:gd name="T57" fmla="*/ 403 h 455"/>
                  <a:gd name="T58" fmla="*/ 150 w 574"/>
                  <a:gd name="T59" fmla="*/ 427 h 455"/>
                  <a:gd name="T60" fmla="*/ 202 w 574"/>
                  <a:gd name="T61" fmla="*/ 444 h 455"/>
                  <a:gd name="T62" fmla="*/ 257 w 574"/>
                  <a:gd name="T63" fmla="*/ 453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4" h="455">
                    <a:moveTo>
                      <a:pt x="287" y="455"/>
                    </a:moveTo>
                    <a:lnTo>
                      <a:pt x="316" y="453"/>
                    </a:lnTo>
                    <a:lnTo>
                      <a:pt x="345" y="450"/>
                    </a:lnTo>
                    <a:lnTo>
                      <a:pt x="373" y="444"/>
                    </a:lnTo>
                    <a:lnTo>
                      <a:pt x="399" y="437"/>
                    </a:lnTo>
                    <a:lnTo>
                      <a:pt x="423" y="427"/>
                    </a:lnTo>
                    <a:lnTo>
                      <a:pt x="447" y="415"/>
                    </a:lnTo>
                    <a:lnTo>
                      <a:pt x="469" y="403"/>
                    </a:lnTo>
                    <a:lnTo>
                      <a:pt x="490" y="388"/>
                    </a:lnTo>
                    <a:lnTo>
                      <a:pt x="508" y="372"/>
                    </a:lnTo>
                    <a:lnTo>
                      <a:pt x="525" y="354"/>
                    </a:lnTo>
                    <a:lnTo>
                      <a:pt x="540" y="336"/>
                    </a:lnTo>
                    <a:lnTo>
                      <a:pt x="551" y="316"/>
                    </a:lnTo>
                    <a:lnTo>
                      <a:pt x="561" y="296"/>
                    </a:lnTo>
                    <a:lnTo>
                      <a:pt x="568" y="274"/>
                    </a:lnTo>
                    <a:lnTo>
                      <a:pt x="573" y="251"/>
                    </a:lnTo>
                    <a:lnTo>
                      <a:pt x="574" y="228"/>
                    </a:lnTo>
                    <a:lnTo>
                      <a:pt x="573" y="204"/>
                    </a:lnTo>
                    <a:lnTo>
                      <a:pt x="568" y="181"/>
                    </a:lnTo>
                    <a:lnTo>
                      <a:pt x="561" y="159"/>
                    </a:lnTo>
                    <a:lnTo>
                      <a:pt x="551" y="139"/>
                    </a:lnTo>
                    <a:lnTo>
                      <a:pt x="540" y="119"/>
                    </a:lnTo>
                    <a:lnTo>
                      <a:pt x="525" y="101"/>
                    </a:lnTo>
                    <a:lnTo>
                      <a:pt x="508" y="83"/>
                    </a:lnTo>
                    <a:lnTo>
                      <a:pt x="490" y="67"/>
                    </a:lnTo>
                    <a:lnTo>
                      <a:pt x="469" y="52"/>
                    </a:lnTo>
                    <a:lnTo>
                      <a:pt x="447" y="40"/>
                    </a:lnTo>
                    <a:lnTo>
                      <a:pt x="423" y="28"/>
                    </a:lnTo>
                    <a:lnTo>
                      <a:pt x="399" y="18"/>
                    </a:lnTo>
                    <a:lnTo>
                      <a:pt x="373" y="11"/>
                    </a:lnTo>
                    <a:lnTo>
                      <a:pt x="345" y="5"/>
                    </a:lnTo>
                    <a:lnTo>
                      <a:pt x="316" y="2"/>
                    </a:lnTo>
                    <a:lnTo>
                      <a:pt x="287" y="0"/>
                    </a:lnTo>
                    <a:lnTo>
                      <a:pt x="257" y="2"/>
                    </a:lnTo>
                    <a:lnTo>
                      <a:pt x="230" y="5"/>
                    </a:lnTo>
                    <a:lnTo>
                      <a:pt x="202" y="11"/>
                    </a:lnTo>
                    <a:lnTo>
                      <a:pt x="176" y="18"/>
                    </a:lnTo>
                    <a:lnTo>
                      <a:pt x="150" y="28"/>
                    </a:lnTo>
                    <a:lnTo>
                      <a:pt x="126" y="40"/>
                    </a:lnTo>
                    <a:lnTo>
                      <a:pt x="104" y="52"/>
                    </a:lnTo>
                    <a:lnTo>
                      <a:pt x="84" y="67"/>
                    </a:lnTo>
                    <a:lnTo>
                      <a:pt x="65" y="83"/>
                    </a:lnTo>
                    <a:lnTo>
                      <a:pt x="49" y="101"/>
                    </a:lnTo>
                    <a:lnTo>
                      <a:pt x="34" y="119"/>
                    </a:lnTo>
                    <a:lnTo>
                      <a:pt x="23" y="139"/>
                    </a:lnTo>
                    <a:lnTo>
                      <a:pt x="12" y="159"/>
                    </a:lnTo>
                    <a:lnTo>
                      <a:pt x="5" y="181"/>
                    </a:lnTo>
                    <a:lnTo>
                      <a:pt x="1" y="204"/>
                    </a:lnTo>
                    <a:lnTo>
                      <a:pt x="0" y="228"/>
                    </a:lnTo>
                    <a:lnTo>
                      <a:pt x="1" y="251"/>
                    </a:lnTo>
                    <a:lnTo>
                      <a:pt x="5" y="274"/>
                    </a:lnTo>
                    <a:lnTo>
                      <a:pt x="12" y="296"/>
                    </a:lnTo>
                    <a:lnTo>
                      <a:pt x="23" y="316"/>
                    </a:lnTo>
                    <a:lnTo>
                      <a:pt x="34" y="336"/>
                    </a:lnTo>
                    <a:lnTo>
                      <a:pt x="49" y="354"/>
                    </a:lnTo>
                    <a:lnTo>
                      <a:pt x="65" y="372"/>
                    </a:lnTo>
                    <a:lnTo>
                      <a:pt x="84" y="388"/>
                    </a:lnTo>
                    <a:lnTo>
                      <a:pt x="104" y="403"/>
                    </a:lnTo>
                    <a:lnTo>
                      <a:pt x="126" y="415"/>
                    </a:lnTo>
                    <a:lnTo>
                      <a:pt x="150" y="427"/>
                    </a:lnTo>
                    <a:lnTo>
                      <a:pt x="176" y="437"/>
                    </a:lnTo>
                    <a:lnTo>
                      <a:pt x="202" y="444"/>
                    </a:lnTo>
                    <a:lnTo>
                      <a:pt x="230" y="450"/>
                    </a:lnTo>
                    <a:lnTo>
                      <a:pt x="257" y="453"/>
                    </a:lnTo>
                    <a:lnTo>
                      <a:pt x="287" y="455"/>
                    </a:lnTo>
                    <a:close/>
                  </a:path>
                </a:pathLst>
              </a:custGeom>
              <a:solidFill>
                <a:srgbClr val="C1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1" name="Freeform 75"/>
              <p:cNvSpPr>
                <a:spLocks/>
              </p:cNvSpPr>
              <p:nvPr/>
            </p:nvSpPr>
            <p:spPr bwMode="auto">
              <a:xfrm>
                <a:off x="846335" y="1206031"/>
                <a:ext cx="447675" cy="354013"/>
              </a:xfrm>
              <a:custGeom>
                <a:avLst/>
                <a:gdLst>
                  <a:gd name="T0" fmla="*/ 311 w 563"/>
                  <a:gd name="T1" fmla="*/ 445 h 446"/>
                  <a:gd name="T2" fmla="*/ 366 w 563"/>
                  <a:gd name="T3" fmla="*/ 436 h 446"/>
                  <a:gd name="T4" fmla="*/ 416 w 563"/>
                  <a:gd name="T5" fmla="*/ 420 h 446"/>
                  <a:gd name="T6" fmla="*/ 461 w 563"/>
                  <a:gd name="T7" fmla="*/ 395 h 446"/>
                  <a:gd name="T8" fmla="*/ 499 w 563"/>
                  <a:gd name="T9" fmla="*/ 364 h 446"/>
                  <a:gd name="T10" fmla="*/ 530 w 563"/>
                  <a:gd name="T11" fmla="*/ 329 h 446"/>
                  <a:gd name="T12" fmla="*/ 551 w 563"/>
                  <a:gd name="T13" fmla="*/ 289 h 446"/>
                  <a:gd name="T14" fmla="*/ 562 w 563"/>
                  <a:gd name="T15" fmla="*/ 246 h 446"/>
                  <a:gd name="T16" fmla="*/ 562 w 563"/>
                  <a:gd name="T17" fmla="*/ 199 h 446"/>
                  <a:gd name="T18" fmla="*/ 551 w 563"/>
                  <a:gd name="T19" fmla="*/ 156 h 446"/>
                  <a:gd name="T20" fmla="*/ 530 w 563"/>
                  <a:gd name="T21" fmla="*/ 116 h 446"/>
                  <a:gd name="T22" fmla="*/ 499 w 563"/>
                  <a:gd name="T23" fmla="*/ 81 h 446"/>
                  <a:gd name="T24" fmla="*/ 461 w 563"/>
                  <a:gd name="T25" fmla="*/ 51 h 446"/>
                  <a:gd name="T26" fmla="*/ 416 w 563"/>
                  <a:gd name="T27" fmla="*/ 27 h 446"/>
                  <a:gd name="T28" fmla="*/ 366 w 563"/>
                  <a:gd name="T29" fmla="*/ 10 h 446"/>
                  <a:gd name="T30" fmla="*/ 311 w 563"/>
                  <a:gd name="T31" fmla="*/ 1 h 446"/>
                  <a:gd name="T32" fmla="*/ 254 w 563"/>
                  <a:gd name="T33" fmla="*/ 1 h 446"/>
                  <a:gd name="T34" fmla="*/ 198 w 563"/>
                  <a:gd name="T35" fmla="*/ 10 h 446"/>
                  <a:gd name="T36" fmla="*/ 148 w 563"/>
                  <a:gd name="T37" fmla="*/ 27 h 446"/>
                  <a:gd name="T38" fmla="*/ 103 w 563"/>
                  <a:gd name="T39" fmla="*/ 51 h 446"/>
                  <a:gd name="T40" fmla="*/ 65 w 563"/>
                  <a:gd name="T41" fmla="*/ 81 h 446"/>
                  <a:gd name="T42" fmla="*/ 34 w 563"/>
                  <a:gd name="T43" fmla="*/ 116 h 446"/>
                  <a:gd name="T44" fmla="*/ 13 w 563"/>
                  <a:gd name="T45" fmla="*/ 156 h 446"/>
                  <a:gd name="T46" fmla="*/ 1 w 563"/>
                  <a:gd name="T47" fmla="*/ 199 h 446"/>
                  <a:gd name="T48" fmla="*/ 1 w 563"/>
                  <a:gd name="T49" fmla="*/ 246 h 446"/>
                  <a:gd name="T50" fmla="*/ 13 w 563"/>
                  <a:gd name="T51" fmla="*/ 289 h 446"/>
                  <a:gd name="T52" fmla="*/ 34 w 563"/>
                  <a:gd name="T53" fmla="*/ 329 h 446"/>
                  <a:gd name="T54" fmla="*/ 65 w 563"/>
                  <a:gd name="T55" fmla="*/ 364 h 446"/>
                  <a:gd name="T56" fmla="*/ 103 w 563"/>
                  <a:gd name="T57" fmla="*/ 395 h 446"/>
                  <a:gd name="T58" fmla="*/ 148 w 563"/>
                  <a:gd name="T59" fmla="*/ 420 h 446"/>
                  <a:gd name="T60" fmla="*/ 198 w 563"/>
                  <a:gd name="T61" fmla="*/ 436 h 446"/>
                  <a:gd name="T62" fmla="*/ 254 w 563"/>
                  <a:gd name="T63" fmla="*/ 4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3" h="446">
                    <a:moveTo>
                      <a:pt x="282" y="446"/>
                    </a:moveTo>
                    <a:lnTo>
                      <a:pt x="311" y="445"/>
                    </a:lnTo>
                    <a:lnTo>
                      <a:pt x="339" y="442"/>
                    </a:lnTo>
                    <a:lnTo>
                      <a:pt x="366" y="436"/>
                    </a:lnTo>
                    <a:lnTo>
                      <a:pt x="392" y="429"/>
                    </a:lnTo>
                    <a:lnTo>
                      <a:pt x="416" y="420"/>
                    </a:lnTo>
                    <a:lnTo>
                      <a:pt x="440" y="408"/>
                    </a:lnTo>
                    <a:lnTo>
                      <a:pt x="461" y="395"/>
                    </a:lnTo>
                    <a:lnTo>
                      <a:pt x="482" y="380"/>
                    </a:lnTo>
                    <a:lnTo>
                      <a:pt x="499" y="364"/>
                    </a:lnTo>
                    <a:lnTo>
                      <a:pt x="515" y="347"/>
                    </a:lnTo>
                    <a:lnTo>
                      <a:pt x="530" y="329"/>
                    </a:lnTo>
                    <a:lnTo>
                      <a:pt x="541" y="309"/>
                    </a:lnTo>
                    <a:lnTo>
                      <a:pt x="551" y="289"/>
                    </a:lnTo>
                    <a:lnTo>
                      <a:pt x="558" y="267"/>
                    </a:lnTo>
                    <a:lnTo>
                      <a:pt x="562" y="246"/>
                    </a:lnTo>
                    <a:lnTo>
                      <a:pt x="563" y="223"/>
                    </a:lnTo>
                    <a:lnTo>
                      <a:pt x="562" y="199"/>
                    </a:lnTo>
                    <a:lnTo>
                      <a:pt x="558" y="178"/>
                    </a:lnTo>
                    <a:lnTo>
                      <a:pt x="551" y="156"/>
                    </a:lnTo>
                    <a:lnTo>
                      <a:pt x="541" y="136"/>
                    </a:lnTo>
                    <a:lnTo>
                      <a:pt x="530" y="116"/>
                    </a:lnTo>
                    <a:lnTo>
                      <a:pt x="515" y="98"/>
                    </a:lnTo>
                    <a:lnTo>
                      <a:pt x="499" y="81"/>
                    </a:lnTo>
                    <a:lnTo>
                      <a:pt x="482" y="65"/>
                    </a:lnTo>
                    <a:lnTo>
                      <a:pt x="461" y="51"/>
                    </a:lnTo>
                    <a:lnTo>
                      <a:pt x="440" y="38"/>
                    </a:lnTo>
                    <a:lnTo>
                      <a:pt x="416" y="27"/>
                    </a:lnTo>
                    <a:lnTo>
                      <a:pt x="392" y="17"/>
                    </a:lnTo>
                    <a:lnTo>
                      <a:pt x="366" y="10"/>
                    </a:lnTo>
                    <a:lnTo>
                      <a:pt x="339" y="5"/>
                    </a:lnTo>
                    <a:lnTo>
                      <a:pt x="311" y="1"/>
                    </a:lnTo>
                    <a:lnTo>
                      <a:pt x="282" y="0"/>
                    </a:lnTo>
                    <a:lnTo>
                      <a:pt x="254" y="1"/>
                    </a:lnTo>
                    <a:lnTo>
                      <a:pt x="225" y="5"/>
                    </a:lnTo>
                    <a:lnTo>
                      <a:pt x="198" y="10"/>
                    </a:lnTo>
                    <a:lnTo>
                      <a:pt x="172" y="17"/>
                    </a:lnTo>
                    <a:lnTo>
                      <a:pt x="148" y="27"/>
                    </a:lnTo>
                    <a:lnTo>
                      <a:pt x="125" y="38"/>
                    </a:lnTo>
                    <a:lnTo>
                      <a:pt x="103" y="51"/>
                    </a:lnTo>
                    <a:lnTo>
                      <a:pt x="83" y="65"/>
                    </a:lnTo>
                    <a:lnTo>
                      <a:pt x="65" y="81"/>
                    </a:lnTo>
                    <a:lnTo>
                      <a:pt x="49" y="98"/>
                    </a:lnTo>
                    <a:lnTo>
                      <a:pt x="34" y="116"/>
                    </a:lnTo>
                    <a:lnTo>
                      <a:pt x="22" y="136"/>
                    </a:lnTo>
                    <a:lnTo>
                      <a:pt x="13" y="156"/>
                    </a:lnTo>
                    <a:lnTo>
                      <a:pt x="6" y="178"/>
                    </a:lnTo>
                    <a:lnTo>
                      <a:pt x="1" y="199"/>
                    </a:lnTo>
                    <a:lnTo>
                      <a:pt x="0" y="223"/>
                    </a:lnTo>
                    <a:lnTo>
                      <a:pt x="1" y="246"/>
                    </a:lnTo>
                    <a:lnTo>
                      <a:pt x="6" y="267"/>
                    </a:lnTo>
                    <a:lnTo>
                      <a:pt x="13" y="289"/>
                    </a:lnTo>
                    <a:lnTo>
                      <a:pt x="22" y="309"/>
                    </a:lnTo>
                    <a:lnTo>
                      <a:pt x="34" y="329"/>
                    </a:lnTo>
                    <a:lnTo>
                      <a:pt x="49" y="347"/>
                    </a:lnTo>
                    <a:lnTo>
                      <a:pt x="65" y="364"/>
                    </a:lnTo>
                    <a:lnTo>
                      <a:pt x="83" y="380"/>
                    </a:lnTo>
                    <a:lnTo>
                      <a:pt x="103" y="395"/>
                    </a:lnTo>
                    <a:lnTo>
                      <a:pt x="125" y="408"/>
                    </a:lnTo>
                    <a:lnTo>
                      <a:pt x="148" y="420"/>
                    </a:lnTo>
                    <a:lnTo>
                      <a:pt x="172" y="429"/>
                    </a:lnTo>
                    <a:lnTo>
                      <a:pt x="198" y="436"/>
                    </a:lnTo>
                    <a:lnTo>
                      <a:pt x="225" y="442"/>
                    </a:lnTo>
                    <a:lnTo>
                      <a:pt x="254" y="445"/>
                    </a:lnTo>
                    <a:lnTo>
                      <a:pt x="282" y="446"/>
                    </a:lnTo>
                    <a:close/>
                  </a:path>
                </a:pathLst>
              </a:custGeom>
              <a:solidFill>
                <a:srgbClr val="C6D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2" name="Freeform 76"/>
              <p:cNvSpPr>
                <a:spLocks/>
              </p:cNvSpPr>
              <p:nvPr/>
            </p:nvSpPr>
            <p:spPr bwMode="auto">
              <a:xfrm>
                <a:off x="849510" y="1207618"/>
                <a:ext cx="439738" cy="347663"/>
              </a:xfrm>
              <a:custGeom>
                <a:avLst/>
                <a:gdLst>
                  <a:gd name="T0" fmla="*/ 305 w 554"/>
                  <a:gd name="T1" fmla="*/ 437 h 439"/>
                  <a:gd name="T2" fmla="*/ 359 w 554"/>
                  <a:gd name="T3" fmla="*/ 428 h 439"/>
                  <a:gd name="T4" fmla="*/ 409 w 554"/>
                  <a:gd name="T5" fmla="*/ 412 h 439"/>
                  <a:gd name="T6" fmla="*/ 452 w 554"/>
                  <a:gd name="T7" fmla="*/ 389 h 439"/>
                  <a:gd name="T8" fmla="*/ 490 w 554"/>
                  <a:gd name="T9" fmla="*/ 359 h 439"/>
                  <a:gd name="T10" fmla="*/ 520 w 554"/>
                  <a:gd name="T11" fmla="*/ 324 h 439"/>
                  <a:gd name="T12" fmla="*/ 541 w 554"/>
                  <a:gd name="T13" fmla="*/ 285 h 439"/>
                  <a:gd name="T14" fmla="*/ 553 w 554"/>
                  <a:gd name="T15" fmla="*/ 241 h 439"/>
                  <a:gd name="T16" fmla="*/ 553 w 554"/>
                  <a:gd name="T17" fmla="*/ 198 h 439"/>
                  <a:gd name="T18" fmla="*/ 541 w 554"/>
                  <a:gd name="T19" fmla="*/ 154 h 439"/>
                  <a:gd name="T20" fmla="*/ 520 w 554"/>
                  <a:gd name="T21" fmla="*/ 115 h 439"/>
                  <a:gd name="T22" fmla="*/ 490 w 554"/>
                  <a:gd name="T23" fmla="*/ 80 h 439"/>
                  <a:gd name="T24" fmla="*/ 452 w 554"/>
                  <a:gd name="T25" fmla="*/ 50 h 439"/>
                  <a:gd name="T26" fmla="*/ 409 w 554"/>
                  <a:gd name="T27" fmla="*/ 27 h 439"/>
                  <a:gd name="T28" fmla="*/ 359 w 554"/>
                  <a:gd name="T29" fmla="*/ 11 h 439"/>
                  <a:gd name="T30" fmla="*/ 305 w 554"/>
                  <a:gd name="T31" fmla="*/ 2 h 439"/>
                  <a:gd name="T32" fmla="*/ 249 w 554"/>
                  <a:gd name="T33" fmla="*/ 2 h 439"/>
                  <a:gd name="T34" fmla="*/ 194 w 554"/>
                  <a:gd name="T35" fmla="*/ 11 h 439"/>
                  <a:gd name="T36" fmla="*/ 145 w 554"/>
                  <a:gd name="T37" fmla="*/ 27 h 439"/>
                  <a:gd name="T38" fmla="*/ 101 w 554"/>
                  <a:gd name="T39" fmla="*/ 50 h 439"/>
                  <a:gd name="T40" fmla="*/ 63 w 554"/>
                  <a:gd name="T41" fmla="*/ 80 h 439"/>
                  <a:gd name="T42" fmla="*/ 33 w 554"/>
                  <a:gd name="T43" fmla="*/ 115 h 439"/>
                  <a:gd name="T44" fmla="*/ 13 w 554"/>
                  <a:gd name="T45" fmla="*/ 154 h 439"/>
                  <a:gd name="T46" fmla="*/ 1 w 554"/>
                  <a:gd name="T47" fmla="*/ 198 h 439"/>
                  <a:gd name="T48" fmla="*/ 1 w 554"/>
                  <a:gd name="T49" fmla="*/ 241 h 439"/>
                  <a:gd name="T50" fmla="*/ 13 w 554"/>
                  <a:gd name="T51" fmla="*/ 285 h 439"/>
                  <a:gd name="T52" fmla="*/ 33 w 554"/>
                  <a:gd name="T53" fmla="*/ 324 h 439"/>
                  <a:gd name="T54" fmla="*/ 63 w 554"/>
                  <a:gd name="T55" fmla="*/ 359 h 439"/>
                  <a:gd name="T56" fmla="*/ 101 w 554"/>
                  <a:gd name="T57" fmla="*/ 389 h 439"/>
                  <a:gd name="T58" fmla="*/ 145 w 554"/>
                  <a:gd name="T59" fmla="*/ 412 h 439"/>
                  <a:gd name="T60" fmla="*/ 194 w 554"/>
                  <a:gd name="T61" fmla="*/ 428 h 439"/>
                  <a:gd name="T62" fmla="*/ 249 w 554"/>
                  <a:gd name="T63" fmla="*/ 437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4" h="439">
                    <a:moveTo>
                      <a:pt x="277" y="439"/>
                    </a:moveTo>
                    <a:lnTo>
                      <a:pt x="305" y="437"/>
                    </a:lnTo>
                    <a:lnTo>
                      <a:pt x="333" y="434"/>
                    </a:lnTo>
                    <a:lnTo>
                      <a:pt x="359" y="428"/>
                    </a:lnTo>
                    <a:lnTo>
                      <a:pt x="384" y="421"/>
                    </a:lnTo>
                    <a:lnTo>
                      <a:pt x="409" y="412"/>
                    </a:lnTo>
                    <a:lnTo>
                      <a:pt x="432" y="402"/>
                    </a:lnTo>
                    <a:lnTo>
                      <a:pt x="452" y="389"/>
                    </a:lnTo>
                    <a:lnTo>
                      <a:pt x="473" y="374"/>
                    </a:lnTo>
                    <a:lnTo>
                      <a:pt x="490" y="359"/>
                    </a:lnTo>
                    <a:lnTo>
                      <a:pt x="506" y="342"/>
                    </a:lnTo>
                    <a:lnTo>
                      <a:pt x="520" y="324"/>
                    </a:lnTo>
                    <a:lnTo>
                      <a:pt x="532" y="305"/>
                    </a:lnTo>
                    <a:lnTo>
                      <a:pt x="541" y="285"/>
                    </a:lnTo>
                    <a:lnTo>
                      <a:pt x="548" y="263"/>
                    </a:lnTo>
                    <a:lnTo>
                      <a:pt x="553" y="241"/>
                    </a:lnTo>
                    <a:lnTo>
                      <a:pt x="554" y="220"/>
                    </a:lnTo>
                    <a:lnTo>
                      <a:pt x="553" y="198"/>
                    </a:lnTo>
                    <a:lnTo>
                      <a:pt x="548" y="176"/>
                    </a:lnTo>
                    <a:lnTo>
                      <a:pt x="541" y="154"/>
                    </a:lnTo>
                    <a:lnTo>
                      <a:pt x="532" y="134"/>
                    </a:lnTo>
                    <a:lnTo>
                      <a:pt x="520" y="115"/>
                    </a:lnTo>
                    <a:lnTo>
                      <a:pt x="506" y="97"/>
                    </a:lnTo>
                    <a:lnTo>
                      <a:pt x="490" y="80"/>
                    </a:lnTo>
                    <a:lnTo>
                      <a:pt x="473" y="65"/>
                    </a:lnTo>
                    <a:lnTo>
                      <a:pt x="452" y="50"/>
                    </a:lnTo>
                    <a:lnTo>
                      <a:pt x="432" y="37"/>
                    </a:lnTo>
                    <a:lnTo>
                      <a:pt x="409" y="27"/>
                    </a:lnTo>
                    <a:lnTo>
                      <a:pt x="384" y="18"/>
                    </a:lnTo>
                    <a:lnTo>
                      <a:pt x="359" y="11"/>
                    </a:lnTo>
                    <a:lnTo>
                      <a:pt x="333" y="5"/>
                    </a:lnTo>
                    <a:lnTo>
                      <a:pt x="305" y="2"/>
                    </a:lnTo>
                    <a:lnTo>
                      <a:pt x="277" y="0"/>
                    </a:lnTo>
                    <a:lnTo>
                      <a:pt x="249" y="2"/>
                    </a:lnTo>
                    <a:lnTo>
                      <a:pt x="221" y="5"/>
                    </a:lnTo>
                    <a:lnTo>
                      <a:pt x="194" y="11"/>
                    </a:lnTo>
                    <a:lnTo>
                      <a:pt x="169" y="18"/>
                    </a:lnTo>
                    <a:lnTo>
                      <a:pt x="145" y="27"/>
                    </a:lnTo>
                    <a:lnTo>
                      <a:pt x="122" y="37"/>
                    </a:lnTo>
                    <a:lnTo>
                      <a:pt x="101" y="50"/>
                    </a:lnTo>
                    <a:lnTo>
                      <a:pt x="82" y="65"/>
                    </a:lnTo>
                    <a:lnTo>
                      <a:pt x="63" y="80"/>
                    </a:lnTo>
                    <a:lnTo>
                      <a:pt x="47" y="97"/>
                    </a:lnTo>
                    <a:lnTo>
                      <a:pt x="33" y="115"/>
                    </a:lnTo>
                    <a:lnTo>
                      <a:pt x="22" y="134"/>
                    </a:lnTo>
                    <a:lnTo>
                      <a:pt x="13" y="154"/>
                    </a:lnTo>
                    <a:lnTo>
                      <a:pt x="6" y="176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1"/>
                    </a:lnTo>
                    <a:lnTo>
                      <a:pt x="6" y="263"/>
                    </a:lnTo>
                    <a:lnTo>
                      <a:pt x="13" y="285"/>
                    </a:lnTo>
                    <a:lnTo>
                      <a:pt x="22" y="305"/>
                    </a:lnTo>
                    <a:lnTo>
                      <a:pt x="33" y="324"/>
                    </a:lnTo>
                    <a:lnTo>
                      <a:pt x="47" y="342"/>
                    </a:lnTo>
                    <a:lnTo>
                      <a:pt x="63" y="359"/>
                    </a:lnTo>
                    <a:lnTo>
                      <a:pt x="82" y="374"/>
                    </a:lnTo>
                    <a:lnTo>
                      <a:pt x="101" y="389"/>
                    </a:lnTo>
                    <a:lnTo>
                      <a:pt x="122" y="402"/>
                    </a:lnTo>
                    <a:lnTo>
                      <a:pt x="145" y="412"/>
                    </a:lnTo>
                    <a:lnTo>
                      <a:pt x="169" y="421"/>
                    </a:lnTo>
                    <a:lnTo>
                      <a:pt x="194" y="428"/>
                    </a:lnTo>
                    <a:lnTo>
                      <a:pt x="221" y="434"/>
                    </a:lnTo>
                    <a:lnTo>
                      <a:pt x="249" y="437"/>
                    </a:lnTo>
                    <a:lnTo>
                      <a:pt x="277" y="439"/>
                    </a:lnTo>
                    <a:close/>
                  </a:path>
                </a:pathLst>
              </a:custGeom>
              <a:solidFill>
                <a:srgbClr val="CE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3" name="Freeform 77"/>
              <p:cNvSpPr>
                <a:spLocks/>
              </p:cNvSpPr>
              <p:nvPr/>
            </p:nvSpPr>
            <p:spPr bwMode="auto">
              <a:xfrm>
                <a:off x="854272" y="1212381"/>
                <a:ext cx="430213" cy="341313"/>
              </a:xfrm>
              <a:custGeom>
                <a:avLst/>
                <a:gdLst>
                  <a:gd name="T0" fmla="*/ 299 w 542"/>
                  <a:gd name="T1" fmla="*/ 429 h 430"/>
                  <a:gd name="T2" fmla="*/ 352 w 542"/>
                  <a:gd name="T3" fmla="*/ 421 h 430"/>
                  <a:gd name="T4" fmla="*/ 400 w 542"/>
                  <a:gd name="T5" fmla="*/ 404 h 430"/>
                  <a:gd name="T6" fmla="*/ 444 w 542"/>
                  <a:gd name="T7" fmla="*/ 381 h 430"/>
                  <a:gd name="T8" fmla="*/ 480 w 542"/>
                  <a:gd name="T9" fmla="*/ 352 h 430"/>
                  <a:gd name="T10" fmla="*/ 510 w 542"/>
                  <a:gd name="T11" fmla="*/ 317 h 430"/>
                  <a:gd name="T12" fmla="*/ 529 w 542"/>
                  <a:gd name="T13" fmla="*/ 279 h 430"/>
                  <a:gd name="T14" fmla="*/ 541 w 542"/>
                  <a:gd name="T15" fmla="*/ 236 h 430"/>
                  <a:gd name="T16" fmla="*/ 541 w 542"/>
                  <a:gd name="T17" fmla="*/ 193 h 430"/>
                  <a:gd name="T18" fmla="*/ 529 w 542"/>
                  <a:gd name="T19" fmla="*/ 151 h 430"/>
                  <a:gd name="T20" fmla="*/ 510 w 542"/>
                  <a:gd name="T21" fmla="*/ 112 h 430"/>
                  <a:gd name="T22" fmla="*/ 480 w 542"/>
                  <a:gd name="T23" fmla="*/ 78 h 430"/>
                  <a:gd name="T24" fmla="*/ 444 w 542"/>
                  <a:gd name="T25" fmla="*/ 48 h 430"/>
                  <a:gd name="T26" fmla="*/ 400 w 542"/>
                  <a:gd name="T27" fmla="*/ 25 h 430"/>
                  <a:gd name="T28" fmla="*/ 352 w 542"/>
                  <a:gd name="T29" fmla="*/ 9 h 430"/>
                  <a:gd name="T30" fmla="*/ 299 w 542"/>
                  <a:gd name="T31" fmla="*/ 1 h 430"/>
                  <a:gd name="T32" fmla="*/ 244 w 542"/>
                  <a:gd name="T33" fmla="*/ 1 h 430"/>
                  <a:gd name="T34" fmla="*/ 191 w 542"/>
                  <a:gd name="T35" fmla="*/ 9 h 430"/>
                  <a:gd name="T36" fmla="*/ 141 w 542"/>
                  <a:gd name="T37" fmla="*/ 25 h 430"/>
                  <a:gd name="T38" fmla="*/ 99 w 542"/>
                  <a:gd name="T39" fmla="*/ 48 h 430"/>
                  <a:gd name="T40" fmla="*/ 62 w 542"/>
                  <a:gd name="T41" fmla="*/ 78 h 430"/>
                  <a:gd name="T42" fmla="*/ 32 w 542"/>
                  <a:gd name="T43" fmla="*/ 112 h 430"/>
                  <a:gd name="T44" fmla="*/ 12 w 542"/>
                  <a:gd name="T45" fmla="*/ 151 h 430"/>
                  <a:gd name="T46" fmla="*/ 1 w 542"/>
                  <a:gd name="T47" fmla="*/ 193 h 430"/>
                  <a:gd name="T48" fmla="*/ 1 w 542"/>
                  <a:gd name="T49" fmla="*/ 236 h 430"/>
                  <a:gd name="T50" fmla="*/ 12 w 542"/>
                  <a:gd name="T51" fmla="*/ 279 h 430"/>
                  <a:gd name="T52" fmla="*/ 32 w 542"/>
                  <a:gd name="T53" fmla="*/ 317 h 430"/>
                  <a:gd name="T54" fmla="*/ 62 w 542"/>
                  <a:gd name="T55" fmla="*/ 352 h 430"/>
                  <a:gd name="T56" fmla="*/ 99 w 542"/>
                  <a:gd name="T57" fmla="*/ 381 h 430"/>
                  <a:gd name="T58" fmla="*/ 141 w 542"/>
                  <a:gd name="T59" fmla="*/ 404 h 430"/>
                  <a:gd name="T60" fmla="*/ 191 w 542"/>
                  <a:gd name="T61" fmla="*/ 421 h 430"/>
                  <a:gd name="T62" fmla="*/ 244 w 542"/>
                  <a:gd name="T63" fmla="*/ 42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2" h="430">
                    <a:moveTo>
                      <a:pt x="271" y="430"/>
                    </a:moveTo>
                    <a:lnTo>
                      <a:pt x="299" y="429"/>
                    </a:lnTo>
                    <a:lnTo>
                      <a:pt x="325" y="426"/>
                    </a:lnTo>
                    <a:lnTo>
                      <a:pt x="352" y="421"/>
                    </a:lnTo>
                    <a:lnTo>
                      <a:pt x="377" y="413"/>
                    </a:lnTo>
                    <a:lnTo>
                      <a:pt x="400" y="404"/>
                    </a:lnTo>
                    <a:lnTo>
                      <a:pt x="422" y="393"/>
                    </a:lnTo>
                    <a:lnTo>
                      <a:pt x="444" y="381"/>
                    </a:lnTo>
                    <a:lnTo>
                      <a:pt x="463" y="367"/>
                    </a:lnTo>
                    <a:lnTo>
                      <a:pt x="480" y="352"/>
                    </a:lnTo>
                    <a:lnTo>
                      <a:pt x="496" y="334"/>
                    </a:lnTo>
                    <a:lnTo>
                      <a:pt x="510" y="317"/>
                    </a:lnTo>
                    <a:lnTo>
                      <a:pt x="521" y="299"/>
                    </a:lnTo>
                    <a:lnTo>
                      <a:pt x="529" y="279"/>
                    </a:lnTo>
                    <a:lnTo>
                      <a:pt x="536" y="258"/>
                    </a:lnTo>
                    <a:lnTo>
                      <a:pt x="541" y="236"/>
                    </a:lnTo>
                    <a:lnTo>
                      <a:pt x="542" y="215"/>
                    </a:lnTo>
                    <a:lnTo>
                      <a:pt x="541" y="193"/>
                    </a:lnTo>
                    <a:lnTo>
                      <a:pt x="536" y="171"/>
                    </a:lnTo>
                    <a:lnTo>
                      <a:pt x="529" y="151"/>
                    </a:lnTo>
                    <a:lnTo>
                      <a:pt x="521" y="130"/>
                    </a:lnTo>
                    <a:lnTo>
                      <a:pt x="510" y="112"/>
                    </a:lnTo>
                    <a:lnTo>
                      <a:pt x="496" y="95"/>
                    </a:lnTo>
                    <a:lnTo>
                      <a:pt x="480" y="78"/>
                    </a:lnTo>
                    <a:lnTo>
                      <a:pt x="463" y="62"/>
                    </a:lnTo>
                    <a:lnTo>
                      <a:pt x="444" y="48"/>
                    </a:lnTo>
                    <a:lnTo>
                      <a:pt x="422" y="37"/>
                    </a:lnTo>
                    <a:lnTo>
                      <a:pt x="400" y="25"/>
                    </a:lnTo>
                    <a:lnTo>
                      <a:pt x="377" y="17"/>
                    </a:lnTo>
                    <a:lnTo>
                      <a:pt x="352" y="9"/>
                    </a:lnTo>
                    <a:lnTo>
                      <a:pt x="325" y="5"/>
                    </a:lnTo>
                    <a:lnTo>
                      <a:pt x="299" y="1"/>
                    </a:lnTo>
                    <a:lnTo>
                      <a:pt x="271" y="0"/>
                    </a:lnTo>
                    <a:lnTo>
                      <a:pt x="244" y="1"/>
                    </a:lnTo>
                    <a:lnTo>
                      <a:pt x="216" y="5"/>
                    </a:lnTo>
                    <a:lnTo>
                      <a:pt x="191" y="9"/>
                    </a:lnTo>
                    <a:lnTo>
                      <a:pt x="165" y="17"/>
                    </a:lnTo>
                    <a:lnTo>
                      <a:pt x="141" y="25"/>
                    </a:lnTo>
                    <a:lnTo>
                      <a:pt x="119" y="37"/>
                    </a:lnTo>
                    <a:lnTo>
                      <a:pt x="99" y="48"/>
                    </a:lnTo>
                    <a:lnTo>
                      <a:pt x="79" y="62"/>
                    </a:lnTo>
                    <a:lnTo>
                      <a:pt x="62" y="78"/>
                    </a:lnTo>
                    <a:lnTo>
                      <a:pt x="46" y="95"/>
                    </a:lnTo>
                    <a:lnTo>
                      <a:pt x="32" y="112"/>
                    </a:lnTo>
                    <a:lnTo>
                      <a:pt x="20" y="130"/>
                    </a:lnTo>
                    <a:lnTo>
                      <a:pt x="12" y="151"/>
                    </a:lnTo>
                    <a:lnTo>
                      <a:pt x="5" y="171"/>
                    </a:lnTo>
                    <a:lnTo>
                      <a:pt x="1" y="193"/>
                    </a:lnTo>
                    <a:lnTo>
                      <a:pt x="0" y="215"/>
                    </a:lnTo>
                    <a:lnTo>
                      <a:pt x="1" y="236"/>
                    </a:lnTo>
                    <a:lnTo>
                      <a:pt x="5" y="258"/>
                    </a:lnTo>
                    <a:lnTo>
                      <a:pt x="12" y="279"/>
                    </a:lnTo>
                    <a:lnTo>
                      <a:pt x="20" y="299"/>
                    </a:lnTo>
                    <a:lnTo>
                      <a:pt x="32" y="317"/>
                    </a:lnTo>
                    <a:lnTo>
                      <a:pt x="46" y="334"/>
                    </a:lnTo>
                    <a:lnTo>
                      <a:pt x="62" y="352"/>
                    </a:lnTo>
                    <a:lnTo>
                      <a:pt x="79" y="367"/>
                    </a:lnTo>
                    <a:lnTo>
                      <a:pt x="99" y="381"/>
                    </a:lnTo>
                    <a:lnTo>
                      <a:pt x="119" y="393"/>
                    </a:lnTo>
                    <a:lnTo>
                      <a:pt x="141" y="404"/>
                    </a:lnTo>
                    <a:lnTo>
                      <a:pt x="165" y="413"/>
                    </a:lnTo>
                    <a:lnTo>
                      <a:pt x="191" y="421"/>
                    </a:lnTo>
                    <a:lnTo>
                      <a:pt x="216" y="426"/>
                    </a:lnTo>
                    <a:lnTo>
                      <a:pt x="244" y="429"/>
                    </a:lnTo>
                    <a:lnTo>
                      <a:pt x="271" y="430"/>
                    </a:lnTo>
                    <a:close/>
                  </a:path>
                </a:pathLst>
              </a:custGeom>
              <a:solidFill>
                <a:srgbClr val="D3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4" name="Freeform 78"/>
              <p:cNvSpPr>
                <a:spLocks/>
              </p:cNvSpPr>
              <p:nvPr/>
            </p:nvSpPr>
            <p:spPr bwMode="auto">
              <a:xfrm>
                <a:off x="859035" y="1213968"/>
                <a:ext cx="422275" cy="334963"/>
              </a:xfrm>
              <a:custGeom>
                <a:avLst/>
                <a:gdLst>
                  <a:gd name="T0" fmla="*/ 295 w 533"/>
                  <a:gd name="T1" fmla="*/ 420 h 422"/>
                  <a:gd name="T2" fmla="*/ 346 w 533"/>
                  <a:gd name="T3" fmla="*/ 412 h 422"/>
                  <a:gd name="T4" fmla="*/ 394 w 533"/>
                  <a:gd name="T5" fmla="*/ 396 h 422"/>
                  <a:gd name="T6" fmla="*/ 437 w 533"/>
                  <a:gd name="T7" fmla="*/ 373 h 422"/>
                  <a:gd name="T8" fmla="*/ 472 w 533"/>
                  <a:gd name="T9" fmla="*/ 344 h 422"/>
                  <a:gd name="T10" fmla="*/ 501 w 533"/>
                  <a:gd name="T11" fmla="*/ 311 h 422"/>
                  <a:gd name="T12" fmla="*/ 522 w 533"/>
                  <a:gd name="T13" fmla="*/ 273 h 422"/>
                  <a:gd name="T14" fmla="*/ 532 w 533"/>
                  <a:gd name="T15" fmla="*/ 232 h 422"/>
                  <a:gd name="T16" fmla="*/ 532 w 533"/>
                  <a:gd name="T17" fmla="*/ 189 h 422"/>
                  <a:gd name="T18" fmla="*/ 522 w 533"/>
                  <a:gd name="T19" fmla="*/ 148 h 422"/>
                  <a:gd name="T20" fmla="*/ 501 w 533"/>
                  <a:gd name="T21" fmla="*/ 110 h 422"/>
                  <a:gd name="T22" fmla="*/ 472 w 533"/>
                  <a:gd name="T23" fmla="*/ 77 h 422"/>
                  <a:gd name="T24" fmla="*/ 437 w 533"/>
                  <a:gd name="T25" fmla="*/ 48 h 422"/>
                  <a:gd name="T26" fmla="*/ 394 w 533"/>
                  <a:gd name="T27" fmla="*/ 25 h 422"/>
                  <a:gd name="T28" fmla="*/ 346 w 533"/>
                  <a:gd name="T29" fmla="*/ 9 h 422"/>
                  <a:gd name="T30" fmla="*/ 295 w 533"/>
                  <a:gd name="T31" fmla="*/ 1 h 422"/>
                  <a:gd name="T32" fmla="*/ 240 w 533"/>
                  <a:gd name="T33" fmla="*/ 1 h 422"/>
                  <a:gd name="T34" fmla="*/ 188 w 533"/>
                  <a:gd name="T35" fmla="*/ 9 h 422"/>
                  <a:gd name="T36" fmla="*/ 140 w 533"/>
                  <a:gd name="T37" fmla="*/ 25 h 422"/>
                  <a:gd name="T38" fmla="*/ 97 w 533"/>
                  <a:gd name="T39" fmla="*/ 48 h 422"/>
                  <a:gd name="T40" fmla="*/ 61 w 533"/>
                  <a:gd name="T41" fmla="*/ 77 h 422"/>
                  <a:gd name="T42" fmla="*/ 32 w 533"/>
                  <a:gd name="T43" fmla="*/ 110 h 422"/>
                  <a:gd name="T44" fmla="*/ 12 w 533"/>
                  <a:gd name="T45" fmla="*/ 148 h 422"/>
                  <a:gd name="T46" fmla="*/ 1 w 533"/>
                  <a:gd name="T47" fmla="*/ 189 h 422"/>
                  <a:gd name="T48" fmla="*/ 1 w 533"/>
                  <a:gd name="T49" fmla="*/ 232 h 422"/>
                  <a:gd name="T50" fmla="*/ 12 w 533"/>
                  <a:gd name="T51" fmla="*/ 273 h 422"/>
                  <a:gd name="T52" fmla="*/ 32 w 533"/>
                  <a:gd name="T53" fmla="*/ 311 h 422"/>
                  <a:gd name="T54" fmla="*/ 61 w 533"/>
                  <a:gd name="T55" fmla="*/ 344 h 422"/>
                  <a:gd name="T56" fmla="*/ 97 w 533"/>
                  <a:gd name="T57" fmla="*/ 373 h 422"/>
                  <a:gd name="T58" fmla="*/ 140 w 533"/>
                  <a:gd name="T59" fmla="*/ 396 h 422"/>
                  <a:gd name="T60" fmla="*/ 188 w 533"/>
                  <a:gd name="T61" fmla="*/ 412 h 422"/>
                  <a:gd name="T62" fmla="*/ 240 w 533"/>
                  <a:gd name="T63" fmla="*/ 42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3" h="422">
                    <a:moveTo>
                      <a:pt x="267" y="422"/>
                    </a:moveTo>
                    <a:lnTo>
                      <a:pt x="295" y="420"/>
                    </a:lnTo>
                    <a:lnTo>
                      <a:pt x="320" y="417"/>
                    </a:lnTo>
                    <a:lnTo>
                      <a:pt x="346" y="412"/>
                    </a:lnTo>
                    <a:lnTo>
                      <a:pt x="371" y="405"/>
                    </a:lnTo>
                    <a:lnTo>
                      <a:pt x="394" y="396"/>
                    </a:lnTo>
                    <a:lnTo>
                      <a:pt x="416" y="386"/>
                    </a:lnTo>
                    <a:lnTo>
                      <a:pt x="437" y="373"/>
                    </a:lnTo>
                    <a:lnTo>
                      <a:pt x="455" y="359"/>
                    </a:lnTo>
                    <a:lnTo>
                      <a:pt x="472" y="344"/>
                    </a:lnTo>
                    <a:lnTo>
                      <a:pt x="487" y="328"/>
                    </a:lnTo>
                    <a:lnTo>
                      <a:pt x="501" y="311"/>
                    </a:lnTo>
                    <a:lnTo>
                      <a:pt x="513" y="292"/>
                    </a:lnTo>
                    <a:lnTo>
                      <a:pt x="522" y="273"/>
                    </a:lnTo>
                    <a:lnTo>
                      <a:pt x="528" y="253"/>
                    </a:lnTo>
                    <a:lnTo>
                      <a:pt x="532" y="232"/>
                    </a:lnTo>
                    <a:lnTo>
                      <a:pt x="533" y="211"/>
                    </a:lnTo>
                    <a:lnTo>
                      <a:pt x="532" y="189"/>
                    </a:lnTo>
                    <a:lnTo>
                      <a:pt x="528" y="168"/>
                    </a:lnTo>
                    <a:lnTo>
                      <a:pt x="522" y="148"/>
                    </a:lnTo>
                    <a:lnTo>
                      <a:pt x="513" y="129"/>
                    </a:lnTo>
                    <a:lnTo>
                      <a:pt x="501" y="110"/>
                    </a:lnTo>
                    <a:lnTo>
                      <a:pt x="487" y="93"/>
                    </a:lnTo>
                    <a:lnTo>
                      <a:pt x="472" y="77"/>
                    </a:lnTo>
                    <a:lnTo>
                      <a:pt x="455" y="62"/>
                    </a:lnTo>
                    <a:lnTo>
                      <a:pt x="437" y="48"/>
                    </a:lnTo>
                    <a:lnTo>
                      <a:pt x="416" y="35"/>
                    </a:lnTo>
                    <a:lnTo>
                      <a:pt x="394" y="25"/>
                    </a:lnTo>
                    <a:lnTo>
                      <a:pt x="371" y="16"/>
                    </a:lnTo>
                    <a:lnTo>
                      <a:pt x="346" y="9"/>
                    </a:lnTo>
                    <a:lnTo>
                      <a:pt x="320" y="4"/>
                    </a:lnTo>
                    <a:lnTo>
                      <a:pt x="295" y="1"/>
                    </a:lnTo>
                    <a:lnTo>
                      <a:pt x="267" y="0"/>
                    </a:lnTo>
                    <a:lnTo>
                      <a:pt x="240" y="1"/>
                    </a:lnTo>
                    <a:lnTo>
                      <a:pt x="213" y="4"/>
                    </a:lnTo>
                    <a:lnTo>
                      <a:pt x="188" y="9"/>
                    </a:lnTo>
                    <a:lnTo>
                      <a:pt x="164" y="16"/>
                    </a:lnTo>
                    <a:lnTo>
                      <a:pt x="140" y="25"/>
                    </a:lnTo>
                    <a:lnTo>
                      <a:pt x="118" y="35"/>
                    </a:lnTo>
                    <a:lnTo>
                      <a:pt x="97" y="48"/>
                    </a:lnTo>
                    <a:lnTo>
                      <a:pt x="79" y="62"/>
                    </a:lnTo>
                    <a:lnTo>
                      <a:pt x="61" y="77"/>
                    </a:lnTo>
                    <a:lnTo>
                      <a:pt x="46" y="93"/>
                    </a:lnTo>
                    <a:lnTo>
                      <a:pt x="32" y="110"/>
                    </a:lnTo>
                    <a:lnTo>
                      <a:pt x="21" y="129"/>
                    </a:lnTo>
                    <a:lnTo>
                      <a:pt x="12" y="148"/>
                    </a:lnTo>
                    <a:lnTo>
                      <a:pt x="6" y="168"/>
                    </a:lnTo>
                    <a:lnTo>
                      <a:pt x="1" y="189"/>
                    </a:lnTo>
                    <a:lnTo>
                      <a:pt x="0" y="211"/>
                    </a:lnTo>
                    <a:lnTo>
                      <a:pt x="1" y="232"/>
                    </a:lnTo>
                    <a:lnTo>
                      <a:pt x="6" y="253"/>
                    </a:lnTo>
                    <a:lnTo>
                      <a:pt x="12" y="273"/>
                    </a:lnTo>
                    <a:lnTo>
                      <a:pt x="21" y="292"/>
                    </a:lnTo>
                    <a:lnTo>
                      <a:pt x="32" y="311"/>
                    </a:lnTo>
                    <a:lnTo>
                      <a:pt x="46" y="328"/>
                    </a:lnTo>
                    <a:lnTo>
                      <a:pt x="61" y="344"/>
                    </a:lnTo>
                    <a:lnTo>
                      <a:pt x="79" y="359"/>
                    </a:lnTo>
                    <a:lnTo>
                      <a:pt x="97" y="373"/>
                    </a:lnTo>
                    <a:lnTo>
                      <a:pt x="118" y="386"/>
                    </a:lnTo>
                    <a:lnTo>
                      <a:pt x="140" y="396"/>
                    </a:lnTo>
                    <a:lnTo>
                      <a:pt x="164" y="405"/>
                    </a:lnTo>
                    <a:lnTo>
                      <a:pt x="188" y="412"/>
                    </a:lnTo>
                    <a:lnTo>
                      <a:pt x="213" y="417"/>
                    </a:lnTo>
                    <a:lnTo>
                      <a:pt x="240" y="420"/>
                    </a:lnTo>
                    <a:lnTo>
                      <a:pt x="267" y="422"/>
                    </a:lnTo>
                    <a:close/>
                  </a:path>
                </a:pathLst>
              </a:custGeom>
              <a:solidFill>
                <a:srgbClr val="DD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5" name="Freeform 79"/>
              <p:cNvSpPr>
                <a:spLocks/>
              </p:cNvSpPr>
              <p:nvPr/>
            </p:nvSpPr>
            <p:spPr bwMode="auto">
              <a:xfrm>
                <a:off x="863797" y="1218731"/>
                <a:ext cx="412750" cy="328613"/>
              </a:xfrm>
              <a:custGeom>
                <a:avLst/>
                <a:gdLst>
                  <a:gd name="T0" fmla="*/ 288 w 522"/>
                  <a:gd name="T1" fmla="*/ 413 h 414"/>
                  <a:gd name="T2" fmla="*/ 339 w 522"/>
                  <a:gd name="T3" fmla="*/ 405 h 414"/>
                  <a:gd name="T4" fmla="*/ 386 w 522"/>
                  <a:gd name="T5" fmla="*/ 389 h 414"/>
                  <a:gd name="T6" fmla="*/ 427 w 522"/>
                  <a:gd name="T7" fmla="*/ 367 h 414"/>
                  <a:gd name="T8" fmla="*/ 462 w 522"/>
                  <a:gd name="T9" fmla="*/ 338 h 414"/>
                  <a:gd name="T10" fmla="*/ 490 w 522"/>
                  <a:gd name="T11" fmla="*/ 306 h 414"/>
                  <a:gd name="T12" fmla="*/ 510 w 522"/>
                  <a:gd name="T13" fmla="*/ 268 h 414"/>
                  <a:gd name="T14" fmla="*/ 520 w 522"/>
                  <a:gd name="T15" fmla="*/ 227 h 414"/>
                  <a:gd name="T16" fmla="*/ 520 w 522"/>
                  <a:gd name="T17" fmla="*/ 186 h 414"/>
                  <a:gd name="T18" fmla="*/ 510 w 522"/>
                  <a:gd name="T19" fmla="*/ 145 h 414"/>
                  <a:gd name="T20" fmla="*/ 490 w 522"/>
                  <a:gd name="T21" fmla="*/ 109 h 414"/>
                  <a:gd name="T22" fmla="*/ 462 w 522"/>
                  <a:gd name="T23" fmla="*/ 75 h 414"/>
                  <a:gd name="T24" fmla="*/ 427 w 522"/>
                  <a:gd name="T25" fmla="*/ 47 h 414"/>
                  <a:gd name="T26" fmla="*/ 386 w 522"/>
                  <a:gd name="T27" fmla="*/ 26 h 414"/>
                  <a:gd name="T28" fmla="*/ 339 w 522"/>
                  <a:gd name="T29" fmla="*/ 9 h 414"/>
                  <a:gd name="T30" fmla="*/ 288 w 522"/>
                  <a:gd name="T31" fmla="*/ 1 h 414"/>
                  <a:gd name="T32" fmla="*/ 235 w 522"/>
                  <a:gd name="T33" fmla="*/ 1 h 414"/>
                  <a:gd name="T34" fmla="*/ 183 w 522"/>
                  <a:gd name="T35" fmla="*/ 9 h 414"/>
                  <a:gd name="T36" fmla="*/ 137 w 522"/>
                  <a:gd name="T37" fmla="*/ 26 h 414"/>
                  <a:gd name="T38" fmla="*/ 94 w 522"/>
                  <a:gd name="T39" fmla="*/ 47 h 414"/>
                  <a:gd name="T40" fmla="*/ 60 w 522"/>
                  <a:gd name="T41" fmla="*/ 75 h 414"/>
                  <a:gd name="T42" fmla="*/ 31 w 522"/>
                  <a:gd name="T43" fmla="*/ 109 h 414"/>
                  <a:gd name="T44" fmla="*/ 12 w 522"/>
                  <a:gd name="T45" fmla="*/ 145 h 414"/>
                  <a:gd name="T46" fmla="*/ 1 w 522"/>
                  <a:gd name="T47" fmla="*/ 186 h 414"/>
                  <a:gd name="T48" fmla="*/ 1 w 522"/>
                  <a:gd name="T49" fmla="*/ 227 h 414"/>
                  <a:gd name="T50" fmla="*/ 12 w 522"/>
                  <a:gd name="T51" fmla="*/ 268 h 414"/>
                  <a:gd name="T52" fmla="*/ 31 w 522"/>
                  <a:gd name="T53" fmla="*/ 306 h 414"/>
                  <a:gd name="T54" fmla="*/ 60 w 522"/>
                  <a:gd name="T55" fmla="*/ 338 h 414"/>
                  <a:gd name="T56" fmla="*/ 94 w 522"/>
                  <a:gd name="T57" fmla="*/ 367 h 414"/>
                  <a:gd name="T58" fmla="*/ 137 w 522"/>
                  <a:gd name="T59" fmla="*/ 389 h 414"/>
                  <a:gd name="T60" fmla="*/ 183 w 522"/>
                  <a:gd name="T61" fmla="*/ 405 h 414"/>
                  <a:gd name="T62" fmla="*/ 235 w 522"/>
                  <a:gd name="T63" fmla="*/ 413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2" h="414">
                    <a:moveTo>
                      <a:pt x="261" y="414"/>
                    </a:moveTo>
                    <a:lnTo>
                      <a:pt x="288" y="413"/>
                    </a:lnTo>
                    <a:lnTo>
                      <a:pt x="314" y="409"/>
                    </a:lnTo>
                    <a:lnTo>
                      <a:pt x="339" y="405"/>
                    </a:lnTo>
                    <a:lnTo>
                      <a:pt x="363" y="398"/>
                    </a:lnTo>
                    <a:lnTo>
                      <a:pt x="386" y="389"/>
                    </a:lnTo>
                    <a:lnTo>
                      <a:pt x="406" y="378"/>
                    </a:lnTo>
                    <a:lnTo>
                      <a:pt x="427" y="367"/>
                    </a:lnTo>
                    <a:lnTo>
                      <a:pt x="446" y="353"/>
                    </a:lnTo>
                    <a:lnTo>
                      <a:pt x="462" y="338"/>
                    </a:lnTo>
                    <a:lnTo>
                      <a:pt x="477" y="322"/>
                    </a:lnTo>
                    <a:lnTo>
                      <a:pt x="490" y="306"/>
                    </a:lnTo>
                    <a:lnTo>
                      <a:pt x="501" y="287"/>
                    </a:lnTo>
                    <a:lnTo>
                      <a:pt x="510" y="268"/>
                    </a:lnTo>
                    <a:lnTo>
                      <a:pt x="516" y="248"/>
                    </a:lnTo>
                    <a:lnTo>
                      <a:pt x="520" y="227"/>
                    </a:lnTo>
                    <a:lnTo>
                      <a:pt x="522" y="207"/>
                    </a:lnTo>
                    <a:lnTo>
                      <a:pt x="520" y="186"/>
                    </a:lnTo>
                    <a:lnTo>
                      <a:pt x="516" y="165"/>
                    </a:lnTo>
                    <a:lnTo>
                      <a:pt x="510" y="145"/>
                    </a:lnTo>
                    <a:lnTo>
                      <a:pt x="501" y="126"/>
                    </a:lnTo>
                    <a:lnTo>
                      <a:pt x="490" y="109"/>
                    </a:lnTo>
                    <a:lnTo>
                      <a:pt x="477" y="91"/>
                    </a:lnTo>
                    <a:lnTo>
                      <a:pt x="462" y="75"/>
                    </a:lnTo>
                    <a:lnTo>
                      <a:pt x="446" y="60"/>
                    </a:lnTo>
                    <a:lnTo>
                      <a:pt x="427" y="47"/>
                    </a:lnTo>
                    <a:lnTo>
                      <a:pt x="406" y="36"/>
                    </a:lnTo>
                    <a:lnTo>
                      <a:pt x="386" y="26"/>
                    </a:lnTo>
                    <a:lnTo>
                      <a:pt x="363" y="16"/>
                    </a:lnTo>
                    <a:lnTo>
                      <a:pt x="339" y="9"/>
                    </a:lnTo>
                    <a:lnTo>
                      <a:pt x="314" y="5"/>
                    </a:lnTo>
                    <a:lnTo>
                      <a:pt x="288" y="1"/>
                    </a:lnTo>
                    <a:lnTo>
                      <a:pt x="261" y="0"/>
                    </a:lnTo>
                    <a:lnTo>
                      <a:pt x="235" y="1"/>
                    </a:lnTo>
                    <a:lnTo>
                      <a:pt x="208" y="5"/>
                    </a:lnTo>
                    <a:lnTo>
                      <a:pt x="183" y="9"/>
                    </a:lnTo>
                    <a:lnTo>
                      <a:pt x="159" y="16"/>
                    </a:lnTo>
                    <a:lnTo>
                      <a:pt x="137" y="26"/>
                    </a:lnTo>
                    <a:lnTo>
                      <a:pt x="115" y="36"/>
                    </a:lnTo>
                    <a:lnTo>
                      <a:pt x="94" y="47"/>
                    </a:lnTo>
                    <a:lnTo>
                      <a:pt x="76" y="60"/>
                    </a:lnTo>
                    <a:lnTo>
                      <a:pt x="60" y="75"/>
                    </a:lnTo>
                    <a:lnTo>
                      <a:pt x="45" y="91"/>
                    </a:lnTo>
                    <a:lnTo>
                      <a:pt x="31" y="109"/>
                    </a:lnTo>
                    <a:lnTo>
                      <a:pt x="21" y="126"/>
                    </a:lnTo>
                    <a:lnTo>
                      <a:pt x="12" y="145"/>
                    </a:lnTo>
                    <a:lnTo>
                      <a:pt x="6" y="165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1" y="227"/>
                    </a:lnTo>
                    <a:lnTo>
                      <a:pt x="6" y="248"/>
                    </a:lnTo>
                    <a:lnTo>
                      <a:pt x="12" y="268"/>
                    </a:lnTo>
                    <a:lnTo>
                      <a:pt x="21" y="287"/>
                    </a:lnTo>
                    <a:lnTo>
                      <a:pt x="31" y="306"/>
                    </a:lnTo>
                    <a:lnTo>
                      <a:pt x="45" y="322"/>
                    </a:lnTo>
                    <a:lnTo>
                      <a:pt x="60" y="338"/>
                    </a:lnTo>
                    <a:lnTo>
                      <a:pt x="76" y="353"/>
                    </a:lnTo>
                    <a:lnTo>
                      <a:pt x="94" y="367"/>
                    </a:lnTo>
                    <a:lnTo>
                      <a:pt x="115" y="378"/>
                    </a:lnTo>
                    <a:lnTo>
                      <a:pt x="137" y="389"/>
                    </a:lnTo>
                    <a:lnTo>
                      <a:pt x="159" y="398"/>
                    </a:lnTo>
                    <a:lnTo>
                      <a:pt x="183" y="405"/>
                    </a:lnTo>
                    <a:lnTo>
                      <a:pt x="208" y="409"/>
                    </a:lnTo>
                    <a:lnTo>
                      <a:pt x="235" y="413"/>
                    </a:lnTo>
                    <a:lnTo>
                      <a:pt x="261" y="414"/>
                    </a:lnTo>
                    <a:close/>
                  </a:path>
                </a:pathLst>
              </a:custGeom>
              <a:solidFill>
                <a:srgbClr val="E2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6" name="Freeform 80"/>
              <p:cNvSpPr>
                <a:spLocks/>
              </p:cNvSpPr>
              <p:nvPr/>
            </p:nvSpPr>
            <p:spPr bwMode="auto">
              <a:xfrm>
                <a:off x="866972" y="1220318"/>
                <a:ext cx="406400" cy="322263"/>
              </a:xfrm>
              <a:custGeom>
                <a:avLst/>
                <a:gdLst>
                  <a:gd name="T0" fmla="*/ 283 w 512"/>
                  <a:gd name="T1" fmla="*/ 404 h 405"/>
                  <a:gd name="T2" fmla="*/ 332 w 512"/>
                  <a:gd name="T3" fmla="*/ 396 h 405"/>
                  <a:gd name="T4" fmla="*/ 378 w 512"/>
                  <a:gd name="T5" fmla="*/ 381 h 405"/>
                  <a:gd name="T6" fmla="*/ 419 w 512"/>
                  <a:gd name="T7" fmla="*/ 359 h 405"/>
                  <a:gd name="T8" fmla="*/ 453 w 512"/>
                  <a:gd name="T9" fmla="*/ 332 h 405"/>
                  <a:gd name="T10" fmla="*/ 481 w 512"/>
                  <a:gd name="T11" fmla="*/ 299 h 405"/>
                  <a:gd name="T12" fmla="*/ 500 w 512"/>
                  <a:gd name="T13" fmla="*/ 262 h 405"/>
                  <a:gd name="T14" fmla="*/ 511 w 512"/>
                  <a:gd name="T15" fmla="*/ 223 h 405"/>
                  <a:gd name="T16" fmla="*/ 511 w 512"/>
                  <a:gd name="T17" fmla="*/ 182 h 405"/>
                  <a:gd name="T18" fmla="*/ 500 w 512"/>
                  <a:gd name="T19" fmla="*/ 143 h 405"/>
                  <a:gd name="T20" fmla="*/ 481 w 512"/>
                  <a:gd name="T21" fmla="*/ 106 h 405"/>
                  <a:gd name="T22" fmla="*/ 453 w 512"/>
                  <a:gd name="T23" fmla="*/ 73 h 405"/>
                  <a:gd name="T24" fmla="*/ 419 w 512"/>
                  <a:gd name="T25" fmla="*/ 46 h 405"/>
                  <a:gd name="T26" fmla="*/ 378 w 512"/>
                  <a:gd name="T27" fmla="*/ 24 h 405"/>
                  <a:gd name="T28" fmla="*/ 332 w 512"/>
                  <a:gd name="T29" fmla="*/ 9 h 405"/>
                  <a:gd name="T30" fmla="*/ 283 w 512"/>
                  <a:gd name="T31" fmla="*/ 1 h 405"/>
                  <a:gd name="T32" fmla="*/ 230 w 512"/>
                  <a:gd name="T33" fmla="*/ 1 h 405"/>
                  <a:gd name="T34" fmla="*/ 180 w 512"/>
                  <a:gd name="T35" fmla="*/ 9 h 405"/>
                  <a:gd name="T36" fmla="*/ 134 w 512"/>
                  <a:gd name="T37" fmla="*/ 24 h 405"/>
                  <a:gd name="T38" fmla="*/ 93 w 512"/>
                  <a:gd name="T39" fmla="*/ 46 h 405"/>
                  <a:gd name="T40" fmla="*/ 58 w 512"/>
                  <a:gd name="T41" fmla="*/ 73 h 405"/>
                  <a:gd name="T42" fmla="*/ 31 w 512"/>
                  <a:gd name="T43" fmla="*/ 106 h 405"/>
                  <a:gd name="T44" fmla="*/ 11 w 512"/>
                  <a:gd name="T45" fmla="*/ 143 h 405"/>
                  <a:gd name="T46" fmla="*/ 1 w 512"/>
                  <a:gd name="T47" fmla="*/ 182 h 405"/>
                  <a:gd name="T48" fmla="*/ 1 w 512"/>
                  <a:gd name="T49" fmla="*/ 223 h 405"/>
                  <a:gd name="T50" fmla="*/ 11 w 512"/>
                  <a:gd name="T51" fmla="*/ 262 h 405"/>
                  <a:gd name="T52" fmla="*/ 31 w 512"/>
                  <a:gd name="T53" fmla="*/ 299 h 405"/>
                  <a:gd name="T54" fmla="*/ 58 w 512"/>
                  <a:gd name="T55" fmla="*/ 332 h 405"/>
                  <a:gd name="T56" fmla="*/ 93 w 512"/>
                  <a:gd name="T57" fmla="*/ 359 h 405"/>
                  <a:gd name="T58" fmla="*/ 134 w 512"/>
                  <a:gd name="T59" fmla="*/ 381 h 405"/>
                  <a:gd name="T60" fmla="*/ 180 w 512"/>
                  <a:gd name="T61" fmla="*/ 396 h 405"/>
                  <a:gd name="T62" fmla="*/ 230 w 512"/>
                  <a:gd name="T63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405">
                    <a:moveTo>
                      <a:pt x="256" y="405"/>
                    </a:moveTo>
                    <a:lnTo>
                      <a:pt x="283" y="404"/>
                    </a:lnTo>
                    <a:lnTo>
                      <a:pt x="308" y="401"/>
                    </a:lnTo>
                    <a:lnTo>
                      <a:pt x="332" y="396"/>
                    </a:lnTo>
                    <a:lnTo>
                      <a:pt x="355" y="389"/>
                    </a:lnTo>
                    <a:lnTo>
                      <a:pt x="378" y="381"/>
                    </a:lnTo>
                    <a:lnTo>
                      <a:pt x="399" y="371"/>
                    </a:lnTo>
                    <a:lnTo>
                      <a:pt x="419" y="359"/>
                    </a:lnTo>
                    <a:lnTo>
                      <a:pt x="437" y="345"/>
                    </a:lnTo>
                    <a:lnTo>
                      <a:pt x="453" y="332"/>
                    </a:lnTo>
                    <a:lnTo>
                      <a:pt x="468" y="316"/>
                    </a:lnTo>
                    <a:lnTo>
                      <a:pt x="481" y="299"/>
                    </a:lnTo>
                    <a:lnTo>
                      <a:pt x="491" y="281"/>
                    </a:lnTo>
                    <a:lnTo>
                      <a:pt x="500" y="262"/>
                    </a:lnTo>
                    <a:lnTo>
                      <a:pt x="506" y="243"/>
                    </a:lnTo>
                    <a:lnTo>
                      <a:pt x="511" y="223"/>
                    </a:lnTo>
                    <a:lnTo>
                      <a:pt x="512" y="203"/>
                    </a:lnTo>
                    <a:lnTo>
                      <a:pt x="511" y="182"/>
                    </a:lnTo>
                    <a:lnTo>
                      <a:pt x="506" y="162"/>
                    </a:lnTo>
                    <a:lnTo>
                      <a:pt x="500" y="143"/>
                    </a:lnTo>
                    <a:lnTo>
                      <a:pt x="491" y="124"/>
                    </a:lnTo>
                    <a:lnTo>
                      <a:pt x="481" y="106"/>
                    </a:lnTo>
                    <a:lnTo>
                      <a:pt x="468" y="90"/>
                    </a:lnTo>
                    <a:lnTo>
                      <a:pt x="453" y="73"/>
                    </a:lnTo>
                    <a:lnTo>
                      <a:pt x="437" y="60"/>
                    </a:lnTo>
                    <a:lnTo>
                      <a:pt x="419" y="46"/>
                    </a:lnTo>
                    <a:lnTo>
                      <a:pt x="399" y="34"/>
                    </a:lnTo>
                    <a:lnTo>
                      <a:pt x="378" y="24"/>
                    </a:lnTo>
                    <a:lnTo>
                      <a:pt x="355" y="16"/>
                    </a:lnTo>
                    <a:lnTo>
                      <a:pt x="332" y="9"/>
                    </a:lnTo>
                    <a:lnTo>
                      <a:pt x="308" y="4"/>
                    </a:lnTo>
                    <a:lnTo>
                      <a:pt x="283" y="1"/>
                    </a:lnTo>
                    <a:lnTo>
                      <a:pt x="256" y="0"/>
                    </a:lnTo>
                    <a:lnTo>
                      <a:pt x="230" y="1"/>
                    </a:lnTo>
                    <a:lnTo>
                      <a:pt x="205" y="4"/>
                    </a:lnTo>
                    <a:lnTo>
                      <a:pt x="180" y="9"/>
                    </a:lnTo>
                    <a:lnTo>
                      <a:pt x="156" y="16"/>
                    </a:lnTo>
                    <a:lnTo>
                      <a:pt x="134" y="24"/>
                    </a:lnTo>
                    <a:lnTo>
                      <a:pt x="112" y="34"/>
                    </a:lnTo>
                    <a:lnTo>
                      <a:pt x="93" y="46"/>
                    </a:lnTo>
                    <a:lnTo>
                      <a:pt x="74" y="60"/>
                    </a:lnTo>
                    <a:lnTo>
                      <a:pt x="58" y="73"/>
                    </a:lnTo>
                    <a:lnTo>
                      <a:pt x="43" y="90"/>
                    </a:lnTo>
                    <a:lnTo>
                      <a:pt x="31" y="106"/>
                    </a:lnTo>
                    <a:lnTo>
                      <a:pt x="20" y="124"/>
                    </a:lnTo>
                    <a:lnTo>
                      <a:pt x="11" y="143"/>
                    </a:lnTo>
                    <a:lnTo>
                      <a:pt x="5" y="162"/>
                    </a:lnTo>
                    <a:lnTo>
                      <a:pt x="1" y="182"/>
                    </a:lnTo>
                    <a:lnTo>
                      <a:pt x="0" y="203"/>
                    </a:lnTo>
                    <a:lnTo>
                      <a:pt x="1" y="223"/>
                    </a:lnTo>
                    <a:lnTo>
                      <a:pt x="5" y="243"/>
                    </a:lnTo>
                    <a:lnTo>
                      <a:pt x="11" y="262"/>
                    </a:lnTo>
                    <a:lnTo>
                      <a:pt x="20" y="281"/>
                    </a:lnTo>
                    <a:lnTo>
                      <a:pt x="31" y="299"/>
                    </a:lnTo>
                    <a:lnTo>
                      <a:pt x="43" y="316"/>
                    </a:lnTo>
                    <a:lnTo>
                      <a:pt x="58" y="332"/>
                    </a:lnTo>
                    <a:lnTo>
                      <a:pt x="74" y="345"/>
                    </a:lnTo>
                    <a:lnTo>
                      <a:pt x="93" y="359"/>
                    </a:lnTo>
                    <a:lnTo>
                      <a:pt x="112" y="371"/>
                    </a:lnTo>
                    <a:lnTo>
                      <a:pt x="134" y="381"/>
                    </a:lnTo>
                    <a:lnTo>
                      <a:pt x="156" y="389"/>
                    </a:lnTo>
                    <a:lnTo>
                      <a:pt x="180" y="396"/>
                    </a:lnTo>
                    <a:lnTo>
                      <a:pt x="205" y="401"/>
                    </a:lnTo>
                    <a:lnTo>
                      <a:pt x="230" y="404"/>
                    </a:lnTo>
                    <a:lnTo>
                      <a:pt x="256" y="405"/>
                    </a:lnTo>
                    <a:close/>
                  </a:path>
                </a:pathLst>
              </a:custGeom>
              <a:solidFill>
                <a:srgbClr val="EA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7" name="Freeform 81"/>
              <p:cNvSpPr>
                <a:spLocks/>
              </p:cNvSpPr>
              <p:nvPr/>
            </p:nvSpPr>
            <p:spPr bwMode="auto">
              <a:xfrm>
                <a:off x="871735" y="1225081"/>
                <a:ext cx="398463" cy="314325"/>
              </a:xfrm>
              <a:custGeom>
                <a:avLst/>
                <a:gdLst>
                  <a:gd name="T0" fmla="*/ 277 w 502"/>
                  <a:gd name="T1" fmla="*/ 397 h 398"/>
                  <a:gd name="T2" fmla="*/ 326 w 502"/>
                  <a:gd name="T3" fmla="*/ 389 h 398"/>
                  <a:gd name="T4" fmla="*/ 371 w 502"/>
                  <a:gd name="T5" fmla="*/ 374 h 398"/>
                  <a:gd name="T6" fmla="*/ 411 w 502"/>
                  <a:gd name="T7" fmla="*/ 352 h 398"/>
                  <a:gd name="T8" fmla="*/ 445 w 502"/>
                  <a:gd name="T9" fmla="*/ 325 h 398"/>
                  <a:gd name="T10" fmla="*/ 472 w 502"/>
                  <a:gd name="T11" fmla="*/ 293 h 398"/>
                  <a:gd name="T12" fmla="*/ 491 w 502"/>
                  <a:gd name="T13" fmla="*/ 257 h 398"/>
                  <a:gd name="T14" fmla="*/ 501 w 502"/>
                  <a:gd name="T15" fmla="*/ 219 h 398"/>
                  <a:gd name="T16" fmla="*/ 501 w 502"/>
                  <a:gd name="T17" fmla="*/ 178 h 398"/>
                  <a:gd name="T18" fmla="*/ 491 w 502"/>
                  <a:gd name="T19" fmla="*/ 140 h 398"/>
                  <a:gd name="T20" fmla="*/ 472 w 502"/>
                  <a:gd name="T21" fmla="*/ 104 h 398"/>
                  <a:gd name="T22" fmla="*/ 445 w 502"/>
                  <a:gd name="T23" fmla="*/ 73 h 398"/>
                  <a:gd name="T24" fmla="*/ 411 w 502"/>
                  <a:gd name="T25" fmla="*/ 45 h 398"/>
                  <a:gd name="T26" fmla="*/ 371 w 502"/>
                  <a:gd name="T27" fmla="*/ 24 h 398"/>
                  <a:gd name="T28" fmla="*/ 326 w 502"/>
                  <a:gd name="T29" fmla="*/ 9 h 398"/>
                  <a:gd name="T30" fmla="*/ 277 w 502"/>
                  <a:gd name="T31" fmla="*/ 1 h 398"/>
                  <a:gd name="T32" fmla="*/ 226 w 502"/>
                  <a:gd name="T33" fmla="*/ 1 h 398"/>
                  <a:gd name="T34" fmla="*/ 177 w 502"/>
                  <a:gd name="T35" fmla="*/ 9 h 398"/>
                  <a:gd name="T36" fmla="*/ 132 w 502"/>
                  <a:gd name="T37" fmla="*/ 24 h 398"/>
                  <a:gd name="T38" fmla="*/ 91 w 502"/>
                  <a:gd name="T39" fmla="*/ 45 h 398"/>
                  <a:gd name="T40" fmla="*/ 58 w 502"/>
                  <a:gd name="T41" fmla="*/ 73 h 398"/>
                  <a:gd name="T42" fmla="*/ 30 w 502"/>
                  <a:gd name="T43" fmla="*/ 104 h 398"/>
                  <a:gd name="T44" fmla="*/ 12 w 502"/>
                  <a:gd name="T45" fmla="*/ 140 h 398"/>
                  <a:gd name="T46" fmla="*/ 2 w 502"/>
                  <a:gd name="T47" fmla="*/ 178 h 398"/>
                  <a:gd name="T48" fmla="*/ 2 w 502"/>
                  <a:gd name="T49" fmla="*/ 219 h 398"/>
                  <a:gd name="T50" fmla="*/ 12 w 502"/>
                  <a:gd name="T51" fmla="*/ 257 h 398"/>
                  <a:gd name="T52" fmla="*/ 30 w 502"/>
                  <a:gd name="T53" fmla="*/ 293 h 398"/>
                  <a:gd name="T54" fmla="*/ 58 w 502"/>
                  <a:gd name="T55" fmla="*/ 325 h 398"/>
                  <a:gd name="T56" fmla="*/ 91 w 502"/>
                  <a:gd name="T57" fmla="*/ 352 h 398"/>
                  <a:gd name="T58" fmla="*/ 132 w 502"/>
                  <a:gd name="T59" fmla="*/ 374 h 398"/>
                  <a:gd name="T60" fmla="*/ 177 w 502"/>
                  <a:gd name="T61" fmla="*/ 389 h 398"/>
                  <a:gd name="T62" fmla="*/ 226 w 502"/>
                  <a:gd name="T63" fmla="*/ 3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2" h="398">
                    <a:moveTo>
                      <a:pt x="251" y="398"/>
                    </a:moveTo>
                    <a:lnTo>
                      <a:pt x="277" y="397"/>
                    </a:lnTo>
                    <a:lnTo>
                      <a:pt x="302" y="393"/>
                    </a:lnTo>
                    <a:lnTo>
                      <a:pt x="326" y="389"/>
                    </a:lnTo>
                    <a:lnTo>
                      <a:pt x="349" y="382"/>
                    </a:lnTo>
                    <a:lnTo>
                      <a:pt x="371" y="374"/>
                    </a:lnTo>
                    <a:lnTo>
                      <a:pt x="392" y="363"/>
                    </a:lnTo>
                    <a:lnTo>
                      <a:pt x="411" y="352"/>
                    </a:lnTo>
                    <a:lnTo>
                      <a:pt x="429" y="339"/>
                    </a:lnTo>
                    <a:lnTo>
                      <a:pt x="445" y="325"/>
                    </a:lnTo>
                    <a:lnTo>
                      <a:pt x="460" y="309"/>
                    </a:lnTo>
                    <a:lnTo>
                      <a:pt x="472" y="293"/>
                    </a:lnTo>
                    <a:lnTo>
                      <a:pt x="483" y="276"/>
                    </a:lnTo>
                    <a:lnTo>
                      <a:pt x="491" y="257"/>
                    </a:lnTo>
                    <a:lnTo>
                      <a:pt x="498" y="239"/>
                    </a:lnTo>
                    <a:lnTo>
                      <a:pt x="501" y="219"/>
                    </a:lnTo>
                    <a:lnTo>
                      <a:pt x="502" y="199"/>
                    </a:lnTo>
                    <a:lnTo>
                      <a:pt x="501" y="178"/>
                    </a:lnTo>
                    <a:lnTo>
                      <a:pt x="498" y="158"/>
                    </a:lnTo>
                    <a:lnTo>
                      <a:pt x="491" y="140"/>
                    </a:lnTo>
                    <a:lnTo>
                      <a:pt x="483" y="121"/>
                    </a:lnTo>
                    <a:lnTo>
                      <a:pt x="472" y="104"/>
                    </a:lnTo>
                    <a:lnTo>
                      <a:pt x="460" y="88"/>
                    </a:lnTo>
                    <a:lnTo>
                      <a:pt x="445" y="73"/>
                    </a:lnTo>
                    <a:lnTo>
                      <a:pt x="429" y="58"/>
                    </a:lnTo>
                    <a:lnTo>
                      <a:pt x="411" y="45"/>
                    </a:lnTo>
                    <a:lnTo>
                      <a:pt x="392" y="34"/>
                    </a:lnTo>
                    <a:lnTo>
                      <a:pt x="371" y="24"/>
                    </a:lnTo>
                    <a:lnTo>
                      <a:pt x="349" y="16"/>
                    </a:lnTo>
                    <a:lnTo>
                      <a:pt x="326" y="9"/>
                    </a:lnTo>
                    <a:lnTo>
                      <a:pt x="302" y="4"/>
                    </a:lnTo>
                    <a:lnTo>
                      <a:pt x="277" y="1"/>
                    </a:lnTo>
                    <a:lnTo>
                      <a:pt x="251" y="0"/>
                    </a:lnTo>
                    <a:lnTo>
                      <a:pt x="226" y="1"/>
                    </a:lnTo>
                    <a:lnTo>
                      <a:pt x="201" y="4"/>
                    </a:lnTo>
                    <a:lnTo>
                      <a:pt x="177" y="9"/>
                    </a:lnTo>
                    <a:lnTo>
                      <a:pt x="154" y="16"/>
                    </a:lnTo>
                    <a:lnTo>
                      <a:pt x="132" y="24"/>
                    </a:lnTo>
                    <a:lnTo>
                      <a:pt x="111" y="34"/>
                    </a:lnTo>
                    <a:lnTo>
                      <a:pt x="91" y="45"/>
                    </a:lnTo>
                    <a:lnTo>
                      <a:pt x="74" y="58"/>
                    </a:lnTo>
                    <a:lnTo>
                      <a:pt x="58" y="73"/>
                    </a:lnTo>
                    <a:lnTo>
                      <a:pt x="43" y="88"/>
                    </a:lnTo>
                    <a:lnTo>
                      <a:pt x="30" y="104"/>
                    </a:lnTo>
                    <a:lnTo>
                      <a:pt x="20" y="121"/>
                    </a:lnTo>
                    <a:lnTo>
                      <a:pt x="12" y="140"/>
                    </a:lnTo>
                    <a:lnTo>
                      <a:pt x="5" y="158"/>
                    </a:lnTo>
                    <a:lnTo>
                      <a:pt x="2" y="178"/>
                    </a:lnTo>
                    <a:lnTo>
                      <a:pt x="0" y="199"/>
                    </a:lnTo>
                    <a:lnTo>
                      <a:pt x="2" y="219"/>
                    </a:lnTo>
                    <a:lnTo>
                      <a:pt x="5" y="239"/>
                    </a:lnTo>
                    <a:lnTo>
                      <a:pt x="12" y="257"/>
                    </a:lnTo>
                    <a:lnTo>
                      <a:pt x="20" y="276"/>
                    </a:lnTo>
                    <a:lnTo>
                      <a:pt x="30" y="293"/>
                    </a:lnTo>
                    <a:lnTo>
                      <a:pt x="43" y="309"/>
                    </a:lnTo>
                    <a:lnTo>
                      <a:pt x="58" y="325"/>
                    </a:lnTo>
                    <a:lnTo>
                      <a:pt x="74" y="339"/>
                    </a:lnTo>
                    <a:lnTo>
                      <a:pt x="91" y="352"/>
                    </a:lnTo>
                    <a:lnTo>
                      <a:pt x="111" y="363"/>
                    </a:lnTo>
                    <a:lnTo>
                      <a:pt x="132" y="374"/>
                    </a:lnTo>
                    <a:lnTo>
                      <a:pt x="154" y="382"/>
                    </a:lnTo>
                    <a:lnTo>
                      <a:pt x="177" y="389"/>
                    </a:lnTo>
                    <a:lnTo>
                      <a:pt x="201" y="393"/>
                    </a:lnTo>
                    <a:lnTo>
                      <a:pt x="226" y="397"/>
                    </a:lnTo>
                    <a:lnTo>
                      <a:pt x="251" y="398"/>
                    </a:lnTo>
                    <a:close/>
                  </a:path>
                </a:pathLst>
              </a:custGeom>
              <a:solidFill>
                <a:srgbClr val="EFF7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8" name="Freeform 82"/>
              <p:cNvSpPr>
                <a:spLocks/>
              </p:cNvSpPr>
              <p:nvPr/>
            </p:nvSpPr>
            <p:spPr bwMode="auto">
              <a:xfrm>
                <a:off x="874910" y="1226668"/>
                <a:ext cx="390525" cy="309563"/>
              </a:xfrm>
              <a:custGeom>
                <a:avLst/>
                <a:gdLst>
                  <a:gd name="T0" fmla="*/ 272 w 492"/>
                  <a:gd name="T1" fmla="*/ 388 h 389"/>
                  <a:gd name="T2" fmla="*/ 319 w 492"/>
                  <a:gd name="T3" fmla="*/ 380 h 389"/>
                  <a:gd name="T4" fmla="*/ 364 w 492"/>
                  <a:gd name="T5" fmla="*/ 366 h 389"/>
                  <a:gd name="T6" fmla="*/ 403 w 492"/>
                  <a:gd name="T7" fmla="*/ 344 h 389"/>
                  <a:gd name="T8" fmla="*/ 435 w 492"/>
                  <a:gd name="T9" fmla="*/ 318 h 389"/>
                  <a:gd name="T10" fmla="*/ 462 w 492"/>
                  <a:gd name="T11" fmla="*/ 287 h 389"/>
                  <a:gd name="T12" fmla="*/ 480 w 492"/>
                  <a:gd name="T13" fmla="*/ 252 h 389"/>
                  <a:gd name="T14" fmla="*/ 490 w 492"/>
                  <a:gd name="T15" fmla="*/ 214 h 389"/>
                  <a:gd name="T16" fmla="*/ 490 w 492"/>
                  <a:gd name="T17" fmla="*/ 175 h 389"/>
                  <a:gd name="T18" fmla="*/ 480 w 492"/>
                  <a:gd name="T19" fmla="*/ 137 h 389"/>
                  <a:gd name="T20" fmla="*/ 462 w 492"/>
                  <a:gd name="T21" fmla="*/ 102 h 389"/>
                  <a:gd name="T22" fmla="*/ 435 w 492"/>
                  <a:gd name="T23" fmla="*/ 71 h 389"/>
                  <a:gd name="T24" fmla="*/ 403 w 492"/>
                  <a:gd name="T25" fmla="*/ 45 h 389"/>
                  <a:gd name="T26" fmla="*/ 364 w 492"/>
                  <a:gd name="T27" fmla="*/ 23 h 389"/>
                  <a:gd name="T28" fmla="*/ 319 w 492"/>
                  <a:gd name="T29" fmla="*/ 9 h 389"/>
                  <a:gd name="T30" fmla="*/ 272 w 492"/>
                  <a:gd name="T31" fmla="*/ 1 h 389"/>
                  <a:gd name="T32" fmla="*/ 221 w 492"/>
                  <a:gd name="T33" fmla="*/ 1 h 389"/>
                  <a:gd name="T34" fmla="*/ 173 w 492"/>
                  <a:gd name="T35" fmla="*/ 9 h 389"/>
                  <a:gd name="T36" fmla="*/ 129 w 492"/>
                  <a:gd name="T37" fmla="*/ 23 h 389"/>
                  <a:gd name="T38" fmla="*/ 90 w 492"/>
                  <a:gd name="T39" fmla="*/ 45 h 389"/>
                  <a:gd name="T40" fmla="*/ 56 w 492"/>
                  <a:gd name="T41" fmla="*/ 71 h 389"/>
                  <a:gd name="T42" fmla="*/ 30 w 492"/>
                  <a:gd name="T43" fmla="*/ 102 h 389"/>
                  <a:gd name="T44" fmla="*/ 11 w 492"/>
                  <a:gd name="T45" fmla="*/ 137 h 389"/>
                  <a:gd name="T46" fmla="*/ 1 w 492"/>
                  <a:gd name="T47" fmla="*/ 175 h 389"/>
                  <a:gd name="T48" fmla="*/ 1 w 492"/>
                  <a:gd name="T49" fmla="*/ 214 h 389"/>
                  <a:gd name="T50" fmla="*/ 11 w 492"/>
                  <a:gd name="T51" fmla="*/ 252 h 389"/>
                  <a:gd name="T52" fmla="*/ 30 w 492"/>
                  <a:gd name="T53" fmla="*/ 287 h 389"/>
                  <a:gd name="T54" fmla="*/ 56 w 492"/>
                  <a:gd name="T55" fmla="*/ 318 h 389"/>
                  <a:gd name="T56" fmla="*/ 90 w 492"/>
                  <a:gd name="T57" fmla="*/ 344 h 389"/>
                  <a:gd name="T58" fmla="*/ 129 w 492"/>
                  <a:gd name="T59" fmla="*/ 366 h 389"/>
                  <a:gd name="T60" fmla="*/ 173 w 492"/>
                  <a:gd name="T61" fmla="*/ 380 h 389"/>
                  <a:gd name="T62" fmla="*/ 221 w 492"/>
                  <a:gd name="T63" fmla="*/ 38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2" h="389">
                    <a:moveTo>
                      <a:pt x="246" y="389"/>
                    </a:moveTo>
                    <a:lnTo>
                      <a:pt x="272" y="388"/>
                    </a:lnTo>
                    <a:lnTo>
                      <a:pt x="296" y="386"/>
                    </a:lnTo>
                    <a:lnTo>
                      <a:pt x="319" y="380"/>
                    </a:lnTo>
                    <a:lnTo>
                      <a:pt x="342" y="374"/>
                    </a:lnTo>
                    <a:lnTo>
                      <a:pt x="364" y="366"/>
                    </a:lnTo>
                    <a:lnTo>
                      <a:pt x="383" y="356"/>
                    </a:lnTo>
                    <a:lnTo>
                      <a:pt x="403" y="344"/>
                    </a:lnTo>
                    <a:lnTo>
                      <a:pt x="420" y="332"/>
                    </a:lnTo>
                    <a:lnTo>
                      <a:pt x="435" y="318"/>
                    </a:lnTo>
                    <a:lnTo>
                      <a:pt x="450" y="303"/>
                    </a:lnTo>
                    <a:lnTo>
                      <a:pt x="462" y="287"/>
                    </a:lnTo>
                    <a:lnTo>
                      <a:pt x="472" y="271"/>
                    </a:lnTo>
                    <a:lnTo>
                      <a:pt x="480" y="252"/>
                    </a:lnTo>
                    <a:lnTo>
                      <a:pt x="487" y="234"/>
                    </a:lnTo>
                    <a:lnTo>
                      <a:pt x="490" y="214"/>
                    </a:lnTo>
                    <a:lnTo>
                      <a:pt x="492" y="195"/>
                    </a:lnTo>
                    <a:lnTo>
                      <a:pt x="490" y="175"/>
                    </a:lnTo>
                    <a:lnTo>
                      <a:pt x="487" y="155"/>
                    </a:lnTo>
                    <a:lnTo>
                      <a:pt x="480" y="137"/>
                    </a:lnTo>
                    <a:lnTo>
                      <a:pt x="472" y="118"/>
                    </a:lnTo>
                    <a:lnTo>
                      <a:pt x="462" y="102"/>
                    </a:lnTo>
                    <a:lnTo>
                      <a:pt x="450" y="86"/>
                    </a:lnTo>
                    <a:lnTo>
                      <a:pt x="435" y="71"/>
                    </a:lnTo>
                    <a:lnTo>
                      <a:pt x="420" y="57"/>
                    </a:lnTo>
                    <a:lnTo>
                      <a:pt x="403" y="45"/>
                    </a:lnTo>
                    <a:lnTo>
                      <a:pt x="383" y="33"/>
                    </a:lnTo>
                    <a:lnTo>
                      <a:pt x="364" y="23"/>
                    </a:lnTo>
                    <a:lnTo>
                      <a:pt x="342" y="15"/>
                    </a:lnTo>
                    <a:lnTo>
                      <a:pt x="319" y="9"/>
                    </a:lnTo>
                    <a:lnTo>
                      <a:pt x="296" y="3"/>
                    </a:lnTo>
                    <a:lnTo>
                      <a:pt x="272" y="1"/>
                    </a:lnTo>
                    <a:lnTo>
                      <a:pt x="246" y="0"/>
                    </a:lnTo>
                    <a:lnTo>
                      <a:pt x="221" y="1"/>
                    </a:lnTo>
                    <a:lnTo>
                      <a:pt x="197" y="3"/>
                    </a:lnTo>
                    <a:lnTo>
                      <a:pt x="173" y="9"/>
                    </a:lnTo>
                    <a:lnTo>
                      <a:pt x="151" y="15"/>
                    </a:lnTo>
                    <a:lnTo>
                      <a:pt x="129" y="23"/>
                    </a:lnTo>
                    <a:lnTo>
                      <a:pt x="108" y="33"/>
                    </a:lnTo>
                    <a:lnTo>
                      <a:pt x="90" y="45"/>
                    </a:lnTo>
                    <a:lnTo>
                      <a:pt x="73" y="57"/>
                    </a:lnTo>
                    <a:lnTo>
                      <a:pt x="56" y="71"/>
                    </a:lnTo>
                    <a:lnTo>
                      <a:pt x="43" y="86"/>
                    </a:lnTo>
                    <a:lnTo>
                      <a:pt x="30" y="102"/>
                    </a:lnTo>
                    <a:lnTo>
                      <a:pt x="20" y="118"/>
                    </a:lnTo>
                    <a:lnTo>
                      <a:pt x="11" y="137"/>
                    </a:lnTo>
                    <a:lnTo>
                      <a:pt x="5" y="155"/>
                    </a:lnTo>
                    <a:lnTo>
                      <a:pt x="1" y="175"/>
                    </a:lnTo>
                    <a:lnTo>
                      <a:pt x="0" y="195"/>
                    </a:lnTo>
                    <a:lnTo>
                      <a:pt x="1" y="214"/>
                    </a:lnTo>
                    <a:lnTo>
                      <a:pt x="5" y="234"/>
                    </a:lnTo>
                    <a:lnTo>
                      <a:pt x="11" y="252"/>
                    </a:lnTo>
                    <a:lnTo>
                      <a:pt x="20" y="271"/>
                    </a:lnTo>
                    <a:lnTo>
                      <a:pt x="30" y="287"/>
                    </a:lnTo>
                    <a:lnTo>
                      <a:pt x="43" y="303"/>
                    </a:lnTo>
                    <a:lnTo>
                      <a:pt x="56" y="318"/>
                    </a:lnTo>
                    <a:lnTo>
                      <a:pt x="73" y="332"/>
                    </a:lnTo>
                    <a:lnTo>
                      <a:pt x="90" y="344"/>
                    </a:lnTo>
                    <a:lnTo>
                      <a:pt x="108" y="356"/>
                    </a:lnTo>
                    <a:lnTo>
                      <a:pt x="129" y="366"/>
                    </a:lnTo>
                    <a:lnTo>
                      <a:pt x="151" y="374"/>
                    </a:lnTo>
                    <a:lnTo>
                      <a:pt x="173" y="380"/>
                    </a:lnTo>
                    <a:lnTo>
                      <a:pt x="197" y="386"/>
                    </a:lnTo>
                    <a:lnTo>
                      <a:pt x="221" y="388"/>
                    </a:lnTo>
                    <a:lnTo>
                      <a:pt x="246" y="389"/>
                    </a:lnTo>
                    <a:close/>
                  </a:path>
                </a:pathLst>
              </a:custGeom>
              <a:solidFill>
                <a:srgbClr val="F9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702" name="Group 701"/>
          <p:cNvGrpSpPr/>
          <p:nvPr/>
        </p:nvGrpSpPr>
        <p:grpSpPr>
          <a:xfrm>
            <a:off x="7314482" y="2935000"/>
            <a:ext cx="280319" cy="481496"/>
            <a:chOff x="6160224" y="4408323"/>
            <a:chExt cx="330077" cy="530951"/>
          </a:xfrm>
        </p:grpSpPr>
        <p:sp>
          <p:nvSpPr>
            <p:cNvPr id="703" name="Freeform 177"/>
            <p:cNvSpPr>
              <a:spLocks/>
            </p:cNvSpPr>
            <p:nvPr/>
          </p:nvSpPr>
          <p:spPr bwMode="auto">
            <a:xfrm>
              <a:off x="6226732" y="4637125"/>
              <a:ext cx="185730" cy="111664"/>
            </a:xfrm>
            <a:custGeom>
              <a:avLst/>
              <a:gdLst>
                <a:gd name="T0" fmla="*/ 401 w 752"/>
                <a:gd name="T1" fmla="*/ 1 h 409"/>
                <a:gd name="T2" fmla="*/ 474 w 752"/>
                <a:gd name="T3" fmla="*/ 13 h 409"/>
                <a:gd name="T4" fmla="*/ 545 w 752"/>
                <a:gd name="T5" fmla="*/ 32 h 409"/>
                <a:gd name="T6" fmla="*/ 607 w 752"/>
                <a:gd name="T7" fmla="*/ 60 h 409"/>
                <a:gd name="T8" fmla="*/ 661 w 752"/>
                <a:gd name="T9" fmla="*/ 93 h 409"/>
                <a:gd name="T10" fmla="*/ 704 w 752"/>
                <a:gd name="T11" fmla="*/ 130 h 409"/>
                <a:gd name="T12" fmla="*/ 734 w 752"/>
                <a:gd name="T13" fmla="*/ 169 h 409"/>
                <a:gd name="T14" fmla="*/ 750 w 752"/>
                <a:gd name="T15" fmla="*/ 207 h 409"/>
                <a:gd name="T16" fmla="*/ 750 w 752"/>
                <a:gd name="T17" fmla="*/ 245 h 409"/>
                <a:gd name="T18" fmla="*/ 735 w 752"/>
                <a:gd name="T19" fmla="*/ 281 h 409"/>
                <a:gd name="T20" fmla="*/ 706 w 752"/>
                <a:gd name="T21" fmla="*/ 313 h 409"/>
                <a:gd name="T22" fmla="*/ 666 w 752"/>
                <a:gd name="T23" fmla="*/ 342 h 409"/>
                <a:gd name="T24" fmla="*/ 615 w 752"/>
                <a:gd name="T25" fmla="*/ 367 h 409"/>
                <a:gd name="T26" fmla="*/ 555 w 752"/>
                <a:gd name="T27" fmla="*/ 387 h 409"/>
                <a:gd name="T28" fmla="*/ 488 w 752"/>
                <a:gd name="T29" fmla="*/ 401 h 409"/>
                <a:gd name="T30" fmla="*/ 415 w 752"/>
                <a:gd name="T31" fmla="*/ 408 h 409"/>
                <a:gd name="T32" fmla="*/ 338 w 752"/>
                <a:gd name="T33" fmla="*/ 408 h 409"/>
                <a:gd name="T34" fmla="*/ 265 w 752"/>
                <a:gd name="T35" fmla="*/ 401 h 409"/>
                <a:gd name="T36" fmla="*/ 197 w 752"/>
                <a:gd name="T37" fmla="*/ 387 h 409"/>
                <a:gd name="T38" fmla="*/ 137 w 752"/>
                <a:gd name="T39" fmla="*/ 367 h 409"/>
                <a:gd name="T40" fmla="*/ 86 w 752"/>
                <a:gd name="T41" fmla="*/ 342 h 409"/>
                <a:gd name="T42" fmla="*/ 46 w 752"/>
                <a:gd name="T43" fmla="*/ 313 h 409"/>
                <a:gd name="T44" fmla="*/ 17 w 752"/>
                <a:gd name="T45" fmla="*/ 281 h 409"/>
                <a:gd name="T46" fmla="*/ 2 w 752"/>
                <a:gd name="T47" fmla="*/ 245 h 409"/>
                <a:gd name="T48" fmla="*/ 2 w 752"/>
                <a:gd name="T49" fmla="*/ 207 h 409"/>
                <a:gd name="T50" fmla="*/ 16 w 752"/>
                <a:gd name="T51" fmla="*/ 169 h 409"/>
                <a:gd name="T52" fmla="*/ 42 w 752"/>
                <a:gd name="T53" fmla="*/ 130 h 409"/>
                <a:gd name="T54" fmla="*/ 80 w 752"/>
                <a:gd name="T55" fmla="*/ 93 h 409"/>
                <a:gd name="T56" fmla="*/ 129 w 752"/>
                <a:gd name="T57" fmla="*/ 60 h 409"/>
                <a:gd name="T58" fmla="*/ 186 w 752"/>
                <a:gd name="T59" fmla="*/ 32 h 409"/>
                <a:gd name="T60" fmla="*/ 252 w 752"/>
                <a:gd name="T61" fmla="*/ 13 h 409"/>
                <a:gd name="T62" fmla="*/ 323 w 752"/>
                <a:gd name="T63" fmla="*/ 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2" h="409">
                  <a:moveTo>
                    <a:pt x="361" y="0"/>
                  </a:moveTo>
                  <a:lnTo>
                    <a:pt x="401" y="1"/>
                  </a:lnTo>
                  <a:lnTo>
                    <a:pt x="439" y="6"/>
                  </a:lnTo>
                  <a:lnTo>
                    <a:pt x="474" y="13"/>
                  </a:lnTo>
                  <a:lnTo>
                    <a:pt x="510" y="22"/>
                  </a:lnTo>
                  <a:lnTo>
                    <a:pt x="545" y="32"/>
                  </a:lnTo>
                  <a:lnTo>
                    <a:pt x="577" y="45"/>
                  </a:lnTo>
                  <a:lnTo>
                    <a:pt x="607" y="60"/>
                  </a:lnTo>
                  <a:lnTo>
                    <a:pt x="635" y="76"/>
                  </a:lnTo>
                  <a:lnTo>
                    <a:pt x="661" y="93"/>
                  </a:lnTo>
                  <a:lnTo>
                    <a:pt x="683" y="110"/>
                  </a:lnTo>
                  <a:lnTo>
                    <a:pt x="704" y="130"/>
                  </a:lnTo>
                  <a:lnTo>
                    <a:pt x="720" y="150"/>
                  </a:lnTo>
                  <a:lnTo>
                    <a:pt x="734" y="169"/>
                  </a:lnTo>
                  <a:lnTo>
                    <a:pt x="744" y="189"/>
                  </a:lnTo>
                  <a:lnTo>
                    <a:pt x="750" y="207"/>
                  </a:lnTo>
                  <a:lnTo>
                    <a:pt x="752" y="227"/>
                  </a:lnTo>
                  <a:lnTo>
                    <a:pt x="750" y="245"/>
                  </a:lnTo>
                  <a:lnTo>
                    <a:pt x="744" y="264"/>
                  </a:lnTo>
                  <a:lnTo>
                    <a:pt x="735" y="281"/>
                  </a:lnTo>
                  <a:lnTo>
                    <a:pt x="722" y="297"/>
                  </a:lnTo>
                  <a:lnTo>
                    <a:pt x="706" y="313"/>
                  </a:lnTo>
                  <a:lnTo>
                    <a:pt x="688" y="328"/>
                  </a:lnTo>
                  <a:lnTo>
                    <a:pt x="666" y="342"/>
                  </a:lnTo>
                  <a:lnTo>
                    <a:pt x="642" y="356"/>
                  </a:lnTo>
                  <a:lnTo>
                    <a:pt x="615" y="367"/>
                  </a:lnTo>
                  <a:lnTo>
                    <a:pt x="586" y="378"/>
                  </a:lnTo>
                  <a:lnTo>
                    <a:pt x="555" y="387"/>
                  </a:lnTo>
                  <a:lnTo>
                    <a:pt x="522" y="395"/>
                  </a:lnTo>
                  <a:lnTo>
                    <a:pt x="488" y="401"/>
                  </a:lnTo>
                  <a:lnTo>
                    <a:pt x="451" y="405"/>
                  </a:lnTo>
                  <a:lnTo>
                    <a:pt x="415" y="408"/>
                  </a:lnTo>
                  <a:lnTo>
                    <a:pt x="376" y="409"/>
                  </a:lnTo>
                  <a:lnTo>
                    <a:pt x="338" y="408"/>
                  </a:lnTo>
                  <a:lnTo>
                    <a:pt x="300" y="405"/>
                  </a:lnTo>
                  <a:lnTo>
                    <a:pt x="265" y="401"/>
                  </a:lnTo>
                  <a:lnTo>
                    <a:pt x="230" y="395"/>
                  </a:lnTo>
                  <a:lnTo>
                    <a:pt x="197" y="387"/>
                  </a:lnTo>
                  <a:lnTo>
                    <a:pt x="166" y="378"/>
                  </a:lnTo>
                  <a:lnTo>
                    <a:pt x="137" y="367"/>
                  </a:lnTo>
                  <a:lnTo>
                    <a:pt x="110" y="356"/>
                  </a:lnTo>
                  <a:lnTo>
                    <a:pt x="86" y="342"/>
                  </a:lnTo>
                  <a:lnTo>
                    <a:pt x="64" y="328"/>
                  </a:lnTo>
                  <a:lnTo>
                    <a:pt x="46" y="313"/>
                  </a:lnTo>
                  <a:lnTo>
                    <a:pt x="30" y="297"/>
                  </a:lnTo>
                  <a:lnTo>
                    <a:pt x="17" y="281"/>
                  </a:lnTo>
                  <a:lnTo>
                    <a:pt x="8" y="264"/>
                  </a:lnTo>
                  <a:lnTo>
                    <a:pt x="2" y="245"/>
                  </a:lnTo>
                  <a:lnTo>
                    <a:pt x="0" y="227"/>
                  </a:lnTo>
                  <a:lnTo>
                    <a:pt x="2" y="207"/>
                  </a:lnTo>
                  <a:lnTo>
                    <a:pt x="7" y="189"/>
                  </a:lnTo>
                  <a:lnTo>
                    <a:pt x="16" y="169"/>
                  </a:lnTo>
                  <a:lnTo>
                    <a:pt x="27" y="150"/>
                  </a:lnTo>
                  <a:lnTo>
                    <a:pt x="42" y="130"/>
                  </a:lnTo>
                  <a:lnTo>
                    <a:pt x="60" y="110"/>
                  </a:lnTo>
                  <a:lnTo>
                    <a:pt x="80" y="93"/>
                  </a:lnTo>
                  <a:lnTo>
                    <a:pt x="103" y="76"/>
                  </a:lnTo>
                  <a:lnTo>
                    <a:pt x="129" y="60"/>
                  </a:lnTo>
                  <a:lnTo>
                    <a:pt x="156" y="45"/>
                  </a:lnTo>
                  <a:lnTo>
                    <a:pt x="186" y="32"/>
                  </a:lnTo>
                  <a:lnTo>
                    <a:pt x="217" y="22"/>
                  </a:lnTo>
                  <a:lnTo>
                    <a:pt x="252" y="13"/>
                  </a:lnTo>
                  <a:lnTo>
                    <a:pt x="287" y="6"/>
                  </a:lnTo>
                  <a:lnTo>
                    <a:pt x="323" y="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4" name="Freeform 157"/>
            <p:cNvSpPr>
              <a:spLocks/>
            </p:cNvSpPr>
            <p:nvPr/>
          </p:nvSpPr>
          <p:spPr bwMode="auto">
            <a:xfrm>
              <a:off x="6312946" y="4408323"/>
              <a:ext cx="21184" cy="19705"/>
            </a:xfrm>
            <a:custGeom>
              <a:avLst/>
              <a:gdLst>
                <a:gd name="T0" fmla="*/ 44 w 85"/>
                <a:gd name="T1" fmla="*/ 0 h 71"/>
                <a:gd name="T2" fmla="*/ 52 w 85"/>
                <a:gd name="T3" fmla="*/ 1 h 71"/>
                <a:gd name="T4" fmla="*/ 60 w 85"/>
                <a:gd name="T5" fmla="*/ 2 h 71"/>
                <a:gd name="T6" fmla="*/ 67 w 85"/>
                <a:gd name="T7" fmla="*/ 6 h 71"/>
                <a:gd name="T8" fmla="*/ 73 w 85"/>
                <a:gd name="T9" fmla="*/ 10 h 71"/>
                <a:gd name="T10" fmla="*/ 78 w 85"/>
                <a:gd name="T11" fmla="*/ 16 h 71"/>
                <a:gd name="T12" fmla="*/ 82 w 85"/>
                <a:gd name="T13" fmla="*/ 22 h 71"/>
                <a:gd name="T14" fmla="*/ 84 w 85"/>
                <a:gd name="T15" fmla="*/ 29 h 71"/>
                <a:gd name="T16" fmla="*/ 85 w 85"/>
                <a:gd name="T17" fmla="*/ 36 h 71"/>
                <a:gd name="T18" fmla="*/ 84 w 85"/>
                <a:gd name="T19" fmla="*/ 42 h 71"/>
                <a:gd name="T20" fmla="*/ 82 w 85"/>
                <a:gd name="T21" fmla="*/ 49 h 71"/>
                <a:gd name="T22" fmla="*/ 78 w 85"/>
                <a:gd name="T23" fmla="*/ 55 h 71"/>
                <a:gd name="T24" fmla="*/ 73 w 85"/>
                <a:gd name="T25" fmla="*/ 61 h 71"/>
                <a:gd name="T26" fmla="*/ 67 w 85"/>
                <a:gd name="T27" fmla="*/ 66 h 71"/>
                <a:gd name="T28" fmla="*/ 60 w 85"/>
                <a:gd name="T29" fmla="*/ 69 h 71"/>
                <a:gd name="T30" fmla="*/ 52 w 85"/>
                <a:gd name="T31" fmla="*/ 70 h 71"/>
                <a:gd name="T32" fmla="*/ 44 w 85"/>
                <a:gd name="T33" fmla="*/ 71 h 71"/>
                <a:gd name="T34" fmla="*/ 35 w 85"/>
                <a:gd name="T35" fmla="*/ 70 h 71"/>
                <a:gd name="T36" fmla="*/ 26 w 85"/>
                <a:gd name="T37" fmla="*/ 69 h 71"/>
                <a:gd name="T38" fmla="*/ 20 w 85"/>
                <a:gd name="T39" fmla="*/ 66 h 71"/>
                <a:gd name="T40" fmla="*/ 13 w 85"/>
                <a:gd name="T41" fmla="*/ 61 h 71"/>
                <a:gd name="T42" fmla="*/ 7 w 85"/>
                <a:gd name="T43" fmla="*/ 55 h 71"/>
                <a:gd name="T44" fmla="*/ 3 w 85"/>
                <a:gd name="T45" fmla="*/ 49 h 71"/>
                <a:gd name="T46" fmla="*/ 1 w 85"/>
                <a:gd name="T47" fmla="*/ 42 h 71"/>
                <a:gd name="T48" fmla="*/ 0 w 85"/>
                <a:gd name="T49" fmla="*/ 36 h 71"/>
                <a:gd name="T50" fmla="*/ 1 w 85"/>
                <a:gd name="T51" fmla="*/ 29 h 71"/>
                <a:gd name="T52" fmla="*/ 3 w 85"/>
                <a:gd name="T53" fmla="*/ 22 h 71"/>
                <a:gd name="T54" fmla="*/ 7 w 85"/>
                <a:gd name="T55" fmla="*/ 16 h 71"/>
                <a:gd name="T56" fmla="*/ 13 w 85"/>
                <a:gd name="T57" fmla="*/ 10 h 71"/>
                <a:gd name="T58" fmla="*/ 20 w 85"/>
                <a:gd name="T59" fmla="*/ 6 h 71"/>
                <a:gd name="T60" fmla="*/ 26 w 85"/>
                <a:gd name="T61" fmla="*/ 2 h 71"/>
                <a:gd name="T62" fmla="*/ 35 w 85"/>
                <a:gd name="T63" fmla="*/ 1 h 71"/>
                <a:gd name="T64" fmla="*/ 44 w 8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71">
                  <a:moveTo>
                    <a:pt x="44" y="0"/>
                  </a:moveTo>
                  <a:lnTo>
                    <a:pt x="52" y="1"/>
                  </a:lnTo>
                  <a:lnTo>
                    <a:pt x="60" y="2"/>
                  </a:lnTo>
                  <a:lnTo>
                    <a:pt x="67" y="6"/>
                  </a:lnTo>
                  <a:lnTo>
                    <a:pt x="73" y="10"/>
                  </a:lnTo>
                  <a:lnTo>
                    <a:pt x="78" y="16"/>
                  </a:lnTo>
                  <a:lnTo>
                    <a:pt x="82" y="22"/>
                  </a:lnTo>
                  <a:lnTo>
                    <a:pt x="84" y="29"/>
                  </a:lnTo>
                  <a:lnTo>
                    <a:pt x="85" y="36"/>
                  </a:lnTo>
                  <a:lnTo>
                    <a:pt x="84" y="42"/>
                  </a:lnTo>
                  <a:lnTo>
                    <a:pt x="82" y="49"/>
                  </a:lnTo>
                  <a:lnTo>
                    <a:pt x="78" y="55"/>
                  </a:lnTo>
                  <a:lnTo>
                    <a:pt x="73" y="61"/>
                  </a:lnTo>
                  <a:lnTo>
                    <a:pt x="67" y="66"/>
                  </a:lnTo>
                  <a:lnTo>
                    <a:pt x="60" y="69"/>
                  </a:lnTo>
                  <a:lnTo>
                    <a:pt x="52" y="70"/>
                  </a:lnTo>
                  <a:lnTo>
                    <a:pt x="44" y="71"/>
                  </a:lnTo>
                  <a:lnTo>
                    <a:pt x="35" y="70"/>
                  </a:lnTo>
                  <a:lnTo>
                    <a:pt x="26" y="69"/>
                  </a:lnTo>
                  <a:lnTo>
                    <a:pt x="20" y="66"/>
                  </a:lnTo>
                  <a:lnTo>
                    <a:pt x="13" y="61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5" name="Freeform 158"/>
            <p:cNvSpPr>
              <a:spLocks/>
            </p:cNvSpPr>
            <p:nvPr/>
          </p:nvSpPr>
          <p:spPr bwMode="auto">
            <a:xfrm>
              <a:off x="6313931" y="4414344"/>
              <a:ext cx="19214" cy="7116"/>
            </a:xfrm>
            <a:custGeom>
              <a:avLst/>
              <a:gdLst>
                <a:gd name="T0" fmla="*/ 41 w 79"/>
                <a:gd name="T1" fmla="*/ 0 h 26"/>
                <a:gd name="T2" fmla="*/ 49 w 79"/>
                <a:gd name="T3" fmla="*/ 0 h 26"/>
                <a:gd name="T4" fmla="*/ 56 w 79"/>
                <a:gd name="T5" fmla="*/ 1 h 26"/>
                <a:gd name="T6" fmla="*/ 62 w 79"/>
                <a:gd name="T7" fmla="*/ 3 h 26"/>
                <a:gd name="T8" fmla="*/ 67 w 79"/>
                <a:gd name="T9" fmla="*/ 6 h 26"/>
                <a:gd name="T10" fmla="*/ 72 w 79"/>
                <a:gd name="T11" fmla="*/ 9 h 26"/>
                <a:gd name="T12" fmla="*/ 75 w 79"/>
                <a:gd name="T13" fmla="*/ 11 h 26"/>
                <a:gd name="T14" fmla="*/ 78 w 79"/>
                <a:gd name="T15" fmla="*/ 15 h 26"/>
                <a:gd name="T16" fmla="*/ 79 w 79"/>
                <a:gd name="T17" fmla="*/ 17 h 26"/>
                <a:gd name="T18" fmla="*/ 79 w 79"/>
                <a:gd name="T19" fmla="*/ 19 h 26"/>
                <a:gd name="T20" fmla="*/ 79 w 79"/>
                <a:gd name="T21" fmla="*/ 22 h 26"/>
                <a:gd name="T22" fmla="*/ 78 w 79"/>
                <a:gd name="T23" fmla="*/ 24 h 26"/>
                <a:gd name="T24" fmla="*/ 76 w 79"/>
                <a:gd name="T25" fmla="*/ 26 h 26"/>
                <a:gd name="T26" fmla="*/ 73 w 79"/>
                <a:gd name="T27" fmla="*/ 23 h 26"/>
                <a:gd name="T28" fmla="*/ 70 w 79"/>
                <a:gd name="T29" fmla="*/ 20 h 26"/>
                <a:gd name="T30" fmla="*/ 65 w 79"/>
                <a:gd name="T31" fmla="*/ 18 h 26"/>
                <a:gd name="T32" fmla="*/ 60 w 79"/>
                <a:gd name="T33" fmla="*/ 16 h 26"/>
                <a:gd name="T34" fmla="*/ 56 w 79"/>
                <a:gd name="T35" fmla="*/ 15 h 26"/>
                <a:gd name="T36" fmla="*/ 51 w 79"/>
                <a:gd name="T37" fmla="*/ 14 h 26"/>
                <a:gd name="T38" fmla="*/ 45 w 79"/>
                <a:gd name="T39" fmla="*/ 12 h 26"/>
                <a:gd name="T40" fmla="*/ 40 w 79"/>
                <a:gd name="T41" fmla="*/ 12 h 26"/>
                <a:gd name="T42" fmla="*/ 34 w 79"/>
                <a:gd name="T43" fmla="*/ 12 h 26"/>
                <a:gd name="T44" fmla="*/ 29 w 79"/>
                <a:gd name="T45" fmla="*/ 14 h 26"/>
                <a:gd name="T46" fmla="*/ 23 w 79"/>
                <a:gd name="T47" fmla="*/ 15 h 26"/>
                <a:gd name="T48" fmla="*/ 19 w 79"/>
                <a:gd name="T49" fmla="*/ 16 h 26"/>
                <a:gd name="T50" fmla="*/ 15 w 79"/>
                <a:gd name="T51" fmla="*/ 18 h 26"/>
                <a:gd name="T52" fmla="*/ 11 w 79"/>
                <a:gd name="T53" fmla="*/ 20 h 26"/>
                <a:gd name="T54" fmla="*/ 7 w 79"/>
                <a:gd name="T55" fmla="*/ 23 h 26"/>
                <a:gd name="T56" fmla="*/ 5 w 79"/>
                <a:gd name="T57" fmla="*/ 26 h 26"/>
                <a:gd name="T58" fmla="*/ 3 w 79"/>
                <a:gd name="T59" fmla="*/ 24 h 26"/>
                <a:gd name="T60" fmla="*/ 2 w 79"/>
                <a:gd name="T61" fmla="*/ 22 h 26"/>
                <a:gd name="T62" fmla="*/ 0 w 79"/>
                <a:gd name="T63" fmla="*/ 19 h 26"/>
                <a:gd name="T64" fmla="*/ 0 w 79"/>
                <a:gd name="T65" fmla="*/ 17 h 26"/>
                <a:gd name="T66" fmla="*/ 2 w 79"/>
                <a:gd name="T67" fmla="*/ 14 h 26"/>
                <a:gd name="T68" fmla="*/ 4 w 79"/>
                <a:gd name="T69" fmla="*/ 11 h 26"/>
                <a:gd name="T70" fmla="*/ 7 w 79"/>
                <a:gd name="T71" fmla="*/ 8 h 26"/>
                <a:gd name="T72" fmla="*/ 12 w 79"/>
                <a:gd name="T73" fmla="*/ 6 h 26"/>
                <a:gd name="T74" fmla="*/ 18 w 79"/>
                <a:gd name="T75" fmla="*/ 3 h 26"/>
                <a:gd name="T76" fmla="*/ 25 w 79"/>
                <a:gd name="T77" fmla="*/ 1 h 26"/>
                <a:gd name="T78" fmla="*/ 33 w 79"/>
                <a:gd name="T79" fmla="*/ 0 h 26"/>
                <a:gd name="T80" fmla="*/ 41 w 79"/>
                <a:gd name="T8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26">
                  <a:moveTo>
                    <a:pt x="41" y="0"/>
                  </a:moveTo>
                  <a:lnTo>
                    <a:pt x="49" y="0"/>
                  </a:lnTo>
                  <a:lnTo>
                    <a:pt x="56" y="1"/>
                  </a:lnTo>
                  <a:lnTo>
                    <a:pt x="62" y="3"/>
                  </a:lnTo>
                  <a:lnTo>
                    <a:pt x="67" y="6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78" y="15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3" y="23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0" y="16"/>
                  </a:lnTo>
                  <a:lnTo>
                    <a:pt x="56" y="15"/>
                  </a:lnTo>
                  <a:lnTo>
                    <a:pt x="51" y="14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9" y="14"/>
                  </a:lnTo>
                  <a:lnTo>
                    <a:pt x="23" y="15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6" name="Freeform 159"/>
            <p:cNvSpPr>
              <a:spLocks/>
            </p:cNvSpPr>
            <p:nvPr/>
          </p:nvSpPr>
          <p:spPr bwMode="auto">
            <a:xfrm>
              <a:off x="6311961" y="4412155"/>
              <a:ext cx="22662" cy="9306"/>
            </a:xfrm>
            <a:custGeom>
              <a:avLst/>
              <a:gdLst>
                <a:gd name="T0" fmla="*/ 48 w 93"/>
                <a:gd name="T1" fmla="*/ 0 h 33"/>
                <a:gd name="T2" fmla="*/ 57 w 93"/>
                <a:gd name="T3" fmla="*/ 0 h 33"/>
                <a:gd name="T4" fmla="*/ 65 w 93"/>
                <a:gd name="T5" fmla="*/ 2 h 33"/>
                <a:gd name="T6" fmla="*/ 72 w 93"/>
                <a:gd name="T7" fmla="*/ 4 h 33"/>
                <a:gd name="T8" fmla="*/ 79 w 93"/>
                <a:gd name="T9" fmla="*/ 7 h 33"/>
                <a:gd name="T10" fmla="*/ 84 w 93"/>
                <a:gd name="T11" fmla="*/ 10 h 33"/>
                <a:gd name="T12" fmla="*/ 88 w 93"/>
                <a:gd name="T13" fmla="*/ 14 h 33"/>
                <a:gd name="T14" fmla="*/ 91 w 93"/>
                <a:gd name="T15" fmla="*/ 17 h 33"/>
                <a:gd name="T16" fmla="*/ 93 w 93"/>
                <a:gd name="T17" fmla="*/ 21 h 33"/>
                <a:gd name="T18" fmla="*/ 93 w 93"/>
                <a:gd name="T19" fmla="*/ 23 h 33"/>
                <a:gd name="T20" fmla="*/ 91 w 93"/>
                <a:gd name="T21" fmla="*/ 26 h 33"/>
                <a:gd name="T22" fmla="*/ 90 w 93"/>
                <a:gd name="T23" fmla="*/ 30 h 33"/>
                <a:gd name="T24" fmla="*/ 88 w 93"/>
                <a:gd name="T25" fmla="*/ 33 h 33"/>
                <a:gd name="T26" fmla="*/ 84 w 93"/>
                <a:gd name="T27" fmla="*/ 30 h 33"/>
                <a:gd name="T28" fmla="*/ 81 w 93"/>
                <a:gd name="T29" fmla="*/ 26 h 33"/>
                <a:gd name="T30" fmla="*/ 76 w 93"/>
                <a:gd name="T31" fmla="*/ 23 h 33"/>
                <a:gd name="T32" fmla="*/ 72 w 93"/>
                <a:gd name="T33" fmla="*/ 21 h 33"/>
                <a:gd name="T34" fmla="*/ 66 w 93"/>
                <a:gd name="T35" fmla="*/ 18 h 33"/>
                <a:gd name="T36" fmla="*/ 60 w 93"/>
                <a:gd name="T37" fmla="*/ 16 h 33"/>
                <a:gd name="T38" fmla="*/ 53 w 93"/>
                <a:gd name="T39" fmla="*/ 15 h 33"/>
                <a:gd name="T40" fmla="*/ 46 w 93"/>
                <a:gd name="T41" fmla="*/ 15 h 33"/>
                <a:gd name="T42" fmla="*/ 40 w 93"/>
                <a:gd name="T43" fmla="*/ 15 h 33"/>
                <a:gd name="T44" fmla="*/ 34 w 93"/>
                <a:gd name="T45" fmla="*/ 16 h 33"/>
                <a:gd name="T46" fmla="*/ 28 w 93"/>
                <a:gd name="T47" fmla="*/ 18 h 33"/>
                <a:gd name="T48" fmla="*/ 23 w 93"/>
                <a:gd name="T49" fmla="*/ 21 h 33"/>
                <a:gd name="T50" fmla="*/ 18 w 93"/>
                <a:gd name="T51" fmla="*/ 23 h 33"/>
                <a:gd name="T52" fmla="*/ 13 w 93"/>
                <a:gd name="T53" fmla="*/ 26 h 33"/>
                <a:gd name="T54" fmla="*/ 10 w 93"/>
                <a:gd name="T55" fmla="*/ 30 h 33"/>
                <a:gd name="T56" fmla="*/ 6 w 93"/>
                <a:gd name="T57" fmla="*/ 33 h 33"/>
                <a:gd name="T58" fmla="*/ 4 w 93"/>
                <a:gd name="T59" fmla="*/ 30 h 33"/>
                <a:gd name="T60" fmla="*/ 2 w 93"/>
                <a:gd name="T61" fmla="*/ 27 h 33"/>
                <a:gd name="T62" fmla="*/ 0 w 93"/>
                <a:gd name="T63" fmla="*/ 24 h 33"/>
                <a:gd name="T64" fmla="*/ 0 w 93"/>
                <a:gd name="T65" fmla="*/ 22 h 33"/>
                <a:gd name="T66" fmla="*/ 2 w 93"/>
                <a:gd name="T67" fmla="*/ 18 h 33"/>
                <a:gd name="T68" fmla="*/ 4 w 93"/>
                <a:gd name="T69" fmla="*/ 14 h 33"/>
                <a:gd name="T70" fmla="*/ 8 w 93"/>
                <a:gd name="T71" fmla="*/ 10 h 33"/>
                <a:gd name="T72" fmla="*/ 14 w 93"/>
                <a:gd name="T73" fmla="*/ 7 h 33"/>
                <a:gd name="T74" fmla="*/ 21 w 93"/>
                <a:gd name="T75" fmla="*/ 4 h 33"/>
                <a:gd name="T76" fmla="*/ 29 w 93"/>
                <a:gd name="T77" fmla="*/ 2 h 33"/>
                <a:gd name="T78" fmla="*/ 38 w 93"/>
                <a:gd name="T79" fmla="*/ 0 h 33"/>
                <a:gd name="T80" fmla="*/ 48 w 93"/>
                <a:gd name="T8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33">
                  <a:moveTo>
                    <a:pt x="48" y="0"/>
                  </a:moveTo>
                  <a:lnTo>
                    <a:pt x="57" y="0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1" y="17"/>
                  </a:lnTo>
                  <a:lnTo>
                    <a:pt x="93" y="21"/>
                  </a:lnTo>
                  <a:lnTo>
                    <a:pt x="93" y="23"/>
                  </a:lnTo>
                  <a:lnTo>
                    <a:pt x="91" y="26"/>
                  </a:lnTo>
                  <a:lnTo>
                    <a:pt x="90" y="30"/>
                  </a:lnTo>
                  <a:lnTo>
                    <a:pt x="88" y="33"/>
                  </a:lnTo>
                  <a:lnTo>
                    <a:pt x="84" y="30"/>
                  </a:lnTo>
                  <a:lnTo>
                    <a:pt x="81" y="26"/>
                  </a:lnTo>
                  <a:lnTo>
                    <a:pt x="76" y="23"/>
                  </a:lnTo>
                  <a:lnTo>
                    <a:pt x="72" y="21"/>
                  </a:lnTo>
                  <a:lnTo>
                    <a:pt x="66" y="18"/>
                  </a:lnTo>
                  <a:lnTo>
                    <a:pt x="60" y="16"/>
                  </a:lnTo>
                  <a:lnTo>
                    <a:pt x="53" y="15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4" y="16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3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7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7" name="Freeform 160"/>
            <p:cNvSpPr>
              <a:spLocks/>
            </p:cNvSpPr>
            <p:nvPr/>
          </p:nvSpPr>
          <p:spPr bwMode="auto">
            <a:xfrm>
              <a:off x="6321814" y="4424197"/>
              <a:ext cx="4434" cy="45432"/>
            </a:xfrm>
            <a:custGeom>
              <a:avLst/>
              <a:gdLst>
                <a:gd name="T0" fmla="*/ 0 w 17"/>
                <a:gd name="T1" fmla="*/ 166 h 166"/>
                <a:gd name="T2" fmla="*/ 17 w 17"/>
                <a:gd name="T3" fmla="*/ 166 h 166"/>
                <a:gd name="T4" fmla="*/ 17 w 17"/>
                <a:gd name="T5" fmla="*/ 6 h 166"/>
                <a:gd name="T6" fmla="*/ 14 w 17"/>
                <a:gd name="T7" fmla="*/ 3 h 166"/>
                <a:gd name="T8" fmla="*/ 9 w 17"/>
                <a:gd name="T9" fmla="*/ 0 h 166"/>
                <a:gd name="T10" fmla="*/ 3 w 17"/>
                <a:gd name="T11" fmla="*/ 3 h 166"/>
                <a:gd name="T12" fmla="*/ 0 w 17"/>
                <a:gd name="T13" fmla="*/ 6 h 166"/>
                <a:gd name="T14" fmla="*/ 0 w 17"/>
                <a:gd name="T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6">
                  <a:moveTo>
                    <a:pt x="0" y="166"/>
                  </a:moveTo>
                  <a:lnTo>
                    <a:pt x="17" y="166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8" name="Freeform 161"/>
            <p:cNvSpPr>
              <a:spLocks/>
            </p:cNvSpPr>
            <p:nvPr/>
          </p:nvSpPr>
          <p:spPr bwMode="auto">
            <a:xfrm>
              <a:off x="6164658" y="4466892"/>
              <a:ext cx="322687" cy="225517"/>
            </a:xfrm>
            <a:custGeom>
              <a:avLst/>
              <a:gdLst>
                <a:gd name="T0" fmla="*/ 716 w 1312"/>
                <a:gd name="T1" fmla="*/ 2 h 825"/>
                <a:gd name="T2" fmla="*/ 845 w 1312"/>
                <a:gd name="T3" fmla="*/ 22 h 825"/>
                <a:gd name="T4" fmla="*/ 964 w 1312"/>
                <a:gd name="T5" fmla="*/ 59 h 825"/>
                <a:gd name="T6" fmla="*/ 1068 w 1312"/>
                <a:gd name="T7" fmla="*/ 111 h 825"/>
                <a:gd name="T8" fmla="*/ 1159 w 1312"/>
                <a:gd name="T9" fmla="*/ 173 h 825"/>
                <a:gd name="T10" fmla="*/ 1231 w 1312"/>
                <a:gd name="T11" fmla="*/ 243 h 825"/>
                <a:gd name="T12" fmla="*/ 1282 w 1312"/>
                <a:gd name="T13" fmla="*/ 320 h 825"/>
                <a:gd name="T14" fmla="*/ 1308 w 1312"/>
                <a:gd name="T15" fmla="*/ 399 h 825"/>
                <a:gd name="T16" fmla="*/ 1308 w 1312"/>
                <a:gd name="T17" fmla="*/ 478 h 825"/>
                <a:gd name="T18" fmla="*/ 1282 w 1312"/>
                <a:gd name="T19" fmla="*/ 553 h 825"/>
                <a:gd name="T20" fmla="*/ 1232 w 1312"/>
                <a:gd name="T21" fmla="*/ 622 h 825"/>
                <a:gd name="T22" fmla="*/ 1162 w 1312"/>
                <a:gd name="T23" fmla="*/ 684 h 825"/>
                <a:gd name="T24" fmla="*/ 1073 w 1312"/>
                <a:gd name="T25" fmla="*/ 736 h 825"/>
                <a:gd name="T26" fmla="*/ 968 w 1312"/>
                <a:gd name="T27" fmla="*/ 777 h 825"/>
                <a:gd name="T28" fmla="*/ 851 w 1312"/>
                <a:gd name="T29" fmla="*/ 807 h 825"/>
                <a:gd name="T30" fmla="*/ 723 w 1312"/>
                <a:gd name="T31" fmla="*/ 822 h 825"/>
                <a:gd name="T32" fmla="*/ 589 w 1312"/>
                <a:gd name="T33" fmla="*/ 822 h 825"/>
                <a:gd name="T34" fmla="*/ 461 w 1312"/>
                <a:gd name="T35" fmla="*/ 807 h 825"/>
                <a:gd name="T36" fmla="*/ 344 w 1312"/>
                <a:gd name="T37" fmla="*/ 777 h 825"/>
                <a:gd name="T38" fmla="*/ 240 w 1312"/>
                <a:gd name="T39" fmla="*/ 736 h 825"/>
                <a:gd name="T40" fmla="*/ 150 w 1312"/>
                <a:gd name="T41" fmla="*/ 684 h 825"/>
                <a:gd name="T42" fmla="*/ 80 w 1312"/>
                <a:gd name="T43" fmla="*/ 622 h 825"/>
                <a:gd name="T44" fmla="*/ 30 w 1312"/>
                <a:gd name="T45" fmla="*/ 553 h 825"/>
                <a:gd name="T46" fmla="*/ 4 w 1312"/>
                <a:gd name="T47" fmla="*/ 478 h 825"/>
                <a:gd name="T48" fmla="*/ 4 w 1312"/>
                <a:gd name="T49" fmla="*/ 399 h 825"/>
                <a:gd name="T50" fmla="*/ 29 w 1312"/>
                <a:gd name="T51" fmla="*/ 320 h 825"/>
                <a:gd name="T52" fmla="*/ 77 w 1312"/>
                <a:gd name="T53" fmla="*/ 243 h 825"/>
                <a:gd name="T54" fmla="*/ 148 w 1312"/>
                <a:gd name="T55" fmla="*/ 173 h 825"/>
                <a:gd name="T56" fmla="*/ 235 w 1312"/>
                <a:gd name="T57" fmla="*/ 111 h 825"/>
                <a:gd name="T58" fmla="*/ 338 w 1312"/>
                <a:gd name="T59" fmla="*/ 59 h 825"/>
                <a:gd name="T60" fmla="*/ 454 w 1312"/>
                <a:gd name="T61" fmla="*/ 22 h 825"/>
                <a:gd name="T62" fmla="*/ 582 w 1312"/>
                <a:gd name="T63" fmla="*/ 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2" h="825">
                  <a:moveTo>
                    <a:pt x="649" y="0"/>
                  </a:moveTo>
                  <a:lnTo>
                    <a:pt x="716" y="2"/>
                  </a:lnTo>
                  <a:lnTo>
                    <a:pt x="781" y="10"/>
                  </a:lnTo>
                  <a:lnTo>
                    <a:pt x="845" y="22"/>
                  </a:lnTo>
                  <a:lnTo>
                    <a:pt x="905" y="39"/>
                  </a:lnTo>
                  <a:lnTo>
                    <a:pt x="964" y="59"/>
                  </a:lnTo>
                  <a:lnTo>
                    <a:pt x="1018" y="83"/>
                  </a:lnTo>
                  <a:lnTo>
                    <a:pt x="1068" y="111"/>
                  </a:lnTo>
                  <a:lnTo>
                    <a:pt x="1116" y="139"/>
                  </a:lnTo>
                  <a:lnTo>
                    <a:pt x="1159" y="173"/>
                  </a:lnTo>
                  <a:lnTo>
                    <a:pt x="1197" y="207"/>
                  </a:lnTo>
                  <a:lnTo>
                    <a:pt x="1231" y="243"/>
                  </a:lnTo>
                  <a:lnTo>
                    <a:pt x="1259" y="281"/>
                  </a:lnTo>
                  <a:lnTo>
                    <a:pt x="1282" y="320"/>
                  </a:lnTo>
                  <a:lnTo>
                    <a:pt x="1298" y="359"/>
                  </a:lnTo>
                  <a:lnTo>
                    <a:pt x="1308" y="399"/>
                  </a:lnTo>
                  <a:lnTo>
                    <a:pt x="1312" y="439"/>
                  </a:lnTo>
                  <a:lnTo>
                    <a:pt x="1308" y="478"/>
                  </a:lnTo>
                  <a:lnTo>
                    <a:pt x="1298" y="516"/>
                  </a:lnTo>
                  <a:lnTo>
                    <a:pt x="1282" y="553"/>
                  </a:lnTo>
                  <a:lnTo>
                    <a:pt x="1260" y="589"/>
                  </a:lnTo>
                  <a:lnTo>
                    <a:pt x="1232" y="622"/>
                  </a:lnTo>
                  <a:lnTo>
                    <a:pt x="1200" y="654"/>
                  </a:lnTo>
                  <a:lnTo>
                    <a:pt x="1162" y="684"/>
                  </a:lnTo>
                  <a:lnTo>
                    <a:pt x="1119" y="711"/>
                  </a:lnTo>
                  <a:lnTo>
                    <a:pt x="1073" y="736"/>
                  </a:lnTo>
                  <a:lnTo>
                    <a:pt x="1022" y="759"/>
                  </a:lnTo>
                  <a:lnTo>
                    <a:pt x="968" y="777"/>
                  </a:lnTo>
                  <a:lnTo>
                    <a:pt x="911" y="795"/>
                  </a:lnTo>
                  <a:lnTo>
                    <a:pt x="851" y="807"/>
                  </a:lnTo>
                  <a:lnTo>
                    <a:pt x="788" y="817"/>
                  </a:lnTo>
                  <a:lnTo>
                    <a:pt x="723" y="822"/>
                  </a:lnTo>
                  <a:lnTo>
                    <a:pt x="656" y="825"/>
                  </a:lnTo>
                  <a:lnTo>
                    <a:pt x="589" y="822"/>
                  </a:lnTo>
                  <a:lnTo>
                    <a:pt x="524" y="817"/>
                  </a:lnTo>
                  <a:lnTo>
                    <a:pt x="461" y="807"/>
                  </a:lnTo>
                  <a:lnTo>
                    <a:pt x="401" y="795"/>
                  </a:lnTo>
                  <a:lnTo>
                    <a:pt x="344" y="777"/>
                  </a:lnTo>
                  <a:lnTo>
                    <a:pt x="289" y="759"/>
                  </a:lnTo>
                  <a:lnTo>
                    <a:pt x="240" y="736"/>
                  </a:lnTo>
                  <a:lnTo>
                    <a:pt x="193" y="711"/>
                  </a:lnTo>
                  <a:lnTo>
                    <a:pt x="150" y="684"/>
                  </a:lnTo>
                  <a:lnTo>
                    <a:pt x="113" y="654"/>
                  </a:lnTo>
                  <a:lnTo>
                    <a:pt x="80" y="622"/>
                  </a:lnTo>
                  <a:lnTo>
                    <a:pt x="52" y="589"/>
                  </a:lnTo>
                  <a:lnTo>
                    <a:pt x="30" y="553"/>
                  </a:lnTo>
                  <a:lnTo>
                    <a:pt x="14" y="516"/>
                  </a:lnTo>
                  <a:lnTo>
                    <a:pt x="4" y="478"/>
                  </a:lnTo>
                  <a:lnTo>
                    <a:pt x="0" y="439"/>
                  </a:lnTo>
                  <a:lnTo>
                    <a:pt x="4" y="399"/>
                  </a:lnTo>
                  <a:lnTo>
                    <a:pt x="13" y="359"/>
                  </a:lnTo>
                  <a:lnTo>
                    <a:pt x="29" y="320"/>
                  </a:lnTo>
                  <a:lnTo>
                    <a:pt x="51" y="281"/>
                  </a:lnTo>
                  <a:lnTo>
                    <a:pt x="77" y="243"/>
                  </a:lnTo>
                  <a:lnTo>
                    <a:pt x="110" y="207"/>
                  </a:lnTo>
                  <a:lnTo>
                    <a:pt x="148" y="173"/>
                  </a:lnTo>
                  <a:lnTo>
                    <a:pt x="189" y="139"/>
                  </a:lnTo>
                  <a:lnTo>
                    <a:pt x="235" y="111"/>
                  </a:lnTo>
                  <a:lnTo>
                    <a:pt x="285" y="83"/>
                  </a:lnTo>
                  <a:lnTo>
                    <a:pt x="338" y="59"/>
                  </a:lnTo>
                  <a:lnTo>
                    <a:pt x="395" y="39"/>
                  </a:lnTo>
                  <a:lnTo>
                    <a:pt x="454" y="22"/>
                  </a:lnTo>
                  <a:lnTo>
                    <a:pt x="518" y="10"/>
                  </a:lnTo>
                  <a:lnTo>
                    <a:pt x="582" y="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9" name="Freeform 162"/>
            <p:cNvSpPr>
              <a:spLocks/>
            </p:cNvSpPr>
            <p:nvPr/>
          </p:nvSpPr>
          <p:spPr bwMode="auto">
            <a:xfrm>
              <a:off x="6160224" y="4489334"/>
              <a:ext cx="330077" cy="153264"/>
            </a:xfrm>
            <a:custGeom>
              <a:avLst/>
              <a:gdLst>
                <a:gd name="T0" fmla="*/ 712 w 1339"/>
                <a:gd name="T1" fmla="*/ 0 h 561"/>
                <a:gd name="T2" fmla="*/ 839 w 1339"/>
                <a:gd name="T3" fmla="*/ 18 h 561"/>
                <a:gd name="T4" fmla="*/ 960 w 1339"/>
                <a:gd name="T5" fmla="*/ 57 h 561"/>
                <a:gd name="T6" fmla="*/ 1071 w 1339"/>
                <a:gd name="T7" fmla="*/ 114 h 561"/>
                <a:gd name="T8" fmla="*/ 1169 w 1339"/>
                <a:gd name="T9" fmla="*/ 181 h 561"/>
                <a:gd name="T10" fmla="*/ 1248 w 1339"/>
                <a:gd name="T11" fmla="*/ 255 h 561"/>
                <a:gd name="T12" fmla="*/ 1305 w 1339"/>
                <a:gd name="T13" fmla="*/ 333 h 561"/>
                <a:gd name="T14" fmla="*/ 1336 w 1339"/>
                <a:gd name="T15" fmla="*/ 407 h 561"/>
                <a:gd name="T16" fmla="*/ 1332 w 1339"/>
                <a:gd name="T17" fmla="*/ 470 h 561"/>
                <a:gd name="T18" fmla="*/ 1309 w 1339"/>
                <a:gd name="T19" fmla="*/ 511 h 561"/>
                <a:gd name="T20" fmla="*/ 1281 w 1339"/>
                <a:gd name="T21" fmla="*/ 538 h 561"/>
                <a:gd name="T22" fmla="*/ 1260 w 1339"/>
                <a:gd name="T23" fmla="*/ 555 h 561"/>
                <a:gd name="T24" fmla="*/ 1254 w 1339"/>
                <a:gd name="T25" fmla="*/ 558 h 561"/>
                <a:gd name="T26" fmla="*/ 1261 w 1339"/>
                <a:gd name="T27" fmla="*/ 528 h 561"/>
                <a:gd name="T28" fmla="*/ 1272 w 1339"/>
                <a:gd name="T29" fmla="*/ 486 h 561"/>
                <a:gd name="T30" fmla="*/ 1280 w 1339"/>
                <a:gd name="T31" fmla="*/ 455 h 561"/>
                <a:gd name="T32" fmla="*/ 1273 w 1339"/>
                <a:gd name="T33" fmla="*/ 422 h 561"/>
                <a:gd name="T34" fmla="*/ 1239 w 1339"/>
                <a:gd name="T35" fmla="*/ 360 h 561"/>
                <a:gd name="T36" fmla="*/ 1184 w 1339"/>
                <a:gd name="T37" fmla="*/ 300 h 561"/>
                <a:gd name="T38" fmla="*/ 1111 w 1339"/>
                <a:gd name="T39" fmla="*/ 243 h 561"/>
                <a:gd name="T40" fmla="*/ 1023 w 1339"/>
                <a:gd name="T41" fmla="*/ 192 h 561"/>
                <a:gd name="T42" fmla="*/ 923 w 1339"/>
                <a:gd name="T43" fmla="*/ 151 h 561"/>
                <a:gd name="T44" fmla="*/ 812 w 1339"/>
                <a:gd name="T45" fmla="*/ 120 h 561"/>
                <a:gd name="T46" fmla="*/ 695 w 1339"/>
                <a:gd name="T47" fmla="*/ 103 h 561"/>
                <a:gd name="T48" fmla="*/ 578 w 1339"/>
                <a:gd name="T49" fmla="*/ 103 h 561"/>
                <a:gd name="T50" fmla="*/ 472 w 1339"/>
                <a:gd name="T51" fmla="*/ 120 h 561"/>
                <a:gd name="T52" fmla="*/ 374 w 1339"/>
                <a:gd name="T53" fmla="*/ 148 h 561"/>
                <a:gd name="T54" fmla="*/ 286 w 1339"/>
                <a:gd name="T55" fmla="*/ 189 h 561"/>
                <a:gd name="T56" fmla="*/ 209 w 1339"/>
                <a:gd name="T57" fmla="*/ 237 h 561"/>
                <a:gd name="T58" fmla="*/ 144 w 1339"/>
                <a:gd name="T59" fmla="*/ 292 h 561"/>
                <a:gd name="T60" fmla="*/ 93 w 1339"/>
                <a:gd name="T61" fmla="*/ 350 h 561"/>
                <a:gd name="T62" fmla="*/ 59 w 1339"/>
                <a:gd name="T63" fmla="*/ 409 h 561"/>
                <a:gd name="T64" fmla="*/ 52 w 1339"/>
                <a:gd name="T65" fmla="*/ 456 h 561"/>
                <a:gd name="T66" fmla="*/ 68 w 1339"/>
                <a:gd name="T67" fmla="*/ 540 h 561"/>
                <a:gd name="T68" fmla="*/ 64 w 1339"/>
                <a:gd name="T69" fmla="*/ 550 h 561"/>
                <a:gd name="T70" fmla="*/ 44 w 1339"/>
                <a:gd name="T71" fmla="*/ 524 h 561"/>
                <a:gd name="T72" fmla="*/ 18 w 1339"/>
                <a:gd name="T73" fmla="*/ 482 h 561"/>
                <a:gd name="T74" fmla="*/ 1 w 1339"/>
                <a:gd name="T75" fmla="*/ 432 h 561"/>
                <a:gd name="T76" fmla="*/ 3 w 1339"/>
                <a:gd name="T77" fmla="*/ 373 h 561"/>
                <a:gd name="T78" fmla="*/ 30 w 1339"/>
                <a:gd name="T79" fmla="*/ 307 h 561"/>
                <a:gd name="T80" fmla="*/ 82 w 1339"/>
                <a:gd name="T81" fmla="*/ 238 h 561"/>
                <a:gd name="T82" fmla="*/ 153 w 1339"/>
                <a:gd name="T83" fmla="*/ 173 h 561"/>
                <a:gd name="T84" fmla="*/ 242 w 1339"/>
                <a:gd name="T85" fmla="*/ 113 h 561"/>
                <a:gd name="T86" fmla="*/ 346 w 1339"/>
                <a:gd name="T87" fmla="*/ 62 h 561"/>
                <a:gd name="T88" fmla="*/ 461 w 1339"/>
                <a:gd name="T89" fmla="*/ 24 h 561"/>
                <a:gd name="T90" fmla="*/ 584 w 1339"/>
                <a:gd name="T91" fmla="*/ 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9" h="561">
                  <a:moveTo>
                    <a:pt x="648" y="1"/>
                  </a:moveTo>
                  <a:lnTo>
                    <a:pt x="712" y="0"/>
                  </a:lnTo>
                  <a:lnTo>
                    <a:pt x="776" y="7"/>
                  </a:lnTo>
                  <a:lnTo>
                    <a:pt x="839" y="18"/>
                  </a:lnTo>
                  <a:lnTo>
                    <a:pt x="900" y="36"/>
                  </a:lnTo>
                  <a:lnTo>
                    <a:pt x="960" y="57"/>
                  </a:lnTo>
                  <a:lnTo>
                    <a:pt x="1016" y="84"/>
                  </a:lnTo>
                  <a:lnTo>
                    <a:pt x="1071" y="114"/>
                  </a:lnTo>
                  <a:lnTo>
                    <a:pt x="1121" y="146"/>
                  </a:lnTo>
                  <a:lnTo>
                    <a:pt x="1169" y="181"/>
                  </a:lnTo>
                  <a:lnTo>
                    <a:pt x="1210" y="217"/>
                  </a:lnTo>
                  <a:lnTo>
                    <a:pt x="1248" y="255"/>
                  </a:lnTo>
                  <a:lnTo>
                    <a:pt x="1279" y="295"/>
                  </a:lnTo>
                  <a:lnTo>
                    <a:pt x="1305" y="333"/>
                  </a:lnTo>
                  <a:lnTo>
                    <a:pt x="1323" y="371"/>
                  </a:lnTo>
                  <a:lnTo>
                    <a:pt x="1336" y="407"/>
                  </a:lnTo>
                  <a:lnTo>
                    <a:pt x="1339" y="442"/>
                  </a:lnTo>
                  <a:lnTo>
                    <a:pt x="1332" y="470"/>
                  </a:lnTo>
                  <a:lnTo>
                    <a:pt x="1322" y="493"/>
                  </a:lnTo>
                  <a:lnTo>
                    <a:pt x="1309" y="511"/>
                  </a:lnTo>
                  <a:lnTo>
                    <a:pt x="1295" y="526"/>
                  </a:lnTo>
                  <a:lnTo>
                    <a:pt x="1281" y="538"/>
                  </a:lnTo>
                  <a:lnTo>
                    <a:pt x="1269" y="548"/>
                  </a:lnTo>
                  <a:lnTo>
                    <a:pt x="1260" y="555"/>
                  </a:lnTo>
                  <a:lnTo>
                    <a:pt x="1254" y="561"/>
                  </a:lnTo>
                  <a:lnTo>
                    <a:pt x="1254" y="558"/>
                  </a:lnTo>
                  <a:lnTo>
                    <a:pt x="1256" y="547"/>
                  </a:lnTo>
                  <a:lnTo>
                    <a:pt x="1261" y="528"/>
                  </a:lnTo>
                  <a:lnTo>
                    <a:pt x="1267" y="507"/>
                  </a:lnTo>
                  <a:lnTo>
                    <a:pt x="1272" y="486"/>
                  </a:lnTo>
                  <a:lnTo>
                    <a:pt x="1277" y="467"/>
                  </a:lnTo>
                  <a:lnTo>
                    <a:pt x="1280" y="455"/>
                  </a:lnTo>
                  <a:lnTo>
                    <a:pt x="1281" y="452"/>
                  </a:lnTo>
                  <a:lnTo>
                    <a:pt x="1273" y="422"/>
                  </a:lnTo>
                  <a:lnTo>
                    <a:pt x="1258" y="391"/>
                  </a:lnTo>
                  <a:lnTo>
                    <a:pt x="1239" y="360"/>
                  </a:lnTo>
                  <a:lnTo>
                    <a:pt x="1213" y="330"/>
                  </a:lnTo>
                  <a:lnTo>
                    <a:pt x="1184" y="300"/>
                  </a:lnTo>
                  <a:lnTo>
                    <a:pt x="1150" y="270"/>
                  </a:lnTo>
                  <a:lnTo>
                    <a:pt x="1111" y="243"/>
                  </a:lnTo>
                  <a:lnTo>
                    <a:pt x="1069" y="216"/>
                  </a:lnTo>
                  <a:lnTo>
                    <a:pt x="1023" y="192"/>
                  </a:lnTo>
                  <a:lnTo>
                    <a:pt x="974" y="170"/>
                  </a:lnTo>
                  <a:lnTo>
                    <a:pt x="923" y="151"/>
                  </a:lnTo>
                  <a:lnTo>
                    <a:pt x="869" y="133"/>
                  </a:lnTo>
                  <a:lnTo>
                    <a:pt x="812" y="120"/>
                  </a:lnTo>
                  <a:lnTo>
                    <a:pt x="755" y="109"/>
                  </a:lnTo>
                  <a:lnTo>
                    <a:pt x="695" y="103"/>
                  </a:lnTo>
                  <a:lnTo>
                    <a:pt x="635" y="101"/>
                  </a:lnTo>
                  <a:lnTo>
                    <a:pt x="578" y="103"/>
                  </a:lnTo>
                  <a:lnTo>
                    <a:pt x="524" y="109"/>
                  </a:lnTo>
                  <a:lnTo>
                    <a:pt x="472" y="120"/>
                  </a:lnTo>
                  <a:lnTo>
                    <a:pt x="422" y="132"/>
                  </a:lnTo>
                  <a:lnTo>
                    <a:pt x="374" y="148"/>
                  </a:lnTo>
                  <a:lnTo>
                    <a:pt x="328" y="168"/>
                  </a:lnTo>
                  <a:lnTo>
                    <a:pt x="286" y="189"/>
                  </a:lnTo>
                  <a:lnTo>
                    <a:pt x="245" y="212"/>
                  </a:lnTo>
                  <a:lnTo>
                    <a:pt x="209" y="237"/>
                  </a:lnTo>
                  <a:lnTo>
                    <a:pt x="174" y="265"/>
                  </a:lnTo>
                  <a:lnTo>
                    <a:pt x="144" y="292"/>
                  </a:lnTo>
                  <a:lnTo>
                    <a:pt x="116" y="321"/>
                  </a:lnTo>
                  <a:lnTo>
                    <a:pt x="93" y="350"/>
                  </a:lnTo>
                  <a:lnTo>
                    <a:pt x="74" y="380"/>
                  </a:lnTo>
                  <a:lnTo>
                    <a:pt x="59" y="409"/>
                  </a:lnTo>
                  <a:lnTo>
                    <a:pt x="47" y="437"/>
                  </a:lnTo>
                  <a:lnTo>
                    <a:pt x="52" y="456"/>
                  </a:lnTo>
                  <a:lnTo>
                    <a:pt x="60" y="497"/>
                  </a:lnTo>
                  <a:lnTo>
                    <a:pt x="68" y="540"/>
                  </a:lnTo>
                  <a:lnTo>
                    <a:pt x="68" y="556"/>
                  </a:lnTo>
                  <a:lnTo>
                    <a:pt x="64" y="550"/>
                  </a:lnTo>
                  <a:lnTo>
                    <a:pt x="55" y="540"/>
                  </a:lnTo>
                  <a:lnTo>
                    <a:pt x="44" y="524"/>
                  </a:lnTo>
                  <a:lnTo>
                    <a:pt x="31" y="504"/>
                  </a:lnTo>
                  <a:lnTo>
                    <a:pt x="18" y="482"/>
                  </a:lnTo>
                  <a:lnTo>
                    <a:pt x="8" y="457"/>
                  </a:lnTo>
                  <a:lnTo>
                    <a:pt x="1" y="432"/>
                  </a:lnTo>
                  <a:lnTo>
                    <a:pt x="0" y="405"/>
                  </a:lnTo>
                  <a:lnTo>
                    <a:pt x="3" y="373"/>
                  </a:lnTo>
                  <a:lnTo>
                    <a:pt x="14" y="341"/>
                  </a:lnTo>
                  <a:lnTo>
                    <a:pt x="30" y="307"/>
                  </a:lnTo>
                  <a:lnTo>
                    <a:pt x="53" y="273"/>
                  </a:lnTo>
                  <a:lnTo>
                    <a:pt x="82" y="238"/>
                  </a:lnTo>
                  <a:lnTo>
                    <a:pt x="115" y="205"/>
                  </a:lnTo>
                  <a:lnTo>
                    <a:pt x="153" y="173"/>
                  </a:lnTo>
                  <a:lnTo>
                    <a:pt x="196" y="141"/>
                  </a:lnTo>
                  <a:lnTo>
                    <a:pt x="242" y="113"/>
                  </a:lnTo>
                  <a:lnTo>
                    <a:pt x="293" y="85"/>
                  </a:lnTo>
                  <a:lnTo>
                    <a:pt x="346" y="62"/>
                  </a:lnTo>
                  <a:lnTo>
                    <a:pt x="402" y="41"/>
                  </a:lnTo>
                  <a:lnTo>
                    <a:pt x="461" y="24"/>
                  </a:lnTo>
                  <a:lnTo>
                    <a:pt x="522" y="11"/>
                  </a:lnTo>
                  <a:lnTo>
                    <a:pt x="584" y="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0" name="Freeform 163"/>
            <p:cNvSpPr>
              <a:spLocks/>
            </p:cNvSpPr>
            <p:nvPr/>
          </p:nvSpPr>
          <p:spPr bwMode="auto">
            <a:xfrm>
              <a:off x="6162687" y="4507398"/>
              <a:ext cx="324165" cy="145601"/>
            </a:xfrm>
            <a:custGeom>
              <a:avLst/>
              <a:gdLst>
                <a:gd name="T0" fmla="*/ 696 w 1317"/>
                <a:gd name="T1" fmla="*/ 0 h 530"/>
                <a:gd name="T2" fmla="*/ 821 w 1317"/>
                <a:gd name="T3" fmla="*/ 16 h 530"/>
                <a:gd name="T4" fmla="*/ 940 w 1317"/>
                <a:gd name="T5" fmla="*/ 51 h 530"/>
                <a:gd name="T6" fmla="*/ 1050 w 1317"/>
                <a:gd name="T7" fmla="*/ 102 h 530"/>
                <a:gd name="T8" fmla="*/ 1147 w 1317"/>
                <a:gd name="T9" fmla="*/ 164 h 530"/>
                <a:gd name="T10" fmla="*/ 1226 w 1317"/>
                <a:gd name="T11" fmla="*/ 235 h 530"/>
                <a:gd name="T12" fmla="*/ 1283 w 1317"/>
                <a:gd name="T13" fmla="*/ 307 h 530"/>
                <a:gd name="T14" fmla="*/ 1314 w 1317"/>
                <a:gd name="T15" fmla="*/ 378 h 530"/>
                <a:gd name="T16" fmla="*/ 1310 w 1317"/>
                <a:gd name="T17" fmla="*/ 440 h 530"/>
                <a:gd name="T18" fmla="*/ 1288 w 1317"/>
                <a:gd name="T19" fmla="*/ 480 h 530"/>
                <a:gd name="T20" fmla="*/ 1261 w 1317"/>
                <a:gd name="T21" fmla="*/ 507 h 530"/>
                <a:gd name="T22" fmla="*/ 1240 w 1317"/>
                <a:gd name="T23" fmla="*/ 525 h 530"/>
                <a:gd name="T24" fmla="*/ 1234 w 1317"/>
                <a:gd name="T25" fmla="*/ 528 h 530"/>
                <a:gd name="T26" fmla="*/ 1241 w 1317"/>
                <a:gd name="T27" fmla="*/ 498 h 530"/>
                <a:gd name="T28" fmla="*/ 1253 w 1317"/>
                <a:gd name="T29" fmla="*/ 456 h 530"/>
                <a:gd name="T30" fmla="*/ 1261 w 1317"/>
                <a:gd name="T31" fmla="*/ 426 h 530"/>
                <a:gd name="T32" fmla="*/ 1253 w 1317"/>
                <a:gd name="T33" fmla="*/ 393 h 530"/>
                <a:gd name="T34" fmla="*/ 1219 w 1317"/>
                <a:gd name="T35" fmla="*/ 332 h 530"/>
                <a:gd name="T36" fmla="*/ 1166 w 1317"/>
                <a:gd name="T37" fmla="*/ 273 h 530"/>
                <a:gd name="T38" fmla="*/ 1095 w 1317"/>
                <a:gd name="T39" fmla="*/ 216 h 530"/>
                <a:gd name="T40" fmla="*/ 1008 w 1317"/>
                <a:gd name="T41" fmla="*/ 167 h 530"/>
                <a:gd name="T42" fmla="*/ 909 w 1317"/>
                <a:gd name="T43" fmla="*/ 124 h 530"/>
                <a:gd name="T44" fmla="*/ 800 w 1317"/>
                <a:gd name="T45" fmla="*/ 94 h 530"/>
                <a:gd name="T46" fmla="*/ 685 w 1317"/>
                <a:gd name="T47" fmla="*/ 78 h 530"/>
                <a:gd name="T48" fmla="*/ 569 w 1317"/>
                <a:gd name="T49" fmla="*/ 78 h 530"/>
                <a:gd name="T50" fmla="*/ 464 w 1317"/>
                <a:gd name="T51" fmla="*/ 94 h 530"/>
                <a:gd name="T52" fmla="*/ 368 w 1317"/>
                <a:gd name="T53" fmla="*/ 123 h 530"/>
                <a:gd name="T54" fmla="*/ 280 w 1317"/>
                <a:gd name="T55" fmla="*/ 163 h 530"/>
                <a:gd name="T56" fmla="*/ 204 w 1317"/>
                <a:gd name="T57" fmla="*/ 210 h 530"/>
                <a:gd name="T58" fmla="*/ 141 w 1317"/>
                <a:gd name="T59" fmla="*/ 264 h 530"/>
                <a:gd name="T60" fmla="*/ 91 w 1317"/>
                <a:gd name="T61" fmla="*/ 322 h 530"/>
                <a:gd name="T62" fmla="*/ 56 w 1317"/>
                <a:gd name="T63" fmla="*/ 380 h 530"/>
                <a:gd name="T64" fmla="*/ 50 w 1317"/>
                <a:gd name="T65" fmla="*/ 426 h 530"/>
                <a:gd name="T66" fmla="*/ 66 w 1317"/>
                <a:gd name="T67" fmla="*/ 509 h 530"/>
                <a:gd name="T68" fmla="*/ 62 w 1317"/>
                <a:gd name="T69" fmla="*/ 519 h 530"/>
                <a:gd name="T70" fmla="*/ 43 w 1317"/>
                <a:gd name="T71" fmla="*/ 494 h 530"/>
                <a:gd name="T72" fmla="*/ 18 w 1317"/>
                <a:gd name="T73" fmla="*/ 452 h 530"/>
                <a:gd name="T74" fmla="*/ 1 w 1317"/>
                <a:gd name="T75" fmla="*/ 403 h 530"/>
                <a:gd name="T76" fmla="*/ 3 w 1317"/>
                <a:gd name="T77" fmla="*/ 345 h 530"/>
                <a:gd name="T78" fmla="*/ 30 w 1317"/>
                <a:gd name="T79" fmla="*/ 282 h 530"/>
                <a:gd name="T80" fmla="*/ 80 w 1317"/>
                <a:gd name="T81" fmla="*/ 217 h 530"/>
                <a:gd name="T82" fmla="*/ 149 w 1317"/>
                <a:gd name="T83" fmla="*/ 156 h 530"/>
                <a:gd name="T84" fmla="*/ 235 w 1317"/>
                <a:gd name="T85" fmla="*/ 101 h 530"/>
                <a:gd name="T86" fmla="*/ 337 w 1317"/>
                <a:gd name="T87" fmla="*/ 55 h 530"/>
                <a:gd name="T88" fmla="*/ 449 w 1317"/>
                <a:gd name="T89" fmla="*/ 22 h 530"/>
                <a:gd name="T90" fmla="*/ 570 w 1317"/>
                <a:gd name="T91" fmla="*/ 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17" h="530">
                  <a:moveTo>
                    <a:pt x="633" y="1"/>
                  </a:moveTo>
                  <a:lnTo>
                    <a:pt x="696" y="0"/>
                  </a:lnTo>
                  <a:lnTo>
                    <a:pt x="758" y="5"/>
                  </a:lnTo>
                  <a:lnTo>
                    <a:pt x="821" y="16"/>
                  </a:lnTo>
                  <a:lnTo>
                    <a:pt x="882" y="31"/>
                  </a:lnTo>
                  <a:lnTo>
                    <a:pt x="940" y="51"/>
                  </a:lnTo>
                  <a:lnTo>
                    <a:pt x="997" y="74"/>
                  </a:lnTo>
                  <a:lnTo>
                    <a:pt x="1050" y="102"/>
                  </a:lnTo>
                  <a:lnTo>
                    <a:pt x="1101" y="132"/>
                  </a:lnTo>
                  <a:lnTo>
                    <a:pt x="1147" y="164"/>
                  </a:lnTo>
                  <a:lnTo>
                    <a:pt x="1189" y="199"/>
                  </a:lnTo>
                  <a:lnTo>
                    <a:pt x="1226" y="235"/>
                  </a:lnTo>
                  <a:lnTo>
                    <a:pt x="1257" y="270"/>
                  </a:lnTo>
                  <a:lnTo>
                    <a:pt x="1283" y="307"/>
                  </a:lnTo>
                  <a:lnTo>
                    <a:pt x="1301" y="344"/>
                  </a:lnTo>
                  <a:lnTo>
                    <a:pt x="1314" y="378"/>
                  </a:lnTo>
                  <a:lnTo>
                    <a:pt x="1317" y="413"/>
                  </a:lnTo>
                  <a:lnTo>
                    <a:pt x="1310" y="440"/>
                  </a:lnTo>
                  <a:lnTo>
                    <a:pt x="1301" y="461"/>
                  </a:lnTo>
                  <a:lnTo>
                    <a:pt x="1288" y="480"/>
                  </a:lnTo>
                  <a:lnTo>
                    <a:pt x="1275" y="495"/>
                  </a:lnTo>
                  <a:lnTo>
                    <a:pt x="1261" y="507"/>
                  </a:lnTo>
                  <a:lnTo>
                    <a:pt x="1249" y="517"/>
                  </a:lnTo>
                  <a:lnTo>
                    <a:pt x="1240" y="525"/>
                  </a:lnTo>
                  <a:lnTo>
                    <a:pt x="1234" y="530"/>
                  </a:lnTo>
                  <a:lnTo>
                    <a:pt x="1234" y="528"/>
                  </a:lnTo>
                  <a:lnTo>
                    <a:pt x="1237" y="516"/>
                  </a:lnTo>
                  <a:lnTo>
                    <a:pt x="1241" y="498"/>
                  </a:lnTo>
                  <a:lnTo>
                    <a:pt x="1247" y="476"/>
                  </a:lnTo>
                  <a:lnTo>
                    <a:pt x="1253" y="456"/>
                  </a:lnTo>
                  <a:lnTo>
                    <a:pt x="1257" y="438"/>
                  </a:lnTo>
                  <a:lnTo>
                    <a:pt x="1261" y="426"/>
                  </a:lnTo>
                  <a:lnTo>
                    <a:pt x="1261" y="423"/>
                  </a:lnTo>
                  <a:lnTo>
                    <a:pt x="1253" y="393"/>
                  </a:lnTo>
                  <a:lnTo>
                    <a:pt x="1239" y="364"/>
                  </a:lnTo>
                  <a:lnTo>
                    <a:pt x="1219" y="332"/>
                  </a:lnTo>
                  <a:lnTo>
                    <a:pt x="1195" y="302"/>
                  </a:lnTo>
                  <a:lnTo>
                    <a:pt x="1166" y="273"/>
                  </a:lnTo>
                  <a:lnTo>
                    <a:pt x="1133" y="244"/>
                  </a:lnTo>
                  <a:lnTo>
                    <a:pt x="1095" y="216"/>
                  </a:lnTo>
                  <a:lnTo>
                    <a:pt x="1053" y="191"/>
                  </a:lnTo>
                  <a:lnTo>
                    <a:pt x="1008" y="167"/>
                  </a:lnTo>
                  <a:lnTo>
                    <a:pt x="960" y="144"/>
                  </a:lnTo>
                  <a:lnTo>
                    <a:pt x="909" y="124"/>
                  </a:lnTo>
                  <a:lnTo>
                    <a:pt x="855" y="108"/>
                  </a:lnTo>
                  <a:lnTo>
                    <a:pt x="800" y="94"/>
                  </a:lnTo>
                  <a:lnTo>
                    <a:pt x="743" y="84"/>
                  </a:lnTo>
                  <a:lnTo>
                    <a:pt x="685" y="78"/>
                  </a:lnTo>
                  <a:lnTo>
                    <a:pt x="625" y="76"/>
                  </a:lnTo>
                  <a:lnTo>
                    <a:pt x="569" y="78"/>
                  </a:lnTo>
                  <a:lnTo>
                    <a:pt x="516" y="84"/>
                  </a:lnTo>
                  <a:lnTo>
                    <a:pt x="464" y="94"/>
                  </a:lnTo>
                  <a:lnTo>
                    <a:pt x="415" y="107"/>
                  </a:lnTo>
                  <a:lnTo>
                    <a:pt x="368" y="123"/>
                  </a:lnTo>
                  <a:lnTo>
                    <a:pt x="323" y="141"/>
                  </a:lnTo>
                  <a:lnTo>
                    <a:pt x="280" y="163"/>
                  </a:lnTo>
                  <a:lnTo>
                    <a:pt x="241" y="186"/>
                  </a:lnTo>
                  <a:lnTo>
                    <a:pt x="204" y="210"/>
                  </a:lnTo>
                  <a:lnTo>
                    <a:pt x="171" y="237"/>
                  </a:lnTo>
                  <a:lnTo>
                    <a:pt x="141" y="264"/>
                  </a:lnTo>
                  <a:lnTo>
                    <a:pt x="114" y="293"/>
                  </a:lnTo>
                  <a:lnTo>
                    <a:pt x="91" y="322"/>
                  </a:lnTo>
                  <a:lnTo>
                    <a:pt x="71" y="351"/>
                  </a:lnTo>
                  <a:lnTo>
                    <a:pt x="56" y="380"/>
                  </a:lnTo>
                  <a:lnTo>
                    <a:pt x="45" y="408"/>
                  </a:lnTo>
                  <a:lnTo>
                    <a:pt x="50" y="426"/>
                  </a:lnTo>
                  <a:lnTo>
                    <a:pt x="58" y="467"/>
                  </a:lnTo>
                  <a:lnTo>
                    <a:pt x="66" y="509"/>
                  </a:lnTo>
                  <a:lnTo>
                    <a:pt x="67" y="525"/>
                  </a:lnTo>
                  <a:lnTo>
                    <a:pt x="62" y="519"/>
                  </a:lnTo>
                  <a:lnTo>
                    <a:pt x="54" y="509"/>
                  </a:lnTo>
                  <a:lnTo>
                    <a:pt x="43" y="494"/>
                  </a:lnTo>
                  <a:lnTo>
                    <a:pt x="30" y="474"/>
                  </a:lnTo>
                  <a:lnTo>
                    <a:pt x="18" y="452"/>
                  </a:lnTo>
                  <a:lnTo>
                    <a:pt x="8" y="428"/>
                  </a:lnTo>
                  <a:lnTo>
                    <a:pt x="1" y="403"/>
                  </a:lnTo>
                  <a:lnTo>
                    <a:pt x="0" y="376"/>
                  </a:lnTo>
                  <a:lnTo>
                    <a:pt x="3" y="345"/>
                  </a:lnTo>
                  <a:lnTo>
                    <a:pt x="14" y="314"/>
                  </a:lnTo>
                  <a:lnTo>
                    <a:pt x="30" y="282"/>
                  </a:lnTo>
                  <a:lnTo>
                    <a:pt x="52" y="250"/>
                  </a:lnTo>
                  <a:lnTo>
                    <a:pt x="80" y="217"/>
                  </a:lnTo>
                  <a:lnTo>
                    <a:pt x="112" y="186"/>
                  </a:lnTo>
                  <a:lnTo>
                    <a:pt x="149" y="156"/>
                  </a:lnTo>
                  <a:lnTo>
                    <a:pt x="190" y="127"/>
                  </a:lnTo>
                  <a:lnTo>
                    <a:pt x="235" y="101"/>
                  </a:lnTo>
                  <a:lnTo>
                    <a:pt x="285" y="77"/>
                  </a:lnTo>
                  <a:lnTo>
                    <a:pt x="337" y="55"/>
                  </a:lnTo>
                  <a:lnTo>
                    <a:pt x="392" y="36"/>
                  </a:lnTo>
                  <a:lnTo>
                    <a:pt x="449" y="22"/>
                  </a:lnTo>
                  <a:lnTo>
                    <a:pt x="509" y="10"/>
                  </a:lnTo>
                  <a:lnTo>
                    <a:pt x="570" y="3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1" name="Freeform 164"/>
            <p:cNvSpPr>
              <a:spLocks/>
            </p:cNvSpPr>
            <p:nvPr/>
          </p:nvSpPr>
          <p:spPr bwMode="auto">
            <a:xfrm>
              <a:off x="6168106" y="4518345"/>
              <a:ext cx="309878" cy="192128"/>
            </a:xfrm>
            <a:custGeom>
              <a:avLst/>
              <a:gdLst>
                <a:gd name="T0" fmla="*/ 672 w 1259"/>
                <a:gd name="T1" fmla="*/ 2 h 701"/>
                <a:gd name="T2" fmla="*/ 796 w 1259"/>
                <a:gd name="T3" fmla="*/ 21 h 701"/>
                <a:gd name="T4" fmla="*/ 912 w 1259"/>
                <a:gd name="T5" fmla="*/ 55 h 701"/>
                <a:gd name="T6" fmla="*/ 1015 w 1259"/>
                <a:gd name="T7" fmla="*/ 102 h 701"/>
                <a:gd name="T8" fmla="*/ 1105 w 1259"/>
                <a:gd name="T9" fmla="*/ 160 h 701"/>
                <a:gd name="T10" fmla="*/ 1177 w 1259"/>
                <a:gd name="T11" fmla="*/ 223 h 701"/>
                <a:gd name="T12" fmla="*/ 1229 w 1259"/>
                <a:gd name="T13" fmla="*/ 289 h 701"/>
                <a:gd name="T14" fmla="*/ 1255 w 1259"/>
                <a:gd name="T15" fmla="*/ 357 h 701"/>
                <a:gd name="T16" fmla="*/ 1255 w 1259"/>
                <a:gd name="T17" fmla="*/ 421 h 701"/>
                <a:gd name="T18" fmla="*/ 1230 w 1259"/>
                <a:gd name="T19" fmla="*/ 481 h 701"/>
                <a:gd name="T20" fmla="*/ 1182 w 1259"/>
                <a:gd name="T21" fmla="*/ 538 h 701"/>
                <a:gd name="T22" fmla="*/ 1114 w 1259"/>
                <a:gd name="T23" fmla="*/ 587 h 701"/>
                <a:gd name="T24" fmla="*/ 1029 w 1259"/>
                <a:gd name="T25" fmla="*/ 630 h 701"/>
                <a:gd name="T26" fmla="*/ 929 w 1259"/>
                <a:gd name="T27" fmla="*/ 663 h 701"/>
                <a:gd name="T28" fmla="*/ 816 w 1259"/>
                <a:gd name="T29" fmla="*/ 687 h 701"/>
                <a:gd name="T30" fmla="*/ 694 w 1259"/>
                <a:gd name="T31" fmla="*/ 700 h 701"/>
                <a:gd name="T32" fmla="*/ 565 w 1259"/>
                <a:gd name="T33" fmla="*/ 700 h 701"/>
                <a:gd name="T34" fmla="*/ 443 w 1259"/>
                <a:gd name="T35" fmla="*/ 687 h 701"/>
                <a:gd name="T36" fmla="*/ 330 w 1259"/>
                <a:gd name="T37" fmla="*/ 663 h 701"/>
                <a:gd name="T38" fmla="*/ 229 w 1259"/>
                <a:gd name="T39" fmla="*/ 630 h 701"/>
                <a:gd name="T40" fmla="*/ 144 w 1259"/>
                <a:gd name="T41" fmla="*/ 587 h 701"/>
                <a:gd name="T42" fmla="*/ 76 w 1259"/>
                <a:gd name="T43" fmla="*/ 538 h 701"/>
                <a:gd name="T44" fmla="*/ 29 w 1259"/>
                <a:gd name="T45" fmla="*/ 481 h 701"/>
                <a:gd name="T46" fmla="*/ 4 w 1259"/>
                <a:gd name="T47" fmla="*/ 421 h 701"/>
                <a:gd name="T48" fmla="*/ 4 w 1259"/>
                <a:gd name="T49" fmla="*/ 357 h 701"/>
                <a:gd name="T50" fmla="*/ 27 w 1259"/>
                <a:gd name="T51" fmla="*/ 289 h 701"/>
                <a:gd name="T52" fmla="*/ 72 w 1259"/>
                <a:gd name="T53" fmla="*/ 223 h 701"/>
                <a:gd name="T54" fmla="*/ 135 w 1259"/>
                <a:gd name="T55" fmla="*/ 160 h 701"/>
                <a:gd name="T56" fmla="*/ 217 w 1259"/>
                <a:gd name="T57" fmla="*/ 102 h 701"/>
                <a:gd name="T58" fmla="*/ 312 w 1259"/>
                <a:gd name="T59" fmla="*/ 55 h 701"/>
                <a:gd name="T60" fmla="*/ 423 w 1259"/>
                <a:gd name="T61" fmla="*/ 21 h 701"/>
                <a:gd name="T62" fmla="*/ 543 w 1259"/>
                <a:gd name="T63" fmla="*/ 2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9" h="701">
                  <a:moveTo>
                    <a:pt x="607" y="0"/>
                  </a:moveTo>
                  <a:lnTo>
                    <a:pt x="672" y="2"/>
                  </a:lnTo>
                  <a:lnTo>
                    <a:pt x="734" y="9"/>
                  </a:lnTo>
                  <a:lnTo>
                    <a:pt x="796" y="21"/>
                  </a:lnTo>
                  <a:lnTo>
                    <a:pt x="855" y="37"/>
                  </a:lnTo>
                  <a:lnTo>
                    <a:pt x="912" y="55"/>
                  </a:lnTo>
                  <a:lnTo>
                    <a:pt x="966" y="78"/>
                  </a:lnTo>
                  <a:lnTo>
                    <a:pt x="1015" y="102"/>
                  </a:lnTo>
                  <a:lnTo>
                    <a:pt x="1063" y="130"/>
                  </a:lnTo>
                  <a:lnTo>
                    <a:pt x="1105" y="160"/>
                  </a:lnTo>
                  <a:lnTo>
                    <a:pt x="1143" y="191"/>
                  </a:lnTo>
                  <a:lnTo>
                    <a:pt x="1177" y="223"/>
                  </a:lnTo>
                  <a:lnTo>
                    <a:pt x="1206" y="255"/>
                  </a:lnTo>
                  <a:lnTo>
                    <a:pt x="1229" y="289"/>
                  </a:lnTo>
                  <a:lnTo>
                    <a:pt x="1245" y="323"/>
                  </a:lnTo>
                  <a:lnTo>
                    <a:pt x="1255" y="357"/>
                  </a:lnTo>
                  <a:lnTo>
                    <a:pt x="1259" y="389"/>
                  </a:lnTo>
                  <a:lnTo>
                    <a:pt x="1255" y="421"/>
                  </a:lnTo>
                  <a:lnTo>
                    <a:pt x="1246" y="451"/>
                  </a:lnTo>
                  <a:lnTo>
                    <a:pt x="1230" y="481"/>
                  </a:lnTo>
                  <a:lnTo>
                    <a:pt x="1209" y="510"/>
                  </a:lnTo>
                  <a:lnTo>
                    <a:pt x="1182" y="538"/>
                  </a:lnTo>
                  <a:lnTo>
                    <a:pt x="1151" y="563"/>
                  </a:lnTo>
                  <a:lnTo>
                    <a:pt x="1114" y="587"/>
                  </a:lnTo>
                  <a:lnTo>
                    <a:pt x="1074" y="609"/>
                  </a:lnTo>
                  <a:lnTo>
                    <a:pt x="1029" y="630"/>
                  </a:lnTo>
                  <a:lnTo>
                    <a:pt x="981" y="648"/>
                  </a:lnTo>
                  <a:lnTo>
                    <a:pt x="929" y="663"/>
                  </a:lnTo>
                  <a:lnTo>
                    <a:pt x="874" y="677"/>
                  </a:lnTo>
                  <a:lnTo>
                    <a:pt x="816" y="687"/>
                  </a:lnTo>
                  <a:lnTo>
                    <a:pt x="756" y="694"/>
                  </a:lnTo>
                  <a:lnTo>
                    <a:pt x="694" y="700"/>
                  </a:lnTo>
                  <a:lnTo>
                    <a:pt x="629" y="701"/>
                  </a:lnTo>
                  <a:lnTo>
                    <a:pt x="565" y="700"/>
                  </a:lnTo>
                  <a:lnTo>
                    <a:pt x="503" y="694"/>
                  </a:lnTo>
                  <a:lnTo>
                    <a:pt x="443" y="687"/>
                  </a:lnTo>
                  <a:lnTo>
                    <a:pt x="385" y="677"/>
                  </a:lnTo>
                  <a:lnTo>
                    <a:pt x="330" y="663"/>
                  </a:lnTo>
                  <a:lnTo>
                    <a:pt x="278" y="648"/>
                  </a:lnTo>
                  <a:lnTo>
                    <a:pt x="229" y="630"/>
                  </a:lnTo>
                  <a:lnTo>
                    <a:pt x="186" y="609"/>
                  </a:lnTo>
                  <a:lnTo>
                    <a:pt x="144" y="587"/>
                  </a:lnTo>
                  <a:lnTo>
                    <a:pt x="108" y="563"/>
                  </a:lnTo>
                  <a:lnTo>
                    <a:pt x="76" y="538"/>
                  </a:lnTo>
                  <a:lnTo>
                    <a:pt x="50" y="510"/>
                  </a:lnTo>
                  <a:lnTo>
                    <a:pt x="29" y="481"/>
                  </a:lnTo>
                  <a:lnTo>
                    <a:pt x="13" y="451"/>
                  </a:lnTo>
                  <a:lnTo>
                    <a:pt x="4" y="421"/>
                  </a:lnTo>
                  <a:lnTo>
                    <a:pt x="0" y="389"/>
                  </a:lnTo>
                  <a:lnTo>
                    <a:pt x="4" y="357"/>
                  </a:lnTo>
                  <a:lnTo>
                    <a:pt x="12" y="323"/>
                  </a:lnTo>
                  <a:lnTo>
                    <a:pt x="27" y="289"/>
                  </a:lnTo>
                  <a:lnTo>
                    <a:pt x="46" y="255"/>
                  </a:lnTo>
                  <a:lnTo>
                    <a:pt x="72" y="223"/>
                  </a:lnTo>
                  <a:lnTo>
                    <a:pt x="100" y="191"/>
                  </a:lnTo>
                  <a:lnTo>
                    <a:pt x="135" y="160"/>
                  </a:lnTo>
                  <a:lnTo>
                    <a:pt x="174" y="130"/>
                  </a:lnTo>
                  <a:lnTo>
                    <a:pt x="217" y="102"/>
                  </a:lnTo>
                  <a:lnTo>
                    <a:pt x="263" y="78"/>
                  </a:lnTo>
                  <a:lnTo>
                    <a:pt x="312" y="55"/>
                  </a:lnTo>
                  <a:lnTo>
                    <a:pt x="367" y="37"/>
                  </a:lnTo>
                  <a:lnTo>
                    <a:pt x="423" y="21"/>
                  </a:lnTo>
                  <a:lnTo>
                    <a:pt x="482" y="9"/>
                  </a:lnTo>
                  <a:lnTo>
                    <a:pt x="543" y="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2" name="Freeform 165"/>
            <p:cNvSpPr>
              <a:spLocks/>
            </p:cNvSpPr>
            <p:nvPr/>
          </p:nvSpPr>
          <p:spPr bwMode="auto">
            <a:xfrm>
              <a:off x="6172540" y="4524914"/>
              <a:ext cx="300518" cy="186654"/>
            </a:xfrm>
            <a:custGeom>
              <a:avLst/>
              <a:gdLst>
                <a:gd name="T0" fmla="*/ 651 w 1222"/>
                <a:gd name="T1" fmla="*/ 2 h 682"/>
                <a:gd name="T2" fmla="*/ 772 w 1222"/>
                <a:gd name="T3" fmla="*/ 21 h 682"/>
                <a:gd name="T4" fmla="*/ 885 w 1222"/>
                <a:gd name="T5" fmla="*/ 54 h 682"/>
                <a:gd name="T6" fmla="*/ 987 w 1222"/>
                <a:gd name="T7" fmla="*/ 100 h 682"/>
                <a:gd name="T8" fmla="*/ 1073 w 1222"/>
                <a:gd name="T9" fmla="*/ 155 h 682"/>
                <a:gd name="T10" fmla="*/ 1144 w 1222"/>
                <a:gd name="T11" fmla="*/ 216 h 682"/>
                <a:gd name="T12" fmla="*/ 1192 w 1222"/>
                <a:gd name="T13" fmla="*/ 281 h 682"/>
                <a:gd name="T14" fmla="*/ 1219 w 1222"/>
                <a:gd name="T15" fmla="*/ 347 h 682"/>
                <a:gd name="T16" fmla="*/ 1219 w 1222"/>
                <a:gd name="T17" fmla="*/ 409 h 682"/>
                <a:gd name="T18" fmla="*/ 1194 w 1222"/>
                <a:gd name="T19" fmla="*/ 467 h 682"/>
                <a:gd name="T20" fmla="*/ 1148 w 1222"/>
                <a:gd name="T21" fmla="*/ 522 h 682"/>
                <a:gd name="T22" fmla="*/ 1083 w 1222"/>
                <a:gd name="T23" fmla="*/ 571 h 682"/>
                <a:gd name="T24" fmla="*/ 1000 w 1222"/>
                <a:gd name="T25" fmla="*/ 611 h 682"/>
                <a:gd name="T26" fmla="*/ 903 w 1222"/>
                <a:gd name="T27" fmla="*/ 645 h 682"/>
                <a:gd name="T28" fmla="*/ 793 w 1222"/>
                <a:gd name="T29" fmla="*/ 668 h 682"/>
                <a:gd name="T30" fmla="*/ 675 w 1222"/>
                <a:gd name="T31" fmla="*/ 681 h 682"/>
                <a:gd name="T32" fmla="*/ 550 w 1222"/>
                <a:gd name="T33" fmla="*/ 681 h 682"/>
                <a:gd name="T34" fmla="*/ 430 w 1222"/>
                <a:gd name="T35" fmla="*/ 668 h 682"/>
                <a:gd name="T36" fmla="*/ 321 w 1222"/>
                <a:gd name="T37" fmla="*/ 645 h 682"/>
                <a:gd name="T38" fmla="*/ 223 w 1222"/>
                <a:gd name="T39" fmla="*/ 611 h 682"/>
                <a:gd name="T40" fmla="*/ 140 w 1222"/>
                <a:gd name="T41" fmla="*/ 571 h 682"/>
                <a:gd name="T42" fmla="*/ 74 w 1222"/>
                <a:gd name="T43" fmla="*/ 522 h 682"/>
                <a:gd name="T44" fmla="*/ 28 w 1222"/>
                <a:gd name="T45" fmla="*/ 467 h 682"/>
                <a:gd name="T46" fmla="*/ 4 w 1222"/>
                <a:gd name="T47" fmla="*/ 409 h 682"/>
                <a:gd name="T48" fmla="*/ 4 w 1222"/>
                <a:gd name="T49" fmla="*/ 347 h 682"/>
                <a:gd name="T50" fmla="*/ 26 w 1222"/>
                <a:gd name="T51" fmla="*/ 281 h 682"/>
                <a:gd name="T52" fmla="*/ 69 w 1222"/>
                <a:gd name="T53" fmla="*/ 216 h 682"/>
                <a:gd name="T54" fmla="*/ 132 w 1222"/>
                <a:gd name="T55" fmla="*/ 155 h 682"/>
                <a:gd name="T56" fmla="*/ 210 w 1222"/>
                <a:gd name="T57" fmla="*/ 100 h 682"/>
                <a:gd name="T58" fmla="*/ 305 w 1222"/>
                <a:gd name="T59" fmla="*/ 54 h 682"/>
                <a:gd name="T60" fmla="*/ 411 w 1222"/>
                <a:gd name="T61" fmla="*/ 21 h 682"/>
                <a:gd name="T62" fmla="*/ 527 w 1222"/>
                <a:gd name="T63" fmla="*/ 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2" h="682">
                  <a:moveTo>
                    <a:pt x="589" y="0"/>
                  </a:moveTo>
                  <a:lnTo>
                    <a:pt x="651" y="2"/>
                  </a:lnTo>
                  <a:lnTo>
                    <a:pt x="714" y="9"/>
                  </a:lnTo>
                  <a:lnTo>
                    <a:pt x="772" y="21"/>
                  </a:lnTo>
                  <a:lnTo>
                    <a:pt x="830" y="36"/>
                  </a:lnTo>
                  <a:lnTo>
                    <a:pt x="885" y="54"/>
                  </a:lnTo>
                  <a:lnTo>
                    <a:pt x="937" y="76"/>
                  </a:lnTo>
                  <a:lnTo>
                    <a:pt x="987" y="100"/>
                  </a:lnTo>
                  <a:lnTo>
                    <a:pt x="1032" y="127"/>
                  </a:lnTo>
                  <a:lnTo>
                    <a:pt x="1073" y="155"/>
                  </a:lnTo>
                  <a:lnTo>
                    <a:pt x="1111" y="185"/>
                  </a:lnTo>
                  <a:lnTo>
                    <a:pt x="1144" y="216"/>
                  </a:lnTo>
                  <a:lnTo>
                    <a:pt x="1170" y="249"/>
                  </a:lnTo>
                  <a:lnTo>
                    <a:pt x="1192" y="281"/>
                  </a:lnTo>
                  <a:lnTo>
                    <a:pt x="1208" y="314"/>
                  </a:lnTo>
                  <a:lnTo>
                    <a:pt x="1219" y="347"/>
                  </a:lnTo>
                  <a:lnTo>
                    <a:pt x="1222" y="378"/>
                  </a:lnTo>
                  <a:lnTo>
                    <a:pt x="1219" y="409"/>
                  </a:lnTo>
                  <a:lnTo>
                    <a:pt x="1209" y="439"/>
                  </a:lnTo>
                  <a:lnTo>
                    <a:pt x="1194" y="467"/>
                  </a:lnTo>
                  <a:lnTo>
                    <a:pt x="1174" y="495"/>
                  </a:lnTo>
                  <a:lnTo>
                    <a:pt x="1148" y="522"/>
                  </a:lnTo>
                  <a:lnTo>
                    <a:pt x="1117" y="547"/>
                  </a:lnTo>
                  <a:lnTo>
                    <a:pt x="1083" y="571"/>
                  </a:lnTo>
                  <a:lnTo>
                    <a:pt x="1043" y="592"/>
                  </a:lnTo>
                  <a:lnTo>
                    <a:pt x="1000" y="611"/>
                  </a:lnTo>
                  <a:lnTo>
                    <a:pt x="952" y="630"/>
                  </a:lnTo>
                  <a:lnTo>
                    <a:pt x="903" y="645"/>
                  </a:lnTo>
                  <a:lnTo>
                    <a:pt x="849" y="657"/>
                  </a:lnTo>
                  <a:lnTo>
                    <a:pt x="793" y="668"/>
                  </a:lnTo>
                  <a:lnTo>
                    <a:pt x="734" y="676"/>
                  </a:lnTo>
                  <a:lnTo>
                    <a:pt x="675" y="681"/>
                  </a:lnTo>
                  <a:lnTo>
                    <a:pt x="612" y="682"/>
                  </a:lnTo>
                  <a:lnTo>
                    <a:pt x="550" y="681"/>
                  </a:lnTo>
                  <a:lnTo>
                    <a:pt x="489" y="676"/>
                  </a:lnTo>
                  <a:lnTo>
                    <a:pt x="430" y="668"/>
                  </a:lnTo>
                  <a:lnTo>
                    <a:pt x="374" y="657"/>
                  </a:lnTo>
                  <a:lnTo>
                    <a:pt x="321" y="645"/>
                  </a:lnTo>
                  <a:lnTo>
                    <a:pt x="270" y="630"/>
                  </a:lnTo>
                  <a:lnTo>
                    <a:pt x="223" y="611"/>
                  </a:lnTo>
                  <a:lnTo>
                    <a:pt x="180" y="592"/>
                  </a:lnTo>
                  <a:lnTo>
                    <a:pt x="140" y="571"/>
                  </a:lnTo>
                  <a:lnTo>
                    <a:pt x="105" y="547"/>
                  </a:lnTo>
                  <a:lnTo>
                    <a:pt x="74" y="522"/>
                  </a:lnTo>
                  <a:lnTo>
                    <a:pt x="49" y="495"/>
                  </a:lnTo>
                  <a:lnTo>
                    <a:pt x="28" y="467"/>
                  </a:lnTo>
                  <a:lnTo>
                    <a:pt x="13" y="439"/>
                  </a:lnTo>
                  <a:lnTo>
                    <a:pt x="4" y="409"/>
                  </a:lnTo>
                  <a:lnTo>
                    <a:pt x="0" y="378"/>
                  </a:lnTo>
                  <a:lnTo>
                    <a:pt x="4" y="347"/>
                  </a:lnTo>
                  <a:lnTo>
                    <a:pt x="12" y="314"/>
                  </a:lnTo>
                  <a:lnTo>
                    <a:pt x="26" y="281"/>
                  </a:lnTo>
                  <a:lnTo>
                    <a:pt x="45" y="249"/>
                  </a:lnTo>
                  <a:lnTo>
                    <a:pt x="69" y="216"/>
                  </a:lnTo>
                  <a:lnTo>
                    <a:pt x="98" y="185"/>
                  </a:lnTo>
                  <a:lnTo>
                    <a:pt x="132" y="155"/>
                  </a:lnTo>
                  <a:lnTo>
                    <a:pt x="169" y="127"/>
                  </a:lnTo>
                  <a:lnTo>
                    <a:pt x="210" y="100"/>
                  </a:lnTo>
                  <a:lnTo>
                    <a:pt x="255" y="76"/>
                  </a:lnTo>
                  <a:lnTo>
                    <a:pt x="305" y="54"/>
                  </a:lnTo>
                  <a:lnTo>
                    <a:pt x="355" y="36"/>
                  </a:lnTo>
                  <a:lnTo>
                    <a:pt x="411" y="21"/>
                  </a:lnTo>
                  <a:lnTo>
                    <a:pt x="467" y="9"/>
                  </a:lnTo>
                  <a:lnTo>
                    <a:pt x="527" y="2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3" name="Freeform 166"/>
            <p:cNvSpPr>
              <a:spLocks/>
            </p:cNvSpPr>
            <p:nvPr/>
          </p:nvSpPr>
          <p:spPr bwMode="auto">
            <a:xfrm>
              <a:off x="6176482" y="4532029"/>
              <a:ext cx="292143" cy="180633"/>
            </a:xfrm>
            <a:custGeom>
              <a:avLst/>
              <a:gdLst>
                <a:gd name="T0" fmla="*/ 632 w 1184"/>
                <a:gd name="T1" fmla="*/ 3 h 660"/>
                <a:gd name="T2" fmla="*/ 749 w 1184"/>
                <a:gd name="T3" fmla="*/ 20 h 660"/>
                <a:gd name="T4" fmla="*/ 858 w 1184"/>
                <a:gd name="T5" fmla="*/ 53 h 660"/>
                <a:gd name="T6" fmla="*/ 956 w 1184"/>
                <a:gd name="T7" fmla="*/ 97 h 660"/>
                <a:gd name="T8" fmla="*/ 1040 w 1184"/>
                <a:gd name="T9" fmla="*/ 151 h 660"/>
                <a:gd name="T10" fmla="*/ 1108 w 1184"/>
                <a:gd name="T11" fmla="*/ 210 h 660"/>
                <a:gd name="T12" fmla="*/ 1156 w 1184"/>
                <a:gd name="T13" fmla="*/ 273 h 660"/>
                <a:gd name="T14" fmla="*/ 1181 w 1184"/>
                <a:gd name="T15" fmla="*/ 335 h 660"/>
                <a:gd name="T16" fmla="*/ 1181 w 1184"/>
                <a:gd name="T17" fmla="*/ 396 h 660"/>
                <a:gd name="T18" fmla="*/ 1158 w 1184"/>
                <a:gd name="T19" fmla="*/ 454 h 660"/>
                <a:gd name="T20" fmla="*/ 1113 w 1184"/>
                <a:gd name="T21" fmla="*/ 507 h 660"/>
                <a:gd name="T22" fmla="*/ 1050 w 1184"/>
                <a:gd name="T23" fmla="*/ 553 h 660"/>
                <a:gd name="T24" fmla="*/ 969 w 1184"/>
                <a:gd name="T25" fmla="*/ 593 h 660"/>
                <a:gd name="T26" fmla="*/ 874 w 1184"/>
                <a:gd name="T27" fmla="*/ 624 h 660"/>
                <a:gd name="T28" fmla="*/ 768 w 1184"/>
                <a:gd name="T29" fmla="*/ 647 h 660"/>
                <a:gd name="T30" fmla="*/ 653 w 1184"/>
                <a:gd name="T31" fmla="*/ 659 h 660"/>
                <a:gd name="T32" fmla="*/ 533 w 1184"/>
                <a:gd name="T33" fmla="*/ 659 h 660"/>
                <a:gd name="T34" fmla="*/ 417 w 1184"/>
                <a:gd name="T35" fmla="*/ 647 h 660"/>
                <a:gd name="T36" fmla="*/ 311 w 1184"/>
                <a:gd name="T37" fmla="*/ 624 h 660"/>
                <a:gd name="T38" fmla="*/ 216 w 1184"/>
                <a:gd name="T39" fmla="*/ 593 h 660"/>
                <a:gd name="T40" fmla="*/ 136 w 1184"/>
                <a:gd name="T41" fmla="*/ 553 h 660"/>
                <a:gd name="T42" fmla="*/ 71 w 1184"/>
                <a:gd name="T43" fmla="*/ 507 h 660"/>
                <a:gd name="T44" fmla="*/ 26 w 1184"/>
                <a:gd name="T45" fmla="*/ 454 h 660"/>
                <a:gd name="T46" fmla="*/ 3 w 1184"/>
                <a:gd name="T47" fmla="*/ 396 h 660"/>
                <a:gd name="T48" fmla="*/ 2 w 1184"/>
                <a:gd name="T49" fmla="*/ 335 h 660"/>
                <a:gd name="T50" fmla="*/ 25 w 1184"/>
                <a:gd name="T51" fmla="*/ 273 h 660"/>
                <a:gd name="T52" fmla="*/ 66 w 1184"/>
                <a:gd name="T53" fmla="*/ 210 h 660"/>
                <a:gd name="T54" fmla="*/ 126 w 1184"/>
                <a:gd name="T55" fmla="*/ 151 h 660"/>
                <a:gd name="T56" fmla="*/ 204 w 1184"/>
                <a:gd name="T57" fmla="*/ 97 h 660"/>
                <a:gd name="T58" fmla="*/ 295 w 1184"/>
                <a:gd name="T59" fmla="*/ 53 h 660"/>
                <a:gd name="T60" fmla="*/ 397 w 1184"/>
                <a:gd name="T61" fmla="*/ 20 h 660"/>
                <a:gd name="T62" fmla="*/ 511 w 1184"/>
                <a:gd name="T63" fmla="*/ 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4" h="660">
                  <a:moveTo>
                    <a:pt x="571" y="0"/>
                  </a:moveTo>
                  <a:lnTo>
                    <a:pt x="632" y="3"/>
                  </a:lnTo>
                  <a:lnTo>
                    <a:pt x="691" y="10"/>
                  </a:lnTo>
                  <a:lnTo>
                    <a:pt x="749" y="20"/>
                  </a:lnTo>
                  <a:lnTo>
                    <a:pt x="805" y="35"/>
                  </a:lnTo>
                  <a:lnTo>
                    <a:pt x="858" y="53"/>
                  </a:lnTo>
                  <a:lnTo>
                    <a:pt x="909" y="74"/>
                  </a:lnTo>
                  <a:lnTo>
                    <a:pt x="956" y="97"/>
                  </a:lnTo>
                  <a:lnTo>
                    <a:pt x="1000" y="122"/>
                  </a:lnTo>
                  <a:lnTo>
                    <a:pt x="1040" y="151"/>
                  </a:lnTo>
                  <a:lnTo>
                    <a:pt x="1076" y="180"/>
                  </a:lnTo>
                  <a:lnTo>
                    <a:pt x="1108" y="210"/>
                  </a:lnTo>
                  <a:lnTo>
                    <a:pt x="1135" y="241"/>
                  </a:lnTo>
                  <a:lnTo>
                    <a:pt x="1156" y="273"/>
                  </a:lnTo>
                  <a:lnTo>
                    <a:pt x="1172" y="304"/>
                  </a:lnTo>
                  <a:lnTo>
                    <a:pt x="1181" y="335"/>
                  </a:lnTo>
                  <a:lnTo>
                    <a:pt x="1184" y="366"/>
                  </a:lnTo>
                  <a:lnTo>
                    <a:pt x="1181" y="396"/>
                  </a:lnTo>
                  <a:lnTo>
                    <a:pt x="1173" y="425"/>
                  </a:lnTo>
                  <a:lnTo>
                    <a:pt x="1158" y="454"/>
                  </a:lnTo>
                  <a:lnTo>
                    <a:pt x="1138" y="480"/>
                  </a:lnTo>
                  <a:lnTo>
                    <a:pt x="1113" y="507"/>
                  </a:lnTo>
                  <a:lnTo>
                    <a:pt x="1083" y="531"/>
                  </a:lnTo>
                  <a:lnTo>
                    <a:pt x="1050" y="553"/>
                  </a:lnTo>
                  <a:lnTo>
                    <a:pt x="1011" y="574"/>
                  </a:lnTo>
                  <a:lnTo>
                    <a:pt x="969" y="593"/>
                  </a:lnTo>
                  <a:lnTo>
                    <a:pt x="924" y="609"/>
                  </a:lnTo>
                  <a:lnTo>
                    <a:pt x="874" y="624"/>
                  </a:lnTo>
                  <a:lnTo>
                    <a:pt x="824" y="637"/>
                  </a:lnTo>
                  <a:lnTo>
                    <a:pt x="768" y="647"/>
                  </a:lnTo>
                  <a:lnTo>
                    <a:pt x="712" y="654"/>
                  </a:lnTo>
                  <a:lnTo>
                    <a:pt x="653" y="659"/>
                  </a:lnTo>
                  <a:lnTo>
                    <a:pt x="593" y="660"/>
                  </a:lnTo>
                  <a:lnTo>
                    <a:pt x="533" y="659"/>
                  </a:lnTo>
                  <a:lnTo>
                    <a:pt x="474" y="654"/>
                  </a:lnTo>
                  <a:lnTo>
                    <a:pt x="417" y="647"/>
                  </a:lnTo>
                  <a:lnTo>
                    <a:pt x="363" y="637"/>
                  </a:lnTo>
                  <a:lnTo>
                    <a:pt x="311" y="624"/>
                  </a:lnTo>
                  <a:lnTo>
                    <a:pt x="262" y="609"/>
                  </a:lnTo>
                  <a:lnTo>
                    <a:pt x="216" y="593"/>
                  </a:lnTo>
                  <a:lnTo>
                    <a:pt x="174" y="574"/>
                  </a:lnTo>
                  <a:lnTo>
                    <a:pt x="136" y="553"/>
                  </a:lnTo>
                  <a:lnTo>
                    <a:pt x="101" y="531"/>
                  </a:lnTo>
                  <a:lnTo>
                    <a:pt x="71" y="507"/>
                  </a:lnTo>
                  <a:lnTo>
                    <a:pt x="47" y="480"/>
                  </a:lnTo>
                  <a:lnTo>
                    <a:pt x="26" y="454"/>
                  </a:lnTo>
                  <a:lnTo>
                    <a:pt x="12" y="425"/>
                  </a:lnTo>
                  <a:lnTo>
                    <a:pt x="3" y="396"/>
                  </a:lnTo>
                  <a:lnTo>
                    <a:pt x="0" y="366"/>
                  </a:lnTo>
                  <a:lnTo>
                    <a:pt x="2" y="335"/>
                  </a:lnTo>
                  <a:lnTo>
                    <a:pt x="11" y="304"/>
                  </a:lnTo>
                  <a:lnTo>
                    <a:pt x="25" y="273"/>
                  </a:lnTo>
                  <a:lnTo>
                    <a:pt x="43" y="241"/>
                  </a:lnTo>
                  <a:lnTo>
                    <a:pt x="66" y="210"/>
                  </a:lnTo>
                  <a:lnTo>
                    <a:pt x="94" y="180"/>
                  </a:lnTo>
                  <a:lnTo>
                    <a:pt x="126" y="151"/>
                  </a:lnTo>
                  <a:lnTo>
                    <a:pt x="163" y="122"/>
                  </a:lnTo>
                  <a:lnTo>
                    <a:pt x="204" y="97"/>
                  </a:lnTo>
                  <a:lnTo>
                    <a:pt x="247" y="74"/>
                  </a:lnTo>
                  <a:lnTo>
                    <a:pt x="295" y="53"/>
                  </a:lnTo>
                  <a:lnTo>
                    <a:pt x="344" y="35"/>
                  </a:lnTo>
                  <a:lnTo>
                    <a:pt x="397" y="20"/>
                  </a:lnTo>
                  <a:lnTo>
                    <a:pt x="453" y="10"/>
                  </a:lnTo>
                  <a:lnTo>
                    <a:pt x="511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4" name="Freeform 167"/>
            <p:cNvSpPr>
              <a:spLocks/>
            </p:cNvSpPr>
            <p:nvPr/>
          </p:nvSpPr>
          <p:spPr bwMode="auto">
            <a:xfrm>
              <a:off x="6181408" y="4538598"/>
              <a:ext cx="282290" cy="175159"/>
            </a:xfrm>
            <a:custGeom>
              <a:avLst/>
              <a:gdLst>
                <a:gd name="T0" fmla="*/ 612 w 1148"/>
                <a:gd name="T1" fmla="*/ 3 h 641"/>
                <a:gd name="T2" fmla="*/ 726 w 1148"/>
                <a:gd name="T3" fmla="*/ 20 h 641"/>
                <a:gd name="T4" fmla="*/ 832 w 1148"/>
                <a:gd name="T5" fmla="*/ 51 h 641"/>
                <a:gd name="T6" fmla="*/ 927 w 1148"/>
                <a:gd name="T7" fmla="*/ 95 h 641"/>
                <a:gd name="T8" fmla="*/ 1008 w 1148"/>
                <a:gd name="T9" fmla="*/ 147 h 641"/>
                <a:gd name="T10" fmla="*/ 1074 w 1148"/>
                <a:gd name="T11" fmla="*/ 204 h 641"/>
                <a:gd name="T12" fmla="*/ 1120 w 1148"/>
                <a:gd name="T13" fmla="*/ 265 h 641"/>
                <a:gd name="T14" fmla="*/ 1144 w 1148"/>
                <a:gd name="T15" fmla="*/ 326 h 641"/>
                <a:gd name="T16" fmla="*/ 1144 w 1148"/>
                <a:gd name="T17" fmla="*/ 385 h 641"/>
                <a:gd name="T18" fmla="*/ 1123 w 1148"/>
                <a:gd name="T19" fmla="*/ 440 h 641"/>
                <a:gd name="T20" fmla="*/ 1079 w 1148"/>
                <a:gd name="T21" fmla="*/ 492 h 641"/>
                <a:gd name="T22" fmla="*/ 1017 w 1148"/>
                <a:gd name="T23" fmla="*/ 537 h 641"/>
                <a:gd name="T24" fmla="*/ 939 w 1148"/>
                <a:gd name="T25" fmla="*/ 575 h 641"/>
                <a:gd name="T26" fmla="*/ 847 w 1148"/>
                <a:gd name="T27" fmla="*/ 606 h 641"/>
                <a:gd name="T28" fmla="*/ 745 w 1148"/>
                <a:gd name="T29" fmla="*/ 628 h 641"/>
                <a:gd name="T30" fmla="*/ 633 w 1148"/>
                <a:gd name="T31" fmla="*/ 640 h 641"/>
                <a:gd name="T32" fmla="*/ 515 w 1148"/>
                <a:gd name="T33" fmla="*/ 640 h 641"/>
                <a:gd name="T34" fmla="*/ 403 w 1148"/>
                <a:gd name="T35" fmla="*/ 628 h 641"/>
                <a:gd name="T36" fmla="*/ 301 w 1148"/>
                <a:gd name="T37" fmla="*/ 606 h 641"/>
                <a:gd name="T38" fmla="*/ 209 w 1148"/>
                <a:gd name="T39" fmla="*/ 575 h 641"/>
                <a:gd name="T40" fmla="*/ 131 w 1148"/>
                <a:gd name="T41" fmla="*/ 537 h 641"/>
                <a:gd name="T42" fmla="*/ 69 w 1148"/>
                <a:gd name="T43" fmla="*/ 492 h 641"/>
                <a:gd name="T44" fmla="*/ 25 w 1148"/>
                <a:gd name="T45" fmla="*/ 440 h 641"/>
                <a:gd name="T46" fmla="*/ 4 w 1148"/>
                <a:gd name="T47" fmla="*/ 385 h 641"/>
                <a:gd name="T48" fmla="*/ 2 w 1148"/>
                <a:gd name="T49" fmla="*/ 326 h 641"/>
                <a:gd name="T50" fmla="*/ 24 w 1148"/>
                <a:gd name="T51" fmla="*/ 265 h 641"/>
                <a:gd name="T52" fmla="*/ 65 w 1148"/>
                <a:gd name="T53" fmla="*/ 204 h 641"/>
                <a:gd name="T54" fmla="*/ 122 w 1148"/>
                <a:gd name="T55" fmla="*/ 147 h 641"/>
                <a:gd name="T56" fmla="*/ 197 w 1148"/>
                <a:gd name="T57" fmla="*/ 95 h 641"/>
                <a:gd name="T58" fmla="*/ 285 w 1148"/>
                <a:gd name="T59" fmla="*/ 51 h 641"/>
                <a:gd name="T60" fmla="*/ 385 w 1148"/>
                <a:gd name="T61" fmla="*/ 20 h 641"/>
                <a:gd name="T62" fmla="*/ 494 w 1148"/>
                <a:gd name="T63" fmla="*/ 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8" h="641">
                  <a:moveTo>
                    <a:pt x="553" y="0"/>
                  </a:moveTo>
                  <a:lnTo>
                    <a:pt x="612" y="3"/>
                  </a:lnTo>
                  <a:lnTo>
                    <a:pt x="670" y="10"/>
                  </a:lnTo>
                  <a:lnTo>
                    <a:pt x="726" y="20"/>
                  </a:lnTo>
                  <a:lnTo>
                    <a:pt x="780" y="34"/>
                  </a:lnTo>
                  <a:lnTo>
                    <a:pt x="832" y="51"/>
                  </a:lnTo>
                  <a:lnTo>
                    <a:pt x="881" y="72"/>
                  </a:lnTo>
                  <a:lnTo>
                    <a:pt x="927" y="95"/>
                  </a:lnTo>
                  <a:lnTo>
                    <a:pt x="969" y="119"/>
                  </a:lnTo>
                  <a:lnTo>
                    <a:pt x="1008" y="147"/>
                  </a:lnTo>
                  <a:lnTo>
                    <a:pt x="1043" y="174"/>
                  </a:lnTo>
                  <a:lnTo>
                    <a:pt x="1074" y="204"/>
                  </a:lnTo>
                  <a:lnTo>
                    <a:pt x="1100" y="234"/>
                  </a:lnTo>
                  <a:lnTo>
                    <a:pt x="1120" y="265"/>
                  </a:lnTo>
                  <a:lnTo>
                    <a:pt x="1135" y="296"/>
                  </a:lnTo>
                  <a:lnTo>
                    <a:pt x="1144" y="326"/>
                  </a:lnTo>
                  <a:lnTo>
                    <a:pt x="1148" y="356"/>
                  </a:lnTo>
                  <a:lnTo>
                    <a:pt x="1144" y="385"/>
                  </a:lnTo>
                  <a:lnTo>
                    <a:pt x="1136" y="414"/>
                  </a:lnTo>
                  <a:lnTo>
                    <a:pt x="1123" y="440"/>
                  </a:lnTo>
                  <a:lnTo>
                    <a:pt x="1103" y="467"/>
                  </a:lnTo>
                  <a:lnTo>
                    <a:pt x="1079" y="492"/>
                  </a:lnTo>
                  <a:lnTo>
                    <a:pt x="1050" y="515"/>
                  </a:lnTo>
                  <a:lnTo>
                    <a:pt x="1017" y="537"/>
                  </a:lnTo>
                  <a:lnTo>
                    <a:pt x="980" y="557"/>
                  </a:lnTo>
                  <a:lnTo>
                    <a:pt x="939" y="575"/>
                  </a:lnTo>
                  <a:lnTo>
                    <a:pt x="894" y="592"/>
                  </a:lnTo>
                  <a:lnTo>
                    <a:pt x="847" y="606"/>
                  </a:lnTo>
                  <a:lnTo>
                    <a:pt x="798" y="619"/>
                  </a:lnTo>
                  <a:lnTo>
                    <a:pt x="745" y="628"/>
                  </a:lnTo>
                  <a:lnTo>
                    <a:pt x="689" y="635"/>
                  </a:lnTo>
                  <a:lnTo>
                    <a:pt x="633" y="640"/>
                  </a:lnTo>
                  <a:lnTo>
                    <a:pt x="574" y="641"/>
                  </a:lnTo>
                  <a:lnTo>
                    <a:pt x="515" y="640"/>
                  </a:lnTo>
                  <a:lnTo>
                    <a:pt x="459" y="635"/>
                  </a:lnTo>
                  <a:lnTo>
                    <a:pt x="403" y="628"/>
                  </a:lnTo>
                  <a:lnTo>
                    <a:pt x="350" y="619"/>
                  </a:lnTo>
                  <a:lnTo>
                    <a:pt x="301" y="606"/>
                  </a:lnTo>
                  <a:lnTo>
                    <a:pt x="254" y="592"/>
                  </a:lnTo>
                  <a:lnTo>
                    <a:pt x="209" y="575"/>
                  </a:lnTo>
                  <a:lnTo>
                    <a:pt x="168" y="557"/>
                  </a:lnTo>
                  <a:lnTo>
                    <a:pt x="131" y="537"/>
                  </a:lnTo>
                  <a:lnTo>
                    <a:pt x="98" y="515"/>
                  </a:lnTo>
                  <a:lnTo>
                    <a:pt x="69" y="492"/>
                  </a:lnTo>
                  <a:lnTo>
                    <a:pt x="45" y="467"/>
                  </a:lnTo>
                  <a:lnTo>
                    <a:pt x="25" y="440"/>
                  </a:lnTo>
                  <a:lnTo>
                    <a:pt x="12" y="414"/>
                  </a:lnTo>
                  <a:lnTo>
                    <a:pt x="4" y="385"/>
                  </a:lnTo>
                  <a:lnTo>
                    <a:pt x="0" y="356"/>
                  </a:lnTo>
                  <a:lnTo>
                    <a:pt x="2" y="326"/>
                  </a:lnTo>
                  <a:lnTo>
                    <a:pt x="10" y="296"/>
                  </a:lnTo>
                  <a:lnTo>
                    <a:pt x="24" y="265"/>
                  </a:lnTo>
                  <a:lnTo>
                    <a:pt x="42" y="234"/>
                  </a:lnTo>
                  <a:lnTo>
                    <a:pt x="65" y="204"/>
                  </a:lnTo>
                  <a:lnTo>
                    <a:pt x="91" y="174"/>
                  </a:lnTo>
                  <a:lnTo>
                    <a:pt x="122" y="147"/>
                  </a:lnTo>
                  <a:lnTo>
                    <a:pt x="158" y="119"/>
                  </a:lnTo>
                  <a:lnTo>
                    <a:pt x="197" y="95"/>
                  </a:lnTo>
                  <a:lnTo>
                    <a:pt x="239" y="72"/>
                  </a:lnTo>
                  <a:lnTo>
                    <a:pt x="285" y="51"/>
                  </a:lnTo>
                  <a:lnTo>
                    <a:pt x="333" y="34"/>
                  </a:lnTo>
                  <a:lnTo>
                    <a:pt x="385" y="20"/>
                  </a:lnTo>
                  <a:lnTo>
                    <a:pt x="438" y="10"/>
                  </a:lnTo>
                  <a:lnTo>
                    <a:pt x="494" y="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5" name="Freeform 168"/>
            <p:cNvSpPr>
              <a:spLocks/>
            </p:cNvSpPr>
            <p:nvPr/>
          </p:nvSpPr>
          <p:spPr bwMode="auto">
            <a:xfrm>
              <a:off x="6185349" y="4545166"/>
              <a:ext cx="273915" cy="169685"/>
            </a:xfrm>
            <a:custGeom>
              <a:avLst/>
              <a:gdLst>
                <a:gd name="T0" fmla="*/ 593 w 1111"/>
                <a:gd name="T1" fmla="*/ 2 h 619"/>
                <a:gd name="T2" fmla="*/ 702 w 1111"/>
                <a:gd name="T3" fmla="*/ 18 h 619"/>
                <a:gd name="T4" fmla="*/ 805 w 1111"/>
                <a:gd name="T5" fmla="*/ 49 h 619"/>
                <a:gd name="T6" fmla="*/ 897 w 1111"/>
                <a:gd name="T7" fmla="*/ 91 h 619"/>
                <a:gd name="T8" fmla="*/ 976 w 1111"/>
                <a:gd name="T9" fmla="*/ 140 h 619"/>
                <a:gd name="T10" fmla="*/ 1040 w 1111"/>
                <a:gd name="T11" fmla="*/ 197 h 619"/>
                <a:gd name="T12" fmla="*/ 1085 w 1111"/>
                <a:gd name="T13" fmla="*/ 255 h 619"/>
                <a:gd name="T14" fmla="*/ 1108 w 1111"/>
                <a:gd name="T15" fmla="*/ 314 h 619"/>
                <a:gd name="T16" fmla="*/ 1109 w 1111"/>
                <a:gd name="T17" fmla="*/ 371 h 619"/>
                <a:gd name="T18" fmla="*/ 1086 w 1111"/>
                <a:gd name="T19" fmla="*/ 425 h 619"/>
                <a:gd name="T20" fmla="*/ 1044 w 1111"/>
                <a:gd name="T21" fmla="*/ 474 h 619"/>
                <a:gd name="T22" fmla="*/ 985 w 1111"/>
                <a:gd name="T23" fmla="*/ 518 h 619"/>
                <a:gd name="T24" fmla="*/ 910 w 1111"/>
                <a:gd name="T25" fmla="*/ 556 h 619"/>
                <a:gd name="T26" fmla="*/ 821 w 1111"/>
                <a:gd name="T27" fmla="*/ 586 h 619"/>
                <a:gd name="T28" fmla="*/ 721 w 1111"/>
                <a:gd name="T29" fmla="*/ 607 h 619"/>
                <a:gd name="T30" fmla="*/ 612 w 1111"/>
                <a:gd name="T31" fmla="*/ 618 h 619"/>
                <a:gd name="T32" fmla="*/ 499 w 1111"/>
                <a:gd name="T33" fmla="*/ 618 h 619"/>
                <a:gd name="T34" fmla="*/ 391 w 1111"/>
                <a:gd name="T35" fmla="*/ 607 h 619"/>
                <a:gd name="T36" fmla="*/ 292 w 1111"/>
                <a:gd name="T37" fmla="*/ 586 h 619"/>
                <a:gd name="T38" fmla="*/ 203 w 1111"/>
                <a:gd name="T39" fmla="*/ 556 h 619"/>
                <a:gd name="T40" fmla="*/ 127 w 1111"/>
                <a:gd name="T41" fmla="*/ 518 h 619"/>
                <a:gd name="T42" fmla="*/ 67 w 1111"/>
                <a:gd name="T43" fmla="*/ 474 h 619"/>
                <a:gd name="T44" fmla="*/ 26 w 1111"/>
                <a:gd name="T45" fmla="*/ 425 h 619"/>
                <a:gd name="T46" fmla="*/ 4 w 1111"/>
                <a:gd name="T47" fmla="*/ 371 h 619"/>
                <a:gd name="T48" fmla="*/ 3 w 1111"/>
                <a:gd name="T49" fmla="*/ 314 h 619"/>
                <a:gd name="T50" fmla="*/ 23 w 1111"/>
                <a:gd name="T51" fmla="*/ 255 h 619"/>
                <a:gd name="T52" fmla="*/ 63 w 1111"/>
                <a:gd name="T53" fmla="*/ 197 h 619"/>
                <a:gd name="T54" fmla="*/ 120 w 1111"/>
                <a:gd name="T55" fmla="*/ 140 h 619"/>
                <a:gd name="T56" fmla="*/ 192 w 1111"/>
                <a:gd name="T57" fmla="*/ 91 h 619"/>
                <a:gd name="T58" fmla="*/ 277 w 1111"/>
                <a:gd name="T59" fmla="*/ 49 h 619"/>
                <a:gd name="T60" fmla="*/ 374 w 1111"/>
                <a:gd name="T61" fmla="*/ 18 h 619"/>
                <a:gd name="T62" fmla="*/ 480 w 1111"/>
                <a:gd name="T63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1" h="619">
                  <a:moveTo>
                    <a:pt x="536" y="0"/>
                  </a:moveTo>
                  <a:lnTo>
                    <a:pt x="593" y="2"/>
                  </a:lnTo>
                  <a:lnTo>
                    <a:pt x="649" y="8"/>
                  </a:lnTo>
                  <a:lnTo>
                    <a:pt x="702" y="18"/>
                  </a:lnTo>
                  <a:lnTo>
                    <a:pt x="755" y="32"/>
                  </a:lnTo>
                  <a:lnTo>
                    <a:pt x="805" y="49"/>
                  </a:lnTo>
                  <a:lnTo>
                    <a:pt x="852" y="69"/>
                  </a:lnTo>
                  <a:lnTo>
                    <a:pt x="897" y="91"/>
                  </a:lnTo>
                  <a:lnTo>
                    <a:pt x="938" y="115"/>
                  </a:lnTo>
                  <a:lnTo>
                    <a:pt x="976" y="140"/>
                  </a:lnTo>
                  <a:lnTo>
                    <a:pt x="1010" y="168"/>
                  </a:lnTo>
                  <a:lnTo>
                    <a:pt x="1040" y="197"/>
                  </a:lnTo>
                  <a:lnTo>
                    <a:pt x="1064" y="226"/>
                  </a:lnTo>
                  <a:lnTo>
                    <a:pt x="1085" y="255"/>
                  </a:lnTo>
                  <a:lnTo>
                    <a:pt x="1099" y="285"/>
                  </a:lnTo>
                  <a:lnTo>
                    <a:pt x="1108" y="314"/>
                  </a:lnTo>
                  <a:lnTo>
                    <a:pt x="1111" y="343"/>
                  </a:lnTo>
                  <a:lnTo>
                    <a:pt x="1109" y="371"/>
                  </a:lnTo>
                  <a:lnTo>
                    <a:pt x="1100" y="398"/>
                  </a:lnTo>
                  <a:lnTo>
                    <a:pt x="1086" y="425"/>
                  </a:lnTo>
                  <a:lnTo>
                    <a:pt x="1068" y="450"/>
                  </a:lnTo>
                  <a:lnTo>
                    <a:pt x="1044" y="474"/>
                  </a:lnTo>
                  <a:lnTo>
                    <a:pt x="1017" y="497"/>
                  </a:lnTo>
                  <a:lnTo>
                    <a:pt x="985" y="518"/>
                  </a:lnTo>
                  <a:lnTo>
                    <a:pt x="949" y="538"/>
                  </a:lnTo>
                  <a:lnTo>
                    <a:pt x="910" y="556"/>
                  </a:lnTo>
                  <a:lnTo>
                    <a:pt x="866" y="572"/>
                  </a:lnTo>
                  <a:lnTo>
                    <a:pt x="821" y="586"/>
                  </a:lnTo>
                  <a:lnTo>
                    <a:pt x="773" y="597"/>
                  </a:lnTo>
                  <a:lnTo>
                    <a:pt x="721" y="607"/>
                  </a:lnTo>
                  <a:lnTo>
                    <a:pt x="668" y="614"/>
                  </a:lnTo>
                  <a:lnTo>
                    <a:pt x="612" y="618"/>
                  </a:lnTo>
                  <a:lnTo>
                    <a:pt x="556" y="619"/>
                  </a:lnTo>
                  <a:lnTo>
                    <a:pt x="499" y="618"/>
                  </a:lnTo>
                  <a:lnTo>
                    <a:pt x="444" y="614"/>
                  </a:lnTo>
                  <a:lnTo>
                    <a:pt x="391" y="607"/>
                  </a:lnTo>
                  <a:lnTo>
                    <a:pt x="340" y="597"/>
                  </a:lnTo>
                  <a:lnTo>
                    <a:pt x="292" y="586"/>
                  </a:lnTo>
                  <a:lnTo>
                    <a:pt x="246" y="572"/>
                  </a:lnTo>
                  <a:lnTo>
                    <a:pt x="203" y="556"/>
                  </a:lnTo>
                  <a:lnTo>
                    <a:pt x="164" y="538"/>
                  </a:lnTo>
                  <a:lnTo>
                    <a:pt x="127" y="518"/>
                  </a:lnTo>
                  <a:lnTo>
                    <a:pt x="96" y="497"/>
                  </a:lnTo>
                  <a:lnTo>
                    <a:pt x="67" y="474"/>
                  </a:lnTo>
                  <a:lnTo>
                    <a:pt x="44" y="450"/>
                  </a:lnTo>
                  <a:lnTo>
                    <a:pt x="26" y="425"/>
                  </a:lnTo>
                  <a:lnTo>
                    <a:pt x="12" y="398"/>
                  </a:lnTo>
                  <a:lnTo>
                    <a:pt x="4" y="371"/>
                  </a:lnTo>
                  <a:lnTo>
                    <a:pt x="0" y="343"/>
                  </a:lnTo>
                  <a:lnTo>
                    <a:pt x="3" y="314"/>
                  </a:lnTo>
                  <a:lnTo>
                    <a:pt x="11" y="285"/>
                  </a:lnTo>
                  <a:lnTo>
                    <a:pt x="23" y="255"/>
                  </a:lnTo>
                  <a:lnTo>
                    <a:pt x="41" y="226"/>
                  </a:lnTo>
                  <a:lnTo>
                    <a:pt x="63" y="197"/>
                  </a:lnTo>
                  <a:lnTo>
                    <a:pt x="89" y="168"/>
                  </a:lnTo>
                  <a:lnTo>
                    <a:pt x="120" y="140"/>
                  </a:lnTo>
                  <a:lnTo>
                    <a:pt x="154" y="115"/>
                  </a:lnTo>
                  <a:lnTo>
                    <a:pt x="192" y="91"/>
                  </a:lnTo>
                  <a:lnTo>
                    <a:pt x="232" y="69"/>
                  </a:lnTo>
                  <a:lnTo>
                    <a:pt x="277" y="49"/>
                  </a:lnTo>
                  <a:lnTo>
                    <a:pt x="324" y="32"/>
                  </a:lnTo>
                  <a:lnTo>
                    <a:pt x="374" y="18"/>
                  </a:lnTo>
                  <a:lnTo>
                    <a:pt x="426" y="8"/>
                  </a:lnTo>
                  <a:lnTo>
                    <a:pt x="480" y="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6" name="Freeform 169"/>
            <p:cNvSpPr>
              <a:spLocks/>
            </p:cNvSpPr>
            <p:nvPr/>
          </p:nvSpPr>
          <p:spPr bwMode="auto">
            <a:xfrm>
              <a:off x="6189783" y="4552282"/>
              <a:ext cx="264554" cy="163665"/>
            </a:xfrm>
            <a:custGeom>
              <a:avLst/>
              <a:gdLst>
                <a:gd name="T0" fmla="*/ 573 w 1073"/>
                <a:gd name="T1" fmla="*/ 2 h 599"/>
                <a:gd name="T2" fmla="*/ 679 w 1073"/>
                <a:gd name="T3" fmla="*/ 19 h 599"/>
                <a:gd name="T4" fmla="*/ 778 w 1073"/>
                <a:gd name="T5" fmla="*/ 47 h 599"/>
                <a:gd name="T6" fmla="*/ 866 w 1073"/>
                <a:gd name="T7" fmla="*/ 88 h 599"/>
                <a:gd name="T8" fmla="*/ 943 w 1073"/>
                <a:gd name="T9" fmla="*/ 136 h 599"/>
                <a:gd name="T10" fmla="*/ 1004 w 1073"/>
                <a:gd name="T11" fmla="*/ 190 h 599"/>
                <a:gd name="T12" fmla="*/ 1047 w 1073"/>
                <a:gd name="T13" fmla="*/ 247 h 599"/>
                <a:gd name="T14" fmla="*/ 1069 w 1073"/>
                <a:gd name="T15" fmla="*/ 304 h 599"/>
                <a:gd name="T16" fmla="*/ 1070 w 1073"/>
                <a:gd name="T17" fmla="*/ 359 h 599"/>
                <a:gd name="T18" fmla="*/ 1049 w 1073"/>
                <a:gd name="T19" fmla="*/ 411 h 599"/>
                <a:gd name="T20" fmla="*/ 1008 w 1073"/>
                <a:gd name="T21" fmla="*/ 458 h 599"/>
                <a:gd name="T22" fmla="*/ 949 w 1073"/>
                <a:gd name="T23" fmla="*/ 501 h 599"/>
                <a:gd name="T24" fmla="*/ 877 w 1073"/>
                <a:gd name="T25" fmla="*/ 538 h 599"/>
                <a:gd name="T26" fmla="*/ 792 w 1073"/>
                <a:gd name="T27" fmla="*/ 567 h 599"/>
                <a:gd name="T28" fmla="*/ 695 w 1073"/>
                <a:gd name="T29" fmla="*/ 586 h 599"/>
                <a:gd name="T30" fmla="*/ 591 w 1073"/>
                <a:gd name="T31" fmla="*/ 598 h 599"/>
                <a:gd name="T32" fmla="*/ 482 w 1073"/>
                <a:gd name="T33" fmla="*/ 598 h 599"/>
                <a:gd name="T34" fmla="*/ 377 w 1073"/>
                <a:gd name="T35" fmla="*/ 586 h 599"/>
                <a:gd name="T36" fmla="*/ 281 w 1073"/>
                <a:gd name="T37" fmla="*/ 567 h 599"/>
                <a:gd name="T38" fmla="*/ 196 w 1073"/>
                <a:gd name="T39" fmla="*/ 538 h 599"/>
                <a:gd name="T40" fmla="*/ 122 w 1073"/>
                <a:gd name="T41" fmla="*/ 501 h 599"/>
                <a:gd name="T42" fmla="*/ 64 w 1073"/>
                <a:gd name="T43" fmla="*/ 458 h 599"/>
                <a:gd name="T44" fmla="*/ 24 w 1073"/>
                <a:gd name="T45" fmla="*/ 411 h 599"/>
                <a:gd name="T46" fmla="*/ 2 w 1073"/>
                <a:gd name="T47" fmla="*/ 359 h 599"/>
                <a:gd name="T48" fmla="*/ 2 w 1073"/>
                <a:gd name="T49" fmla="*/ 304 h 599"/>
                <a:gd name="T50" fmla="*/ 22 w 1073"/>
                <a:gd name="T51" fmla="*/ 247 h 599"/>
                <a:gd name="T52" fmla="*/ 60 w 1073"/>
                <a:gd name="T53" fmla="*/ 190 h 599"/>
                <a:gd name="T54" fmla="*/ 115 w 1073"/>
                <a:gd name="T55" fmla="*/ 136 h 599"/>
                <a:gd name="T56" fmla="*/ 184 w 1073"/>
                <a:gd name="T57" fmla="*/ 88 h 599"/>
                <a:gd name="T58" fmla="*/ 266 w 1073"/>
                <a:gd name="T59" fmla="*/ 47 h 599"/>
                <a:gd name="T60" fmla="*/ 359 w 1073"/>
                <a:gd name="T61" fmla="*/ 19 h 599"/>
                <a:gd name="T62" fmla="*/ 463 w 1073"/>
                <a:gd name="T63" fmla="*/ 2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3" h="599">
                  <a:moveTo>
                    <a:pt x="517" y="0"/>
                  </a:moveTo>
                  <a:lnTo>
                    <a:pt x="573" y="2"/>
                  </a:lnTo>
                  <a:lnTo>
                    <a:pt x="626" y="8"/>
                  </a:lnTo>
                  <a:lnTo>
                    <a:pt x="679" y="19"/>
                  </a:lnTo>
                  <a:lnTo>
                    <a:pt x="729" y="31"/>
                  </a:lnTo>
                  <a:lnTo>
                    <a:pt x="778" y="47"/>
                  </a:lnTo>
                  <a:lnTo>
                    <a:pt x="823" y="67"/>
                  </a:lnTo>
                  <a:lnTo>
                    <a:pt x="866" y="88"/>
                  </a:lnTo>
                  <a:lnTo>
                    <a:pt x="906" y="111"/>
                  </a:lnTo>
                  <a:lnTo>
                    <a:pt x="943" y="136"/>
                  </a:lnTo>
                  <a:lnTo>
                    <a:pt x="975" y="163"/>
                  </a:lnTo>
                  <a:lnTo>
                    <a:pt x="1004" y="190"/>
                  </a:lnTo>
                  <a:lnTo>
                    <a:pt x="1028" y="218"/>
                  </a:lnTo>
                  <a:lnTo>
                    <a:pt x="1047" y="247"/>
                  </a:lnTo>
                  <a:lnTo>
                    <a:pt x="1061" y="275"/>
                  </a:lnTo>
                  <a:lnTo>
                    <a:pt x="1069" y="304"/>
                  </a:lnTo>
                  <a:lnTo>
                    <a:pt x="1073" y="332"/>
                  </a:lnTo>
                  <a:lnTo>
                    <a:pt x="1070" y="359"/>
                  </a:lnTo>
                  <a:lnTo>
                    <a:pt x="1062" y="385"/>
                  </a:lnTo>
                  <a:lnTo>
                    <a:pt x="1049" y="411"/>
                  </a:lnTo>
                  <a:lnTo>
                    <a:pt x="1030" y="435"/>
                  </a:lnTo>
                  <a:lnTo>
                    <a:pt x="1008" y="458"/>
                  </a:lnTo>
                  <a:lnTo>
                    <a:pt x="981" y="480"/>
                  </a:lnTo>
                  <a:lnTo>
                    <a:pt x="949" y="501"/>
                  </a:lnTo>
                  <a:lnTo>
                    <a:pt x="915" y="521"/>
                  </a:lnTo>
                  <a:lnTo>
                    <a:pt x="877" y="538"/>
                  </a:lnTo>
                  <a:lnTo>
                    <a:pt x="835" y="553"/>
                  </a:lnTo>
                  <a:lnTo>
                    <a:pt x="792" y="567"/>
                  </a:lnTo>
                  <a:lnTo>
                    <a:pt x="744" y="578"/>
                  </a:lnTo>
                  <a:lnTo>
                    <a:pt x="695" y="586"/>
                  </a:lnTo>
                  <a:lnTo>
                    <a:pt x="644" y="593"/>
                  </a:lnTo>
                  <a:lnTo>
                    <a:pt x="591" y="598"/>
                  </a:lnTo>
                  <a:lnTo>
                    <a:pt x="536" y="599"/>
                  </a:lnTo>
                  <a:lnTo>
                    <a:pt x="482" y="598"/>
                  </a:lnTo>
                  <a:lnTo>
                    <a:pt x="429" y="593"/>
                  </a:lnTo>
                  <a:lnTo>
                    <a:pt x="377" y="586"/>
                  </a:lnTo>
                  <a:lnTo>
                    <a:pt x="327" y="578"/>
                  </a:lnTo>
                  <a:lnTo>
                    <a:pt x="281" y="567"/>
                  </a:lnTo>
                  <a:lnTo>
                    <a:pt x="236" y="553"/>
                  </a:lnTo>
                  <a:lnTo>
                    <a:pt x="196" y="538"/>
                  </a:lnTo>
                  <a:lnTo>
                    <a:pt x="158" y="521"/>
                  </a:lnTo>
                  <a:lnTo>
                    <a:pt x="122" y="501"/>
                  </a:lnTo>
                  <a:lnTo>
                    <a:pt x="92" y="480"/>
                  </a:lnTo>
                  <a:lnTo>
                    <a:pt x="64" y="458"/>
                  </a:lnTo>
                  <a:lnTo>
                    <a:pt x="42" y="435"/>
                  </a:lnTo>
                  <a:lnTo>
                    <a:pt x="24" y="411"/>
                  </a:lnTo>
                  <a:lnTo>
                    <a:pt x="10" y="385"/>
                  </a:lnTo>
                  <a:lnTo>
                    <a:pt x="2" y="359"/>
                  </a:lnTo>
                  <a:lnTo>
                    <a:pt x="0" y="332"/>
                  </a:lnTo>
                  <a:lnTo>
                    <a:pt x="2" y="304"/>
                  </a:lnTo>
                  <a:lnTo>
                    <a:pt x="10" y="275"/>
                  </a:lnTo>
                  <a:lnTo>
                    <a:pt x="22" y="247"/>
                  </a:lnTo>
                  <a:lnTo>
                    <a:pt x="39" y="218"/>
                  </a:lnTo>
                  <a:lnTo>
                    <a:pt x="60" y="190"/>
                  </a:lnTo>
                  <a:lnTo>
                    <a:pt x="85" y="163"/>
                  </a:lnTo>
                  <a:lnTo>
                    <a:pt x="115" y="136"/>
                  </a:lnTo>
                  <a:lnTo>
                    <a:pt x="147" y="111"/>
                  </a:lnTo>
                  <a:lnTo>
                    <a:pt x="184" y="88"/>
                  </a:lnTo>
                  <a:lnTo>
                    <a:pt x="223" y="67"/>
                  </a:lnTo>
                  <a:lnTo>
                    <a:pt x="266" y="47"/>
                  </a:lnTo>
                  <a:lnTo>
                    <a:pt x="311" y="31"/>
                  </a:lnTo>
                  <a:lnTo>
                    <a:pt x="359" y="19"/>
                  </a:lnTo>
                  <a:lnTo>
                    <a:pt x="410" y="8"/>
                  </a:lnTo>
                  <a:lnTo>
                    <a:pt x="463" y="2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" name="Freeform 170"/>
            <p:cNvSpPr>
              <a:spLocks/>
            </p:cNvSpPr>
            <p:nvPr/>
          </p:nvSpPr>
          <p:spPr bwMode="auto">
            <a:xfrm>
              <a:off x="6194217" y="4558851"/>
              <a:ext cx="255687" cy="158738"/>
            </a:xfrm>
            <a:custGeom>
              <a:avLst/>
              <a:gdLst>
                <a:gd name="T0" fmla="*/ 553 w 1037"/>
                <a:gd name="T1" fmla="*/ 2 h 581"/>
                <a:gd name="T2" fmla="*/ 656 w 1037"/>
                <a:gd name="T3" fmla="*/ 17 h 581"/>
                <a:gd name="T4" fmla="*/ 751 w 1037"/>
                <a:gd name="T5" fmla="*/ 46 h 581"/>
                <a:gd name="T6" fmla="*/ 837 w 1037"/>
                <a:gd name="T7" fmla="*/ 85 h 581"/>
                <a:gd name="T8" fmla="*/ 911 w 1037"/>
                <a:gd name="T9" fmla="*/ 133 h 581"/>
                <a:gd name="T10" fmla="*/ 970 w 1037"/>
                <a:gd name="T11" fmla="*/ 186 h 581"/>
                <a:gd name="T12" fmla="*/ 1012 w 1037"/>
                <a:gd name="T13" fmla="*/ 240 h 581"/>
                <a:gd name="T14" fmla="*/ 1034 w 1037"/>
                <a:gd name="T15" fmla="*/ 296 h 581"/>
                <a:gd name="T16" fmla="*/ 1035 w 1037"/>
                <a:gd name="T17" fmla="*/ 349 h 581"/>
                <a:gd name="T18" fmla="*/ 1014 w 1037"/>
                <a:gd name="T19" fmla="*/ 399 h 581"/>
                <a:gd name="T20" fmla="*/ 974 w 1037"/>
                <a:gd name="T21" fmla="*/ 445 h 581"/>
                <a:gd name="T22" fmla="*/ 919 w 1037"/>
                <a:gd name="T23" fmla="*/ 486 h 581"/>
                <a:gd name="T24" fmla="*/ 848 w 1037"/>
                <a:gd name="T25" fmla="*/ 522 h 581"/>
                <a:gd name="T26" fmla="*/ 765 w 1037"/>
                <a:gd name="T27" fmla="*/ 549 h 581"/>
                <a:gd name="T28" fmla="*/ 672 w 1037"/>
                <a:gd name="T29" fmla="*/ 569 h 581"/>
                <a:gd name="T30" fmla="*/ 572 w 1037"/>
                <a:gd name="T31" fmla="*/ 579 h 581"/>
                <a:gd name="T32" fmla="*/ 466 w 1037"/>
                <a:gd name="T33" fmla="*/ 579 h 581"/>
                <a:gd name="T34" fmla="*/ 364 w 1037"/>
                <a:gd name="T35" fmla="*/ 569 h 581"/>
                <a:gd name="T36" fmla="*/ 272 w 1037"/>
                <a:gd name="T37" fmla="*/ 549 h 581"/>
                <a:gd name="T38" fmla="*/ 189 w 1037"/>
                <a:gd name="T39" fmla="*/ 522 h 581"/>
                <a:gd name="T40" fmla="*/ 119 w 1037"/>
                <a:gd name="T41" fmla="*/ 486 h 581"/>
                <a:gd name="T42" fmla="*/ 62 w 1037"/>
                <a:gd name="T43" fmla="*/ 445 h 581"/>
                <a:gd name="T44" fmla="*/ 23 w 1037"/>
                <a:gd name="T45" fmla="*/ 399 h 581"/>
                <a:gd name="T46" fmla="*/ 2 w 1037"/>
                <a:gd name="T47" fmla="*/ 349 h 581"/>
                <a:gd name="T48" fmla="*/ 2 w 1037"/>
                <a:gd name="T49" fmla="*/ 296 h 581"/>
                <a:gd name="T50" fmla="*/ 22 w 1037"/>
                <a:gd name="T51" fmla="*/ 240 h 581"/>
                <a:gd name="T52" fmla="*/ 59 w 1037"/>
                <a:gd name="T53" fmla="*/ 186 h 581"/>
                <a:gd name="T54" fmla="*/ 111 w 1037"/>
                <a:gd name="T55" fmla="*/ 133 h 581"/>
                <a:gd name="T56" fmla="*/ 178 w 1037"/>
                <a:gd name="T57" fmla="*/ 85 h 581"/>
                <a:gd name="T58" fmla="*/ 257 w 1037"/>
                <a:gd name="T59" fmla="*/ 46 h 581"/>
                <a:gd name="T60" fmla="*/ 348 w 1037"/>
                <a:gd name="T61" fmla="*/ 17 h 581"/>
                <a:gd name="T62" fmla="*/ 447 w 1037"/>
                <a:gd name="T63" fmla="*/ 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7" h="581">
                  <a:moveTo>
                    <a:pt x="500" y="0"/>
                  </a:moveTo>
                  <a:lnTo>
                    <a:pt x="553" y="2"/>
                  </a:lnTo>
                  <a:lnTo>
                    <a:pt x="605" y="8"/>
                  </a:lnTo>
                  <a:lnTo>
                    <a:pt x="656" y="17"/>
                  </a:lnTo>
                  <a:lnTo>
                    <a:pt x="704" y="30"/>
                  </a:lnTo>
                  <a:lnTo>
                    <a:pt x="751" y="46"/>
                  </a:lnTo>
                  <a:lnTo>
                    <a:pt x="795" y="65"/>
                  </a:lnTo>
                  <a:lnTo>
                    <a:pt x="837" y="85"/>
                  </a:lnTo>
                  <a:lnTo>
                    <a:pt x="876" y="108"/>
                  </a:lnTo>
                  <a:lnTo>
                    <a:pt x="911" y="133"/>
                  </a:lnTo>
                  <a:lnTo>
                    <a:pt x="943" y="158"/>
                  </a:lnTo>
                  <a:lnTo>
                    <a:pt x="970" y="186"/>
                  </a:lnTo>
                  <a:lnTo>
                    <a:pt x="994" y="212"/>
                  </a:lnTo>
                  <a:lnTo>
                    <a:pt x="1012" y="240"/>
                  </a:lnTo>
                  <a:lnTo>
                    <a:pt x="1026" y="268"/>
                  </a:lnTo>
                  <a:lnTo>
                    <a:pt x="1034" y="296"/>
                  </a:lnTo>
                  <a:lnTo>
                    <a:pt x="1037" y="323"/>
                  </a:lnTo>
                  <a:lnTo>
                    <a:pt x="1035" y="349"/>
                  </a:lnTo>
                  <a:lnTo>
                    <a:pt x="1027" y="374"/>
                  </a:lnTo>
                  <a:lnTo>
                    <a:pt x="1014" y="399"/>
                  </a:lnTo>
                  <a:lnTo>
                    <a:pt x="996" y="423"/>
                  </a:lnTo>
                  <a:lnTo>
                    <a:pt x="974" y="445"/>
                  </a:lnTo>
                  <a:lnTo>
                    <a:pt x="949" y="467"/>
                  </a:lnTo>
                  <a:lnTo>
                    <a:pt x="919" y="486"/>
                  </a:lnTo>
                  <a:lnTo>
                    <a:pt x="885" y="505"/>
                  </a:lnTo>
                  <a:lnTo>
                    <a:pt x="848" y="522"/>
                  </a:lnTo>
                  <a:lnTo>
                    <a:pt x="808" y="537"/>
                  </a:lnTo>
                  <a:lnTo>
                    <a:pt x="765" y="549"/>
                  </a:lnTo>
                  <a:lnTo>
                    <a:pt x="720" y="560"/>
                  </a:lnTo>
                  <a:lnTo>
                    <a:pt x="672" y="569"/>
                  </a:lnTo>
                  <a:lnTo>
                    <a:pt x="622" y="575"/>
                  </a:lnTo>
                  <a:lnTo>
                    <a:pt x="572" y="579"/>
                  </a:lnTo>
                  <a:lnTo>
                    <a:pt x="519" y="581"/>
                  </a:lnTo>
                  <a:lnTo>
                    <a:pt x="466" y="579"/>
                  </a:lnTo>
                  <a:lnTo>
                    <a:pt x="414" y="575"/>
                  </a:lnTo>
                  <a:lnTo>
                    <a:pt x="364" y="569"/>
                  </a:lnTo>
                  <a:lnTo>
                    <a:pt x="317" y="560"/>
                  </a:lnTo>
                  <a:lnTo>
                    <a:pt x="272" y="549"/>
                  </a:lnTo>
                  <a:lnTo>
                    <a:pt x="229" y="537"/>
                  </a:lnTo>
                  <a:lnTo>
                    <a:pt x="189" y="522"/>
                  </a:lnTo>
                  <a:lnTo>
                    <a:pt x="152" y="505"/>
                  </a:lnTo>
                  <a:lnTo>
                    <a:pt x="119" y="486"/>
                  </a:lnTo>
                  <a:lnTo>
                    <a:pt x="89" y="467"/>
                  </a:lnTo>
                  <a:lnTo>
                    <a:pt x="62" y="445"/>
                  </a:lnTo>
                  <a:lnTo>
                    <a:pt x="40" y="423"/>
                  </a:lnTo>
                  <a:lnTo>
                    <a:pt x="23" y="399"/>
                  </a:lnTo>
                  <a:lnTo>
                    <a:pt x="10" y="374"/>
                  </a:lnTo>
                  <a:lnTo>
                    <a:pt x="2" y="349"/>
                  </a:lnTo>
                  <a:lnTo>
                    <a:pt x="0" y="323"/>
                  </a:lnTo>
                  <a:lnTo>
                    <a:pt x="2" y="296"/>
                  </a:lnTo>
                  <a:lnTo>
                    <a:pt x="9" y="268"/>
                  </a:lnTo>
                  <a:lnTo>
                    <a:pt x="22" y="240"/>
                  </a:lnTo>
                  <a:lnTo>
                    <a:pt x="38" y="212"/>
                  </a:lnTo>
                  <a:lnTo>
                    <a:pt x="59" y="186"/>
                  </a:lnTo>
                  <a:lnTo>
                    <a:pt x="83" y="158"/>
                  </a:lnTo>
                  <a:lnTo>
                    <a:pt x="111" y="133"/>
                  </a:lnTo>
                  <a:lnTo>
                    <a:pt x="143" y="108"/>
                  </a:lnTo>
                  <a:lnTo>
                    <a:pt x="178" y="85"/>
                  </a:lnTo>
                  <a:lnTo>
                    <a:pt x="217" y="65"/>
                  </a:lnTo>
                  <a:lnTo>
                    <a:pt x="257" y="46"/>
                  </a:lnTo>
                  <a:lnTo>
                    <a:pt x="302" y="30"/>
                  </a:lnTo>
                  <a:lnTo>
                    <a:pt x="348" y="17"/>
                  </a:lnTo>
                  <a:lnTo>
                    <a:pt x="397" y="8"/>
                  </a:lnTo>
                  <a:lnTo>
                    <a:pt x="447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" name="Freeform 171"/>
            <p:cNvSpPr>
              <a:spLocks/>
            </p:cNvSpPr>
            <p:nvPr/>
          </p:nvSpPr>
          <p:spPr bwMode="auto">
            <a:xfrm>
              <a:off x="6198651" y="4565419"/>
              <a:ext cx="246326" cy="153264"/>
            </a:xfrm>
            <a:custGeom>
              <a:avLst/>
              <a:gdLst>
                <a:gd name="T0" fmla="*/ 534 w 1002"/>
                <a:gd name="T1" fmla="*/ 2 h 558"/>
                <a:gd name="T2" fmla="*/ 633 w 1002"/>
                <a:gd name="T3" fmla="*/ 17 h 558"/>
                <a:gd name="T4" fmla="*/ 725 w 1002"/>
                <a:gd name="T5" fmla="*/ 43 h 558"/>
                <a:gd name="T6" fmla="*/ 808 w 1002"/>
                <a:gd name="T7" fmla="*/ 81 h 558"/>
                <a:gd name="T8" fmla="*/ 880 w 1002"/>
                <a:gd name="T9" fmla="*/ 126 h 558"/>
                <a:gd name="T10" fmla="*/ 937 w 1002"/>
                <a:gd name="T11" fmla="*/ 177 h 558"/>
                <a:gd name="T12" fmla="*/ 978 w 1002"/>
                <a:gd name="T13" fmla="*/ 230 h 558"/>
                <a:gd name="T14" fmla="*/ 1000 w 1002"/>
                <a:gd name="T15" fmla="*/ 283 h 558"/>
                <a:gd name="T16" fmla="*/ 1000 w 1002"/>
                <a:gd name="T17" fmla="*/ 335 h 558"/>
                <a:gd name="T18" fmla="*/ 979 w 1002"/>
                <a:gd name="T19" fmla="*/ 383 h 558"/>
                <a:gd name="T20" fmla="*/ 941 w 1002"/>
                <a:gd name="T21" fmla="*/ 428 h 558"/>
                <a:gd name="T22" fmla="*/ 887 w 1002"/>
                <a:gd name="T23" fmla="*/ 467 h 558"/>
                <a:gd name="T24" fmla="*/ 819 w 1002"/>
                <a:gd name="T25" fmla="*/ 502 h 558"/>
                <a:gd name="T26" fmla="*/ 739 w 1002"/>
                <a:gd name="T27" fmla="*/ 528 h 558"/>
                <a:gd name="T28" fmla="*/ 649 w 1002"/>
                <a:gd name="T29" fmla="*/ 546 h 558"/>
                <a:gd name="T30" fmla="*/ 551 w 1002"/>
                <a:gd name="T31" fmla="*/ 557 h 558"/>
                <a:gd name="T32" fmla="*/ 450 w 1002"/>
                <a:gd name="T33" fmla="*/ 557 h 558"/>
                <a:gd name="T34" fmla="*/ 352 w 1002"/>
                <a:gd name="T35" fmla="*/ 546 h 558"/>
                <a:gd name="T36" fmla="*/ 262 w 1002"/>
                <a:gd name="T37" fmla="*/ 528 h 558"/>
                <a:gd name="T38" fmla="*/ 182 w 1002"/>
                <a:gd name="T39" fmla="*/ 502 h 558"/>
                <a:gd name="T40" fmla="*/ 114 w 1002"/>
                <a:gd name="T41" fmla="*/ 467 h 558"/>
                <a:gd name="T42" fmla="*/ 61 w 1002"/>
                <a:gd name="T43" fmla="*/ 428 h 558"/>
                <a:gd name="T44" fmla="*/ 23 w 1002"/>
                <a:gd name="T45" fmla="*/ 383 h 558"/>
                <a:gd name="T46" fmla="*/ 3 w 1002"/>
                <a:gd name="T47" fmla="*/ 335 h 558"/>
                <a:gd name="T48" fmla="*/ 3 w 1002"/>
                <a:gd name="T49" fmla="*/ 283 h 558"/>
                <a:gd name="T50" fmla="*/ 21 w 1002"/>
                <a:gd name="T51" fmla="*/ 230 h 558"/>
                <a:gd name="T52" fmla="*/ 57 w 1002"/>
                <a:gd name="T53" fmla="*/ 177 h 558"/>
                <a:gd name="T54" fmla="*/ 108 w 1002"/>
                <a:gd name="T55" fmla="*/ 126 h 558"/>
                <a:gd name="T56" fmla="*/ 172 w 1002"/>
                <a:gd name="T57" fmla="*/ 81 h 558"/>
                <a:gd name="T58" fmla="*/ 248 w 1002"/>
                <a:gd name="T59" fmla="*/ 43 h 558"/>
                <a:gd name="T60" fmla="*/ 336 w 1002"/>
                <a:gd name="T61" fmla="*/ 17 h 558"/>
                <a:gd name="T62" fmla="*/ 431 w 1002"/>
                <a:gd name="T63" fmla="*/ 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2" h="558">
                  <a:moveTo>
                    <a:pt x="482" y="0"/>
                  </a:moveTo>
                  <a:lnTo>
                    <a:pt x="534" y="2"/>
                  </a:lnTo>
                  <a:lnTo>
                    <a:pt x="584" y="8"/>
                  </a:lnTo>
                  <a:lnTo>
                    <a:pt x="633" y="17"/>
                  </a:lnTo>
                  <a:lnTo>
                    <a:pt x="680" y="28"/>
                  </a:lnTo>
                  <a:lnTo>
                    <a:pt x="725" y="43"/>
                  </a:lnTo>
                  <a:lnTo>
                    <a:pt x="768" y="62"/>
                  </a:lnTo>
                  <a:lnTo>
                    <a:pt x="808" y="81"/>
                  </a:lnTo>
                  <a:lnTo>
                    <a:pt x="846" y="103"/>
                  </a:lnTo>
                  <a:lnTo>
                    <a:pt x="880" y="126"/>
                  </a:lnTo>
                  <a:lnTo>
                    <a:pt x="911" y="152"/>
                  </a:lnTo>
                  <a:lnTo>
                    <a:pt x="937" y="177"/>
                  </a:lnTo>
                  <a:lnTo>
                    <a:pt x="959" y="203"/>
                  </a:lnTo>
                  <a:lnTo>
                    <a:pt x="978" y="230"/>
                  </a:lnTo>
                  <a:lnTo>
                    <a:pt x="990" y="256"/>
                  </a:lnTo>
                  <a:lnTo>
                    <a:pt x="1000" y="283"/>
                  </a:lnTo>
                  <a:lnTo>
                    <a:pt x="1002" y="309"/>
                  </a:lnTo>
                  <a:lnTo>
                    <a:pt x="1000" y="335"/>
                  </a:lnTo>
                  <a:lnTo>
                    <a:pt x="991" y="359"/>
                  </a:lnTo>
                  <a:lnTo>
                    <a:pt x="979" y="383"/>
                  </a:lnTo>
                  <a:lnTo>
                    <a:pt x="963" y="406"/>
                  </a:lnTo>
                  <a:lnTo>
                    <a:pt x="941" y="428"/>
                  </a:lnTo>
                  <a:lnTo>
                    <a:pt x="915" y="449"/>
                  </a:lnTo>
                  <a:lnTo>
                    <a:pt x="887" y="467"/>
                  </a:lnTo>
                  <a:lnTo>
                    <a:pt x="854" y="485"/>
                  </a:lnTo>
                  <a:lnTo>
                    <a:pt x="819" y="502"/>
                  </a:lnTo>
                  <a:lnTo>
                    <a:pt x="781" y="515"/>
                  </a:lnTo>
                  <a:lnTo>
                    <a:pt x="739" y="528"/>
                  </a:lnTo>
                  <a:lnTo>
                    <a:pt x="695" y="538"/>
                  </a:lnTo>
                  <a:lnTo>
                    <a:pt x="649" y="546"/>
                  </a:lnTo>
                  <a:lnTo>
                    <a:pt x="601" y="553"/>
                  </a:lnTo>
                  <a:lnTo>
                    <a:pt x="551" y="557"/>
                  </a:lnTo>
                  <a:lnTo>
                    <a:pt x="501" y="558"/>
                  </a:lnTo>
                  <a:lnTo>
                    <a:pt x="450" y="557"/>
                  </a:lnTo>
                  <a:lnTo>
                    <a:pt x="400" y="553"/>
                  </a:lnTo>
                  <a:lnTo>
                    <a:pt x="352" y="546"/>
                  </a:lnTo>
                  <a:lnTo>
                    <a:pt x="306" y="538"/>
                  </a:lnTo>
                  <a:lnTo>
                    <a:pt x="262" y="528"/>
                  </a:lnTo>
                  <a:lnTo>
                    <a:pt x="222" y="515"/>
                  </a:lnTo>
                  <a:lnTo>
                    <a:pt x="182" y="502"/>
                  </a:lnTo>
                  <a:lnTo>
                    <a:pt x="147" y="485"/>
                  </a:lnTo>
                  <a:lnTo>
                    <a:pt x="114" y="467"/>
                  </a:lnTo>
                  <a:lnTo>
                    <a:pt x="86" y="449"/>
                  </a:lnTo>
                  <a:lnTo>
                    <a:pt x="61" y="428"/>
                  </a:lnTo>
                  <a:lnTo>
                    <a:pt x="40" y="406"/>
                  </a:lnTo>
                  <a:lnTo>
                    <a:pt x="23" y="383"/>
                  </a:lnTo>
                  <a:lnTo>
                    <a:pt x="11" y="359"/>
                  </a:lnTo>
                  <a:lnTo>
                    <a:pt x="3" y="335"/>
                  </a:lnTo>
                  <a:lnTo>
                    <a:pt x="0" y="309"/>
                  </a:lnTo>
                  <a:lnTo>
                    <a:pt x="3" y="283"/>
                  </a:lnTo>
                  <a:lnTo>
                    <a:pt x="10" y="256"/>
                  </a:lnTo>
                  <a:lnTo>
                    <a:pt x="21" y="230"/>
                  </a:lnTo>
                  <a:lnTo>
                    <a:pt x="37" y="203"/>
                  </a:lnTo>
                  <a:lnTo>
                    <a:pt x="57" y="177"/>
                  </a:lnTo>
                  <a:lnTo>
                    <a:pt x="80" y="152"/>
                  </a:lnTo>
                  <a:lnTo>
                    <a:pt x="108" y="126"/>
                  </a:lnTo>
                  <a:lnTo>
                    <a:pt x="138" y="103"/>
                  </a:lnTo>
                  <a:lnTo>
                    <a:pt x="172" y="81"/>
                  </a:lnTo>
                  <a:lnTo>
                    <a:pt x="209" y="62"/>
                  </a:lnTo>
                  <a:lnTo>
                    <a:pt x="248" y="43"/>
                  </a:lnTo>
                  <a:lnTo>
                    <a:pt x="291" y="28"/>
                  </a:lnTo>
                  <a:lnTo>
                    <a:pt x="336" y="17"/>
                  </a:lnTo>
                  <a:lnTo>
                    <a:pt x="382" y="8"/>
                  </a:lnTo>
                  <a:lnTo>
                    <a:pt x="431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" name="Freeform 172"/>
            <p:cNvSpPr>
              <a:spLocks/>
            </p:cNvSpPr>
            <p:nvPr/>
          </p:nvSpPr>
          <p:spPr bwMode="auto">
            <a:xfrm>
              <a:off x="6203085" y="4572535"/>
              <a:ext cx="237458" cy="147243"/>
            </a:xfrm>
            <a:custGeom>
              <a:avLst/>
              <a:gdLst>
                <a:gd name="T0" fmla="*/ 513 w 963"/>
                <a:gd name="T1" fmla="*/ 2 h 538"/>
                <a:gd name="T2" fmla="*/ 608 w 963"/>
                <a:gd name="T3" fmla="*/ 16 h 538"/>
                <a:gd name="T4" fmla="*/ 697 w 963"/>
                <a:gd name="T5" fmla="*/ 42 h 538"/>
                <a:gd name="T6" fmla="*/ 777 w 963"/>
                <a:gd name="T7" fmla="*/ 78 h 538"/>
                <a:gd name="T8" fmla="*/ 846 w 963"/>
                <a:gd name="T9" fmla="*/ 122 h 538"/>
                <a:gd name="T10" fmla="*/ 901 w 963"/>
                <a:gd name="T11" fmla="*/ 170 h 538"/>
                <a:gd name="T12" fmla="*/ 940 w 963"/>
                <a:gd name="T13" fmla="*/ 221 h 538"/>
                <a:gd name="T14" fmla="*/ 961 w 963"/>
                <a:gd name="T15" fmla="*/ 273 h 538"/>
                <a:gd name="T16" fmla="*/ 961 w 963"/>
                <a:gd name="T17" fmla="*/ 322 h 538"/>
                <a:gd name="T18" fmla="*/ 941 w 963"/>
                <a:gd name="T19" fmla="*/ 369 h 538"/>
                <a:gd name="T20" fmla="*/ 904 w 963"/>
                <a:gd name="T21" fmla="*/ 412 h 538"/>
                <a:gd name="T22" fmla="*/ 853 w 963"/>
                <a:gd name="T23" fmla="*/ 450 h 538"/>
                <a:gd name="T24" fmla="*/ 787 w 963"/>
                <a:gd name="T25" fmla="*/ 482 h 538"/>
                <a:gd name="T26" fmla="*/ 711 w 963"/>
                <a:gd name="T27" fmla="*/ 509 h 538"/>
                <a:gd name="T28" fmla="*/ 623 w 963"/>
                <a:gd name="T29" fmla="*/ 527 h 538"/>
                <a:gd name="T30" fmla="*/ 530 w 963"/>
                <a:gd name="T31" fmla="*/ 536 h 538"/>
                <a:gd name="T32" fmla="*/ 431 w 963"/>
                <a:gd name="T33" fmla="*/ 536 h 538"/>
                <a:gd name="T34" fmla="*/ 337 w 963"/>
                <a:gd name="T35" fmla="*/ 527 h 538"/>
                <a:gd name="T36" fmla="*/ 251 w 963"/>
                <a:gd name="T37" fmla="*/ 509 h 538"/>
                <a:gd name="T38" fmla="*/ 175 w 963"/>
                <a:gd name="T39" fmla="*/ 482 h 538"/>
                <a:gd name="T40" fmla="*/ 109 w 963"/>
                <a:gd name="T41" fmla="*/ 450 h 538"/>
                <a:gd name="T42" fmla="*/ 57 w 963"/>
                <a:gd name="T43" fmla="*/ 412 h 538"/>
                <a:gd name="T44" fmla="*/ 22 w 963"/>
                <a:gd name="T45" fmla="*/ 369 h 538"/>
                <a:gd name="T46" fmla="*/ 2 w 963"/>
                <a:gd name="T47" fmla="*/ 322 h 538"/>
                <a:gd name="T48" fmla="*/ 2 w 963"/>
                <a:gd name="T49" fmla="*/ 273 h 538"/>
                <a:gd name="T50" fmla="*/ 19 w 963"/>
                <a:gd name="T51" fmla="*/ 221 h 538"/>
                <a:gd name="T52" fmla="*/ 54 w 963"/>
                <a:gd name="T53" fmla="*/ 170 h 538"/>
                <a:gd name="T54" fmla="*/ 102 w 963"/>
                <a:gd name="T55" fmla="*/ 122 h 538"/>
                <a:gd name="T56" fmla="*/ 165 w 963"/>
                <a:gd name="T57" fmla="*/ 78 h 538"/>
                <a:gd name="T58" fmla="*/ 238 w 963"/>
                <a:gd name="T59" fmla="*/ 42 h 538"/>
                <a:gd name="T60" fmla="*/ 321 w 963"/>
                <a:gd name="T61" fmla="*/ 16 h 538"/>
                <a:gd name="T62" fmla="*/ 415 w 963"/>
                <a:gd name="T6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3" h="538">
                  <a:moveTo>
                    <a:pt x="463" y="0"/>
                  </a:moveTo>
                  <a:lnTo>
                    <a:pt x="513" y="2"/>
                  </a:lnTo>
                  <a:lnTo>
                    <a:pt x="561" y="7"/>
                  </a:lnTo>
                  <a:lnTo>
                    <a:pt x="608" y="16"/>
                  </a:lnTo>
                  <a:lnTo>
                    <a:pt x="653" y="27"/>
                  </a:lnTo>
                  <a:lnTo>
                    <a:pt x="697" y="42"/>
                  </a:lnTo>
                  <a:lnTo>
                    <a:pt x="739" y="60"/>
                  </a:lnTo>
                  <a:lnTo>
                    <a:pt x="777" y="78"/>
                  </a:lnTo>
                  <a:lnTo>
                    <a:pt x="813" y="99"/>
                  </a:lnTo>
                  <a:lnTo>
                    <a:pt x="846" y="122"/>
                  </a:lnTo>
                  <a:lnTo>
                    <a:pt x="876" y="146"/>
                  </a:lnTo>
                  <a:lnTo>
                    <a:pt x="901" y="170"/>
                  </a:lnTo>
                  <a:lnTo>
                    <a:pt x="923" y="196"/>
                  </a:lnTo>
                  <a:lnTo>
                    <a:pt x="940" y="221"/>
                  </a:lnTo>
                  <a:lnTo>
                    <a:pt x="953" y="247"/>
                  </a:lnTo>
                  <a:lnTo>
                    <a:pt x="961" y="273"/>
                  </a:lnTo>
                  <a:lnTo>
                    <a:pt x="963" y="298"/>
                  </a:lnTo>
                  <a:lnTo>
                    <a:pt x="961" y="322"/>
                  </a:lnTo>
                  <a:lnTo>
                    <a:pt x="953" y="346"/>
                  </a:lnTo>
                  <a:lnTo>
                    <a:pt x="941" y="369"/>
                  </a:lnTo>
                  <a:lnTo>
                    <a:pt x="925" y="391"/>
                  </a:lnTo>
                  <a:lnTo>
                    <a:pt x="904" y="412"/>
                  </a:lnTo>
                  <a:lnTo>
                    <a:pt x="880" y="432"/>
                  </a:lnTo>
                  <a:lnTo>
                    <a:pt x="853" y="450"/>
                  </a:lnTo>
                  <a:lnTo>
                    <a:pt x="822" y="467"/>
                  </a:lnTo>
                  <a:lnTo>
                    <a:pt x="787" y="482"/>
                  </a:lnTo>
                  <a:lnTo>
                    <a:pt x="750" y="496"/>
                  </a:lnTo>
                  <a:lnTo>
                    <a:pt x="711" y="509"/>
                  </a:lnTo>
                  <a:lnTo>
                    <a:pt x="668" y="519"/>
                  </a:lnTo>
                  <a:lnTo>
                    <a:pt x="623" y="527"/>
                  </a:lnTo>
                  <a:lnTo>
                    <a:pt x="577" y="533"/>
                  </a:lnTo>
                  <a:lnTo>
                    <a:pt x="530" y="536"/>
                  </a:lnTo>
                  <a:lnTo>
                    <a:pt x="480" y="538"/>
                  </a:lnTo>
                  <a:lnTo>
                    <a:pt x="431" y="536"/>
                  </a:lnTo>
                  <a:lnTo>
                    <a:pt x="384" y="533"/>
                  </a:lnTo>
                  <a:lnTo>
                    <a:pt x="337" y="527"/>
                  </a:lnTo>
                  <a:lnTo>
                    <a:pt x="294" y="519"/>
                  </a:lnTo>
                  <a:lnTo>
                    <a:pt x="251" y="509"/>
                  </a:lnTo>
                  <a:lnTo>
                    <a:pt x="212" y="496"/>
                  </a:lnTo>
                  <a:lnTo>
                    <a:pt x="175" y="482"/>
                  </a:lnTo>
                  <a:lnTo>
                    <a:pt x="140" y="467"/>
                  </a:lnTo>
                  <a:lnTo>
                    <a:pt x="109" y="450"/>
                  </a:lnTo>
                  <a:lnTo>
                    <a:pt x="82" y="432"/>
                  </a:lnTo>
                  <a:lnTo>
                    <a:pt x="57" y="412"/>
                  </a:lnTo>
                  <a:lnTo>
                    <a:pt x="38" y="391"/>
                  </a:lnTo>
                  <a:lnTo>
                    <a:pt x="22" y="369"/>
                  </a:lnTo>
                  <a:lnTo>
                    <a:pt x="9" y="346"/>
                  </a:lnTo>
                  <a:lnTo>
                    <a:pt x="2" y="322"/>
                  </a:lnTo>
                  <a:lnTo>
                    <a:pt x="0" y="298"/>
                  </a:lnTo>
                  <a:lnTo>
                    <a:pt x="2" y="273"/>
                  </a:lnTo>
                  <a:lnTo>
                    <a:pt x="9" y="247"/>
                  </a:lnTo>
                  <a:lnTo>
                    <a:pt x="19" y="221"/>
                  </a:lnTo>
                  <a:lnTo>
                    <a:pt x="34" y="196"/>
                  </a:lnTo>
                  <a:lnTo>
                    <a:pt x="54" y="170"/>
                  </a:lnTo>
                  <a:lnTo>
                    <a:pt x="77" y="146"/>
                  </a:lnTo>
                  <a:lnTo>
                    <a:pt x="102" y="122"/>
                  </a:lnTo>
                  <a:lnTo>
                    <a:pt x="132" y="99"/>
                  </a:lnTo>
                  <a:lnTo>
                    <a:pt x="165" y="78"/>
                  </a:lnTo>
                  <a:lnTo>
                    <a:pt x="200" y="60"/>
                  </a:lnTo>
                  <a:lnTo>
                    <a:pt x="238" y="42"/>
                  </a:lnTo>
                  <a:lnTo>
                    <a:pt x="279" y="27"/>
                  </a:lnTo>
                  <a:lnTo>
                    <a:pt x="321" y="16"/>
                  </a:lnTo>
                  <a:lnTo>
                    <a:pt x="367" y="7"/>
                  </a:lnTo>
                  <a:lnTo>
                    <a:pt x="415" y="2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" name="Freeform 173"/>
            <p:cNvSpPr>
              <a:spLocks/>
            </p:cNvSpPr>
            <p:nvPr/>
          </p:nvSpPr>
          <p:spPr bwMode="auto">
            <a:xfrm>
              <a:off x="6207519" y="4579103"/>
              <a:ext cx="228098" cy="141770"/>
            </a:xfrm>
            <a:custGeom>
              <a:avLst/>
              <a:gdLst>
                <a:gd name="T0" fmla="*/ 493 w 927"/>
                <a:gd name="T1" fmla="*/ 2 h 518"/>
                <a:gd name="T2" fmla="*/ 586 w 927"/>
                <a:gd name="T3" fmla="*/ 16 h 518"/>
                <a:gd name="T4" fmla="*/ 671 w 927"/>
                <a:gd name="T5" fmla="*/ 41 h 518"/>
                <a:gd name="T6" fmla="*/ 748 w 927"/>
                <a:gd name="T7" fmla="*/ 76 h 518"/>
                <a:gd name="T8" fmla="*/ 814 w 927"/>
                <a:gd name="T9" fmla="*/ 117 h 518"/>
                <a:gd name="T10" fmla="*/ 867 w 927"/>
                <a:gd name="T11" fmla="*/ 165 h 518"/>
                <a:gd name="T12" fmla="*/ 905 w 927"/>
                <a:gd name="T13" fmla="*/ 214 h 518"/>
                <a:gd name="T14" fmla="*/ 924 w 927"/>
                <a:gd name="T15" fmla="*/ 264 h 518"/>
                <a:gd name="T16" fmla="*/ 924 w 927"/>
                <a:gd name="T17" fmla="*/ 311 h 518"/>
                <a:gd name="T18" fmla="*/ 906 w 927"/>
                <a:gd name="T19" fmla="*/ 356 h 518"/>
                <a:gd name="T20" fmla="*/ 870 w 927"/>
                <a:gd name="T21" fmla="*/ 397 h 518"/>
                <a:gd name="T22" fmla="*/ 821 w 927"/>
                <a:gd name="T23" fmla="*/ 434 h 518"/>
                <a:gd name="T24" fmla="*/ 757 w 927"/>
                <a:gd name="T25" fmla="*/ 465 h 518"/>
                <a:gd name="T26" fmla="*/ 684 w 927"/>
                <a:gd name="T27" fmla="*/ 491 h 518"/>
                <a:gd name="T28" fmla="*/ 601 w 927"/>
                <a:gd name="T29" fmla="*/ 508 h 518"/>
                <a:gd name="T30" fmla="*/ 509 w 927"/>
                <a:gd name="T31" fmla="*/ 517 h 518"/>
                <a:gd name="T32" fmla="*/ 415 w 927"/>
                <a:gd name="T33" fmla="*/ 517 h 518"/>
                <a:gd name="T34" fmla="*/ 325 w 927"/>
                <a:gd name="T35" fmla="*/ 508 h 518"/>
                <a:gd name="T36" fmla="*/ 242 w 927"/>
                <a:gd name="T37" fmla="*/ 491 h 518"/>
                <a:gd name="T38" fmla="*/ 168 w 927"/>
                <a:gd name="T39" fmla="*/ 465 h 518"/>
                <a:gd name="T40" fmla="*/ 106 w 927"/>
                <a:gd name="T41" fmla="*/ 434 h 518"/>
                <a:gd name="T42" fmla="*/ 55 w 927"/>
                <a:gd name="T43" fmla="*/ 397 h 518"/>
                <a:gd name="T44" fmla="*/ 21 w 927"/>
                <a:gd name="T45" fmla="*/ 356 h 518"/>
                <a:gd name="T46" fmla="*/ 2 w 927"/>
                <a:gd name="T47" fmla="*/ 311 h 518"/>
                <a:gd name="T48" fmla="*/ 2 w 927"/>
                <a:gd name="T49" fmla="*/ 264 h 518"/>
                <a:gd name="T50" fmla="*/ 20 w 927"/>
                <a:gd name="T51" fmla="*/ 214 h 518"/>
                <a:gd name="T52" fmla="*/ 52 w 927"/>
                <a:gd name="T53" fmla="*/ 165 h 518"/>
                <a:gd name="T54" fmla="*/ 99 w 927"/>
                <a:gd name="T55" fmla="*/ 117 h 518"/>
                <a:gd name="T56" fmla="*/ 159 w 927"/>
                <a:gd name="T57" fmla="*/ 76 h 518"/>
                <a:gd name="T58" fmla="*/ 229 w 927"/>
                <a:gd name="T59" fmla="*/ 41 h 518"/>
                <a:gd name="T60" fmla="*/ 310 w 927"/>
                <a:gd name="T61" fmla="*/ 16 h 518"/>
                <a:gd name="T62" fmla="*/ 399 w 927"/>
                <a:gd name="T63" fmla="*/ 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7" h="518">
                  <a:moveTo>
                    <a:pt x="446" y="0"/>
                  </a:moveTo>
                  <a:lnTo>
                    <a:pt x="493" y="2"/>
                  </a:lnTo>
                  <a:lnTo>
                    <a:pt x="541" y="7"/>
                  </a:lnTo>
                  <a:lnTo>
                    <a:pt x="586" y="16"/>
                  </a:lnTo>
                  <a:lnTo>
                    <a:pt x="629" y="27"/>
                  </a:lnTo>
                  <a:lnTo>
                    <a:pt x="671" y="41"/>
                  </a:lnTo>
                  <a:lnTo>
                    <a:pt x="711" y="58"/>
                  </a:lnTo>
                  <a:lnTo>
                    <a:pt x="748" y="76"/>
                  </a:lnTo>
                  <a:lnTo>
                    <a:pt x="783" y="96"/>
                  </a:lnTo>
                  <a:lnTo>
                    <a:pt x="814" y="117"/>
                  </a:lnTo>
                  <a:lnTo>
                    <a:pt x="843" y="141"/>
                  </a:lnTo>
                  <a:lnTo>
                    <a:pt x="867" y="165"/>
                  </a:lnTo>
                  <a:lnTo>
                    <a:pt x="887" y="189"/>
                  </a:lnTo>
                  <a:lnTo>
                    <a:pt x="905" y="214"/>
                  </a:lnTo>
                  <a:lnTo>
                    <a:pt x="916" y="238"/>
                  </a:lnTo>
                  <a:lnTo>
                    <a:pt x="924" y="264"/>
                  </a:lnTo>
                  <a:lnTo>
                    <a:pt x="927" y="288"/>
                  </a:lnTo>
                  <a:lnTo>
                    <a:pt x="924" y="311"/>
                  </a:lnTo>
                  <a:lnTo>
                    <a:pt x="917" y="334"/>
                  </a:lnTo>
                  <a:lnTo>
                    <a:pt x="906" y="356"/>
                  </a:lnTo>
                  <a:lnTo>
                    <a:pt x="890" y="378"/>
                  </a:lnTo>
                  <a:lnTo>
                    <a:pt x="870" y="397"/>
                  </a:lnTo>
                  <a:lnTo>
                    <a:pt x="847" y="417"/>
                  </a:lnTo>
                  <a:lnTo>
                    <a:pt x="821" y="434"/>
                  </a:lnTo>
                  <a:lnTo>
                    <a:pt x="791" y="450"/>
                  </a:lnTo>
                  <a:lnTo>
                    <a:pt x="757" y="465"/>
                  </a:lnTo>
                  <a:lnTo>
                    <a:pt x="722" y="479"/>
                  </a:lnTo>
                  <a:lnTo>
                    <a:pt x="684" y="491"/>
                  </a:lnTo>
                  <a:lnTo>
                    <a:pt x="643" y="500"/>
                  </a:lnTo>
                  <a:lnTo>
                    <a:pt x="601" y="508"/>
                  </a:lnTo>
                  <a:lnTo>
                    <a:pt x="556" y="514"/>
                  </a:lnTo>
                  <a:lnTo>
                    <a:pt x="509" y="517"/>
                  </a:lnTo>
                  <a:lnTo>
                    <a:pt x="462" y="518"/>
                  </a:lnTo>
                  <a:lnTo>
                    <a:pt x="415" y="517"/>
                  </a:lnTo>
                  <a:lnTo>
                    <a:pt x="369" y="514"/>
                  </a:lnTo>
                  <a:lnTo>
                    <a:pt x="325" y="508"/>
                  </a:lnTo>
                  <a:lnTo>
                    <a:pt x="282" y="500"/>
                  </a:lnTo>
                  <a:lnTo>
                    <a:pt x="242" y="491"/>
                  </a:lnTo>
                  <a:lnTo>
                    <a:pt x="204" y="479"/>
                  </a:lnTo>
                  <a:lnTo>
                    <a:pt x="168" y="465"/>
                  </a:lnTo>
                  <a:lnTo>
                    <a:pt x="136" y="450"/>
                  </a:lnTo>
                  <a:lnTo>
                    <a:pt x="106" y="434"/>
                  </a:lnTo>
                  <a:lnTo>
                    <a:pt x="80" y="417"/>
                  </a:lnTo>
                  <a:lnTo>
                    <a:pt x="55" y="397"/>
                  </a:lnTo>
                  <a:lnTo>
                    <a:pt x="37" y="378"/>
                  </a:lnTo>
                  <a:lnTo>
                    <a:pt x="21" y="356"/>
                  </a:lnTo>
                  <a:lnTo>
                    <a:pt x="9" y="334"/>
                  </a:lnTo>
                  <a:lnTo>
                    <a:pt x="2" y="311"/>
                  </a:lnTo>
                  <a:lnTo>
                    <a:pt x="0" y="288"/>
                  </a:lnTo>
                  <a:lnTo>
                    <a:pt x="2" y="264"/>
                  </a:lnTo>
                  <a:lnTo>
                    <a:pt x="9" y="238"/>
                  </a:lnTo>
                  <a:lnTo>
                    <a:pt x="20" y="214"/>
                  </a:lnTo>
                  <a:lnTo>
                    <a:pt x="34" y="189"/>
                  </a:lnTo>
                  <a:lnTo>
                    <a:pt x="52" y="165"/>
                  </a:lnTo>
                  <a:lnTo>
                    <a:pt x="74" y="141"/>
                  </a:lnTo>
                  <a:lnTo>
                    <a:pt x="99" y="117"/>
                  </a:lnTo>
                  <a:lnTo>
                    <a:pt x="128" y="96"/>
                  </a:lnTo>
                  <a:lnTo>
                    <a:pt x="159" y="76"/>
                  </a:lnTo>
                  <a:lnTo>
                    <a:pt x="193" y="58"/>
                  </a:lnTo>
                  <a:lnTo>
                    <a:pt x="229" y="41"/>
                  </a:lnTo>
                  <a:lnTo>
                    <a:pt x="269" y="27"/>
                  </a:lnTo>
                  <a:lnTo>
                    <a:pt x="310" y="16"/>
                  </a:lnTo>
                  <a:lnTo>
                    <a:pt x="354" y="7"/>
                  </a:lnTo>
                  <a:lnTo>
                    <a:pt x="399" y="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1" name="Freeform 174"/>
            <p:cNvSpPr>
              <a:spLocks/>
            </p:cNvSpPr>
            <p:nvPr/>
          </p:nvSpPr>
          <p:spPr bwMode="auto">
            <a:xfrm>
              <a:off x="6211460" y="4586219"/>
              <a:ext cx="219230" cy="135748"/>
            </a:xfrm>
            <a:custGeom>
              <a:avLst/>
              <a:gdLst>
                <a:gd name="T0" fmla="*/ 475 w 890"/>
                <a:gd name="T1" fmla="*/ 3 h 498"/>
                <a:gd name="T2" fmla="*/ 563 w 890"/>
                <a:gd name="T3" fmla="*/ 15 h 498"/>
                <a:gd name="T4" fmla="*/ 645 w 890"/>
                <a:gd name="T5" fmla="*/ 40 h 498"/>
                <a:gd name="T6" fmla="*/ 718 w 890"/>
                <a:gd name="T7" fmla="*/ 73 h 498"/>
                <a:gd name="T8" fmla="*/ 782 w 890"/>
                <a:gd name="T9" fmla="*/ 113 h 498"/>
                <a:gd name="T10" fmla="*/ 832 w 890"/>
                <a:gd name="T11" fmla="*/ 158 h 498"/>
                <a:gd name="T12" fmla="*/ 868 w 890"/>
                <a:gd name="T13" fmla="*/ 205 h 498"/>
                <a:gd name="T14" fmla="*/ 888 w 890"/>
                <a:gd name="T15" fmla="*/ 254 h 498"/>
                <a:gd name="T16" fmla="*/ 888 w 890"/>
                <a:gd name="T17" fmla="*/ 299 h 498"/>
                <a:gd name="T18" fmla="*/ 870 w 890"/>
                <a:gd name="T19" fmla="*/ 342 h 498"/>
                <a:gd name="T20" fmla="*/ 836 w 890"/>
                <a:gd name="T21" fmla="*/ 382 h 498"/>
                <a:gd name="T22" fmla="*/ 789 w 890"/>
                <a:gd name="T23" fmla="*/ 417 h 498"/>
                <a:gd name="T24" fmla="*/ 728 w 890"/>
                <a:gd name="T25" fmla="*/ 447 h 498"/>
                <a:gd name="T26" fmla="*/ 657 w 890"/>
                <a:gd name="T27" fmla="*/ 471 h 498"/>
                <a:gd name="T28" fmla="*/ 578 w 890"/>
                <a:gd name="T29" fmla="*/ 487 h 498"/>
                <a:gd name="T30" fmla="*/ 490 w 890"/>
                <a:gd name="T31" fmla="*/ 497 h 498"/>
                <a:gd name="T32" fmla="*/ 400 w 890"/>
                <a:gd name="T33" fmla="*/ 497 h 498"/>
                <a:gd name="T34" fmla="*/ 313 w 890"/>
                <a:gd name="T35" fmla="*/ 487 h 498"/>
                <a:gd name="T36" fmla="*/ 233 w 890"/>
                <a:gd name="T37" fmla="*/ 471 h 498"/>
                <a:gd name="T38" fmla="*/ 163 w 890"/>
                <a:gd name="T39" fmla="*/ 447 h 498"/>
                <a:gd name="T40" fmla="*/ 102 w 890"/>
                <a:gd name="T41" fmla="*/ 417 h 498"/>
                <a:gd name="T42" fmla="*/ 55 w 890"/>
                <a:gd name="T43" fmla="*/ 382 h 498"/>
                <a:gd name="T44" fmla="*/ 20 w 890"/>
                <a:gd name="T45" fmla="*/ 342 h 498"/>
                <a:gd name="T46" fmla="*/ 3 w 890"/>
                <a:gd name="T47" fmla="*/ 299 h 498"/>
                <a:gd name="T48" fmla="*/ 3 w 890"/>
                <a:gd name="T49" fmla="*/ 254 h 498"/>
                <a:gd name="T50" fmla="*/ 19 w 890"/>
                <a:gd name="T51" fmla="*/ 205 h 498"/>
                <a:gd name="T52" fmla="*/ 51 w 890"/>
                <a:gd name="T53" fmla="*/ 158 h 498"/>
                <a:gd name="T54" fmla="*/ 96 w 890"/>
                <a:gd name="T55" fmla="*/ 113 h 498"/>
                <a:gd name="T56" fmla="*/ 154 w 890"/>
                <a:gd name="T57" fmla="*/ 73 h 498"/>
                <a:gd name="T58" fmla="*/ 222 w 890"/>
                <a:gd name="T59" fmla="*/ 40 h 498"/>
                <a:gd name="T60" fmla="*/ 299 w 890"/>
                <a:gd name="T61" fmla="*/ 15 h 498"/>
                <a:gd name="T62" fmla="*/ 384 w 890"/>
                <a:gd name="T63" fmla="*/ 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0" h="498">
                  <a:moveTo>
                    <a:pt x="429" y="0"/>
                  </a:moveTo>
                  <a:lnTo>
                    <a:pt x="475" y="3"/>
                  </a:lnTo>
                  <a:lnTo>
                    <a:pt x="519" y="7"/>
                  </a:lnTo>
                  <a:lnTo>
                    <a:pt x="563" y="15"/>
                  </a:lnTo>
                  <a:lnTo>
                    <a:pt x="604" y="26"/>
                  </a:lnTo>
                  <a:lnTo>
                    <a:pt x="645" y="40"/>
                  </a:lnTo>
                  <a:lnTo>
                    <a:pt x="683" y="56"/>
                  </a:lnTo>
                  <a:lnTo>
                    <a:pt x="718" y="73"/>
                  </a:lnTo>
                  <a:lnTo>
                    <a:pt x="752" y="92"/>
                  </a:lnTo>
                  <a:lnTo>
                    <a:pt x="782" y="113"/>
                  </a:lnTo>
                  <a:lnTo>
                    <a:pt x="809" y="135"/>
                  </a:lnTo>
                  <a:lnTo>
                    <a:pt x="832" y="158"/>
                  </a:lnTo>
                  <a:lnTo>
                    <a:pt x="852" y="181"/>
                  </a:lnTo>
                  <a:lnTo>
                    <a:pt x="868" y="205"/>
                  </a:lnTo>
                  <a:lnTo>
                    <a:pt x="881" y="230"/>
                  </a:lnTo>
                  <a:lnTo>
                    <a:pt x="888" y="254"/>
                  </a:lnTo>
                  <a:lnTo>
                    <a:pt x="890" y="277"/>
                  </a:lnTo>
                  <a:lnTo>
                    <a:pt x="888" y="299"/>
                  </a:lnTo>
                  <a:lnTo>
                    <a:pt x="881" y="320"/>
                  </a:lnTo>
                  <a:lnTo>
                    <a:pt x="870" y="342"/>
                  </a:lnTo>
                  <a:lnTo>
                    <a:pt x="856" y="362"/>
                  </a:lnTo>
                  <a:lnTo>
                    <a:pt x="836" y="382"/>
                  </a:lnTo>
                  <a:lnTo>
                    <a:pt x="814" y="400"/>
                  </a:lnTo>
                  <a:lnTo>
                    <a:pt x="789" y="417"/>
                  </a:lnTo>
                  <a:lnTo>
                    <a:pt x="760" y="432"/>
                  </a:lnTo>
                  <a:lnTo>
                    <a:pt x="728" y="447"/>
                  </a:lnTo>
                  <a:lnTo>
                    <a:pt x="694" y="460"/>
                  </a:lnTo>
                  <a:lnTo>
                    <a:pt x="657" y="471"/>
                  </a:lnTo>
                  <a:lnTo>
                    <a:pt x="618" y="481"/>
                  </a:lnTo>
                  <a:lnTo>
                    <a:pt x="578" y="487"/>
                  </a:lnTo>
                  <a:lnTo>
                    <a:pt x="535" y="493"/>
                  </a:lnTo>
                  <a:lnTo>
                    <a:pt x="490" y="497"/>
                  </a:lnTo>
                  <a:lnTo>
                    <a:pt x="445" y="498"/>
                  </a:lnTo>
                  <a:lnTo>
                    <a:pt x="400" y="497"/>
                  </a:lnTo>
                  <a:lnTo>
                    <a:pt x="355" y="493"/>
                  </a:lnTo>
                  <a:lnTo>
                    <a:pt x="313" y="487"/>
                  </a:lnTo>
                  <a:lnTo>
                    <a:pt x="272" y="481"/>
                  </a:lnTo>
                  <a:lnTo>
                    <a:pt x="233" y="471"/>
                  </a:lnTo>
                  <a:lnTo>
                    <a:pt x="196" y="460"/>
                  </a:lnTo>
                  <a:lnTo>
                    <a:pt x="163" y="447"/>
                  </a:lnTo>
                  <a:lnTo>
                    <a:pt x="131" y="432"/>
                  </a:lnTo>
                  <a:lnTo>
                    <a:pt x="102" y="417"/>
                  </a:lnTo>
                  <a:lnTo>
                    <a:pt x="76" y="400"/>
                  </a:lnTo>
                  <a:lnTo>
                    <a:pt x="55" y="382"/>
                  </a:lnTo>
                  <a:lnTo>
                    <a:pt x="35" y="362"/>
                  </a:lnTo>
                  <a:lnTo>
                    <a:pt x="20" y="342"/>
                  </a:lnTo>
                  <a:lnTo>
                    <a:pt x="10" y="320"/>
                  </a:lnTo>
                  <a:lnTo>
                    <a:pt x="3" y="299"/>
                  </a:lnTo>
                  <a:lnTo>
                    <a:pt x="0" y="277"/>
                  </a:lnTo>
                  <a:lnTo>
                    <a:pt x="3" y="254"/>
                  </a:lnTo>
                  <a:lnTo>
                    <a:pt x="8" y="230"/>
                  </a:lnTo>
                  <a:lnTo>
                    <a:pt x="19" y="205"/>
                  </a:lnTo>
                  <a:lnTo>
                    <a:pt x="33" y="181"/>
                  </a:lnTo>
                  <a:lnTo>
                    <a:pt x="51" y="158"/>
                  </a:lnTo>
                  <a:lnTo>
                    <a:pt x="72" y="135"/>
                  </a:lnTo>
                  <a:lnTo>
                    <a:pt x="96" y="113"/>
                  </a:lnTo>
                  <a:lnTo>
                    <a:pt x="124" y="92"/>
                  </a:lnTo>
                  <a:lnTo>
                    <a:pt x="154" y="73"/>
                  </a:lnTo>
                  <a:lnTo>
                    <a:pt x="186" y="56"/>
                  </a:lnTo>
                  <a:lnTo>
                    <a:pt x="222" y="40"/>
                  </a:lnTo>
                  <a:lnTo>
                    <a:pt x="259" y="26"/>
                  </a:lnTo>
                  <a:lnTo>
                    <a:pt x="299" y="15"/>
                  </a:lnTo>
                  <a:lnTo>
                    <a:pt x="340" y="7"/>
                  </a:lnTo>
                  <a:lnTo>
                    <a:pt x="384" y="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" name="Freeform 175"/>
            <p:cNvSpPr>
              <a:spLocks/>
            </p:cNvSpPr>
            <p:nvPr/>
          </p:nvSpPr>
          <p:spPr bwMode="auto">
            <a:xfrm>
              <a:off x="6215894" y="4592788"/>
              <a:ext cx="210363" cy="130275"/>
            </a:xfrm>
            <a:custGeom>
              <a:avLst/>
              <a:gdLst>
                <a:gd name="T0" fmla="*/ 455 w 854"/>
                <a:gd name="T1" fmla="*/ 1 h 475"/>
                <a:gd name="T2" fmla="*/ 539 w 854"/>
                <a:gd name="T3" fmla="*/ 14 h 475"/>
                <a:gd name="T4" fmla="*/ 617 w 854"/>
                <a:gd name="T5" fmla="*/ 38 h 475"/>
                <a:gd name="T6" fmla="*/ 689 w 854"/>
                <a:gd name="T7" fmla="*/ 69 h 475"/>
                <a:gd name="T8" fmla="*/ 750 w 854"/>
                <a:gd name="T9" fmla="*/ 107 h 475"/>
                <a:gd name="T10" fmla="*/ 798 w 854"/>
                <a:gd name="T11" fmla="*/ 151 h 475"/>
                <a:gd name="T12" fmla="*/ 833 w 854"/>
                <a:gd name="T13" fmla="*/ 195 h 475"/>
                <a:gd name="T14" fmla="*/ 851 w 854"/>
                <a:gd name="T15" fmla="*/ 242 h 475"/>
                <a:gd name="T16" fmla="*/ 851 w 854"/>
                <a:gd name="T17" fmla="*/ 285 h 475"/>
                <a:gd name="T18" fmla="*/ 834 w 854"/>
                <a:gd name="T19" fmla="*/ 327 h 475"/>
                <a:gd name="T20" fmla="*/ 802 w 854"/>
                <a:gd name="T21" fmla="*/ 365 h 475"/>
                <a:gd name="T22" fmla="*/ 756 w 854"/>
                <a:gd name="T23" fmla="*/ 398 h 475"/>
                <a:gd name="T24" fmla="*/ 698 w 854"/>
                <a:gd name="T25" fmla="*/ 427 h 475"/>
                <a:gd name="T26" fmla="*/ 629 w 854"/>
                <a:gd name="T27" fmla="*/ 450 h 475"/>
                <a:gd name="T28" fmla="*/ 553 w 854"/>
                <a:gd name="T29" fmla="*/ 466 h 475"/>
                <a:gd name="T30" fmla="*/ 470 w 854"/>
                <a:gd name="T31" fmla="*/ 474 h 475"/>
                <a:gd name="T32" fmla="*/ 382 w 854"/>
                <a:gd name="T33" fmla="*/ 474 h 475"/>
                <a:gd name="T34" fmla="*/ 299 w 854"/>
                <a:gd name="T35" fmla="*/ 466 h 475"/>
                <a:gd name="T36" fmla="*/ 223 w 854"/>
                <a:gd name="T37" fmla="*/ 450 h 475"/>
                <a:gd name="T38" fmla="*/ 155 w 854"/>
                <a:gd name="T39" fmla="*/ 427 h 475"/>
                <a:gd name="T40" fmla="*/ 98 w 854"/>
                <a:gd name="T41" fmla="*/ 398 h 475"/>
                <a:gd name="T42" fmla="*/ 52 w 854"/>
                <a:gd name="T43" fmla="*/ 365 h 475"/>
                <a:gd name="T44" fmla="*/ 19 w 854"/>
                <a:gd name="T45" fmla="*/ 327 h 475"/>
                <a:gd name="T46" fmla="*/ 2 w 854"/>
                <a:gd name="T47" fmla="*/ 285 h 475"/>
                <a:gd name="T48" fmla="*/ 2 w 854"/>
                <a:gd name="T49" fmla="*/ 242 h 475"/>
                <a:gd name="T50" fmla="*/ 17 w 854"/>
                <a:gd name="T51" fmla="*/ 195 h 475"/>
                <a:gd name="T52" fmla="*/ 48 w 854"/>
                <a:gd name="T53" fmla="*/ 151 h 475"/>
                <a:gd name="T54" fmla="*/ 91 w 854"/>
                <a:gd name="T55" fmla="*/ 107 h 475"/>
                <a:gd name="T56" fmla="*/ 146 w 854"/>
                <a:gd name="T57" fmla="*/ 69 h 475"/>
                <a:gd name="T58" fmla="*/ 212 w 854"/>
                <a:gd name="T59" fmla="*/ 38 h 475"/>
                <a:gd name="T60" fmla="*/ 285 w 854"/>
                <a:gd name="T61" fmla="*/ 14 h 475"/>
                <a:gd name="T62" fmla="*/ 367 w 854"/>
                <a:gd name="T63" fmla="*/ 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4" h="475">
                  <a:moveTo>
                    <a:pt x="411" y="0"/>
                  </a:moveTo>
                  <a:lnTo>
                    <a:pt x="455" y="1"/>
                  </a:lnTo>
                  <a:lnTo>
                    <a:pt x="498" y="7"/>
                  </a:lnTo>
                  <a:lnTo>
                    <a:pt x="539" y="14"/>
                  </a:lnTo>
                  <a:lnTo>
                    <a:pt x="579" y="24"/>
                  </a:lnTo>
                  <a:lnTo>
                    <a:pt x="617" y="38"/>
                  </a:lnTo>
                  <a:lnTo>
                    <a:pt x="654" y="53"/>
                  </a:lnTo>
                  <a:lnTo>
                    <a:pt x="689" y="69"/>
                  </a:lnTo>
                  <a:lnTo>
                    <a:pt x="721" y="87"/>
                  </a:lnTo>
                  <a:lnTo>
                    <a:pt x="750" y="107"/>
                  </a:lnTo>
                  <a:lnTo>
                    <a:pt x="775" y="129"/>
                  </a:lnTo>
                  <a:lnTo>
                    <a:pt x="798" y="151"/>
                  </a:lnTo>
                  <a:lnTo>
                    <a:pt x="818" y="172"/>
                  </a:lnTo>
                  <a:lnTo>
                    <a:pt x="833" y="195"/>
                  </a:lnTo>
                  <a:lnTo>
                    <a:pt x="844" y="218"/>
                  </a:lnTo>
                  <a:lnTo>
                    <a:pt x="851" y="242"/>
                  </a:lnTo>
                  <a:lnTo>
                    <a:pt x="854" y="263"/>
                  </a:lnTo>
                  <a:lnTo>
                    <a:pt x="851" y="285"/>
                  </a:lnTo>
                  <a:lnTo>
                    <a:pt x="844" y="306"/>
                  </a:lnTo>
                  <a:lnTo>
                    <a:pt x="834" y="327"/>
                  </a:lnTo>
                  <a:lnTo>
                    <a:pt x="820" y="346"/>
                  </a:lnTo>
                  <a:lnTo>
                    <a:pt x="802" y="365"/>
                  </a:lnTo>
                  <a:lnTo>
                    <a:pt x="780" y="382"/>
                  </a:lnTo>
                  <a:lnTo>
                    <a:pt x="756" y="398"/>
                  </a:lnTo>
                  <a:lnTo>
                    <a:pt x="728" y="413"/>
                  </a:lnTo>
                  <a:lnTo>
                    <a:pt x="698" y="427"/>
                  </a:lnTo>
                  <a:lnTo>
                    <a:pt x="665" y="440"/>
                  </a:lnTo>
                  <a:lnTo>
                    <a:pt x="629" y="450"/>
                  </a:lnTo>
                  <a:lnTo>
                    <a:pt x="592" y="459"/>
                  </a:lnTo>
                  <a:lnTo>
                    <a:pt x="553" y="466"/>
                  </a:lnTo>
                  <a:lnTo>
                    <a:pt x="513" y="471"/>
                  </a:lnTo>
                  <a:lnTo>
                    <a:pt x="470" y="474"/>
                  </a:lnTo>
                  <a:lnTo>
                    <a:pt x="426" y="475"/>
                  </a:lnTo>
                  <a:lnTo>
                    <a:pt x="382" y="474"/>
                  </a:lnTo>
                  <a:lnTo>
                    <a:pt x="341" y="471"/>
                  </a:lnTo>
                  <a:lnTo>
                    <a:pt x="299" y="466"/>
                  </a:lnTo>
                  <a:lnTo>
                    <a:pt x="260" y="459"/>
                  </a:lnTo>
                  <a:lnTo>
                    <a:pt x="223" y="450"/>
                  </a:lnTo>
                  <a:lnTo>
                    <a:pt x="188" y="440"/>
                  </a:lnTo>
                  <a:lnTo>
                    <a:pt x="155" y="427"/>
                  </a:lnTo>
                  <a:lnTo>
                    <a:pt x="125" y="413"/>
                  </a:lnTo>
                  <a:lnTo>
                    <a:pt x="98" y="398"/>
                  </a:lnTo>
                  <a:lnTo>
                    <a:pt x="72" y="382"/>
                  </a:lnTo>
                  <a:lnTo>
                    <a:pt x="52" y="365"/>
                  </a:lnTo>
                  <a:lnTo>
                    <a:pt x="33" y="346"/>
                  </a:lnTo>
                  <a:lnTo>
                    <a:pt x="19" y="327"/>
                  </a:lnTo>
                  <a:lnTo>
                    <a:pt x="9" y="306"/>
                  </a:lnTo>
                  <a:lnTo>
                    <a:pt x="2" y="285"/>
                  </a:lnTo>
                  <a:lnTo>
                    <a:pt x="0" y="263"/>
                  </a:lnTo>
                  <a:lnTo>
                    <a:pt x="2" y="242"/>
                  </a:lnTo>
                  <a:lnTo>
                    <a:pt x="8" y="218"/>
                  </a:lnTo>
                  <a:lnTo>
                    <a:pt x="17" y="195"/>
                  </a:lnTo>
                  <a:lnTo>
                    <a:pt x="31" y="172"/>
                  </a:lnTo>
                  <a:lnTo>
                    <a:pt x="48" y="151"/>
                  </a:lnTo>
                  <a:lnTo>
                    <a:pt x="68" y="129"/>
                  </a:lnTo>
                  <a:lnTo>
                    <a:pt x="91" y="107"/>
                  </a:lnTo>
                  <a:lnTo>
                    <a:pt x="117" y="87"/>
                  </a:lnTo>
                  <a:lnTo>
                    <a:pt x="146" y="69"/>
                  </a:lnTo>
                  <a:lnTo>
                    <a:pt x="177" y="53"/>
                  </a:lnTo>
                  <a:lnTo>
                    <a:pt x="212" y="38"/>
                  </a:lnTo>
                  <a:lnTo>
                    <a:pt x="247" y="24"/>
                  </a:lnTo>
                  <a:lnTo>
                    <a:pt x="285" y="14"/>
                  </a:lnTo>
                  <a:lnTo>
                    <a:pt x="326" y="7"/>
                  </a:lnTo>
                  <a:lnTo>
                    <a:pt x="367" y="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" name="Freeform 176"/>
            <p:cNvSpPr>
              <a:spLocks/>
            </p:cNvSpPr>
            <p:nvPr/>
          </p:nvSpPr>
          <p:spPr bwMode="auto">
            <a:xfrm>
              <a:off x="6220328" y="4624535"/>
              <a:ext cx="200510" cy="89222"/>
            </a:xfrm>
            <a:custGeom>
              <a:avLst/>
              <a:gdLst>
                <a:gd name="T0" fmla="*/ 429 w 815"/>
                <a:gd name="T1" fmla="*/ 2 h 327"/>
                <a:gd name="T2" fmla="*/ 506 w 815"/>
                <a:gd name="T3" fmla="*/ 15 h 327"/>
                <a:gd name="T4" fmla="*/ 580 w 815"/>
                <a:gd name="T5" fmla="*/ 39 h 327"/>
                <a:gd name="T6" fmla="*/ 649 w 815"/>
                <a:gd name="T7" fmla="*/ 71 h 327"/>
                <a:gd name="T8" fmla="*/ 709 w 815"/>
                <a:gd name="T9" fmla="*/ 109 h 327"/>
                <a:gd name="T10" fmla="*/ 758 w 815"/>
                <a:gd name="T11" fmla="*/ 152 h 327"/>
                <a:gd name="T12" fmla="*/ 793 w 815"/>
                <a:gd name="T13" fmla="*/ 194 h 327"/>
                <a:gd name="T14" fmla="*/ 813 w 815"/>
                <a:gd name="T15" fmla="*/ 235 h 327"/>
                <a:gd name="T16" fmla="*/ 810 w 815"/>
                <a:gd name="T17" fmla="*/ 270 h 327"/>
                <a:gd name="T18" fmla="*/ 796 w 815"/>
                <a:gd name="T19" fmla="*/ 297 h 327"/>
                <a:gd name="T20" fmla="*/ 779 w 815"/>
                <a:gd name="T21" fmla="*/ 313 h 327"/>
                <a:gd name="T22" fmla="*/ 765 w 815"/>
                <a:gd name="T23" fmla="*/ 323 h 327"/>
                <a:gd name="T24" fmla="*/ 763 w 815"/>
                <a:gd name="T25" fmla="*/ 318 h 327"/>
                <a:gd name="T26" fmla="*/ 776 w 815"/>
                <a:gd name="T27" fmla="*/ 269 h 327"/>
                <a:gd name="T28" fmla="*/ 773 w 815"/>
                <a:gd name="T29" fmla="*/ 243 h 327"/>
                <a:gd name="T30" fmla="*/ 753 w 815"/>
                <a:gd name="T31" fmla="*/ 205 h 327"/>
                <a:gd name="T32" fmla="*/ 719 w 815"/>
                <a:gd name="T33" fmla="*/ 168 h 327"/>
                <a:gd name="T34" fmla="*/ 675 w 815"/>
                <a:gd name="T35" fmla="*/ 133 h 327"/>
                <a:gd name="T36" fmla="*/ 621 w 815"/>
                <a:gd name="T37" fmla="*/ 103 h 327"/>
                <a:gd name="T38" fmla="*/ 561 w 815"/>
                <a:gd name="T39" fmla="*/ 78 h 327"/>
                <a:gd name="T40" fmla="*/ 495 w 815"/>
                <a:gd name="T41" fmla="*/ 60 h 327"/>
                <a:gd name="T42" fmla="*/ 423 w 815"/>
                <a:gd name="T43" fmla="*/ 49 h 327"/>
                <a:gd name="T44" fmla="*/ 352 w 815"/>
                <a:gd name="T45" fmla="*/ 49 h 327"/>
                <a:gd name="T46" fmla="*/ 287 w 815"/>
                <a:gd name="T47" fmla="*/ 59 h 327"/>
                <a:gd name="T48" fmla="*/ 227 w 815"/>
                <a:gd name="T49" fmla="*/ 77 h 327"/>
                <a:gd name="T50" fmla="*/ 173 w 815"/>
                <a:gd name="T51" fmla="*/ 101 h 327"/>
                <a:gd name="T52" fmla="*/ 127 w 815"/>
                <a:gd name="T53" fmla="*/ 130 h 327"/>
                <a:gd name="T54" fmla="*/ 87 w 815"/>
                <a:gd name="T55" fmla="*/ 163 h 327"/>
                <a:gd name="T56" fmla="*/ 57 w 815"/>
                <a:gd name="T57" fmla="*/ 199 h 327"/>
                <a:gd name="T58" fmla="*/ 35 w 815"/>
                <a:gd name="T59" fmla="*/ 235 h 327"/>
                <a:gd name="T60" fmla="*/ 30 w 815"/>
                <a:gd name="T61" fmla="*/ 262 h 327"/>
                <a:gd name="T62" fmla="*/ 40 w 815"/>
                <a:gd name="T63" fmla="*/ 314 h 327"/>
                <a:gd name="T64" fmla="*/ 38 w 815"/>
                <a:gd name="T65" fmla="*/ 321 h 327"/>
                <a:gd name="T66" fmla="*/ 27 w 815"/>
                <a:gd name="T67" fmla="*/ 305 h 327"/>
                <a:gd name="T68" fmla="*/ 12 w 815"/>
                <a:gd name="T69" fmla="*/ 280 h 327"/>
                <a:gd name="T70" fmla="*/ 1 w 815"/>
                <a:gd name="T71" fmla="*/ 249 h 327"/>
                <a:gd name="T72" fmla="*/ 2 w 815"/>
                <a:gd name="T73" fmla="*/ 213 h 327"/>
                <a:gd name="T74" fmla="*/ 19 w 815"/>
                <a:gd name="T75" fmla="*/ 174 h 327"/>
                <a:gd name="T76" fmla="*/ 49 w 815"/>
                <a:gd name="T77" fmla="*/ 135 h 327"/>
                <a:gd name="T78" fmla="*/ 92 w 815"/>
                <a:gd name="T79" fmla="*/ 97 h 327"/>
                <a:gd name="T80" fmla="*/ 145 w 815"/>
                <a:gd name="T81" fmla="*/ 62 h 327"/>
                <a:gd name="T82" fmla="*/ 208 w 815"/>
                <a:gd name="T83" fmla="*/ 33 h 327"/>
                <a:gd name="T84" fmla="*/ 277 w 815"/>
                <a:gd name="T85" fmla="*/ 13 h 327"/>
                <a:gd name="T86" fmla="*/ 352 w 815"/>
                <a:gd name="T87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" h="327">
                  <a:moveTo>
                    <a:pt x="390" y="0"/>
                  </a:moveTo>
                  <a:lnTo>
                    <a:pt x="429" y="2"/>
                  </a:lnTo>
                  <a:lnTo>
                    <a:pt x="468" y="7"/>
                  </a:lnTo>
                  <a:lnTo>
                    <a:pt x="506" y="15"/>
                  </a:lnTo>
                  <a:lnTo>
                    <a:pt x="544" y="25"/>
                  </a:lnTo>
                  <a:lnTo>
                    <a:pt x="580" y="39"/>
                  </a:lnTo>
                  <a:lnTo>
                    <a:pt x="616" y="54"/>
                  </a:lnTo>
                  <a:lnTo>
                    <a:pt x="649" y="71"/>
                  </a:lnTo>
                  <a:lnTo>
                    <a:pt x="680" y="90"/>
                  </a:lnTo>
                  <a:lnTo>
                    <a:pt x="709" y="109"/>
                  </a:lnTo>
                  <a:lnTo>
                    <a:pt x="735" y="130"/>
                  </a:lnTo>
                  <a:lnTo>
                    <a:pt x="758" y="152"/>
                  </a:lnTo>
                  <a:lnTo>
                    <a:pt x="778" y="173"/>
                  </a:lnTo>
                  <a:lnTo>
                    <a:pt x="793" y="194"/>
                  </a:lnTo>
                  <a:lnTo>
                    <a:pt x="806" y="215"/>
                  </a:lnTo>
                  <a:lnTo>
                    <a:pt x="813" y="235"/>
                  </a:lnTo>
                  <a:lnTo>
                    <a:pt x="815" y="254"/>
                  </a:lnTo>
                  <a:lnTo>
                    <a:pt x="810" y="270"/>
                  </a:lnTo>
                  <a:lnTo>
                    <a:pt x="805" y="285"/>
                  </a:lnTo>
                  <a:lnTo>
                    <a:pt x="796" y="297"/>
                  </a:lnTo>
                  <a:lnTo>
                    <a:pt x="787" y="306"/>
                  </a:lnTo>
                  <a:lnTo>
                    <a:pt x="779" y="313"/>
                  </a:lnTo>
                  <a:lnTo>
                    <a:pt x="771" y="319"/>
                  </a:lnTo>
                  <a:lnTo>
                    <a:pt x="765" y="323"/>
                  </a:lnTo>
                  <a:lnTo>
                    <a:pt x="762" y="327"/>
                  </a:lnTo>
                  <a:lnTo>
                    <a:pt x="763" y="318"/>
                  </a:lnTo>
                  <a:lnTo>
                    <a:pt x="770" y="293"/>
                  </a:lnTo>
                  <a:lnTo>
                    <a:pt x="776" y="269"/>
                  </a:lnTo>
                  <a:lnTo>
                    <a:pt x="778" y="261"/>
                  </a:lnTo>
                  <a:lnTo>
                    <a:pt x="773" y="243"/>
                  </a:lnTo>
                  <a:lnTo>
                    <a:pt x="764" y="224"/>
                  </a:lnTo>
                  <a:lnTo>
                    <a:pt x="753" y="205"/>
                  </a:lnTo>
                  <a:lnTo>
                    <a:pt x="738" y="186"/>
                  </a:lnTo>
                  <a:lnTo>
                    <a:pt x="719" y="168"/>
                  </a:lnTo>
                  <a:lnTo>
                    <a:pt x="699" y="151"/>
                  </a:lnTo>
                  <a:lnTo>
                    <a:pt x="675" y="133"/>
                  </a:lnTo>
                  <a:lnTo>
                    <a:pt x="650" y="118"/>
                  </a:lnTo>
                  <a:lnTo>
                    <a:pt x="621" y="103"/>
                  </a:lnTo>
                  <a:lnTo>
                    <a:pt x="592" y="90"/>
                  </a:lnTo>
                  <a:lnTo>
                    <a:pt x="561" y="78"/>
                  </a:lnTo>
                  <a:lnTo>
                    <a:pt x="528" y="68"/>
                  </a:lnTo>
                  <a:lnTo>
                    <a:pt x="495" y="60"/>
                  </a:lnTo>
                  <a:lnTo>
                    <a:pt x="459" y="53"/>
                  </a:lnTo>
                  <a:lnTo>
                    <a:pt x="423" y="49"/>
                  </a:lnTo>
                  <a:lnTo>
                    <a:pt x="386" y="48"/>
                  </a:lnTo>
                  <a:lnTo>
                    <a:pt x="352" y="49"/>
                  </a:lnTo>
                  <a:lnTo>
                    <a:pt x="319" y="53"/>
                  </a:lnTo>
                  <a:lnTo>
                    <a:pt x="287" y="59"/>
                  </a:lnTo>
                  <a:lnTo>
                    <a:pt x="257" y="67"/>
                  </a:lnTo>
                  <a:lnTo>
                    <a:pt x="227" y="77"/>
                  </a:lnTo>
                  <a:lnTo>
                    <a:pt x="199" y="89"/>
                  </a:lnTo>
                  <a:lnTo>
                    <a:pt x="173" y="101"/>
                  </a:lnTo>
                  <a:lnTo>
                    <a:pt x="149" y="115"/>
                  </a:lnTo>
                  <a:lnTo>
                    <a:pt x="127" y="130"/>
                  </a:lnTo>
                  <a:lnTo>
                    <a:pt x="106" y="146"/>
                  </a:lnTo>
                  <a:lnTo>
                    <a:pt x="87" y="163"/>
                  </a:lnTo>
                  <a:lnTo>
                    <a:pt x="70" y="181"/>
                  </a:lnTo>
                  <a:lnTo>
                    <a:pt x="57" y="199"/>
                  </a:lnTo>
                  <a:lnTo>
                    <a:pt x="44" y="216"/>
                  </a:lnTo>
                  <a:lnTo>
                    <a:pt x="35" y="235"/>
                  </a:lnTo>
                  <a:lnTo>
                    <a:pt x="28" y="252"/>
                  </a:lnTo>
                  <a:lnTo>
                    <a:pt x="30" y="262"/>
                  </a:lnTo>
                  <a:lnTo>
                    <a:pt x="36" y="289"/>
                  </a:lnTo>
                  <a:lnTo>
                    <a:pt x="40" y="314"/>
                  </a:lnTo>
                  <a:lnTo>
                    <a:pt x="40" y="323"/>
                  </a:lnTo>
                  <a:lnTo>
                    <a:pt x="38" y="321"/>
                  </a:lnTo>
                  <a:lnTo>
                    <a:pt x="34" y="314"/>
                  </a:lnTo>
                  <a:lnTo>
                    <a:pt x="27" y="305"/>
                  </a:lnTo>
                  <a:lnTo>
                    <a:pt x="19" y="293"/>
                  </a:lnTo>
                  <a:lnTo>
                    <a:pt x="12" y="280"/>
                  </a:lnTo>
                  <a:lnTo>
                    <a:pt x="5" y="265"/>
                  </a:lnTo>
                  <a:lnTo>
                    <a:pt x="1" y="249"/>
                  </a:lnTo>
                  <a:lnTo>
                    <a:pt x="0" y="232"/>
                  </a:lnTo>
                  <a:lnTo>
                    <a:pt x="2" y="213"/>
                  </a:lnTo>
                  <a:lnTo>
                    <a:pt x="8" y="193"/>
                  </a:lnTo>
                  <a:lnTo>
                    <a:pt x="19" y="174"/>
                  </a:lnTo>
                  <a:lnTo>
                    <a:pt x="32" y="154"/>
                  </a:lnTo>
                  <a:lnTo>
                    <a:pt x="49" y="135"/>
                  </a:lnTo>
                  <a:lnTo>
                    <a:pt x="69" y="115"/>
                  </a:lnTo>
                  <a:lnTo>
                    <a:pt x="92" y="97"/>
                  </a:lnTo>
                  <a:lnTo>
                    <a:pt x="118" y="78"/>
                  </a:lnTo>
                  <a:lnTo>
                    <a:pt x="145" y="62"/>
                  </a:lnTo>
                  <a:lnTo>
                    <a:pt x="175" y="47"/>
                  </a:lnTo>
                  <a:lnTo>
                    <a:pt x="208" y="33"/>
                  </a:lnTo>
                  <a:lnTo>
                    <a:pt x="242" y="22"/>
                  </a:lnTo>
                  <a:lnTo>
                    <a:pt x="277" y="13"/>
                  </a:lnTo>
                  <a:lnTo>
                    <a:pt x="314" y="6"/>
                  </a:lnTo>
                  <a:lnTo>
                    <a:pt x="352" y="1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" name="Freeform 178"/>
            <p:cNvSpPr>
              <a:spLocks/>
            </p:cNvSpPr>
            <p:nvPr/>
          </p:nvSpPr>
          <p:spPr bwMode="auto">
            <a:xfrm>
              <a:off x="6219835" y="4612493"/>
              <a:ext cx="202973" cy="91959"/>
            </a:xfrm>
            <a:custGeom>
              <a:avLst/>
              <a:gdLst>
                <a:gd name="T0" fmla="*/ 439 w 825"/>
                <a:gd name="T1" fmla="*/ 1 h 335"/>
                <a:gd name="T2" fmla="*/ 521 w 825"/>
                <a:gd name="T3" fmla="*/ 14 h 335"/>
                <a:gd name="T4" fmla="*/ 597 w 825"/>
                <a:gd name="T5" fmla="*/ 38 h 335"/>
                <a:gd name="T6" fmla="*/ 666 w 825"/>
                <a:gd name="T7" fmla="*/ 70 h 335"/>
                <a:gd name="T8" fmla="*/ 725 w 825"/>
                <a:gd name="T9" fmla="*/ 108 h 335"/>
                <a:gd name="T10" fmla="*/ 772 w 825"/>
                <a:gd name="T11" fmla="*/ 151 h 335"/>
                <a:gd name="T12" fmla="*/ 805 w 825"/>
                <a:gd name="T13" fmla="*/ 197 h 335"/>
                <a:gd name="T14" fmla="*/ 823 w 825"/>
                <a:gd name="T15" fmla="*/ 243 h 335"/>
                <a:gd name="T16" fmla="*/ 824 w 825"/>
                <a:gd name="T17" fmla="*/ 283 h 335"/>
                <a:gd name="T18" fmla="*/ 810 w 825"/>
                <a:gd name="T19" fmla="*/ 324 h 335"/>
                <a:gd name="T20" fmla="*/ 802 w 825"/>
                <a:gd name="T21" fmla="*/ 324 h 335"/>
                <a:gd name="T22" fmla="*/ 804 w 825"/>
                <a:gd name="T23" fmla="*/ 290 h 335"/>
                <a:gd name="T24" fmla="*/ 796 w 825"/>
                <a:gd name="T25" fmla="*/ 258 h 335"/>
                <a:gd name="T26" fmla="*/ 770 w 825"/>
                <a:gd name="T27" fmla="*/ 218 h 335"/>
                <a:gd name="T28" fmla="*/ 733 w 825"/>
                <a:gd name="T29" fmla="*/ 179 h 335"/>
                <a:gd name="T30" fmla="*/ 687 w 825"/>
                <a:gd name="T31" fmla="*/ 143 h 335"/>
                <a:gd name="T32" fmla="*/ 631 w 825"/>
                <a:gd name="T33" fmla="*/ 112 h 335"/>
                <a:gd name="T34" fmla="*/ 570 w 825"/>
                <a:gd name="T35" fmla="*/ 85 h 335"/>
                <a:gd name="T36" fmla="*/ 502 w 825"/>
                <a:gd name="T37" fmla="*/ 67 h 335"/>
                <a:gd name="T38" fmla="*/ 430 w 825"/>
                <a:gd name="T39" fmla="*/ 57 h 335"/>
                <a:gd name="T40" fmla="*/ 356 w 825"/>
                <a:gd name="T41" fmla="*/ 57 h 335"/>
                <a:gd name="T42" fmla="*/ 288 w 825"/>
                <a:gd name="T43" fmla="*/ 66 h 335"/>
                <a:gd name="T44" fmla="*/ 226 w 825"/>
                <a:gd name="T45" fmla="*/ 83 h 335"/>
                <a:gd name="T46" fmla="*/ 169 w 825"/>
                <a:gd name="T47" fmla="*/ 107 h 335"/>
                <a:gd name="T48" fmla="*/ 121 w 825"/>
                <a:gd name="T49" fmla="*/ 136 h 335"/>
                <a:gd name="T50" fmla="*/ 80 w 825"/>
                <a:gd name="T51" fmla="*/ 169 h 335"/>
                <a:gd name="T52" fmla="*/ 47 w 825"/>
                <a:gd name="T53" fmla="*/ 206 h 335"/>
                <a:gd name="T54" fmla="*/ 23 w 825"/>
                <a:gd name="T55" fmla="*/ 245 h 335"/>
                <a:gd name="T56" fmla="*/ 11 w 825"/>
                <a:gd name="T57" fmla="*/ 293 h 335"/>
                <a:gd name="T58" fmla="*/ 17 w 825"/>
                <a:gd name="T59" fmla="*/ 331 h 335"/>
                <a:gd name="T60" fmla="*/ 12 w 825"/>
                <a:gd name="T61" fmla="*/ 324 h 335"/>
                <a:gd name="T62" fmla="*/ 0 w 825"/>
                <a:gd name="T63" fmla="*/ 279 h 335"/>
                <a:gd name="T64" fmla="*/ 2 w 825"/>
                <a:gd name="T65" fmla="*/ 243 h 335"/>
                <a:gd name="T66" fmla="*/ 17 w 825"/>
                <a:gd name="T67" fmla="*/ 197 h 335"/>
                <a:gd name="T68" fmla="*/ 46 w 825"/>
                <a:gd name="T69" fmla="*/ 151 h 335"/>
                <a:gd name="T70" fmla="*/ 89 w 825"/>
                <a:gd name="T71" fmla="*/ 108 h 335"/>
                <a:gd name="T72" fmla="*/ 142 w 825"/>
                <a:gd name="T73" fmla="*/ 70 h 335"/>
                <a:gd name="T74" fmla="*/ 204 w 825"/>
                <a:gd name="T75" fmla="*/ 38 h 335"/>
                <a:gd name="T76" fmla="*/ 275 w 825"/>
                <a:gd name="T77" fmla="*/ 14 h 335"/>
                <a:gd name="T78" fmla="*/ 355 w 825"/>
                <a:gd name="T79" fmla="*/ 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5" h="335">
                  <a:moveTo>
                    <a:pt x="396" y="0"/>
                  </a:moveTo>
                  <a:lnTo>
                    <a:pt x="439" y="1"/>
                  </a:lnTo>
                  <a:lnTo>
                    <a:pt x="480" y="7"/>
                  </a:lnTo>
                  <a:lnTo>
                    <a:pt x="521" y="14"/>
                  </a:lnTo>
                  <a:lnTo>
                    <a:pt x="560" y="25"/>
                  </a:lnTo>
                  <a:lnTo>
                    <a:pt x="597" y="38"/>
                  </a:lnTo>
                  <a:lnTo>
                    <a:pt x="633" y="53"/>
                  </a:lnTo>
                  <a:lnTo>
                    <a:pt x="666" y="70"/>
                  </a:lnTo>
                  <a:lnTo>
                    <a:pt x="696" y="89"/>
                  </a:lnTo>
                  <a:lnTo>
                    <a:pt x="725" y="108"/>
                  </a:lnTo>
                  <a:lnTo>
                    <a:pt x="750" y="129"/>
                  </a:lnTo>
                  <a:lnTo>
                    <a:pt x="772" y="151"/>
                  </a:lnTo>
                  <a:lnTo>
                    <a:pt x="790" y="174"/>
                  </a:lnTo>
                  <a:lnTo>
                    <a:pt x="805" y="197"/>
                  </a:lnTo>
                  <a:lnTo>
                    <a:pt x="816" y="220"/>
                  </a:lnTo>
                  <a:lnTo>
                    <a:pt x="823" y="243"/>
                  </a:lnTo>
                  <a:lnTo>
                    <a:pt x="825" y="265"/>
                  </a:lnTo>
                  <a:lnTo>
                    <a:pt x="824" y="283"/>
                  </a:lnTo>
                  <a:lnTo>
                    <a:pt x="818" y="305"/>
                  </a:lnTo>
                  <a:lnTo>
                    <a:pt x="810" y="324"/>
                  </a:lnTo>
                  <a:lnTo>
                    <a:pt x="802" y="334"/>
                  </a:lnTo>
                  <a:lnTo>
                    <a:pt x="802" y="324"/>
                  </a:lnTo>
                  <a:lnTo>
                    <a:pt x="803" y="306"/>
                  </a:lnTo>
                  <a:lnTo>
                    <a:pt x="804" y="290"/>
                  </a:lnTo>
                  <a:lnTo>
                    <a:pt x="804" y="279"/>
                  </a:lnTo>
                  <a:lnTo>
                    <a:pt x="796" y="258"/>
                  </a:lnTo>
                  <a:lnTo>
                    <a:pt x="785" y="238"/>
                  </a:lnTo>
                  <a:lnTo>
                    <a:pt x="770" y="218"/>
                  </a:lnTo>
                  <a:lnTo>
                    <a:pt x="752" y="198"/>
                  </a:lnTo>
                  <a:lnTo>
                    <a:pt x="733" y="179"/>
                  </a:lnTo>
                  <a:lnTo>
                    <a:pt x="711" y="160"/>
                  </a:lnTo>
                  <a:lnTo>
                    <a:pt x="687" y="143"/>
                  </a:lnTo>
                  <a:lnTo>
                    <a:pt x="660" y="127"/>
                  </a:lnTo>
                  <a:lnTo>
                    <a:pt x="631" y="112"/>
                  </a:lnTo>
                  <a:lnTo>
                    <a:pt x="601" y="98"/>
                  </a:lnTo>
                  <a:lnTo>
                    <a:pt x="570" y="85"/>
                  </a:lnTo>
                  <a:lnTo>
                    <a:pt x="537" y="75"/>
                  </a:lnTo>
                  <a:lnTo>
                    <a:pt x="502" y="67"/>
                  </a:lnTo>
                  <a:lnTo>
                    <a:pt x="467" y="60"/>
                  </a:lnTo>
                  <a:lnTo>
                    <a:pt x="430" y="57"/>
                  </a:lnTo>
                  <a:lnTo>
                    <a:pt x="392" y="55"/>
                  </a:lnTo>
                  <a:lnTo>
                    <a:pt x="356" y="57"/>
                  </a:lnTo>
                  <a:lnTo>
                    <a:pt x="321" y="60"/>
                  </a:lnTo>
                  <a:lnTo>
                    <a:pt x="288" y="66"/>
                  </a:lnTo>
                  <a:lnTo>
                    <a:pt x="256" y="74"/>
                  </a:lnTo>
                  <a:lnTo>
                    <a:pt x="226" y="83"/>
                  </a:lnTo>
                  <a:lnTo>
                    <a:pt x="197" y="95"/>
                  </a:lnTo>
                  <a:lnTo>
                    <a:pt x="169" y="107"/>
                  </a:lnTo>
                  <a:lnTo>
                    <a:pt x="145" y="121"/>
                  </a:lnTo>
                  <a:lnTo>
                    <a:pt x="121" y="136"/>
                  </a:lnTo>
                  <a:lnTo>
                    <a:pt x="100" y="152"/>
                  </a:lnTo>
                  <a:lnTo>
                    <a:pt x="80" y="169"/>
                  </a:lnTo>
                  <a:lnTo>
                    <a:pt x="63" y="188"/>
                  </a:lnTo>
                  <a:lnTo>
                    <a:pt x="47" y="206"/>
                  </a:lnTo>
                  <a:lnTo>
                    <a:pt x="34" y="226"/>
                  </a:lnTo>
                  <a:lnTo>
                    <a:pt x="23" y="245"/>
                  </a:lnTo>
                  <a:lnTo>
                    <a:pt x="15" y="265"/>
                  </a:lnTo>
                  <a:lnTo>
                    <a:pt x="11" y="293"/>
                  </a:lnTo>
                  <a:lnTo>
                    <a:pt x="14" y="316"/>
                  </a:lnTo>
                  <a:lnTo>
                    <a:pt x="17" y="331"/>
                  </a:lnTo>
                  <a:lnTo>
                    <a:pt x="18" y="335"/>
                  </a:lnTo>
                  <a:lnTo>
                    <a:pt x="12" y="324"/>
                  </a:lnTo>
                  <a:lnTo>
                    <a:pt x="6" y="302"/>
                  </a:lnTo>
                  <a:lnTo>
                    <a:pt x="0" y="279"/>
                  </a:lnTo>
                  <a:lnTo>
                    <a:pt x="0" y="265"/>
                  </a:lnTo>
                  <a:lnTo>
                    <a:pt x="2" y="243"/>
                  </a:lnTo>
                  <a:lnTo>
                    <a:pt x="8" y="220"/>
                  </a:lnTo>
                  <a:lnTo>
                    <a:pt x="17" y="197"/>
                  </a:lnTo>
                  <a:lnTo>
                    <a:pt x="30" y="174"/>
                  </a:lnTo>
                  <a:lnTo>
                    <a:pt x="46" y="151"/>
                  </a:lnTo>
                  <a:lnTo>
                    <a:pt x="65" y="129"/>
                  </a:lnTo>
                  <a:lnTo>
                    <a:pt x="89" y="108"/>
                  </a:lnTo>
                  <a:lnTo>
                    <a:pt x="114" y="89"/>
                  </a:lnTo>
                  <a:lnTo>
                    <a:pt x="142" y="70"/>
                  </a:lnTo>
                  <a:lnTo>
                    <a:pt x="172" y="53"/>
                  </a:lnTo>
                  <a:lnTo>
                    <a:pt x="204" y="38"/>
                  </a:lnTo>
                  <a:lnTo>
                    <a:pt x="240" y="25"/>
                  </a:lnTo>
                  <a:lnTo>
                    <a:pt x="275" y="14"/>
                  </a:lnTo>
                  <a:lnTo>
                    <a:pt x="314" y="7"/>
                  </a:lnTo>
                  <a:lnTo>
                    <a:pt x="355" y="1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5" name="Freeform 179"/>
            <p:cNvSpPr>
              <a:spLocks/>
            </p:cNvSpPr>
            <p:nvPr/>
          </p:nvSpPr>
          <p:spPr bwMode="auto">
            <a:xfrm>
              <a:off x="6229688" y="4650262"/>
              <a:ext cx="178833" cy="95790"/>
            </a:xfrm>
            <a:custGeom>
              <a:avLst/>
              <a:gdLst>
                <a:gd name="T0" fmla="*/ 389 w 726"/>
                <a:gd name="T1" fmla="*/ 1 h 349"/>
                <a:gd name="T2" fmla="*/ 462 w 726"/>
                <a:gd name="T3" fmla="*/ 12 h 349"/>
                <a:gd name="T4" fmla="*/ 530 w 726"/>
                <a:gd name="T5" fmla="*/ 29 h 349"/>
                <a:gd name="T6" fmla="*/ 590 w 726"/>
                <a:gd name="T7" fmla="*/ 53 h 349"/>
                <a:gd name="T8" fmla="*/ 641 w 726"/>
                <a:gd name="T9" fmla="*/ 81 h 349"/>
                <a:gd name="T10" fmla="*/ 681 w 726"/>
                <a:gd name="T11" fmla="*/ 112 h 349"/>
                <a:gd name="T12" fmla="*/ 709 w 726"/>
                <a:gd name="T13" fmla="*/ 143 h 349"/>
                <a:gd name="T14" fmla="*/ 724 w 726"/>
                <a:gd name="T15" fmla="*/ 173 h 349"/>
                <a:gd name="T16" fmla="*/ 724 w 726"/>
                <a:gd name="T17" fmla="*/ 201 h 349"/>
                <a:gd name="T18" fmla="*/ 710 w 726"/>
                <a:gd name="T19" fmla="*/ 229 h 349"/>
                <a:gd name="T20" fmla="*/ 684 w 726"/>
                <a:gd name="T21" fmla="*/ 257 h 349"/>
                <a:gd name="T22" fmla="*/ 647 w 726"/>
                <a:gd name="T23" fmla="*/ 284 h 349"/>
                <a:gd name="T24" fmla="*/ 598 w 726"/>
                <a:gd name="T25" fmla="*/ 307 h 349"/>
                <a:gd name="T26" fmla="*/ 541 w 726"/>
                <a:gd name="T27" fmla="*/ 326 h 349"/>
                <a:gd name="T28" fmla="*/ 475 w 726"/>
                <a:gd name="T29" fmla="*/ 340 h 349"/>
                <a:gd name="T30" fmla="*/ 404 w 726"/>
                <a:gd name="T31" fmla="*/ 348 h 349"/>
                <a:gd name="T32" fmla="*/ 327 w 726"/>
                <a:gd name="T33" fmla="*/ 348 h 349"/>
                <a:gd name="T34" fmla="*/ 255 w 726"/>
                <a:gd name="T35" fmla="*/ 340 h 349"/>
                <a:gd name="T36" fmla="*/ 189 w 726"/>
                <a:gd name="T37" fmla="*/ 326 h 349"/>
                <a:gd name="T38" fmla="*/ 130 w 726"/>
                <a:gd name="T39" fmla="*/ 307 h 349"/>
                <a:gd name="T40" fmla="*/ 82 w 726"/>
                <a:gd name="T41" fmla="*/ 282 h 349"/>
                <a:gd name="T42" fmla="*/ 43 w 726"/>
                <a:gd name="T43" fmla="*/ 256 h 349"/>
                <a:gd name="T44" fmla="*/ 16 w 726"/>
                <a:gd name="T45" fmla="*/ 227 h 349"/>
                <a:gd name="T46" fmla="*/ 2 w 726"/>
                <a:gd name="T47" fmla="*/ 198 h 349"/>
                <a:gd name="T48" fmla="*/ 1 w 726"/>
                <a:gd name="T49" fmla="*/ 171 h 349"/>
                <a:gd name="T50" fmla="*/ 15 w 726"/>
                <a:gd name="T51" fmla="*/ 141 h 349"/>
                <a:gd name="T52" fmla="*/ 39 w 726"/>
                <a:gd name="T53" fmla="*/ 110 h 349"/>
                <a:gd name="T54" fmla="*/ 76 w 726"/>
                <a:gd name="T55" fmla="*/ 80 h 349"/>
                <a:gd name="T56" fmla="*/ 122 w 726"/>
                <a:gd name="T57" fmla="*/ 52 h 349"/>
                <a:gd name="T58" fmla="*/ 178 w 726"/>
                <a:gd name="T59" fmla="*/ 28 h 349"/>
                <a:gd name="T60" fmla="*/ 241 w 726"/>
                <a:gd name="T61" fmla="*/ 11 h 349"/>
                <a:gd name="T62" fmla="*/ 312 w 726"/>
                <a:gd name="T63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49">
                  <a:moveTo>
                    <a:pt x="350" y="0"/>
                  </a:moveTo>
                  <a:lnTo>
                    <a:pt x="389" y="1"/>
                  </a:lnTo>
                  <a:lnTo>
                    <a:pt x="427" y="5"/>
                  </a:lnTo>
                  <a:lnTo>
                    <a:pt x="462" y="12"/>
                  </a:lnTo>
                  <a:lnTo>
                    <a:pt x="497" y="19"/>
                  </a:lnTo>
                  <a:lnTo>
                    <a:pt x="530" y="29"/>
                  </a:lnTo>
                  <a:lnTo>
                    <a:pt x="561" y="41"/>
                  </a:lnTo>
                  <a:lnTo>
                    <a:pt x="590" y="53"/>
                  </a:lnTo>
                  <a:lnTo>
                    <a:pt x="617" y="66"/>
                  </a:lnTo>
                  <a:lnTo>
                    <a:pt x="641" y="81"/>
                  </a:lnTo>
                  <a:lnTo>
                    <a:pt x="663" y="96"/>
                  </a:lnTo>
                  <a:lnTo>
                    <a:pt x="681" y="112"/>
                  </a:lnTo>
                  <a:lnTo>
                    <a:pt x="697" y="127"/>
                  </a:lnTo>
                  <a:lnTo>
                    <a:pt x="709" y="143"/>
                  </a:lnTo>
                  <a:lnTo>
                    <a:pt x="718" y="158"/>
                  </a:lnTo>
                  <a:lnTo>
                    <a:pt x="724" y="173"/>
                  </a:lnTo>
                  <a:lnTo>
                    <a:pt x="726" y="187"/>
                  </a:lnTo>
                  <a:lnTo>
                    <a:pt x="724" y="201"/>
                  </a:lnTo>
                  <a:lnTo>
                    <a:pt x="719" y="214"/>
                  </a:lnTo>
                  <a:lnTo>
                    <a:pt x="710" y="229"/>
                  </a:lnTo>
                  <a:lnTo>
                    <a:pt x="699" y="243"/>
                  </a:lnTo>
                  <a:lnTo>
                    <a:pt x="684" y="257"/>
                  </a:lnTo>
                  <a:lnTo>
                    <a:pt x="666" y="271"/>
                  </a:lnTo>
                  <a:lnTo>
                    <a:pt x="647" y="284"/>
                  </a:lnTo>
                  <a:lnTo>
                    <a:pt x="624" y="295"/>
                  </a:lnTo>
                  <a:lnTo>
                    <a:pt x="598" y="307"/>
                  </a:lnTo>
                  <a:lnTo>
                    <a:pt x="571" y="317"/>
                  </a:lnTo>
                  <a:lnTo>
                    <a:pt x="541" y="326"/>
                  </a:lnTo>
                  <a:lnTo>
                    <a:pt x="508" y="334"/>
                  </a:lnTo>
                  <a:lnTo>
                    <a:pt x="475" y="340"/>
                  </a:lnTo>
                  <a:lnTo>
                    <a:pt x="440" y="346"/>
                  </a:lnTo>
                  <a:lnTo>
                    <a:pt x="404" y="348"/>
                  </a:lnTo>
                  <a:lnTo>
                    <a:pt x="365" y="349"/>
                  </a:lnTo>
                  <a:lnTo>
                    <a:pt x="327" y="348"/>
                  </a:lnTo>
                  <a:lnTo>
                    <a:pt x="291" y="345"/>
                  </a:lnTo>
                  <a:lnTo>
                    <a:pt x="255" y="340"/>
                  </a:lnTo>
                  <a:lnTo>
                    <a:pt x="221" y="334"/>
                  </a:lnTo>
                  <a:lnTo>
                    <a:pt x="189" y="326"/>
                  </a:lnTo>
                  <a:lnTo>
                    <a:pt x="159" y="317"/>
                  </a:lnTo>
                  <a:lnTo>
                    <a:pt x="130" y="307"/>
                  </a:lnTo>
                  <a:lnTo>
                    <a:pt x="105" y="294"/>
                  </a:lnTo>
                  <a:lnTo>
                    <a:pt x="82" y="282"/>
                  </a:lnTo>
                  <a:lnTo>
                    <a:pt x="61" y="269"/>
                  </a:lnTo>
                  <a:lnTo>
                    <a:pt x="43" y="256"/>
                  </a:lnTo>
                  <a:lnTo>
                    <a:pt x="28" y="241"/>
                  </a:lnTo>
                  <a:lnTo>
                    <a:pt x="16" y="227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7" y="156"/>
                  </a:lnTo>
                  <a:lnTo>
                    <a:pt x="15" y="141"/>
                  </a:lnTo>
                  <a:lnTo>
                    <a:pt x="25" y="125"/>
                  </a:lnTo>
                  <a:lnTo>
                    <a:pt x="39" y="110"/>
                  </a:lnTo>
                  <a:lnTo>
                    <a:pt x="57" y="95"/>
                  </a:lnTo>
                  <a:lnTo>
                    <a:pt x="76" y="80"/>
                  </a:lnTo>
                  <a:lnTo>
                    <a:pt x="98" y="65"/>
                  </a:lnTo>
                  <a:lnTo>
                    <a:pt x="122" y="52"/>
                  </a:lnTo>
                  <a:lnTo>
                    <a:pt x="149" y="39"/>
                  </a:lnTo>
                  <a:lnTo>
                    <a:pt x="178" y="28"/>
                  </a:lnTo>
                  <a:lnTo>
                    <a:pt x="209" y="19"/>
                  </a:lnTo>
                  <a:lnTo>
                    <a:pt x="241" y="11"/>
                  </a:lnTo>
                  <a:lnTo>
                    <a:pt x="277" y="5"/>
                  </a:lnTo>
                  <a:lnTo>
                    <a:pt x="312" y="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6" name="Freeform 180"/>
            <p:cNvSpPr>
              <a:spLocks/>
            </p:cNvSpPr>
            <p:nvPr/>
          </p:nvSpPr>
          <p:spPr bwMode="auto">
            <a:xfrm>
              <a:off x="6232151" y="4690220"/>
              <a:ext cx="32023" cy="247960"/>
            </a:xfrm>
            <a:custGeom>
              <a:avLst/>
              <a:gdLst>
                <a:gd name="T0" fmla="*/ 27 w 130"/>
                <a:gd name="T1" fmla="*/ 12 h 906"/>
                <a:gd name="T2" fmla="*/ 34 w 130"/>
                <a:gd name="T3" fmla="*/ 6 h 906"/>
                <a:gd name="T4" fmla="*/ 43 w 130"/>
                <a:gd name="T5" fmla="*/ 3 h 906"/>
                <a:gd name="T6" fmla="*/ 53 w 130"/>
                <a:gd name="T7" fmla="*/ 0 h 906"/>
                <a:gd name="T8" fmla="*/ 62 w 130"/>
                <a:gd name="T9" fmla="*/ 0 h 906"/>
                <a:gd name="T10" fmla="*/ 71 w 130"/>
                <a:gd name="T11" fmla="*/ 0 h 906"/>
                <a:gd name="T12" fmla="*/ 81 w 130"/>
                <a:gd name="T13" fmla="*/ 3 h 906"/>
                <a:gd name="T14" fmla="*/ 91 w 130"/>
                <a:gd name="T15" fmla="*/ 6 h 906"/>
                <a:gd name="T16" fmla="*/ 99 w 130"/>
                <a:gd name="T17" fmla="*/ 12 h 906"/>
                <a:gd name="T18" fmla="*/ 130 w 130"/>
                <a:gd name="T19" fmla="*/ 906 h 906"/>
                <a:gd name="T20" fmla="*/ 116 w 130"/>
                <a:gd name="T21" fmla="*/ 906 h 906"/>
                <a:gd name="T22" fmla="*/ 100 w 130"/>
                <a:gd name="T23" fmla="*/ 906 h 906"/>
                <a:gd name="T24" fmla="*/ 82 w 130"/>
                <a:gd name="T25" fmla="*/ 906 h 906"/>
                <a:gd name="T26" fmla="*/ 64 w 130"/>
                <a:gd name="T27" fmla="*/ 906 h 906"/>
                <a:gd name="T28" fmla="*/ 47 w 130"/>
                <a:gd name="T29" fmla="*/ 906 h 906"/>
                <a:gd name="T30" fmla="*/ 29 w 130"/>
                <a:gd name="T31" fmla="*/ 906 h 906"/>
                <a:gd name="T32" fmla="*/ 13 w 130"/>
                <a:gd name="T33" fmla="*/ 906 h 906"/>
                <a:gd name="T34" fmla="*/ 0 w 130"/>
                <a:gd name="T35" fmla="*/ 906 h 906"/>
                <a:gd name="T36" fmla="*/ 27 w 130"/>
                <a:gd name="T37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906">
                  <a:moveTo>
                    <a:pt x="27" y="12"/>
                  </a:moveTo>
                  <a:lnTo>
                    <a:pt x="34" y="6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3"/>
                  </a:lnTo>
                  <a:lnTo>
                    <a:pt x="91" y="6"/>
                  </a:lnTo>
                  <a:lnTo>
                    <a:pt x="99" y="12"/>
                  </a:lnTo>
                  <a:lnTo>
                    <a:pt x="130" y="906"/>
                  </a:lnTo>
                  <a:lnTo>
                    <a:pt x="116" y="906"/>
                  </a:lnTo>
                  <a:lnTo>
                    <a:pt x="100" y="906"/>
                  </a:lnTo>
                  <a:lnTo>
                    <a:pt x="82" y="906"/>
                  </a:lnTo>
                  <a:lnTo>
                    <a:pt x="64" y="906"/>
                  </a:lnTo>
                  <a:lnTo>
                    <a:pt x="47" y="906"/>
                  </a:lnTo>
                  <a:lnTo>
                    <a:pt x="29" y="906"/>
                  </a:lnTo>
                  <a:lnTo>
                    <a:pt x="13" y="906"/>
                  </a:lnTo>
                  <a:lnTo>
                    <a:pt x="0" y="90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7" name="Freeform 181"/>
            <p:cNvSpPr>
              <a:spLocks/>
            </p:cNvSpPr>
            <p:nvPr/>
          </p:nvSpPr>
          <p:spPr bwMode="auto">
            <a:xfrm>
              <a:off x="6232151" y="4690220"/>
              <a:ext cx="29559" cy="247960"/>
            </a:xfrm>
            <a:custGeom>
              <a:avLst/>
              <a:gdLst>
                <a:gd name="T0" fmla="*/ 27 w 118"/>
                <a:gd name="T1" fmla="*/ 12 h 906"/>
                <a:gd name="T2" fmla="*/ 34 w 118"/>
                <a:gd name="T3" fmla="*/ 6 h 906"/>
                <a:gd name="T4" fmla="*/ 42 w 118"/>
                <a:gd name="T5" fmla="*/ 3 h 906"/>
                <a:gd name="T6" fmla="*/ 49 w 118"/>
                <a:gd name="T7" fmla="*/ 0 h 906"/>
                <a:gd name="T8" fmla="*/ 57 w 118"/>
                <a:gd name="T9" fmla="*/ 0 h 906"/>
                <a:gd name="T10" fmla="*/ 65 w 118"/>
                <a:gd name="T11" fmla="*/ 0 h 906"/>
                <a:gd name="T12" fmla="*/ 74 w 118"/>
                <a:gd name="T13" fmla="*/ 3 h 906"/>
                <a:gd name="T14" fmla="*/ 82 w 118"/>
                <a:gd name="T15" fmla="*/ 6 h 906"/>
                <a:gd name="T16" fmla="*/ 91 w 118"/>
                <a:gd name="T17" fmla="*/ 12 h 906"/>
                <a:gd name="T18" fmla="*/ 97 w 118"/>
                <a:gd name="T19" fmla="*/ 236 h 906"/>
                <a:gd name="T20" fmla="*/ 104 w 118"/>
                <a:gd name="T21" fmla="*/ 459 h 906"/>
                <a:gd name="T22" fmla="*/ 111 w 118"/>
                <a:gd name="T23" fmla="*/ 682 h 906"/>
                <a:gd name="T24" fmla="*/ 118 w 118"/>
                <a:gd name="T25" fmla="*/ 906 h 906"/>
                <a:gd name="T26" fmla="*/ 104 w 118"/>
                <a:gd name="T27" fmla="*/ 906 h 906"/>
                <a:gd name="T28" fmla="*/ 89 w 118"/>
                <a:gd name="T29" fmla="*/ 906 h 906"/>
                <a:gd name="T30" fmla="*/ 74 w 118"/>
                <a:gd name="T31" fmla="*/ 906 h 906"/>
                <a:gd name="T32" fmla="*/ 58 w 118"/>
                <a:gd name="T33" fmla="*/ 906 h 906"/>
                <a:gd name="T34" fmla="*/ 42 w 118"/>
                <a:gd name="T35" fmla="*/ 906 h 906"/>
                <a:gd name="T36" fmla="*/ 27 w 118"/>
                <a:gd name="T37" fmla="*/ 906 h 906"/>
                <a:gd name="T38" fmla="*/ 13 w 118"/>
                <a:gd name="T39" fmla="*/ 906 h 906"/>
                <a:gd name="T40" fmla="*/ 0 w 118"/>
                <a:gd name="T41" fmla="*/ 906 h 906"/>
                <a:gd name="T42" fmla="*/ 6 w 118"/>
                <a:gd name="T43" fmla="*/ 682 h 906"/>
                <a:gd name="T44" fmla="*/ 13 w 118"/>
                <a:gd name="T45" fmla="*/ 459 h 906"/>
                <a:gd name="T46" fmla="*/ 20 w 118"/>
                <a:gd name="T47" fmla="*/ 236 h 906"/>
                <a:gd name="T48" fmla="*/ 27 w 118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906">
                  <a:moveTo>
                    <a:pt x="27" y="12"/>
                  </a:moveTo>
                  <a:lnTo>
                    <a:pt x="34" y="6"/>
                  </a:lnTo>
                  <a:lnTo>
                    <a:pt x="42" y="3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3"/>
                  </a:lnTo>
                  <a:lnTo>
                    <a:pt x="82" y="6"/>
                  </a:lnTo>
                  <a:lnTo>
                    <a:pt x="91" y="12"/>
                  </a:lnTo>
                  <a:lnTo>
                    <a:pt x="97" y="236"/>
                  </a:lnTo>
                  <a:lnTo>
                    <a:pt x="104" y="459"/>
                  </a:lnTo>
                  <a:lnTo>
                    <a:pt x="111" y="682"/>
                  </a:lnTo>
                  <a:lnTo>
                    <a:pt x="118" y="906"/>
                  </a:lnTo>
                  <a:lnTo>
                    <a:pt x="104" y="906"/>
                  </a:lnTo>
                  <a:lnTo>
                    <a:pt x="89" y="906"/>
                  </a:lnTo>
                  <a:lnTo>
                    <a:pt x="74" y="906"/>
                  </a:lnTo>
                  <a:lnTo>
                    <a:pt x="58" y="906"/>
                  </a:lnTo>
                  <a:lnTo>
                    <a:pt x="42" y="906"/>
                  </a:lnTo>
                  <a:lnTo>
                    <a:pt x="27" y="906"/>
                  </a:lnTo>
                  <a:lnTo>
                    <a:pt x="13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8" name="Freeform 182"/>
            <p:cNvSpPr>
              <a:spLocks/>
            </p:cNvSpPr>
            <p:nvPr/>
          </p:nvSpPr>
          <p:spPr bwMode="auto">
            <a:xfrm>
              <a:off x="6232151" y="4690220"/>
              <a:ext cx="26603" cy="247960"/>
            </a:xfrm>
            <a:custGeom>
              <a:avLst/>
              <a:gdLst>
                <a:gd name="T0" fmla="*/ 27 w 107"/>
                <a:gd name="T1" fmla="*/ 12 h 906"/>
                <a:gd name="T2" fmla="*/ 34 w 107"/>
                <a:gd name="T3" fmla="*/ 6 h 906"/>
                <a:gd name="T4" fmla="*/ 41 w 107"/>
                <a:gd name="T5" fmla="*/ 3 h 906"/>
                <a:gd name="T6" fmla="*/ 47 w 107"/>
                <a:gd name="T7" fmla="*/ 0 h 906"/>
                <a:gd name="T8" fmla="*/ 54 w 107"/>
                <a:gd name="T9" fmla="*/ 0 h 906"/>
                <a:gd name="T10" fmla="*/ 61 w 107"/>
                <a:gd name="T11" fmla="*/ 0 h 906"/>
                <a:gd name="T12" fmla="*/ 68 w 107"/>
                <a:gd name="T13" fmla="*/ 3 h 906"/>
                <a:gd name="T14" fmla="*/ 74 w 107"/>
                <a:gd name="T15" fmla="*/ 6 h 906"/>
                <a:gd name="T16" fmla="*/ 82 w 107"/>
                <a:gd name="T17" fmla="*/ 12 h 906"/>
                <a:gd name="T18" fmla="*/ 89 w 107"/>
                <a:gd name="T19" fmla="*/ 236 h 906"/>
                <a:gd name="T20" fmla="*/ 95 w 107"/>
                <a:gd name="T21" fmla="*/ 459 h 906"/>
                <a:gd name="T22" fmla="*/ 101 w 107"/>
                <a:gd name="T23" fmla="*/ 682 h 906"/>
                <a:gd name="T24" fmla="*/ 107 w 107"/>
                <a:gd name="T25" fmla="*/ 906 h 906"/>
                <a:gd name="T26" fmla="*/ 94 w 107"/>
                <a:gd name="T27" fmla="*/ 906 h 906"/>
                <a:gd name="T28" fmla="*/ 80 w 107"/>
                <a:gd name="T29" fmla="*/ 906 h 906"/>
                <a:gd name="T30" fmla="*/ 66 w 107"/>
                <a:gd name="T31" fmla="*/ 906 h 906"/>
                <a:gd name="T32" fmla="*/ 54 w 107"/>
                <a:gd name="T33" fmla="*/ 906 h 906"/>
                <a:gd name="T34" fmla="*/ 40 w 107"/>
                <a:gd name="T35" fmla="*/ 906 h 906"/>
                <a:gd name="T36" fmla="*/ 26 w 107"/>
                <a:gd name="T37" fmla="*/ 906 h 906"/>
                <a:gd name="T38" fmla="*/ 12 w 107"/>
                <a:gd name="T39" fmla="*/ 906 h 906"/>
                <a:gd name="T40" fmla="*/ 0 w 107"/>
                <a:gd name="T41" fmla="*/ 906 h 906"/>
                <a:gd name="T42" fmla="*/ 6 w 107"/>
                <a:gd name="T43" fmla="*/ 682 h 906"/>
                <a:gd name="T44" fmla="*/ 13 w 107"/>
                <a:gd name="T45" fmla="*/ 459 h 906"/>
                <a:gd name="T46" fmla="*/ 20 w 107"/>
                <a:gd name="T47" fmla="*/ 236 h 906"/>
                <a:gd name="T48" fmla="*/ 27 w 107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906">
                  <a:moveTo>
                    <a:pt x="27" y="12"/>
                  </a:moveTo>
                  <a:lnTo>
                    <a:pt x="34" y="6"/>
                  </a:lnTo>
                  <a:lnTo>
                    <a:pt x="41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3"/>
                  </a:lnTo>
                  <a:lnTo>
                    <a:pt x="74" y="6"/>
                  </a:lnTo>
                  <a:lnTo>
                    <a:pt x="82" y="12"/>
                  </a:lnTo>
                  <a:lnTo>
                    <a:pt x="89" y="236"/>
                  </a:lnTo>
                  <a:lnTo>
                    <a:pt x="95" y="459"/>
                  </a:lnTo>
                  <a:lnTo>
                    <a:pt x="101" y="682"/>
                  </a:lnTo>
                  <a:lnTo>
                    <a:pt x="107" y="906"/>
                  </a:lnTo>
                  <a:lnTo>
                    <a:pt x="94" y="906"/>
                  </a:lnTo>
                  <a:lnTo>
                    <a:pt x="80" y="906"/>
                  </a:lnTo>
                  <a:lnTo>
                    <a:pt x="66" y="906"/>
                  </a:lnTo>
                  <a:lnTo>
                    <a:pt x="54" y="906"/>
                  </a:lnTo>
                  <a:lnTo>
                    <a:pt x="40" y="906"/>
                  </a:lnTo>
                  <a:lnTo>
                    <a:pt x="26" y="906"/>
                  </a:lnTo>
                  <a:lnTo>
                    <a:pt x="12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42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9" name="Freeform 183"/>
            <p:cNvSpPr>
              <a:spLocks/>
            </p:cNvSpPr>
            <p:nvPr/>
          </p:nvSpPr>
          <p:spPr bwMode="auto">
            <a:xfrm>
              <a:off x="6232151" y="4690220"/>
              <a:ext cx="24140" cy="247960"/>
            </a:xfrm>
            <a:custGeom>
              <a:avLst/>
              <a:gdLst>
                <a:gd name="T0" fmla="*/ 27 w 96"/>
                <a:gd name="T1" fmla="*/ 12 h 906"/>
                <a:gd name="T2" fmla="*/ 34 w 96"/>
                <a:gd name="T3" fmla="*/ 6 h 906"/>
                <a:gd name="T4" fmla="*/ 40 w 96"/>
                <a:gd name="T5" fmla="*/ 3 h 906"/>
                <a:gd name="T6" fmla="*/ 46 w 96"/>
                <a:gd name="T7" fmla="*/ 0 h 906"/>
                <a:gd name="T8" fmla="*/ 50 w 96"/>
                <a:gd name="T9" fmla="*/ 0 h 906"/>
                <a:gd name="T10" fmla="*/ 56 w 96"/>
                <a:gd name="T11" fmla="*/ 0 h 906"/>
                <a:gd name="T12" fmla="*/ 63 w 96"/>
                <a:gd name="T13" fmla="*/ 3 h 906"/>
                <a:gd name="T14" fmla="*/ 69 w 96"/>
                <a:gd name="T15" fmla="*/ 6 h 906"/>
                <a:gd name="T16" fmla="*/ 77 w 96"/>
                <a:gd name="T17" fmla="*/ 12 h 906"/>
                <a:gd name="T18" fmla="*/ 81 w 96"/>
                <a:gd name="T19" fmla="*/ 236 h 906"/>
                <a:gd name="T20" fmla="*/ 86 w 96"/>
                <a:gd name="T21" fmla="*/ 459 h 906"/>
                <a:gd name="T22" fmla="*/ 92 w 96"/>
                <a:gd name="T23" fmla="*/ 682 h 906"/>
                <a:gd name="T24" fmla="*/ 96 w 96"/>
                <a:gd name="T25" fmla="*/ 906 h 906"/>
                <a:gd name="T26" fmla="*/ 84 w 96"/>
                <a:gd name="T27" fmla="*/ 906 h 906"/>
                <a:gd name="T28" fmla="*/ 72 w 96"/>
                <a:gd name="T29" fmla="*/ 906 h 906"/>
                <a:gd name="T30" fmla="*/ 59 w 96"/>
                <a:gd name="T31" fmla="*/ 906 h 906"/>
                <a:gd name="T32" fmla="*/ 48 w 96"/>
                <a:gd name="T33" fmla="*/ 906 h 906"/>
                <a:gd name="T34" fmla="*/ 36 w 96"/>
                <a:gd name="T35" fmla="*/ 906 h 906"/>
                <a:gd name="T36" fmla="*/ 24 w 96"/>
                <a:gd name="T37" fmla="*/ 906 h 906"/>
                <a:gd name="T38" fmla="*/ 12 w 96"/>
                <a:gd name="T39" fmla="*/ 906 h 906"/>
                <a:gd name="T40" fmla="*/ 0 w 96"/>
                <a:gd name="T41" fmla="*/ 906 h 906"/>
                <a:gd name="T42" fmla="*/ 6 w 96"/>
                <a:gd name="T43" fmla="*/ 682 h 906"/>
                <a:gd name="T44" fmla="*/ 13 w 96"/>
                <a:gd name="T45" fmla="*/ 459 h 906"/>
                <a:gd name="T46" fmla="*/ 20 w 96"/>
                <a:gd name="T47" fmla="*/ 236 h 906"/>
                <a:gd name="T48" fmla="*/ 27 w 96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06">
                  <a:moveTo>
                    <a:pt x="27" y="12"/>
                  </a:moveTo>
                  <a:lnTo>
                    <a:pt x="34" y="6"/>
                  </a:lnTo>
                  <a:lnTo>
                    <a:pt x="40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9" y="6"/>
                  </a:lnTo>
                  <a:lnTo>
                    <a:pt x="77" y="12"/>
                  </a:lnTo>
                  <a:lnTo>
                    <a:pt x="81" y="236"/>
                  </a:lnTo>
                  <a:lnTo>
                    <a:pt x="86" y="459"/>
                  </a:lnTo>
                  <a:lnTo>
                    <a:pt x="92" y="682"/>
                  </a:lnTo>
                  <a:lnTo>
                    <a:pt x="96" y="906"/>
                  </a:lnTo>
                  <a:lnTo>
                    <a:pt x="84" y="906"/>
                  </a:lnTo>
                  <a:lnTo>
                    <a:pt x="72" y="906"/>
                  </a:lnTo>
                  <a:lnTo>
                    <a:pt x="59" y="906"/>
                  </a:lnTo>
                  <a:lnTo>
                    <a:pt x="48" y="906"/>
                  </a:lnTo>
                  <a:lnTo>
                    <a:pt x="36" y="906"/>
                  </a:lnTo>
                  <a:lnTo>
                    <a:pt x="24" y="906"/>
                  </a:lnTo>
                  <a:lnTo>
                    <a:pt x="12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0" name="Freeform 184"/>
            <p:cNvSpPr>
              <a:spLocks/>
            </p:cNvSpPr>
            <p:nvPr/>
          </p:nvSpPr>
          <p:spPr bwMode="auto">
            <a:xfrm>
              <a:off x="6232151" y="4690220"/>
              <a:ext cx="21184" cy="247960"/>
            </a:xfrm>
            <a:custGeom>
              <a:avLst/>
              <a:gdLst>
                <a:gd name="T0" fmla="*/ 27 w 85"/>
                <a:gd name="T1" fmla="*/ 12 h 906"/>
                <a:gd name="T2" fmla="*/ 33 w 85"/>
                <a:gd name="T3" fmla="*/ 6 h 906"/>
                <a:gd name="T4" fmla="*/ 39 w 85"/>
                <a:gd name="T5" fmla="*/ 3 h 906"/>
                <a:gd name="T6" fmla="*/ 42 w 85"/>
                <a:gd name="T7" fmla="*/ 0 h 906"/>
                <a:gd name="T8" fmla="*/ 47 w 85"/>
                <a:gd name="T9" fmla="*/ 0 h 906"/>
                <a:gd name="T10" fmla="*/ 50 w 85"/>
                <a:gd name="T11" fmla="*/ 0 h 906"/>
                <a:gd name="T12" fmla="*/ 56 w 85"/>
                <a:gd name="T13" fmla="*/ 3 h 906"/>
                <a:gd name="T14" fmla="*/ 62 w 85"/>
                <a:gd name="T15" fmla="*/ 6 h 906"/>
                <a:gd name="T16" fmla="*/ 69 w 85"/>
                <a:gd name="T17" fmla="*/ 12 h 906"/>
                <a:gd name="T18" fmla="*/ 73 w 85"/>
                <a:gd name="T19" fmla="*/ 236 h 906"/>
                <a:gd name="T20" fmla="*/ 77 w 85"/>
                <a:gd name="T21" fmla="*/ 459 h 906"/>
                <a:gd name="T22" fmla="*/ 81 w 85"/>
                <a:gd name="T23" fmla="*/ 682 h 906"/>
                <a:gd name="T24" fmla="*/ 85 w 85"/>
                <a:gd name="T25" fmla="*/ 906 h 906"/>
                <a:gd name="T26" fmla="*/ 73 w 85"/>
                <a:gd name="T27" fmla="*/ 906 h 906"/>
                <a:gd name="T28" fmla="*/ 62 w 85"/>
                <a:gd name="T29" fmla="*/ 906 h 906"/>
                <a:gd name="T30" fmla="*/ 51 w 85"/>
                <a:gd name="T31" fmla="*/ 906 h 906"/>
                <a:gd name="T32" fmla="*/ 42 w 85"/>
                <a:gd name="T33" fmla="*/ 906 h 906"/>
                <a:gd name="T34" fmla="*/ 33 w 85"/>
                <a:gd name="T35" fmla="*/ 906 h 906"/>
                <a:gd name="T36" fmla="*/ 23 w 85"/>
                <a:gd name="T37" fmla="*/ 906 h 906"/>
                <a:gd name="T38" fmla="*/ 11 w 85"/>
                <a:gd name="T39" fmla="*/ 906 h 906"/>
                <a:gd name="T40" fmla="*/ 0 w 85"/>
                <a:gd name="T41" fmla="*/ 906 h 906"/>
                <a:gd name="T42" fmla="*/ 6 w 85"/>
                <a:gd name="T43" fmla="*/ 682 h 906"/>
                <a:gd name="T44" fmla="*/ 13 w 85"/>
                <a:gd name="T45" fmla="*/ 459 h 906"/>
                <a:gd name="T46" fmla="*/ 20 w 85"/>
                <a:gd name="T47" fmla="*/ 236 h 906"/>
                <a:gd name="T48" fmla="*/ 27 w 85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906">
                  <a:moveTo>
                    <a:pt x="27" y="12"/>
                  </a:moveTo>
                  <a:lnTo>
                    <a:pt x="33" y="6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2" y="6"/>
                  </a:lnTo>
                  <a:lnTo>
                    <a:pt x="69" y="12"/>
                  </a:lnTo>
                  <a:lnTo>
                    <a:pt x="73" y="236"/>
                  </a:lnTo>
                  <a:lnTo>
                    <a:pt x="77" y="459"/>
                  </a:lnTo>
                  <a:lnTo>
                    <a:pt x="81" y="682"/>
                  </a:lnTo>
                  <a:lnTo>
                    <a:pt x="85" y="906"/>
                  </a:lnTo>
                  <a:lnTo>
                    <a:pt x="73" y="906"/>
                  </a:lnTo>
                  <a:lnTo>
                    <a:pt x="62" y="906"/>
                  </a:lnTo>
                  <a:lnTo>
                    <a:pt x="51" y="906"/>
                  </a:lnTo>
                  <a:lnTo>
                    <a:pt x="42" y="906"/>
                  </a:lnTo>
                  <a:lnTo>
                    <a:pt x="33" y="906"/>
                  </a:lnTo>
                  <a:lnTo>
                    <a:pt x="23" y="906"/>
                  </a:lnTo>
                  <a:lnTo>
                    <a:pt x="11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1" name="Freeform 185"/>
            <p:cNvSpPr>
              <a:spLocks/>
            </p:cNvSpPr>
            <p:nvPr/>
          </p:nvSpPr>
          <p:spPr bwMode="auto">
            <a:xfrm>
              <a:off x="6232151" y="4690220"/>
              <a:ext cx="18721" cy="247960"/>
            </a:xfrm>
            <a:custGeom>
              <a:avLst/>
              <a:gdLst>
                <a:gd name="T0" fmla="*/ 27 w 74"/>
                <a:gd name="T1" fmla="*/ 12 h 906"/>
                <a:gd name="T2" fmla="*/ 33 w 74"/>
                <a:gd name="T3" fmla="*/ 6 h 906"/>
                <a:gd name="T4" fmla="*/ 38 w 74"/>
                <a:gd name="T5" fmla="*/ 3 h 906"/>
                <a:gd name="T6" fmla="*/ 41 w 74"/>
                <a:gd name="T7" fmla="*/ 0 h 906"/>
                <a:gd name="T8" fmla="*/ 43 w 74"/>
                <a:gd name="T9" fmla="*/ 0 h 906"/>
                <a:gd name="T10" fmla="*/ 46 w 74"/>
                <a:gd name="T11" fmla="*/ 0 h 906"/>
                <a:gd name="T12" fmla="*/ 50 w 74"/>
                <a:gd name="T13" fmla="*/ 3 h 906"/>
                <a:gd name="T14" fmla="*/ 55 w 74"/>
                <a:gd name="T15" fmla="*/ 6 h 906"/>
                <a:gd name="T16" fmla="*/ 62 w 74"/>
                <a:gd name="T17" fmla="*/ 12 h 906"/>
                <a:gd name="T18" fmla="*/ 64 w 74"/>
                <a:gd name="T19" fmla="*/ 236 h 906"/>
                <a:gd name="T20" fmla="*/ 68 w 74"/>
                <a:gd name="T21" fmla="*/ 459 h 906"/>
                <a:gd name="T22" fmla="*/ 71 w 74"/>
                <a:gd name="T23" fmla="*/ 682 h 906"/>
                <a:gd name="T24" fmla="*/ 74 w 74"/>
                <a:gd name="T25" fmla="*/ 906 h 906"/>
                <a:gd name="T26" fmla="*/ 63 w 74"/>
                <a:gd name="T27" fmla="*/ 906 h 906"/>
                <a:gd name="T28" fmla="*/ 53 w 74"/>
                <a:gd name="T29" fmla="*/ 906 h 906"/>
                <a:gd name="T30" fmla="*/ 44 w 74"/>
                <a:gd name="T31" fmla="*/ 906 h 906"/>
                <a:gd name="T32" fmla="*/ 36 w 74"/>
                <a:gd name="T33" fmla="*/ 906 h 906"/>
                <a:gd name="T34" fmla="*/ 28 w 74"/>
                <a:gd name="T35" fmla="*/ 906 h 906"/>
                <a:gd name="T36" fmla="*/ 20 w 74"/>
                <a:gd name="T37" fmla="*/ 906 h 906"/>
                <a:gd name="T38" fmla="*/ 11 w 74"/>
                <a:gd name="T39" fmla="*/ 906 h 906"/>
                <a:gd name="T40" fmla="*/ 0 w 74"/>
                <a:gd name="T41" fmla="*/ 906 h 906"/>
                <a:gd name="T42" fmla="*/ 6 w 74"/>
                <a:gd name="T43" fmla="*/ 682 h 906"/>
                <a:gd name="T44" fmla="*/ 13 w 74"/>
                <a:gd name="T45" fmla="*/ 459 h 906"/>
                <a:gd name="T46" fmla="*/ 20 w 74"/>
                <a:gd name="T47" fmla="*/ 236 h 906"/>
                <a:gd name="T48" fmla="*/ 27 w 74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906">
                  <a:moveTo>
                    <a:pt x="27" y="12"/>
                  </a:moveTo>
                  <a:lnTo>
                    <a:pt x="33" y="6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2" y="12"/>
                  </a:lnTo>
                  <a:lnTo>
                    <a:pt x="64" y="236"/>
                  </a:lnTo>
                  <a:lnTo>
                    <a:pt x="68" y="459"/>
                  </a:lnTo>
                  <a:lnTo>
                    <a:pt x="71" y="682"/>
                  </a:lnTo>
                  <a:lnTo>
                    <a:pt x="74" y="906"/>
                  </a:lnTo>
                  <a:lnTo>
                    <a:pt x="63" y="906"/>
                  </a:lnTo>
                  <a:lnTo>
                    <a:pt x="53" y="906"/>
                  </a:lnTo>
                  <a:lnTo>
                    <a:pt x="44" y="906"/>
                  </a:lnTo>
                  <a:lnTo>
                    <a:pt x="36" y="906"/>
                  </a:lnTo>
                  <a:lnTo>
                    <a:pt x="28" y="906"/>
                  </a:lnTo>
                  <a:lnTo>
                    <a:pt x="20" y="906"/>
                  </a:lnTo>
                  <a:lnTo>
                    <a:pt x="11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2" name="Freeform 186"/>
            <p:cNvSpPr>
              <a:spLocks/>
            </p:cNvSpPr>
            <p:nvPr/>
          </p:nvSpPr>
          <p:spPr bwMode="auto">
            <a:xfrm>
              <a:off x="6232151" y="4690220"/>
              <a:ext cx="16258" cy="247960"/>
            </a:xfrm>
            <a:custGeom>
              <a:avLst/>
              <a:gdLst>
                <a:gd name="T0" fmla="*/ 27 w 64"/>
                <a:gd name="T1" fmla="*/ 12 h 906"/>
                <a:gd name="T2" fmla="*/ 36 w 64"/>
                <a:gd name="T3" fmla="*/ 3 h 906"/>
                <a:gd name="T4" fmla="*/ 39 w 64"/>
                <a:gd name="T5" fmla="*/ 0 h 906"/>
                <a:gd name="T6" fmla="*/ 43 w 64"/>
                <a:gd name="T7" fmla="*/ 3 h 906"/>
                <a:gd name="T8" fmla="*/ 54 w 64"/>
                <a:gd name="T9" fmla="*/ 12 h 906"/>
                <a:gd name="T10" fmla="*/ 64 w 64"/>
                <a:gd name="T11" fmla="*/ 906 h 906"/>
                <a:gd name="T12" fmla="*/ 53 w 64"/>
                <a:gd name="T13" fmla="*/ 906 h 906"/>
                <a:gd name="T14" fmla="*/ 43 w 64"/>
                <a:gd name="T15" fmla="*/ 906 h 906"/>
                <a:gd name="T16" fmla="*/ 36 w 64"/>
                <a:gd name="T17" fmla="*/ 906 h 906"/>
                <a:gd name="T18" fmla="*/ 31 w 64"/>
                <a:gd name="T19" fmla="*/ 906 h 906"/>
                <a:gd name="T20" fmla="*/ 25 w 64"/>
                <a:gd name="T21" fmla="*/ 906 h 906"/>
                <a:gd name="T22" fmla="*/ 19 w 64"/>
                <a:gd name="T23" fmla="*/ 906 h 906"/>
                <a:gd name="T24" fmla="*/ 10 w 64"/>
                <a:gd name="T25" fmla="*/ 906 h 906"/>
                <a:gd name="T26" fmla="*/ 0 w 64"/>
                <a:gd name="T27" fmla="*/ 906 h 906"/>
                <a:gd name="T28" fmla="*/ 27 w 64"/>
                <a:gd name="T2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906">
                  <a:moveTo>
                    <a:pt x="27" y="12"/>
                  </a:moveTo>
                  <a:lnTo>
                    <a:pt x="36" y="3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54" y="12"/>
                  </a:lnTo>
                  <a:lnTo>
                    <a:pt x="64" y="906"/>
                  </a:lnTo>
                  <a:lnTo>
                    <a:pt x="53" y="906"/>
                  </a:lnTo>
                  <a:lnTo>
                    <a:pt x="43" y="906"/>
                  </a:lnTo>
                  <a:lnTo>
                    <a:pt x="36" y="906"/>
                  </a:lnTo>
                  <a:lnTo>
                    <a:pt x="31" y="906"/>
                  </a:lnTo>
                  <a:lnTo>
                    <a:pt x="25" y="906"/>
                  </a:lnTo>
                  <a:lnTo>
                    <a:pt x="19" y="906"/>
                  </a:lnTo>
                  <a:lnTo>
                    <a:pt x="10" y="906"/>
                  </a:lnTo>
                  <a:lnTo>
                    <a:pt x="0" y="90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3" name="Freeform 187"/>
            <p:cNvSpPr>
              <a:spLocks/>
            </p:cNvSpPr>
            <p:nvPr/>
          </p:nvSpPr>
          <p:spPr bwMode="auto">
            <a:xfrm>
              <a:off x="6318366" y="4669420"/>
              <a:ext cx="34978" cy="269307"/>
            </a:xfrm>
            <a:custGeom>
              <a:avLst/>
              <a:gdLst>
                <a:gd name="T0" fmla="*/ 30 w 140"/>
                <a:gd name="T1" fmla="*/ 14 h 983"/>
                <a:gd name="T2" fmla="*/ 38 w 140"/>
                <a:gd name="T3" fmla="*/ 8 h 983"/>
                <a:gd name="T4" fmla="*/ 47 w 140"/>
                <a:gd name="T5" fmla="*/ 3 h 983"/>
                <a:gd name="T6" fmla="*/ 56 w 140"/>
                <a:gd name="T7" fmla="*/ 1 h 983"/>
                <a:gd name="T8" fmla="*/ 67 w 140"/>
                <a:gd name="T9" fmla="*/ 0 h 983"/>
                <a:gd name="T10" fmla="*/ 77 w 140"/>
                <a:gd name="T11" fmla="*/ 1 h 983"/>
                <a:gd name="T12" fmla="*/ 87 w 140"/>
                <a:gd name="T13" fmla="*/ 3 h 983"/>
                <a:gd name="T14" fmla="*/ 98 w 140"/>
                <a:gd name="T15" fmla="*/ 8 h 983"/>
                <a:gd name="T16" fmla="*/ 107 w 140"/>
                <a:gd name="T17" fmla="*/ 14 h 983"/>
                <a:gd name="T18" fmla="*/ 140 w 140"/>
                <a:gd name="T19" fmla="*/ 983 h 983"/>
                <a:gd name="T20" fmla="*/ 125 w 140"/>
                <a:gd name="T21" fmla="*/ 983 h 983"/>
                <a:gd name="T22" fmla="*/ 108 w 140"/>
                <a:gd name="T23" fmla="*/ 983 h 983"/>
                <a:gd name="T24" fmla="*/ 90 w 140"/>
                <a:gd name="T25" fmla="*/ 983 h 983"/>
                <a:gd name="T26" fmla="*/ 70 w 140"/>
                <a:gd name="T27" fmla="*/ 983 h 983"/>
                <a:gd name="T28" fmla="*/ 51 w 140"/>
                <a:gd name="T29" fmla="*/ 983 h 983"/>
                <a:gd name="T30" fmla="*/ 32 w 140"/>
                <a:gd name="T31" fmla="*/ 983 h 983"/>
                <a:gd name="T32" fmla="*/ 15 w 140"/>
                <a:gd name="T33" fmla="*/ 983 h 983"/>
                <a:gd name="T34" fmla="*/ 0 w 140"/>
                <a:gd name="T35" fmla="*/ 983 h 983"/>
                <a:gd name="T36" fmla="*/ 30 w 140"/>
                <a:gd name="T37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83">
                  <a:moveTo>
                    <a:pt x="30" y="14"/>
                  </a:moveTo>
                  <a:lnTo>
                    <a:pt x="38" y="8"/>
                  </a:lnTo>
                  <a:lnTo>
                    <a:pt x="47" y="3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77" y="1"/>
                  </a:lnTo>
                  <a:lnTo>
                    <a:pt x="87" y="3"/>
                  </a:lnTo>
                  <a:lnTo>
                    <a:pt x="98" y="8"/>
                  </a:lnTo>
                  <a:lnTo>
                    <a:pt x="107" y="14"/>
                  </a:lnTo>
                  <a:lnTo>
                    <a:pt x="140" y="983"/>
                  </a:lnTo>
                  <a:lnTo>
                    <a:pt x="125" y="983"/>
                  </a:lnTo>
                  <a:lnTo>
                    <a:pt x="108" y="983"/>
                  </a:lnTo>
                  <a:lnTo>
                    <a:pt x="90" y="983"/>
                  </a:lnTo>
                  <a:lnTo>
                    <a:pt x="70" y="983"/>
                  </a:lnTo>
                  <a:lnTo>
                    <a:pt x="51" y="983"/>
                  </a:lnTo>
                  <a:lnTo>
                    <a:pt x="32" y="983"/>
                  </a:lnTo>
                  <a:lnTo>
                    <a:pt x="15" y="983"/>
                  </a:lnTo>
                  <a:lnTo>
                    <a:pt x="0" y="98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4" name="Freeform 188"/>
            <p:cNvSpPr>
              <a:spLocks/>
            </p:cNvSpPr>
            <p:nvPr/>
          </p:nvSpPr>
          <p:spPr bwMode="auto">
            <a:xfrm>
              <a:off x="6318366" y="4669420"/>
              <a:ext cx="32023" cy="269307"/>
            </a:xfrm>
            <a:custGeom>
              <a:avLst/>
              <a:gdLst>
                <a:gd name="T0" fmla="*/ 30 w 129"/>
                <a:gd name="T1" fmla="*/ 14 h 983"/>
                <a:gd name="T2" fmla="*/ 38 w 129"/>
                <a:gd name="T3" fmla="*/ 8 h 983"/>
                <a:gd name="T4" fmla="*/ 46 w 129"/>
                <a:gd name="T5" fmla="*/ 3 h 983"/>
                <a:gd name="T6" fmla="*/ 54 w 129"/>
                <a:gd name="T7" fmla="*/ 1 h 983"/>
                <a:gd name="T8" fmla="*/ 63 w 129"/>
                <a:gd name="T9" fmla="*/ 0 h 983"/>
                <a:gd name="T10" fmla="*/ 72 w 129"/>
                <a:gd name="T11" fmla="*/ 1 h 983"/>
                <a:gd name="T12" fmla="*/ 82 w 129"/>
                <a:gd name="T13" fmla="*/ 3 h 983"/>
                <a:gd name="T14" fmla="*/ 90 w 129"/>
                <a:gd name="T15" fmla="*/ 8 h 983"/>
                <a:gd name="T16" fmla="*/ 99 w 129"/>
                <a:gd name="T17" fmla="*/ 14 h 983"/>
                <a:gd name="T18" fmla="*/ 107 w 129"/>
                <a:gd name="T19" fmla="*/ 257 h 983"/>
                <a:gd name="T20" fmla="*/ 114 w 129"/>
                <a:gd name="T21" fmla="*/ 499 h 983"/>
                <a:gd name="T22" fmla="*/ 121 w 129"/>
                <a:gd name="T23" fmla="*/ 741 h 983"/>
                <a:gd name="T24" fmla="*/ 129 w 129"/>
                <a:gd name="T25" fmla="*/ 983 h 983"/>
                <a:gd name="T26" fmla="*/ 114 w 129"/>
                <a:gd name="T27" fmla="*/ 983 h 983"/>
                <a:gd name="T28" fmla="*/ 99 w 129"/>
                <a:gd name="T29" fmla="*/ 983 h 983"/>
                <a:gd name="T30" fmla="*/ 82 w 129"/>
                <a:gd name="T31" fmla="*/ 983 h 983"/>
                <a:gd name="T32" fmla="*/ 64 w 129"/>
                <a:gd name="T33" fmla="*/ 983 h 983"/>
                <a:gd name="T34" fmla="*/ 47 w 129"/>
                <a:gd name="T35" fmla="*/ 983 h 983"/>
                <a:gd name="T36" fmla="*/ 31 w 129"/>
                <a:gd name="T37" fmla="*/ 983 h 983"/>
                <a:gd name="T38" fmla="*/ 15 w 129"/>
                <a:gd name="T39" fmla="*/ 983 h 983"/>
                <a:gd name="T40" fmla="*/ 0 w 129"/>
                <a:gd name="T41" fmla="*/ 983 h 983"/>
                <a:gd name="T42" fmla="*/ 7 w 129"/>
                <a:gd name="T43" fmla="*/ 741 h 983"/>
                <a:gd name="T44" fmla="*/ 15 w 129"/>
                <a:gd name="T45" fmla="*/ 499 h 983"/>
                <a:gd name="T46" fmla="*/ 22 w 129"/>
                <a:gd name="T47" fmla="*/ 257 h 983"/>
                <a:gd name="T48" fmla="*/ 30 w 129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983">
                  <a:moveTo>
                    <a:pt x="30" y="14"/>
                  </a:moveTo>
                  <a:lnTo>
                    <a:pt x="38" y="8"/>
                  </a:lnTo>
                  <a:lnTo>
                    <a:pt x="46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82" y="3"/>
                  </a:lnTo>
                  <a:lnTo>
                    <a:pt x="90" y="8"/>
                  </a:lnTo>
                  <a:lnTo>
                    <a:pt x="99" y="14"/>
                  </a:lnTo>
                  <a:lnTo>
                    <a:pt x="107" y="257"/>
                  </a:lnTo>
                  <a:lnTo>
                    <a:pt x="114" y="499"/>
                  </a:lnTo>
                  <a:lnTo>
                    <a:pt x="121" y="741"/>
                  </a:lnTo>
                  <a:lnTo>
                    <a:pt x="129" y="983"/>
                  </a:lnTo>
                  <a:lnTo>
                    <a:pt x="114" y="983"/>
                  </a:lnTo>
                  <a:lnTo>
                    <a:pt x="99" y="983"/>
                  </a:lnTo>
                  <a:lnTo>
                    <a:pt x="82" y="983"/>
                  </a:lnTo>
                  <a:lnTo>
                    <a:pt x="64" y="983"/>
                  </a:lnTo>
                  <a:lnTo>
                    <a:pt x="47" y="983"/>
                  </a:lnTo>
                  <a:lnTo>
                    <a:pt x="31" y="983"/>
                  </a:lnTo>
                  <a:lnTo>
                    <a:pt x="15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5" name="Freeform 189"/>
            <p:cNvSpPr>
              <a:spLocks/>
            </p:cNvSpPr>
            <p:nvPr/>
          </p:nvSpPr>
          <p:spPr bwMode="auto">
            <a:xfrm>
              <a:off x="6318366" y="4669420"/>
              <a:ext cx="29067" cy="269307"/>
            </a:xfrm>
            <a:custGeom>
              <a:avLst/>
              <a:gdLst>
                <a:gd name="T0" fmla="*/ 30 w 116"/>
                <a:gd name="T1" fmla="*/ 14 h 983"/>
                <a:gd name="T2" fmla="*/ 37 w 116"/>
                <a:gd name="T3" fmla="*/ 8 h 983"/>
                <a:gd name="T4" fmla="*/ 45 w 116"/>
                <a:gd name="T5" fmla="*/ 3 h 983"/>
                <a:gd name="T6" fmla="*/ 52 w 116"/>
                <a:gd name="T7" fmla="*/ 1 h 983"/>
                <a:gd name="T8" fmla="*/ 59 w 116"/>
                <a:gd name="T9" fmla="*/ 0 h 983"/>
                <a:gd name="T10" fmla="*/ 66 w 116"/>
                <a:gd name="T11" fmla="*/ 1 h 983"/>
                <a:gd name="T12" fmla="*/ 74 w 116"/>
                <a:gd name="T13" fmla="*/ 3 h 983"/>
                <a:gd name="T14" fmla="*/ 82 w 116"/>
                <a:gd name="T15" fmla="*/ 8 h 983"/>
                <a:gd name="T16" fmla="*/ 91 w 116"/>
                <a:gd name="T17" fmla="*/ 14 h 983"/>
                <a:gd name="T18" fmla="*/ 97 w 116"/>
                <a:gd name="T19" fmla="*/ 257 h 983"/>
                <a:gd name="T20" fmla="*/ 104 w 116"/>
                <a:gd name="T21" fmla="*/ 499 h 983"/>
                <a:gd name="T22" fmla="*/ 110 w 116"/>
                <a:gd name="T23" fmla="*/ 741 h 983"/>
                <a:gd name="T24" fmla="*/ 116 w 116"/>
                <a:gd name="T25" fmla="*/ 983 h 983"/>
                <a:gd name="T26" fmla="*/ 102 w 116"/>
                <a:gd name="T27" fmla="*/ 983 h 983"/>
                <a:gd name="T28" fmla="*/ 87 w 116"/>
                <a:gd name="T29" fmla="*/ 983 h 983"/>
                <a:gd name="T30" fmla="*/ 72 w 116"/>
                <a:gd name="T31" fmla="*/ 983 h 983"/>
                <a:gd name="T32" fmla="*/ 59 w 116"/>
                <a:gd name="T33" fmla="*/ 983 h 983"/>
                <a:gd name="T34" fmla="*/ 44 w 116"/>
                <a:gd name="T35" fmla="*/ 983 h 983"/>
                <a:gd name="T36" fmla="*/ 29 w 116"/>
                <a:gd name="T37" fmla="*/ 983 h 983"/>
                <a:gd name="T38" fmla="*/ 14 w 116"/>
                <a:gd name="T39" fmla="*/ 983 h 983"/>
                <a:gd name="T40" fmla="*/ 0 w 116"/>
                <a:gd name="T41" fmla="*/ 983 h 983"/>
                <a:gd name="T42" fmla="*/ 7 w 116"/>
                <a:gd name="T43" fmla="*/ 741 h 983"/>
                <a:gd name="T44" fmla="*/ 15 w 116"/>
                <a:gd name="T45" fmla="*/ 499 h 983"/>
                <a:gd name="T46" fmla="*/ 22 w 116"/>
                <a:gd name="T47" fmla="*/ 257 h 983"/>
                <a:gd name="T48" fmla="*/ 30 w 116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983">
                  <a:moveTo>
                    <a:pt x="30" y="14"/>
                  </a:moveTo>
                  <a:lnTo>
                    <a:pt x="37" y="8"/>
                  </a:lnTo>
                  <a:lnTo>
                    <a:pt x="45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4" y="3"/>
                  </a:lnTo>
                  <a:lnTo>
                    <a:pt x="82" y="8"/>
                  </a:lnTo>
                  <a:lnTo>
                    <a:pt x="91" y="14"/>
                  </a:lnTo>
                  <a:lnTo>
                    <a:pt x="97" y="257"/>
                  </a:lnTo>
                  <a:lnTo>
                    <a:pt x="104" y="499"/>
                  </a:lnTo>
                  <a:lnTo>
                    <a:pt x="110" y="741"/>
                  </a:lnTo>
                  <a:lnTo>
                    <a:pt x="116" y="983"/>
                  </a:lnTo>
                  <a:lnTo>
                    <a:pt x="102" y="983"/>
                  </a:lnTo>
                  <a:lnTo>
                    <a:pt x="87" y="983"/>
                  </a:lnTo>
                  <a:lnTo>
                    <a:pt x="72" y="983"/>
                  </a:lnTo>
                  <a:lnTo>
                    <a:pt x="59" y="983"/>
                  </a:lnTo>
                  <a:lnTo>
                    <a:pt x="44" y="983"/>
                  </a:lnTo>
                  <a:lnTo>
                    <a:pt x="29" y="983"/>
                  </a:lnTo>
                  <a:lnTo>
                    <a:pt x="14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6" name="Freeform 190"/>
            <p:cNvSpPr>
              <a:spLocks/>
            </p:cNvSpPr>
            <p:nvPr/>
          </p:nvSpPr>
          <p:spPr bwMode="auto">
            <a:xfrm>
              <a:off x="6318366" y="4669420"/>
              <a:ext cx="26111" cy="269307"/>
            </a:xfrm>
            <a:custGeom>
              <a:avLst/>
              <a:gdLst>
                <a:gd name="T0" fmla="*/ 30 w 105"/>
                <a:gd name="T1" fmla="*/ 14 h 983"/>
                <a:gd name="T2" fmla="*/ 37 w 105"/>
                <a:gd name="T3" fmla="*/ 8 h 983"/>
                <a:gd name="T4" fmla="*/ 44 w 105"/>
                <a:gd name="T5" fmla="*/ 3 h 983"/>
                <a:gd name="T6" fmla="*/ 49 w 105"/>
                <a:gd name="T7" fmla="*/ 1 h 983"/>
                <a:gd name="T8" fmla="*/ 55 w 105"/>
                <a:gd name="T9" fmla="*/ 0 h 983"/>
                <a:gd name="T10" fmla="*/ 61 w 105"/>
                <a:gd name="T11" fmla="*/ 1 h 983"/>
                <a:gd name="T12" fmla="*/ 68 w 105"/>
                <a:gd name="T13" fmla="*/ 3 h 983"/>
                <a:gd name="T14" fmla="*/ 75 w 105"/>
                <a:gd name="T15" fmla="*/ 8 h 983"/>
                <a:gd name="T16" fmla="*/ 83 w 105"/>
                <a:gd name="T17" fmla="*/ 14 h 983"/>
                <a:gd name="T18" fmla="*/ 89 w 105"/>
                <a:gd name="T19" fmla="*/ 257 h 983"/>
                <a:gd name="T20" fmla="*/ 93 w 105"/>
                <a:gd name="T21" fmla="*/ 499 h 983"/>
                <a:gd name="T22" fmla="*/ 99 w 105"/>
                <a:gd name="T23" fmla="*/ 741 h 983"/>
                <a:gd name="T24" fmla="*/ 105 w 105"/>
                <a:gd name="T25" fmla="*/ 983 h 983"/>
                <a:gd name="T26" fmla="*/ 91 w 105"/>
                <a:gd name="T27" fmla="*/ 983 h 983"/>
                <a:gd name="T28" fmla="*/ 78 w 105"/>
                <a:gd name="T29" fmla="*/ 983 h 983"/>
                <a:gd name="T30" fmla="*/ 66 w 105"/>
                <a:gd name="T31" fmla="*/ 983 h 983"/>
                <a:gd name="T32" fmla="*/ 53 w 105"/>
                <a:gd name="T33" fmla="*/ 983 h 983"/>
                <a:gd name="T34" fmla="*/ 39 w 105"/>
                <a:gd name="T35" fmla="*/ 983 h 983"/>
                <a:gd name="T36" fmla="*/ 26 w 105"/>
                <a:gd name="T37" fmla="*/ 983 h 983"/>
                <a:gd name="T38" fmla="*/ 14 w 105"/>
                <a:gd name="T39" fmla="*/ 983 h 983"/>
                <a:gd name="T40" fmla="*/ 0 w 105"/>
                <a:gd name="T41" fmla="*/ 983 h 983"/>
                <a:gd name="T42" fmla="*/ 7 w 105"/>
                <a:gd name="T43" fmla="*/ 741 h 983"/>
                <a:gd name="T44" fmla="*/ 15 w 105"/>
                <a:gd name="T45" fmla="*/ 499 h 983"/>
                <a:gd name="T46" fmla="*/ 22 w 105"/>
                <a:gd name="T47" fmla="*/ 257 h 983"/>
                <a:gd name="T48" fmla="*/ 30 w 105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983">
                  <a:moveTo>
                    <a:pt x="30" y="14"/>
                  </a:moveTo>
                  <a:lnTo>
                    <a:pt x="37" y="8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8" y="3"/>
                  </a:lnTo>
                  <a:lnTo>
                    <a:pt x="75" y="8"/>
                  </a:lnTo>
                  <a:lnTo>
                    <a:pt x="83" y="14"/>
                  </a:lnTo>
                  <a:lnTo>
                    <a:pt x="89" y="257"/>
                  </a:lnTo>
                  <a:lnTo>
                    <a:pt x="93" y="499"/>
                  </a:lnTo>
                  <a:lnTo>
                    <a:pt x="99" y="741"/>
                  </a:lnTo>
                  <a:lnTo>
                    <a:pt x="105" y="983"/>
                  </a:lnTo>
                  <a:lnTo>
                    <a:pt x="91" y="983"/>
                  </a:lnTo>
                  <a:lnTo>
                    <a:pt x="78" y="983"/>
                  </a:lnTo>
                  <a:lnTo>
                    <a:pt x="66" y="983"/>
                  </a:lnTo>
                  <a:lnTo>
                    <a:pt x="53" y="983"/>
                  </a:lnTo>
                  <a:lnTo>
                    <a:pt x="39" y="983"/>
                  </a:lnTo>
                  <a:lnTo>
                    <a:pt x="26" y="983"/>
                  </a:lnTo>
                  <a:lnTo>
                    <a:pt x="14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7" name="Freeform 191"/>
            <p:cNvSpPr>
              <a:spLocks/>
            </p:cNvSpPr>
            <p:nvPr/>
          </p:nvSpPr>
          <p:spPr bwMode="auto">
            <a:xfrm>
              <a:off x="6318366" y="4669420"/>
              <a:ext cx="23155" cy="269307"/>
            </a:xfrm>
            <a:custGeom>
              <a:avLst/>
              <a:gdLst>
                <a:gd name="T0" fmla="*/ 30 w 93"/>
                <a:gd name="T1" fmla="*/ 14 h 983"/>
                <a:gd name="T2" fmla="*/ 37 w 93"/>
                <a:gd name="T3" fmla="*/ 8 h 983"/>
                <a:gd name="T4" fmla="*/ 41 w 93"/>
                <a:gd name="T5" fmla="*/ 3 h 983"/>
                <a:gd name="T6" fmla="*/ 47 w 93"/>
                <a:gd name="T7" fmla="*/ 1 h 983"/>
                <a:gd name="T8" fmla="*/ 51 w 93"/>
                <a:gd name="T9" fmla="*/ 0 h 983"/>
                <a:gd name="T10" fmla="*/ 55 w 93"/>
                <a:gd name="T11" fmla="*/ 1 h 983"/>
                <a:gd name="T12" fmla="*/ 61 w 93"/>
                <a:gd name="T13" fmla="*/ 3 h 983"/>
                <a:gd name="T14" fmla="*/ 67 w 93"/>
                <a:gd name="T15" fmla="*/ 8 h 983"/>
                <a:gd name="T16" fmla="*/ 75 w 93"/>
                <a:gd name="T17" fmla="*/ 14 h 983"/>
                <a:gd name="T18" fmla="*/ 79 w 93"/>
                <a:gd name="T19" fmla="*/ 257 h 983"/>
                <a:gd name="T20" fmla="*/ 84 w 93"/>
                <a:gd name="T21" fmla="*/ 499 h 983"/>
                <a:gd name="T22" fmla="*/ 89 w 93"/>
                <a:gd name="T23" fmla="*/ 741 h 983"/>
                <a:gd name="T24" fmla="*/ 93 w 93"/>
                <a:gd name="T25" fmla="*/ 983 h 983"/>
                <a:gd name="T26" fmla="*/ 81 w 93"/>
                <a:gd name="T27" fmla="*/ 983 h 983"/>
                <a:gd name="T28" fmla="*/ 68 w 93"/>
                <a:gd name="T29" fmla="*/ 983 h 983"/>
                <a:gd name="T30" fmla="*/ 57 w 93"/>
                <a:gd name="T31" fmla="*/ 983 h 983"/>
                <a:gd name="T32" fmla="*/ 47 w 93"/>
                <a:gd name="T33" fmla="*/ 983 h 983"/>
                <a:gd name="T34" fmla="*/ 36 w 93"/>
                <a:gd name="T35" fmla="*/ 983 h 983"/>
                <a:gd name="T36" fmla="*/ 25 w 93"/>
                <a:gd name="T37" fmla="*/ 983 h 983"/>
                <a:gd name="T38" fmla="*/ 13 w 93"/>
                <a:gd name="T39" fmla="*/ 983 h 983"/>
                <a:gd name="T40" fmla="*/ 0 w 93"/>
                <a:gd name="T41" fmla="*/ 983 h 983"/>
                <a:gd name="T42" fmla="*/ 7 w 93"/>
                <a:gd name="T43" fmla="*/ 741 h 983"/>
                <a:gd name="T44" fmla="*/ 15 w 93"/>
                <a:gd name="T45" fmla="*/ 499 h 983"/>
                <a:gd name="T46" fmla="*/ 22 w 93"/>
                <a:gd name="T47" fmla="*/ 257 h 983"/>
                <a:gd name="T48" fmla="*/ 30 w 93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83">
                  <a:moveTo>
                    <a:pt x="30" y="14"/>
                  </a:moveTo>
                  <a:lnTo>
                    <a:pt x="37" y="8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75" y="14"/>
                  </a:lnTo>
                  <a:lnTo>
                    <a:pt x="79" y="257"/>
                  </a:lnTo>
                  <a:lnTo>
                    <a:pt x="84" y="499"/>
                  </a:lnTo>
                  <a:lnTo>
                    <a:pt x="89" y="741"/>
                  </a:lnTo>
                  <a:lnTo>
                    <a:pt x="93" y="983"/>
                  </a:lnTo>
                  <a:lnTo>
                    <a:pt x="81" y="983"/>
                  </a:lnTo>
                  <a:lnTo>
                    <a:pt x="68" y="983"/>
                  </a:lnTo>
                  <a:lnTo>
                    <a:pt x="57" y="983"/>
                  </a:lnTo>
                  <a:lnTo>
                    <a:pt x="47" y="983"/>
                  </a:lnTo>
                  <a:lnTo>
                    <a:pt x="36" y="983"/>
                  </a:lnTo>
                  <a:lnTo>
                    <a:pt x="25" y="983"/>
                  </a:lnTo>
                  <a:lnTo>
                    <a:pt x="13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8" name="Freeform 192"/>
            <p:cNvSpPr>
              <a:spLocks/>
            </p:cNvSpPr>
            <p:nvPr/>
          </p:nvSpPr>
          <p:spPr bwMode="auto">
            <a:xfrm>
              <a:off x="6318366" y="4669420"/>
              <a:ext cx="20199" cy="269307"/>
            </a:xfrm>
            <a:custGeom>
              <a:avLst/>
              <a:gdLst>
                <a:gd name="T0" fmla="*/ 30 w 81"/>
                <a:gd name="T1" fmla="*/ 14 h 983"/>
                <a:gd name="T2" fmla="*/ 36 w 81"/>
                <a:gd name="T3" fmla="*/ 8 h 983"/>
                <a:gd name="T4" fmla="*/ 40 w 81"/>
                <a:gd name="T5" fmla="*/ 3 h 983"/>
                <a:gd name="T6" fmla="*/ 44 w 81"/>
                <a:gd name="T7" fmla="*/ 1 h 983"/>
                <a:gd name="T8" fmla="*/ 47 w 81"/>
                <a:gd name="T9" fmla="*/ 0 h 983"/>
                <a:gd name="T10" fmla="*/ 49 w 81"/>
                <a:gd name="T11" fmla="*/ 1 h 983"/>
                <a:gd name="T12" fmla="*/ 54 w 81"/>
                <a:gd name="T13" fmla="*/ 3 h 983"/>
                <a:gd name="T14" fmla="*/ 59 w 81"/>
                <a:gd name="T15" fmla="*/ 8 h 983"/>
                <a:gd name="T16" fmla="*/ 67 w 81"/>
                <a:gd name="T17" fmla="*/ 14 h 983"/>
                <a:gd name="T18" fmla="*/ 70 w 81"/>
                <a:gd name="T19" fmla="*/ 257 h 983"/>
                <a:gd name="T20" fmla="*/ 74 w 81"/>
                <a:gd name="T21" fmla="*/ 499 h 983"/>
                <a:gd name="T22" fmla="*/ 77 w 81"/>
                <a:gd name="T23" fmla="*/ 741 h 983"/>
                <a:gd name="T24" fmla="*/ 81 w 81"/>
                <a:gd name="T25" fmla="*/ 983 h 983"/>
                <a:gd name="T26" fmla="*/ 68 w 81"/>
                <a:gd name="T27" fmla="*/ 983 h 983"/>
                <a:gd name="T28" fmla="*/ 57 w 81"/>
                <a:gd name="T29" fmla="*/ 983 h 983"/>
                <a:gd name="T30" fmla="*/ 48 w 81"/>
                <a:gd name="T31" fmla="*/ 983 h 983"/>
                <a:gd name="T32" fmla="*/ 40 w 81"/>
                <a:gd name="T33" fmla="*/ 983 h 983"/>
                <a:gd name="T34" fmla="*/ 32 w 81"/>
                <a:gd name="T35" fmla="*/ 983 h 983"/>
                <a:gd name="T36" fmla="*/ 23 w 81"/>
                <a:gd name="T37" fmla="*/ 983 h 983"/>
                <a:gd name="T38" fmla="*/ 13 w 81"/>
                <a:gd name="T39" fmla="*/ 983 h 983"/>
                <a:gd name="T40" fmla="*/ 0 w 81"/>
                <a:gd name="T41" fmla="*/ 983 h 983"/>
                <a:gd name="T42" fmla="*/ 7 w 81"/>
                <a:gd name="T43" fmla="*/ 741 h 983"/>
                <a:gd name="T44" fmla="*/ 15 w 81"/>
                <a:gd name="T45" fmla="*/ 499 h 983"/>
                <a:gd name="T46" fmla="*/ 22 w 81"/>
                <a:gd name="T47" fmla="*/ 257 h 983"/>
                <a:gd name="T48" fmla="*/ 30 w 81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983">
                  <a:moveTo>
                    <a:pt x="30" y="14"/>
                  </a:moveTo>
                  <a:lnTo>
                    <a:pt x="36" y="8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8"/>
                  </a:lnTo>
                  <a:lnTo>
                    <a:pt x="67" y="14"/>
                  </a:lnTo>
                  <a:lnTo>
                    <a:pt x="70" y="257"/>
                  </a:lnTo>
                  <a:lnTo>
                    <a:pt x="74" y="499"/>
                  </a:lnTo>
                  <a:lnTo>
                    <a:pt x="77" y="741"/>
                  </a:lnTo>
                  <a:lnTo>
                    <a:pt x="81" y="983"/>
                  </a:lnTo>
                  <a:lnTo>
                    <a:pt x="68" y="983"/>
                  </a:lnTo>
                  <a:lnTo>
                    <a:pt x="57" y="983"/>
                  </a:lnTo>
                  <a:lnTo>
                    <a:pt x="48" y="983"/>
                  </a:lnTo>
                  <a:lnTo>
                    <a:pt x="40" y="983"/>
                  </a:lnTo>
                  <a:lnTo>
                    <a:pt x="32" y="983"/>
                  </a:lnTo>
                  <a:lnTo>
                    <a:pt x="23" y="983"/>
                  </a:lnTo>
                  <a:lnTo>
                    <a:pt x="13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9" name="Freeform 193"/>
            <p:cNvSpPr>
              <a:spLocks/>
            </p:cNvSpPr>
            <p:nvPr/>
          </p:nvSpPr>
          <p:spPr bwMode="auto">
            <a:xfrm>
              <a:off x="6318366" y="4669420"/>
              <a:ext cx="17243" cy="269307"/>
            </a:xfrm>
            <a:custGeom>
              <a:avLst/>
              <a:gdLst>
                <a:gd name="T0" fmla="*/ 30 w 69"/>
                <a:gd name="T1" fmla="*/ 14 h 983"/>
                <a:gd name="T2" fmla="*/ 39 w 69"/>
                <a:gd name="T3" fmla="*/ 3 h 983"/>
                <a:gd name="T4" fmla="*/ 44 w 69"/>
                <a:gd name="T5" fmla="*/ 0 h 983"/>
                <a:gd name="T6" fmla="*/ 47 w 69"/>
                <a:gd name="T7" fmla="*/ 3 h 983"/>
                <a:gd name="T8" fmla="*/ 60 w 69"/>
                <a:gd name="T9" fmla="*/ 14 h 983"/>
                <a:gd name="T10" fmla="*/ 69 w 69"/>
                <a:gd name="T11" fmla="*/ 983 h 983"/>
                <a:gd name="T12" fmla="*/ 57 w 69"/>
                <a:gd name="T13" fmla="*/ 983 h 983"/>
                <a:gd name="T14" fmla="*/ 48 w 69"/>
                <a:gd name="T15" fmla="*/ 983 h 983"/>
                <a:gd name="T16" fmla="*/ 40 w 69"/>
                <a:gd name="T17" fmla="*/ 983 h 983"/>
                <a:gd name="T18" fmla="*/ 34 w 69"/>
                <a:gd name="T19" fmla="*/ 983 h 983"/>
                <a:gd name="T20" fmla="*/ 29 w 69"/>
                <a:gd name="T21" fmla="*/ 983 h 983"/>
                <a:gd name="T22" fmla="*/ 21 w 69"/>
                <a:gd name="T23" fmla="*/ 983 h 983"/>
                <a:gd name="T24" fmla="*/ 11 w 69"/>
                <a:gd name="T25" fmla="*/ 983 h 983"/>
                <a:gd name="T26" fmla="*/ 0 w 69"/>
                <a:gd name="T27" fmla="*/ 983 h 983"/>
                <a:gd name="T28" fmla="*/ 30 w 69"/>
                <a:gd name="T2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983">
                  <a:moveTo>
                    <a:pt x="30" y="14"/>
                  </a:moveTo>
                  <a:lnTo>
                    <a:pt x="39" y="3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69" y="983"/>
                  </a:lnTo>
                  <a:lnTo>
                    <a:pt x="57" y="983"/>
                  </a:lnTo>
                  <a:lnTo>
                    <a:pt x="48" y="983"/>
                  </a:lnTo>
                  <a:lnTo>
                    <a:pt x="40" y="983"/>
                  </a:lnTo>
                  <a:lnTo>
                    <a:pt x="34" y="983"/>
                  </a:lnTo>
                  <a:lnTo>
                    <a:pt x="29" y="983"/>
                  </a:lnTo>
                  <a:lnTo>
                    <a:pt x="21" y="983"/>
                  </a:lnTo>
                  <a:lnTo>
                    <a:pt x="11" y="983"/>
                  </a:lnTo>
                  <a:lnTo>
                    <a:pt x="0" y="98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0" name="Freeform 194"/>
            <p:cNvSpPr>
              <a:spLocks/>
            </p:cNvSpPr>
            <p:nvPr/>
          </p:nvSpPr>
          <p:spPr bwMode="auto">
            <a:xfrm>
              <a:off x="6376991" y="4704999"/>
              <a:ext cx="30052" cy="234275"/>
            </a:xfrm>
            <a:custGeom>
              <a:avLst/>
              <a:gdLst>
                <a:gd name="T0" fmla="*/ 26 w 122"/>
                <a:gd name="T1" fmla="*/ 12 h 854"/>
                <a:gd name="T2" fmla="*/ 33 w 122"/>
                <a:gd name="T3" fmla="*/ 7 h 854"/>
                <a:gd name="T4" fmla="*/ 41 w 122"/>
                <a:gd name="T5" fmla="*/ 3 h 854"/>
                <a:gd name="T6" fmla="*/ 50 w 122"/>
                <a:gd name="T7" fmla="*/ 1 h 854"/>
                <a:gd name="T8" fmla="*/ 58 w 122"/>
                <a:gd name="T9" fmla="*/ 0 h 854"/>
                <a:gd name="T10" fmla="*/ 67 w 122"/>
                <a:gd name="T11" fmla="*/ 1 h 854"/>
                <a:gd name="T12" fmla="*/ 76 w 122"/>
                <a:gd name="T13" fmla="*/ 3 h 854"/>
                <a:gd name="T14" fmla="*/ 86 w 122"/>
                <a:gd name="T15" fmla="*/ 7 h 854"/>
                <a:gd name="T16" fmla="*/ 94 w 122"/>
                <a:gd name="T17" fmla="*/ 12 h 854"/>
                <a:gd name="T18" fmla="*/ 122 w 122"/>
                <a:gd name="T19" fmla="*/ 854 h 854"/>
                <a:gd name="T20" fmla="*/ 110 w 122"/>
                <a:gd name="T21" fmla="*/ 854 h 854"/>
                <a:gd name="T22" fmla="*/ 95 w 122"/>
                <a:gd name="T23" fmla="*/ 854 h 854"/>
                <a:gd name="T24" fmla="*/ 79 w 122"/>
                <a:gd name="T25" fmla="*/ 854 h 854"/>
                <a:gd name="T26" fmla="*/ 61 w 122"/>
                <a:gd name="T27" fmla="*/ 854 h 854"/>
                <a:gd name="T28" fmla="*/ 44 w 122"/>
                <a:gd name="T29" fmla="*/ 854 h 854"/>
                <a:gd name="T30" fmla="*/ 28 w 122"/>
                <a:gd name="T31" fmla="*/ 854 h 854"/>
                <a:gd name="T32" fmla="*/ 13 w 122"/>
                <a:gd name="T33" fmla="*/ 854 h 854"/>
                <a:gd name="T34" fmla="*/ 0 w 122"/>
                <a:gd name="T35" fmla="*/ 854 h 854"/>
                <a:gd name="T36" fmla="*/ 26 w 122"/>
                <a:gd name="T37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854">
                  <a:moveTo>
                    <a:pt x="26" y="12"/>
                  </a:moveTo>
                  <a:lnTo>
                    <a:pt x="33" y="7"/>
                  </a:lnTo>
                  <a:lnTo>
                    <a:pt x="41" y="3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3"/>
                  </a:lnTo>
                  <a:lnTo>
                    <a:pt x="86" y="7"/>
                  </a:lnTo>
                  <a:lnTo>
                    <a:pt x="94" y="12"/>
                  </a:lnTo>
                  <a:lnTo>
                    <a:pt x="122" y="854"/>
                  </a:lnTo>
                  <a:lnTo>
                    <a:pt x="110" y="854"/>
                  </a:lnTo>
                  <a:lnTo>
                    <a:pt x="95" y="854"/>
                  </a:lnTo>
                  <a:lnTo>
                    <a:pt x="79" y="854"/>
                  </a:lnTo>
                  <a:lnTo>
                    <a:pt x="61" y="854"/>
                  </a:lnTo>
                  <a:lnTo>
                    <a:pt x="44" y="854"/>
                  </a:lnTo>
                  <a:lnTo>
                    <a:pt x="28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1" name="Freeform 195"/>
            <p:cNvSpPr>
              <a:spLocks/>
            </p:cNvSpPr>
            <p:nvPr/>
          </p:nvSpPr>
          <p:spPr bwMode="auto">
            <a:xfrm>
              <a:off x="6376991" y="4704999"/>
              <a:ext cx="27589" cy="234275"/>
            </a:xfrm>
            <a:custGeom>
              <a:avLst/>
              <a:gdLst>
                <a:gd name="T0" fmla="*/ 26 w 112"/>
                <a:gd name="T1" fmla="*/ 12 h 854"/>
                <a:gd name="T2" fmla="*/ 33 w 112"/>
                <a:gd name="T3" fmla="*/ 7 h 854"/>
                <a:gd name="T4" fmla="*/ 39 w 112"/>
                <a:gd name="T5" fmla="*/ 3 h 854"/>
                <a:gd name="T6" fmla="*/ 48 w 112"/>
                <a:gd name="T7" fmla="*/ 1 h 854"/>
                <a:gd name="T8" fmla="*/ 54 w 112"/>
                <a:gd name="T9" fmla="*/ 0 h 854"/>
                <a:gd name="T10" fmla="*/ 63 w 112"/>
                <a:gd name="T11" fmla="*/ 1 h 854"/>
                <a:gd name="T12" fmla="*/ 71 w 112"/>
                <a:gd name="T13" fmla="*/ 3 h 854"/>
                <a:gd name="T14" fmla="*/ 79 w 112"/>
                <a:gd name="T15" fmla="*/ 7 h 854"/>
                <a:gd name="T16" fmla="*/ 87 w 112"/>
                <a:gd name="T17" fmla="*/ 12 h 854"/>
                <a:gd name="T18" fmla="*/ 94 w 112"/>
                <a:gd name="T19" fmla="*/ 223 h 854"/>
                <a:gd name="T20" fmla="*/ 99 w 112"/>
                <a:gd name="T21" fmla="*/ 433 h 854"/>
                <a:gd name="T22" fmla="*/ 105 w 112"/>
                <a:gd name="T23" fmla="*/ 643 h 854"/>
                <a:gd name="T24" fmla="*/ 112 w 112"/>
                <a:gd name="T25" fmla="*/ 854 h 854"/>
                <a:gd name="T26" fmla="*/ 99 w 112"/>
                <a:gd name="T27" fmla="*/ 854 h 854"/>
                <a:gd name="T28" fmla="*/ 86 w 112"/>
                <a:gd name="T29" fmla="*/ 854 h 854"/>
                <a:gd name="T30" fmla="*/ 71 w 112"/>
                <a:gd name="T31" fmla="*/ 854 h 854"/>
                <a:gd name="T32" fmla="*/ 57 w 112"/>
                <a:gd name="T33" fmla="*/ 854 h 854"/>
                <a:gd name="T34" fmla="*/ 42 w 112"/>
                <a:gd name="T35" fmla="*/ 854 h 854"/>
                <a:gd name="T36" fmla="*/ 27 w 112"/>
                <a:gd name="T37" fmla="*/ 854 h 854"/>
                <a:gd name="T38" fmla="*/ 13 w 112"/>
                <a:gd name="T39" fmla="*/ 854 h 854"/>
                <a:gd name="T40" fmla="*/ 0 w 112"/>
                <a:gd name="T41" fmla="*/ 854 h 854"/>
                <a:gd name="T42" fmla="*/ 6 w 112"/>
                <a:gd name="T43" fmla="*/ 643 h 854"/>
                <a:gd name="T44" fmla="*/ 13 w 112"/>
                <a:gd name="T45" fmla="*/ 433 h 854"/>
                <a:gd name="T46" fmla="*/ 20 w 112"/>
                <a:gd name="T47" fmla="*/ 223 h 854"/>
                <a:gd name="T48" fmla="*/ 26 w 112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854">
                  <a:moveTo>
                    <a:pt x="26" y="12"/>
                  </a:moveTo>
                  <a:lnTo>
                    <a:pt x="33" y="7"/>
                  </a:lnTo>
                  <a:lnTo>
                    <a:pt x="39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7"/>
                  </a:lnTo>
                  <a:lnTo>
                    <a:pt x="87" y="12"/>
                  </a:lnTo>
                  <a:lnTo>
                    <a:pt x="94" y="223"/>
                  </a:lnTo>
                  <a:lnTo>
                    <a:pt x="99" y="433"/>
                  </a:lnTo>
                  <a:lnTo>
                    <a:pt x="105" y="643"/>
                  </a:lnTo>
                  <a:lnTo>
                    <a:pt x="112" y="854"/>
                  </a:lnTo>
                  <a:lnTo>
                    <a:pt x="99" y="854"/>
                  </a:lnTo>
                  <a:lnTo>
                    <a:pt x="86" y="854"/>
                  </a:lnTo>
                  <a:lnTo>
                    <a:pt x="71" y="854"/>
                  </a:lnTo>
                  <a:lnTo>
                    <a:pt x="57" y="854"/>
                  </a:lnTo>
                  <a:lnTo>
                    <a:pt x="42" y="854"/>
                  </a:lnTo>
                  <a:lnTo>
                    <a:pt x="27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2" name="Freeform 196"/>
            <p:cNvSpPr>
              <a:spLocks/>
            </p:cNvSpPr>
            <p:nvPr/>
          </p:nvSpPr>
          <p:spPr bwMode="auto">
            <a:xfrm>
              <a:off x="6376991" y="4704999"/>
              <a:ext cx="25125" cy="234275"/>
            </a:xfrm>
            <a:custGeom>
              <a:avLst/>
              <a:gdLst>
                <a:gd name="T0" fmla="*/ 26 w 102"/>
                <a:gd name="T1" fmla="*/ 12 h 854"/>
                <a:gd name="T2" fmla="*/ 33 w 102"/>
                <a:gd name="T3" fmla="*/ 7 h 854"/>
                <a:gd name="T4" fmla="*/ 38 w 102"/>
                <a:gd name="T5" fmla="*/ 3 h 854"/>
                <a:gd name="T6" fmla="*/ 45 w 102"/>
                <a:gd name="T7" fmla="*/ 1 h 854"/>
                <a:gd name="T8" fmla="*/ 51 w 102"/>
                <a:gd name="T9" fmla="*/ 0 h 854"/>
                <a:gd name="T10" fmla="*/ 58 w 102"/>
                <a:gd name="T11" fmla="*/ 1 h 854"/>
                <a:gd name="T12" fmla="*/ 65 w 102"/>
                <a:gd name="T13" fmla="*/ 3 h 854"/>
                <a:gd name="T14" fmla="*/ 72 w 102"/>
                <a:gd name="T15" fmla="*/ 7 h 854"/>
                <a:gd name="T16" fmla="*/ 79 w 102"/>
                <a:gd name="T17" fmla="*/ 12 h 854"/>
                <a:gd name="T18" fmla="*/ 84 w 102"/>
                <a:gd name="T19" fmla="*/ 223 h 854"/>
                <a:gd name="T20" fmla="*/ 90 w 102"/>
                <a:gd name="T21" fmla="*/ 433 h 854"/>
                <a:gd name="T22" fmla="*/ 96 w 102"/>
                <a:gd name="T23" fmla="*/ 643 h 854"/>
                <a:gd name="T24" fmla="*/ 102 w 102"/>
                <a:gd name="T25" fmla="*/ 854 h 854"/>
                <a:gd name="T26" fmla="*/ 89 w 102"/>
                <a:gd name="T27" fmla="*/ 854 h 854"/>
                <a:gd name="T28" fmla="*/ 76 w 102"/>
                <a:gd name="T29" fmla="*/ 854 h 854"/>
                <a:gd name="T30" fmla="*/ 64 w 102"/>
                <a:gd name="T31" fmla="*/ 854 h 854"/>
                <a:gd name="T32" fmla="*/ 51 w 102"/>
                <a:gd name="T33" fmla="*/ 854 h 854"/>
                <a:gd name="T34" fmla="*/ 38 w 102"/>
                <a:gd name="T35" fmla="*/ 854 h 854"/>
                <a:gd name="T36" fmla="*/ 26 w 102"/>
                <a:gd name="T37" fmla="*/ 854 h 854"/>
                <a:gd name="T38" fmla="*/ 13 w 102"/>
                <a:gd name="T39" fmla="*/ 854 h 854"/>
                <a:gd name="T40" fmla="*/ 0 w 102"/>
                <a:gd name="T41" fmla="*/ 854 h 854"/>
                <a:gd name="T42" fmla="*/ 6 w 102"/>
                <a:gd name="T43" fmla="*/ 643 h 854"/>
                <a:gd name="T44" fmla="*/ 13 w 102"/>
                <a:gd name="T45" fmla="*/ 433 h 854"/>
                <a:gd name="T46" fmla="*/ 20 w 102"/>
                <a:gd name="T47" fmla="*/ 223 h 854"/>
                <a:gd name="T48" fmla="*/ 26 w 102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854">
                  <a:moveTo>
                    <a:pt x="26" y="12"/>
                  </a:moveTo>
                  <a:lnTo>
                    <a:pt x="33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7"/>
                  </a:lnTo>
                  <a:lnTo>
                    <a:pt x="79" y="12"/>
                  </a:lnTo>
                  <a:lnTo>
                    <a:pt x="84" y="223"/>
                  </a:lnTo>
                  <a:lnTo>
                    <a:pt x="90" y="433"/>
                  </a:lnTo>
                  <a:lnTo>
                    <a:pt x="96" y="643"/>
                  </a:lnTo>
                  <a:lnTo>
                    <a:pt x="102" y="854"/>
                  </a:lnTo>
                  <a:lnTo>
                    <a:pt x="89" y="854"/>
                  </a:lnTo>
                  <a:lnTo>
                    <a:pt x="76" y="854"/>
                  </a:lnTo>
                  <a:lnTo>
                    <a:pt x="64" y="854"/>
                  </a:lnTo>
                  <a:lnTo>
                    <a:pt x="51" y="854"/>
                  </a:lnTo>
                  <a:lnTo>
                    <a:pt x="38" y="854"/>
                  </a:lnTo>
                  <a:lnTo>
                    <a:pt x="26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42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3" name="Freeform 197"/>
            <p:cNvSpPr>
              <a:spLocks/>
            </p:cNvSpPr>
            <p:nvPr/>
          </p:nvSpPr>
          <p:spPr bwMode="auto">
            <a:xfrm>
              <a:off x="6376991" y="4704999"/>
              <a:ext cx="22662" cy="234275"/>
            </a:xfrm>
            <a:custGeom>
              <a:avLst/>
              <a:gdLst>
                <a:gd name="T0" fmla="*/ 26 w 91"/>
                <a:gd name="T1" fmla="*/ 12 h 854"/>
                <a:gd name="T2" fmla="*/ 31 w 91"/>
                <a:gd name="T3" fmla="*/ 7 h 854"/>
                <a:gd name="T4" fmla="*/ 37 w 91"/>
                <a:gd name="T5" fmla="*/ 3 h 854"/>
                <a:gd name="T6" fmla="*/ 43 w 91"/>
                <a:gd name="T7" fmla="*/ 1 h 854"/>
                <a:gd name="T8" fmla="*/ 48 w 91"/>
                <a:gd name="T9" fmla="*/ 0 h 854"/>
                <a:gd name="T10" fmla="*/ 53 w 91"/>
                <a:gd name="T11" fmla="*/ 1 h 854"/>
                <a:gd name="T12" fmla="*/ 59 w 91"/>
                <a:gd name="T13" fmla="*/ 3 h 854"/>
                <a:gd name="T14" fmla="*/ 66 w 91"/>
                <a:gd name="T15" fmla="*/ 7 h 854"/>
                <a:gd name="T16" fmla="*/ 73 w 91"/>
                <a:gd name="T17" fmla="*/ 12 h 854"/>
                <a:gd name="T18" fmla="*/ 77 w 91"/>
                <a:gd name="T19" fmla="*/ 223 h 854"/>
                <a:gd name="T20" fmla="*/ 82 w 91"/>
                <a:gd name="T21" fmla="*/ 433 h 854"/>
                <a:gd name="T22" fmla="*/ 87 w 91"/>
                <a:gd name="T23" fmla="*/ 643 h 854"/>
                <a:gd name="T24" fmla="*/ 91 w 91"/>
                <a:gd name="T25" fmla="*/ 854 h 854"/>
                <a:gd name="T26" fmla="*/ 80 w 91"/>
                <a:gd name="T27" fmla="*/ 854 h 854"/>
                <a:gd name="T28" fmla="*/ 68 w 91"/>
                <a:gd name="T29" fmla="*/ 854 h 854"/>
                <a:gd name="T30" fmla="*/ 57 w 91"/>
                <a:gd name="T31" fmla="*/ 854 h 854"/>
                <a:gd name="T32" fmla="*/ 46 w 91"/>
                <a:gd name="T33" fmla="*/ 854 h 854"/>
                <a:gd name="T34" fmla="*/ 35 w 91"/>
                <a:gd name="T35" fmla="*/ 854 h 854"/>
                <a:gd name="T36" fmla="*/ 23 w 91"/>
                <a:gd name="T37" fmla="*/ 854 h 854"/>
                <a:gd name="T38" fmla="*/ 12 w 91"/>
                <a:gd name="T39" fmla="*/ 854 h 854"/>
                <a:gd name="T40" fmla="*/ 0 w 91"/>
                <a:gd name="T41" fmla="*/ 854 h 854"/>
                <a:gd name="T42" fmla="*/ 6 w 91"/>
                <a:gd name="T43" fmla="*/ 643 h 854"/>
                <a:gd name="T44" fmla="*/ 13 w 91"/>
                <a:gd name="T45" fmla="*/ 433 h 854"/>
                <a:gd name="T46" fmla="*/ 20 w 91"/>
                <a:gd name="T47" fmla="*/ 223 h 854"/>
                <a:gd name="T48" fmla="*/ 26 w 91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854">
                  <a:moveTo>
                    <a:pt x="26" y="12"/>
                  </a:moveTo>
                  <a:lnTo>
                    <a:pt x="31" y="7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7" y="223"/>
                  </a:lnTo>
                  <a:lnTo>
                    <a:pt x="82" y="433"/>
                  </a:lnTo>
                  <a:lnTo>
                    <a:pt x="87" y="643"/>
                  </a:lnTo>
                  <a:lnTo>
                    <a:pt x="91" y="854"/>
                  </a:lnTo>
                  <a:lnTo>
                    <a:pt x="80" y="854"/>
                  </a:lnTo>
                  <a:lnTo>
                    <a:pt x="68" y="854"/>
                  </a:lnTo>
                  <a:lnTo>
                    <a:pt x="57" y="854"/>
                  </a:lnTo>
                  <a:lnTo>
                    <a:pt x="46" y="854"/>
                  </a:lnTo>
                  <a:lnTo>
                    <a:pt x="35" y="854"/>
                  </a:lnTo>
                  <a:lnTo>
                    <a:pt x="23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4" name="Freeform 198"/>
            <p:cNvSpPr>
              <a:spLocks/>
            </p:cNvSpPr>
            <p:nvPr/>
          </p:nvSpPr>
          <p:spPr bwMode="auto">
            <a:xfrm>
              <a:off x="6376991" y="4704999"/>
              <a:ext cx="19706" cy="234275"/>
            </a:xfrm>
            <a:custGeom>
              <a:avLst/>
              <a:gdLst>
                <a:gd name="T0" fmla="*/ 26 w 81"/>
                <a:gd name="T1" fmla="*/ 12 h 854"/>
                <a:gd name="T2" fmla="*/ 31 w 81"/>
                <a:gd name="T3" fmla="*/ 7 h 854"/>
                <a:gd name="T4" fmla="*/ 36 w 81"/>
                <a:gd name="T5" fmla="*/ 3 h 854"/>
                <a:gd name="T6" fmla="*/ 41 w 81"/>
                <a:gd name="T7" fmla="*/ 1 h 854"/>
                <a:gd name="T8" fmla="*/ 44 w 81"/>
                <a:gd name="T9" fmla="*/ 0 h 854"/>
                <a:gd name="T10" fmla="*/ 49 w 81"/>
                <a:gd name="T11" fmla="*/ 1 h 854"/>
                <a:gd name="T12" fmla="*/ 53 w 81"/>
                <a:gd name="T13" fmla="*/ 3 h 854"/>
                <a:gd name="T14" fmla="*/ 59 w 81"/>
                <a:gd name="T15" fmla="*/ 7 h 854"/>
                <a:gd name="T16" fmla="*/ 66 w 81"/>
                <a:gd name="T17" fmla="*/ 12 h 854"/>
                <a:gd name="T18" fmla="*/ 69 w 81"/>
                <a:gd name="T19" fmla="*/ 223 h 854"/>
                <a:gd name="T20" fmla="*/ 74 w 81"/>
                <a:gd name="T21" fmla="*/ 433 h 854"/>
                <a:gd name="T22" fmla="*/ 77 w 81"/>
                <a:gd name="T23" fmla="*/ 643 h 854"/>
                <a:gd name="T24" fmla="*/ 81 w 81"/>
                <a:gd name="T25" fmla="*/ 854 h 854"/>
                <a:gd name="T26" fmla="*/ 69 w 81"/>
                <a:gd name="T27" fmla="*/ 854 h 854"/>
                <a:gd name="T28" fmla="*/ 59 w 81"/>
                <a:gd name="T29" fmla="*/ 854 h 854"/>
                <a:gd name="T30" fmla="*/ 50 w 81"/>
                <a:gd name="T31" fmla="*/ 854 h 854"/>
                <a:gd name="T32" fmla="*/ 41 w 81"/>
                <a:gd name="T33" fmla="*/ 854 h 854"/>
                <a:gd name="T34" fmla="*/ 31 w 81"/>
                <a:gd name="T35" fmla="*/ 854 h 854"/>
                <a:gd name="T36" fmla="*/ 22 w 81"/>
                <a:gd name="T37" fmla="*/ 854 h 854"/>
                <a:gd name="T38" fmla="*/ 12 w 81"/>
                <a:gd name="T39" fmla="*/ 854 h 854"/>
                <a:gd name="T40" fmla="*/ 0 w 81"/>
                <a:gd name="T41" fmla="*/ 854 h 854"/>
                <a:gd name="T42" fmla="*/ 6 w 81"/>
                <a:gd name="T43" fmla="*/ 643 h 854"/>
                <a:gd name="T44" fmla="*/ 13 w 81"/>
                <a:gd name="T45" fmla="*/ 433 h 854"/>
                <a:gd name="T46" fmla="*/ 20 w 81"/>
                <a:gd name="T47" fmla="*/ 223 h 854"/>
                <a:gd name="T48" fmla="*/ 26 w 81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854">
                  <a:moveTo>
                    <a:pt x="26" y="12"/>
                  </a:moveTo>
                  <a:lnTo>
                    <a:pt x="31" y="7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69" y="223"/>
                  </a:lnTo>
                  <a:lnTo>
                    <a:pt x="74" y="433"/>
                  </a:lnTo>
                  <a:lnTo>
                    <a:pt x="77" y="643"/>
                  </a:lnTo>
                  <a:lnTo>
                    <a:pt x="81" y="854"/>
                  </a:lnTo>
                  <a:lnTo>
                    <a:pt x="69" y="854"/>
                  </a:lnTo>
                  <a:lnTo>
                    <a:pt x="59" y="854"/>
                  </a:lnTo>
                  <a:lnTo>
                    <a:pt x="50" y="854"/>
                  </a:lnTo>
                  <a:lnTo>
                    <a:pt x="41" y="854"/>
                  </a:lnTo>
                  <a:lnTo>
                    <a:pt x="31" y="854"/>
                  </a:lnTo>
                  <a:lnTo>
                    <a:pt x="22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5" name="Freeform 199"/>
            <p:cNvSpPr>
              <a:spLocks/>
            </p:cNvSpPr>
            <p:nvPr/>
          </p:nvSpPr>
          <p:spPr bwMode="auto">
            <a:xfrm>
              <a:off x="6376991" y="4704999"/>
              <a:ext cx="17243" cy="234275"/>
            </a:xfrm>
            <a:custGeom>
              <a:avLst/>
              <a:gdLst>
                <a:gd name="T0" fmla="*/ 26 w 71"/>
                <a:gd name="T1" fmla="*/ 12 h 854"/>
                <a:gd name="T2" fmla="*/ 35 w 71"/>
                <a:gd name="T3" fmla="*/ 3 h 854"/>
                <a:gd name="T4" fmla="*/ 41 w 71"/>
                <a:gd name="T5" fmla="*/ 0 h 854"/>
                <a:gd name="T6" fmla="*/ 48 w 71"/>
                <a:gd name="T7" fmla="*/ 3 h 854"/>
                <a:gd name="T8" fmla="*/ 59 w 71"/>
                <a:gd name="T9" fmla="*/ 12 h 854"/>
                <a:gd name="T10" fmla="*/ 61 w 71"/>
                <a:gd name="T11" fmla="*/ 223 h 854"/>
                <a:gd name="T12" fmla="*/ 65 w 71"/>
                <a:gd name="T13" fmla="*/ 433 h 854"/>
                <a:gd name="T14" fmla="*/ 67 w 71"/>
                <a:gd name="T15" fmla="*/ 643 h 854"/>
                <a:gd name="T16" fmla="*/ 71 w 71"/>
                <a:gd name="T17" fmla="*/ 854 h 854"/>
                <a:gd name="T18" fmla="*/ 60 w 71"/>
                <a:gd name="T19" fmla="*/ 854 h 854"/>
                <a:gd name="T20" fmla="*/ 51 w 71"/>
                <a:gd name="T21" fmla="*/ 854 h 854"/>
                <a:gd name="T22" fmla="*/ 43 w 71"/>
                <a:gd name="T23" fmla="*/ 854 h 854"/>
                <a:gd name="T24" fmla="*/ 36 w 71"/>
                <a:gd name="T25" fmla="*/ 854 h 854"/>
                <a:gd name="T26" fmla="*/ 28 w 71"/>
                <a:gd name="T27" fmla="*/ 854 h 854"/>
                <a:gd name="T28" fmla="*/ 21 w 71"/>
                <a:gd name="T29" fmla="*/ 854 h 854"/>
                <a:gd name="T30" fmla="*/ 12 w 71"/>
                <a:gd name="T31" fmla="*/ 854 h 854"/>
                <a:gd name="T32" fmla="*/ 0 w 71"/>
                <a:gd name="T33" fmla="*/ 854 h 854"/>
                <a:gd name="T34" fmla="*/ 6 w 71"/>
                <a:gd name="T35" fmla="*/ 643 h 854"/>
                <a:gd name="T36" fmla="*/ 13 w 71"/>
                <a:gd name="T37" fmla="*/ 433 h 854"/>
                <a:gd name="T38" fmla="*/ 20 w 71"/>
                <a:gd name="T39" fmla="*/ 223 h 854"/>
                <a:gd name="T40" fmla="*/ 26 w 71"/>
                <a:gd name="T41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854">
                  <a:moveTo>
                    <a:pt x="26" y="12"/>
                  </a:moveTo>
                  <a:lnTo>
                    <a:pt x="35" y="3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9" y="12"/>
                  </a:lnTo>
                  <a:lnTo>
                    <a:pt x="61" y="223"/>
                  </a:lnTo>
                  <a:lnTo>
                    <a:pt x="65" y="433"/>
                  </a:lnTo>
                  <a:lnTo>
                    <a:pt x="67" y="643"/>
                  </a:lnTo>
                  <a:lnTo>
                    <a:pt x="71" y="854"/>
                  </a:lnTo>
                  <a:lnTo>
                    <a:pt x="60" y="854"/>
                  </a:lnTo>
                  <a:lnTo>
                    <a:pt x="51" y="854"/>
                  </a:lnTo>
                  <a:lnTo>
                    <a:pt x="43" y="854"/>
                  </a:lnTo>
                  <a:lnTo>
                    <a:pt x="36" y="854"/>
                  </a:lnTo>
                  <a:lnTo>
                    <a:pt x="28" y="854"/>
                  </a:lnTo>
                  <a:lnTo>
                    <a:pt x="21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6" name="Freeform 200"/>
            <p:cNvSpPr>
              <a:spLocks/>
            </p:cNvSpPr>
            <p:nvPr/>
          </p:nvSpPr>
          <p:spPr bwMode="auto">
            <a:xfrm>
              <a:off x="6376991" y="4704999"/>
              <a:ext cx="14780" cy="234275"/>
            </a:xfrm>
            <a:custGeom>
              <a:avLst/>
              <a:gdLst>
                <a:gd name="T0" fmla="*/ 26 w 60"/>
                <a:gd name="T1" fmla="*/ 12 h 854"/>
                <a:gd name="T2" fmla="*/ 34 w 60"/>
                <a:gd name="T3" fmla="*/ 3 h 854"/>
                <a:gd name="T4" fmla="*/ 37 w 60"/>
                <a:gd name="T5" fmla="*/ 0 h 854"/>
                <a:gd name="T6" fmla="*/ 42 w 60"/>
                <a:gd name="T7" fmla="*/ 3 h 854"/>
                <a:gd name="T8" fmla="*/ 52 w 60"/>
                <a:gd name="T9" fmla="*/ 12 h 854"/>
                <a:gd name="T10" fmla="*/ 60 w 60"/>
                <a:gd name="T11" fmla="*/ 854 h 854"/>
                <a:gd name="T12" fmla="*/ 50 w 60"/>
                <a:gd name="T13" fmla="*/ 854 h 854"/>
                <a:gd name="T14" fmla="*/ 42 w 60"/>
                <a:gd name="T15" fmla="*/ 854 h 854"/>
                <a:gd name="T16" fmla="*/ 36 w 60"/>
                <a:gd name="T17" fmla="*/ 854 h 854"/>
                <a:gd name="T18" fmla="*/ 30 w 60"/>
                <a:gd name="T19" fmla="*/ 854 h 854"/>
                <a:gd name="T20" fmla="*/ 24 w 60"/>
                <a:gd name="T21" fmla="*/ 854 h 854"/>
                <a:gd name="T22" fmla="*/ 19 w 60"/>
                <a:gd name="T23" fmla="*/ 854 h 854"/>
                <a:gd name="T24" fmla="*/ 11 w 60"/>
                <a:gd name="T25" fmla="*/ 854 h 854"/>
                <a:gd name="T26" fmla="*/ 0 w 60"/>
                <a:gd name="T27" fmla="*/ 854 h 854"/>
                <a:gd name="T28" fmla="*/ 26 w 60"/>
                <a:gd name="T2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854">
                  <a:moveTo>
                    <a:pt x="26" y="12"/>
                  </a:moveTo>
                  <a:lnTo>
                    <a:pt x="34" y="3"/>
                  </a:lnTo>
                  <a:lnTo>
                    <a:pt x="37" y="0"/>
                  </a:lnTo>
                  <a:lnTo>
                    <a:pt x="42" y="3"/>
                  </a:lnTo>
                  <a:lnTo>
                    <a:pt x="52" y="12"/>
                  </a:lnTo>
                  <a:lnTo>
                    <a:pt x="60" y="854"/>
                  </a:lnTo>
                  <a:lnTo>
                    <a:pt x="50" y="854"/>
                  </a:lnTo>
                  <a:lnTo>
                    <a:pt x="42" y="854"/>
                  </a:lnTo>
                  <a:lnTo>
                    <a:pt x="36" y="854"/>
                  </a:lnTo>
                  <a:lnTo>
                    <a:pt x="30" y="854"/>
                  </a:lnTo>
                  <a:lnTo>
                    <a:pt x="24" y="854"/>
                  </a:lnTo>
                  <a:lnTo>
                    <a:pt x="19" y="854"/>
                  </a:lnTo>
                  <a:lnTo>
                    <a:pt x="11" y="854"/>
                  </a:lnTo>
                  <a:lnTo>
                    <a:pt x="0" y="85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7" name="Freeform 201"/>
            <p:cNvSpPr>
              <a:spLocks/>
            </p:cNvSpPr>
            <p:nvPr/>
          </p:nvSpPr>
          <p:spPr bwMode="auto">
            <a:xfrm>
              <a:off x="6289299" y="4734557"/>
              <a:ext cx="26111" cy="204170"/>
            </a:xfrm>
            <a:custGeom>
              <a:avLst/>
              <a:gdLst>
                <a:gd name="T0" fmla="*/ 23 w 107"/>
                <a:gd name="T1" fmla="*/ 10 h 746"/>
                <a:gd name="T2" fmla="*/ 29 w 107"/>
                <a:gd name="T3" fmla="*/ 5 h 746"/>
                <a:gd name="T4" fmla="*/ 36 w 107"/>
                <a:gd name="T5" fmla="*/ 2 h 746"/>
                <a:gd name="T6" fmla="*/ 44 w 107"/>
                <a:gd name="T7" fmla="*/ 1 h 746"/>
                <a:gd name="T8" fmla="*/ 51 w 107"/>
                <a:gd name="T9" fmla="*/ 0 h 746"/>
                <a:gd name="T10" fmla="*/ 59 w 107"/>
                <a:gd name="T11" fmla="*/ 1 h 746"/>
                <a:gd name="T12" fmla="*/ 67 w 107"/>
                <a:gd name="T13" fmla="*/ 2 h 746"/>
                <a:gd name="T14" fmla="*/ 75 w 107"/>
                <a:gd name="T15" fmla="*/ 5 h 746"/>
                <a:gd name="T16" fmla="*/ 82 w 107"/>
                <a:gd name="T17" fmla="*/ 10 h 746"/>
                <a:gd name="T18" fmla="*/ 107 w 107"/>
                <a:gd name="T19" fmla="*/ 746 h 746"/>
                <a:gd name="T20" fmla="*/ 96 w 107"/>
                <a:gd name="T21" fmla="*/ 746 h 746"/>
                <a:gd name="T22" fmla="*/ 82 w 107"/>
                <a:gd name="T23" fmla="*/ 746 h 746"/>
                <a:gd name="T24" fmla="*/ 68 w 107"/>
                <a:gd name="T25" fmla="*/ 746 h 746"/>
                <a:gd name="T26" fmla="*/ 53 w 107"/>
                <a:gd name="T27" fmla="*/ 746 h 746"/>
                <a:gd name="T28" fmla="*/ 38 w 107"/>
                <a:gd name="T29" fmla="*/ 746 h 746"/>
                <a:gd name="T30" fmla="*/ 24 w 107"/>
                <a:gd name="T31" fmla="*/ 746 h 746"/>
                <a:gd name="T32" fmla="*/ 12 w 107"/>
                <a:gd name="T33" fmla="*/ 746 h 746"/>
                <a:gd name="T34" fmla="*/ 0 w 107"/>
                <a:gd name="T35" fmla="*/ 746 h 746"/>
                <a:gd name="T36" fmla="*/ 23 w 107"/>
                <a:gd name="T37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746">
                  <a:moveTo>
                    <a:pt x="23" y="10"/>
                  </a:moveTo>
                  <a:lnTo>
                    <a:pt x="29" y="5"/>
                  </a:lnTo>
                  <a:lnTo>
                    <a:pt x="36" y="2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7" y="2"/>
                  </a:lnTo>
                  <a:lnTo>
                    <a:pt x="75" y="5"/>
                  </a:lnTo>
                  <a:lnTo>
                    <a:pt x="82" y="10"/>
                  </a:lnTo>
                  <a:lnTo>
                    <a:pt x="107" y="746"/>
                  </a:lnTo>
                  <a:lnTo>
                    <a:pt x="96" y="746"/>
                  </a:lnTo>
                  <a:lnTo>
                    <a:pt x="82" y="746"/>
                  </a:lnTo>
                  <a:lnTo>
                    <a:pt x="68" y="746"/>
                  </a:lnTo>
                  <a:lnTo>
                    <a:pt x="53" y="746"/>
                  </a:lnTo>
                  <a:lnTo>
                    <a:pt x="38" y="746"/>
                  </a:lnTo>
                  <a:lnTo>
                    <a:pt x="24" y="746"/>
                  </a:lnTo>
                  <a:lnTo>
                    <a:pt x="12" y="746"/>
                  </a:lnTo>
                  <a:lnTo>
                    <a:pt x="0" y="746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8" name="Freeform 202"/>
            <p:cNvSpPr>
              <a:spLocks/>
            </p:cNvSpPr>
            <p:nvPr/>
          </p:nvSpPr>
          <p:spPr bwMode="auto">
            <a:xfrm>
              <a:off x="6289299" y="4734557"/>
              <a:ext cx="23647" cy="204170"/>
            </a:xfrm>
            <a:custGeom>
              <a:avLst/>
              <a:gdLst>
                <a:gd name="T0" fmla="*/ 23 w 98"/>
                <a:gd name="T1" fmla="*/ 10 h 746"/>
                <a:gd name="T2" fmla="*/ 29 w 98"/>
                <a:gd name="T3" fmla="*/ 5 h 746"/>
                <a:gd name="T4" fmla="*/ 35 w 98"/>
                <a:gd name="T5" fmla="*/ 2 h 746"/>
                <a:gd name="T6" fmla="*/ 41 w 98"/>
                <a:gd name="T7" fmla="*/ 1 h 746"/>
                <a:gd name="T8" fmla="*/ 48 w 98"/>
                <a:gd name="T9" fmla="*/ 0 h 746"/>
                <a:gd name="T10" fmla="*/ 55 w 98"/>
                <a:gd name="T11" fmla="*/ 1 h 746"/>
                <a:gd name="T12" fmla="*/ 61 w 98"/>
                <a:gd name="T13" fmla="*/ 2 h 746"/>
                <a:gd name="T14" fmla="*/ 68 w 98"/>
                <a:gd name="T15" fmla="*/ 5 h 746"/>
                <a:gd name="T16" fmla="*/ 75 w 98"/>
                <a:gd name="T17" fmla="*/ 10 h 746"/>
                <a:gd name="T18" fmla="*/ 81 w 98"/>
                <a:gd name="T19" fmla="*/ 194 h 746"/>
                <a:gd name="T20" fmla="*/ 86 w 98"/>
                <a:gd name="T21" fmla="*/ 377 h 746"/>
                <a:gd name="T22" fmla="*/ 92 w 98"/>
                <a:gd name="T23" fmla="*/ 562 h 746"/>
                <a:gd name="T24" fmla="*/ 98 w 98"/>
                <a:gd name="T25" fmla="*/ 746 h 746"/>
                <a:gd name="T26" fmla="*/ 86 w 98"/>
                <a:gd name="T27" fmla="*/ 746 h 746"/>
                <a:gd name="T28" fmla="*/ 75 w 98"/>
                <a:gd name="T29" fmla="*/ 746 h 746"/>
                <a:gd name="T30" fmla="*/ 62 w 98"/>
                <a:gd name="T31" fmla="*/ 746 h 746"/>
                <a:gd name="T32" fmla="*/ 50 w 98"/>
                <a:gd name="T33" fmla="*/ 746 h 746"/>
                <a:gd name="T34" fmla="*/ 36 w 98"/>
                <a:gd name="T35" fmla="*/ 746 h 746"/>
                <a:gd name="T36" fmla="*/ 23 w 98"/>
                <a:gd name="T37" fmla="*/ 746 h 746"/>
                <a:gd name="T38" fmla="*/ 12 w 98"/>
                <a:gd name="T39" fmla="*/ 746 h 746"/>
                <a:gd name="T40" fmla="*/ 0 w 98"/>
                <a:gd name="T41" fmla="*/ 746 h 746"/>
                <a:gd name="T42" fmla="*/ 6 w 98"/>
                <a:gd name="T43" fmla="*/ 562 h 746"/>
                <a:gd name="T44" fmla="*/ 12 w 98"/>
                <a:gd name="T45" fmla="*/ 377 h 746"/>
                <a:gd name="T46" fmla="*/ 17 w 98"/>
                <a:gd name="T47" fmla="*/ 194 h 746"/>
                <a:gd name="T48" fmla="*/ 23 w 98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746">
                  <a:moveTo>
                    <a:pt x="23" y="10"/>
                  </a:moveTo>
                  <a:lnTo>
                    <a:pt x="29" y="5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1"/>
                  </a:lnTo>
                  <a:lnTo>
                    <a:pt x="61" y="2"/>
                  </a:lnTo>
                  <a:lnTo>
                    <a:pt x="68" y="5"/>
                  </a:lnTo>
                  <a:lnTo>
                    <a:pt x="75" y="10"/>
                  </a:lnTo>
                  <a:lnTo>
                    <a:pt x="81" y="194"/>
                  </a:lnTo>
                  <a:lnTo>
                    <a:pt x="86" y="377"/>
                  </a:lnTo>
                  <a:lnTo>
                    <a:pt x="92" y="562"/>
                  </a:lnTo>
                  <a:lnTo>
                    <a:pt x="98" y="746"/>
                  </a:lnTo>
                  <a:lnTo>
                    <a:pt x="86" y="746"/>
                  </a:lnTo>
                  <a:lnTo>
                    <a:pt x="75" y="746"/>
                  </a:lnTo>
                  <a:lnTo>
                    <a:pt x="62" y="746"/>
                  </a:lnTo>
                  <a:lnTo>
                    <a:pt x="50" y="746"/>
                  </a:lnTo>
                  <a:lnTo>
                    <a:pt x="36" y="746"/>
                  </a:lnTo>
                  <a:lnTo>
                    <a:pt x="23" y="746"/>
                  </a:lnTo>
                  <a:lnTo>
                    <a:pt x="12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9" name="Freeform 203"/>
            <p:cNvSpPr>
              <a:spLocks/>
            </p:cNvSpPr>
            <p:nvPr/>
          </p:nvSpPr>
          <p:spPr bwMode="auto">
            <a:xfrm>
              <a:off x="6289299" y="4734557"/>
              <a:ext cx="21677" cy="204170"/>
            </a:xfrm>
            <a:custGeom>
              <a:avLst/>
              <a:gdLst>
                <a:gd name="T0" fmla="*/ 23 w 89"/>
                <a:gd name="T1" fmla="*/ 10 h 746"/>
                <a:gd name="T2" fmla="*/ 29 w 89"/>
                <a:gd name="T3" fmla="*/ 5 h 746"/>
                <a:gd name="T4" fmla="*/ 35 w 89"/>
                <a:gd name="T5" fmla="*/ 2 h 746"/>
                <a:gd name="T6" fmla="*/ 39 w 89"/>
                <a:gd name="T7" fmla="*/ 1 h 746"/>
                <a:gd name="T8" fmla="*/ 45 w 89"/>
                <a:gd name="T9" fmla="*/ 0 h 746"/>
                <a:gd name="T10" fmla="*/ 51 w 89"/>
                <a:gd name="T11" fmla="*/ 1 h 746"/>
                <a:gd name="T12" fmla="*/ 58 w 89"/>
                <a:gd name="T13" fmla="*/ 2 h 746"/>
                <a:gd name="T14" fmla="*/ 63 w 89"/>
                <a:gd name="T15" fmla="*/ 5 h 746"/>
                <a:gd name="T16" fmla="*/ 70 w 89"/>
                <a:gd name="T17" fmla="*/ 10 h 746"/>
                <a:gd name="T18" fmla="*/ 75 w 89"/>
                <a:gd name="T19" fmla="*/ 194 h 746"/>
                <a:gd name="T20" fmla="*/ 80 w 89"/>
                <a:gd name="T21" fmla="*/ 377 h 746"/>
                <a:gd name="T22" fmla="*/ 84 w 89"/>
                <a:gd name="T23" fmla="*/ 562 h 746"/>
                <a:gd name="T24" fmla="*/ 89 w 89"/>
                <a:gd name="T25" fmla="*/ 746 h 746"/>
                <a:gd name="T26" fmla="*/ 78 w 89"/>
                <a:gd name="T27" fmla="*/ 746 h 746"/>
                <a:gd name="T28" fmla="*/ 67 w 89"/>
                <a:gd name="T29" fmla="*/ 746 h 746"/>
                <a:gd name="T30" fmla="*/ 55 w 89"/>
                <a:gd name="T31" fmla="*/ 746 h 746"/>
                <a:gd name="T32" fmla="*/ 45 w 89"/>
                <a:gd name="T33" fmla="*/ 746 h 746"/>
                <a:gd name="T34" fmla="*/ 33 w 89"/>
                <a:gd name="T35" fmla="*/ 746 h 746"/>
                <a:gd name="T36" fmla="*/ 22 w 89"/>
                <a:gd name="T37" fmla="*/ 746 h 746"/>
                <a:gd name="T38" fmla="*/ 10 w 89"/>
                <a:gd name="T39" fmla="*/ 746 h 746"/>
                <a:gd name="T40" fmla="*/ 0 w 89"/>
                <a:gd name="T41" fmla="*/ 746 h 746"/>
                <a:gd name="T42" fmla="*/ 6 w 89"/>
                <a:gd name="T43" fmla="*/ 562 h 746"/>
                <a:gd name="T44" fmla="*/ 12 w 89"/>
                <a:gd name="T45" fmla="*/ 377 h 746"/>
                <a:gd name="T46" fmla="*/ 17 w 89"/>
                <a:gd name="T47" fmla="*/ 194 h 746"/>
                <a:gd name="T48" fmla="*/ 23 w 89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746">
                  <a:moveTo>
                    <a:pt x="23" y="10"/>
                  </a:moveTo>
                  <a:lnTo>
                    <a:pt x="29" y="5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3" y="5"/>
                  </a:lnTo>
                  <a:lnTo>
                    <a:pt x="70" y="10"/>
                  </a:lnTo>
                  <a:lnTo>
                    <a:pt x="75" y="194"/>
                  </a:lnTo>
                  <a:lnTo>
                    <a:pt x="80" y="377"/>
                  </a:lnTo>
                  <a:lnTo>
                    <a:pt x="84" y="562"/>
                  </a:lnTo>
                  <a:lnTo>
                    <a:pt x="89" y="746"/>
                  </a:lnTo>
                  <a:lnTo>
                    <a:pt x="78" y="746"/>
                  </a:lnTo>
                  <a:lnTo>
                    <a:pt x="67" y="746"/>
                  </a:lnTo>
                  <a:lnTo>
                    <a:pt x="55" y="746"/>
                  </a:lnTo>
                  <a:lnTo>
                    <a:pt x="45" y="746"/>
                  </a:lnTo>
                  <a:lnTo>
                    <a:pt x="33" y="746"/>
                  </a:lnTo>
                  <a:lnTo>
                    <a:pt x="22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0" name="Freeform 204"/>
            <p:cNvSpPr>
              <a:spLocks/>
            </p:cNvSpPr>
            <p:nvPr/>
          </p:nvSpPr>
          <p:spPr bwMode="auto">
            <a:xfrm>
              <a:off x="6289299" y="4734557"/>
              <a:ext cx="19214" cy="204170"/>
            </a:xfrm>
            <a:custGeom>
              <a:avLst/>
              <a:gdLst>
                <a:gd name="T0" fmla="*/ 23 w 80"/>
                <a:gd name="T1" fmla="*/ 10 h 746"/>
                <a:gd name="T2" fmla="*/ 29 w 80"/>
                <a:gd name="T3" fmla="*/ 5 h 746"/>
                <a:gd name="T4" fmla="*/ 33 w 80"/>
                <a:gd name="T5" fmla="*/ 2 h 746"/>
                <a:gd name="T6" fmla="*/ 38 w 80"/>
                <a:gd name="T7" fmla="*/ 1 h 746"/>
                <a:gd name="T8" fmla="*/ 43 w 80"/>
                <a:gd name="T9" fmla="*/ 0 h 746"/>
                <a:gd name="T10" fmla="*/ 47 w 80"/>
                <a:gd name="T11" fmla="*/ 1 h 746"/>
                <a:gd name="T12" fmla="*/ 52 w 80"/>
                <a:gd name="T13" fmla="*/ 2 h 746"/>
                <a:gd name="T14" fmla="*/ 58 w 80"/>
                <a:gd name="T15" fmla="*/ 5 h 746"/>
                <a:gd name="T16" fmla="*/ 63 w 80"/>
                <a:gd name="T17" fmla="*/ 10 h 746"/>
                <a:gd name="T18" fmla="*/ 68 w 80"/>
                <a:gd name="T19" fmla="*/ 194 h 746"/>
                <a:gd name="T20" fmla="*/ 71 w 80"/>
                <a:gd name="T21" fmla="*/ 377 h 746"/>
                <a:gd name="T22" fmla="*/ 75 w 80"/>
                <a:gd name="T23" fmla="*/ 562 h 746"/>
                <a:gd name="T24" fmla="*/ 80 w 80"/>
                <a:gd name="T25" fmla="*/ 746 h 746"/>
                <a:gd name="T26" fmla="*/ 69 w 80"/>
                <a:gd name="T27" fmla="*/ 746 h 746"/>
                <a:gd name="T28" fmla="*/ 59 w 80"/>
                <a:gd name="T29" fmla="*/ 746 h 746"/>
                <a:gd name="T30" fmla="*/ 50 w 80"/>
                <a:gd name="T31" fmla="*/ 746 h 746"/>
                <a:gd name="T32" fmla="*/ 40 w 80"/>
                <a:gd name="T33" fmla="*/ 746 h 746"/>
                <a:gd name="T34" fmla="*/ 30 w 80"/>
                <a:gd name="T35" fmla="*/ 746 h 746"/>
                <a:gd name="T36" fmla="*/ 21 w 80"/>
                <a:gd name="T37" fmla="*/ 746 h 746"/>
                <a:gd name="T38" fmla="*/ 10 w 80"/>
                <a:gd name="T39" fmla="*/ 746 h 746"/>
                <a:gd name="T40" fmla="*/ 0 w 80"/>
                <a:gd name="T41" fmla="*/ 746 h 746"/>
                <a:gd name="T42" fmla="*/ 6 w 80"/>
                <a:gd name="T43" fmla="*/ 562 h 746"/>
                <a:gd name="T44" fmla="*/ 12 w 80"/>
                <a:gd name="T45" fmla="*/ 377 h 746"/>
                <a:gd name="T46" fmla="*/ 17 w 80"/>
                <a:gd name="T47" fmla="*/ 194 h 746"/>
                <a:gd name="T48" fmla="*/ 23 w 80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46">
                  <a:moveTo>
                    <a:pt x="23" y="10"/>
                  </a:moveTo>
                  <a:lnTo>
                    <a:pt x="29" y="5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2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8" y="194"/>
                  </a:lnTo>
                  <a:lnTo>
                    <a:pt x="71" y="377"/>
                  </a:lnTo>
                  <a:lnTo>
                    <a:pt x="75" y="562"/>
                  </a:lnTo>
                  <a:lnTo>
                    <a:pt x="80" y="746"/>
                  </a:lnTo>
                  <a:lnTo>
                    <a:pt x="69" y="746"/>
                  </a:lnTo>
                  <a:lnTo>
                    <a:pt x="59" y="746"/>
                  </a:lnTo>
                  <a:lnTo>
                    <a:pt x="50" y="746"/>
                  </a:lnTo>
                  <a:lnTo>
                    <a:pt x="40" y="746"/>
                  </a:lnTo>
                  <a:lnTo>
                    <a:pt x="30" y="746"/>
                  </a:lnTo>
                  <a:lnTo>
                    <a:pt x="21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1" name="Freeform 205"/>
            <p:cNvSpPr>
              <a:spLocks/>
            </p:cNvSpPr>
            <p:nvPr/>
          </p:nvSpPr>
          <p:spPr bwMode="auto">
            <a:xfrm>
              <a:off x="6289299" y="4734557"/>
              <a:ext cx="17243" cy="204170"/>
            </a:xfrm>
            <a:custGeom>
              <a:avLst/>
              <a:gdLst>
                <a:gd name="T0" fmla="*/ 23 w 71"/>
                <a:gd name="T1" fmla="*/ 10 h 746"/>
                <a:gd name="T2" fmla="*/ 28 w 71"/>
                <a:gd name="T3" fmla="*/ 5 h 746"/>
                <a:gd name="T4" fmla="*/ 32 w 71"/>
                <a:gd name="T5" fmla="*/ 2 h 746"/>
                <a:gd name="T6" fmla="*/ 36 w 71"/>
                <a:gd name="T7" fmla="*/ 1 h 746"/>
                <a:gd name="T8" fmla="*/ 39 w 71"/>
                <a:gd name="T9" fmla="*/ 0 h 746"/>
                <a:gd name="T10" fmla="*/ 43 w 71"/>
                <a:gd name="T11" fmla="*/ 1 h 746"/>
                <a:gd name="T12" fmla="*/ 46 w 71"/>
                <a:gd name="T13" fmla="*/ 2 h 746"/>
                <a:gd name="T14" fmla="*/ 52 w 71"/>
                <a:gd name="T15" fmla="*/ 5 h 746"/>
                <a:gd name="T16" fmla="*/ 58 w 71"/>
                <a:gd name="T17" fmla="*/ 10 h 746"/>
                <a:gd name="T18" fmla="*/ 61 w 71"/>
                <a:gd name="T19" fmla="*/ 194 h 746"/>
                <a:gd name="T20" fmla="*/ 65 w 71"/>
                <a:gd name="T21" fmla="*/ 377 h 746"/>
                <a:gd name="T22" fmla="*/ 68 w 71"/>
                <a:gd name="T23" fmla="*/ 562 h 746"/>
                <a:gd name="T24" fmla="*/ 71 w 71"/>
                <a:gd name="T25" fmla="*/ 746 h 746"/>
                <a:gd name="T26" fmla="*/ 61 w 71"/>
                <a:gd name="T27" fmla="*/ 746 h 746"/>
                <a:gd name="T28" fmla="*/ 52 w 71"/>
                <a:gd name="T29" fmla="*/ 746 h 746"/>
                <a:gd name="T30" fmla="*/ 44 w 71"/>
                <a:gd name="T31" fmla="*/ 746 h 746"/>
                <a:gd name="T32" fmla="*/ 36 w 71"/>
                <a:gd name="T33" fmla="*/ 746 h 746"/>
                <a:gd name="T34" fmla="*/ 28 w 71"/>
                <a:gd name="T35" fmla="*/ 746 h 746"/>
                <a:gd name="T36" fmla="*/ 18 w 71"/>
                <a:gd name="T37" fmla="*/ 746 h 746"/>
                <a:gd name="T38" fmla="*/ 10 w 71"/>
                <a:gd name="T39" fmla="*/ 746 h 746"/>
                <a:gd name="T40" fmla="*/ 0 w 71"/>
                <a:gd name="T41" fmla="*/ 746 h 746"/>
                <a:gd name="T42" fmla="*/ 6 w 71"/>
                <a:gd name="T43" fmla="*/ 562 h 746"/>
                <a:gd name="T44" fmla="*/ 12 w 71"/>
                <a:gd name="T45" fmla="*/ 377 h 746"/>
                <a:gd name="T46" fmla="*/ 17 w 71"/>
                <a:gd name="T47" fmla="*/ 194 h 746"/>
                <a:gd name="T48" fmla="*/ 23 w 71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746">
                  <a:moveTo>
                    <a:pt x="23" y="10"/>
                  </a:moveTo>
                  <a:lnTo>
                    <a:pt x="28" y="5"/>
                  </a:lnTo>
                  <a:lnTo>
                    <a:pt x="32" y="2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58" y="10"/>
                  </a:lnTo>
                  <a:lnTo>
                    <a:pt x="61" y="194"/>
                  </a:lnTo>
                  <a:lnTo>
                    <a:pt x="65" y="377"/>
                  </a:lnTo>
                  <a:lnTo>
                    <a:pt x="68" y="562"/>
                  </a:lnTo>
                  <a:lnTo>
                    <a:pt x="71" y="746"/>
                  </a:lnTo>
                  <a:lnTo>
                    <a:pt x="61" y="746"/>
                  </a:lnTo>
                  <a:lnTo>
                    <a:pt x="52" y="746"/>
                  </a:lnTo>
                  <a:lnTo>
                    <a:pt x="44" y="746"/>
                  </a:lnTo>
                  <a:lnTo>
                    <a:pt x="36" y="746"/>
                  </a:lnTo>
                  <a:lnTo>
                    <a:pt x="28" y="746"/>
                  </a:lnTo>
                  <a:lnTo>
                    <a:pt x="18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2" name="Freeform 206"/>
            <p:cNvSpPr>
              <a:spLocks/>
            </p:cNvSpPr>
            <p:nvPr/>
          </p:nvSpPr>
          <p:spPr bwMode="auto">
            <a:xfrm>
              <a:off x="6289299" y="4734557"/>
              <a:ext cx="15272" cy="204170"/>
            </a:xfrm>
            <a:custGeom>
              <a:avLst/>
              <a:gdLst>
                <a:gd name="T0" fmla="*/ 23 w 62"/>
                <a:gd name="T1" fmla="*/ 10 h 746"/>
                <a:gd name="T2" fmla="*/ 31 w 62"/>
                <a:gd name="T3" fmla="*/ 2 h 746"/>
                <a:gd name="T4" fmla="*/ 37 w 62"/>
                <a:gd name="T5" fmla="*/ 0 h 746"/>
                <a:gd name="T6" fmla="*/ 43 w 62"/>
                <a:gd name="T7" fmla="*/ 2 h 746"/>
                <a:gd name="T8" fmla="*/ 52 w 62"/>
                <a:gd name="T9" fmla="*/ 10 h 746"/>
                <a:gd name="T10" fmla="*/ 54 w 62"/>
                <a:gd name="T11" fmla="*/ 194 h 746"/>
                <a:gd name="T12" fmla="*/ 56 w 62"/>
                <a:gd name="T13" fmla="*/ 377 h 746"/>
                <a:gd name="T14" fmla="*/ 59 w 62"/>
                <a:gd name="T15" fmla="*/ 562 h 746"/>
                <a:gd name="T16" fmla="*/ 62 w 62"/>
                <a:gd name="T17" fmla="*/ 746 h 746"/>
                <a:gd name="T18" fmla="*/ 53 w 62"/>
                <a:gd name="T19" fmla="*/ 746 h 746"/>
                <a:gd name="T20" fmla="*/ 45 w 62"/>
                <a:gd name="T21" fmla="*/ 746 h 746"/>
                <a:gd name="T22" fmla="*/ 38 w 62"/>
                <a:gd name="T23" fmla="*/ 746 h 746"/>
                <a:gd name="T24" fmla="*/ 31 w 62"/>
                <a:gd name="T25" fmla="*/ 746 h 746"/>
                <a:gd name="T26" fmla="*/ 24 w 62"/>
                <a:gd name="T27" fmla="*/ 746 h 746"/>
                <a:gd name="T28" fmla="*/ 17 w 62"/>
                <a:gd name="T29" fmla="*/ 746 h 746"/>
                <a:gd name="T30" fmla="*/ 9 w 62"/>
                <a:gd name="T31" fmla="*/ 746 h 746"/>
                <a:gd name="T32" fmla="*/ 0 w 62"/>
                <a:gd name="T33" fmla="*/ 746 h 746"/>
                <a:gd name="T34" fmla="*/ 6 w 62"/>
                <a:gd name="T35" fmla="*/ 562 h 746"/>
                <a:gd name="T36" fmla="*/ 12 w 62"/>
                <a:gd name="T37" fmla="*/ 377 h 746"/>
                <a:gd name="T38" fmla="*/ 17 w 62"/>
                <a:gd name="T39" fmla="*/ 194 h 746"/>
                <a:gd name="T40" fmla="*/ 23 w 62"/>
                <a:gd name="T41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746">
                  <a:moveTo>
                    <a:pt x="23" y="10"/>
                  </a:moveTo>
                  <a:lnTo>
                    <a:pt x="31" y="2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2" y="10"/>
                  </a:lnTo>
                  <a:lnTo>
                    <a:pt x="54" y="194"/>
                  </a:lnTo>
                  <a:lnTo>
                    <a:pt x="56" y="377"/>
                  </a:lnTo>
                  <a:lnTo>
                    <a:pt x="59" y="562"/>
                  </a:lnTo>
                  <a:lnTo>
                    <a:pt x="62" y="746"/>
                  </a:lnTo>
                  <a:lnTo>
                    <a:pt x="53" y="746"/>
                  </a:lnTo>
                  <a:lnTo>
                    <a:pt x="45" y="746"/>
                  </a:lnTo>
                  <a:lnTo>
                    <a:pt x="38" y="746"/>
                  </a:lnTo>
                  <a:lnTo>
                    <a:pt x="31" y="746"/>
                  </a:lnTo>
                  <a:lnTo>
                    <a:pt x="24" y="746"/>
                  </a:lnTo>
                  <a:lnTo>
                    <a:pt x="17" y="746"/>
                  </a:lnTo>
                  <a:lnTo>
                    <a:pt x="9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3" name="Freeform 207"/>
            <p:cNvSpPr>
              <a:spLocks/>
            </p:cNvSpPr>
            <p:nvPr/>
          </p:nvSpPr>
          <p:spPr bwMode="auto">
            <a:xfrm>
              <a:off x="6289299" y="4734557"/>
              <a:ext cx="12809" cy="204170"/>
            </a:xfrm>
            <a:custGeom>
              <a:avLst/>
              <a:gdLst>
                <a:gd name="T0" fmla="*/ 23 w 53"/>
                <a:gd name="T1" fmla="*/ 10 h 746"/>
                <a:gd name="T2" fmla="*/ 30 w 53"/>
                <a:gd name="T3" fmla="*/ 2 h 746"/>
                <a:gd name="T4" fmla="*/ 33 w 53"/>
                <a:gd name="T5" fmla="*/ 0 h 746"/>
                <a:gd name="T6" fmla="*/ 37 w 53"/>
                <a:gd name="T7" fmla="*/ 2 h 746"/>
                <a:gd name="T8" fmla="*/ 45 w 53"/>
                <a:gd name="T9" fmla="*/ 10 h 746"/>
                <a:gd name="T10" fmla="*/ 53 w 53"/>
                <a:gd name="T11" fmla="*/ 746 h 746"/>
                <a:gd name="T12" fmla="*/ 44 w 53"/>
                <a:gd name="T13" fmla="*/ 746 h 746"/>
                <a:gd name="T14" fmla="*/ 37 w 53"/>
                <a:gd name="T15" fmla="*/ 746 h 746"/>
                <a:gd name="T16" fmla="*/ 31 w 53"/>
                <a:gd name="T17" fmla="*/ 746 h 746"/>
                <a:gd name="T18" fmla="*/ 27 w 53"/>
                <a:gd name="T19" fmla="*/ 746 h 746"/>
                <a:gd name="T20" fmla="*/ 22 w 53"/>
                <a:gd name="T21" fmla="*/ 746 h 746"/>
                <a:gd name="T22" fmla="*/ 16 w 53"/>
                <a:gd name="T23" fmla="*/ 746 h 746"/>
                <a:gd name="T24" fmla="*/ 9 w 53"/>
                <a:gd name="T25" fmla="*/ 746 h 746"/>
                <a:gd name="T26" fmla="*/ 0 w 53"/>
                <a:gd name="T27" fmla="*/ 746 h 746"/>
                <a:gd name="T28" fmla="*/ 23 w 53"/>
                <a:gd name="T2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746">
                  <a:moveTo>
                    <a:pt x="23" y="10"/>
                  </a:moveTo>
                  <a:lnTo>
                    <a:pt x="30" y="2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5" y="10"/>
                  </a:lnTo>
                  <a:lnTo>
                    <a:pt x="53" y="746"/>
                  </a:lnTo>
                  <a:lnTo>
                    <a:pt x="44" y="746"/>
                  </a:lnTo>
                  <a:lnTo>
                    <a:pt x="37" y="746"/>
                  </a:lnTo>
                  <a:lnTo>
                    <a:pt x="31" y="746"/>
                  </a:lnTo>
                  <a:lnTo>
                    <a:pt x="27" y="746"/>
                  </a:lnTo>
                  <a:lnTo>
                    <a:pt x="22" y="746"/>
                  </a:lnTo>
                  <a:lnTo>
                    <a:pt x="16" y="746"/>
                  </a:lnTo>
                  <a:lnTo>
                    <a:pt x="9" y="746"/>
                  </a:lnTo>
                  <a:lnTo>
                    <a:pt x="0" y="746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54" name="Group 753"/>
          <p:cNvGrpSpPr/>
          <p:nvPr/>
        </p:nvGrpSpPr>
        <p:grpSpPr>
          <a:xfrm>
            <a:off x="6541877" y="3344927"/>
            <a:ext cx="1810841" cy="1395926"/>
            <a:chOff x="5822332" y="3265127"/>
            <a:chExt cx="1810841" cy="1395926"/>
          </a:xfrm>
        </p:grpSpPr>
        <p:grpSp>
          <p:nvGrpSpPr>
            <p:cNvPr id="755" name="Group 754"/>
            <p:cNvGrpSpPr/>
            <p:nvPr/>
          </p:nvGrpSpPr>
          <p:grpSpPr>
            <a:xfrm>
              <a:off x="5822332" y="3625973"/>
              <a:ext cx="829226" cy="1035080"/>
              <a:chOff x="4885716" y="3134006"/>
              <a:chExt cx="829226" cy="1035080"/>
            </a:xfrm>
          </p:grpSpPr>
          <p:sp>
            <p:nvSpPr>
              <p:cNvPr id="763" name="Freeform 23"/>
              <p:cNvSpPr>
                <a:spLocks/>
              </p:cNvSpPr>
              <p:nvPr/>
            </p:nvSpPr>
            <p:spPr bwMode="auto">
              <a:xfrm rot="21252425">
                <a:off x="5025213" y="3524922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4" name="Freeform 25"/>
              <p:cNvSpPr>
                <a:spLocks/>
              </p:cNvSpPr>
              <p:nvPr/>
            </p:nvSpPr>
            <p:spPr bwMode="auto">
              <a:xfrm rot="20658775">
                <a:off x="4885716" y="3134006"/>
                <a:ext cx="829226" cy="755646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5" name="Freeform 26"/>
              <p:cNvSpPr>
                <a:spLocks/>
              </p:cNvSpPr>
              <p:nvPr/>
            </p:nvSpPr>
            <p:spPr bwMode="auto">
              <a:xfrm rot="10066783">
                <a:off x="4971723" y="3619958"/>
                <a:ext cx="400213" cy="335342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6" name="Freeform 26"/>
              <p:cNvSpPr>
                <a:spLocks/>
              </p:cNvSpPr>
              <p:nvPr/>
            </p:nvSpPr>
            <p:spPr bwMode="auto">
              <a:xfrm rot="16282203">
                <a:off x="5125241" y="3647430"/>
                <a:ext cx="447630" cy="368788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7" name="Freeform 23"/>
              <p:cNvSpPr>
                <a:spLocks/>
              </p:cNvSpPr>
              <p:nvPr/>
            </p:nvSpPr>
            <p:spPr bwMode="auto">
              <a:xfrm rot="21252425">
                <a:off x="4892233" y="3840473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756" name="Group 755"/>
            <p:cNvGrpSpPr/>
            <p:nvPr/>
          </p:nvGrpSpPr>
          <p:grpSpPr>
            <a:xfrm>
              <a:off x="6836570" y="3265127"/>
              <a:ext cx="796603" cy="597696"/>
              <a:chOff x="6529710" y="2710655"/>
              <a:chExt cx="796603" cy="597696"/>
            </a:xfrm>
          </p:grpSpPr>
          <p:sp>
            <p:nvSpPr>
              <p:cNvPr id="759" name="Freeform 24"/>
              <p:cNvSpPr>
                <a:spLocks/>
              </p:cNvSpPr>
              <p:nvPr/>
            </p:nvSpPr>
            <p:spPr bwMode="auto">
              <a:xfrm>
                <a:off x="6529710" y="2925763"/>
                <a:ext cx="288925" cy="306388"/>
              </a:xfrm>
              <a:custGeom>
                <a:avLst/>
                <a:gdLst>
                  <a:gd name="T0" fmla="*/ 5 w 182"/>
                  <a:gd name="T1" fmla="*/ 0 h 193"/>
                  <a:gd name="T2" fmla="*/ 182 w 182"/>
                  <a:gd name="T3" fmla="*/ 188 h 193"/>
                  <a:gd name="T4" fmla="*/ 177 w 182"/>
                  <a:gd name="T5" fmla="*/ 193 h 193"/>
                  <a:gd name="T6" fmla="*/ 0 w 182"/>
                  <a:gd name="T7" fmla="*/ 4 h 193"/>
                  <a:gd name="T8" fmla="*/ 5 w 182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3">
                    <a:moveTo>
                      <a:pt x="5" y="0"/>
                    </a:moveTo>
                    <a:lnTo>
                      <a:pt x="182" y="188"/>
                    </a:lnTo>
                    <a:lnTo>
                      <a:pt x="177" y="19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0" name="Freeform 25"/>
              <p:cNvSpPr>
                <a:spLocks/>
              </p:cNvSpPr>
              <p:nvPr/>
            </p:nvSpPr>
            <p:spPr bwMode="auto">
              <a:xfrm>
                <a:off x="6632575" y="2710655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1" name="Freeform 26"/>
              <p:cNvSpPr>
                <a:spLocks/>
              </p:cNvSpPr>
              <p:nvPr/>
            </p:nvSpPr>
            <p:spPr bwMode="auto">
              <a:xfrm>
                <a:off x="6766787" y="2916238"/>
                <a:ext cx="469900" cy="392113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2" name="Freeform 25"/>
              <p:cNvSpPr>
                <a:spLocks/>
              </p:cNvSpPr>
              <p:nvPr/>
            </p:nvSpPr>
            <p:spPr bwMode="auto">
              <a:xfrm>
                <a:off x="6858000" y="2808009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757" name="Freeform 756"/>
            <p:cNvSpPr/>
            <p:nvPr/>
          </p:nvSpPr>
          <p:spPr>
            <a:xfrm>
              <a:off x="6609306" y="3621736"/>
              <a:ext cx="871537" cy="224128"/>
            </a:xfrm>
            <a:custGeom>
              <a:avLst/>
              <a:gdLst>
                <a:gd name="connsiteX0" fmla="*/ 0 w 871537"/>
                <a:gd name="connsiteY0" fmla="*/ 171450 h 224128"/>
                <a:gd name="connsiteX1" fmla="*/ 123825 w 871537"/>
                <a:gd name="connsiteY1" fmla="*/ 209550 h 224128"/>
                <a:gd name="connsiteX2" fmla="*/ 319087 w 871537"/>
                <a:gd name="connsiteY2" fmla="*/ 219075 h 224128"/>
                <a:gd name="connsiteX3" fmla="*/ 576262 w 871537"/>
                <a:gd name="connsiteY3" fmla="*/ 133350 h 224128"/>
                <a:gd name="connsiteX4" fmla="*/ 771525 w 871537"/>
                <a:gd name="connsiteY4" fmla="*/ 66675 h 224128"/>
                <a:gd name="connsiteX5" fmla="*/ 871537 w 871537"/>
                <a:gd name="connsiteY5" fmla="*/ 0 h 2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37" h="224128">
                  <a:moveTo>
                    <a:pt x="0" y="171450"/>
                  </a:moveTo>
                  <a:cubicBezTo>
                    <a:pt x="35322" y="186531"/>
                    <a:pt x="70644" y="201613"/>
                    <a:pt x="123825" y="209550"/>
                  </a:cubicBezTo>
                  <a:cubicBezTo>
                    <a:pt x="177006" y="217487"/>
                    <a:pt x="243681" y="231775"/>
                    <a:pt x="319087" y="219075"/>
                  </a:cubicBezTo>
                  <a:cubicBezTo>
                    <a:pt x="394493" y="206375"/>
                    <a:pt x="576262" y="133350"/>
                    <a:pt x="576262" y="133350"/>
                  </a:cubicBezTo>
                  <a:cubicBezTo>
                    <a:pt x="651668" y="107950"/>
                    <a:pt x="722313" y="88900"/>
                    <a:pt x="771525" y="66675"/>
                  </a:cubicBezTo>
                  <a:cubicBezTo>
                    <a:pt x="820737" y="44450"/>
                    <a:pt x="846137" y="22225"/>
                    <a:pt x="871537" y="0"/>
                  </a:cubicBez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8" name="Freeform 24"/>
            <p:cNvSpPr>
              <a:spLocks/>
            </p:cNvSpPr>
            <p:nvPr/>
          </p:nvSpPr>
          <p:spPr bwMode="auto">
            <a:xfrm rot="16868372">
              <a:off x="6281377" y="3745245"/>
              <a:ext cx="292026" cy="326766"/>
            </a:xfrm>
            <a:custGeom>
              <a:avLst/>
              <a:gdLst>
                <a:gd name="T0" fmla="*/ 5 w 182"/>
                <a:gd name="T1" fmla="*/ 0 h 193"/>
                <a:gd name="T2" fmla="*/ 182 w 182"/>
                <a:gd name="T3" fmla="*/ 188 h 193"/>
                <a:gd name="T4" fmla="*/ 177 w 182"/>
                <a:gd name="T5" fmla="*/ 193 h 193"/>
                <a:gd name="T6" fmla="*/ 0 w 182"/>
                <a:gd name="T7" fmla="*/ 4 h 193"/>
                <a:gd name="T8" fmla="*/ 5 w 182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3">
                  <a:moveTo>
                    <a:pt x="5" y="0"/>
                  </a:moveTo>
                  <a:lnTo>
                    <a:pt x="182" y="188"/>
                  </a:lnTo>
                  <a:lnTo>
                    <a:pt x="177" y="193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68" name="Group 767"/>
          <p:cNvGrpSpPr/>
          <p:nvPr/>
        </p:nvGrpSpPr>
        <p:grpSpPr>
          <a:xfrm>
            <a:off x="7742853" y="3919559"/>
            <a:ext cx="290895" cy="280759"/>
            <a:chOff x="640237" y="1847056"/>
            <a:chExt cx="788988" cy="752475"/>
          </a:xfrm>
        </p:grpSpPr>
        <p:sp>
          <p:nvSpPr>
            <p:cNvPr id="769" name="Freeform 768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0" name="Freeform 769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1" name="Freeform 770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2" name="Freeform 771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3" name="Freeform 772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6777057" y="3947380"/>
            <a:ext cx="338329" cy="329407"/>
            <a:chOff x="4894409" y="3187859"/>
            <a:chExt cx="468058" cy="393542"/>
          </a:xfrm>
        </p:grpSpPr>
        <p:grpSp>
          <p:nvGrpSpPr>
            <p:cNvPr id="775" name="Group 774"/>
            <p:cNvGrpSpPr/>
            <p:nvPr/>
          </p:nvGrpSpPr>
          <p:grpSpPr>
            <a:xfrm>
              <a:off x="4894409" y="3187859"/>
              <a:ext cx="468058" cy="393542"/>
              <a:chOff x="6885780" y="4759325"/>
              <a:chExt cx="828676" cy="604838"/>
            </a:xfrm>
          </p:grpSpPr>
          <p:sp>
            <p:nvSpPr>
              <p:cNvPr id="778" name="Freeform 11"/>
              <p:cNvSpPr>
                <a:spLocks/>
              </p:cNvSpPr>
              <p:nvPr/>
            </p:nvSpPr>
            <p:spPr bwMode="auto">
              <a:xfrm>
                <a:off x="7289005" y="4997450"/>
                <a:ext cx="398463" cy="168275"/>
              </a:xfrm>
              <a:custGeom>
                <a:avLst/>
                <a:gdLst>
                  <a:gd name="T0" fmla="*/ 251 w 251"/>
                  <a:gd name="T1" fmla="*/ 105 h 106"/>
                  <a:gd name="T2" fmla="*/ 248 w 251"/>
                  <a:gd name="T3" fmla="*/ 93 h 106"/>
                  <a:gd name="T4" fmla="*/ 245 w 251"/>
                  <a:gd name="T5" fmla="*/ 82 h 106"/>
                  <a:gd name="T6" fmla="*/ 241 w 251"/>
                  <a:gd name="T7" fmla="*/ 72 h 106"/>
                  <a:gd name="T8" fmla="*/ 236 w 251"/>
                  <a:gd name="T9" fmla="*/ 61 h 106"/>
                  <a:gd name="T10" fmla="*/ 229 w 251"/>
                  <a:gd name="T11" fmla="*/ 51 h 106"/>
                  <a:gd name="T12" fmla="*/ 222 w 251"/>
                  <a:gd name="T13" fmla="*/ 42 h 106"/>
                  <a:gd name="T14" fmla="*/ 214 w 251"/>
                  <a:gd name="T15" fmla="*/ 35 h 106"/>
                  <a:gd name="T16" fmla="*/ 205 w 251"/>
                  <a:gd name="T17" fmla="*/ 27 h 106"/>
                  <a:gd name="T18" fmla="*/ 196 w 251"/>
                  <a:gd name="T19" fmla="*/ 20 h 106"/>
                  <a:gd name="T20" fmla="*/ 185 w 251"/>
                  <a:gd name="T21" fmla="*/ 14 h 106"/>
                  <a:gd name="T22" fmla="*/ 173 w 251"/>
                  <a:gd name="T23" fmla="*/ 9 h 106"/>
                  <a:gd name="T24" fmla="*/ 163 w 251"/>
                  <a:gd name="T25" fmla="*/ 5 h 106"/>
                  <a:gd name="T26" fmla="*/ 150 w 251"/>
                  <a:gd name="T27" fmla="*/ 2 h 106"/>
                  <a:gd name="T28" fmla="*/ 137 w 251"/>
                  <a:gd name="T29" fmla="*/ 1 h 106"/>
                  <a:gd name="T30" fmla="*/ 125 w 251"/>
                  <a:gd name="T31" fmla="*/ 0 h 106"/>
                  <a:gd name="T32" fmla="*/ 112 w 251"/>
                  <a:gd name="T33" fmla="*/ 1 h 106"/>
                  <a:gd name="T34" fmla="*/ 99 w 251"/>
                  <a:gd name="T35" fmla="*/ 2 h 106"/>
                  <a:gd name="T36" fmla="*/ 88 w 251"/>
                  <a:gd name="T37" fmla="*/ 5 h 106"/>
                  <a:gd name="T38" fmla="*/ 76 w 251"/>
                  <a:gd name="T39" fmla="*/ 9 h 106"/>
                  <a:gd name="T40" fmla="*/ 65 w 251"/>
                  <a:gd name="T41" fmla="*/ 14 h 106"/>
                  <a:gd name="T42" fmla="*/ 55 w 251"/>
                  <a:gd name="T43" fmla="*/ 20 h 106"/>
                  <a:gd name="T44" fmla="*/ 44 w 251"/>
                  <a:gd name="T45" fmla="*/ 27 h 106"/>
                  <a:gd name="T46" fmla="*/ 36 w 251"/>
                  <a:gd name="T47" fmla="*/ 35 h 106"/>
                  <a:gd name="T48" fmla="*/ 27 w 251"/>
                  <a:gd name="T49" fmla="*/ 42 h 106"/>
                  <a:gd name="T50" fmla="*/ 20 w 251"/>
                  <a:gd name="T51" fmla="*/ 51 h 106"/>
                  <a:gd name="T52" fmla="*/ 15 w 251"/>
                  <a:gd name="T53" fmla="*/ 61 h 106"/>
                  <a:gd name="T54" fmla="*/ 8 w 251"/>
                  <a:gd name="T55" fmla="*/ 72 h 106"/>
                  <a:gd name="T56" fmla="*/ 4 w 251"/>
                  <a:gd name="T57" fmla="*/ 82 h 106"/>
                  <a:gd name="T58" fmla="*/ 2 w 251"/>
                  <a:gd name="T59" fmla="*/ 93 h 106"/>
                  <a:gd name="T60" fmla="*/ 0 w 251"/>
                  <a:gd name="T61" fmla="*/ 105 h 106"/>
                  <a:gd name="T62" fmla="*/ 49 w 251"/>
                  <a:gd name="T63" fmla="*/ 106 h 106"/>
                  <a:gd name="T64" fmla="*/ 49 w 251"/>
                  <a:gd name="T65" fmla="*/ 102 h 106"/>
                  <a:gd name="T66" fmla="*/ 51 w 251"/>
                  <a:gd name="T67" fmla="*/ 95 h 106"/>
                  <a:gd name="T68" fmla="*/ 53 w 251"/>
                  <a:gd name="T69" fmla="*/ 88 h 106"/>
                  <a:gd name="T70" fmla="*/ 57 w 251"/>
                  <a:gd name="T71" fmla="*/ 82 h 106"/>
                  <a:gd name="T72" fmla="*/ 60 w 251"/>
                  <a:gd name="T73" fmla="*/ 76 h 106"/>
                  <a:gd name="T74" fmla="*/ 66 w 251"/>
                  <a:gd name="T75" fmla="*/ 71 h 106"/>
                  <a:gd name="T76" fmla="*/ 70 w 251"/>
                  <a:gd name="T77" fmla="*/ 66 h 106"/>
                  <a:gd name="T78" fmla="*/ 76 w 251"/>
                  <a:gd name="T79" fmla="*/ 61 h 106"/>
                  <a:gd name="T80" fmla="*/ 81 w 251"/>
                  <a:gd name="T81" fmla="*/ 57 h 106"/>
                  <a:gd name="T82" fmla="*/ 88 w 251"/>
                  <a:gd name="T83" fmla="*/ 53 h 106"/>
                  <a:gd name="T84" fmla="*/ 95 w 251"/>
                  <a:gd name="T85" fmla="*/ 50 h 106"/>
                  <a:gd name="T86" fmla="*/ 101 w 251"/>
                  <a:gd name="T87" fmla="*/ 48 h 106"/>
                  <a:gd name="T88" fmla="*/ 109 w 251"/>
                  <a:gd name="T89" fmla="*/ 46 h 106"/>
                  <a:gd name="T90" fmla="*/ 117 w 251"/>
                  <a:gd name="T91" fmla="*/ 45 h 106"/>
                  <a:gd name="T92" fmla="*/ 125 w 251"/>
                  <a:gd name="T93" fmla="*/ 44 h 106"/>
                  <a:gd name="T94" fmla="*/ 133 w 251"/>
                  <a:gd name="T95" fmla="*/ 45 h 106"/>
                  <a:gd name="T96" fmla="*/ 141 w 251"/>
                  <a:gd name="T97" fmla="*/ 46 h 106"/>
                  <a:gd name="T98" fmla="*/ 148 w 251"/>
                  <a:gd name="T99" fmla="*/ 48 h 106"/>
                  <a:gd name="T100" fmla="*/ 155 w 251"/>
                  <a:gd name="T101" fmla="*/ 50 h 106"/>
                  <a:gd name="T102" fmla="*/ 162 w 251"/>
                  <a:gd name="T103" fmla="*/ 53 h 106"/>
                  <a:gd name="T104" fmla="*/ 168 w 251"/>
                  <a:gd name="T105" fmla="*/ 57 h 106"/>
                  <a:gd name="T106" fmla="*/ 174 w 251"/>
                  <a:gd name="T107" fmla="*/ 61 h 106"/>
                  <a:gd name="T108" fmla="*/ 180 w 251"/>
                  <a:gd name="T109" fmla="*/ 66 h 106"/>
                  <a:gd name="T110" fmla="*/ 185 w 251"/>
                  <a:gd name="T111" fmla="*/ 71 h 106"/>
                  <a:gd name="T112" fmla="*/ 189 w 251"/>
                  <a:gd name="T113" fmla="*/ 76 h 106"/>
                  <a:gd name="T114" fmla="*/ 193 w 251"/>
                  <a:gd name="T115" fmla="*/ 82 h 106"/>
                  <a:gd name="T116" fmla="*/ 197 w 251"/>
                  <a:gd name="T117" fmla="*/ 88 h 106"/>
                  <a:gd name="T118" fmla="*/ 199 w 251"/>
                  <a:gd name="T119" fmla="*/ 95 h 106"/>
                  <a:gd name="T120" fmla="*/ 201 w 251"/>
                  <a:gd name="T121" fmla="*/ 102 h 106"/>
                  <a:gd name="T122" fmla="*/ 202 w 251"/>
                  <a:gd name="T12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1" h="106">
                    <a:moveTo>
                      <a:pt x="251" y="106"/>
                    </a:moveTo>
                    <a:lnTo>
                      <a:pt x="251" y="105"/>
                    </a:lnTo>
                    <a:lnTo>
                      <a:pt x="250" y="99"/>
                    </a:lnTo>
                    <a:lnTo>
                      <a:pt x="248" y="93"/>
                    </a:lnTo>
                    <a:lnTo>
                      <a:pt x="246" y="87"/>
                    </a:lnTo>
                    <a:lnTo>
                      <a:pt x="245" y="82"/>
                    </a:lnTo>
                    <a:lnTo>
                      <a:pt x="243" y="76"/>
                    </a:lnTo>
                    <a:lnTo>
                      <a:pt x="241" y="72"/>
                    </a:lnTo>
                    <a:lnTo>
                      <a:pt x="238" y="66"/>
                    </a:lnTo>
                    <a:lnTo>
                      <a:pt x="236" y="61"/>
                    </a:lnTo>
                    <a:lnTo>
                      <a:pt x="233" y="56"/>
                    </a:lnTo>
                    <a:lnTo>
                      <a:pt x="229" y="51"/>
                    </a:lnTo>
                    <a:lnTo>
                      <a:pt x="226" y="47"/>
                    </a:lnTo>
                    <a:lnTo>
                      <a:pt x="222" y="42"/>
                    </a:lnTo>
                    <a:lnTo>
                      <a:pt x="218" y="38"/>
                    </a:lnTo>
                    <a:lnTo>
                      <a:pt x="214" y="35"/>
                    </a:lnTo>
                    <a:lnTo>
                      <a:pt x="209" y="31"/>
                    </a:lnTo>
                    <a:lnTo>
                      <a:pt x="205" y="27"/>
                    </a:lnTo>
                    <a:lnTo>
                      <a:pt x="200" y="24"/>
                    </a:lnTo>
                    <a:lnTo>
                      <a:pt x="196" y="20"/>
                    </a:lnTo>
                    <a:lnTo>
                      <a:pt x="190" y="17"/>
                    </a:lnTo>
                    <a:lnTo>
                      <a:pt x="185" y="14"/>
                    </a:lnTo>
                    <a:lnTo>
                      <a:pt x="180" y="12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3" y="5"/>
                    </a:lnTo>
                    <a:lnTo>
                      <a:pt x="156" y="4"/>
                    </a:lnTo>
                    <a:lnTo>
                      <a:pt x="150" y="2"/>
                    </a:lnTo>
                    <a:lnTo>
                      <a:pt x="144" y="1"/>
                    </a:lnTo>
                    <a:lnTo>
                      <a:pt x="137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6" y="1"/>
                    </a:lnTo>
                    <a:lnTo>
                      <a:pt x="99" y="2"/>
                    </a:lnTo>
                    <a:lnTo>
                      <a:pt x="93" y="4"/>
                    </a:lnTo>
                    <a:lnTo>
                      <a:pt x="88" y="5"/>
                    </a:lnTo>
                    <a:lnTo>
                      <a:pt x="81" y="7"/>
                    </a:lnTo>
                    <a:lnTo>
                      <a:pt x="76" y="9"/>
                    </a:lnTo>
                    <a:lnTo>
                      <a:pt x="71" y="12"/>
                    </a:lnTo>
                    <a:lnTo>
                      <a:pt x="65" y="14"/>
                    </a:lnTo>
                    <a:lnTo>
                      <a:pt x="59" y="17"/>
                    </a:lnTo>
                    <a:lnTo>
                      <a:pt x="55" y="20"/>
                    </a:lnTo>
                    <a:lnTo>
                      <a:pt x="50" y="24"/>
                    </a:lnTo>
                    <a:lnTo>
                      <a:pt x="44" y="27"/>
                    </a:lnTo>
                    <a:lnTo>
                      <a:pt x="40" y="31"/>
                    </a:lnTo>
                    <a:lnTo>
                      <a:pt x="36" y="35"/>
                    </a:lnTo>
                    <a:lnTo>
                      <a:pt x="32" y="38"/>
                    </a:lnTo>
                    <a:lnTo>
                      <a:pt x="27" y="42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7" y="56"/>
                    </a:lnTo>
                    <a:lnTo>
                      <a:pt x="15" y="61"/>
                    </a:lnTo>
                    <a:lnTo>
                      <a:pt x="12" y="66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2"/>
                    </a:lnTo>
                    <a:lnTo>
                      <a:pt x="3" y="87"/>
                    </a:lnTo>
                    <a:lnTo>
                      <a:pt x="2" y="93"/>
                    </a:lnTo>
                    <a:lnTo>
                      <a:pt x="1" y="99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49" y="106"/>
                    </a:lnTo>
                    <a:lnTo>
                      <a:pt x="49" y="106"/>
                    </a:lnTo>
                    <a:lnTo>
                      <a:pt x="49" y="102"/>
                    </a:lnTo>
                    <a:lnTo>
                      <a:pt x="50" y="98"/>
                    </a:lnTo>
                    <a:lnTo>
                      <a:pt x="51" y="95"/>
                    </a:lnTo>
                    <a:lnTo>
                      <a:pt x="52" y="92"/>
                    </a:lnTo>
                    <a:lnTo>
                      <a:pt x="53" y="88"/>
                    </a:lnTo>
                    <a:lnTo>
                      <a:pt x="55" y="85"/>
                    </a:lnTo>
                    <a:lnTo>
                      <a:pt x="57" y="82"/>
                    </a:lnTo>
                    <a:lnTo>
                      <a:pt x="58" y="79"/>
                    </a:lnTo>
                    <a:lnTo>
                      <a:pt x="60" y="76"/>
                    </a:lnTo>
                    <a:lnTo>
                      <a:pt x="62" y="74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3" y="63"/>
                    </a:lnTo>
                    <a:lnTo>
                      <a:pt x="76" y="61"/>
                    </a:lnTo>
                    <a:lnTo>
                      <a:pt x="78" y="59"/>
                    </a:lnTo>
                    <a:lnTo>
                      <a:pt x="81" y="57"/>
                    </a:lnTo>
                    <a:lnTo>
                      <a:pt x="85" y="55"/>
                    </a:lnTo>
                    <a:lnTo>
                      <a:pt x="88" y="53"/>
                    </a:lnTo>
                    <a:lnTo>
                      <a:pt x="91" y="52"/>
                    </a:lnTo>
                    <a:lnTo>
                      <a:pt x="95" y="50"/>
                    </a:lnTo>
                    <a:lnTo>
                      <a:pt x="98" y="49"/>
                    </a:lnTo>
                    <a:lnTo>
                      <a:pt x="101" y="48"/>
                    </a:lnTo>
                    <a:lnTo>
                      <a:pt x="106" y="47"/>
                    </a:lnTo>
                    <a:lnTo>
                      <a:pt x="109" y="46"/>
                    </a:lnTo>
                    <a:lnTo>
                      <a:pt x="113" y="45"/>
                    </a:lnTo>
                    <a:lnTo>
                      <a:pt x="117" y="45"/>
                    </a:lnTo>
                    <a:lnTo>
                      <a:pt x="121" y="45"/>
                    </a:lnTo>
                    <a:lnTo>
                      <a:pt x="125" y="44"/>
                    </a:lnTo>
                    <a:lnTo>
                      <a:pt x="129" y="45"/>
                    </a:lnTo>
                    <a:lnTo>
                      <a:pt x="133" y="45"/>
                    </a:lnTo>
                    <a:lnTo>
                      <a:pt x="136" y="45"/>
                    </a:lnTo>
                    <a:lnTo>
                      <a:pt x="141" y="46"/>
                    </a:lnTo>
                    <a:lnTo>
                      <a:pt x="145" y="47"/>
                    </a:lnTo>
                    <a:lnTo>
                      <a:pt x="148" y="48"/>
                    </a:lnTo>
                    <a:lnTo>
                      <a:pt x="151" y="49"/>
                    </a:lnTo>
                    <a:lnTo>
                      <a:pt x="155" y="50"/>
                    </a:lnTo>
                    <a:lnTo>
                      <a:pt x="159" y="52"/>
                    </a:lnTo>
                    <a:lnTo>
                      <a:pt x="162" y="53"/>
                    </a:lnTo>
                    <a:lnTo>
                      <a:pt x="165" y="55"/>
                    </a:lnTo>
                    <a:lnTo>
                      <a:pt x="168" y="57"/>
                    </a:lnTo>
                    <a:lnTo>
                      <a:pt x="171" y="59"/>
                    </a:lnTo>
                    <a:lnTo>
                      <a:pt x="174" y="61"/>
                    </a:lnTo>
                    <a:lnTo>
                      <a:pt x="178" y="63"/>
                    </a:lnTo>
                    <a:lnTo>
                      <a:pt x="180" y="66"/>
                    </a:lnTo>
                    <a:lnTo>
                      <a:pt x="183" y="68"/>
                    </a:lnTo>
                    <a:lnTo>
                      <a:pt x="185" y="71"/>
                    </a:lnTo>
                    <a:lnTo>
                      <a:pt x="187" y="74"/>
                    </a:lnTo>
                    <a:lnTo>
                      <a:pt x="189" y="76"/>
                    </a:lnTo>
                    <a:lnTo>
                      <a:pt x="191" y="79"/>
                    </a:lnTo>
                    <a:lnTo>
                      <a:pt x="193" y="82"/>
                    </a:lnTo>
                    <a:lnTo>
                      <a:pt x="194" y="85"/>
                    </a:lnTo>
                    <a:lnTo>
                      <a:pt x="197" y="88"/>
                    </a:lnTo>
                    <a:lnTo>
                      <a:pt x="198" y="92"/>
                    </a:lnTo>
                    <a:lnTo>
                      <a:pt x="199" y="95"/>
                    </a:lnTo>
                    <a:lnTo>
                      <a:pt x="200" y="98"/>
                    </a:lnTo>
                    <a:lnTo>
                      <a:pt x="201" y="102"/>
                    </a:lnTo>
                    <a:lnTo>
                      <a:pt x="202" y="106"/>
                    </a:lnTo>
                    <a:lnTo>
                      <a:pt x="202" y="106"/>
                    </a:lnTo>
                    <a:lnTo>
                      <a:pt x="251" y="106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9" name="Freeform 12"/>
              <p:cNvSpPr>
                <a:spLocks/>
              </p:cNvSpPr>
              <p:nvPr/>
            </p:nvSpPr>
            <p:spPr bwMode="auto">
              <a:xfrm>
                <a:off x="7609680" y="5165725"/>
                <a:ext cx="77788" cy="15875"/>
              </a:xfrm>
              <a:custGeom>
                <a:avLst/>
                <a:gdLst>
                  <a:gd name="T0" fmla="*/ 49 w 49"/>
                  <a:gd name="T1" fmla="*/ 10 h 10"/>
                  <a:gd name="T2" fmla="*/ 49 w 49"/>
                  <a:gd name="T3" fmla="*/ 5 h 10"/>
                  <a:gd name="T4" fmla="*/ 49 w 49"/>
                  <a:gd name="T5" fmla="*/ 0 h 10"/>
                  <a:gd name="T6" fmla="*/ 0 w 49"/>
                  <a:gd name="T7" fmla="*/ 0 h 10"/>
                  <a:gd name="T8" fmla="*/ 0 w 49"/>
                  <a:gd name="T9" fmla="*/ 3 h 10"/>
                  <a:gd name="T10" fmla="*/ 1 w 49"/>
                  <a:gd name="T11" fmla="*/ 7 h 10"/>
                  <a:gd name="T12" fmla="*/ 1 w 49"/>
                  <a:gd name="T13" fmla="*/ 10 h 10"/>
                  <a:gd name="T14" fmla="*/ 49 w 49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0">
                    <a:moveTo>
                      <a:pt x="49" y="10"/>
                    </a:moveTo>
                    <a:lnTo>
                      <a:pt x="49" y="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0" name="Freeform 13"/>
              <p:cNvSpPr>
                <a:spLocks/>
              </p:cNvSpPr>
              <p:nvPr/>
            </p:nvSpPr>
            <p:spPr bwMode="auto">
              <a:xfrm>
                <a:off x="7287418" y="5165725"/>
                <a:ext cx="79375" cy="15875"/>
              </a:xfrm>
              <a:custGeom>
                <a:avLst/>
                <a:gdLst>
                  <a:gd name="T0" fmla="*/ 48 w 50"/>
                  <a:gd name="T1" fmla="*/ 10 h 10"/>
                  <a:gd name="T2" fmla="*/ 48 w 50"/>
                  <a:gd name="T3" fmla="*/ 7 h 10"/>
                  <a:gd name="T4" fmla="*/ 48 w 50"/>
                  <a:gd name="T5" fmla="*/ 3 h 10"/>
                  <a:gd name="T6" fmla="*/ 50 w 50"/>
                  <a:gd name="T7" fmla="*/ 0 h 10"/>
                  <a:gd name="T8" fmla="*/ 1 w 50"/>
                  <a:gd name="T9" fmla="*/ 0 h 10"/>
                  <a:gd name="T10" fmla="*/ 0 w 50"/>
                  <a:gd name="T11" fmla="*/ 5 h 10"/>
                  <a:gd name="T12" fmla="*/ 0 w 50"/>
                  <a:gd name="T13" fmla="*/ 10 h 10"/>
                  <a:gd name="T14" fmla="*/ 48 w 50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0">
                    <a:moveTo>
                      <a:pt x="48" y="10"/>
                    </a:moveTo>
                    <a:lnTo>
                      <a:pt x="48" y="7"/>
                    </a:lnTo>
                    <a:lnTo>
                      <a:pt x="48" y="3"/>
                    </a:lnTo>
                    <a:lnTo>
                      <a:pt x="50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1" name="Freeform 14"/>
              <p:cNvSpPr>
                <a:spLocks/>
              </p:cNvSpPr>
              <p:nvPr/>
            </p:nvSpPr>
            <p:spPr bwMode="auto">
              <a:xfrm>
                <a:off x="7287418" y="5181600"/>
                <a:ext cx="400050" cy="182563"/>
              </a:xfrm>
              <a:custGeom>
                <a:avLst/>
                <a:gdLst>
                  <a:gd name="T0" fmla="*/ 252 w 252"/>
                  <a:gd name="T1" fmla="*/ 12 h 115"/>
                  <a:gd name="T2" fmla="*/ 247 w 252"/>
                  <a:gd name="T3" fmla="*/ 29 h 115"/>
                  <a:gd name="T4" fmla="*/ 242 w 252"/>
                  <a:gd name="T5" fmla="*/ 45 h 115"/>
                  <a:gd name="T6" fmla="*/ 234 w 252"/>
                  <a:gd name="T7" fmla="*/ 60 h 115"/>
                  <a:gd name="T8" fmla="*/ 223 w 252"/>
                  <a:gd name="T9" fmla="*/ 74 h 115"/>
                  <a:gd name="T10" fmla="*/ 210 w 252"/>
                  <a:gd name="T11" fmla="*/ 86 h 115"/>
                  <a:gd name="T12" fmla="*/ 197 w 252"/>
                  <a:gd name="T13" fmla="*/ 96 h 115"/>
                  <a:gd name="T14" fmla="*/ 181 w 252"/>
                  <a:gd name="T15" fmla="*/ 105 h 115"/>
                  <a:gd name="T16" fmla="*/ 164 w 252"/>
                  <a:gd name="T17" fmla="*/ 110 h 115"/>
                  <a:gd name="T18" fmla="*/ 145 w 252"/>
                  <a:gd name="T19" fmla="*/ 114 h 115"/>
                  <a:gd name="T20" fmla="*/ 126 w 252"/>
                  <a:gd name="T21" fmla="*/ 115 h 115"/>
                  <a:gd name="T22" fmla="*/ 107 w 252"/>
                  <a:gd name="T23" fmla="*/ 114 h 115"/>
                  <a:gd name="T24" fmla="*/ 89 w 252"/>
                  <a:gd name="T25" fmla="*/ 110 h 115"/>
                  <a:gd name="T26" fmla="*/ 72 w 252"/>
                  <a:gd name="T27" fmla="*/ 105 h 115"/>
                  <a:gd name="T28" fmla="*/ 56 w 252"/>
                  <a:gd name="T29" fmla="*/ 96 h 115"/>
                  <a:gd name="T30" fmla="*/ 41 w 252"/>
                  <a:gd name="T31" fmla="*/ 86 h 115"/>
                  <a:gd name="T32" fmla="*/ 28 w 252"/>
                  <a:gd name="T33" fmla="*/ 74 h 115"/>
                  <a:gd name="T34" fmla="*/ 18 w 252"/>
                  <a:gd name="T35" fmla="*/ 60 h 115"/>
                  <a:gd name="T36" fmla="*/ 9 w 252"/>
                  <a:gd name="T37" fmla="*/ 45 h 115"/>
                  <a:gd name="T38" fmla="*/ 4 w 252"/>
                  <a:gd name="T39" fmla="*/ 29 h 115"/>
                  <a:gd name="T40" fmla="*/ 1 w 252"/>
                  <a:gd name="T41" fmla="*/ 12 h 115"/>
                  <a:gd name="T42" fmla="*/ 48 w 252"/>
                  <a:gd name="T43" fmla="*/ 0 h 115"/>
                  <a:gd name="T44" fmla="*/ 50 w 252"/>
                  <a:gd name="T45" fmla="*/ 11 h 115"/>
                  <a:gd name="T46" fmla="*/ 52 w 252"/>
                  <a:gd name="T47" fmla="*/ 21 h 115"/>
                  <a:gd name="T48" fmla="*/ 56 w 252"/>
                  <a:gd name="T49" fmla="*/ 32 h 115"/>
                  <a:gd name="T50" fmla="*/ 61 w 252"/>
                  <a:gd name="T51" fmla="*/ 40 h 115"/>
                  <a:gd name="T52" fmla="*/ 69 w 252"/>
                  <a:gd name="T53" fmla="*/ 48 h 115"/>
                  <a:gd name="T54" fmla="*/ 77 w 252"/>
                  <a:gd name="T55" fmla="*/ 55 h 115"/>
                  <a:gd name="T56" fmla="*/ 86 w 252"/>
                  <a:gd name="T57" fmla="*/ 61 h 115"/>
                  <a:gd name="T58" fmla="*/ 96 w 252"/>
                  <a:gd name="T59" fmla="*/ 66 h 115"/>
                  <a:gd name="T60" fmla="*/ 107 w 252"/>
                  <a:gd name="T61" fmla="*/ 70 h 115"/>
                  <a:gd name="T62" fmla="*/ 118 w 252"/>
                  <a:gd name="T63" fmla="*/ 72 h 115"/>
                  <a:gd name="T64" fmla="*/ 130 w 252"/>
                  <a:gd name="T65" fmla="*/ 72 h 115"/>
                  <a:gd name="T66" fmla="*/ 142 w 252"/>
                  <a:gd name="T67" fmla="*/ 71 h 115"/>
                  <a:gd name="T68" fmla="*/ 152 w 252"/>
                  <a:gd name="T69" fmla="*/ 68 h 115"/>
                  <a:gd name="T70" fmla="*/ 163 w 252"/>
                  <a:gd name="T71" fmla="*/ 63 h 115"/>
                  <a:gd name="T72" fmla="*/ 172 w 252"/>
                  <a:gd name="T73" fmla="*/ 57 h 115"/>
                  <a:gd name="T74" fmla="*/ 181 w 252"/>
                  <a:gd name="T75" fmla="*/ 51 h 115"/>
                  <a:gd name="T76" fmla="*/ 188 w 252"/>
                  <a:gd name="T77" fmla="*/ 43 h 115"/>
                  <a:gd name="T78" fmla="*/ 194 w 252"/>
                  <a:gd name="T79" fmla="*/ 35 h 115"/>
                  <a:gd name="T80" fmla="*/ 199 w 252"/>
                  <a:gd name="T81" fmla="*/ 25 h 115"/>
                  <a:gd name="T82" fmla="*/ 202 w 252"/>
                  <a:gd name="T83" fmla="*/ 14 h 115"/>
                  <a:gd name="T84" fmla="*/ 204 w 252"/>
                  <a:gd name="T85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2" h="115">
                    <a:moveTo>
                      <a:pt x="252" y="0"/>
                    </a:moveTo>
                    <a:lnTo>
                      <a:pt x="252" y="6"/>
                    </a:lnTo>
                    <a:lnTo>
                      <a:pt x="252" y="12"/>
                    </a:lnTo>
                    <a:lnTo>
                      <a:pt x="251" y="18"/>
                    </a:lnTo>
                    <a:lnTo>
                      <a:pt x="249" y="24"/>
                    </a:lnTo>
                    <a:lnTo>
                      <a:pt x="247" y="29"/>
                    </a:lnTo>
                    <a:lnTo>
                      <a:pt x="246" y="35"/>
                    </a:lnTo>
                    <a:lnTo>
                      <a:pt x="244" y="39"/>
                    </a:lnTo>
                    <a:lnTo>
                      <a:pt x="242" y="45"/>
                    </a:lnTo>
                    <a:lnTo>
                      <a:pt x="239" y="50"/>
                    </a:lnTo>
                    <a:lnTo>
                      <a:pt x="237" y="55"/>
                    </a:lnTo>
                    <a:lnTo>
                      <a:pt x="234" y="60"/>
                    </a:lnTo>
                    <a:lnTo>
                      <a:pt x="230" y="65"/>
                    </a:lnTo>
                    <a:lnTo>
                      <a:pt x="227" y="70"/>
                    </a:lnTo>
                    <a:lnTo>
                      <a:pt x="223" y="74"/>
                    </a:lnTo>
                    <a:lnTo>
                      <a:pt x="219" y="77"/>
                    </a:lnTo>
                    <a:lnTo>
                      <a:pt x="215" y="82"/>
                    </a:lnTo>
                    <a:lnTo>
                      <a:pt x="210" y="86"/>
                    </a:lnTo>
                    <a:lnTo>
                      <a:pt x="206" y="89"/>
                    </a:lnTo>
                    <a:lnTo>
                      <a:pt x="201" y="93"/>
                    </a:lnTo>
                    <a:lnTo>
                      <a:pt x="197" y="96"/>
                    </a:lnTo>
                    <a:lnTo>
                      <a:pt x="191" y="99"/>
                    </a:lnTo>
                    <a:lnTo>
                      <a:pt x="186" y="102"/>
                    </a:lnTo>
                    <a:lnTo>
                      <a:pt x="181" y="105"/>
                    </a:lnTo>
                    <a:lnTo>
                      <a:pt x="174" y="107"/>
                    </a:lnTo>
                    <a:lnTo>
                      <a:pt x="169" y="109"/>
                    </a:lnTo>
                    <a:lnTo>
                      <a:pt x="164" y="110"/>
                    </a:lnTo>
                    <a:lnTo>
                      <a:pt x="157" y="112"/>
                    </a:lnTo>
                    <a:lnTo>
                      <a:pt x="151" y="113"/>
                    </a:lnTo>
                    <a:lnTo>
                      <a:pt x="145" y="114"/>
                    </a:lnTo>
                    <a:lnTo>
                      <a:pt x="138" y="115"/>
                    </a:lnTo>
                    <a:lnTo>
                      <a:pt x="132" y="115"/>
                    </a:lnTo>
                    <a:lnTo>
                      <a:pt x="126" y="115"/>
                    </a:lnTo>
                    <a:lnTo>
                      <a:pt x="119" y="115"/>
                    </a:lnTo>
                    <a:lnTo>
                      <a:pt x="113" y="115"/>
                    </a:lnTo>
                    <a:lnTo>
                      <a:pt x="107" y="114"/>
                    </a:lnTo>
                    <a:lnTo>
                      <a:pt x="100" y="113"/>
                    </a:lnTo>
                    <a:lnTo>
                      <a:pt x="94" y="112"/>
                    </a:lnTo>
                    <a:lnTo>
                      <a:pt x="89" y="110"/>
                    </a:lnTo>
                    <a:lnTo>
                      <a:pt x="82" y="109"/>
                    </a:lnTo>
                    <a:lnTo>
                      <a:pt x="77" y="107"/>
                    </a:lnTo>
                    <a:lnTo>
                      <a:pt x="72" y="105"/>
                    </a:lnTo>
                    <a:lnTo>
                      <a:pt x="66" y="102"/>
                    </a:lnTo>
                    <a:lnTo>
                      <a:pt x="60" y="99"/>
                    </a:lnTo>
                    <a:lnTo>
                      <a:pt x="56" y="96"/>
                    </a:lnTo>
                    <a:lnTo>
                      <a:pt x="51" y="93"/>
                    </a:lnTo>
                    <a:lnTo>
                      <a:pt x="45" y="89"/>
                    </a:lnTo>
                    <a:lnTo>
                      <a:pt x="41" y="86"/>
                    </a:lnTo>
                    <a:lnTo>
                      <a:pt x="37" y="82"/>
                    </a:lnTo>
                    <a:lnTo>
                      <a:pt x="33" y="77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1" y="65"/>
                    </a:lnTo>
                    <a:lnTo>
                      <a:pt x="18" y="60"/>
                    </a:lnTo>
                    <a:lnTo>
                      <a:pt x="16" y="55"/>
                    </a:lnTo>
                    <a:lnTo>
                      <a:pt x="13" y="50"/>
                    </a:lnTo>
                    <a:lnTo>
                      <a:pt x="9" y="45"/>
                    </a:lnTo>
                    <a:lnTo>
                      <a:pt x="7" y="39"/>
                    </a:lnTo>
                    <a:lnTo>
                      <a:pt x="5" y="35"/>
                    </a:lnTo>
                    <a:lnTo>
                      <a:pt x="4" y="29"/>
                    </a:lnTo>
                    <a:lnTo>
                      <a:pt x="3" y="24"/>
                    </a:lnTo>
                    <a:lnTo>
                      <a:pt x="2" y="18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8" y="7"/>
                    </a:lnTo>
                    <a:lnTo>
                      <a:pt x="50" y="11"/>
                    </a:lnTo>
                    <a:lnTo>
                      <a:pt x="50" y="14"/>
                    </a:lnTo>
                    <a:lnTo>
                      <a:pt x="51" y="18"/>
                    </a:lnTo>
                    <a:lnTo>
                      <a:pt x="52" y="21"/>
                    </a:lnTo>
                    <a:lnTo>
                      <a:pt x="53" y="25"/>
                    </a:lnTo>
                    <a:lnTo>
                      <a:pt x="54" y="28"/>
                    </a:lnTo>
                    <a:lnTo>
                      <a:pt x="56" y="32"/>
                    </a:lnTo>
                    <a:lnTo>
                      <a:pt x="58" y="35"/>
                    </a:lnTo>
                    <a:lnTo>
                      <a:pt x="59" y="38"/>
                    </a:lnTo>
                    <a:lnTo>
                      <a:pt x="61" y="40"/>
                    </a:lnTo>
                    <a:lnTo>
                      <a:pt x="63" y="43"/>
                    </a:lnTo>
                    <a:lnTo>
                      <a:pt x="67" y="45"/>
                    </a:lnTo>
                    <a:lnTo>
                      <a:pt x="69" y="48"/>
                    </a:lnTo>
                    <a:lnTo>
                      <a:pt x="71" y="51"/>
                    </a:lnTo>
                    <a:lnTo>
                      <a:pt x="74" y="53"/>
                    </a:lnTo>
                    <a:lnTo>
                      <a:pt x="77" y="55"/>
                    </a:lnTo>
                    <a:lnTo>
                      <a:pt x="79" y="57"/>
                    </a:lnTo>
                    <a:lnTo>
                      <a:pt x="82" y="60"/>
                    </a:lnTo>
                    <a:lnTo>
                      <a:pt x="86" y="61"/>
                    </a:lnTo>
                    <a:lnTo>
                      <a:pt x="89" y="63"/>
                    </a:lnTo>
                    <a:lnTo>
                      <a:pt x="92" y="65"/>
                    </a:lnTo>
                    <a:lnTo>
                      <a:pt x="96" y="66"/>
                    </a:lnTo>
                    <a:lnTo>
                      <a:pt x="99" y="68"/>
                    </a:lnTo>
                    <a:lnTo>
                      <a:pt x="102" y="69"/>
                    </a:lnTo>
                    <a:lnTo>
                      <a:pt x="107" y="70"/>
                    </a:lnTo>
                    <a:lnTo>
                      <a:pt x="110" y="71"/>
                    </a:lnTo>
                    <a:lnTo>
                      <a:pt x="114" y="71"/>
                    </a:lnTo>
                    <a:lnTo>
                      <a:pt x="118" y="72"/>
                    </a:lnTo>
                    <a:lnTo>
                      <a:pt x="122" y="72"/>
                    </a:lnTo>
                    <a:lnTo>
                      <a:pt x="126" y="72"/>
                    </a:lnTo>
                    <a:lnTo>
                      <a:pt x="130" y="72"/>
                    </a:lnTo>
                    <a:lnTo>
                      <a:pt x="134" y="72"/>
                    </a:lnTo>
                    <a:lnTo>
                      <a:pt x="137" y="71"/>
                    </a:lnTo>
                    <a:lnTo>
                      <a:pt x="142" y="71"/>
                    </a:lnTo>
                    <a:lnTo>
                      <a:pt x="146" y="70"/>
                    </a:lnTo>
                    <a:lnTo>
                      <a:pt x="149" y="69"/>
                    </a:lnTo>
                    <a:lnTo>
                      <a:pt x="152" y="68"/>
                    </a:lnTo>
                    <a:lnTo>
                      <a:pt x="156" y="66"/>
                    </a:lnTo>
                    <a:lnTo>
                      <a:pt x="160" y="65"/>
                    </a:lnTo>
                    <a:lnTo>
                      <a:pt x="163" y="63"/>
                    </a:lnTo>
                    <a:lnTo>
                      <a:pt x="166" y="61"/>
                    </a:lnTo>
                    <a:lnTo>
                      <a:pt x="169" y="60"/>
                    </a:lnTo>
                    <a:lnTo>
                      <a:pt x="172" y="57"/>
                    </a:lnTo>
                    <a:lnTo>
                      <a:pt x="175" y="55"/>
                    </a:lnTo>
                    <a:lnTo>
                      <a:pt x="179" y="53"/>
                    </a:lnTo>
                    <a:lnTo>
                      <a:pt x="181" y="51"/>
                    </a:lnTo>
                    <a:lnTo>
                      <a:pt x="184" y="48"/>
                    </a:lnTo>
                    <a:lnTo>
                      <a:pt x="186" y="45"/>
                    </a:lnTo>
                    <a:lnTo>
                      <a:pt x="188" y="43"/>
                    </a:lnTo>
                    <a:lnTo>
                      <a:pt x="190" y="40"/>
                    </a:lnTo>
                    <a:lnTo>
                      <a:pt x="192" y="38"/>
                    </a:lnTo>
                    <a:lnTo>
                      <a:pt x="194" y="35"/>
                    </a:lnTo>
                    <a:lnTo>
                      <a:pt x="195" y="32"/>
                    </a:lnTo>
                    <a:lnTo>
                      <a:pt x="198" y="28"/>
                    </a:lnTo>
                    <a:lnTo>
                      <a:pt x="199" y="25"/>
                    </a:lnTo>
                    <a:lnTo>
                      <a:pt x="200" y="21"/>
                    </a:lnTo>
                    <a:lnTo>
                      <a:pt x="201" y="18"/>
                    </a:lnTo>
                    <a:lnTo>
                      <a:pt x="202" y="14"/>
                    </a:lnTo>
                    <a:lnTo>
                      <a:pt x="203" y="11"/>
                    </a:lnTo>
                    <a:lnTo>
                      <a:pt x="203" y="7"/>
                    </a:lnTo>
                    <a:lnTo>
                      <a:pt x="204" y="3"/>
                    </a:lnTo>
                    <a:lnTo>
                      <a:pt x="20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2" name="Freeform 15"/>
              <p:cNvSpPr>
                <a:spLocks/>
              </p:cNvSpPr>
              <p:nvPr/>
            </p:nvSpPr>
            <p:spPr bwMode="auto">
              <a:xfrm>
                <a:off x="6958805" y="5159375"/>
                <a:ext cx="77788" cy="6350"/>
              </a:xfrm>
              <a:custGeom>
                <a:avLst/>
                <a:gdLst>
                  <a:gd name="T0" fmla="*/ 49 w 49"/>
                  <a:gd name="T1" fmla="*/ 4 h 4"/>
                  <a:gd name="T2" fmla="*/ 49 w 49"/>
                  <a:gd name="T3" fmla="*/ 4 h 4"/>
                  <a:gd name="T4" fmla="*/ 45 w 49"/>
                  <a:gd name="T5" fmla="*/ 3 h 4"/>
                  <a:gd name="T6" fmla="*/ 42 w 49"/>
                  <a:gd name="T7" fmla="*/ 2 h 4"/>
                  <a:gd name="T8" fmla="*/ 39 w 49"/>
                  <a:gd name="T9" fmla="*/ 1 h 4"/>
                  <a:gd name="T10" fmla="*/ 36 w 49"/>
                  <a:gd name="T11" fmla="*/ 0 h 4"/>
                  <a:gd name="T12" fmla="*/ 31 w 49"/>
                  <a:gd name="T13" fmla="*/ 0 h 4"/>
                  <a:gd name="T14" fmla="*/ 28 w 49"/>
                  <a:gd name="T15" fmla="*/ 0 h 4"/>
                  <a:gd name="T16" fmla="*/ 25 w 49"/>
                  <a:gd name="T17" fmla="*/ 0 h 4"/>
                  <a:gd name="T18" fmla="*/ 21 w 49"/>
                  <a:gd name="T19" fmla="*/ 0 h 4"/>
                  <a:gd name="T20" fmla="*/ 18 w 49"/>
                  <a:gd name="T21" fmla="*/ 0 h 4"/>
                  <a:gd name="T22" fmla="*/ 13 w 49"/>
                  <a:gd name="T23" fmla="*/ 0 h 4"/>
                  <a:gd name="T24" fmla="*/ 10 w 49"/>
                  <a:gd name="T25" fmla="*/ 1 h 4"/>
                  <a:gd name="T26" fmla="*/ 7 w 49"/>
                  <a:gd name="T27" fmla="*/ 2 h 4"/>
                  <a:gd name="T28" fmla="*/ 4 w 49"/>
                  <a:gd name="T29" fmla="*/ 3 h 4"/>
                  <a:gd name="T30" fmla="*/ 1 w 49"/>
                  <a:gd name="T31" fmla="*/ 4 h 4"/>
                  <a:gd name="T32" fmla="*/ 0 w 49"/>
                  <a:gd name="T33" fmla="*/ 4 h 4"/>
                  <a:gd name="T34" fmla="*/ 49 w 49"/>
                  <a:gd name="T3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49" y="4"/>
                    </a:lnTo>
                    <a:lnTo>
                      <a:pt x="45" y="3"/>
                    </a:lnTo>
                    <a:lnTo>
                      <a:pt x="42" y="2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3" name="Freeform 16"/>
              <p:cNvSpPr>
                <a:spLocks/>
              </p:cNvSpPr>
              <p:nvPr/>
            </p:nvSpPr>
            <p:spPr bwMode="auto">
              <a:xfrm>
                <a:off x="6885780" y="5165725"/>
                <a:ext cx="225425" cy="96838"/>
              </a:xfrm>
              <a:custGeom>
                <a:avLst/>
                <a:gdLst>
                  <a:gd name="T0" fmla="*/ 142 w 142"/>
                  <a:gd name="T1" fmla="*/ 57 h 61"/>
                  <a:gd name="T2" fmla="*/ 141 w 142"/>
                  <a:gd name="T3" fmla="*/ 50 h 61"/>
                  <a:gd name="T4" fmla="*/ 139 w 142"/>
                  <a:gd name="T5" fmla="*/ 45 h 61"/>
                  <a:gd name="T6" fmla="*/ 138 w 142"/>
                  <a:gd name="T7" fmla="*/ 39 h 61"/>
                  <a:gd name="T8" fmla="*/ 134 w 142"/>
                  <a:gd name="T9" fmla="*/ 33 h 61"/>
                  <a:gd name="T10" fmla="*/ 131 w 142"/>
                  <a:gd name="T11" fmla="*/ 27 h 61"/>
                  <a:gd name="T12" fmla="*/ 127 w 142"/>
                  <a:gd name="T13" fmla="*/ 22 h 61"/>
                  <a:gd name="T14" fmla="*/ 123 w 142"/>
                  <a:gd name="T15" fmla="*/ 17 h 61"/>
                  <a:gd name="T16" fmla="*/ 119 w 142"/>
                  <a:gd name="T17" fmla="*/ 12 h 61"/>
                  <a:gd name="T18" fmla="*/ 113 w 142"/>
                  <a:gd name="T19" fmla="*/ 9 h 61"/>
                  <a:gd name="T20" fmla="*/ 107 w 142"/>
                  <a:gd name="T21" fmla="*/ 5 h 61"/>
                  <a:gd name="T22" fmla="*/ 102 w 142"/>
                  <a:gd name="T23" fmla="*/ 2 h 61"/>
                  <a:gd name="T24" fmla="*/ 95 w 142"/>
                  <a:gd name="T25" fmla="*/ 0 h 61"/>
                  <a:gd name="T26" fmla="*/ 42 w 142"/>
                  <a:gd name="T27" fmla="*/ 1 h 61"/>
                  <a:gd name="T28" fmla="*/ 37 w 142"/>
                  <a:gd name="T29" fmla="*/ 4 h 61"/>
                  <a:gd name="T30" fmla="*/ 31 w 142"/>
                  <a:gd name="T31" fmla="*/ 7 h 61"/>
                  <a:gd name="T32" fmla="*/ 26 w 142"/>
                  <a:gd name="T33" fmla="*/ 10 h 61"/>
                  <a:gd name="T34" fmla="*/ 20 w 142"/>
                  <a:gd name="T35" fmla="*/ 14 h 61"/>
                  <a:gd name="T36" fmla="*/ 16 w 142"/>
                  <a:gd name="T37" fmla="*/ 19 h 61"/>
                  <a:gd name="T38" fmla="*/ 12 w 142"/>
                  <a:gd name="T39" fmla="*/ 24 h 61"/>
                  <a:gd name="T40" fmla="*/ 9 w 142"/>
                  <a:gd name="T41" fmla="*/ 30 h 61"/>
                  <a:gd name="T42" fmla="*/ 6 w 142"/>
                  <a:gd name="T43" fmla="*/ 36 h 61"/>
                  <a:gd name="T44" fmla="*/ 3 w 142"/>
                  <a:gd name="T45" fmla="*/ 42 h 61"/>
                  <a:gd name="T46" fmla="*/ 1 w 142"/>
                  <a:gd name="T47" fmla="*/ 48 h 61"/>
                  <a:gd name="T48" fmla="*/ 0 w 142"/>
                  <a:gd name="T49" fmla="*/ 54 h 61"/>
                  <a:gd name="T50" fmla="*/ 0 w 142"/>
                  <a:gd name="T51" fmla="*/ 61 h 61"/>
                  <a:gd name="T52" fmla="*/ 27 w 142"/>
                  <a:gd name="T53" fmla="*/ 56 h 61"/>
                  <a:gd name="T54" fmla="*/ 29 w 142"/>
                  <a:gd name="T55" fmla="*/ 48 h 61"/>
                  <a:gd name="T56" fmla="*/ 32 w 142"/>
                  <a:gd name="T57" fmla="*/ 42 h 61"/>
                  <a:gd name="T58" fmla="*/ 37 w 142"/>
                  <a:gd name="T59" fmla="*/ 35 h 61"/>
                  <a:gd name="T60" fmla="*/ 42 w 142"/>
                  <a:gd name="T61" fmla="*/ 30 h 61"/>
                  <a:gd name="T62" fmla="*/ 50 w 142"/>
                  <a:gd name="T63" fmla="*/ 25 h 61"/>
                  <a:gd name="T64" fmla="*/ 57 w 142"/>
                  <a:gd name="T65" fmla="*/ 22 h 61"/>
                  <a:gd name="T66" fmla="*/ 66 w 142"/>
                  <a:gd name="T67" fmla="*/ 20 h 61"/>
                  <a:gd name="T68" fmla="*/ 75 w 142"/>
                  <a:gd name="T69" fmla="*/ 20 h 61"/>
                  <a:gd name="T70" fmla="*/ 84 w 142"/>
                  <a:gd name="T71" fmla="*/ 22 h 61"/>
                  <a:gd name="T72" fmla="*/ 91 w 142"/>
                  <a:gd name="T73" fmla="*/ 25 h 61"/>
                  <a:gd name="T74" fmla="*/ 98 w 142"/>
                  <a:gd name="T75" fmla="*/ 30 h 61"/>
                  <a:gd name="T76" fmla="*/ 105 w 142"/>
                  <a:gd name="T77" fmla="*/ 35 h 61"/>
                  <a:gd name="T78" fmla="*/ 109 w 142"/>
                  <a:gd name="T79" fmla="*/ 42 h 61"/>
                  <a:gd name="T80" fmla="*/ 112 w 142"/>
                  <a:gd name="T81" fmla="*/ 48 h 61"/>
                  <a:gd name="T82" fmla="*/ 114 w 142"/>
                  <a:gd name="T83" fmla="*/ 56 h 61"/>
                  <a:gd name="T84" fmla="*/ 142 w 142"/>
                  <a:gd name="T8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2" h="61">
                    <a:moveTo>
                      <a:pt x="142" y="61"/>
                    </a:moveTo>
                    <a:lnTo>
                      <a:pt x="142" y="57"/>
                    </a:lnTo>
                    <a:lnTo>
                      <a:pt x="141" y="54"/>
                    </a:lnTo>
                    <a:lnTo>
                      <a:pt x="141" y="50"/>
                    </a:lnTo>
                    <a:lnTo>
                      <a:pt x="140" y="48"/>
                    </a:lnTo>
                    <a:lnTo>
                      <a:pt x="139" y="45"/>
                    </a:lnTo>
                    <a:lnTo>
                      <a:pt x="139" y="42"/>
                    </a:lnTo>
                    <a:lnTo>
                      <a:pt x="138" y="39"/>
                    </a:lnTo>
                    <a:lnTo>
                      <a:pt x="135" y="36"/>
                    </a:lnTo>
                    <a:lnTo>
                      <a:pt x="134" y="33"/>
                    </a:lnTo>
                    <a:lnTo>
                      <a:pt x="133" y="30"/>
                    </a:lnTo>
                    <a:lnTo>
                      <a:pt x="131" y="27"/>
                    </a:lnTo>
                    <a:lnTo>
                      <a:pt x="129" y="24"/>
                    </a:lnTo>
                    <a:lnTo>
                      <a:pt x="127" y="22"/>
                    </a:lnTo>
                    <a:lnTo>
                      <a:pt x="125" y="19"/>
                    </a:lnTo>
                    <a:lnTo>
                      <a:pt x="123" y="17"/>
                    </a:lnTo>
                    <a:lnTo>
                      <a:pt x="121" y="14"/>
                    </a:lnTo>
                    <a:lnTo>
                      <a:pt x="119" y="12"/>
                    </a:lnTo>
                    <a:lnTo>
                      <a:pt x="115" y="10"/>
                    </a:lnTo>
                    <a:lnTo>
                      <a:pt x="113" y="9"/>
                    </a:lnTo>
                    <a:lnTo>
                      <a:pt x="110" y="7"/>
                    </a:lnTo>
                    <a:lnTo>
                      <a:pt x="107" y="5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98" y="1"/>
                    </a:lnTo>
                    <a:lnTo>
                      <a:pt x="95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37" y="4"/>
                    </a:lnTo>
                    <a:lnTo>
                      <a:pt x="34" y="5"/>
                    </a:lnTo>
                    <a:lnTo>
                      <a:pt x="31" y="7"/>
                    </a:lnTo>
                    <a:lnTo>
                      <a:pt x="28" y="9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20" y="14"/>
                    </a:lnTo>
                    <a:lnTo>
                      <a:pt x="18" y="17"/>
                    </a:lnTo>
                    <a:lnTo>
                      <a:pt x="16" y="19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9" y="30"/>
                    </a:lnTo>
                    <a:lnTo>
                      <a:pt x="6" y="33"/>
                    </a:lnTo>
                    <a:lnTo>
                      <a:pt x="6" y="36"/>
                    </a:lnTo>
                    <a:lnTo>
                      <a:pt x="4" y="39"/>
                    </a:lnTo>
                    <a:lnTo>
                      <a:pt x="3" y="42"/>
                    </a:lnTo>
                    <a:lnTo>
                      <a:pt x="2" y="45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27" y="61"/>
                    </a:lnTo>
                    <a:lnTo>
                      <a:pt x="27" y="56"/>
                    </a:lnTo>
                    <a:lnTo>
                      <a:pt x="28" y="52"/>
                    </a:lnTo>
                    <a:lnTo>
                      <a:pt x="29" y="48"/>
                    </a:lnTo>
                    <a:lnTo>
                      <a:pt x="30" y="46"/>
                    </a:lnTo>
                    <a:lnTo>
                      <a:pt x="32" y="42"/>
                    </a:lnTo>
                    <a:lnTo>
                      <a:pt x="34" y="38"/>
                    </a:lnTo>
                    <a:lnTo>
                      <a:pt x="37" y="35"/>
                    </a:lnTo>
                    <a:lnTo>
                      <a:pt x="39" y="32"/>
                    </a:lnTo>
                    <a:lnTo>
                      <a:pt x="42" y="30"/>
                    </a:lnTo>
                    <a:lnTo>
                      <a:pt x="47" y="27"/>
                    </a:lnTo>
                    <a:lnTo>
                      <a:pt x="50" y="25"/>
                    </a:lnTo>
                    <a:lnTo>
                      <a:pt x="54" y="23"/>
                    </a:lnTo>
                    <a:lnTo>
                      <a:pt x="57" y="22"/>
                    </a:lnTo>
                    <a:lnTo>
                      <a:pt x="62" y="21"/>
                    </a:lnTo>
                    <a:lnTo>
                      <a:pt x="66" y="20"/>
                    </a:lnTo>
                    <a:lnTo>
                      <a:pt x="71" y="20"/>
                    </a:lnTo>
                    <a:lnTo>
                      <a:pt x="75" y="20"/>
                    </a:lnTo>
                    <a:lnTo>
                      <a:pt x="79" y="21"/>
                    </a:lnTo>
                    <a:lnTo>
                      <a:pt x="84" y="22"/>
                    </a:lnTo>
                    <a:lnTo>
                      <a:pt x="88" y="23"/>
                    </a:lnTo>
                    <a:lnTo>
                      <a:pt x="91" y="25"/>
                    </a:lnTo>
                    <a:lnTo>
                      <a:pt x="95" y="27"/>
                    </a:lnTo>
                    <a:lnTo>
                      <a:pt x="98" y="30"/>
                    </a:lnTo>
                    <a:lnTo>
                      <a:pt x="102" y="32"/>
                    </a:lnTo>
                    <a:lnTo>
                      <a:pt x="105" y="35"/>
                    </a:lnTo>
                    <a:lnTo>
                      <a:pt x="107" y="38"/>
                    </a:lnTo>
                    <a:lnTo>
                      <a:pt x="109" y="42"/>
                    </a:lnTo>
                    <a:lnTo>
                      <a:pt x="111" y="46"/>
                    </a:lnTo>
                    <a:lnTo>
                      <a:pt x="112" y="48"/>
                    </a:lnTo>
                    <a:lnTo>
                      <a:pt x="113" y="52"/>
                    </a:lnTo>
                    <a:lnTo>
                      <a:pt x="114" y="56"/>
                    </a:lnTo>
                    <a:lnTo>
                      <a:pt x="114" y="61"/>
                    </a:lnTo>
                    <a:lnTo>
                      <a:pt x="142" y="61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4" name="Freeform 17"/>
              <p:cNvSpPr>
                <a:spLocks/>
              </p:cNvSpPr>
              <p:nvPr/>
            </p:nvSpPr>
            <p:spPr bwMode="auto">
              <a:xfrm>
                <a:off x="6885780" y="5262562"/>
                <a:ext cx="225425" cy="101600"/>
              </a:xfrm>
              <a:custGeom>
                <a:avLst/>
                <a:gdLst>
                  <a:gd name="T0" fmla="*/ 142 w 142"/>
                  <a:gd name="T1" fmla="*/ 3 h 64"/>
                  <a:gd name="T2" fmla="*/ 141 w 142"/>
                  <a:gd name="T3" fmla="*/ 10 h 64"/>
                  <a:gd name="T4" fmla="*/ 139 w 142"/>
                  <a:gd name="T5" fmla="*/ 16 h 64"/>
                  <a:gd name="T6" fmla="*/ 138 w 142"/>
                  <a:gd name="T7" fmla="*/ 22 h 64"/>
                  <a:gd name="T8" fmla="*/ 134 w 142"/>
                  <a:gd name="T9" fmla="*/ 27 h 64"/>
                  <a:gd name="T10" fmla="*/ 131 w 142"/>
                  <a:gd name="T11" fmla="*/ 33 h 64"/>
                  <a:gd name="T12" fmla="*/ 127 w 142"/>
                  <a:gd name="T13" fmla="*/ 39 h 64"/>
                  <a:gd name="T14" fmla="*/ 123 w 142"/>
                  <a:gd name="T15" fmla="*/ 43 h 64"/>
                  <a:gd name="T16" fmla="*/ 119 w 142"/>
                  <a:gd name="T17" fmla="*/ 48 h 64"/>
                  <a:gd name="T18" fmla="*/ 113 w 142"/>
                  <a:gd name="T19" fmla="*/ 52 h 64"/>
                  <a:gd name="T20" fmla="*/ 107 w 142"/>
                  <a:gd name="T21" fmla="*/ 56 h 64"/>
                  <a:gd name="T22" fmla="*/ 102 w 142"/>
                  <a:gd name="T23" fmla="*/ 58 h 64"/>
                  <a:gd name="T24" fmla="*/ 95 w 142"/>
                  <a:gd name="T25" fmla="*/ 60 h 64"/>
                  <a:gd name="T26" fmla="*/ 88 w 142"/>
                  <a:gd name="T27" fmla="*/ 62 h 64"/>
                  <a:gd name="T28" fmla="*/ 82 w 142"/>
                  <a:gd name="T29" fmla="*/ 64 h 64"/>
                  <a:gd name="T30" fmla="*/ 74 w 142"/>
                  <a:gd name="T31" fmla="*/ 64 h 64"/>
                  <a:gd name="T32" fmla="*/ 67 w 142"/>
                  <a:gd name="T33" fmla="*/ 64 h 64"/>
                  <a:gd name="T34" fmla="*/ 59 w 142"/>
                  <a:gd name="T35" fmla="*/ 64 h 64"/>
                  <a:gd name="T36" fmla="*/ 53 w 142"/>
                  <a:gd name="T37" fmla="*/ 62 h 64"/>
                  <a:gd name="T38" fmla="*/ 47 w 142"/>
                  <a:gd name="T39" fmla="*/ 60 h 64"/>
                  <a:gd name="T40" fmla="*/ 40 w 142"/>
                  <a:gd name="T41" fmla="*/ 58 h 64"/>
                  <a:gd name="T42" fmla="*/ 34 w 142"/>
                  <a:gd name="T43" fmla="*/ 56 h 64"/>
                  <a:gd name="T44" fmla="*/ 28 w 142"/>
                  <a:gd name="T45" fmla="*/ 52 h 64"/>
                  <a:gd name="T46" fmla="*/ 22 w 142"/>
                  <a:gd name="T47" fmla="*/ 48 h 64"/>
                  <a:gd name="T48" fmla="*/ 18 w 142"/>
                  <a:gd name="T49" fmla="*/ 43 h 64"/>
                  <a:gd name="T50" fmla="*/ 14 w 142"/>
                  <a:gd name="T51" fmla="*/ 39 h 64"/>
                  <a:gd name="T52" fmla="*/ 10 w 142"/>
                  <a:gd name="T53" fmla="*/ 33 h 64"/>
                  <a:gd name="T54" fmla="*/ 6 w 142"/>
                  <a:gd name="T55" fmla="*/ 27 h 64"/>
                  <a:gd name="T56" fmla="*/ 4 w 142"/>
                  <a:gd name="T57" fmla="*/ 22 h 64"/>
                  <a:gd name="T58" fmla="*/ 2 w 142"/>
                  <a:gd name="T59" fmla="*/ 16 h 64"/>
                  <a:gd name="T60" fmla="*/ 0 w 142"/>
                  <a:gd name="T61" fmla="*/ 10 h 64"/>
                  <a:gd name="T62" fmla="*/ 0 w 142"/>
                  <a:gd name="T63" fmla="*/ 3 h 64"/>
                  <a:gd name="T64" fmla="*/ 27 w 142"/>
                  <a:gd name="T65" fmla="*/ 0 h 64"/>
                  <a:gd name="T66" fmla="*/ 28 w 142"/>
                  <a:gd name="T67" fmla="*/ 8 h 64"/>
                  <a:gd name="T68" fmla="*/ 30 w 142"/>
                  <a:gd name="T69" fmla="*/ 16 h 64"/>
                  <a:gd name="T70" fmla="*/ 34 w 142"/>
                  <a:gd name="T71" fmla="*/ 23 h 64"/>
                  <a:gd name="T72" fmla="*/ 39 w 142"/>
                  <a:gd name="T73" fmla="*/ 28 h 64"/>
                  <a:gd name="T74" fmla="*/ 47 w 142"/>
                  <a:gd name="T75" fmla="*/ 33 h 64"/>
                  <a:gd name="T76" fmla="*/ 54 w 142"/>
                  <a:gd name="T77" fmla="*/ 37 h 64"/>
                  <a:gd name="T78" fmla="*/ 62 w 142"/>
                  <a:gd name="T79" fmla="*/ 39 h 64"/>
                  <a:gd name="T80" fmla="*/ 71 w 142"/>
                  <a:gd name="T81" fmla="*/ 40 h 64"/>
                  <a:gd name="T82" fmla="*/ 79 w 142"/>
                  <a:gd name="T83" fmla="*/ 39 h 64"/>
                  <a:gd name="T84" fmla="*/ 88 w 142"/>
                  <a:gd name="T85" fmla="*/ 37 h 64"/>
                  <a:gd name="T86" fmla="*/ 95 w 142"/>
                  <a:gd name="T87" fmla="*/ 33 h 64"/>
                  <a:gd name="T88" fmla="*/ 102 w 142"/>
                  <a:gd name="T89" fmla="*/ 28 h 64"/>
                  <a:gd name="T90" fmla="*/ 107 w 142"/>
                  <a:gd name="T91" fmla="*/ 23 h 64"/>
                  <a:gd name="T92" fmla="*/ 111 w 142"/>
                  <a:gd name="T93" fmla="*/ 16 h 64"/>
                  <a:gd name="T94" fmla="*/ 113 w 142"/>
                  <a:gd name="T95" fmla="*/ 8 h 64"/>
                  <a:gd name="T96" fmla="*/ 114 w 142"/>
                  <a:gd name="T9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" h="64">
                    <a:moveTo>
                      <a:pt x="142" y="0"/>
                    </a:moveTo>
                    <a:lnTo>
                      <a:pt x="142" y="3"/>
                    </a:lnTo>
                    <a:lnTo>
                      <a:pt x="141" y="6"/>
                    </a:lnTo>
                    <a:lnTo>
                      <a:pt x="141" y="10"/>
                    </a:lnTo>
                    <a:lnTo>
                      <a:pt x="140" y="13"/>
                    </a:lnTo>
                    <a:lnTo>
                      <a:pt x="139" y="16"/>
                    </a:lnTo>
                    <a:lnTo>
                      <a:pt x="139" y="19"/>
                    </a:lnTo>
                    <a:lnTo>
                      <a:pt x="138" y="22"/>
                    </a:lnTo>
                    <a:lnTo>
                      <a:pt x="135" y="25"/>
                    </a:lnTo>
                    <a:lnTo>
                      <a:pt x="134" y="27"/>
                    </a:lnTo>
                    <a:lnTo>
                      <a:pt x="133" y="30"/>
                    </a:lnTo>
                    <a:lnTo>
                      <a:pt x="131" y="33"/>
                    </a:lnTo>
                    <a:lnTo>
                      <a:pt x="129" y="36"/>
                    </a:lnTo>
                    <a:lnTo>
                      <a:pt x="127" y="39"/>
                    </a:lnTo>
                    <a:lnTo>
                      <a:pt x="125" y="41"/>
                    </a:lnTo>
                    <a:lnTo>
                      <a:pt x="123" y="43"/>
                    </a:lnTo>
                    <a:lnTo>
                      <a:pt x="121" y="46"/>
                    </a:lnTo>
                    <a:lnTo>
                      <a:pt x="119" y="48"/>
                    </a:lnTo>
                    <a:lnTo>
                      <a:pt x="115" y="50"/>
                    </a:lnTo>
                    <a:lnTo>
                      <a:pt x="113" y="52"/>
                    </a:lnTo>
                    <a:lnTo>
                      <a:pt x="110" y="54"/>
                    </a:lnTo>
                    <a:lnTo>
                      <a:pt x="107" y="56"/>
                    </a:lnTo>
                    <a:lnTo>
                      <a:pt x="104" y="57"/>
                    </a:lnTo>
                    <a:lnTo>
                      <a:pt x="102" y="58"/>
                    </a:lnTo>
                    <a:lnTo>
                      <a:pt x="98" y="59"/>
                    </a:lnTo>
                    <a:lnTo>
                      <a:pt x="95" y="60"/>
                    </a:lnTo>
                    <a:lnTo>
                      <a:pt x="91" y="61"/>
                    </a:lnTo>
                    <a:lnTo>
                      <a:pt x="88" y="62"/>
                    </a:lnTo>
                    <a:lnTo>
                      <a:pt x="85" y="63"/>
                    </a:lnTo>
                    <a:lnTo>
                      <a:pt x="82" y="64"/>
                    </a:lnTo>
                    <a:lnTo>
                      <a:pt x="77" y="64"/>
                    </a:lnTo>
                    <a:lnTo>
                      <a:pt x="74" y="64"/>
                    </a:lnTo>
                    <a:lnTo>
                      <a:pt x="71" y="64"/>
                    </a:lnTo>
                    <a:lnTo>
                      <a:pt x="67" y="64"/>
                    </a:lnTo>
                    <a:lnTo>
                      <a:pt x="64" y="64"/>
                    </a:lnTo>
                    <a:lnTo>
                      <a:pt x="59" y="64"/>
                    </a:lnTo>
                    <a:lnTo>
                      <a:pt x="56" y="63"/>
                    </a:lnTo>
                    <a:lnTo>
                      <a:pt x="53" y="62"/>
                    </a:lnTo>
                    <a:lnTo>
                      <a:pt x="50" y="61"/>
                    </a:lnTo>
                    <a:lnTo>
                      <a:pt x="47" y="60"/>
                    </a:lnTo>
                    <a:lnTo>
                      <a:pt x="42" y="59"/>
                    </a:lnTo>
                    <a:lnTo>
                      <a:pt x="40" y="58"/>
                    </a:lnTo>
                    <a:lnTo>
                      <a:pt x="37" y="57"/>
                    </a:lnTo>
                    <a:lnTo>
                      <a:pt x="34" y="56"/>
                    </a:lnTo>
                    <a:lnTo>
                      <a:pt x="31" y="54"/>
                    </a:lnTo>
                    <a:lnTo>
                      <a:pt x="28" y="52"/>
                    </a:lnTo>
                    <a:lnTo>
                      <a:pt x="26" y="50"/>
                    </a:lnTo>
                    <a:lnTo>
                      <a:pt x="22" y="48"/>
                    </a:lnTo>
                    <a:lnTo>
                      <a:pt x="20" y="46"/>
                    </a:lnTo>
                    <a:lnTo>
                      <a:pt x="18" y="43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12" y="36"/>
                    </a:lnTo>
                    <a:lnTo>
                      <a:pt x="10" y="33"/>
                    </a:lnTo>
                    <a:lnTo>
                      <a:pt x="9" y="30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2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30" y="16"/>
                    </a:lnTo>
                    <a:lnTo>
                      <a:pt x="32" y="19"/>
                    </a:lnTo>
                    <a:lnTo>
                      <a:pt x="34" y="23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42" y="31"/>
                    </a:lnTo>
                    <a:lnTo>
                      <a:pt x="47" y="33"/>
                    </a:lnTo>
                    <a:lnTo>
                      <a:pt x="50" y="35"/>
                    </a:lnTo>
                    <a:lnTo>
                      <a:pt x="54" y="37"/>
                    </a:lnTo>
                    <a:lnTo>
                      <a:pt x="57" y="38"/>
                    </a:lnTo>
                    <a:lnTo>
                      <a:pt x="62" y="39"/>
                    </a:lnTo>
                    <a:lnTo>
                      <a:pt x="66" y="40"/>
                    </a:lnTo>
                    <a:lnTo>
                      <a:pt x="71" y="40"/>
                    </a:lnTo>
                    <a:lnTo>
                      <a:pt x="75" y="40"/>
                    </a:lnTo>
                    <a:lnTo>
                      <a:pt x="79" y="39"/>
                    </a:lnTo>
                    <a:lnTo>
                      <a:pt x="84" y="38"/>
                    </a:lnTo>
                    <a:lnTo>
                      <a:pt x="88" y="37"/>
                    </a:lnTo>
                    <a:lnTo>
                      <a:pt x="91" y="35"/>
                    </a:lnTo>
                    <a:lnTo>
                      <a:pt x="95" y="33"/>
                    </a:lnTo>
                    <a:lnTo>
                      <a:pt x="98" y="31"/>
                    </a:lnTo>
                    <a:lnTo>
                      <a:pt x="102" y="28"/>
                    </a:lnTo>
                    <a:lnTo>
                      <a:pt x="105" y="25"/>
                    </a:lnTo>
                    <a:lnTo>
                      <a:pt x="107" y="23"/>
                    </a:lnTo>
                    <a:lnTo>
                      <a:pt x="109" y="19"/>
                    </a:lnTo>
                    <a:lnTo>
                      <a:pt x="111" y="16"/>
                    </a:lnTo>
                    <a:lnTo>
                      <a:pt x="112" y="12"/>
                    </a:lnTo>
                    <a:lnTo>
                      <a:pt x="113" y="8"/>
                    </a:lnTo>
                    <a:lnTo>
                      <a:pt x="114" y="4"/>
                    </a:lnTo>
                    <a:lnTo>
                      <a:pt x="114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5" name="Freeform 18"/>
              <p:cNvSpPr>
                <a:spLocks/>
              </p:cNvSpPr>
              <p:nvPr/>
            </p:nvSpPr>
            <p:spPr bwMode="auto">
              <a:xfrm>
                <a:off x="7301705" y="4759325"/>
                <a:ext cx="292100" cy="117475"/>
              </a:xfrm>
              <a:custGeom>
                <a:avLst/>
                <a:gdLst>
                  <a:gd name="T0" fmla="*/ 184 w 184"/>
                  <a:gd name="T1" fmla="*/ 74 h 74"/>
                  <a:gd name="T2" fmla="*/ 184 w 184"/>
                  <a:gd name="T3" fmla="*/ 0 h 74"/>
                  <a:gd name="T4" fmla="*/ 0 w 184"/>
                  <a:gd name="T5" fmla="*/ 0 h 74"/>
                  <a:gd name="T6" fmla="*/ 0 w 184"/>
                  <a:gd name="T7" fmla="*/ 15 h 74"/>
                  <a:gd name="T8" fmla="*/ 15 w 184"/>
                  <a:gd name="T9" fmla="*/ 25 h 74"/>
                  <a:gd name="T10" fmla="*/ 7 w 184"/>
                  <a:gd name="T11" fmla="*/ 74 h 74"/>
                  <a:gd name="T12" fmla="*/ 31 w 184"/>
                  <a:gd name="T13" fmla="*/ 74 h 74"/>
                  <a:gd name="T14" fmla="*/ 34 w 184"/>
                  <a:gd name="T15" fmla="*/ 51 h 74"/>
                  <a:gd name="T16" fmla="*/ 35 w 184"/>
                  <a:gd name="T17" fmla="*/ 48 h 74"/>
                  <a:gd name="T18" fmla="*/ 35 w 184"/>
                  <a:gd name="T19" fmla="*/ 46 h 74"/>
                  <a:gd name="T20" fmla="*/ 36 w 184"/>
                  <a:gd name="T21" fmla="*/ 43 h 74"/>
                  <a:gd name="T22" fmla="*/ 37 w 184"/>
                  <a:gd name="T23" fmla="*/ 40 h 74"/>
                  <a:gd name="T24" fmla="*/ 38 w 184"/>
                  <a:gd name="T25" fmla="*/ 38 h 74"/>
                  <a:gd name="T26" fmla="*/ 41 w 184"/>
                  <a:gd name="T27" fmla="*/ 37 h 74"/>
                  <a:gd name="T28" fmla="*/ 42 w 184"/>
                  <a:gd name="T29" fmla="*/ 35 h 74"/>
                  <a:gd name="T30" fmla="*/ 44 w 184"/>
                  <a:gd name="T31" fmla="*/ 33 h 74"/>
                  <a:gd name="T32" fmla="*/ 46 w 184"/>
                  <a:gd name="T33" fmla="*/ 31 h 74"/>
                  <a:gd name="T34" fmla="*/ 48 w 184"/>
                  <a:gd name="T35" fmla="*/ 30 h 74"/>
                  <a:gd name="T36" fmla="*/ 50 w 184"/>
                  <a:gd name="T37" fmla="*/ 28 h 74"/>
                  <a:gd name="T38" fmla="*/ 53 w 184"/>
                  <a:gd name="T39" fmla="*/ 27 h 74"/>
                  <a:gd name="T40" fmla="*/ 55 w 184"/>
                  <a:gd name="T41" fmla="*/ 26 h 74"/>
                  <a:gd name="T42" fmla="*/ 59 w 184"/>
                  <a:gd name="T43" fmla="*/ 26 h 74"/>
                  <a:gd name="T44" fmla="*/ 61 w 184"/>
                  <a:gd name="T45" fmla="*/ 25 h 74"/>
                  <a:gd name="T46" fmla="*/ 64 w 184"/>
                  <a:gd name="T47" fmla="*/ 25 h 74"/>
                  <a:gd name="T48" fmla="*/ 130 w 184"/>
                  <a:gd name="T49" fmla="*/ 25 h 74"/>
                  <a:gd name="T50" fmla="*/ 134 w 184"/>
                  <a:gd name="T51" fmla="*/ 25 h 74"/>
                  <a:gd name="T52" fmla="*/ 137 w 184"/>
                  <a:gd name="T53" fmla="*/ 26 h 74"/>
                  <a:gd name="T54" fmla="*/ 140 w 184"/>
                  <a:gd name="T55" fmla="*/ 26 h 74"/>
                  <a:gd name="T56" fmla="*/ 142 w 184"/>
                  <a:gd name="T57" fmla="*/ 27 h 74"/>
                  <a:gd name="T58" fmla="*/ 145 w 184"/>
                  <a:gd name="T59" fmla="*/ 28 h 74"/>
                  <a:gd name="T60" fmla="*/ 147 w 184"/>
                  <a:gd name="T61" fmla="*/ 30 h 74"/>
                  <a:gd name="T62" fmla="*/ 149 w 184"/>
                  <a:gd name="T63" fmla="*/ 31 h 74"/>
                  <a:gd name="T64" fmla="*/ 152 w 184"/>
                  <a:gd name="T65" fmla="*/ 33 h 74"/>
                  <a:gd name="T66" fmla="*/ 154 w 184"/>
                  <a:gd name="T67" fmla="*/ 35 h 74"/>
                  <a:gd name="T68" fmla="*/ 156 w 184"/>
                  <a:gd name="T69" fmla="*/ 37 h 74"/>
                  <a:gd name="T70" fmla="*/ 157 w 184"/>
                  <a:gd name="T71" fmla="*/ 38 h 74"/>
                  <a:gd name="T72" fmla="*/ 158 w 184"/>
                  <a:gd name="T73" fmla="*/ 40 h 74"/>
                  <a:gd name="T74" fmla="*/ 159 w 184"/>
                  <a:gd name="T75" fmla="*/ 43 h 74"/>
                  <a:gd name="T76" fmla="*/ 160 w 184"/>
                  <a:gd name="T77" fmla="*/ 46 h 74"/>
                  <a:gd name="T78" fmla="*/ 160 w 184"/>
                  <a:gd name="T79" fmla="*/ 48 h 74"/>
                  <a:gd name="T80" fmla="*/ 161 w 184"/>
                  <a:gd name="T81" fmla="*/ 51 h 74"/>
                  <a:gd name="T82" fmla="*/ 161 w 184"/>
                  <a:gd name="T83" fmla="*/ 74 h 74"/>
                  <a:gd name="T84" fmla="*/ 184 w 184"/>
                  <a:gd name="T8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74">
                    <a:moveTo>
                      <a:pt x="184" y="74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5" y="25"/>
                    </a:lnTo>
                    <a:lnTo>
                      <a:pt x="7" y="74"/>
                    </a:lnTo>
                    <a:lnTo>
                      <a:pt x="31" y="74"/>
                    </a:lnTo>
                    <a:lnTo>
                      <a:pt x="34" y="51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6" y="43"/>
                    </a:lnTo>
                    <a:lnTo>
                      <a:pt x="37" y="40"/>
                    </a:lnTo>
                    <a:lnTo>
                      <a:pt x="38" y="38"/>
                    </a:lnTo>
                    <a:lnTo>
                      <a:pt x="41" y="37"/>
                    </a:lnTo>
                    <a:lnTo>
                      <a:pt x="42" y="35"/>
                    </a:lnTo>
                    <a:lnTo>
                      <a:pt x="44" y="33"/>
                    </a:lnTo>
                    <a:lnTo>
                      <a:pt x="46" y="31"/>
                    </a:lnTo>
                    <a:lnTo>
                      <a:pt x="48" y="30"/>
                    </a:lnTo>
                    <a:lnTo>
                      <a:pt x="50" y="28"/>
                    </a:lnTo>
                    <a:lnTo>
                      <a:pt x="53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1" y="25"/>
                    </a:lnTo>
                    <a:lnTo>
                      <a:pt x="64" y="25"/>
                    </a:lnTo>
                    <a:lnTo>
                      <a:pt x="130" y="25"/>
                    </a:lnTo>
                    <a:lnTo>
                      <a:pt x="134" y="25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2" y="27"/>
                    </a:lnTo>
                    <a:lnTo>
                      <a:pt x="145" y="28"/>
                    </a:lnTo>
                    <a:lnTo>
                      <a:pt x="147" y="30"/>
                    </a:lnTo>
                    <a:lnTo>
                      <a:pt x="149" y="31"/>
                    </a:lnTo>
                    <a:lnTo>
                      <a:pt x="152" y="33"/>
                    </a:lnTo>
                    <a:lnTo>
                      <a:pt x="154" y="35"/>
                    </a:lnTo>
                    <a:lnTo>
                      <a:pt x="156" y="37"/>
                    </a:lnTo>
                    <a:lnTo>
                      <a:pt x="157" y="38"/>
                    </a:lnTo>
                    <a:lnTo>
                      <a:pt x="158" y="40"/>
                    </a:lnTo>
                    <a:lnTo>
                      <a:pt x="159" y="43"/>
                    </a:lnTo>
                    <a:lnTo>
                      <a:pt x="160" y="46"/>
                    </a:lnTo>
                    <a:lnTo>
                      <a:pt x="160" y="48"/>
                    </a:lnTo>
                    <a:lnTo>
                      <a:pt x="161" y="51"/>
                    </a:lnTo>
                    <a:lnTo>
                      <a:pt x="161" y="74"/>
                    </a:lnTo>
                    <a:lnTo>
                      <a:pt x="184" y="74"/>
                    </a:ln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6" name="Rectangle 19"/>
              <p:cNvSpPr>
                <a:spLocks noChangeArrowheads="1"/>
              </p:cNvSpPr>
              <p:nvPr/>
            </p:nvSpPr>
            <p:spPr bwMode="auto">
              <a:xfrm>
                <a:off x="6993730" y="4838700"/>
                <a:ext cx="41275" cy="38100"/>
              </a:xfrm>
              <a:prstGeom prst="rect">
                <a:avLst/>
              </a:pr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7" name="Freeform 20"/>
              <p:cNvSpPr>
                <a:spLocks/>
              </p:cNvSpPr>
              <p:nvPr/>
            </p:nvSpPr>
            <p:spPr bwMode="auto">
              <a:xfrm>
                <a:off x="6909593" y="4876800"/>
                <a:ext cx="804863" cy="288925"/>
              </a:xfrm>
              <a:custGeom>
                <a:avLst/>
                <a:gdLst>
                  <a:gd name="T0" fmla="*/ 228 w 507"/>
                  <a:gd name="T1" fmla="*/ 170 h 182"/>
                  <a:gd name="T2" fmla="*/ 234 w 507"/>
                  <a:gd name="T3" fmla="*/ 150 h 182"/>
                  <a:gd name="T4" fmla="*/ 241 w 507"/>
                  <a:gd name="T5" fmla="*/ 131 h 182"/>
                  <a:gd name="T6" fmla="*/ 253 w 507"/>
                  <a:gd name="T7" fmla="*/ 115 h 182"/>
                  <a:gd name="T8" fmla="*/ 265 w 507"/>
                  <a:gd name="T9" fmla="*/ 101 h 182"/>
                  <a:gd name="T10" fmla="*/ 282 w 507"/>
                  <a:gd name="T11" fmla="*/ 88 h 182"/>
                  <a:gd name="T12" fmla="*/ 300 w 507"/>
                  <a:gd name="T13" fmla="*/ 77 h 182"/>
                  <a:gd name="T14" fmla="*/ 317 w 507"/>
                  <a:gd name="T15" fmla="*/ 71 h 182"/>
                  <a:gd name="T16" fmla="*/ 337 w 507"/>
                  <a:gd name="T17" fmla="*/ 66 h 182"/>
                  <a:gd name="T18" fmla="*/ 360 w 507"/>
                  <a:gd name="T19" fmla="*/ 64 h 182"/>
                  <a:gd name="T20" fmla="*/ 383 w 507"/>
                  <a:gd name="T21" fmla="*/ 65 h 182"/>
                  <a:gd name="T22" fmla="*/ 406 w 507"/>
                  <a:gd name="T23" fmla="*/ 69 h 182"/>
                  <a:gd name="T24" fmla="*/ 428 w 507"/>
                  <a:gd name="T25" fmla="*/ 77 h 182"/>
                  <a:gd name="T26" fmla="*/ 448 w 507"/>
                  <a:gd name="T27" fmla="*/ 90 h 182"/>
                  <a:gd name="T28" fmla="*/ 507 w 507"/>
                  <a:gd name="T29" fmla="*/ 111 h 182"/>
                  <a:gd name="T30" fmla="*/ 502 w 507"/>
                  <a:gd name="T31" fmla="*/ 103 h 182"/>
                  <a:gd name="T32" fmla="*/ 494 w 507"/>
                  <a:gd name="T33" fmla="*/ 95 h 182"/>
                  <a:gd name="T34" fmla="*/ 484 w 507"/>
                  <a:gd name="T35" fmla="*/ 86 h 182"/>
                  <a:gd name="T36" fmla="*/ 473 w 507"/>
                  <a:gd name="T37" fmla="*/ 76 h 182"/>
                  <a:gd name="T38" fmla="*/ 461 w 507"/>
                  <a:gd name="T39" fmla="*/ 68 h 182"/>
                  <a:gd name="T40" fmla="*/ 449 w 507"/>
                  <a:gd name="T41" fmla="*/ 60 h 182"/>
                  <a:gd name="T42" fmla="*/ 440 w 507"/>
                  <a:gd name="T43" fmla="*/ 52 h 182"/>
                  <a:gd name="T44" fmla="*/ 431 w 507"/>
                  <a:gd name="T45" fmla="*/ 45 h 182"/>
                  <a:gd name="T46" fmla="*/ 407 w 507"/>
                  <a:gd name="T47" fmla="*/ 19 h 182"/>
                  <a:gd name="T48" fmla="*/ 404 w 507"/>
                  <a:gd name="T49" fmla="*/ 29 h 182"/>
                  <a:gd name="T50" fmla="*/ 396 w 507"/>
                  <a:gd name="T51" fmla="*/ 37 h 182"/>
                  <a:gd name="T52" fmla="*/ 387 w 507"/>
                  <a:gd name="T53" fmla="*/ 41 h 182"/>
                  <a:gd name="T54" fmla="*/ 375 w 507"/>
                  <a:gd name="T55" fmla="*/ 42 h 182"/>
                  <a:gd name="T56" fmla="*/ 366 w 507"/>
                  <a:gd name="T57" fmla="*/ 42 h 182"/>
                  <a:gd name="T58" fmla="*/ 357 w 507"/>
                  <a:gd name="T59" fmla="*/ 42 h 182"/>
                  <a:gd name="T60" fmla="*/ 348 w 507"/>
                  <a:gd name="T61" fmla="*/ 43 h 182"/>
                  <a:gd name="T62" fmla="*/ 338 w 507"/>
                  <a:gd name="T63" fmla="*/ 43 h 182"/>
                  <a:gd name="T64" fmla="*/ 330 w 507"/>
                  <a:gd name="T65" fmla="*/ 44 h 182"/>
                  <a:gd name="T66" fmla="*/ 320 w 507"/>
                  <a:gd name="T67" fmla="*/ 45 h 182"/>
                  <a:gd name="T68" fmla="*/ 312 w 507"/>
                  <a:gd name="T69" fmla="*/ 47 h 182"/>
                  <a:gd name="T70" fmla="*/ 302 w 507"/>
                  <a:gd name="T71" fmla="*/ 48 h 182"/>
                  <a:gd name="T72" fmla="*/ 291 w 507"/>
                  <a:gd name="T73" fmla="*/ 46 h 182"/>
                  <a:gd name="T74" fmla="*/ 282 w 507"/>
                  <a:gd name="T75" fmla="*/ 40 h 182"/>
                  <a:gd name="T76" fmla="*/ 277 w 507"/>
                  <a:gd name="T77" fmla="*/ 30 h 182"/>
                  <a:gd name="T78" fmla="*/ 278 w 507"/>
                  <a:gd name="T79" fmla="*/ 0 h 182"/>
                  <a:gd name="T80" fmla="*/ 79 w 507"/>
                  <a:gd name="T81" fmla="*/ 0 h 182"/>
                  <a:gd name="T82" fmla="*/ 0 w 507"/>
                  <a:gd name="T83" fmla="*/ 140 h 182"/>
                  <a:gd name="T84" fmla="*/ 31 w 507"/>
                  <a:gd name="T85" fmla="*/ 170 h 182"/>
                  <a:gd name="T86" fmla="*/ 49 w 507"/>
                  <a:gd name="T87" fmla="*/ 165 h 182"/>
                  <a:gd name="T88" fmla="*/ 67 w 507"/>
                  <a:gd name="T89" fmla="*/ 164 h 182"/>
                  <a:gd name="T90" fmla="*/ 83 w 507"/>
                  <a:gd name="T91" fmla="*/ 168 h 182"/>
                  <a:gd name="T92" fmla="*/ 99 w 507"/>
                  <a:gd name="T93" fmla="*/ 175 h 182"/>
                  <a:gd name="T94" fmla="*/ 227 w 507"/>
                  <a:gd name="T9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7" h="182">
                    <a:moveTo>
                      <a:pt x="227" y="182"/>
                    </a:moveTo>
                    <a:lnTo>
                      <a:pt x="227" y="182"/>
                    </a:lnTo>
                    <a:lnTo>
                      <a:pt x="228" y="176"/>
                    </a:lnTo>
                    <a:lnTo>
                      <a:pt x="228" y="170"/>
                    </a:lnTo>
                    <a:lnTo>
                      <a:pt x="229" y="165"/>
                    </a:lnTo>
                    <a:lnTo>
                      <a:pt x="230" y="160"/>
                    </a:lnTo>
                    <a:lnTo>
                      <a:pt x="232" y="154"/>
                    </a:lnTo>
                    <a:lnTo>
                      <a:pt x="234" y="150"/>
                    </a:lnTo>
                    <a:lnTo>
                      <a:pt x="235" y="145"/>
                    </a:lnTo>
                    <a:lnTo>
                      <a:pt x="237" y="141"/>
                    </a:lnTo>
                    <a:lnTo>
                      <a:pt x="239" y="136"/>
                    </a:lnTo>
                    <a:lnTo>
                      <a:pt x="241" y="131"/>
                    </a:lnTo>
                    <a:lnTo>
                      <a:pt x="244" y="127"/>
                    </a:lnTo>
                    <a:lnTo>
                      <a:pt x="246" y="123"/>
                    </a:lnTo>
                    <a:lnTo>
                      <a:pt x="250" y="119"/>
                    </a:lnTo>
                    <a:lnTo>
                      <a:pt x="253" y="115"/>
                    </a:lnTo>
                    <a:lnTo>
                      <a:pt x="256" y="112"/>
                    </a:lnTo>
                    <a:lnTo>
                      <a:pt x="259" y="108"/>
                    </a:lnTo>
                    <a:lnTo>
                      <a:pt x="262" y="104"/>
                    </a:lnTo>
                    <a:lnTo>
                      <a:pt x="265" y="101"/>
                    </a:lnTo>
                    <a:lnTo>
                      <a:pt x="270" y="97"/>
                    </a:lnTo>
                    <a:lnTo>
                      <a:pt x="274" y="94"/>
                    </a:lnTo>
                    <a:lnTo>
                      <a:pt x="278" y="91"/>
                    </a:lnTo>
                    <a:lnTo>
                      <a:pt x="282" y="88"/>
                    </a:lnTo>
                    <a:lnTo>
                      <a:pt x="286" y="85"/>
                    </a:lnTo>
                    <a:lnTo>
                      <a:pt x="291" y="82"/>
                    </a:lnTo>
                    <a:lnTo>
                      <a:pt x="296" y="79"/>
                    </a:lnTo>
                    <a:lnTo>
                      <a:pt x="300" y="77"/>
                    </a:lnTo>
                    <a:lnTo>
                      <a:pt x="304" y="76"/>
                    </a:lnTo>
                    <a:lnTo>
                      <a:pt x="308" y="74"/>
                    </a:lnTo>
                    <a:lnTo>
                      <a:pt x="313" y="73"/>
                    </a:lnTo>
                    <a:lnTo>
                      <a:pt x="317" y="71"/>
                    </a:lnTo>
                    <a:lnTo>
                      <a:pt x="323" y="70"/>
                    </a:lnTo>
                    <a:lnTo>
                      <a:pt x="327" y="68"/>
                    </a:lnTo>
                    <a:lnTo>
                      <a:pt x="332" y="67"/>
                    </a:lnTo>
                    <a:lnTo>
                      <a:pt x="337" y="66"/>
                    </a:lnTo>
                    <a:lnTo>
                      <a:pt x="343" y="65"/>
                    </a:lnTo>
                    <a:lnTo>
                      <a:pt x="349" y="65"/>
                    </a:lnTo>
                    <a:lnTo>
                      <a:pt x="354" y="64"/>
                    </a:lnTo>
                    <a:lnTo>
                      <a:pt x="360" y="64"/>
                    </a:lnTo>
                    <a:lnTo>
                      <a:pt x="366" y="64"/>
                    </a:lnTo>
                    <a:lnTo>
                      <a:pt x="371" y="64"/>
                    </a:lnTo>
                    <a:lnTo>
                      <a:pt x="377" y="64"/>
                    </a:lnTo>
                    <a:lnTo>
                      <a:pt x="383" y="65"/>
                    </a:lnTo>
                    <a:lnTo>
                      <a:pt x="389" y="65"/>
                    </a:lnTo>
                    <a:lnTo>
                      <a:pt x="394" y="66"/>
                    </a:lnTo>
                    <a:lnTo>
                      <a:pt x="401" y="67"/>
                    </a:lnTo>
                    <a:lnTo>
                      <a:pt x="406" y="69"/>
                    </a:lnTo>
                    <a:lnTo>
                      <a:pt x="411" y="71"/>
                    </a:lnTo>
                    <a:lnTo>
                      <a:pt x="418" y="73"/>
                    </a:lnTo>
                    <a:lnTo>
                      <a:pt x="423" y="75"/>
                    </a:lnTo>
                    <a:lnTo>
                      <a:pt x="428" y="77"/>
                    </a:lnTo>
                    <a:lnTo>
                      <a:pt x="433" y="80"/>
                    </a:lnTo>
                    <a:lnTo>
                      <a:pt x="439" y="83"/>
                    </a:lnTo>
                    <a:lnTo>
                      <a:pt x="444" y="86"/>
                    </a:lnTo>
                    <a:lnTo>
                      <a:pt x="448" y="90"/>
                    </a:lnTo>
                    <a:lnTo>
                      <a:pt x="454" y="94"/>
                    </a:lnTo>
                    <a:lnTo>
                      <a:pt x="458" y="99"/>
                    </a:lnTo>
                    <a:lnTo>
                      <a:pt x="462" y="103"/>
                    </a:lnTo>
                    <a:lnTo>
                      <a:pt x="507" y="111"/>
                    </a:lnTo>
                    <a:lnTo>
                      <a:pt x="507" y="109"/>
                    </a:lnTo>
                    <a:lnTo>
                      <a:pt x="505" y="107"/>
                    </a:lnTo>
                    <a:lnTo>
                      <a:pt x="503" y="105"/>
                    </a:lnTo>
                    <a:lnTo>
                      <a:pt x="502" y="103"/>
                    </a:lnTo>
                    <a:lnTo>
                      <a:pt x="500" y="101"/>
                    </a:lnTo>
                    <a:lnTo>
                      <a:pt x="499" y="99"/>
                    </a:lnTo>
                    <a:lnTo>
                      <a:pt x="497" y="97"/>
                    </a:lnTo>
                    <a:lnTo>
                      <a:pt x="494" y="95"/>
                    </a:lnTo>
                    <a:lnTo>
                      <a:pt x="492" y="92"/>
                    </a:lnTo>
                    <a:lnTo>
                      <a:pt x="490" y="90"/>
                    </a:lnTo>
                    <a:lnTo>
                      <a:pt x="487" y="88"/>
                    </a:lnTo>
                    <a:lnTo>
                      <a:pt x="484" y="86"/>
                    </a:lnTo>
                    <a:lnTo>
                      <a:pt x="481" y="83"/>
                    </a:lnTo>
                    <a:lnTo>
                      <a:pt x="479" y="81"/>
                    </a:lnTo>
                    <a:lnTo>
                      <a:pt x="476" y="79"/>
                    </a:lnTo>
                    <a:lnTo>
                      <a:pt x="473" y="76"/>
                    </a:lnTo>
                    <a:lnTo>
                      <a:pt x="471" y="75"/>
                    </a:lnTo>
                    <a:lnTo>
                      <a:pt x="467" y="73"/>
                    </a:lnTo>
                    <a:lnTo>
                      <a:pt x="464" y="71"/>
                    </a:lnTo>
                    <a:lnTo>
                      <a:pt x="461" y="68"/>
                    </a:lnTo>
                    <a:lnTo>
                      <a:pt x="458" y="66"/>
                    </a:lnTo>
                    <a:lnTo>
                      <a:pt x="456" y="64"/>
                    </a:lnTo>
                    <a:lnTo>
                      <a:pt x="453" y="62"/>
                    </a:lnTo>
                    <a:lnTo>
                      <a:pt x="449" y="60"/>
                    </a:lnTo>
                    <a:lnTo>
                      <a:pt x="447" y="58"/>
                    </a:lnTo>
                    <a:lnTo>
                      <a:pt x="444" y="56"/>
                    </a:lnTo>
                    <a:lnTo>
                      <a:pt x="442" y="54"/>
                    </a:lnTo>
                    <a:lnTo>
                      <a:pt x="440" y="52"/>
                    </a:lnTo>
                    <a:lnTo>
                      <a:pt x="438" y="50"/>
                    </a:lnTo>
                    <a:lnTo>
                      <a:pt x="436" y="48"/>
                    </a:lnTo>
                    <a:lnTo>
                      <a:pt x="433" y="47"/>
                    </a:lnTo>
                    <a:lnTo>
                      <a:pt x="431" y="45"/>
                    </a:lnTo>
                    <a:lnTo>
                      <a:pt x="431" y="0"/>
                    </a:lnTo>
                    <a:lnTo>
                      <a:pt x="408" y="0"/>
                    </a:lnTo>
                    <a:lnTo>
                      <a:pt x="408" y="16"/>
                    </a:lnTo>
                    <a:lnTo>
                      <a:pt x="407" y="19"/>
                    </a:lnTo>
                    <a:lnTo>
                      <a:pt x="407" y="21"/>
                    </a:lnTo>
                    <a:lnTo>
                      <a:pt x="406" y="24"/>
                    </a:lnTo>
                    <a:lnTo>
                      <a:pt x="405" y="26"/>
                    </a:lnTo>
                    <a:lnTo>
                      <a:pt x="404" y="29"/>
                    </a:lnTo>
                    <a:lnTo>
                      <a:pt x="403" y="31"/>
                    </a:lnTo>
                    <a:lnTo>
                      <a:pt x="401" y="33"/>
                    </a:lnTo>
                    <a:lnTo>
                      <a:pt x="399" y="35"/>
                    </a:lnTo>
                    <a:lnTo>
                      <a:pt x="396" y="37"/>
                    </a:lnTo>
                    <a:lnTo>
                      <a:pt x="394" y="38"/>
                    </a:lnTo>
                    <a:lnTo>
                      <a:pt x="392" y="39"/>
                    </a:lnTo>
                    <a:lnTo>
                      <a:pt x="389" y="41"/>
                    </a:lnTo>
                    <a:lnTo>
                      <a:pt x="387" y="41"/>
                    </a:lnTo>
                    <a:lnTo>
                      <a:pt x="384" y="41"/>
                    </a:lnTo>
                    <a:lnTo>
                      <a:pt x="381" y="42"/>
                    </a:lnTo>
                    <a:lnTo>
                      <a:pt x="377" y="42"/>
                    </a:lnTo>
                    <a:lnTo>
                      <a:pt x="375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9" y="42"/>
                    </a:lnTo>
                    <a:lnTo>
                      <a:pt x="366" y="42"/>
                    </a:lnTo>
                    <a:lnTo>
                      <a:pt x="364" y="42"/>
                    </a:lnTo>
                    <a:lnTo>
                      <a:pt x="362" y="42"/>
                    </a:lnTo>
                    <a:lnTo>
                      <a:pt x="360" y="42"/>
                    </a:lnTo>
                    <a:lnTo>
                      <a:pt x="357" y="42"/>
                    </a:lnTo>
                    <a:lnTo>
                      <a:pt x="355" y="42"/>
                    </a:lnTo>
                    <a:lnTo>
                      <a:pt x="352" y="42"/>
                    </a:lnTo>
                    <a:lnTo>
                      <a:pt x="350" y="43"/>
                    </a:lnTo>
                    <a:lnTo>
                      <a:pt x="348" y="43"/>
                    </a:lnTo>
                    <a:lnTo>
                      <a:pt x="346" y="43"/>
                    </a:lnTo>
                    <a:lnTo>
                      <a:pt x="344" y="43"/>
                    </a:lnTo>
                    <a:lnTo>
                      <a:pt x="340" y="43"/>
                    </a:lnTo>
                    <a:lnTo>
                      <a:pt x="338" y="43"/>
                    </a:lnTo>
                    <a:lnTo>
                      <a:pt x="336" y="44"/>
                    </a:lnTo>
                    <a:lnTo>
                      <a:pt x="334" y="44"/>
                    </a:lnTo>
                    <a:lnTo>
                      <a:pt x="332" y="44"/>
                    </a:lnTo>
                    <a:lnTo>
                      <a:pt x="330" y="44"/>
                    </a:lnTo>
                    <a:lnTo>
                      <a:pt x="328" y="44"/>
                    </a:lnTo>
                    <a:lnTo>
                      <a:pt x="325" y="45"/>
                    </a:lnTo>
                    <a:lnTo>
                      <a:pt x="323" y="45"/>
                    </a:lnTo>
                    <a:lnTo>
                      <a:pt x="320" y="45"/>
                    </a:lnTo>
                    <a:lnTo>
                      <a:pt x="318" y="46"/>
                    </a:lnTo>
                    <a:lnTo>
                      <a:pt x="316" y="46"/>
                    </a:lnTo>
                    <a:lnTo>
                      <a:pt x="314" y="46"/>
                    </a:lnTo>
                    <a:lnTo>
                      <a:pt x="312" y="47"/>
                    </a:lnTo>
                    <a:lnTo>
                      <a:pt x="310" y="47"/>
                    </a:lnTo>
                    <a:lnTo>
                      <a:pt x="308" y="47"/>
                    </a:lnTo>
                    <a:lnTo>
                      <a:pt x="306" y="48"/>
                    </a:lnTo>
                    <a:lnTo>
                      <a:pt x="302" y="48"/>
                    </a:lnTo>
                    <a:lnTo>
                      <a:pt x="299" y="48"/>
                    </a:lnTo>
                    <a:lnTo>
                      <a:pt x="297" y="48"/>
                    </a:lnTo>
                    <a:lnTo>
                      <a:pt x="294" y="47"/>
                    </a:lnTo>
                    <a:lnTo>
                      <a:pt x="291" y="46"/>
                    </a:lnTo>
                    <a:lnTo>
                      <a:pt x="289" y="45"/>
                    </a:lnTo>
                    <a:lnTo>
                      <a:pt x="286" y="43"/>
                    </a:lnTo>
                    <a:lnTo>
                      <a:pt x="284" y="41"/>
                    </a:lnTo>
                    <a:lnTo>
                      <a:pt x="282" y="40"/>
                    </a:lnTo>
                    <a:lnTo>
                      <a:pt x="280" y="38"/>
                    </a:lnTo>
                    <a:lnTo>
                      <a:pt x="279" y="35"/>
                    </a:lnTo>
                    <a:lnTo>
                      <a:pt x="277" y="33"/>
                    </a:lnTo>
                    <a:lnTo>
                      <a:pt x="277" y="30"/>
                    </a:lnTo>
                    <a:lnTo>
                      <a:pt x="276" y="28"/>
                    </a:lnTo>
                    <a:lnTo>
                      <a:pt x="276" y="25"/>
                    </a:lnTo>
                    <a:lnTo>
                      <a:pt x="276" y="22"/>
                    </a:lnTo>
                    <a:lnTo>
                      <a:pt x="278" y="0"/>
                    </a:lnTo>
                    <a:lnTo>
                      <a:pt x="254" y="0"/>
                    </a:lnTo>
                    <a:lnTo>
                      <a:pt x="245" y="58"/>
                    </a:lnTo>
                    <a:lnTo>
                      <a:pt x="79" y="75"/>
                    </a:lnTo>
                    <a:lnTo>
                      <a:pt x="79" y="0"/>
                    </a:lnTo>
                    <a:lnTo>
                      <a:pt x="53" y="0"/>
                    </a:lnTo>
                    <a:lnTo>
                      <a:pt x="54" y="76"/>
                    </a:lnTo>
                    <a:lnTo>
                      <a:pt x="0" y="76"/>
                    </a:lnTo>
                    <a:lnTo>
                      <a:pt x="0" y="140"/>
                    </a:lnTo>
                    <a:lnTo>
                      <a:pt x="17" y="176"/>
                    </a:lnTo>
                    <a:lnTo>
                      <a:pt x="21" y="173"/>
                    </a:lnTo>
                    <a:lnTo>
                      <a:pt x="26" y="171"/>
                    </a:lnTo>
                    <a:lnTo>
                      <a:pt x="31" y="170"/>
                    </a:lnTo>
                    <a:lnTo>
                      <a:pt x="35" y="168"/>
                    </a:lnTo>
                    <a:lnTo>
                      <a:pt x="39" y="167"/>
                    </a:lnTo>
                    <a:lnTo>
                      <a:pt x="44" y="166"/>
                    </a:lnTo>
                    <a:lnTo>
                      <a:pt x="49" y="165"/>
                    </a:lnTo>
                    <a:lnTo>
                      <a:pt x="53" y="165"/>
                    </a:lnTo>
                    <a:lnTo>
                      <a:pt x="57" y="164"/>
                    </a:lnTo>
                    <a:lnTo>
                      <a:pt x="62" y="164"/>
                    </a:lnTo>
                    <a:lnTo>
                      <a:pt x="67" y="164"/>
                    </a:lnTo>
                    <a:lnTo>
                      <a:pt x="71" y="165"/>
                    </a:lnTo>
                    <a:lnTo>
                      <a:pt x="75" y="166"/>
                    </a:lnTo>
                    <a:lnTo>
                      <a:pt x="79" y="167"/>
                    </a:lnTo>
                    <a:lnTo>
                      <a:pt x="83" y="168"/>
                    </a:lnTo>
                    <a:lnTo>
                      <a:pt x="88" y="169"/>
                    </a:lnTo>
                    <a:lnTo>
                      <a:pt x="92" y="171"/>
                    </a:lnTo>
                    <a:lnTo>
                      <a:pt x="96" y="173"/>
                    </a:lnTo>
                    <a:lnTo>
                      <a:pt x="99" y="175"/>
                    </a:lnTo>
                    <a:lnTo>
                      <a:pt x="104" y="177"/>
                    </a:lnTo>
                    <a:lnTo>
                      <a:pt x="107" y="180"/>
                    </a:lnTo>
                    <a:lnTo>
                      <a:pt x="110" y="182"/>
                    </a:lnTo>
                    <a:lnTo>
                      <a:pt x="227" y="182"/>
                    </a:lnTo>
                    <a:close/>
                  </a:path>
                </a:pathLst>
              </a:custGeom>
              <a:solidFill>
                <a:srgbClr val="EB3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8" name="Freeform 21"/>
              <p:cNvSpPr>
                <a:spLocks/>
              </p:cNvSpPr>
              <p:nvPr/>
            </p:nvSpPr>
            <p:spPr bwMode="auto">
              <a:xfrm>
                <a:off x="7084218" y="5165725"/>
                <a:ext cx="190500" cy="68263"/>
              </a:xfrm>
              <a:custGeom>
                <a:avLst/>
                <a:gdLst>
                  <a:gd name="T0" fmla="*/ 117 w 120"/>
                  <a:gd name="T1" fmla="*/ 0 h 43"/>
                  <a:gd name="T2" fmla="*/ 117 w 120"/>
                  <a:gd name="T3" fmla="*/ 6 h 43"/>
                  <a:gd name="T4" fmla="*/ 117 w 120"/>
                  <a:gd name="T5" fmla="*/ 10 h 43"/>
                  <a:gd name="T6" fmla="*/ 117 w 120"/>
                  <a:gd name="T7" fmla="*/ 17 h 43"/>
                  <a:gd name="T8" fmla="*/ 117 w 120"/>
                  <a:gd name="T9" fmla="*/ 23 h 43"/>
                  <a:gd name="T10" fmla="*/ 118 w 120"/>
                  <a:gd name="T11" fmla="*/ 29 h 43"/>
                  <a:gd name="T12" fmla="*/ 119 w 120"/>
                  <a:gd name="T13" fmla="*/ 36 h 43"/>
                  <a:gd name="T14" fmla="*/ 120 w 120"/>
                  <a:gd name="T15" fmla="*/ 43 h 43"/>
                  <a:gd name="T16" fmla="*/ 23 w 120"/>
                  <a:gd name="T17" fmla="*/ 39 h 43"/>
                  <a:gd name="T18" fmla="*/ 22 w 120"/>
                  <a:gd name="T19" fmla="*/ 35 h 43"/>
                  <a:gd name="T20" fmla="*/ 20 w 120"/>
                  <a:gd name="T21" fmla="*/ 30 h 43"/>
                  <a:gd name="T22" fmla="*/ 19 w 120"/>
                  <a:gd name="T23" fmla="*/ 25 h 43"/>
                  <a:gd name="T24" fmla="*/ 17 w 120"/>
                  <a:gd name="T25" fmla="*/ 21 h 43"/>
                  <a:gd name="T26" fmla="*/ 15 w 120"/>
                  <a:gd name="T27" fmla="*/ 17 h 43"/>
                  <a:gd name="T28" fmla="*/ 12 w 120"/>
                  <a:gd name="T29" fmla="*/ 13 h 43"/>
                  <a:gd name="T30" fmla="*/ 9 w 120"/>
                  <a:gd name="T31" fmla="*/ 9 h 43"/>
                  <a:gd name="T32" fmla="*/ 6 w 120"/>
                  <a:gd name="T33" fmla="*/ 7 h 43"/>
                  <a:gd name="T34" fmla="*/ 3 w 120"/>
                  <a:gd name="T35" fmla="*/ 3 h 43"/>
                  <a:gd name="T36" fmla="*/ 0 w 120"/>
                  <a:gd name="T37" fmla="*/ 0 h 43"/>
                  <a:gd name="T38" fmla="*/ 0 w 120"/>
                  <a:gd name="T39" fmla="*/ 0 h 43"/>
                  <a:gd name="T40" fmla="*/ 117 w 120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43">
                    <a:moveTo>
                      <a:pt x="117" y="0"/>
                    </a:moveTo>
                    <a:lnTo>
                      <a:pt x="117" y="6"/>
                    </a:lnTo>
                    <a:lnTo>
                      <a:pt x="117" y="10"/>
                    </a:lnTo>
                    <a:lnTo>
                      <a:pt x="117" y="17"/>
                    </a:lnTo>
                    <a:lnTo>
                      <a:pt x="117" y="23"/>
                    </a:lnTo>
                    <a:lnTo>
                      <a:pt x="118" y="29"/>
                    </a:lnTo>
                    <a:lnTo>
                      <a:pt x="119" y="36"/>
                    </a:lnTo>
                    <a:lnTo>
                      <a:pt x="120" y="43"/>
                    </a:lnTo>
                    <a:lnTo>
                      <a:pt x="23" y="39"/>
                    </a:lnTo>
                    <a:lnTo>
                      <a:pt x="22" y="35"/>
                    </a:lnTo>
                    <a:lnTo>
                      <a:pt x="20" y="30"/>
                    </a:lnTo>
                    <a:lnTo>
                      <a:pt x="19" y="25"/>
                    </a:lnTo>
                    <a:lnTo>
                      <a:pt x="17" y="21"/>
                    </a:lnTo>
                    <a:lnTo>
                      <a:pt x="15" y="17"/>
                    </a:lnTo>
                    <a:lnTo>
                      <a:pt x="12" y="13"/>
                    </a:lnTo>
                    <a:lnTo>
                      <a:pt x="9" y="9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9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776" name="Freeform 124"/>
            <p:cNvSpPr>
              <a:spLocks/>
            </p:cNvSpPr>
            <p:nvPr/>
          </p:nvSpPr>
          <p:spPr bwMode="auto">
            <a:xfrm>
              <a:off x="5229225" y="3240088"/>
              <a:ext cx="26988" cy="26988"/>
            </a:xfrm>
            <a:custGeom>
              <a:avLst/>
              <a:gdLst>
                <a:gd name="T0" fmla="*/ 9 w 32"/>
                <a:gd name="T1" fmla="*/ 34 h 34"/>
                <a:gd name="T2" fmla="*/ 32 w 32"/>
                <a:gd name="T3" fmla="*/ 25 h 34"/>
                <a:gd name="T4" fmla="*/ 29 w 32"/>
                <a:gd name="T5" fmla="*/ 19 h 34"/>
                <a:gd name="T6" fmla="*/ 25 w 32"/>
                <a:gd name="T7" fmla="*/ 12 h 34"/>
                <a:gd name="T8" fmla="*/ 22 w 32"/>
                <a:gd name="T9" fmla="*/ 6 h 34"/>
                <a:gd name="T10" fmla="*/ 18 w 32"/>
                <a:gd name="T11" fmla="*/ 0 h 34"/>
                <a:gd name="T12" fmla="*/ 0 w 32"/>
                <a:gd name="T13" fmla="*/ 17 h 34"/>
                <a:gd name="T14" fmla="*/ 2 w 32"/>
                <a:gd name="T15" fmla="*/ 21 h 34"/>
                <a:gd name="T16" fmla="*/ 5 w 32"/>
                <a:gd name="T17" fmla="*/ 25 h 34"/>
                <a:gd name="T18" fmla="*/ 7 w 32"/>
                <a:gd name="T19" fmla="*/ 29 h 34"/>
                <a:gd name="T20" fmla="*/ 9 w 32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4">
                  <a:moveTo>
                    <a:pt x="9" y="34"/>
                  </a:moveTo>
                  <a:lnTo>
                    <a:pt x="32" y="25"/>
                  </a:lnTo>
                  <a:lnTo>
                    <a:pt x="29" y="19"/>
                  </a:lnTo>
                  <a:lnTo>
                    <a:pt x="25" y="12"/>
                  </a:lnTo>
                  <a:lnTo>
                    <a:pt x="22" y="6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7" name="Freeform 127"/>
            <p:cNvSpPr>
              <a:spLocks/>
            </p:cNvSpPr>
            <p:nvPr/>
          </p:nvSpPr>
          <p:spPr bwMode="auto">
            <a:xfrm>
              <a:off x="5126038" y="3255963"/>
              <a:ext cx="20638" cy="22225"/>
            </a:xfrm>
            <a:custGeom>
              <a:avLst/>
              <a:gdLst>
                <a:gd name="T0" fmla="*/ 3 w 26"/>
                <a:gd name="T1" fmla="*/ 29 h 29"/>
                <a:gd name="T2" fmla="*/ 26 w 26"/>
                <a:gd name="T3" fmla="*/ 23 h 29"/>
                <a:gd name="T4" fmla="*/ 25 w 26"/>
                <a:gd name="T5" fmla="*/ 17 h 29"/>
                <a:gd name="T6" fmla="*/ 24 w 26"/>
                <a:gd name="T7" fmla="*/ 12 h 29"/>
                <a:gd name="T8" fmla="*/ 22 w 26"/>
                <a:gd name="T9" fmla="*/ 6 h 29"/>
                <a:gd name="T10" fmla="*/ 20 w 26"/>
                <a:gd name="T11" fmla="*/ 0 h 29"/>
                <a:gd name="T12" fmla="*/ 0 w 26"/>
                <a:gd name="T13" fmla="*/ 13 h 29"/>
                <a:gd name="T14" fmla="*/ 1 w 26"/>
                <a:gd name="T15" fmla="*/ 17 h 29"/>
                <a:gd name="T16" fmla="*/ 2 w 26"/>
                <a:gd name="T17" fmla="*/ 21 h 29"/>
                <a:gd name="T18" fmla="*/ 2 w 26"/>
                <a:gd name="T19" fmla="*/ 25 h 29"/>
                <a:gd name="T20" fmla="*/ 3 w 26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9">
                  <a:moveTo>
                    <a:pt x="3" y="29"/>
                  </a:moveTo>
                  <a:lnTo>
                    <a:pt x="26" y="23"/>
                  </a:lnTo>
                  <a:lnTo>
                    <a:pt x="25" y="17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0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82" name="Freeform 381"/>
          <p:cNvSpPr/>
          <p:nvPr/>
        </p:nvSpPr>
        <p:spPr>
          <a:xfrm rot="839540">
            <a:off x="5779616" y="4149210"/>
            <a:ext cx="755115" cy="182067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3" name="Freeform 382"/>
          <p:cNvSpPr/>
          <p:nvPr/>
        </p:nvSpPr>
        <p:spPr>
          <a:xfrm rot="839540">
            <a:off x="5221430" y="3860091"/>
            <a:ext cx="364823" cy="137483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4" name="Freeform 383"/>
          <p:cNvSpPr/>
          <p:nvPr/>
        </p:nvSpPr>
        <p:spPr>
          <a:xfrm rot="13690116">
            <a:off x="6613817" y="4838982"/>
            <a:ext cx="210294" cy="286986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85" name="Group 384"/>
          <p:cNvGrpSpPr/>
          <p:nvPr/>
        </p:nvGrpSpPr>
        <p:grpSpPr>
          <a:xfrm>
            <a:off x="5107774" y="4490349"/>
            <a:ext cx="858728" cy="1458318"/>
            <a:chOff x="1504928" y="4686042"/>
            <a:chExt cx="858728" cy="1458318"/>
          </a:xfrm>
        </p:grpSpPr>
        <p:sp>
          <p:nvSpPr>
            <p:cNvPr id="386" name="Freeform 23"/>
            <p:cNvSpPr>
              <a:spLocks/>
            </p:cNvSpPr>
            <p:nvPr/>
          </p:nvSpPr>
          <p:spPr bwMode="auto">
            <a:xfrm rot="8052709">
              <a:off x="1609818" y="5639331"/>
              <a:ext cx="450850" cy="328613"/>
            </a:xfrm>
            <a:custGeom>
              <a:avLst/>
              <a:gdLst>
                <a:gd name="T0" fmla="*/ 4 w 284"/>
                <a:gd name="T1" fmla="*/ 0 h 207"/>
                <a:gd name="T2" fmla="*/ 284 w 284"/>
                <a:gd name="T3" fmla="*/ 201 h 207"/>
                <a:gd name="T4" fmla="*/ 280 w 284"/>
                <a:gd name="T5" fmla="*/ 207 h 207"/>
                <a:gd name="T6" fmla="*/ 0 w 284"/>
                <a:gd name="T7" fmla="*/ 5 h 207"/>
                <a:gd name="T8" fmla="*/ 4 w 28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07">
                  <a:moveTo>
                    <a:pt x="4" y="0"/>
                  </a:moveTo>
                  <a:lnTo>
                    <a:pt x="284" y="201"/>
                  </a:lnTo>
                  <a:lnTo>
                    <a:pt x="280" y="20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" name="Freeform 25"/>
            <p:cNvSpPr>
              <a:spLocks/>
            </p:cNvSpPr>
            <p:nvPr/>
          </p:nvSpPr>
          <p:spPr bwMode="auto">
            <a:xfrm rot="7459059">
              <a:off x="1892780" y="5673484"/>
              <a:ext cx="475188" cy="466564"/>
            </a:xfrm>
            <a:custGeom>
              <a:avLst/>
              <a:gdLst>
                <a:gd name="T0" fmla="*/ 4 w 295"/>
                <a:gd name="T1" fmla="*/ 0 h 247"/>
                <a:gd name="T2" fmla="*/ 295 w 295"/>
                <a:gd name="T3" fmla="*/ 242 h 247"/>
                <a:gd name="T4" fmla="*/ 290 w 295"/>
                <a:gd name="T5" fmla="*/ 247 h 247"/>
                <a:gd name="T6" fmla="*/ 0 w 295"/>
                <a:gd name="T7" fmla="*/ 6 h 247"/>
                <a:gd name="T8" fmla="*/ 4 w 295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47">
                  <a:moveTo>
                    <a:pt x="4" y="0"/>
                  </a:moveTo>
                  <a:lnTo>
                    <a:pt x="295" y="242"/>
                  </a:lnTo>
                  <a:lnTo>
                    <a:pt x="290" y="247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" name="Freeform 26"/>
            <p:cNvSpPr>
              <a:spLocks/>
            </p:cNvSpPr>
            <p:nvPr/>
          </p:nvSpPr>
          <p:spPr bwMode="auto">
            <a:xfrm rot="18467067">
              <a:off x="1632267" y="5509930"/>
              <a:ext cx="400213" cy="335342"/>
            </a:xfrm>
            <a:custGeom>
              <a:avLst/>
              <a:gdLst>
                <a:gd name="T0" fmla="*/ 4 w 296"/>
                <a:gd name="T1" fmla="*/ 0 h 247"/>
                <a:gd name="T2" fmla="*/ 296 w 296"/>
                <a:gd name="T3" fmla="*/ 241 h 247"/>
                <a:gd name="T4" fmla="*/ 292 w 296"/>
                <a:gd name="T5" fmla="*/ 247 h 247"/>
                <a:gd name="T6" fmla="*/ 0 w 296"/>
                <a:gd name="T7" fmla="*/ 5 h 247"/>
                <a:gd name="T8" fmla="*/ 4 w 29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7">
                  <a:moveTo>
                    <a:pt x="4" y="0"/>
                  </a:moveTo>
                  <a:lnTo>
                    <a:pt x="296" y="241"/>
                  </a:lnTo>
                  <a:lnTo>
                    <a:pt x="292" y="24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" name="Freeform 26"/>
            <p:cNvSpPr>
              <a:spLocks/>
            </p:cNvSpPr>
            <p:nvPr/>
          </p:nvSpPr>
          <p:spPr bwMode="auto">
            <a:xfrm rot="1115355">
              <a:off x="1597580" y="5510422"/>
              <a:ext cx="447630" cy="368788"/>
            </a:xfrm>
            <a:custGeom>
              <a:avLst/>
              <a:gdLst>
                <a:gd name="T0" fmla="*/ 4 w 296"/>
                <a:gd name="T1" fmla="*/ 0 h 247"/>
                <a:gd name="T2" fmla="*/ 296 w 296"/>
                <a:gd name="T3" fmla="*/ 241 h 247"/>
                <a:gd name="T4" fmla="*/ 292 w 296"/>
                <a:gd name="T5" fmla="*/ 247 h 247"/>
                <a:gd name="T6" fmla="*/ 0 w 296"/>
                <a:gd name="T7" fmla="*/ 5 h 247"/>
                <a:gd name="T8" fmla="*/ 4 w 29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7">
                  <a:moveTo>
                    <a:pt x="4" y="0"/>
                  </a:moveTo>
                  <a:lnTo>
                    <a:pt x="296" y="241"/>
                  </a:lnTo>
                  <a:lnTo>
                    <a:pt x="292" y="24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" name="Freeform 23"/>
            <p:cNvSpPr>
              <a:spLocks/>
            </p:cNvSpPr>
            <p:nvPr/>
          </p:nvSpPr>
          <p:spPr bwMode="auto">
            <a:xfrm rot="8052709">
              <a:off x="1508881" y="5312119"/>
              <a:ext cx="450850" cy="328613"/>
            </a:xfrm>
            <a:custGeom>
              <a:avLst/>
              <a:gdLst>
                <a:gd name="T0" fmla="*/ 4 w 284"/>
                <a:gd name="T1" fmla="*/ 0 h 207"/>
                <a:gd name="T2" fmla="*/ 284 w 284"/>
                <a:gd name="T3" fmla="*/ 201 h 207"/>
                <a:gd name="T4" fmla="*/ 280 w 284"/>
                <a:gd name="T5" fmla="*/ 207 h 207"/>
                <a:gd name="T6" fmla="*/ 0 w 284"/>
                <a:gd name="T7" fmla="*/ 5 h 207"/>
                <a:gd name="T8" fmla="*/ 4 w 28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07">
                  <a:moveTo>
                    <a:pt x="4" y="0"/>
                  </a:moveTo>
                  <a:lnTo>
                    <a:pt x="284" y="201"/>
                  </a:lnTo>
                  <a:lnTo>
                    <a:pt x="280" y="20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391" name="Group 390"/>
            <p:cNvGrpSpPr/>
            <p:nvPr/>
          </p:nvGrpSpPr>
          <p:grpSpPr>
            <a:xfrm rot="19082924">
              <a:off x="1545501" y="4686042"/>
              <a:ext cx="796603" cy="597696"/>
              <a:chOff x="6529710" y="2710655"/>
              <a:chExt cx="796603" cy="597696"/>
            </a:xfrm>
          </p:grpSpPr>
          <p:sp>
            <p:nvSpPr>
              <p:cNvPr id="393" name="Freeform 24"/>
              <p:cNvSpPr>
                <a:spLocks/>
              </p:cNvSpPr>
              <p:nvPr/>
            </p:nvSpPr>
            <p:spPr bwMode="auto">
              <a:xfrm>
                <a:off x="6529710" y="2925763"/>
                <a:ext cx="288925" cy="306388"/>
              </a:xfrm>
              <a:custGeom>
                <a:avLst/>
                <a:gdLst>
                  <a:gd name="T0" fmla="*/ 5 w 182"/>
                  <a:gd name="T1" fmla="*/ 0 h 193"/>
                  <a:gd name="T2" fmla="*/ 182 w 182"/>
                  <a:gd name="T3" fmla="*/ 188 h 193"/>
                  <a:gd name="T4" fmla="*/ 177 w 182"/>
                  <a:gd name="T5" fmla="*/ 193 h 193"/>
                  <a:gd name="T6" fmla="*/ 0 w 182"/>
                  <a:gd name="T7" fmla="*/ 4 h 193"/>
                  <a:gd name="T8" fmla="*/ 5 w 182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3">
                    <a:moveTo>
                      <a:pt x="5" y="0"/>
                    </a:moveTo>
                    <a:lnTo>
                      <a:pt x="182" y="188"/>
                    </a:lnTo>
                    <a:lnTo>
                      <a:pt x="177" y="19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4" name="Freeform 25"/>
              <p:cNvSpPr>
                <a:spLocks/>
              </p:cNvSpPr>
              <p:nvPr/>
            </p:nvSpPr>
            <p:spPr bwMode="auto">
              <a:xfrm>
                <a:off x="6632575" y="2710655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6" name="Freeform 26"/>
              <p:cNvSpPr>
                <a:spLocks/>
              </p:cNvSpPr>
              <p:nvPr/>
            </p:nvSpPr>
            <p:spPr bwMode="auto">
              <a:xfrm>
                <a:off x="6766787" y="2916238"/>
                <a:ext cx="469900" cy="392113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7" name="Freeform 25"/>
              <p:cNvSpPr>
                <a:spLocks/>
              </p:cNvSpPr>
              <p:nvPr/>
            </p:nvSpPr>
            <p:spPr bwMode="auto">
              <a:xfrm>
                <a:off x="6858000" y="2808009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92" name="Freeform 391"/>
            <p:cNvSpPr/>
            <p:nvPr/>
          </p:nvSpPr>
          <p:spPr>
            <a:xfrm rot="20486018">
              <a:off x="1504928" y="4947897"/>
              <a:ext cx="682969" cy="224128"/>
            </a:xfrm>
            <a:custGeom>
              <a:avLst/>
              <a:gdLst>
                <a:gd name="connsiteX0" fmla="*/ 0 w 871537"/>
                <a:gd name="connsiteY0" fmla="*/ 171450 h 224128"/>
                <a:gd name="connsiteX1" fmla="*/ 123825 w 871537"/>
                <a:gd name="connsiteY1" fmla="*/ 209550 h 224128"/>
                <a:gd name="connsiteX2" fmla="*/ 319087 w 871537"/>
                <a:gd name="connsiteY2" fmla="*/ 219075 h 224128"/>
                <a:gd name="connsiteX3" fmla="*/ 576262 w 871537"/>
                <a:gd name="connsiteY3" fmla="*/ 133350 h 224128"/>
                <a:gd name="connsiteX4" fmla="*/ 771525 w 871537"/>
                <a:gd name="connsiteY4" fmla="*/ 66675 h 224128"/>
                <a:gd name="connsiteX5" fmla="*/ 871537 w 871537"/>
                <a:gd name="connsiteY5" fmla="*/ 0 h 2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37" h="224128">
                  <a:moveTo>
                    <a:pt x="0" y="171450"/>
                  </a:moveTo>
                  <a:cubicBezTo>
                    <a:pt x="35322" y="186531"/>
                    <a:pt x="70644" y="201613"/>
                    <a:pt x="123825" y="209550"/>
                  </a:cubicBezTo>
                  <a:cubicBezTo>
                    <a:pt x="177006" y="217487"/>
                    <a:pt x="243681" y="231775"/>
                    <a:pt x="319087" y="219075"/>
                  </a:cubicBezTo>
                  <a:cubicBezTo>
                    <a:pt x="394493" y="206375"/>
                    <a:pt x="576262" y="133350"/>
                    <a:pt x="576262" y="133350"/>
                  </a:cubicBezTo>
                  <a:cubicBezTo>
                    <a:pt x="651668" y="107950"/>
                    <a:pt x="722313" y="88900"/>
                    <a:pt x="771525" y="66675"/>
                  </a:cubicBezTo>
                  <a:cubicBezTo>
                    <a:pt x="820737" y="44450"/>
                    <a:pt x="846137" y="22225"/>
                    <a:pt x="871537" y="0"/>
                  </a:cubicBez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" name="Straight Connector 3"/>
          <p:cNvCxnSpPr>
            <a:stCxn id="396" idx="1"/>
            <a:endCxn id="767" idx="3"/>
          </p:cNvCxnSpPr>
          <p:nvPr/>
        </p:nvCxnSpPr>
        <p:spPr>
          <a:xfrm flipV="1">
            <a:off x="5969627" y="4443729"/>
            <a:ext cx="564135" cy="3542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/>
      <p:bldP spid="409" grpId="0"/>
      <p:bldP spid="410" grpId="0" animBg="1"/>
      <p:bldP spid="4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Druk op de ondergrond</a:t>
            </a:r>
            <a:endParaRPr lang="nl-NL" dirty="0"/>
          </a:p>
        </p:txBody>
      </p:sp>
      <p:pic>
        <p:nvPicPr>
          <p:cNvPr id="2050" name="Picture 2" descr="http://www.cob.nl/fileadmin/user_upload/Afbeeldingen/De_Verdieping/jan2015/utrech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5" y="966408"/>
            <a:ext cx="7620000" cy="58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797144">
            <a:off x="4329427" y="2467263"/>
            <a:ext cx="3733800" cy="1634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5362078" y="4267200"/>
            <a:ext cx="2079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Verdroging door: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ontwatering</a:t>
            </a:r>
          </a:p>
        </p:txBody>
      </p:sp>
    </p:spTree>
    <p:extLst>
      <p:ext uri="{BB962C8B-B14F-4D97-AF65-F5344CB8AC3E}">
        <p14:creationId xmlns:p14="http://schemas.microsoft.com/office/powerpoint/2010/main" val="24718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Verdroging</a:t>
            </a:r>
            <a:endParaRPr lang="nl-N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95400"/>
            <a:ext cx="0" cy="381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4953000"/>
            <a:ext cx="3581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36104" y="2017519"/>
            <a:ext cx="3395207" cy="2148964"/>
          </a:xfrm>
          <a:custGeom>
            <a:avLst/>
            <a:gdLst>
              <a:gd name="connsiteX0" fmla="*/ 0 w 3395207"/>
              <a:gd name="connsiteY0" fmla="*/ 2148964 h 2148964"/>
              <a:gd name="connsiteX1" fmla="*/ 429371 w 3395207"/>
              <a:gd name="connsiteY1" fmla="*/ 2013792 h 2148964"/>
              <a:gd name="connsiteX2" fmla="*/ 771277 w 3395207"/>
              <a:gd name="connsiteY2" fmla="*/ 1608276 h 2148964"/>
              <a:gd name="connsiteX3" fmla="*/ 1311966 w 3395207"/>
              <a:gd name="connsiteY3" fmla="*/ 1075538 h 2148964"/>
              <a:gd name="connsiteX4" fmla="*/ 1916265 w 3395207"/>
              <a:gd name="connsiteY4" fmla="*/ 463288 h 2148964"/>
              <a:gd name="connsiteX5" fmla="*/ 2289976 w 3395207"/>
              <a:gd name="connsiteY5" fmla="*/ 89577 h 2148964"/>
              <a:gd name="connsiteX6" fmla="*/ 2425148 w 3395207"/>
              <a:gd name="connsiteY6" fmla="*/ 2112 h 2148964"/>
              <a:gd name="connsiteX7" fmla="*/ 2584174 w 3395207"/>
              <a:gd name="connsiteY7" fmla="*/ 145236 h 2148964"/>
              <a:gd name="connsiteX8" fmla="*/ 2711395 w 3395207"/>
              <a:gd name="connsiteY8" fmla="*/ 582558 h 2148964"/>
              <a:gd name="connsiteX9" fmla="*/ 2846567 w 3395207"/>
              <a:gd name="connsiteY9" fmla="*/ 1059636 h 2148964"/>
              <a:gd name="connsiteX10" fmla="*/ 3005593 w 3395207"/>
              <a:gd name="connsiteY10" fmla="*/ 1290224 h 2148964"/>
              <a:gd name="connsiteX11" fmla="*/ 3395207 w 3395207"/>
              <a:gd name="connsiteY11" fmla="*/ 1250467 h 214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5207" h="2148964">
                <a:moveTo>
                  <a:pt x="0" y="2148964"/>
                </a:moveTo>
                <a:cubicBezTo>
                  <a:pt x="150412" y="2126435"/>
                  <a:pt x="300825" y="2103907"/>
                  <a:pt x="429371" y="2013792"/>
                </a:cubicBezTo>
                <a:cubicBezTo>
                  <a:pt x="557917" y="1923677"/>
                  <a:pt x="624178" y="1764652"/>
                  <a:pt x="771277" y="1608276"/>
                </a:cubicBezTo>
                <a:cubicBezTo>
                  <a:pt x="918376" y="1451900"/>
                  <a:pt x="1121135" y="1266369"/>
                  <a:pt x="1311966" y="1075538"/>
                </a:cubicBezTo>
                <a:cubicBezTo>
                  <a:pt x="1502797" y="884707"/>
                  <a:pt x="1916265" y="463288"/>
                  <a:pt x="1916265" y="463288"/>
                </a:cubicBezTo>
                <a:cubicBezTo>
                  <a:pt x="2079267" y="298961"/>
                  <a:pt x="2205162" y="166440"/>
                  <a:pt x="2289976" y="89577"/>
                </a:cubicBezTo>
                <a:cubicBezTo>
                  <a:pt x="2374790" y="12714"/>
                  <a:pt x="2376115" y="-7164"/>
                  <a:pt x="2425148" y="2112"/>
                </a:cubicBezTo>
                <a:cubicBezTo>
                  <a:pt x="2474181" y="11388"/>
                  <a:pt x="2536466" y="48495"/>
                  <a:pt x="2584174" y="145236"/>
                </a:cubicBezTo>
                <a:cubicBezTo>
                  <a:pt x="2631882" y="241977"/>
                  <a:pt x="2667663" y="430158"/>
                  <a:pt x="2711395" y="582558"/>
                </a:cubicBezTo>
                <a:cubicBezTo>
                  <a:pt x="2755127" y="734958"/>
                  <a:pt x="2797534" y="941692"/>
                  <a:pt x="2846567" y="1059636"/>
                </a:cubicBezTo>
                <a:cubicBezTo>
                  <a:pt x="2895600" y="1177580"/>
                  <a:pt x="2914153" y="1258419"/>
                  <a:pt x="3005593" y="1290224"/>
                </a:cubicBezTo>
                <a:cubicBezTo>
                  <a:pt x="3097033" y="1322029"/>
                  <a:pt x="3246120" y="1286248"/>
                  <a:pt x="3395207" y="1250467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 8"/>
          <p:cNvSpPr/>
          <p:nvPr/>
        </p:nvSpPr>
        <p:spPr>
          <a:xfrm>
            <a:off x="636104" y="1622066"/>
            <a:ext cx="3498574" cy="1622066"/>
          </a:xfrm>
          <a:custGeom>
            <a:avLst/>
            <a:gdLst>
              <a:gd name="connsiteX0" fmla="*/ 0 w 3530379"/>
              <a:gd name="connsiteY0" fmla="*/ 1622066 h 1622066"/>
              <a:gd name="connsiteX1" fmla="*/ 548640 w 3530379"/>
              <a:gd name="connsiteY1" fmla="*/ 1359673 h 1622066"/>
              <a:gd name="connsiteX2" fmla="*/ 1208599 w 3530379"/>
              <a:gd name="connsiteY2" fmla="*/ 1200647 h 1622066"/>
              <a:gd name="connsiteX3" fmla="*/ 1828800 w 3530379"/>
              <a:gd name="connsiteY3" fmla="*/ 1192696 h 1622066"/>
              <a:gd name="connsiteX4" fmla="*/ 2321781 w 3530379"/>
              <a:gd name="connsiteY4" fmla="*/ 914400 h 1622066"/>
              <a:gd name="connsiteX5" fmla="*/ 2767054 w 3530379"/>
              <a:gd name="connsiteY5" fmla="*/ 556591 h 1622066"/>
              <a:gd name="connsiteX6" fmla="*/ 3021496 w 3530379"/>
              <a:gd name="connsiteY6" fmla="*/ 246491 h 1622066"/>
              <a:gd name="connsiteX7" fmla="*/ 3275938 w 3530379"/>
              <a:gd name="connsiteY7" fmla="*/ 87464 h 1622066"/>
              <a:gd name="connsiteX8" fmla="*/ 3498574 w 3530379"/>
              <a:gd name="connsiteY8" fmla="*/ 0 h 1622066"/>
              <a:gd name="connsiteX9" fmla="*/ 3498574 w 3530379"/>
              <a:gd name="connsiteY9" fmla="*/ 0 h 1622066"/>
              <a:gd name="connsiteX10" fmla="*/ 3530379 w 3530379"/>
              <a:gd name="connsiteY10" fmla="*/ 0 h 1622066"/>
              <a:gd name="connsiteX0" fmla="*/ 0 w 3498574"/>
              <a:gd name="connsiteY0" fmla="*/ 1622066 h 1622066"/>
              <a:gd name="connsiteX1" fmla="*/ 548640 w 3498574"/>
              <a:gd name="connsiteY1" fmla="*/ 1359673 h 1622066"/>
              <a:gd name="connsiteX2" fmla="*/ 1208599 w 3498574"/>
              <a:gd name="connsiteY2" fmla="*/ 1200647 h 1622066"/>
              <a:gd name="connsiteX3" fmla="*/ 1828800 w 3498574"/>
              <a:gd name="connsiteY3" fmla="*/ 1192696 h 1622066"/>
              <a:gd name="connsiteX4" fmla="*/ 2321781 w 3498574"/>
              <a:gd name="connsiteY4" fmla="*/ 914400 h 1622066"/>
              <a:gd name="connsiteX5" fmla="*/ 2767054 w 3498574"/>
              <a:gd name="connsiteY5" fmla="*/ 556591 h 1622066"/>
              <a:gd name="connsiteX6" fmla="*/ 3021496 w 3498574"/>
              <a:gd name="connsiteY6" fmla="*/ 246491 h 1622066"/>
              <a:gd name="connsiteX7" fmla="*/ 3275938 w 3498574"/>
              <a:gd name="connsiteY7" fmla="*/ 87464 h 1622066"/>
              <a:gd name="connsiteX8" fmla="*/ 3498574 w 3498574"/>
              <a:gd name="connsiteY8" fmla="*/ 0 h 1622066"/>
              <a:gd name="connsiteX9" fmla="*/ 3498574 w 3498574"/>
              <a:gd name="connsiteY9" fmla="*/ 0 h 162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8574" h="1622066">
                <a:moveTo>
                  <a:pt x="0" y="1622066"/>
                </a:moveTo>
                <a:cubicBezTo>
                  <a:pt x="173603" y="1525987"/>
                  <a:pt x="347207" y="1429909"/>
                  <a:pt x="548640" y="1359673"/>
                </a:cubicBezTo>
                <a:cubicBezTo>
                  <a:pt x="750073" y="1289437"/>
                  <a:pt x="995239" y="1228477"/>
                  <a:pt x="1208599" y="1200647"/>
                </a:cubicBezTo>
                <a:cubicBezTo>
                  <a:pt x="1421959" y="1172817"/>
                  <a:pt x="1643270" y="1240404"/>
                  <a:pt x="1828800" y="1192696"/>
                </a:cubicBezTo>
                <a:cubicBezTo>
                  <a:pt x="2014330" y="1144988"/>
                  <a:pt x="2165405" y="1020417"/>
                  <a:pt x="2321781" y="914400"/>
                </a:cubicBezTo>
                <a:cubicBezTo>
                  <a:pt x="2478157" y="808383"/>
                  <a:pt x="2650435" y="667909"/>
                  <a:pt x="2767054" y="556591"/>
                </a:cubicBezTo>
                <a:cubicBezTo>
                  <a:pt x="2883673" y="445273"/>
                  <a:pt x="2936682" y="324679"/>
                  <a:pt x="3021496" y="246491"/>
                </a:cubicBezTo>
                <a:cubicBezTo>
                  <a:pt x="3106310" y="168303"/>
                  <a:pt x="3196425" y="128546"/>
                  <a:pt x="3275938" y="87464"/>
                </a:cubicBezTo>
                <a:cubicBezTo>
                  <a:pt x="3355451" y="46382"/>
                  <a:pt x="3498574" y="0"/>
                  <a:pt x="3498574" y="0"/>
                </a:cubicBezTo>
                <a:lnTo>
                  <a:pt x="3498574" y="0"/>
                </a:lnTo>
              </a:path>
            </a:pathLst>
          </a:cu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 9"/>
          <p:cNvSpPr/>
          <p:nvPr/>
        </p:nvSpPr>
        <p:spPr>
          <a:xfrm>
            <a:off x="604299" y="2727297"/>
            <a:ext cx="3442915" cy="870750"/>
          </a:xfrm>
          <a:custGeom>
            <a:avLst/>
            <a:gdLst>
              <a:gd name="connsiteX0" fmla="*/ 0 w 3442915"/>
              <a:gd name="connsiteY0" fmla="*/ 675861 h 870750"/>
              <a:gd name="connsiteX1" fmla="*/ 302150 w 3442915"/>
              <a:gd name="connsiteY1" fmla="*/ 540689 h 870750"/>
              <a:gd name="connsiteX2" fmla="*/ 834887 w 3442915"/>
              <a:gd name="connsiteY2" fmla="*/ 540689 h 870750"/>
              <a:gd name="connsiteX3" fmla="*/ 1192696 w 3442915"/>
              <a:gd name="connsiteY3" fmla="*/ 652007 h 870750"/>
              <a:gd name="connsiteX4" fmla="*/ 1669774 w 3442915"/>
              <a:gd name="connsiteY4" fmla="*/ 850790 h 870750"/>
              <a:gd name="connsiteX5" fmla="*/ 2250219 w 3442915"/>
              <a:gd name="connsiteY5" fmla="*/ 826936 h 870750"/>
              <a:gd name="connsiteX6" fmla="*/ 2647784 w 3442915"/>
              <a:gd name="connsiteY6" fmla="*/ 524786 h 870750"/>
              <a:gd name="connsiteX7" fmla="*/ 3013544 w 3442915"/>
              <a:gd name="connsiteY7" fmla="*/ 206734 h 870750"/>
              <a:gd name="connsiteX8" fmla="*/ 3331597 w 3442915"/>
              <a:gd name="connsiteY8" fmla="*/ 55660 h 870750"/>
              <a:gd name="connsiteX9" fmla="*/ 3442915 w 3442915"/>
              <a:gd name="connsiteY9" fmla="*/ 0 h 87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2915" h="870750">
                <a:moveTo>
                  <a:pt x="0" y="675861"/>
                </a:moveTo>
                <a:cubicBezTo>
                  <a:pt x="81501" y="619539"/>
                  <a:pt x="163002" y="563218"/>
                  <a:pt x="302150" y="540689"/>
                </a:cubicBezTo>
                <a:cubicBezTo>
                  <a:pt x="441298" y="518160"/>
                  <a:pt x="686463" y="522136"/>
                  <a:pt x="834887" y="540689"/>
                </a:cubicBezTo>
                <a:cubicBezTo>
                  <a:pt x="983311" y="559242"/>
                  <a:pt x="1053548" y="600323"/>
                  <a:pt x="1192696" y="652007"/>
                </a:cubicBezTo>
                <a:cubicBezTo>
                  <a:pt x="1331844" y="703691"/>
                  <a:pt x="1493520" y="821635"/>
                  <a:pt x="1669774" y="850790"/>
                </a:cubicBezTo>
                <a:cubicBezTo>
                  <a:pt x="1846028" y="879945"/>
                  <a:pt x="2087217" y="881270"/>
                  <a:pt x="2250219" y="826936"/>
                </a:cubicBezTo>
                <a:cubicBezTo>
                  <a:pt x="2413221" y="772602"/>
                  <a:pt x="2520563" y="628153"/>
                  <a:pt x="2647784" y="524786"/>
                </a:cubicBezTo>
                <a:cubicBezTo>
                  <a:pt x="2775005" y="421419"/>
                  <a:pt x="2899575" y="284922"/>
                  <a:pt x="3013544" y="206734"/>
                </a:cubicBezTo>
                <a:cubicBezTo>
                  <a:pt x="3127513" y="128546"/>
                  <a:pt x="3260035" y="90116"/>
                  <a:pt x="3331597" y="55660"/>
                </a:cubicBezTo>
                <a:cubicBezTo>
                  <a:pt x="3403159" y="21204"/>
                  <a:pt x="3442915" y="0"/>
                  <a:pt x="3442915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 10"/>
          <p:cNvSpPr/>
          <p:nvPr/>
        </p:nvSpPr>
        <p:spPr>
          <a:xfrm>
            <a:off x="612250" y="3561558"/>
            <a:ext cx="3442915" cy="644914"/>
          </a:xfrm>
          <a:custGeom>
            <a:avLst/>
            <a:gdLst>
              <a:gd name="connsiteX0" fmla="*/ 0 w 3442915"/>
              <a:gd name="connsiteY0" fmla="*/ 88091 h 644914"/>
              <a:gd name="connsiteX1" fmla="*/ 485030 w 3442915"/>
              <a:gd name="connsiteY1" fmla="*/ 626 h 644914"/>
              <a:gd name="connsiteX2" fmla="*/ 946206 w 3442915"/>
              <a:gd name="connsiteY2" fmla="*/ 127847 h 644914"/>
              <a:gd name="connsiteX3" fmla="*/ 1343771 w 3442915"/>
              <a:gd name="connsiteY3" fmla="*/ 263019 h 644914"/>
              <a:gd name="connsiteX4" fmla="*/ 1637969 w 3442915"/>
              <a:gd name="connsiteY4" fmla="*/ 485656 h 644914"/>
              <a:gd name="connsiteX5" fmla="*/ 1948070 w 3442915"/>
              <a:gd name="connsiteY5" fmla="*/ 636731 h 644914"/>
              <a:gd name="connsiteX6" fmla="*/ 2337684 w 3442915"/>
              <a:gd name="connsiteY6" fmla="*/ 604925 h 644914"/>
              <a:gd name="connsiteX7" fmla="*/ 2767054 w 3442915"/>
              <a:gd name="connsiteY7" fmla="*/ 437948 h 644914"/>
              <a:gd name="connsiteX8" fmla="*/ 3132814 w 3442915"/>
              <a:gd name="connsiteY8" fmla="*/ 239165 h 644914"/>
              <a:gd name="connsiteX9" fmla="*/ 3442915 w 3442915"/>
              <a:gd name="connsiteY9" fmla="*/ 88091 h 6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2915" h="644914">
                <a:moveTo>
                  <a:pt x="0" y="88091"/>
                </a:moveTo>
                <a:cubicBezTo>
                  <a:pt x="163664" y="41045"/>
                  <a:pt x="327329" y="-6000"/>
                  <a:pt x="485030" y="626"/>
                </a:cubicBezTo>
                <a:cubicBezTo>
                  <a:pt x="642731" y="7252"/>
                  <a:pt x="803082" y="84115"/>
                  <a:pt x="946206" y="127847"/>
                </a:cubicBezTo>
                <a:cubicBezTo>
                  <a:pt x="1089330" y="171579"/>
                  <a:pt x="1228477" y="203384"/>
                  <a:pt x="1343771" y="263019"/>
                </a:cubicBezTo>
                <a:cubicBezTo>
                  <a:pt x="1459065" y="322654"/>
                  <a:pt x="1537253" y="423371"/>
                  <a:pt x="1637969" y="485656"/>
                </a:cubicBezTo>
                <a:cubicBezTo>
                  <a:pt x="1738686" y="547941"/>
                  <a:pt x="1831451" y="616853"/>
                  <a:pt x="1948070" y="636731"/>
                </a:cubicBezTo>
                <a:cubicBezTo>
                  <a:pt x="2064689" y="656609"/>
                  <a:pt x="2201187" y="638056"/>
                  <a:pt x="2337684" y="604925"/>
                </a:cubicBezTo>
                <a:cubicBezTo>
                  <a:pt x="2474181" y="571795"/>
                  <a:pt x="2634532" y="498908"/>
                  <a:pt x="2767054" y="437948"/>
                </a:cubicBezTo>
                <a:cubicBezTo>
                  <a:pt x="2899576" y="376988"/>
                  <a:pt x="3020171" y="297474"/>
                  <a:pt x="3132814" y="239165"/>
                </a:cubicBezTo>
                <a:cubicBezTo>
                  <a:pt x="3245457" y="180856"/>
                  <a:pt x="3344186" y="134473"/>
                  <a:pt x="3442915" y="88091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11"/>
          <p:cNvSpPr/>
          <p:nvPr/>
        </p:nvSpPr>
        <p:spPr>
          <a:xfrm>
            <a:off x="5113166" y="2055060"/>
            <a:ext cx="3482672" cy="1012611"/>
          </a:xfrm>
          <a:custGeom>
            <a:avLst/>
            <a:gdLst>
              <a:gd name="connsiteX0" fmla="*/ 0 w 3482672"/>
              <a:gd name="connsiteY0" fmla="*/ 990290 h 1012611"/>
              <a:gd name="connsiteX1" fmla="*/ 461176 w 3482672"/>
              <a:gd name="connsiteY1" fmla="*/ 982338 h 1012611"/>
              <a:gd name="connsiteX2" fmla="*/ 962108 w 3482672"/>
              <a:gd name="connsiteY2" fmla="*/ 696091 h 1012611"/>
              <a:gd name="connsiteX3" fmla="*/ 1590261 w 3482672"/>
              <a:gd name="connsiteY3" fmla="*/ 449601 h 1012611"/>
              <a:gd name="connsiteX4" fmla="*/ 2456954 w 3482672"/>
              <a:gd name="connsiteY4" fmla="*/ 163354 h 1012611"/>
              <a:gd name="connsiteX5" fmla="*/ 3180522 w 3482672"/>
              <a:gd name="connsiteY5" fmla="*/ 20230 h 1012611"/>
              <a:gd name="connsiteX6" fmla="*/ 3482672 w 3482672"/>
              <a:gd name="connsiteY6" fmla="*/ 4328 h 101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672" h="1012611">
                <a:moveTo>
                  <a:pt x="0" y="990290"/>
                </a:moveTo>
                <a:cubicBezTo>
                  <a:pt x="150412" y="1010830"/>
                  <a:pt x="300825" y="1031371"/>
                  <a:pt x="461176" y="982338"/>
                </a:cubicBezTo>
                <a:cubicBezTo>
                  <a:pt x="621527" y="933305"/>
                  <a:pt x="773927" y="784880"/>
                  <a:pt x="962108" y="696091"/>
                </a:cubicBezTo>
                <a:cubicBezTo>
                  <a:pt x="1150289" y="607302"/>
                  <a:pt x="1341120" y="538390"/>
                  <a:pt x="1590261" y="449601"/>
                </a:cubicBezTo>
                <a:cubicBezTo>
                  <a:pt x="1839402" y="360812"/>
                  <a:pt x="2191911" y="234916"/>
                  <a:pt x="2456954" y="163354"/>
                </a:cubicBezTo>
                <a:cubicBezTo>
                  <a:pt x="2721997" y="91792"/>
                  <a:pt x="3009569" y="46734"/>
                  <a:pt x="3180522" y="20230"/>
                </a:cubicBezTo>
                <a:cubicBezTo>
                  <a:pt x="3351475" y="-6274"/>
                  <a:pt x="3417073" y="-973"/>
                  <a:pt x="3482672" y="432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 12"/>
          <p:cNvSpPr/>
          <p:nvPr/>
        </p:nvSpPr>
        <p:spPr>
          <a:xfrm>
            <a:off x="5097264" y="2608028"/>
            <a:ext cx="3530379" cy="642065"/>
          </a:xfrm>
          <a:custGeom>
            <a:avLst/>
            <a:gdLst>
              <a:gd name="connsiteX0" fmla="*/ 0 w 3530379"/>
              <a:gd name="connsiteY0" fmla="*/ 302149 h 642065"/>
              <a:gd name="connsiteX1" fmla="*/ 357809 w 3530379"/>
              <a:gd name="connsiteY1" fmla="*/ 341906 h 642065"/>
              <a:gd name="connsiteX2" fmla="*/ 874643 w 3530379"/>
              <a:gd name="connsiteY2" fmla="*/ 357809 h 642065"/>
              <a:gd name="connsiteX3" fmla="*/ 1256306 w 3530379"/>
              <a:gd name="connsiteY3" fmla="*/ 333955 h 642065"/>
              <a:gd name="connsiteX4" fmla="*/ 1781092 w 3530379"/>
              <a:gd name="connsiteY4" fmla="*/ 620202 h 642065"/>
              <a:gd name="connsiteX5" fmla="*/ 2377440 w 3530379"/>
              <a:gd name="connsiteY5" fmla="*/ 596348 h 642065"/>
              <a:gd name="connsiteX6" fmla="*/ 2735249 w 3530379"/>
              <a:gd name="connsiteY6" fmla="*/ 389614 h 642065"/>
              <a:gd name="connsiteX7" fmla="*/ 3021496 w 3530379"/>
              <a:gd name="connsiteY7" fmla="*/ 135172 h 642065"/>
              <a:gd name="connsiteX8" fmla="*/ 3331596 w 3530379"/>
              <a:gd name="connsiteY8" fmla="*/ 23854 h 642065"/>
              <a:gd name="connsiteX9" fmla="*/ 3530379 w 3530379"/>
              <a:gd name="connsiteY9" fmla="*/ 0 h 6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0379" h="642065">
                <a:moveTo>
                  <a:pt x="0" y="302149"/>
                </a:moveTo>
                <a:cubicBezTo>
                  <a:pt x="106017" y="317389"/>
                  <a:pt x="212035" y="332629"/>
                  <a:pt x="357809" y="341906"/>
                </a:cubicBezTo>
                <a:cubicBezTo>
                  <a:pt x="503583" y="351183"/>
                  <a:pt x="724894" y="359134"/>
                  <a:pt x="874643" y="357809"/>
                </a:cubicBezTo>
                <a:cubicBezTo>
                  <a:pt x="1024392" y="356484"/>
                  <a:pt x="1105231" y="290223"/>
                  <a:pt x="1256306" y="333955"/>
                </a:cubicBezTo>
                <a:cubicBezTo>
                  <a:pt x="1407381" y="377687"/>
                  <a:pt x="1594236" y="576470"/>
                  <a:pt x="1781092" y="620202"/>
                </a:cubicBezTo>
                <a:cubicBezTo>
                  <a:pt x="1967948" y="663934"/>
                  <a:pt x="2218414" y="634779"/>
                  <a:pt x="2377440" y="596348"/>
                </a:cubicBezTo>
                <a:cubicBezTo>
                  <a:pt x="2536466" y="557917"/>
                  <a:pt x="2627906" y="466477"/>
                  <a:pt x="2735249" y="389614"/>
                </a:cubicBezTo>
                <a:cubicBezTo>
                  <a:pt x="2842592" y="312751"/>
                  <a:pt x="2922105" y="196132"/>
                  <a:pt x="3021496" y="135172"/>
                </a:cubicBezTo>
                <a:cubicBezTo>
                  <a:pt x="3120887" y="74212"/>
                  <a:pt x="3246782" y="46383"/>
                  <a:pt x="3331596" y="23854"/>
                </a:cubicBezTo>
                <a:cubicBezTo>
                  <a:pt x="3416410" y="1325"/>
                  <a:pt x="3473394" y="662"/>
                  <a:pt x="3530379" y="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 13"/>
          <p:cNvSpPr/>
          <p:nvPr/>
        </p:nvSpPr>
        <p:spPr>
          <a:xfrm>
            <a:off x="5121118" y="1535673"/>
            <a:ext cx="3482671" cy="1986767"/>
          </a:xfrm>
          <a:custGeom>
            <a:avLst/>
            <a:gdLst>
              <a:gd name="connsiteX0" fmla="*/ 0 w 3482671"/>
              <a:gd name="connsiteY0" fmla="*/ 1517628 h 1986767"/>
              <a:gd name="connsiteX1" fmla="*/ 127221 w 3482671"/>
              <a:gd name="connsiteY1" fmla="*/ 1549433 h 1986767"/>
              <a:gd name="connsiteX2" fmla="*/ 286247 w 3482671"/>
              <a:gd name="connsiteY2" fmla="*/ 1811826 h 1986767"/>
              <a:gd name="connsiteX3" fmla="*/ 461175 w 3482671"/>
              <a:gd name="connsiteY3" fmla="*/ 1986755 h 1986767"/>
              <a:gd name="connsiteX4" fmla="*/ 771276 w 3482671"/>
              <a:gd name="connsiteY4" fmla="*/ 1819777 h 1986767"/>
              <a:gd name="connsiteX5" fmla="*/ 1073426 w 3482671"/>
              <a:gd name="connsiteY5" fmla="*/ 1589190 h 1986767"/>
              <a:gd name="connsiteX6" fmla="*/ 1749287 w 3482671"/>
              <a:gd name="connsiteY6" fmla="*/ 1430164 h 1986767"/>
              <a:gd name="connsiteX7" fmla="*/ 2035534 w 3482671"/>
              <a:gd name="connsiteY7" fmla="*/ 1088257 h 1986767"/>
              <a:gd name="connsiteX8" fmla="*/ 2361537 w 3482671"/>
              <a:gd name="connsiteY8" fmla="*/ 348786 h 1986767"/>
              <a:gd name="connsiteX9" fmla="*/ 2679589 w 3482671"/>
              <a:gd name="connsiteY9" fmla="*/ 62539 h 1986767"/>
              <a:gd name="connsiteX10" fmla="*/ 2965836 w 3482671"/>
              <a:gd name="connsiteY10" fmla="*/ 14831 h 1986767"/>
              <a:gd name="connsiteX11" fmla="*/ 3482671 w 3482671"/>
              <a:gd name="connsiteY11" fmla="*/ 261322 h 198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2671" h="1986767">
                <a:moveTo>
                  <a:pt x="0" y="1517628"/>
                </a:moveTo>
                <a:cubicBezTo>
                  <a:pt x="39756" y="1509014"/>
                  <a:pt x="79513" y="1500400"/>
                  <a:pt x="127221" y="1549433"/>
                </a:cubicBezTo>
                <a:cubicBezTo>
                  <a:pt x="174929" y="1598466"/>
                  <a:pt x="230588" y="1738939"/>
                  <a:pt x="286247" y="1811826"/>
                </a:cubicBezTo>
                <a:cubicBezTo>
                  <a:pt x="341906" y="1884713"/>
                  <a:pt x="380337" y="1985430"/>
                  <a:pt x="461175" y="1986755"/>
                </a:cubicBezTo>
                <a:cubicBezTo>
                  <a:pt x="542013" y="1988080"/>
                  <a:pt x="669234" y="1886038"/>
                  <a:pt x="771276" y="1819777"/>
                </a:cubicBezTo>
                <a:cubicBezTo>
                  <a:pt x="873318" y="1753516"/>
                  <a:pt x="910424" y="1654125"/>
                  <a:pt x="1073426" y="1589190"/>
                </a:cubicBezTo>
                <a:cubicBezTo>
                  <a:pt x="1236428" y="1524255"/>
                  <a:pt x="1588936" y="1513653"/>
                  <a:pt x="1749287" y="1430164"/>
                </a:cubicBezTo>
                <a:cubicBezTo>
                  <a:pt x="1909638" y="1346675"/>
                  <a:pt x="1933492" y="1268487"/>
                  <a:pt x="2035534" y="1088257"/>
                </a:cubicBezTo>
                <a:cubicBezTo>
                  <a:pt x="2137576" y="908027"/>
                  <a:pt x="2254195" y="519739"/>
                  <a:pt x="2361537" y="348786"/>
                </a:cubicBezTo>
                <a:cubicBezTo>
                  <a:pt x="2468879" y="177833"/>
                  <a:pt x="2578873" y="118198"/>
                  <a:pt x="2679589" y="62539"/>
                </a:cubicBezTo>
                <a:cubicBezTo>
                  <a:pt x="2780305" y="6880"/>
                  <a:pt x="2831989" y="-18299"/>
                  <a:pt x="2965836" y="14831"/>
                </a:cubicBezTo>
                <a:cubicBezTo>
                  <a:pt x="3099683" y="47961"/>
                  <a:pt x="3291177" y="154641"/>
                  <a:pt x="3482671" y="261322"/>
                </a:cubicBezTo>
              </a:path>
            </a:pathLst>
          </a:cu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Freeform 14"/>
          <p:cNvSpPr/>
          <p:nvPr/>
        </p:nvSpPr>
        <p:spPr>
          <a:xfrm>
            <a:off x="5097264" y="3147392"/>
            <a:ext cx="3514476" cy="724099"/>
          </a:xfrm>
          <a:custGeom>
            <a:avLst/>
            <a:gdLst>
              <a:gd name="connsiteX0" fmla="*/ 0 w 3514476"/>
              <a:gd name="connsiteY0" fmla="*/ 128545 h 724099"/>
              <a:gd name="connsiteX1" fmla="*/ 349857 w 3514476"/>
              <a:gd name="connsiteY1" fmla="*/ 1325 h 724099"/>
              <a:gd name="connsiteX2" fmla="*/ 747422 w 3514476"/>
              <a:gd name="connsiteY2" fmla="*/ 72886 h 724099"/>
              <a:gd name="connsiteX3" fmla="*/ 1359673 w 3514476"/>
              <a:gd name="connsiteY3" fmla="*/ 239864 h 724099"/>
              <a:gd name="connsiteX4" fmla="*/ 1677725 w 3514476"/>
              <a:gd name="connsiteY4" fmla="*/ 478403 h 724099"/>
              <a:gd name="connsiteX5" fmla="*/ 1892410 w 3514476"/>
              <a:gd name="connsiteY5" fmla="*/ 701039 h 724099"/>
              <a:gd name="connsiteX6" fmla="*/ 2313829 w 3514476"/>
              <a:gd name="connsiteY6" fmla="*/ 708991 h 724099"/>
              <a:gd name="connsiteX7" fmla="*/ 2687541 w 3514476"/>
              <a:gd name="connsiteY7" fmla="*/ 629478 h 724099"/>
              <a:gd name="connsiteX8" fmla="*/ 2981739 w 3514476"/>
              <a:gd name="connsiteY8" fmla="*/ 422744 h 724099"/>
              <a:gd name="connsiteX9" fmla="*/ 3244132 w 3514476"/>
              <a:gd name="connsiteY9" fmla="*/ 327328 h 724099"/>
              <a:gd name="connsiteX10" fmla="*/ 3514476 w 3514476"/>
              <a:gd name="connsiteY10" fmla="*/ 255766 h 72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4476" h="724099">
                <a:moveTo>
                  <a:pt x="0" y="128545"/>
                </a:moveTo>
                <a:cubicBezTo>
                  <a:pt x="112643" y="69573"/>
                  <a:pt x="225287" y="10601"/>
                  <a:pt x="349857" y="1325"/>
                </a:cubicBezTo>
                <a:cubicBezTo>
                  <a:pt x="474427" y="-7952"/>
                  <a:pt x="579119" y="33129"/>
                  <a:pt x="747422" y="72886"/>
                </a:cubicBezTo>
                <a:cubicBezTo>
                  <a:pt x="915725" y="112642"/>
                  <a:pt x="1204623" y="172278"/>
                  <a:pt x="1359673" y="239864"/>
                </a:cubicBezTo>
                <a:cubicBezTo>
                  <a:pt x="1514724" y="307450"/>
                  <a:pt x="1588936" y="401541"/>
                  <a:pt x="1677725" y="478403"/>
                </a:cubicBezTo>
                <a:cubicBezTo>
                  <a:pt x="1766514" y="555265"/>
                  <a:pt x="1786393" y="662608"/>
                  <a:pt x="1892410" y="701039"/>
                </a:cubicBezTo>
                <a:cubicBezTo>
                  <a:pt x="1998427" y="739470"/>
                  <a:pt x="2181307" y="720918"/>
                  <a:pt x="2313829" y="708991"/>
                </a:cubicBezTo>
                <a:cubicBezTo>
                  <a:pt x="2446351" y="697064"/>
                  <a:pt x="2576223" y="677186"/>
                  <a:pt x="2687541" y="629478"/>
                </a:cubicBezTo>
                <a:cubicBezTo>
                  <a:pt x="2798859" y="581770"/>
                  <a:pt x="2888974" y="473102"/>
                  <a:pt x="2981739" y="422744"/>
                </a:cubicBezTo>
                <a:cubicBezTo>
                  <a:pt x="3074504" y="372386"/>
                  <a:pt x="3155343" y="355158"/>
                  <a:pt x="3244132" y="327328"/>
                </a:cubicBezTo>
                <a:cubicBezTo>
                  <a:pt x="3332921" y="299498"/>
                  <a:pt x="3423698" y="277632"/>
                  <a:pt x="3514476" y="25576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5095939" y="1242392"/>
            <a:ext cx="0" cy="381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21118" y="4953000"/>
            <a:ext cx="3581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791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Al in de eind ‘70-tiger jaren 1 m daling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75" y="991352"/>
            <a:ext cx="1088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+NAP (m)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770" y="13663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930" y="243875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624" y="359804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868" y="47581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482" y="5071646"/>
            <a:ext cx="649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5071646"/>
            <a:ext cx="649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3438" y="5071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Oost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7368" y="530024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Augustus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24320" y="5071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Oost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7234" y="530024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3124" y="1366396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‘66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3124" y="243309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‘64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3124" y="2956688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‘56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3124" y="339228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‘77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34424" y="1566446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‘66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4424" y="23622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‘64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34424" y="1885783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‘56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4424" y="3166646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‘77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Verdroogd gebied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979"/>
            <a:ext cx="6000750" cy="587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013296"/>
            <a:ext cx="2066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zeeuwsbodemvenster.nl/sites/zl-bodemvenster/files/styles/afbeelding_teaser_varheight/public/uploads/page/images/herschaalde_kopie_van_verdroging_een_te_lage_grondwaterstand_leidt_tot_verdroging_in_natuurgebieden.jpg?itok=8nfucCS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32477"/>
            <a:ext cx="2590800" cy="27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85979"/>
            <a:ext cx="2590800" cy="32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3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Effecten verdroging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04938"/>
            <a:ext cx="7705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6367046"/>
            <a:ext cx="1902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(Verdonschot </a:t>
            </a:r>
            <a:r>
              <a:rPr lang="nl-NL" sz="1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1998)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Ecologische analyse</a:t>
            </a:r>
            <a:endParaRPr lang="nl-NL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>
                <a:solidFill>
                  <a:srgbClr val="FFFF00"/>
                </a:solidFill>
              </a:rPr>
              <a:t>Op het niveau van systeem/landschap</a:t>
            </a:r>
            <a:endParaRPr lang="nl-NL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32181" y="152400"/>
            <a:ext cx="1677381" cy="753772"/>
            <a:chOff x="608619" y="2597603"/>
            <a:chExt cx="8097079" cy="3879397"/>
          </a:xfrm>
        </p:grpSpPr>
        <p:grpSp>
          <p:nvGrpSpPr>
            <p:cNvPr id="11" name="Group 10"/>
            <p:cNvGrpSpPr/>
            <p:nvPr/>
          </p:nvGrpSpPr>
          <p:grpSpPr>
            <a:xfrm>
              <a:off x="717097" y="3233901"/>
              <a:ext cx="7828189" cy="3243099"/>
              <a:chOff x="717097" y="3005301"/>
              <a:chExt cx="7828189" cy="3243099"/>
            </a:xfrm>
          </p:grpSpPr>
          <p:sp>
            <p:nvSpPr>
              <p:cNvPr id="30" name="Rectangle 19"/>
              <p:cNvSpPr/>
              <p:nvPr/>
            </p:nvSpPr>
            <p:spPr>
              <a:xfrm>
                <a:off x="717097" y="5078786"/>
                <a:ext cx="589188" cy="1166892"/>
              </a:xfrm>
              <a:custGeom>
                <a:avLst/>
                <a:gdLst>
                  <a:gd name="connsiteX0" fmla="*/ 0 w 685800"/>
                  <a:gd name="connsiteY0" fmla="*/ 0 h 1079806"/>
                  <a:gd name="connsiteX1" fmla="*/ 685800 w 685800"/>
                  <a:gd name="connsiteY1" fmla="*/ 0 h 1079806"/>
                  <a:gd name="connsiteX2" fmla="*/ 685800 w 685800"/>
                  <a:gd name="connsiteY2" fmla="*/ 1079806 h 1079806"/>
                  <a:gd name="connsiteX3" fmla="*/ 0 w 685800"/>
                  <a:gd name="connsiteY3" fmla="*/ 1079806 h 1079806"/>
                  <a:gd name="connsiteX4" fmla="*/ 0 w 685800"/>
                  <a:gd name="connsiteY4" fmla="*/ 0 h 1079806"/>
                  <a:gd name="connsiteX0" fmla="*/ 0 w 685800"/>
                  <a:gd name="connsiteY0" fmla="*/ 0 h 1079806"/>
                  <a:gd name="connsiteX1" fmla="*/ 609600 w 685800"/>
                  <a:gd name="connsiteY1" fmla="*/ 261257 h 1079806"/>
                  <a:gd name="connsiteX2" fmla="*/ 685800 w 685800"/>
                  <a:gd name="connsiteY2" fmla="*/ 1079806 h 1079806"/>
                  <a:gd name="connsiteX3" fmla="*/ 0 w 685800"/>
                  <a:gd name="connsiteY3" fmla="*/ 1079806 h 1079806"/>
                  <a:gd name="connsiteX4" fmla="*/ 0 w 685800"/>
                  <a:gd name="connsiteY4" fmla="*/ 0 h 1079806"/>
                  <a:gd name="connsiteX0" fmla="*/ 43543 w 685800"/>
                  <a:gd name="connsiteY0" fmla="*/ 0 h 1090692"/>
                  <a:gd name="connsiteX1" fmla="*/ 609600 w 685800"/>
                  <a:gd name="connsiteY1" fmla="*/ 272143 h 1090692"/>
                  <a:gd name="connsiteX2" fmla="*/ 685800 w 685800"/>
                  <a:gd name="connsiteY2" fmla="*/ 1090692 h 1090692"/>
                  <a:gd name="connsiteX3" fmla="*/ 0 w 685800"/>
                  <a:gd name="connsiteY3" fmla="*/ 1090692 h 1090692"/>
                  <a:gd name="connsiteX4" fmla="*/ 43543 w 685800"/>
                  <a:gd name="connsiteY4" fmla="*/ 0 h 1090692"/>
                  <a:gd name="connsiteX0" fmla="*/ 43543 w 642257"/>
                  <a:gd name="connsiteY0" fmla="*/ 0 h 1188663"/>
                  <a:gd name="connsiteX1" fmla="*/ 609600 w 642257"/>
                  <a:gd name="connsiteY1" fmla="*/ 272143 h 1188663"/>
                  <a:gd name="connsiteX2" fmla="*/ 642257 w 642257"/>
                  <a:gd name="connsiteY2" fmla="*/ 1188663 h 1188663"/>
                  <a:gd name="connsiteX3" fmla="*/ 0 w 642257"/>
                  <a:gd name="connsiteY3" fmla="*/ 1090692 h 1188663"/>
                  <a:gd name="connsiteX4" fmla="*/ 43543 w 642257"/>
                  <a:gd name="connsiteY4" fmla="*/ 0 h 1188663"/>
                  <a:gd name="connsiteX0" fmla="*/ 21771 w 620485"/>
                  <a:gd name="connsiteY0" fmla="*/ 0 h 1188663"/>
                  <a:gd name="connsiteX1" fmla="*/ 587828 w 620485"/>
                  <a:gd name="connsiteY1" fmla="*/ 272143 h 1188663"/>
                  <a:gd name="connsiteX2" fmla="*/ 620485 w 620485"/>
                  <a:gd name="connsiteY2" fmla="*/ 1188663 h 1188663"/>
                  <a:gd name="connsiteX3" fmla="*/ 0 w 620485"/>
                  <a:gd name="connsiteY3" fmla="*/ 872977 h 1188663"/>
                  <a:gd name="connsiteX4" fmla="*/ 21771 w 620485"/>
                  <a:gd name="connsiteY4" fmla="*/ 0 h 1188663"/>
                  <a:gd name="connsiteX0" fmla="*/ 21771 w 598713"/>
                  <a:gd name="connsiteY0" fmla="*/ 0 h 1166892"/>
                  <a:gd name="connsiteX1" fmla="*/ 587828 w 598713"/>
                  <a:gd name="connsiteY1" fmla="*/ 272143 h 1166892"/>
                  <a:gd name="connsiteX2" fmla="*/ 598713 w 598713"/>
                  <a:gd name="connsiteY2" fmla="*/ 1166892 h 1166892"/>
                  <a:gd name="connsiteX3" fmla="*/ 0 w 598713"/>
                  <a:gd name="connsiteY3" fmla="*/ 872977 h 1166892"/>
                  <a:gd name="connsiteX4" fmla="*/ 21771 w 598713"/>
                  <a:gd name="connsiteY4" fmla="*/ 0 h 1166892"/>
                  <a:gd name="connsiteX0" fmla="*/ 21771 w 598713"/>
                  <a:gd name="connsiteY0" fmla="*/ 0 h 1166892"/>
                  <a:gd name="connsiteX1" fmla="*/ 594971 w 598713"/>
                  <a:gd name="connsiteY1" fmla="*/ 274524 h 1166892"/>
                  <a:gd name="connsiteX2" fmla="*/ 598713 w 598713"/>
                  <a:gd name="connsiteY2" fmla="*/ 1166892 h 1166892"/>
                  <a:gd name="connsiteX3" fmla="*/ 0 w 598713"/>
                  <a:gd name="connsiteY3" fmla="*/ 872977 h 1166892"/>
                  <a:gd name="connsiteX4" fmla="*/ 21771 w 598713"/>
                  <a:gd name="connsiteY4" fmla="*/ 0 h 1166892"/>
                  <a:gd name="connsiteX0" fmla="*/ 12246 w 589188"/>
                  <a:gd name="connsiteY0" fmla="*/ 0 h 1166892"/>
                  <a:gd name="connsiteX1" fmla="*/ 585446 w 589188"/>
                  <a:gd name="connsiteY1" fmla="*/ 274524 h 1166892"/>
                  <a:gd name="connsiteX2" fmla="*/ 589188 w 589188"/>
                  <a:gd name="connsiteY2" fmla="*/ 1166892 h 1166892"/>
                  <a:gd name="connsiteX3" fmla="*/ 0 w 589188"/>
                  <a:gd name="connsiteY3" fmla="*/ 849164 h 1166892"/>
                  <a:gd name="connsiteX4" fmla="*/ 12246 w 589188"/>
                  <a:gd name="connsiteY4" fmla="*/ 0 h 116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188" h="1166892">
                    <a:moveTo>
                      <a:pt x="12246" y="0"/>
                    </a:moveTo>
                    <a:lnTo>
                      <a:pt x="585446" y="274524"/>
                    </a:lnTo>
                    <a:cubicBezTo>
                      <a:pt x="586693" y="571980"/>
                      <a:pt x="587941" y="869436"/>
                      <a:pt x="589188" y="1166892"/>
                    </a:cubicBezTo>
                    <a:lnTo>
                      <a:pt x="0" y="849164"/>
                    </a:lnTo>
                    <a:lnTo>
                      <a:pt x="12246" y="0"/>
                    </a:lnTo>
                    <a:close/>
                  </a:path>
                </a:pathLst>
              </a:custGeom>
              <a:solidFill>
                <a:srgbClr val="EAB2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Oval 20"/>
              <p:cNvSpPr/>
              <p:nvPr/>
            </p:nvSpPr>
            <p:spPr>
              <a:xfrm>
                <a:off x="1308667" y="3005301"/>
                <a:ext cx="7236619" cy="3243099"/>
              </a:xfrm>
              <a:custGeom>
                <a:avLst/>
                <a:gdLst>
                  <a:gd name="connsiteX0" fmla="*/ 0 w 6553200"/>
                  <a:gd name="connsiteY0" fmla="*/ 642490 h 1284980"/>
                  <a:gd name="connsiteX1" fmla="*/ 3276600 w 6553200"/>
                  <a:gd name="connsiteY1" fmla="*/ 0 h 1284980"/>
                  <a:gd name="connsiteX2" fmla="*/ 6553200 w 6553200"/>
                  <a:gd name="connsiteY2" fmla="*/ 642490 h 1284980"/>
                  <a:gd name="connsiteX3" fmla="*/ 3276600 w 6553200"/>
                  <a:gd name="connsiteY3" fmla="*/ 1284980 h 1284980"/>
                  <a:gd name="connsiteX4" fmla="*/ 0 w 6553200"/>
                  <a:gd name="connsiteY4" fmla="*/ 642490 h 1284980"/>
                  <a:gd name="connsiteX0" fmla="*/ 0 w 6810776"/>
                  <a:gd name="connsiteY0" fmla="*/ 2172489 h 2814979"/>
                  <a:gd name="connsiteX1" fmla="*/ 3276600 w 6810776"/>
                  <a:gd name="connsiteY1" fmla="*/ 1529999 h 2814979"/>
                  <a:gd name="connsiteX2" fmla="*/ 6281057 w 6810776"/>
                  <a:gd name="connsiteY2" fmla="*/ 6387 h 2814979"/>
                  <a:gd name="connsiteX3" fmla="*/ 6553200 w 6810776"/>
                  <a:gd name="connsiteY3" fmla="*/ 2172489 h 2814979"/>
                  <a:gd name="connsiteX4" fmla="*/ 3276600 w 6810776"/>
                  <a:gd name="connsiteY4" fmla="*/ 2814979 h 2814979"/>
                  <a:gd name="connsiteX5" fmla="*/ 0 w 6810776"/>
                  <a:gd name="connsiteY5" fmla="*/ 2172489 h 2814979"/>
                  <a:gd name="connsiteX0" fmla="*/ 0 w 7790490"/>
                  <a:gd name="connsiteY0" fmla="*/ 2412166 h 2824037"/>
                  <a:gd name="connsiteX1" fmla="*/ 4256314 w 7790490"/>
                  <a:gd name="connsiteY1" fmla="*/ 1530191 h 2824037"/>
                  <a:gd name="connsiteX2" fmla="*/ 7260771 w 7790490"/>
                  <a:gd name="connsiteY2" fmla="*/ 6579 h 2824037"/>
                  <a:gd name="connsiteX3" fmla="*/ 7532914 w 7790490"/>
                  <a:gd name="connsiteY3" fmla="*/ 2172681 h 2824037"/>
                  <a:gd name="connsiteX4" fmla="*/ 4256314 w 7790490"/>
                  <a:gd name="connsiteY4" fmla="*/ 2815171 h 2824037"/>
                  <a:gd name="connsiteX5" fmla="*/ 0 w 7790490"/>
                  <a:gd name="connsiteY5" fmla="*/ 2412166 h 2824037"/>
                  <a:gd name="connsiteX0" fmla="*/ 69022 w 7859512"/>
                  <a:gd name="connsiteY0" fmla="*/ 2412166 h 2867194"/>
                  <a:gd name="connsiteX1" fmla="*/ 4325336 w 7859512"/>
                  <a:gd name="connsiteY1" fmla="*/ 1530191 h 2867194"/>
                  <a:gd name="connsiteX2" fmla="*/ 7329793 w 7859512"/>
                  <a:gd name="connsiteY2" fmla="*/ 6579 h 2867194"/>
                  <a:gd name="connsiteX3" fmla="*/ 7601936 w 7859512"/>
                  <a:gd name="connsiteY3" fmla="*/ 2172681 h 2867194"/>
                  <a:gd name="connsiteX4" fmla="*/ 4325336 w 7859512"/>
                  <a:gd name="connsiteY4" fmla="*/ 2815171 h 2867194"/>
                  <a:gd name="connsiteX5" fmla="*/ 1876050 w 7859512"/>
                  <a:gd name="connsiteY5" fmla="*/ 2782437 h 2867194"/>
                  <a:gd name="connsiteX6" fmla="*/ 69022 w 7859512"/>
                  <a:gd name="connsiteY6" fmla="*/ 2412166 h 2867194"/>
                  <a:gd name="connsiteX0" fmla="*/ 513907 w 8304397"/>
                  <a:gd name="connsiteY0" fmla="*/ 2412166 h 3206374"/>
                  <a:gd name="connsiteX1" fmla="*/ 4770221 w 8304397"/>
                  <a:gd name="connsiteY1" fmla="*/ 1530191 h 3206374"/>
                  <a:gd name="connsiteX2" fmla="*/ 7774678 w 8304397"/>
                  <a:gd name="connsiteY2" fmla="*/ 6579 h 3206374"/>
                  <a:gd name="connsiteX3" fmla="*/ 8046821 w 8304397"/>
                  <a:gd name="connsiteY3" fmla="*/ 2172681 h 3206374"/>
                  <a:gd name="connsiteX4" fmla="*/ 4770221 w 8304397"/>
                  <a:gd name="connsiteY4" fmla="*/ 2815171 h 3206374"/>
                  <a:gd name="connsiteX5" fmla="*/ 546564 w 8304397"/>
                  <a:gd name="connsiteY5" fmla="*/ 3196094 h 3206374"/>
                  <a:gd name="connsiteX6" fmla="*/ 513907 w 8304397"/>
                  <a:gd name="connsiteY6" fmla="*/ 2412166 h 3206374"/>
                  <a:gd name="connsiteX0" fmla="*/ 513907 w 8304397"/>
                  <a:gd name="connsiteY0" fmla="*/ 2412166 h 3227418"/>
                  <a:gd name="connsiteX1" fmla="*/ 4770221 w 8304397"/>
                  <a:gd name="connsiteY1" fmla="*/ 1530191 h 3227418"/>
                  <a:gd name="connsiteX2" fmla="*/ 7774678 w 8304397"/>
                  <a:gd name="connsiteY2" fmla="*/ 6579 h 3227418"/>
                  <a:gd name="connsiteX3" fmla="*/ 8046821 w 8304397"/>
                  <a:gd name="connsiteY3" fmla="*/ 2172681 h 3227418"/>
                  <a:gd name="connsiteX4" fmla="*/ 4791992 w 8304397"/>
                  <a:gd name="connsiteY4" fmla="*/ 3054657 h 3227418"/>
                  <a:gd name="connsiteX5" fmla="*/ 546564 w 8304397"/>
                  <a:gd name="connsiteY5" fmla="*/ 3196094 h 3227418"/>
                  <a:gd name="connsiteX6" fmla="*/ 513907 w 8304397"/>
                  <a:gd name="connsiteY6" fmla="*/ 2412166 h 3227418"/>
                  <a:gd name="connsiteX0" fmla="*/ 0 w 7790490"/>
                  <a:gd name="connsiteY0" fmla="*/ 2412166 h 3227418"/>
                  <a:gd name="connsiteX1" fmla="*/ 4256314 w 7790490"/>
                  <a:gd name="connsiteY1" fmla="*/ 1530191 h 3227418"/>
                  <a:gd name="connsiteX2" fmla="*/ 7260771 w 7790490"/>
                  <a:gd name="connsiteY2" fmla="*/ 6579 h 3227418"/>
                  <a:gd name="connsiteX3" fmla="*/ 7532914 w 7790490"/>
                  <a:gd name="connsiteY3" fmla="*/ 2172681 h 3227418"/>
                  <a:gd name="connsiteX4" fmla="*/ 4278085 w 7790490"/>
                  <a:gd name="connsiteY4" fmla="*/ 3054657 h 3227418"/>
                  <a:gd name="connsiteX5" fmla="*/ 32657 w 7790490"/>
                  <a:gd name="connsiteY5" fmla="*/ 3196094 h 3227418"/>
                  <a:gd name="connsiteX6" fmla="*/ 0 w 7790490"/>
                  <a:gd name="connsiteY6" fmla="*/ 2412166 h 3227418"/>
                  <a:gd name="connsiteX0" fmla="*/ 320983 w 8111473"/>
                  <a:gd name="connsiteY0" fmla="*/ 2412166 h 3210290"/>
                  <a:gd name="connsiteX1" fmla="*/ 4577297 w 8111473"/>
                  <a:gd name="connsiteY1" fmla="*/ 1530191 h 3210290"/>
                  <a:gd name="connsiteX2" fmla="*/ 7581754 w 8111473"/>
                  <a:gd name="connsiteY2" fmla="*/ 6579 h 3210290"/>
                  <a:gd name="connsiteX3" fmla="*/ 7853897 w 8111473"/>
                  <a:gd name="connsiteY3" fmla="*/ 2172681 h 3210290"/>
                  <a:gd name="connsiteX4" fmla="*/ 4599068 w 8111473"/>
                  <a:gd name="connsiteY4" fmla="*/ 3054657 h 3210290"/>
                  <a:gd name="connsiteX5" fmla="*/ 299211 w 8111473"/>
                  <a:gd name="connsiteY5" fmla="*/ 3174323 h 3210290"/>
                  <a:gd name="connsiteX6" fmla="*/ 320983 w 8111473"/>
                  <a:gd name="connsiteY6" fmla="*/ 2412166 h 3210290"/>
                  <a:gd name="connsiteX0" fmla="*/ 21772 w 7812262"/>
                  <a:gd name="connsiteY0" fmla="*/ 2412166 h 3210290"/>
                  <a:gd name="connsiteX1" fmla="*/ 4278086 w 7812262"/>
                  <a:gd name="connsiteY1" fmla="*/ 1530191 h 3210290"/>
                  <a:gd name="connsiteX2" fmla="*/ 7282543 w 7812262"/>
                  <a:gd name="connsiteY2" fmla="*/ 6579 h 3210290"/>
                  <a:gd name="connsiteX3" fmla="*/ 7554686 w 7812262"/>
                  <a:gd name="connsiteY3" fmla="*/ 2172681 h 3210290"/>
                  <a:gd name="connsiteX4" fmla="*/ 4299857 w 7812262"/>
                  <a:gd name="connsiteY4" fmla="*/ 3054657 h 3210290"/>
                  <a:gd name="connsiteX5" fmla="*/ 0 w 7812262"/>
                  <a:gd name="connsiteY5" fmla="*/ 3174323 h 3210290"/>
                  <a:gd name="connsiteX6" fmla="*/ 21772 w 7812262"/>
                  <a:gd name="connsiteY6" fmla="*/ 2412166 h 3210290"/>
                  <a:gd name="connsiteX0" fmla="*/ 323876 w 8114366"/>
                  <a:gd name="connsiteY0" fmla="*/ 2412166 h 3245406"/>
                  <a:gd name="connsiteX1" fmla="*/ 4580190 w 8114366"/>
                  <a:gd name="connsiteY1" fmla="*/ 1530191 h 3245406"/>
                  <a:gd name="connsiteX2" fmla="*/ 7584647 w 8114366"/>
                  <a:gd name="connsiteY2" fmla="*/ 6579 h 3245406"/>
                  <a:gd name="connsiteX3" fmla="*/ 7856790 w 8114366"/>
                  <a:gd name="connsiteY3" fmla="*/ 2172681 h 3245406"/>
                  <a:gd name="connsiteX4" fmla="*/ 4601961 w 8114366"/>
                  <a:gd name="connsiteY4" fmla="*/ 3054657 h 3245406"/>
                  <a:gd name="connsiteX5" fmla="*/ 291219 w 8114366"/>
                  <a:gd name="connsiteY5" fmla="*/ 3217866 h 3245406"/>
                  <a:gd name="connsiteX6" fmla="*/ 323876 w 8114366"/>
                  <a:gd name="connsiteY6" fmla="*/ 2412166 h 3245406"/>
                  <a:gd name="connsiteX0" fmla="*/ 32657 w 7823147"/>
                  <a:gd name="connsiteY0" fmla="*/ 2412166 h 3245406"/>
                  <a:gd name="connsiteX1" fmla="*/ 4288971 w 7823147"/>
                  <a:gd name="connsiteY1" fmla="*/ 1530191 h 3245406"/>
                  <a:gd name="connsiteX2" fmla="*/ 7293428 w 7823147"/>
                  <a:gd name="connsiteY2" fmla="*/ 6579 h 3245406"/>
                  <a:gd name="connsiteX3" fmla="*/ 7565571 w 7823147"/>
                  <a:gd name="connsiteY3" fmla="*/ 2172681 h 3245406"/>
                  <a:gd name="connsiteX4" fmla="*/ 4310742 w 7823147"/>
                  <a:gd name="connsiteY4" fmla="*/ 3054657 h 3245406"/>
                  <a:gd name="connsiteX5" fmla="*/ 0 w 7823147"/>
                  <a:gd name="connsiteY5" fmla="*/ 3217866 h 3245406"/>
                  <a:gd name="connsiteX6" fmla="*/ 32657 w 7823147"/>
                  <a:gd name="connsiteY6" fmla="*/ 2412166 h 3245406"/>
                  <a:gd name="connsiteX0" fmla="*/ 32657 w 7664079"/>
                  <a:gd name="connsiteY0" fmla="*/ 2412166 h 3265230"/>
                  <a:gd name="connsiteX1" fmla="*/ 4288971 w 7664079"/>
                  <a:gd name="connsiteY1" fmla="*/ 1530191 h 3265230"/>
                  <a:gd name="connsiteX2" fmla="*/ 7293428 w 7664079"/>
                  <a:gd name="connsiteY2" fmla="*/ 6579 h 3265230"/>
                  <a:gd name="connsiteX3" fmla="*/ 7282542 w 7664079"/>
                  <a:gd name="connsiteY3" fmla="*/ 1639281 h 3265230"/>
                  <a:gd name="connsiteX4" fmla="*/ 4310742 w 7664079"/>
                  <a:gd name="connsiteY4" fmla="*/ 3054657 h 3265230"/>
                  <a:gd name="connsiteX5" fmla="*/ 0 w 7664079"/>
                  <a:gd name="connsiteY5" fmla="*/ 3217866 h 3265230"/>
                  <a:gd name="connsiteX6" fmla="*/ 32657 w 7664079"/>
                  <a:gd name="connsiteY6" fmla="*/ 2412166 h 3265230"/>
                  <a:gd name="connsiteX0" fmla="*/ 32657 w 7582552"/>
                  <a:gd name="connsiteY0" fmla="*/ 2412166 h 3242900"/>
                  <a:gd name="connsiteX1" fmla="*/ 4288971 w 7582552"/>
                  <a:gd name="connsiteY1" fmla="*/ 1530191 h 3242900"/>
                  <a:gd name="connsiteX2" fmla="*/ 7293428 w 7582552"/>
                  <a:gd name="connsiteY2" fmla="*/ 6579 h 3242900"/>
                  <a:gd name="connsiteX3" fmla="*/ 7282542 w 7582552"/>
                  <a:gd name="connsiteY3" fmla="*/ 1639281 h 3242900"/>
                  <a:gd name="connsiteX4" fmla="*/ 6106885 w 7582552"/>
                  <a:gd name="connsiteY4" fmla="*/ 2270808 h 3242900"/>
                  <a:gd name="connsiteX5" fmla="*/ 4310742 w 7582552"/>
                  <a:gd name="connsiteY5" fmla="*/ 3054657 h 3242900"/>
                  <a:gd name="connsiteX6" fmla="*/ 0 w 7582552"/>
                  <a:gd name="connsiteY6" fmla="*/ 3217866 h 3242900"/>
                  <a:gd name="connsiteX7" fmla="*/ 32657 w 7582552"/>
                  <a:gd name="connsiteY7" fmla="*/ 2412166 h 3242900"/>
                  <a:gd name="connsiteX0" fmla="*/ 32657 w 7582552"/>
                  <a:gd name="connsiteY0" fmla="*/ 2412166 h 3239000"/>
                  <a:gd name="connsiteX1" fmla="*/ 4288971 w 7582552"/>
                  <a:gd name="connsiteY1" fmla="*/ 1530191 h 3239000"/>
                  <a:gd name="connsiteX2" fmla="*/ 7293428 w 7582552"/>
                  <a:gd name="connsiteY2" fmla="*/ 6579 h 3239000"/>
                  <a:gd name="connsiteX3" fmla="*/ 7282542 w 7582552"/>
                  <a:gd name="connsiteY3" fmla="*/ 1639281 h 3239000"/>
                  <a:gd name="connsiteX4" fmla="*/ 6226628 w 7582552"/>
                  <a:gd name="connsiteY4" fmla="*/ 2455865 h 3239000"/>
                  <a:gd name="connsiteX5" fmla="*/ 4310742 w 7582552"/>
                  <a:gd name="connsiteY5" fmla="*/ 3054657 h 3239000"/>
                  <a:gd name="connsiteX6" fmla="*/ 0 w 7582552"/>
                  <a:gd name="connsiteY6" fmla="*/ 3217866 h 3239000"/>
                  <a:gd name="connsiteX7" fmla="*/ 32657 w 7582552"/>
                  <a:gd name="connsiteY7" fmla="*/ 2412166 h 3239000"/>
                  <a:gd name="connsiteX0" fmla="*/ 32657 w 7568350"/>
                  <a:gd name="connsiteY0" fmla="*/ 2412166 h 3239000"/>
                  <a:gd name="connsiteX1" fmla="*/ 4288971 w 7568350"/>
                  <a:gd name="connsiteY1" fmla="*/ 1530191 h 3239000"/>
                  <a:gd name="connsiteX2" fmla="*/ 7293428 w 7568350"/>
                  <a:gd name="connsiteY2" fmla="*/ 6579 h 3239000"/>
                  <a:gd name="connsiteX3" fmla="*/ 7239000 w 7568350"/>
                  <a:gd name="connsiteY3" fmla="*/ 1628395 h 3239000"/>
                  <a:gd name="connsiteX4" fmla="*/ 6226628 w 7568350"/>
                  <a:gd name="connsiteY4" fmla="*/ 2455865 h 3239000"/>
                  <a:gd name="connsiteX5" fmla="*/ 4310742 w 7568350"/>
                  <a:gd name="connsiteY5" fmla="*/ 3054657 h 3239000"/>
                  <a:gd name="connsiteX6" fmla="*/ 0 w 7568350"/>
                  <a:gd name="connsiteY6" fmla="*/ 3217866 h 3239000"/>
                  <a:gd name="connsiteX7" fmla="*/ 32657 w 7568350"/>
                  <a:gd name="connsiteY7" fmla="*/ 2412166 h 3239000"/>
                  <a:gd name="connsiteX0" fmla="*/ 32657 w 7293428"/>
                  <a:gd name="connsiteY0" fmla="*/ 2412166 h 3239000"/>
                  <a:gd name="connsiteX1" fmla="*/ 4288971 w 7293428"/>
                  <a:gd name="connsiteY1" fmla="*/ 1530191 h 3239000"/>
                  <a:gd name="connsiteX2" fmla="*/ 7293428 w 7293428"/>
                  <a:gd name="connsiteY2" fmla="*/ 6579 h 3239000"/>
                  <a:gd name="connsiteX3" fmla="*/ 7239000 w 7293428"/>
                  <a:gd name="connsiteY3" fmla="*/ 1628395 h 3239000"/>
                  <a:gd name="connsiteX4" fmla="*/ 6226628 w 7293428"/>
                  <a:gd name="connsiteY4" fmla="*/ 2455865 h 3239000"/>
                  <a:gd name="connsiteX5" fmla="*/ 4310742 w 7293428"/>
                  <a:gd name="connsiteY5" fmla="*/ 3054657 h 3239000"/>
                  <a:gd name="connsiteX6" fmla="*/ 0 w 7293428"/>
                  <a:gd name="connsiteY6" fmla="*/ 3217866 h 3239000"/>
                  <a:gd name="connsiteX7" fmla="*/ 32657 w 7293428"/>
                  <a:gd name="connsiteY7" fmla="*/ 2412166 h 3239000"/>
                  <a:gd name="connsiteX0" fmla="*/ 32657 w 7293428"/>
                  <a:gd name="connsiteY0" fmla="*/ 2412166 h 3239000"/>
                  <a:gd name="connsiteX1" fmla="*/ 4288971 w 7293428"/>
                  <a:gd name="connsiteY1" fmla="*/ 1530191 h 3239000"/>
                  <a:gd name="connsiteX2" fmla="*/ 7293428 w 7293428"/>
                  <a:gd name="connsiteY2" fmla="*/ 6579 h 3239000"/>
                  <a:gd name="connsiteX3" fmla="*/ 7271657 w 7293428"/>
                  <a:gd name="connsiteY3" fmla="*/ 1606624 h 3239000"/>
                  <a:gd name="connsiteX4" fmla="*/ 6226628 w 7293428"/>
                  <a:gd name="connsiteY4" fmla="*/ 2455865 h 3239000"/>
                  <a:gd name="connsiteX5" fmla="*/ 4310742 w 7293428"/>
                  <a:gd name="connsiteY5" fmla="*/ 3054657 h 3239000"/>
                  <a:gd name="connsiteX6" fmla="*/ 0 w 7293428"/>
                  <a:gd name="connsiteY6" fmla="*/ 3217866 h 3239000"/>
                  <a:gd name="connsiteX7" fmla="*/ 32657 w 7293428"/>
                  <a:gd name="connsiteY7" fmla="*/ 2412166 h 3239000"/>
                  <a:gd name="connsiteX0" fmla="*/ 330324 w 7591095"/>
                  <a:gd name="connsiteY0" fmla="*/ 2410558 h 3237392"/>
                  <a:gd name="connsiteX1" fmla="*/ 4673723 w 7591095"/>
                  <a:gd name="connsiteY1" fmla="*/ 1953125 h 3237392"/>
                  <a:gd name="connsiteX2" fmla="*/ 7591095 w 7591095"/>
                  <a:gd name="connsiteY2" fmla="*/ 4971 h 3237392"/>
                  <a:gd name="connsiteX3" fmla="*/ 7569324 w 7591095"/>
                  <a:gd name="connsiteY3" fmla="*/ 1605016 h 3237392"/>
                  <a:gd name="connsiteX4" fmla="*/ 6524295 w 7591095"/>
                  <a:gd name="connsiteY4" fmla="*/ 2454257 h 3237392"/>
                  <a:gd name="connsiteX5" fmla="*/ 4608409 w 7591095"/>
                  <a:gd name="connsiteY5" fmla="*/ 3053049 h 3237392"/>
                  <a:gd name="connsiteX6" fmla="*/ 297667 w 7591095"/>
                  <a:gd name="connsiteY6" fmla="*/ 3216258 h 3237392"/>
                  <a:gd name="connsiteX7" fmla="*/ 330324 w 7591095"/>
                  <a:gd name="connsiteY7" fmla="*/ 2410558 h 3237392"/>
                  <a:gd name="connsiteX0" fmla="*/ 130564 w 7391335"/>
                  <a:gd name="connsiteY0" fmla="*/ 2410502 h 3237336"/>
                  <a:gd name="connsiteX1" fmla="*/ 1774308 w 7391335"/>
                  <a:gd name="connsiteY1" fmla="*/ 2290915 h 3237336"/>
                  <a:gd name="connsiteX2" fmla="*/ 4473963 w 7391335"/>
                  <a:gd name="connsiteY2" fmla="*/ 1953069 h 3237336"/>
                  <a:gd name="connsiteX3" fmla="*/ 7391335 w 7391335"/>
                  <a:gd name="connsiteY3" fmla="*/ 4915 h 3237336"/>
                  <a:gd name="connsiteX4" fmla="*/ 7369564 w 7391335"/>
                  <a:gd name="connsiteY4" fmla="*/ 1604960 h 3237336"/>
                  <a:gd name="connsiteX5" fmla="*/ 6324535 w 7391335"/>
                  <a:gd name="connsiteY5" fmla="*/ 2454201 h 3237336"/>
                  <a:gd name="connsiteX6" fmla="*/ 4408649 w 7391335"/>
                  <a:gd name="connsiteY6" fmla="*/ 3052993 h 3237336"/>
                  <a:gd name="connsiteX7" fmla="*/ 97907 w 7391335"/>
                  <a:gd name="connsiteY7" fmla="*/ 3216202 h 3237336"/>
                  <a:gd name="connsiteX8" fmla="*/ 130564 w 7391335"/>
                  <a:gd name="connsiteY8" fmla="*/ 2410502 h 3237336"/>
                  <a:gd name="connsiteX0" fmla="*/ 32657 w 7293428"/>
                  <a:gd name="connsiteY0" fmla="*/ 2410502 h 3237336"/>
                  <a:gd name="connsiteX1" fmla="*/ 1676401 w 7293428"/>
                  <a:gd name="connsiteY1" fmla="*/ 2290915 h 3237336"/>
                  <a:gd name="connsiteX2" fmla="*/ 4376056 w 7293428"/>
                  <a:gd name="connsiteY2" fmla="*/ 1953069 h 3237336"/>
                  <a:gd name="connsiteX3" fmla="*/ 7293428 w 7293428"/>
                  <a:gd name="connsiteY3" fmla="*/ 4915 h 3237336"/>
                  <a:gd name="connsiteX4" fmla="*/ 7271657 w 7293428"/>
                  <a:gd name="connsiteY4" fmla="*/ 1604960 h 3237336"/>
                  <a:gd name="connsiteX5" fmla="*/ 6226628 w 7293428"/>
                  <a:gd name="connsiteY5" fmla="*/ 2454201 h 3237336"/>
                  <a:gd name="connsiteX6" fmla="*/ 4310742 w 7293428"/>
                  <a:gd name="connsiteY6" fmla="*/ 3052993 h 3237336"/>
                  <a:gd name="connsiteX7" fmla="*/ 0 w 7293428"/>
                  <a:gd name="connsiteY7" fmla="*/ 3216202 h 3237336"/>
                  <a:gd name="connsiteX8" fmla="*/ 32657 w 7293428"/>
                  <a:gd name="connsiteY8" fmla="*/ 2410502 h 3237336"/>
                  <a:gd name="connsiteX0" fmla="*/ 32657 w 7293428"/>
                  <a:gd name="connsiteY0" fmla="*/ 2425467 h 3252301"/>
                  <a:gd name="connsiteX1" fmla="*/ 1676401 w 7293428"/>
                  <a:gd name="connsiteY1" fmla="*/ 2305880 h 3252301"/>
                  <a:gd name="connsiteX2" fmla="*/ 4376056 w 7293428"/>
                  <a:gd name="connsiteY2" fmla="*/ 1968034 h 3252301"/>
                  <a:gd name="connsiteX3" fmla="*/ 5987142 w 7293428"/>
                  <a:gd name="connsiteY3" fmla="*/ 803652 h 3252301"/>
                  <a:gd name="connsiteX4" fmla="*/ 7293428 w 7293428"/>
                  <a:gd name="connsiteY4" fmla="*/ 19880 h 3252301"/>
                  <a:gd name="connsiteX5" fmla="*/ 7271657 w 7293428"/>
                  <a:gd name="connsiteY5" fmla="*/ 1619925 h 3252301"/>
                  <a:gd name="connsiteX6" fmla="*/ 6226628 w 7293428"/>
                  <a:gd name="connsiteY6" fmla="*/ 2469166 h 3252301"/>
                  <a:gd name="connsiteX7" fmla="*/ 4310742 w 7293428"/>
                  <a:gd name="connsiteY7" fmla="*/ 3067958 h 3252301"/>
                  <a:gd name="connsiteX8" fmla="*/ 0 w 7293428"/>
                  <a:gd name="connsiteY8" fmla="*/ 3231167 h 3252301"/>
                  <a:gd name="connsiteX9" fmla="*/ 32657 w 7293428"/>
                  <a:gd name="connsiteY9" fmla="*/ 2425467 h 3252301"/>
                  <a:gd name="connsiteX0" fmla="*/ 32657 w 7293428"/>
                  <a:gd name="connsiteY0" fmla="*/ 2417324 h 3244158"/>
                  <a:gd name="connsiteX1" fmla="*/ 1676401 w 7293428"/>
                  <a:gd name="connsiteY1" fmla="*/ 2297737 h 3244158"/>
                  <a:gd name="connsiteX2" fmla="*/ 4376056 w 7293428"/>
                  <a:gd name="connsiteY2" fmla="*/ 1959891 h 3244158"/>
                  <a:gd name="connsiteX3" fmla="*/ 6400799 w 7293428"/>
                  <a:gd name="connsiteY3" fmla="*/ 1285366 h 3244158"/>
                  <a:gd name="connsiteX4" fmla="*/ 7293428 w 7293428"/>
                  <a:gd name="connsiteY4" fmla="*/ 11737 h 3244158"/>
                  <a:gd name="connsiteX5" fmla="*/ 7271657 w 7293428"/>
                  <a:gd name="connsiteY5" fmla="*/ 1611782 h 3244158"/>
                  <a:gd name="connsiteX6" fmla="*/ 6226628 w 7293428"/>
                  <a:gd name="connsiteY6" fmla="*/ 2461023 h 3244158"/>
                  <a:gd name="connsiteX7" fmla="*/ 4310742 w 7293428"/>
                  <a:gd name="connsiteY7" fmla="*/ 3059815 h 3244158"/>
                  <a:gd name="connsiteX8" fmla="*/ 0 w 7293428"/>
                  <a:gd name="connsiteY8" fmla="*/ 3223024 h 3244158"/>
                  <a:gd name="connsiteX9" fmla="*/ 32657 w 7293428"/>
                  <a:gd name="connsiteY9" fmla="*/ 2417324 h 3244158"/>
                  <a:gd name="connsiteX0" fmla="*/ 32657 w 7293428"/>
                  <a:gd name="connsiteY0" fmla="*/ 2439690 h 3266524"/>
                  <a:gd name="connsiteX1" fmla="*/ 1676401 w 7293428"/>
                  <a:gd name="connsiteY1" fmla="*/ 2320103 h 3266524"/>
                  <a:gd name="connsiteX2" fmla="*/ 4376056 w 7293428"/>
                  <a:gd name="connsiteY2" fmla="*/ 1982257 h 3266524"/>
                  <a:gd name="connsiteX3" fmla="*/ 6400799 w 7293428"/>
                  <a:gd name="connsiteY3" fmla="*/ 1307732 h 3266524"/>
                  <a:gd name="connsiteX4" fmla="*/ 6890657 w 7293428"/>
                  <a:gd name="connsiteY4" fmla="*/ 600160 h 3266524"/>
                  <a:gd name="connsiteX5" fmla="*/ 7293428 w 7293428"/>
                  <a:gd name="connsiteY5" fmla="*/ 34103 h 3266524"/>
                  <a:gd name="connsiteX6" fmla="*/ 7271657 w 7293428"/>
                  <a:gd name="connsiteY6" fmla="*/ 1634148 h 3266524"/>
                  <a:gd name="connsiteX7" fmla="*/ 6226628 w 7293428"/>
                  <a:gd name="connsiteY7" fmla="*/ 2483389 h 3266524"/>
                  <a:gd name="connsiteX8" fmla="*/ 4310742 w 7293428"/>
                  <a:gd name="connsiteY8" fmla="*/ 3082181 h 3266524"/>
                  <a:gd name="connsiteX9" fmla="*/ 0 w 7293428"/>
                  <a:gd name="connsiteY9" fmla="*/ 3245390 h 3266524"/>
                  <a:gd name="connsiteX10" fmla="*/ 32657 w 7293428"/>
                  <a:gd name="connsiteY10" fmla="*/ 2439690 h 3266524"/>
                  <a:gd name="connsiteX0" fmla="*/ 32657 w 7293428"/>
                  <a:gd name="connsiteY0" fmla="*/ 2434892 h 3261726"/>
                  <a:gd name="connsiteX1" fmla="*/ 1676401 w 7293428"/>
                  <a:gd name="connsiteY1" fmla="*/ 2315305 h 3261726"/>
                  <a:gd name="connsiteX2" fmla="*/ 4376056 w 7293428"/>
                  <a:gd name="connsiteY2" fmla="*/ 1977459 h 3261726"/>
                  <a:gd name="connsiteX3" fmla="*/ 6400799 w 7293428"/>
                  <a:gd name="connsiteY3" fmla="*/ 1302934 h 3261726"/>
                  <a:gd name="connsiteX4" fmla="*/ 7075714 w 7293428"/>
                  <a:gd name="connsiteY4" fmla="*/ 704219 h 3261726"/>
                  <a:gd name="connsiteX5" fmla="*/ 7293428 w 7293428"/>
                  <a:gd name="connsiteY5" fmla="*/ 29305 h 3261726"/>
                  <a:gd name="connsiteX6" fmla="*/ 7271657 w 7293428"/>
                  <a:gd name="connsiteY6" fmla="*/ 1629350 h 3261726"/>
                  <a:gd name="connsiteX7" fmla="*/ 6226628 w 7293428"/>
                  <a:gd name="connsiteY7" fmla="*/ 2478591 h 3261726"/>
                  <a:gd name="connsiteX8" fmla="*/ 4310742 w 7293428"/>
                  <a:gd name="connsiteY8" fmla="*/ 3077383 h 3261726"/>
                  <a:gd name="connsiteX9" fmla="*/ 0 w 7293428"/>
                  <a:gd name="connsiteY9" fmla="*/ 3240592 h 3261726"/>
                  <a:gd name="connsiteX10" fmla="*/ 32657 w 7293428"/>
                  <a:gd name="connsiteY10" fmla="*/ 2434892 h 3261726"/>
                  <a:gd name="connsiteX0" fmla="*/ 54429 w 7293428"/>
                  <a:gd name="connsiteY0" fmla="*/ 2391350 h 3261726"/>
                  <a:gd name="connsiteX1" fmla="*/ 1676401 w 7293428"/>
                  <a:gd name="connsiteY1" fmla="*/ 2315305 h 3261726"/>
                  <a:gd name="connsiteX2" fmla="*/ 4376056 w 7293428"/>
                  <a:gd name="connsiteY2" fmla="*/ 1977459 h 3261726"/>
                  <a:gd name="connsiteX3" fmla="*/ 6400799 w 7293428"/>
                  <a:gd name="connsiteY3" fmla="*/ 1302934 h 3261726"/>
                  <a:gd name="connsiteX4" fmla="*/ 7075714 w 7293428"/>
                  <a:gd name="connsiteY4" fmla="*/ 704219 h 3261726"/>
                  <a:gd name="connsiteX5" fmla="*/ 7293428 w 7293428"/>
                  <a:gd name="connsiteY5" fmla="*/ 29305 h 3261726"/>
                  <a:gd name="connsiteX6" fmla="*/ 7271657 w 7293428"/>
                  <a:gd name="connsiteY6" fmla="*/ 1629350 h 3261726"/>
                  <a:gd name="connsiteX7" fmla="*/ 6226628 w 7293428"/>
                  <a:gd name="connsiteY7" fmla="*/ 2478591 h 3261726"/>
                  <a:gd name="connsiteX8" fmla="*/ 4310742 w 7293428"/>
                  <a:gd name="connsiteY8" fmla="*/ 3077383 h 3261726"/>
                  <a:gd name="connsiteX9" fmla="*/ 0 w 7293428"/>
                  <a:gd name="connsiteY9" fmla="*/ 3240592 h 3261726"/>
                  <a:gd name="connsiteX10" fmla="*/ 54429 w 7293428"/>
                  <a:gd name="connsiteY10" fmla="*/ 2391350 h 3261726"/>
                  <a:gd name="connsiteX0" fmla="*/ 54429 w 7293428"/>
                  <a:gd name="connsiteY0" fmla="*/ 2391350 h 3261726"/>
                  <a:gd name="connsiteX1" fmla="*/ 555171 w 7293428"/>
                  <a:gd name="connsiteY1" fmla="*/ 2315305 h 3261726"/>
                  <a:gd name="connsiteX2" fmla="*/ 1676401 w 7293428"/>
                  <a:gd name="connsiteY2" fmla="*/ 2315305 h 3261726"/>
                  <a:gd name="connsiteX3" fmla="*/ 4376056 w 7293428"/>
                  <a:gd name="connsiteY3" fmla="*/ 1977459 h 3261726"/>
                  <a:gd name="connsiteX4" fmla="*/ 6400799 w 7293428"/>
                  <a:gd name="connsiteY4" fmla="*/ 1302934 h 3261726"/>
                  <a:gd name="connsiteX5" fmla="*/ 7075714 w 7293428"/>
                  <a:gd name="connsiteY5" fmla="*/ 704219 h 3261726"/>
                  <a:gd name="connsiteX6" fmla="*/ 7293428 w 7293428"/>
                  <a:gd name="connsiteY6" fmla="*/ 29305 h 3261726"/>
                  <a:gd name="connsiteX7" fmla="*/ 7271657 w 7293428"/>
                  <a:gd name="connsiteY7" fmla="*/ 1629350 h 3261726"/>
                  <a:gd name="connsiteX8" fmla="*/ 6226628 w 7293428"/>
                  <a:gd name="connsiteY8" fmla="*/ 2478591 h 3261726"/>
                  <a:gd name="connsiteX9" fmla="*/ 4310742 w 7293428"/>
                  <a:gd name="connsiteY9" fmla="*/ 3077383 h 3261726"/>
                  <a:gd name="connsiteX10" fmla="*/ 0 w 7293428"/>
                  <a:gd name="connsiteY10" fmla="*/ 3240592 h 3261726"/>
                  <a:gd name="connsiteX11" fmla="*/ 54429 w 7293428"/>
                  <a:gd name="connsiteY11" fmla="*/ 2391350 h 3261726"/>
                  <a:gd name="connsiteX0" fmla="*/ 57209 w 7296208"/>
                  <a:gd name="connsiteY0" fmla="*/ 2391350 h 3261726"/>
                  <a:gd name="connsiteX1" fmla="*/ 590608 w 7296208"/>
                  <a:gd name="connsiteY1" fmla="*/ 2369734 h 3261726"/>
                  <a:gd name="connsiteX2" fmla="*/ 1679181 w 7296208"/>
                  <a:gd name="connsiteY2" fmla="*/ 2315305 h 3261726"/>
                  <a:gd name="connsiteX3" fmla="*/ 4378836 w 7296208"/>
                  <a:gd name="connsiteY3" fmla="*/ 1977459 h 3261726"/>
                  <a:gd name="connsiteX4" fmla="*/ 6403579 w 7296208"/>
                  <a:gd name="connsiteY4" fmla="*/ 1302934 h 3261726"/>
                  <a:gd name="connsiteX5" fmla="*/ 7078494 w 7296208"/>
                  <a:gd name="connsiteY5" fmla="*/ 704219 h 3261726"/>
                  <a:gd name="connsiteX6" fmla="*/ 7296208 w 7296208"/>
                  <a:gd name="connsiteY6" fmla="*/ 29305 h 3261726"/>
                  <a:gd name="connsiteX7" fmla="*/ 7274437 w 7296208"/>
                  <a:gd name="connsiteY7" fmla="*/ 1629350 h 3261726"/>
                  <a:gd name="connsiteX8" fmla="*/ 6229408 w 7296208"/>
                  <a:gd name="connsiteY8" fmla="*/ 2478591 h 3261726"/>
                  <a:gd name="connsiteX9" fmla="*/ 4313522 w 7296208"/>
                  <a:gd name="connsiteY9" fmla="*/ 3077383 h 3261726"/>
                  <a:gd name="connsiteX10" fmla="*/ 2780 w 7296208"/>
                  <a:gd name="connsiteY10" fmla="*/ 3240592 h 3261726"/>
                  <a:gd name="connsiteX11" fmla="*/ 57209 w 7296208"/>
                  <a:gd name="connsiteY11" fmla="*/ 2391350 h 3261726"/>
                  <a:gd name="connsiteX0" fmla="*/ 57209 w 7296208"/>
                  <a:gd name="connsiteY0" fmla="*/ 2391350 h 3261726"/>
                  <a:gd name="connsiteX1" fmla="*/ 590608 w 7296208"/>
                  <a:gd name="connsiteY1" fmla="*/ 2369734 h 3261726"/>
                  <a:gd name="connsiteX2" fmla="*/ 1679181 w 7296208"/>
                  <a:gd name="connsiteY2" fmla="*/ 2315305 h 3261726"/>
                  <a:gd name="connsiteX3" fmla="*/ 4378836 w 7296208"/>
                  <a:gd name="connsiteY3" fmla="*/ 1977459 h 3261726"/>
                  <a:gd name="connsiteX4" fmla="*/ 6403579 w 7296208"/>
                  <a:gd name="connsiteY4" fmla="*/ 1302934 h 3261726"/>
                  <a:gd name="connsiteX5" fmla="*/ 7078494 w 7296208"/>
                  <a:gd name="connsiteY5" fmla="*/ 704219 h 3261726"/>
                  <a:gd name="connsiteX6" fmla="*/ 7296208 w 7296208"/>
                  <a:gd name="connsiteY6" fmla="*/ 29305 h 3261726"/>
                  <a:gd name="connsiteX7" fmla="*/ 7274437 w 7296208"/>
                  <a:gd name="connsiteY7" fmla="*/ 1629350 h 3261726"/>
                  <a:gd name="connsiteX8" fmla="*/ 6229408 w 7296208"/>
                  <a:gd name="connsiteY8" fmla="*/ 2478591 h 3261726"/>
                  <a:gd name="connsiteX9" fmla="*/ 4313522 w 7296208"/>
                  <a:gd name="connsiteY9" fmla="*/ 3077383 h 3261726"/>
                  <a:gd name="connsiteX10" fmla="*/ 2780 w 7296208"/>
                  <a:gd name="connsiteY10" fmla="*/ 3240592 h 3261726"/>
                  <a:gd name="connsiteX11" fmla="*/ 57209 w 7296208"/>
                  <a:gd name="connsiteY11" fmla="*/ 2391350 h 3261726"/>
                  <a:gd name="connsiteX0" fmla="*/ 57209 w 7296208"/>
                  <a:gd name="connsiteY0" fmla="*/ 2391350 h 3261726"/>
                  <a:gd name="connsiteX1" fmla="*/ 590608 w 7296208"/>
                  <a:gd name="connsiteY1" fmla="*/ 2369734 h 3261726"/>
                  <a:gd name="connsiteX2" fmla="*/ 1679181 w 7296208"/>
                  <a:gd name="connsiteY2" fmla="*/ 2315305 h 3261726"/>
                  <a:gd name="connsiteX3" fmla="*/ 4378836 w 7296208"/>
                  <a:gd name="connsiteY3" fmla="*/ 1977459 h 3261726"/>
                  <a:gd name="connsiteX4" fmla="*/ 6403579 w 7296208"/>
                  <a:gd name="connsiteY4" fmla="*/ 1302934 h 3261726"/>
                  <a:gd name="connsiteX5" fmla="*/ 7078494 w 7296208"/>
                  <a:gd name="connsiteY5" fmla="*/ 704219 h 3261726"/>
                  <a:gd name="connsiteX6" fmla="*/ 7296208 w 7296208"/>
                  <a:gd name="connsiteY6" fmla="*/ 29305 h 3261726"/>
                  <a:gd name="connsiteX7" fmla="*/ 7274437 w 7296208"/>
                  <a:gd name="connsiteY7" fmla="*/ 1629350 h 3261726"/>
                  <a:gd name="connsiteX8" fmla="*/ 6229408 w 7296208"/>
                  <a:gd name="connsiteY8" fmla="*/ 2478591 h 3261726"/>
                  <a:gd name="connsiteX9" fmla="*/ 4313522 w 7296208"/>
                  <a:gd name="connsiteY9" fmla="*/ 3077383 h 3261726"/>
                  <a:gd name="connsiteX10" fmla="*/ 2780 w 7296208"/>
                  <a:gd name="connsiteY10" fmla="*/ 3240592 h 3261726"/>
                  <a:gd name="connsiteX11" fmla="*/ 57209 w 7296208"/>
                  <a:gd name="connsiteY11" fmla="*/ 2391350 h 3261726"/>
                  <a:gd name="connsiteX0" fmla="*/ 54429 w 7293428"/>
                  <a:gd name="connsiteY0" fmla="*/ 2391350 h 3261726"/>
                  <a:gd name="connsiteX1" fmla="*/ 587828 w 7293428"/>
                  <a:gd name="connsiteY1" fmla="*/ 2369734 h 3261726"/>
                  <a:gd name="connsiteX2" fmla="*/ 1676401 w 7293428"/>
                  <a:gd name="connsiteY2" fmla="*/ 2315305 h 3261726"/>
                  <a:gd name="connsiteX3" fmla="*/ 4376056 w 7293428"/>
                  <a:gd name="connsiteY3" fmla="*/ 1977459 h 3261726"/>
                  <a:gd name="connsiteX4" fmla="*/ 6400799 w 7293428"/>
                  <a:gd name="connsiteY4" fmla="*/ 1302934 h 3261726"/>
                  <a:gd name="connsiteX5" fmla="*/ 7075714 w 7293428"/>
                  <a:gd name="connsiteY5" fmla="*/ 704219 h 3261726"/>
                  <a:gd name="connsiteX6" fmla="*/ 7293428 w 7293428"/>
                  <a:gd name="connsiteY6" fmla="*/ 29305 h 3261726"/>
                  <a:gd name="connsiteX7" fmla="*/ 7271657 w 7293428"/>
                  <a:gd name="connsiteY7" fmla="*/ 1629350 h 3261726"/>
                  <a:gd name="connsiteX8" fmla="*/ 6226628 w 7293428"/>
                  <a:gd name="connsiteY8" fmla="*/ 2478591 h 3261726"/>
                  <a:gd name="connsiteX9" fmla="*/ 4310742 w 7293428"/>
                  <a:gd name="connsiteY9" fmla="*/ 3077383 h 3261726"/>
                  <a:gd name="connsiteX10" fmla="*/ 0 w 7293428"/>
                  <a:gd name="connsiteY10" fmla="*/ 3240592 h 3261726"/>
                  <a:gd name="connsiteX11" fmla="*/ 54429 w 7293428"/>
                  <a:gd name="connsiteY11" fmla="*/ 2391350 h 3261726"/>
                  <a:gd name="connsiteX0" fmla="*/ 45642 w 7284641"/>
                  <a:gd name="connsiteY0" fmla="*/ 2391350 h 3281463"/>
                  <a:gd name="connsiteX1" fmla="*/ 579041 w 7284641"/>
                  <a:gd name="connsiteY1" fmla="*/ 2369734 h 3281463"/>
                  <a:gd name="connsiteX2" fmla="*/ 1667614 w 7284641"/>
                  <a:gd name="connsiteY2" fmla="*/ 2315305 h 3281463"/>
                  <a:gd name="connsiteX3" fmla="*/ 4367269 w 7284641"/>
                  <a:gd name="connsiteY3" fmla="*/ 1977459 h 3281463"/>
                  <a:gd name="connsiteX4" fmla="*/ 6392012 w 7284641"/>
                  <a:gd name="connsiteY4" fmla="*/ 1302934 h 3281463"/>
                  <a:gd name="connsiteX5" fmla="*/ 7066927 w 7284641"/>
                  <a:gd name="connsiteY5" fmla="*/ 704219 h 3281463"/>
                  <a:gd name="connsiteX6" fmla="*/ 7284641 w 7284641"/>
                  <a:gd name="connsiteY6" fmla="*/ 29305 h 3281463"/>
                  <a:gd name="connsiteX7" fmla="*/ 7262870 w 7284641"/>
                  <a:gd name="connsiteY7" fmla="*/ 1629350 h 3281463"/>
                  <a:gd name="connsiteX8" fmla="*/ 6217841 w 7284641"/>
                  <a:gd name="connsiteY8" fmla="*/ 2478591 h 3281463"/>
                  <a:gd name="connsiteX9" fmla="*/ 4301955 w 7284641"/>
                  <a:gd name="connsiteY9" fmla="*/ 3077383 h 3281463"/>
                  <a:gd name="connsiteX10" fmla="*/ 23870 w 7284641"/>
                  <a:gd name="connsiteY10" fmla="*/ 3262363 h 3281463"/>
                  <a:gd name="connsiteX11" fmla="*/ 45642 w 7284641"/>
                  <a:gd name="connsiteY11" fmla="*/ 2391350 h 3281463"/>
                  <a:gd name="connsiteX0" fmla="*/ 45642 w 7284641"/>
                  <a:gd name="connsiteY0" fmla="*/ 2391350 h 3281463"/>
                  <a:gd name="connsiteX1" fmla="*/ 579041 w 7284641"/>
                  <a:gd name="connsiteY1" fmla="*/ 2369734 h 3281463"/>
                  <a:gd name="connsiteX2" fmla="*/ 1667614 w 7284641"/>
                  <a:gd name="connsiteY2" fmla="*/ 2315305 h 3281463"/>
                  <a:gd name="connsiteX3" fmla="*/ 4367269 w 7284641"/>
                  <a:gd name="connsiteY3" fmla="*/ 1977459 h 3281463"/>
                  <a:gd name="connsiteX4" fmla="*/ 6392012 w 7284641"/>
                  <a:gd name="connsiteY4" fmla="*/ 1302934 h 3281463"/>
                  <a:gd name="connsiteX5" fmla="*/ 7066927 w 7284641"/>
                  <a:gd name="connsiteY5" fmla="*/ 704219 h 3281463"/>
                  <a:gd name="connsiteX6" fmla="*/ 7284641 w 7284641"/>
                  <a:gd name="connsiteY6" fmla="*/ 29305 h 3281463"/>
                  <a:gd name="connsiteX7" fmla="*/ 7262870 w 7284641"/>
                  <a:gd name="connsiteY7" fmla="*/ 1629350 h 3281463"/>
                  <a:gd name="connsiteX8" fmla="*/ 6217841 w 7284641"/>
                  <a:gd name="connsiteY8" fmla="*/ 2478591 h 3281463"/>
                  <a:gd name="connsiteX9" fmla="*/ 4301955 w 7284641"/>
                  <a:gd name="connsiteY9" fmla="*/ 3077383 h 3281463"/>
                  <a:gd name="connsiteX10" fmla="*/ 23870 w 7284641"/>
                  <a:gd name="connsiteY10" fmla="*/ 3262363 h 3281463"/>
                  <a:gd name="connsiteX11" fmla="*/ 45642 w 7284641"/>
                  <a:gd name="connsiteY11" fmla="*/ 2391350 h 3281463"/>
                  <a:gd name="connsiteX0" fmla="*/ 21772 w 7260771"/>
                  <a:gd name="connsiteY0" fmla="*/ 2391350 h 3281463"/>
                  <a:gd name="connsiteX1" fmla="*/ 555171 w 7260771"/>
                  <a:gd name="connsiteY1" fmla="*/ 2369734 h 3281463"/>
                  <a:gd name="connsiteX2" fmla="*/ 1643744 w 7260771"/>
                  <a:gd name="connsiteY2" fmla="*/ 2315305 h 3281463"/>
                  <a:gd name="connsiteX3" fmla="*/ 4343399 w 7260771"/>
                  <a:gd name="connsiteY3" fmla="*/ 1977459 h 3281463"/>
                  <a:gd name="connsiteX4" fmla="*/ 6368142 w 7260771"/>
                  <a:gd name="connsiteY4" fmla="*/ 1302934 h 3281463"/>
                  <a:gd name="connsiteX5" fmla="*/ 7043057 w 7260771"/>
                  <a:gd name="connsiteY5" fmla="*/ 704219 h 3281463"/>
                  <a:gd name="connsiteX6" fmla="*/ 7260771 w 7260771"/>
                  <a:gd name="connsiteY6" fmla="*/ 29305 h 3281463"/>
                  <a:gd name="connsiteX7" fmla="*/ 7239000 w 7260771"/>
                  <a:gd name="connsiteY7" fmla="*/ 1629350 h 3281463"/>
                  <a:gd name="connsiteX8" fmla="*/ 6193971 w 7260771"/>
                  <a:gd name="connsiteY8" fmla="*/ 2478591 h 3281463"/>
                  <a:gd name="connsiteX9" fmla="*/ 4278085 w 7260771"/>
                  <a:gd name="connsiteY9" fmla="*/ 3077383 h 3281463"/>
                  <a:gd name="connsiteX10" fmla="*/ 0 w 7260771"/>
                  <a:gd name="connsiteY10" fmla="*/ 3262363 h 3281463"/>
                  <a:gd name="connsiteX11" fmla="*/ 21772 w 7260771"/>
                  <a:gd name="connsiteY11" fmla="*/ 2391350 h 3281463"/>
                  <a:gd name="connsiteX0" fmla="*/ 21772 w 7260771"/>
                  <a:gd name="connsiteY0" fmla="*/ 2391350 h 3281463"/>
                  <a:gd name="connsiteX1" fmla="*/ 555171 w 7260771"/>
                  <a:gd name="connsiteY1" fmla="*/ 2369734 h 3281463"/>
                  <a:gd name="connsiteX2" fmla="*/ 1643744 w 7260771"/>
                  <a:gd name="connsiteY2" fmla="*/ 2315305 h 3281463"/>
                  <a:gd name="connsiteX3" fmla="*/ 2982685 w 7260771"/>
                  <a:gd name="connsiteY3" fmla="*/ 2152020 h 3281463"/>
                  <a:gd name="connsiteX4" fmla="*/ 4343399 w 7260771"/>
                  <a:gd name="connsiteY4" fmla="*/ 1977459 h 3281463"/>
                  <a:gd name="connsiteX5" fmla="*/ 6368142 w 7260771"/>
                  <a:gd name="connsiteY5" fmla="*/ 1302934 h 3281463"/>
                  <a:gd name="connsiteX6" fmla="*/ 7043057 w 7260771"/>
                  <a:gd name="connsiteY6" fmla="*/ 704219 h 3281463"/>
                  <a:gd name="connsiteX7" fmla="*/ 7260771 w 7260771"/>
                  <a:gd name="connsiteY7" fmla="*/ 29305 h 3281463"/>
                  <a:gd name="connsiteX8" fmla="*/ 7239000 w 7260771"/>
                  <a:gd name="connsiteY8" fmla="*/ 1629350 h 3281463"/>
                  <a:gd name="connsiteX9" fmla="*/ 6193971 w 7260771"/>
                  <a:gd name="connsiteY9" fmla="*/ 2478591 h 3281463"/>
                  <a:gd name="connsiteX10" fmla="*/ 4278085 w 7260771"/>
                  <a:gd name="connsiteY10" fmla="*/ 3077383 h 3281463"/>
                  <a:gd name="connsiteX11" fmla="*/ 0 w 7260771"/>
                  <a:gd name="connsiteY11" fmla="*/ 3262363 h 3281463"/>
                  <a:gd name="connsiteX12" fmla="*/ 21772 w 7260771"/>
                  <a:gd name="connsiteY12" fmla="*/ 2391350 h 3281463"/>
                  <a:gd name="connsiteX0" fmla="*/ 21772 w 7260771"/>
                  <a:gd name="connsiteY0" fmla="*/ 2391350 h 3281463"/>
                  <a:gd name="connsiteX1" fmla="*/ 555171 w 7260771"/>
                  <a:gd name="connsiteY1" fmla="*/ 2369734 h 3281463"/>
                  <a:gd name="connsiteX2" fmla="*/ 1643744 w 7260771"/>
                  <a:gd name="connsiteY2" fmla="*/ 2315305 h 3281463"/>
                  <a:gd name="connsiteX3" fmla="*/ 3015343 w 7260771"/>
                  <a:gd name="connsiteY3" fmla="*/ 2228220 h 3281463"/>
                  <a:gd name="connsiteX4" fmla="*/ 4343399 w 7260771"/>
                  <a:gd name="connsiteY4" fmla="*/ 1977459 h 3281463"/>
                  <a:gd name="connsiteX5" fmla="*/ 6368142 w 7260771"/>
                  <a:gd name="connsiteY5" fmla="*/ 1302934 h 3281463"/>
                  <a:gd name="connsiteX6" fmla="*/ 7043057 w 7260771"/>
                  <a:gd name="connsiteY6" fmla="*/ 704219 h 3281463"/>
                  <a:gd name="connsiteX7" fmla="*/ 7260771 w 7260771"/>
                  <a:gd name="connsiteY7" fmla="*/ 29305 h 3281463"/>
                  <a:gd name="connsiteX8" fmla="*/ 7239000 w 7260771"/>
                  <a:gd name="connsiteY8" fmla="*/ 1629350 h 3281463"/>
                  <a:gd name="connsiteX9" fmla="*/ 6193971 w 7260771"/>
                  <a:gd name="connsiteY9" fmla="*/ 2478591 h 3281463"/>
                  <a:gd name="connsiteX10" fmla="*/ 4278085 w 7260771"/>
                  <a:gd name="connsiteY10" fmla="*/ 3077383 h 3281463"/>
                  <a:gd name="connsiteX11" fmla="*/ 0 w 7260771"/>
                  <a:gd name="connsiteY11" fmla="*/ 3262363 h 3281463"/>
                  <a:gd name="connsiteX12" fmla="*/ 21772 w 7260771"/>
                  <a:gd name="connsiteY12" fmla="*/ 2391350 h 3281463"/>
                  <a:gd name="connsiteX0" fmla="*/ 21772 w 7260771"/>
                  <a:gd name="connsiteY0" fmla="*/ 2391350 h 3281463"/>
                  <a:gd name="connsiteX1" fmla="*/ 555171 w 7260771"/>
                  <a:gd name="connsiteY1" fmla="*/ 2369734 h 3281463"/>
                  <a:gd name="connsiteX2" fmla="*/ 1643744 w 7260771"/>
                  <a:gd name="connsiteY2" fmla="*/ 2315305 h 3281463"/>
                  <a:gd name="connsiteX3" fmla="*/ 3015343 w 7260771"/>
                  <a:gd name="connsiteY3" fmla="*/ 2228220 h 3281463"/>
                  <a:gd name="connsiteX4" fmla="*/ 4517570 w 7260771"/>
                  <a:gd name="connsiteY4" fmla="*/ 1977459 h 3281463"/>
                  <a:gd name="connsiteX5" fmla="*/ 6368142 w 7260771"/>
                  <a:gd name="connsiteY5" fmla="*/ 1302934 h 3281463"/>
                  <a:gd name="connsiteX6" fmla="*/ 7043057 w 7260771"/>
                  <a:gd name="connsiteY6" fmla="*/ 704219 h 3281463"/>
                  <a:gd name="connsiteX7" fmla="*/ 7260771 w 7260771"/>
                  <a:gd name="connsiteY7" fmla="*/ 29305 h 3281463"/>
                  <a:gd name="connsiteX8" fmla="*/ 7239000 w 7260771"/>
                  <a:gd name="connsiteY8" fmla="*/ 1629350 h 3281463"/>
                  <a:gd name="connsiteX9" fmla="*/ 6193971 w 7260771"/>
                  <a:gd name="connsiteY9" fmla="*/ 2478591 h 3281463"/>
                  <a:gd name="connsiteX10" fmla="*/ 4278085 w 7260771"/>
                  <a:gd name="connsiteY10" fmla="*/ 3077383 h 3281463"/>
                  <a:gd name="connsiteX11" fmla="*/ 0 w 7260771"/>
                  <a:gd name="connsiteY11" fmla="*/ 3262363 h 3281463"/>
                  <a:gd name="connsiteX12" fmla="*/ 21772 w 7260771"/>
                  <a:gd name="connsiteY12" fmla="*/ 2391350 h 3281463"/>
                  <a:gd name="connsiteX0" fmla="*/ 14628 w 7260771"/>
                  <a:gd name="connsiteY0" fmla="*/ 2358013 h 3281463"/>
                  <a:gd name="connsiteX1" fmla="*/ 555171 w 7260771"/>
                  <a:gd name="connsiteY1" fmla="*/ 2369734 h 3281463"/>
                  <a:gd name="connsiteX2" fmla="*/ 1643744 w 7260771"/>
                  <a:gd name="connsiteY2" fmla="*/ 2315305 h 3281463"/>
                  <a:gd name="connsiteX3" fmla="*/ 3015343 w 7260771"/>
                  <a:gd name="connsiteY3" fmla="*/ 2228220 h 3281463"/>
                  <a:gd name="connsiteX4" fmla="*/ 4517570 w 7260771"/>
                  <a:gd name="connsiteY4" fmla="*/ 1977459 h 3281463"/>
                  <a:gd name="connsiteX5" fmla="*/ 6368142 w 7260771"/>
                  <a:gd name="connsiteY5" fmla="*/ 1302934 h 3281463"/>
                  <a:gd name="connsiteX6" fmla="*/ 7043057 w 7260771"/>
                  <a:gd name="connsiteY6" fmla="*/ 704219 h 3281463"/>
                  <a:gd name="connsiteX7" fmla="*/ 7260771 w 7260771"/>
                  <a:gd name="connsiteY7" fmla="*/ 29305 h 3281463"/>
                  <a:gd name="connsiteX8" fmla="*/ 7239000 w 7260771"/>
                  <a:gd name="connsiteY8" fmla="*/ 1629350 h 3281463"/>
                  <a:gd name="connsiteX9" fmla="*/ 6193971 w 7260771"/>
                  <a:gd name="connsiteY9" fmla="*/ 2478591 h 3281463"/>
                  <a:gd name="connsiteX10" fmla="*/ 4278085 w 7260771"/>
                  <a:gd name="connsiteY10" fmla="*/ 3077383 h 3281463"/>
                  <a:gd name="connsiteX11" fmla="*/ 0 w 7260771"/>
                  <a:gd name="connsiteY11" fmla="*/ 3262363 h 3281463"/>
                  <a:gd name="connsiteX12" fmla="*/ 14628 w 7260771"/>
                  <a:gd name="connsiteY12" fmla="*/ 2358013 h 3281463"/>
                  <a:gd name="connsiteX0" fmla="*/ 14628 w 7260771"/>
                  <a:gd name="connsiteY0" fmla="*/ 2358013 h 3281463"/>
                  <a:gd name="connsiteX1" fmla="*/ 567077 w 7260771"/>
                  <a:gd name="connsiteY1" fmla="*/ 2345921 h 3281463"/>
                  <a:gd name="connsiteX2" fmla="*/ 1643744 w 7260771"/>
                  <a:gd name="connsiteY2" fmla="*/ 2315305 h 3281463"/>
                  <a:gd name="connsiteX3" fmla="*/ 3015343 w 7260771"/>
                  <a:gd name="connsiteY3" fmla="*/ 2228220 h 3281463"/>
                  <a:gd name="connsiteX4" fmla="*/ 4517570 w 7260771"/>
                  <a:gd name="connsiteY4" fmla="*/ 1977459 h 3281463"/>
                  <a:gd name="connsiteX5" fmla="*/ 6368142 w 7260771"/>
                  <a:gd name="connsiteY5" fmla="*/ 1302934 h 3281463"/>
                  <a:gd name="connsiteX6" fmla="*/ 7043057 w 7260771"/>
                  <a:gd name="connsiteY6" fmla="*/ 704219 h 3281463"/>
                  <a:gd name="connsiteX7" fmla="*/ 7260771 w 7260771"/>
                  <a:gd name="connsiteY7" fmla="*/ 29305 h 3281463"/>
                  <a:gd name="connsiteX8" fmla="*/ 7239000 w 7260771"/>
                  <a:gd name="connsiteY8" fmla="*/ 1629350 h 3281463"/>
                  <a:gd name="connsiteX9" fmla="*/ 6193971 w 7260771"/>
                  <a:gd name="connsiteY9" fmla="*/ 2478591 h 3281463"/>
                  <a:gd name="connsiteX10" fmla="*/ 4278085 w 7260771"/>
                  <a:gd name="connsiteY10" fmla="*/ 3077383 h 3281463"/>
                  <a:gd name="connsiteX11" fmla="*/ 0 w 7260771"/>
                  <a:gd name="connsiteY11" fmla="*/ 3262363 h 3281463"/>
                  <a:gd name="connsiteX12" fmla="*/ 14628 w 7260771"/>
                  <a:gd name="connsiteY12" fmla="*/ 2358013 h 3281463"/>
                  <a:gd name="connsiteX0" fmla="*/ 12247 w 7258390"/>
                  <a:gd name="connsiteY0" fmla="*/ 2358013 h 3264520"/>
                  <a:gd name="connsiteX1" fmla="*/ 564696 w 7258390"/>
                  <a:gd name="connsiteY1" fmla="*/ 2345921 h 3264520"/>
                  <a:gd name="connsiteX2" fmla="*/ 1641363 w 7258390"/>
                  <a:gd name="connsiteY2" fmla="*/ 2315305 h 3264520"/>
                  <a:gd name="connsiteX3" fmla="*/ 3012962 w 7258390"/>
                  <a:gd name="connsiteY3" fmla="*/ 2228220 h 3264520"/>
                  <a:gd name="connsiteX4" fmla="*/ 4515189 w 7258390"/>
                  <a:gd name="connsiteY4" fmla="*/ 1977459 h 3264520"/>
                  <a:gd name="connsiteX5" fmla="*/ 6365761 w 7258390"/>
                  <a:gd name="connsiteY5" fmla="*/ 1302934 h 3264520"/>
                  <a:gd name="connsiteX6" fmla="*/ 7040676 w 7258390"/>
                  <a:gd name="connsiteY6" fmla="*/ 704219 h 3264520"/>
                  <a:gd name="connsiteX7" fmla="*/ 7258390 w 7258390"/>
                  <a:gd name="connsiteY7" fmla="*/ 29305 h 3264520"/>
                  <a:gd name="connsiteX8" fmla="*/ 7236619 w 7258390"/>
                  <a:gd name="connsiteY8" fmla="*/ 1629350 h 3264520"/>
                  <a:gd name="connsiteX9" fmla="*/ 6191590 w 7258390"/>
                  <a:gd name="connsiteY9" fmla="*/ 2478591 h 3264520"/>
                  <a:gd name="connsiteX10" fmla="*/ 4275704 w 7258390"/>
                  <a:gd name="connsiteY10" fmla="*/ 3077383 h 3264520"/>
                  <a:gd name="connsiteX11" fmla="*/ 0 w 7258390"/>
                  <a:gd name="connsiteY11" fmla="*/ 3243313 h 3264520"/>
                  <a:gd name="connsiteX12" fmla="*/ 12247 w 7258390"/>
                  <a:gd name="connsiteY12" fmla="*/ 2358013 h 3264520"/>
                  <a:gd name="connsiteX0" fmla="*/ 12247 w 7258390"/>
                  <a:gd name="connsiteY0" fmla="*/ 2358013 h 3321953"/>
                  <a:gd name="connsiteX1" fmla="*/ 564696 w 7258390"/>
                  <a:gd name="connsiteY1" fmla="*/ 2345921 h 3321953"/>
                  <a:gd name="connsiteX2" fmla="*/ 1641363 w 7258390"/>
                  <a:gd name="connsiteY2" fmla="*/ 2315305 h 3321953"/>
                  <a:gd name="connsiteX3" fmla="*/ 3012962 w 7258390"/>
                  <a:gd name="connsiteY3" fmla="*/ 2228220 h 3321953"/>
                  <a:gd name="connsiteX4" fmla="*/ 4515189 w 7258390"/>
                  <a:gd name="connsiteY4" fmla="*/ 1977459 h 3321953"/>
                  <a:gd name="connsiteX5" fmla="*/ 6365761 w 7258390"/>
                  <a:gd name="connsiteY5" fmla="*/ 1302934 h 3321953"/>
                  <a:gd name="connsiteX6" fmla="*/ 7040676 w 7258390"/>
                  <a:gd name="connsiteY6" fmla="*/ 704219 h 3321953"/>
                  <a:gd name="connsiteX7" fmla="*/ 7258390 w 7258390"/>
                  <a:gd name="connsiteY7" fmla="*/ 29305 h 3321953"/>
                  <a:gd name="connsiteX8" fmla="*/ 7236619 w 7258390"/>
                  <a:gd name="connsiteY8" fmla="*/ 1629350 h 3321953"/>
                  <a:gd name="connsiteX9" fmla="*/ 6191590 w 7258390"/>
                  <a:gd name="connsiteY9" fmla="*/ 2478591 h 3321953"/>
                  <a:gd name="connsiteX10" fmla="*/ 4275704 w 7258390"/>
                  <a:gd name="connsiteY10" fmla="*/ 3077383 h 3321953"/>
                  <a:gd name="connsiteX11" fmla="*/ 965426 w 7258390"/>
                  <a:gd name="connsiteY11" fmla="*/ 3259641 h 3321953"/>
                  <a:gd name="connsiteX12" fmla="*/ 0 w 7258390"/>
                  <a:gd name="connsiteY12" fmla="*/ 3243313 h 3321953"/>
                  <a:gd name="connsiteX13" fmla="*/ 12247 w 7258390"/>
                  <a:gd name="connsiteY13" fmla="*/ 2358013 h 3321953"/>
                  <a:gd name="connsiteX0" fmla="*/ 12247 w 7258390"/>
                  <a:gd name="connsiteY0" fmla="*/ 2358013 h 3313140"/>
                  <a:gd name="connsiteX1" fmla="*/ 564696 w 7258390"/>
                  <a:gd name="connsiteY1" fmla="*/ 2345921 h 3313140"/>
                  <a:gd name="connsiteX2" fmla="*/ 1641363 w 7258390"/>
                  <a:gd name="connsiteY2" fmla="*/ 2315305 h 3313140"/>
                  <a:gd name="connsiteX3" fmla="*/ 3012962 w 7258390"/>
                  <a:gd name="connsiteY3" fmla="*/ 2228220 h 3313140"/>
                  <a:gd name="connsiteX4" fmla="*/ 4515189 w 7258390"/>
                  <a:gd name="connsiteY4" fmla="*/ 1977459 h 3313140"/>
                  <a:gd name="connsiteX5" fmla="*/ 6365761 w 7258390"/>
                  <a:gd name="connsiteY5" fmla="*/ 1302934 h 3313140"/>
                  <a:gd name="connsiteX6" fmla="*/ 7040676 w 7258390"/>
                  <a:gd name="connsiteY6" fmla="*/ 704219 h 3313140"/>
                  <a:gd name="connsiteX7" fmla="*/ 7258390 w 7258390"/>
                  <a:gd name="connsiteY7" fmla="*/ 29305 h 3313140"/>
                  <a:gd name="connsiteX8" fmla="*/ 7236619 w 7258390"/>
                  <a:gd name="connsiteY8" fmla="*/ 1629350 h 3313140"/>
                  <a:gd name="connsiteX9" fmla="*/ 6191590 w 7258390"/>
                  <a:gd name="connsiteY9" fmla="*/ 2478591 h 3313140"/>
                  <a:gd name="connsiteX10" fmla="*/ 4275704 w 7258390"/>
                  <a:gd name="connsiteY10" fmla="*/ 3077383 h 3313140"/>
                  <a:gd name="connsiteX11" fmla="*/ 963045 w 7258390"/>
                  <a:gd name="connsiteY11" fmla="*/ 3231066 h 3313140"/>
                  <a:gd name="connsiteX12" fmla="*/ 0 w 7258390"/>
                  <a:gd name="connsiteY12" fmla="*/ 3243313 h 3313140"/>
                  <a:gd name="connsiteX13" fmla="*/ 12247 w 7258390"/>
                  <a:gd name="connsiteY13" fmla="*/ 2358013 h 3313140"/>
                  <a:gd name="connsiteX0" fmla="*/ 12247 w 7258390"/>
                  <a:gd name="connsiteY0" fmla="*/ 2358013 h 3243313"/>
                  <a:gd name="connsiteX1" fmla="*/ 564696 w 7258390"/>
                  <a:gd name="connsiteY1" fmla="*/ 2345921 h 3243313"/>
                  <a:gd name="connsiteX2" fmla="*/ 1641363 w 7258390"/>
                  <a:gd name="connsiteY2" fmla="*/ 2315305 h 3243313"/>
                  <a:gd name="connsiteX3" fmla="*/ 3012962 w 7258390"/>
                  <a:gd name="connsiteY3" fmla="*/ 2228220 h 3243313"/>
                  <a:gd name="connsiteX4" fmla="*/ 4515189 w 7258390"/>
                  <a:gd name="connsiteY4" fmla="*/ 1977459 h 3243313"/>
                  <a:gd name="connsiteX5" fmla="*/ 6365761 w 7258390"/>
                  <a:gd name="connsiteY5" fmla="*/ 1302934 h 3243313"/>
                  <a:gd name="connsiteX6" fmla="*/ 7040676 w 7258390"/>
                  <a:gd name="connsiteY6" fmla="*/ 704219 h 3243313"/>
                  <a:gd name="connsiteX7" fmla="*/ 7258390 w 7258390"/>
                  <a:gd name="connsiteY7" fmla="*/ 29305 h 3243313"/>
                  <a:gd name="connsiteX8" fmla="*/ 7236619 w 7258390"/>
                  <a:gd name="connsiteY8" fmla="*/ 1629350 h 3243313"/>
                  <a:gd name="connsiteX9" fmla="*/ 6191590 w 7258390"/>
                  <a:gd name="connsiteY9" fmla="*/ 2478591 h 3243313"/>
                  <a:gd name="connsiteX10" fmla="*/ 4275704 w 7258390"/>
                  <a:gd name="connsiteY10" fmla="*/ 3077383 h 3243313"/>
                  <a:gd name="connsiteX11" fmla="*/ 963045 w 7258390"/>
                  <a:gd name="connsiteY11" fmla="*/ 3231066 h 3243313"/>
                  <a:gd name="connsiteX12" fmla="*/ 0 w 7258390"/>
                  <a:gd name="connsiteY12" fmla="*/ 3243313 h 3243313"/>
                  <a:gd name="connsiteX13" fmla="*/ 12247 w 7258390"/>
                  <a:gd name="connsiteY13" fmla="*/ 2358013 h 3243313"/>
                  <a:gd name="connsiteX0" fmla="*/ 12247 w 7258390"/>
                  <a:gd name="connsiteY0" fmla="*/ 2328708 h 3214008"/>
                  <a:gd name="connsiteX1" fmla="*/ 564696 w 7258390"/>
                  <a:gd name="connsiteY1" fmla="*/ 2316616 h 3214008"/>
                  <a:gd name="connsiteX2" fmla="*/ 1641363 w 7258390"/>
                  <a:gd name="connsiteY2" fmla="*/ 2286000 h 3214008"/>
                  <a:gd name="connsiteX3" fmla="*/ 3012962 w 7258390"/>
                  <a:gd name="connsiteY3" fmla="*/ 2198915 h 3214008"/>
                  <a:gd name="connsiteX4" fmla="*/ 4515189 w 7258390"/>
                  <a:gd name="connsiteY4" fmla="*/ 1948154 h 3214008"/>
                  <a:gd name="connsiteX5" fmla="*/ 6365761 w 7258390"/>
                  <a:gd name="connsiteY5" fmla="*/ 1273629 h 3214008"/>
                  <a:gd name="connsiteX6" fmla="*/ 7040676 w 7258390"/>
                  <a:gd name="connsiteY6" fmla="*/ 674914 h 3214008"/>
                  <a:gd name="connsiteX7" fmla="*/ 7258390 w 7258390"/>
                  <a:gd name="connsiteY7" fmla="*/ 0 h 3214008"/>
                  <a:gd name="connsiteX8" fmla="*/ 7236619 w 7258390"/>
                  <a:gd name="connsiteY8" fmla="*/ 1600045 h 3214008"/>
                  <a:gd name="connsiteX9" fmla="*/ 6191590 w 7258390"/>
                  <a:gd name="connsiteY9" fmla="*/ 2449286 h 3214008"/>
                  <a:gd name="connsiteX10" fmla="*/ 4275704 w 7258390"/>
                  <a:gd name="connsiteY10" fmla="*/ 3048078 h 3214008"/>
                  <a:gd name="connsiteX11" fmla="*/ 963045 w 7258390"/>
                  <a:gd name="connsiteY11" fmla="*/ 3201761 h 3214008"/>
                  <a:gd name="connsiteX12" fmla="*/ 0 w 7258390"/>
                  <a:gd name="connsiteY12" fmla="*/ 3214008 h 3214008"/>
                  <a:gd name="connsiteX13" fmla="*/ 12247 w 7258390"/>
                  <a:gd name="connsiteY13" fmla="*/ 2328708 h 3214008"/>
                  <a:gd name="connsiteX0" fmla="*/ 12247 w 7236619"/>
                  <a:gd name="connsiteY0" fmla="*/ 2333470 h 3218770"/>
                  <a:gd name="connsiteX1" fmla="*/ 564696 w 7236619"/>
                  <a:gd name="connsiteY1" fmla="*/ 2321378 h 3218770"/>
                  <a:gd name="connsiteX2" fmla="*/ 1641363 w 7236619"/>
                  <a:gd name="connsiteY2" fmla="*/ 2290762 h 3218770"/>
                  <a:gd name="connsiteX3" fmla="*/ 3012962 w 7236619"/>
                  <a:gd name="connsiteY3" fmla="*/ 2203677 h 3218770"/>
                  <a:gd name="connsiteX4" fmla="*/ 4515189 w 7236619"/>
                  <a:gd name="connsiteY4" fmla="*/ 1952916 h 3218770"/>
                  <a:gd name="connsiteX5" fmla="*/ 6365761 w 7236619"/>
                  <a:gd name="connsiteY5" fmla="*/ 1278391 h 3218770"/>
                  <a:gd name="connsiteX6" fmla="*/ 7040676 w 7236619"/>
                  <a:gd name="connsiteY6" fmla="*/ 679676 h 3218770"/>
                  <a:gd name="connsiteX7" fmla="*/ 7220290 w 7236619"/>
                  <a:gd name="connsiteY7" fmla="*/ 0 h 3218770"/>
                  <a:gd name="connsiteX8" fmla="*/ 7236619 w 7236619"/>
                  <a:gd name="connsiteY8" fmla="*/ 1604807 h 3218770"/>
                  <a:gd name="connsiteX9" fmla="*/ 6191590 w 7236619"/>
                  <a:gd name="connsiteY9" fmla="*/ 2454048 h 3218770"/>
                  <a:gd name="connsiteX10" fmla="*/ 4275704 w 7236619"/>
                  <a:gd name="connsiteY10" fmla="*/ 3052840 h 3218770"/>
                  <a:gd name="connsiteX11" fmla="*/ 963045 w 7236619"/>
                  <a:gd name="connsiteY11" fmla="*/ 3206523 h 3218770"/>
                  <a:gd name="connsiteX12" fmla="*/ 0 w 7236619"/>
                  <a:gd name="connsiteY12" fmla="*/ 3218770 h 3218770"/>
                  <a:gd name="connsiteX13" fmla="*/ 12247 w 7236619"/>
                  <a:gd name="connsiteY13" fmla="*/ 2333470 h 3218770"/>
                  <a:gd name="connsiteX0" fmla="*/ 12247 w 7236619"/>
                  <a:gd name="connsiteY0" fmla="*/ 2372892 h 3258192"/>
                  <a:gd name="connsiteX1" fmla="*/ 564696 w 7236619"/>
                  <a:gd name="connsiteY1" fmla="*/ 2360800 h 3258192"/>
                  <a:gd name="connsiteX2" fmla="*/ 1641363 w 7236619"/>
                  <a:gd name="connsiteY2" fmla="*/ 2330184 h 3258192"/>
                  <a:gd name="connsiteX3" fmla="*/ 3012962 w 7236619"/>
                  <a:gd name="connsiteY3" fmla="*/ 2243099 h 3258192"/>
                  <a:gd name="connsiteX4" fmla="*/ 4515189 w 7236619"/>
                  <a:gd name="connsiteY4" fmla="*/ 1992338 h 3258192"/>
                  <a:gd name="connsiteX5" fmla="*/ 6365761 w 7236619"/>
                  <a:gd name="connsiteY5" fmla="*/ 1317813 h 3258192"/>
                  <a:gd name="connsiteX6" fmla="*/ 7040676 w 7236619"/>
                  <a:gd name="connsiteY6" fmla="*/ 719098 h 3258192"/>
                  <a:gd name="connsiteX7" fmla="*/ 7135246 w 7236619"/>
                  <a:gd name="connsiteY7" fmla="*/ 509889 h 3258192"/>
                  <a:gd name="connsiteX8" fmla="*/ 7220290 w 7236619"/>
                  <a:gd name="connsiteY8" fmla="*/ 39422 h 3258192"/>
                  <a:gd name="connsiteX9" fmla="*/ 7236619 w 7236619"/>
                  <a:gd name="connsiteY9" fmla="*/ 1644229 h 3258192"/>
                  <a:gd name="connsiteX10" fmla="*/ 6191590 w 7236619"/>
                  <a:gd name="connsiteY10" fmla="*/ 2493470 h 3258192"/>
                  <a:gd name="connsiteX11" fmla="*/ 4275704 w 7236619"/>
                  <a:gd name="connsiteY11" fmla="*/ 3092262 h 3258192"/>
                  <a:gd name="connsiteX12" fmla="*/ 963045 w 7236619"/>
                  <a:gd name="connsiteY12" fmla="*/ 3245945 h 3258192"/>
                  <a:gd name="connsiteX13" fmla="*/ 0 w 7236619"/>
                  <a:gd name="connsiteY13" fmla="*/ 3258192 h 3258192"/>
                  <a:gd name="connsiteX14" fmla="*/ 12247 w 7236619"/>
                  <a:gd name="connsiteY14" fmla="*/ 2372892 h 3258192"/>
                  <a:gd name="connsiteX0" fmla="*/ 12247 w 7236619"/>
                  <a:gd name="connsiteY0" fmla="*/ 2372892 h 3258192"/>
                  <a:gd name="connsiteX1" fmla="*/ 564696 w 7236619"/>
                  <a:gd name="connsiteY1" fmla="*/ 2360800 h 3258192"/>
                  <a:gd name="connsiteX2" fmla="*/ 1641363 w 7236619"/>
                  <a:gd name="connsiteY2" fmla="*/ 2330184 h 3258192"/>
                  <a:gd name="connsiteX3" fmla="*/ 3012962 w 7236619"/>
                  <a:gd name="connsiteY3" fmla="*/ 2243099 h 3258192"/>
                  <a:gd name="connsiteX4" fmla="*/ 4515189 w 7236619"/>
                  <a:gd name="connsiteY4" fmla="*/ 1992338 h 3258192"/>
                  <a:gd name="connsiteX5" fmla="*/ 6365761 w 7236619"/>
                  <a:gd name="connsiteY5" fmla="*/ 1317813 h 3258192"/>
                  <a:gd name="connsiteX6" fmla="*/ 7040676 w 7236619"/>
                  <a:gd name="connsiteY6" fmla="*/ 719098 h 3258192"/>
                  <a:gd name="connsiteX7" fmla="*/ 7135246 w 7236619"/>
                  <a:gd name="connsiteY7" fmla="*/ 509889 h 3258192"/>
                  <a:gd name="connsiteX8" fmla="*/ 7220290 w 7236619"/>
                  <a:gd name="connsiteY8" fmla="*/ 39422 h 3258192"/>
                  <a:gd name="connsiteX9" fmla="*/ 7236619 w 7236619"/>
                  <a:gd name="connsiteY9" fmla="*/ 1644229 h 3258192"/>
                  <a:gd name="connsiteX10" fmla="*/ 6191590 w 7236619"/>
                  <a:gd name="connsiteY10" fmla="*/ 2493470 h 3258192"/>
                  <a:gd name="connsiteX11" fmla="*/ 4275704 w 7236619"/>
                  <a:gd name="connsiteY11" fmla="*/ 3092262 h 3258192"/>
                  <a:gd name="connsiteX12" fmla="*/ 963045 w 7236619"/>
                  <a:gd name="connsiteY12" fmla="*/ 3245945 h 3258192"/>
                  <a:gd name="connsiteX13" fmla="*/ 0 w 7236619"/>
                  <a:gd name="connsiteY13" fmla="*/ 3258192 h 3258192"/>
                  <a:gd name="connsiteX14" fmla="*/ 12247 w 7236619"/>
                  <a:gd name="connsiteY14" fmla="*/ 2372892 h 3258192"/>
                  <a:gd name="connsiteX0" fmla="*/ 12247 w 7236619"/>
                  <a:gd name="connsiteY0" fmla="*/ 2372892 h 3258192"/>
                  <a:gd name="connsiteX1" fmla="*/ 564696 w 7236619"/>
                  <a:gd name="connsiteY1" fmla="*/ 2360800 h 3258192"/>
                  <a:gd name="connsiteX2" fmla="*/ 1641363 w 7236619"/>
                  <a:gd name="connsiteY2" fmla="*/ 2330184 h 3258192"/>
                  <a:gd name="connsiteX3" fmla="*/ 3012962 w 7236619"/>
                  <a:gd name="connsiteY3" fmla="*/ 2243099 h 3258192"/>
                  <a:gd name="connsiteX4" fmla="*/ 4515189 w 7236619"/>
                  <a:gd name="connsiteY4" fmla="*/ 1992338 h 3258192"/>
                  <a:gd name="connsiteX5" fmla="*/ 6365761 w 7236619"/>
                  <a:gd name="connsiteY5" fmla="*/ 1317813 h 3258192"/>
                  <a:gd name="connsiteX6" fmla="*/ 7040676 w 7236619"/>
                  <a:gd name="connsiteY6" fmla="*/ 719098 h 3258192"/>
                  <a:gd name="connsiteX7" fmla="*/ 7135246 w 7236619"/>
                  <a:gd name="connsiteY7" fmla="*/ 509889 h 3258192"/>
                  <a:gd name="connsiteX8" fmla="*/ 7220290 w 7236619"/>
                  <a:gd name="connsiteY8" fmla="*/ 39422 h 3258192"/>
                  <a:gd name="connsiteX9" fmla="*/ 7236619 w 7236619"/>
                  <a:gd name="connsiteY9" fmla="*/ 1644229 h 3258192"/>
                  <a:gd name="connsiteX10" fmla="*/ 6191590 w 7236619"/>
                  <a:gd name="connsiteY10" fmla="*/ 2493470 h 3258192"/>
                  <a:gd name="connsiteX11" fmla="*/ 4275704 w 7236619"/>
                  <a:gd name="connsiteY11" fmla="*/ 3092262 h 3258192"/>
                  <a:gd name="connsiteX12" fmla="*/ 963045 w 7236619"/>
                  <a:gd name="connsiteY12" fmla="*/ 3245945 h 3258192"/>
                  <a:gd name="connsiteX13" fmla="*/ 0 w 7236619"/>
                  <a:gd name="connsiteY13" fmla="*/ 3258192 h 3258192"/>
                  <a:gd name="connsiteX14" fmla="*/ 12247 w 7236619"/>
                  <a:gd name="connsiteY14" fmla="*/ 2372892 h 3258192"/>
                  <a:gd name="connsiteX0" fmla="*/ 12247 w 7236619"/>
                  <a:gd name="connsiteY0" fmla="*/ 2372892 h 3258192"/>
                  <a:gd name="connsiteX1" fmla="*/ 564696 w 7236619"/>
                  <a:gd name="connsiteY1" fmla="*/ 2360800 h 3258192"/>
                  <a:gd name="connsiteX2" fmla="*/ 1641363 w 7236619"/>
                  <a:gd name="connsiteY2" fmla="*/ 2330184 h 3258192"/>
                  <a:gd name="connsiteX3" fmla="*/ 3012962 w 7236619"/>
                  <a:gd name="connsiteY3" fmla="*/ 2243099 h 3258192"/>
                  <a:gd name="connsiteX4" fmla="*/ 4515189 w 7236619"/>
                  <a:gd name="connsiteY4" fmla="*/ 1992338 h 3258192"/>
                  <a:gd name="connsiteX5" fmla="*/ 6365761 w 7236619"/>
                  <a:gd name="connsiteY5" fmla="*/ 1317813 h 3258192"/>
                  <a:gd name="connsiteX6" fmla="*/ 7066869 w 7236619"/>
                  <a:gd name="connsiteY6" fmla="*/ 719098 h 3258192"/>
                  <a:gd name="connsiteX7" fmla="*/ 7135246 w 7236619"/>
                  <a:gd name="connsiteY7" fmla="*/ 509889 h 3258192"/>
                  <a:gd name="connsiteX8" fmla="*/ 7220290 w 7236619"/>
                  <a:gd name="connsiteY8" fmla="*/ 39422 h 3258192"/>
                  <a:gd name="connsiteX9" fmla="*/ 7236619 w 7236619"/>
                  <a:gd name="connsiteY9" fmla="*/ 1644229 h 3258192"/>
                  <a:gd name="connsiteX10" fmla="*/ 6191590 w 7236619"/>
                  <a:gd name="connsiteY10" fmla="*/ 2493470 h 3258192"/>
                  <a:gd name="connsiteX11" fmla="*/ 4275704 w 7236619"/>
                  <a:gd name="connsiteY11" fmla="*/ 3092262 h 3258192"/>
                  <a:gd name="connsiteX12" fmla="*/ 963045 w 7236619"/>
                  <a:gd name="connsiteY12" fmla="*/ 3245945 h 3258192"/>
                  <a:gd name="connsiteX13" fmla="*/ 0 w 7236619"/>
                  <a:gd name="connsiteY13" fmla="*/ 3258192 h 3258192"/>
                  <a:gd name="connsiteX14" fmla="*/ 12247 w 7236619"/>
                  <a:gd name="connsiteY14" fmla="*/ 2372892 h 3258192"/>
                  <a:gd name="connsiteX0" fmla="*/ 12247 w 7236619"/>
                  <a:gd name="connsiteY0" fmla="*/ 2357799 h 3243099"/>
                  <a:gd name="connsiteX1" fmla="*/ 564696 w 7236619"/>
                  <a:gd name="connsiteY1" fmla="*/ 2345707 h 3243099"/>
                  <a:gd name="connsiteX2" fmla="*/ 1641363 w 7236619"/>
                  <a:gd name="connsiteY2" fmla="*/ 2315091 h 3243099"/>
                  <a:gd name="connsiteX3" fmla="*/ 3012962 w 7236619"/>
                  <a:gd name="connsiteY3" fmla="*/ 2228006 h 3243099"/>
                  <a:gd name="connsiteX4" fmla="*/ 4515189 w 7236619"/>
                  <a:gd name="connsiteY4" fmla="*/ 1977245 h 3243099"/>
                  <a:gd name="connsiteX5" fmla="*/ 6365761 w 7236619"/>
                  <a:gd name="connsiteY5" fmla="*/ 1302720 h 3243099"/>
                  <a:gd name="connsiteX6" fmla="*/ 7066869 w 7236619"/>
                  <a:gd name="connsiteY6" fmla="*/ 704005 h 3243099"/>
                  <a:gd name="connsiteX7" fmla="*/ 7220290 w 7236619"/>
                  <a:gd name="connsiteY7" fmla="*/ 24329 h 3243099"/>
                  <a:gd name="connsiteX8" fmla="*/ 7236619 w 7236619"/>
                  <a:gd name="connsiteY8" fmla="*/ 1629136 h 3243099"/>
                  <a:gd name="connsiteX9" fmla="*/ 6191590 w 7236619"/>
                  <a:gd name="connsiteY9" fmla="*/ 2478377 h 3243099"/>
                  <a:gd name="connsiteX10" fmla="*/ 4275704 w 7236619"/>
                  <a:gd name="connsiteY10" fmla="*/ 3077169 h 3243099"/>
                  <a:gd name="connsiteX11" fmla="*/ 963045 w 7236619"/>
                  <a:gd name="connsiteY11" fmla="*/ 3230852 h 3243099"/>
                  <a:gd name="connsiteX12" fmla="*/ 0 w 7236619"/>
                  <a:gd name="connsiteY12" fmla="*/ 3243099 h 3243099"/>
                  <a:gd name="connsiteX13" fmla="*/ 12247 w 7236619"/>
                  <a:gd name="connsiteY13" fmla="*/ 2357799 h 324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36619" h="3243099">
                    <a:moveTo>
                      <a:pt x="12247" y="2357799"/>
                    </a:moveTo>
                    <a:cubicBezTo>
                      <a:pt x="190047" y="2350594"/>
                      <a:pt x="386896" y="2352912"/>
                      <a:pt x="564696" y="2345707"/>
                    </a:cubicBezTo>
                    <a:cubicBezTo>
                      <a:pt x="835025" y="2333033"/>
                      <a:pt x="1233319" y="2334708"/>
                      <a:pt x="1641363" y="2315091"/>
                    </a:cubicBezTo>
                    <a:cubicBezTo>
                      <a:pt x="2049407" y="2295474"/>
                      <a:pt x="2563020" y="2284314"/>
                      <a:pt x="3012962" y="2228006"/>
                    </a:cubicBezTo>
                    <a:cubicBezTo>
                      <a:pt x="3462904" y="2171698"/>
                      <a:pt x="3956389" y="2131459"/>
                      <a:pt x="4515189" y="1977245"/>
                    </a:cubicBezTo>
                    <a:cubicBezTo>
                      <a:pt x="5073989" y="1823031"/>
                      <a:pt x="5940481" y="1514927"/>
                      <a:pt x="6365761" y="1302720"/>
                    </a:cubicBezTo>
                    <a:cubicBezTo>
                      <a:pt x="6791041" y="1090513"/>
                      <a:pt x="6924448" y="917070"/>
                      <a:pt x="7066869" y="704005"/>
                    </a:cubicBezTo>
                    <a:cubicBezTo>
                      <a:pt x="7209290" y="490940"/>
                      <a:pt x="7191998" y="-129859"/>
                      <a:pt x="7220290" y="24329"/>
                    </a:cubicBezTo>
                    <a:lnTo>
                      <a:pt x="7236619" y="1629136"/>
                    </a:lnTo>
                    <a:cubicBezTo>
                      <a:pt x="7038862" y="2006507"/>
                      <a:pt x="6686890" y="2242481"/>
                      <a:pt x="6191590" y="2478377"/>
                    </a:cubicBezTo>
                    <a:cubicBezTo>
                      <a:pt x="5696290" y="2714273"/>
                      <a:pt x="5146731" y="2946994"/>
                      <a:pt x="4275704" y="3077169"/>
                    </a:cubicBezTo>
                    <a:cubicBezTo>
                      <a:pt x="3404677" y="3207344"/>
                      <a:pt x="1675662" y="3203197"/>
                      <a:pt x="963045" y="3230852"/>
                    </a:cubicBezTo>
                    <a:lnTo>
                      <a:pt x="0" y="3243099"/>
                    </a:lnTo>
                    <a:lnTo>
                      <a:pt x="12247" y="23577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2" name="Oval 21"/>
            <p:cNvSpPr/>
            <p:nvPr/>
          </p:nvSpPr>
          <p:spPr>
            <a:xfrm>
              <a:off x="868711" y="5383806"/>
              <a:ext cx="298212" cy="339422"/>
            </a:xfrm>
            <a:custGeom>
              <a:avLst/>
              <a:gdLst>
                <a:gd name="connsiteX0" fmla="*/ 0 w 321127"/>
                <a:gd name="connsiteY0" fmla="*/ 166837 h 333673"/>
                <a:gd name="connsiteX1" fmla="*/ 160564 w 321127"/>
                <a:gd name="connsiteY1" fmla="*/ 0 h 333673"/>
                <a:gd name="connsiteX2" fmla="*/ 321128 w 321127"/>
                <a:gd name="connsiteY2" fmla="*/ 166837 h 333673"/>
                <a:gd name="connsiteX3" fmla="*/ 160564 w 321127"/>
                <a:gd name="connsiteY3" fmla="*/ 333674 h 333673"/>
                <a:gd name="connsiteX4" fmla="*/ 0 w 321127"/>
                <a:gd name="connsiteY4" fmla="*/ 166837 h 333673"/>
                <a:gd name="connsiteX0" fmla="*/ 0 w 334812"/>
                <a:gd name="connsiteY0" fmla="*/ 166837 h 333881"/>
                <a:gd name="connsiteX1" fmla="*/ 160564 w 334812"/>
                <a:gd name="connsiteY1" fmla="*/ 0 h 333881"/>
                <a:gd name="connsiteX2" fmla="*/ 321128 w 334812"/>
                <a:gd name="connsiteY2" fmla="*/ 166837 h 333881"/>
                <a:gd name="connsiteX3" fmla="*/ 306162 w 334812"/>
                <a:gd name="connsiteY3" fmla="*/ 137973 h 333881"/>
                <a:gd name="connsiteX4" fmla="*/ 160564 w 334812"/>
                <a:gd name="connsiteY4" fmla="*/ 333674 h 333881"/>
                <a:gd name="connsiteX5" fmla="*/ 0 w 334812"/>
                <a:gd name="connsiteY5" fmla="*/ 166837 h 333881"/>
                <a:gd name="connsiteX0" fmla="*/ 0 w 299093"/>
                <a:gd name="connsiteY0" fmla="*/ 154975 h 333783"/>
                <a:gd name="connsiteX1" fmla="*/ 124845 w 299093"/>
                <a:gd name="connsiteY1" fmla="*/ 44 h 333783"/>
                <a:gd name="connsiteX2" fmla="*/ 285409 w 299093"/>
                <a:gd name="connsiteY2" fmla="*/ 166881 h 333783"/>
                <a:gd name="connsiteX3" fmla="*/ 270443 w 299093"/>
                <a:gd name="connsiteY3" fmla="*/ 138017 h 333783"/>
                <a:gd name="connsiteX4" fmla="*/ 124845 w 299093"/>
                <a:gd name="connsiteY4" fmla="*/ 333718 h 333783"/>
                <a:gd name="connsiteX5" fmla="*/ 0 w 299093"/>
                <a:gd name="connsiteY5" fmla="*/ 154975 h 333783"/>
                <a:gd name="connsiteX0" fmla="*/ 17032 w 316125"/>
                <a:gd name="connsiteY0" fmla="*/ 169243 h 348033"/>
                <a:gd name="connsiteX1" fmla="*/ 32340 w 316125"/>
                <a:gd name="connsiteY1" fmla="*/ 25 h 348033"/>
                <a:gd name="connsiteX2" fmla="*/ 302441 w 316125"/>
                <a:gd name="connsiteY2" fmla="*/ 181149 h 348033"/>
                <a:gd name="connsiteX3" fmla="*/ 287475 w 316125"/>
                <a:gd name="connsiteY3" fmla="*/ 152285 h 348033"/>
                <a:gd name="connsiteX4" fmla="*/ 141877 w 316125"/>
                <a:gd name="connsiteY4" fmla="*/ 347986 h 348033"/>
                <a:gd name="connsiteX5" fmla="*/ 17032 w 316125"/>
                <a:gd name="connsiteY5" fmla="*/ 169243 h 348033"/>
                <a:gd name="connsiteX0" fmla="*/ 17032 w 316125"/>
                <a:gd name="connsiteY0" fmla="*/ 169243 h 348033"/>
                <a:gd name="connsiteX1" fmla="*/ 32340 w 316125"/>
                <a:gd name="connsiteY1" fmla="*/ 25 h 348033"/>
                <a:gd name="connsiteX2" fmla="*/ 302441 w 316125"/>
                <a:gd name="connsiteY2" fmla="*/ 181149 h 348033"/>
                <a:gd name="connsiteX3" fmla="*/ 287475 w 316125"/>
                <a:gd name="connsiteY3" fmla="*/ 152285 h 348033"/>
                <a:gd name="connsiteX4" fmla="*/ 141877 w 316125"/>
                <a:gd name="connsiteY4" fmla="*/ 347986 h 348033"/>
                <a:gd name="connsiteX5" fmla="*/ 17032 w 316125"/>
                <a:gd name="connsiteY5" fmla="*/ 169243 h 348033"/>
                <a:gd name="connsiteX0" fmla="*/ 17180 w 317945"/>
                <a:gd name="connsiteY0" fmla="*/ 169384 h 348174"/>
                <a:gd name="connsiteX1" fmla="*/ 32488 w 317945"/>
                <a:gd name="connsiteY1" fmla="*/ 166 h 348174"/>
                <a:gd name="connsiteX2" fmla="*/ 304970 w 317945"/>
                <a:gd name="connsiteY2" fmla="*/ 140809 h 348174"/>
                <a:gd name="connsiteX3" fmla="*/ 287623 w 317945"/>
                <a:gd name="connsiteY3" fmla="*/ 152426 h 348174"/>
                <a:gd name="connsiteX4" fmla="*/ 142025 w 317945"/>
                <a:gd name="connsiteY4" fmla="*/ 348127 h 348174"/>
                <a:gd name="connsiteX5" fmla="*/ 17180 w 317945"/>
                <a:gd name="connsiteY5" fmla="*/ 169384 h 348174"/>
                <a:gd name="connsiteX0" fmla="*/ 17180 w 310832"/>
                <a:gd name="connsiteY0" fmla="*/ 169384 h 349692"/>
                <a:gd name="connsiteX1" fmla="*/ 32488 w 310832"/>
                <a:gd name="connsiteY1" fmla="*/ 166 h 349692"/>
                <a:gd name="connsiteX2" fmla="*/ 304970 w 310832"/>
                <a:gd name="connsiteY2" fmla="*/ 140809 h 349692"/>
                <a:gd name="connsiteX3" fmla="*/ 237617 w 310832"/>
                <a:gd name="connsiteY3" fmla="*/ 252438 h 349692"/>
                <a:gd name="connsiteX4" fmla="*/ 142025 w 310832"/>
                <a:gd name="connsiteY4" fmla="*/ 348127 h 349692"/>
                <a:gd name="connsiteX5" fmla="*/ 17180 w 310832"/>
                <a:gd name="connsiteY5" fmla="*/ 169384 h 349692"/>
                <a:gd name="connsiteX0" fmla="*/ 14002 w 307654"/>
                <a:gd name="connsiteY0" fmla="*/ 169384 h 324112"/>
                <a:gd name="connsiteX1" fmla="*/ 29310 w 307654"/>
                <a:gd name="connsiteY1" fmla="*/ 166 h 324112"/>
                <a:gd name="connsiteX2" fmla="*/ 301792 w 307654"/>
                <a:gd name="connsiteY2" fmla="*/ 140809 h 324112"/>
                <a:gd name="connsiteX3" fmla="*/ 234439 w 307654"/>
                <a:gd name="connsiteY3" fmla="*/ 252438 h 324112"/>
                <a:gd name="connsiteX4" fmla="*/ 86460 w 307654"/>
                <a:gd name="connsiteY4" fmla="*/ 321933 h 324112"/>
                <a:gd name="connsiteX5" fmla="*/ 14002 w 307654"/>
                <a:gd name="connsiteY5" fmla="*/ 169384 h 324112"/>
                <a:gd name="connsiteX0" fmla="*/ 14002 w 307654"/>
                <a:gd name="connsiteY0" fmla="*/ 169384 h 352850"/>
                <a:gd name="connsiteX1" fmla="*/ 29310 w 307654"/>
                <a:gd name="connsiteY1" fmla="*/ 166 h 352850"/>
                <a:gd name="connsiteX2" fmla="*/ 301792 w 307654"/>
                <a:gd name="connsiteY2" fmla="*/ 140809 h 352850"/>
                <a:gd name="connsiteX3" fmla="*/ 234439 w 307654"/>
                <a:gd name="connsiteY3" fmla="*/ 252438 h 352850"/>
                <a:gd name="connsiteX4" fmla="*/ 108232 w 307654"/>
                <a:gd name="connsiteY4" fmla="*/ 347688 h 352850"/>
                <a:gd name="connsiteX5" fmla="*/ 86460 w 307654"/>
                <a:gd name="connsiteY5" fmla="*/ 321933 h 352850"/>
                <a:gd name="connsiteX6" fmla="*/ 14002 w 307654"/>
                <a:gd name="connsiteY6" fmla="*/ 169384 h 352850"/>
                <a:gd name="connsiteX0" fmla="*/ 14002 w 307654"/>
                <a:gd name="connsiteY0" fmla="*/ 169384 h 324189"/>
                <a:gd name="connsiteX1" fmla="*/ 29310 w 307654"/>
                <a:gd name="connsiteY1" fmla="*/ 166 h 324189"/>
                <a:gd name="connsiteX2" fmla="*/ 301792 w 307654"/>
                <a:gd name="connsiteY2" fmla="*/ 140809 h 324189"/>
                <a:gd name="connsiteX3" fmla="*/ 234439 w 307654"/>
                <a:gd name="connsiteY3" fmla="*/ 252438 h 324189"/>
                <a:gd name="connsiteX4" fmla="*/ 86460 w 307654"/>
                <a:gd name="connsiteY4" fmla="*/ 321933 h 324189"/>
                <a:gd name="connsiteX5" fmla="*/ 14002 w 307654"/>
                <a:gd name="connsiteY5" fmla="*/ 169384 h 324189"/>
                <a:gd name="connsiteX0" fmla="*/ 14002 w 307654"/>
                <a:gd name="connsiteY0" fmla="*/ 169384 h 339588"/>
                <a:gd name="connsiteX1" fmla="*/ 29310 w 307654"/>
                <a:gd name="connsiteY1" fmla="*/ 166 h 339588"/>
                <a:gd name="connsiteX2" fmla="*/ 301792 w 307654"/>
                <a:gd name="connsiteY2" fmla="*/ 140809 h 339588"/>
                <a:gd name="connsiteX3" fmla="*/ 234439 w 307654"/>
                <a:gd name="connsiteY3" fmla="*/ 252438 h 339588"/>
                <a:gd name="connsiteX4" fmla="*/ 158238 w 307654"/>
                <a:gd name="connsiteY4" fmla="*/ 328639 h 339588"/>
                <a:gd name="connsiteX5" fmla="*/ 86460 w 307654"/>
                <a:gd name="connsiteY5" fmla="*/ 321933 h 339588"/>
                <a:gd name="connsiteX6" fmla="*/ 14002 w 307654"/>
                <a:gd name="connsiteY6" fmla="*/ 169384 h 339588"/>
                <a:gd name="connsiteX0" fmla="*/ 14002 w 307654"/>
                <a:gd name="connsiteY0" fmla="*/ 169218 h 339422"/>
                <a:gd name="connsiteX1" fmla="*/ 29310 w 307654"/>
                <a:gd name="connsiteY1" fmla="*/ 0 h 339422"/>
                <a:gd name="connsiteX2" fmla="*/ 301792 w 307654"/>
                <a:gd name="connsiteY2" fmla="*/ 140643 h 339422"/>
                <a:gd name="connsiteX3" fmla="*/ 234439 w 307654"/>
                <a:gd name="connsiteY3" fmla="*/ 252272 h 339422"/>
                <a:gd name="connsiteX4" fmla="*/ 158238 w 307654"/>
                <a:gd name="connsiteY4" fmla="*/ 328473 h 339422"/>
                <a:gd name="connsiteX5" fmla="*/ 86460 w 307654"/>
                <a:gd name="connsiteY5" fmla="*/ 321767 h 339422"/>
                <a:gd name="connsiteX6" fmla="*/ 14002 w 307654"/>
                <a:gd name="connsiteY6" fmla="*/ 169218 h 339422"/>
                <a:gd name="connsiteX0" fmla="*/ 13373 w 298213"/>
                <a:gd name="connsiteY0" fmla="*/ 169448 h 339652"/>
                <a:gd name="connsiteX1" fmla="*/ 28681 w 298213"/>
                <a:gd name="connsiteY1" fmla="*/ 230 h 339652"/>
                <a:gd name="connsiteX2" fmla="*/ 291638 w 298213"/>
                <a:gd name="connsiteY2" fmla="*/ 136110 h 339652"/>
                <a:gd name="connsiteX3" fmla="*/ 233810 w 298213"/>
                <a:gd name="connsiteY3" fmla="*/ 252502 h 339652"/>
                <a:gd name="connsiteX4" fmla="*/ 157609 w 298213"/>
                <a:gd name="connsiteY4" fmla="*/ 328703 h 339652"/>
                <a:gd name="connsiteX5" fmla="*/ 85831 w 298213"/>
                <a:gd name="connsiteY5" fmla="*/ 321997 h 339652"/>
                <a:gd name="connsiteX6" fmla="*/ 13373 w 298213"/>
                <a:gd name="connsiteY6" fmla="*/ 169448 h 339652"/>
                <a:gd name="connsiteX0" fmla="*/ 6451 w 291291"/>
                <a:gd name="connsiteY0" fmla="*/ 172005 h 342209"/>
                <a:gd name="connsiteX1" fmla="*/ 21759 w 291291"/>
                <a:gd name="connsiteY1" fmla="*/ 2787 h 342209"/>
                <a:gd name="connsiteX2" fmla="*/ 167356 w 291291"/>
                <a:gd name="connsiteY2" fmla="*/ 71703 h 342209"/>
                <a:gd name="connsiteX3" fmla="*/ 284716 w 291291"/>
                <a:gd name="connsiteY3" fmla="*/ 138667 h 342209"/>
                <a:gd name="connsiteX4" fmla="*/ 226888 w 291291"/>
                <a:gd name="connsiteY4" fmla="*/ 255059 h 342209"/>
                <a:gd name="connsiteX5" fmla="*/ 150687 w 291291"/>
                <a:gd name="connsiteY5" fmla="*/ 331260 h 342209"/>
                <a:gd name="connsiteX6" fmla="*/ 78909 w 291291"/>
                <a:gd name="connsiteY6" fmla="*/ 324554 h 342209"/>
                <a:gd name="connsiteX7" fmla="*/ 6451 w 291291"/>
                <a:gd name="connsiteY7" fmla="*/ 172005 h 342209"/>
                <a:gd name="connsiteX0" fmla="*/ 13372 w 298212"/>
                <a:gd name="connsiteY0" fmla="*/ 169442 h 339646"/>
                <a:gd name="connsiteX1" fmla="*/ 28680 w 298212"/>
                <a:gd name="connsiteY1" fmla="*/ 224 h 339646"/>
                <a:gd name="connsiteX2" fmla="*/ 291637 w 298212"/>
                <a:gd name="connsiteY2" fmla="*/ 136104 h 339646"/>
                <a:gd name="connsiteX3" fmla="*/ 233809 w 298212"/>
                <a:gd name="connsiteY3" fmla="*/ 252496 h 339646"/>
                <a:gd name="connsiteX4" fmla="*/ 157608 w 298212"/>
                <a:gd name="connsiteY4" fmla="*/ 328697 h 339646"/>
                <a:gd name="connsiteX5" fmla="*/ 85830 w 298212"/>
                <a:gd name="connsiteY5" fmla="*/ 321991 h 339646"/>
                <a:gd name="connsiteX6" fmla="*/ 13372 w 298212"/>
                <a:gd name="connsiteY6" fmla="*/ 169442 h 339646"/>
                <a:gd name="connsiteX0" fmla="*/ 13372 w 298212"/>
                <a:gd name="connsiteY0" fmla="*/ 169218 h 339422"/>
                <a:gd name="connsiteX1" fmla="*/ 28680 w 298212"/>
                <a:gd name="connsiteY1" fmla="*/ 0 h 339422"/>
                <a:gd name="connsiteX2" fmla="*/ 291637 w 298212"/>
                <a:gd name="connsiteY2" fmla="*/ 135880 h 339422"/>
                <a:gd name="connsiteX3" fmla="*/ 233809 w 298212"/>
                <a:gd name="connsiteY3" fmla="*/ 252272 h 339422"/>
                <a:gd name="connsiteX4" fmla="*/ 157608 w 298212"/>
                <a:gd name="connsiteY4" fmla="*/ 328473 h 339422"/>
                <a:gd name="connsiteX5" fmla="*/ 85830 w 298212"/>
                <a:gd name="connsiteY5" fmla="*/ 321767 h 339422"/>
                <a:gd name="connsiteX6" fmla="*/ 13372 w 298212"/>
                <a:gd name="connsiteY6" fmla="*/ 169218 h 33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212" h="339422">
                  <a:moveTo>
                    <a:pt x="13372" y="169218"/>
                  </a:moveTo>
                  <a:cubicBezTo>
                    <a:pt x="3847" y="115590"/>
                    <a:pt x="-17697" y="5556"/>
                    <a:pt x="28680" y="0"/>
                  </a:cubicBezTo>
                  <a:lnTo>
                    <a:pt x="291637" y="135880"/>
                  </a:lnTo>
                  <a:cubicBezTo>
                    <a:pt x="317491" y="165226"/>
                    <a:pt x="260570" y="224466"/>
                    <a:pt x="233809" y="252272"/>
                  </a:cubicBezTo>
                  <a:cubicBezTo>
                    <a:pt x="208693" y="280402"/>
                    <a:pt x="182271" y="316891"/>
                    <a:pt x="157608" y="328473"/>
                  </a:cubicBezTo>
                  <a:cubicBezTo>
                    <a:pt x="132945" y="340055"/>
                    <a:pt x="109869" y="348309"/>
                    <a:pt x="85830" y="321767"/>
                  </a:cubicBezTo>
                  <a:cubicBezTo>
                    <a:pt x="61791" y="295225"/>
                    <a:pt x="22897" y="222846"/>
                    <a:pt x="13372" y="169218"/>
                  </a:cubicBezTo>
                  <a:close/>
                </a:path>
              </a:pathLst>
            </a:cu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l 2"/>
            <p:cNvSpPr/>
            <p:nvPr/>
          </p:nvSpPr>
          <p:spPr>
            <a:xfrm rot="20369539">
              <a:off x="608619" y="2819091"/>
              <a:ext cx="8097079" cy="2800907"/>
            </a:xfrm>
            <a:custGeom>
              <a:avLst/>
              <a:gdLst>
                <a:gd name="connsiteX0" fmla="*/ 0 w 7950281"/>
                <a:gd name="connsiteY0" fmla="*/ 1177344 h 2354688"/>
                <a:gd name="connsiteX1" fmla="*/ 3975141 w 7950281"/>
                <a:gd name="connsiteY1" fmla="*/ 0 h 2354688"/>
                <a:gd name="connsiteX2" fmla="*/ 7950282 w 7950281"/>
                <a:gd name="connsiteY2" fmla="*/ 1177344 h 2354688"/>
                <a:gd name="connsiteX3" fmla="*/ 3975141 w 7950281"/>
                <a:gd name="connsiteY3" fmla="*/ 2354688 h 2354688"/>
                <a:gd name="connsiteX4" fmla="*/ 0 w 7950281"/>
                <a:gd name="connsiteY4" fmla="*/ 1177344 h 2354688"/>
                <a:gd name="connsiteX0" fmla="*/ 0 w 8102883"/>
                <a:gd name="connsiteY0" fmla="*/ 1177344 h 2735343"/>
                <a:gd name="connsiteX1" fmla="*/ 3975141 w 8102883"/>
                <a:gd name="connsiteY1" fmla="*/ 0 h 2735343"/>
                <a:gd name="connsiteX2" fmla="*/ 7950282 w 8102883"/>
                <a:gd name="connsiteY2" fmla="*/ 1177344 h 2735343"/>
                <a:gd name="connsiteX3" fmla="*/ 7053815 w 8102883"/>
                <a:gd name="connsiteY3" fmla="*/ 2666345 h 2735343"/>
                <a:gd name="connsiteX4" fmla="*/ 3975141 w 8102883"/>
                <a:gd name="connsiteY4" fmla="*/ 2354688 h 2735343"/>
                <a:gd name="connsiteX5" fmla="*/ 0 w 8102883"/>
                <a:gd name="connsiteY5" fmla="*/ 1177344 h 2735343"/>
                <a:gd name="connsiteX0" fmla="*/ 0 w 8065472"/>
                <a:gd name="connsiteY0" fmla="*/ 1177453 h 2735452"/>
                <a:gd name="connsiteX1" fmla="*/ 3975141 w 8065472"/>
                <a:gd name="connsiteY1" fmla="*/ 109 h 2735452"/>
                <a:gd name="connsiteX2" fmla="*/ 7907008 w 8065472"/>
                <a:gd name="connsiteY2" fmla="*/ 1231000 h 2735452"/>
                <a:gd name="connsiteX3" fmla="*/ 7053815 w 8065472"/>
                <a:gd name="connsiteY3" fmla="*/ 2666454 h 2735452"/>
                <a:gd name="connsiteX4" fmla="*/ 3975141 w 8065472"/>
                <a:gd name="connsiteY4" fmla="*/ 2354797 h 2735452"/>
                <a:gd name="connsiteX5" fmla="*/ 0 w 8065472"/>
                <a:gd name="connsiteY5" fmla="*/ 1177453 h 2735452"/>
                <a:gd name="connsiteX0" fmla="*/ 0 w 7916711"/>
                <a:gd name="connsiteY0" fmla="*/ 1226750 h 2784749"/>
                <a:gd name="connsiteX1" fmla="*/ 3975141 w 7916711"/>
                <a:gd name="connsiteY1" fmla="*/ 49406 h 2784749"/>
                <a:gd name="connsiteX2" fmla="*/ 7064538 w 7916711"/>
                <a:gd name="connsiteY2" fmla="*/ 325574 h 2784749"/>
                <a:gd name="connsiteX3" fmla="*/ 7907008 w 7916711"/>
                <a:gd name="connsiteY3" fmla="*/ 1280297 h 2784749"/>
                <a:gd name="connsiteX4" fmla="*/ 7053815 w 7916711"/>
                <a:gd name="connsiteY4" fmla="*/ 2715751 h 2784749"/>
                <a:gd name="connsiteX5" fmla="*/ 3975141 w 7916711"/>
                <a:gd name="connsiteY5" fmla="*/ 2404094 h 2784749"/>
                <a:gd name="connsiteX6" fmla="*/ 0 w 7916711"/>
                <a:gd name="connsiteY6" fmla="*/ 1226750 h 2784749"/>
                <a:gd name="connsiteX0" fmla="*/ 0 w 8061653"/>
                <a:gd name="connsiteY0" fmla="*/ 1226750 h 2784749"/>
                <a:gd name="connsiteX1" fmla="*/ 3975141 w 8061653"/>
                <a:gd name="connsiteY1" fmla="*/ 49406 h 2784749"/>
                <a:gd name="connsiteX2" fmla="*/ 7064538 w 8061653"/>
                <a:gd name="connsiteY2" fmla="*/ 325574 h 2784749"/>
                <a:gd name="connsiteX3" fmla="*/ 8054887 w 8061653"/>
                <a:gd name="connsiteY3" fmla="*/ 1382098 h 2784749"/>
                <a:gd name="connsiteX4" fmla="*/ 7053815 w 8061653"/>
                <a:gd name="connsiteY4" fmla="*/ 2715751 h 2784749"/>
                <a:gd name="connsiteX5" fmla="*/ 3975141 w 8061653"/>
                <a:gd name="connsiteY5" fmla="*/ 2404094 h 2784749"/>
                <a:gd name="connsiteX6" fmla="*/ 0 w 8061653"/>
                <a:gd name="connsiteY6" fmla="*/ 1226750 h 2784749"/>
                <a:gd name="connsiteX0" fmla="*/ 56 w 8061709"/>
                <a:gd name="connsiteY0" fmla="*/ 1226750 h 2832742"/>
                <a:gd name="connsiteX1" fmla="*/ 3975197 w 8061709"/>
                <a:gd name="connsiteY1" fmla="*/ 49406 h 2832742"/>
                <a:gd name="connsiteX2" fmla="*/ 7064594 w 8061709"/>
                <a:gd name="connsiteY2" fmla="*/ 325574 h 2832742"/>
                <a:gd name="connsiteX3" fmla="*/ 8054943 w 8061709"/>
                <a:gd name="connsiteY3" fmla="*/ 1382098 h 2832742"/>
                <a:gd name="connsiteX4" fmla="*/ 7053871 w 8061709"/>
                <a:gd name="connsiteY4" fmla="*/ 2715751 h 2832742"/>
                <a:gd name="connsiteX5" fmla="*/ 3888729 w 8061709"/>
                <a:gd name="connsiteY5" fmla="*/ 2604197 h 2832742"/>
                <a:gd name="connsiteX6" fmla="*/ 56 w 8061709"/>
                <a:gd name="connsiteY6" fmla="*/ 1226750 h 2832742"/>
                <a:gd name="connsiteX0" fmla="*/ 298445 w 8360098"/>
                <a:gd name="connsiteY0" fmla="*/ 1226750 h 2816547"/>
                <a:gd name="connsiteX1" fmla="*/ 4273586 w 8360098"/>
                <a:gd name="connsiteY1" fmla="*/ 49406 h 2816547"/>
                <a:gd name="connsiteX2" fmla="*/ 7362983 w 8360098"/>
                <a:gd name="connsiteY2" fmla="*/ 325574 h 2816547"/>
                <a:gd name="connsiteX3" fmla="*/ 8353332 w 8360098"/>
                <a:gd name="connsiteY3" fmla="*/ 1382098 h 2816547"/>
                <a:gd name="connsiteX4" fmla="*/ 7352260 w 8360098"/>
                <a:gd name="connsiteY4" fmla="*/ 2715751 h 2816547"/>
                <a:gd name="connsiteX5" fmla="*/ 4187118 w 8360098"/>
                <a:gd name="connsiteY5" fmla="*/ 2604197 h 2816547"/>
                <a:gd name="connsiteX6" fmla="*/ 721008 w 8360098"/>
                <a:gd name="connsiteY6" fmla="*/ 1583597 h 2816547"/>
                <a:gd name="connsiteX7" fmla="*/ 298445 w 8360098"/>
                <a:gd name="connsiteY7" fmla="*/ 1226750 h 2816547"/>
                <a:gd name="connsiteX0" fmla="*/ 310597 w 8372250"/>
                <a:gd name="connsiteY0" fmla="*/ 1226750 h 2818052"/>
                <a:gd name="connsiteX1" fmla="*/ 4285738 w 8372250"/>
                <a:gd name="connsiteY1" fmla="*/ 49406 h 2818052"/>
                <a:gd name="connsiteX2" fmla="*/ 7375135 w 8372250"/>
                <a:gd name="connsiteY2" fmla="*/ 325574 h 2818052"/>
                <a:gd name="connsiteX3" fmla="*/ 8365484 w 8372250"/>
                <a:gd name="connsiteY3" fmla="*/ 1382098 h 2818052"/>
                <a:gd name="connsiteX4" fmla="*/ 7364412 w 8372250"/>
                <a:gd name="connsiteY4" fmla="*/ 2715751 h 2818052"/>
                <a:gd name="connsiteX5" fmla="*/ 4199270 w 8372250"/>
                <a:gd name="connsiteY5" fmla="*/ 2604197 h 2818052"/>
                <a:gd name="connsiteX6" fmla="*/ 700003 w 8372250"/>
                <a:gd name="connsiteY6" fmla="*/ 1547952 h 2818052"/>
                <a:gd name="connsiteX7" fmla="*/ 310597 w 8372250"/>
                <a:gd name="connsiteY7" fmla="*/ 1226750 h 2818052"/>
                <a:gd name="connsiteX0" fmla="*/ 298337 w 8402175"/>
                <a:gd name="connsiteY0" fmla="*/ 1048646 h 2806816"/>
                <a:gd name="connsiteX1" fmla="*/ 4315663 w 8402175"/>
                <a:gd name="connsiteY1" fmla="*/ 38170 h 2806816"/>
                <a:gd name="connsiteX2" fmla="*/ 7405060 w 8402175"/>
                <a:gd name="connsiteY2" fmla="*/ 314338 h 2806816"/>
                <a:gd name="connsiteX3" fmla="*/ 8395409 w 8402175"/>
                <a:gd name="connsiteY3" fmla="*/ 1370862 h 2806816"/>
                <a:gd name="connsiteX4" fmla="*/ 7394337 w 8402175"/>
                <a:gd name="connsiteY4" fmla="*/ 2704515 h 2806816"/>
                <a:gd name="connsiteX5" fmla="*/ 4229195 w 8402175"/>
                <a:gd name="connsiteY5" fmla="*/ 2592961 h 2806816"/>
                <a:gd name="connsiteX6" fmla="*/ 729928 w 8402175"/>
                <a:gd name="connsiteY6" fmla="*/ 1536716 h 2806816"/>
                <a:gd name="connsiteX7" fmla="*/ 298337 w 8402175"/>
                <a:gd name="connsiteY7" fmla="*/ 1048646 h 2806816"/>
                <a:gd name="connsiteX0" fmla="*/ 0 w 8103838"/>
                <a:gd name="connsiteY0" fmla="*/ 1048646 h 2806816"/>
                <a:gd name="connsiteX1" fmla="*/ 4017326 w 8103838"/>
                <a:gd name="connsiteY1" fmla="*/ 38170 h 2806816"/>
                <a:gd name="connsiteX2" fmla="*/ 7106723 w 8103838"/>
                <a:gd name="connsiteY2" fmla="*/ 314338 h 2806816"/>
                <a:gd name="connsiteX3" fmla="*/ 8097072 w 8103838"/>
                <a:gd name="connsiteY3" fmla="*/ 1370862 h 2806816"/>
                <a:gd name="connsiteX4" fmla="*/ 7096000 w 8103838"/>
                <a:gd name="connsiteY4" fmla="*/ 2704515 h 2806816"/>
                <a:gd name="connsiteX5" fmla="*/ 3930858 w 8103838"/>
                <a:gd name="connsiteY5" fmla="*/ 2592961 h 2806816"/>
                <a:gd name="connsiteX6" fmla="*/ 431591 w 8103838"/>
                <a:gd name="connsiteY6" fmla="*/ 1536716 h 2806816"/>
                <a:gd name="connsiteX7" fmla="*/ 0 w 8103838"/>
                <a:gd name="connsiteY7" fmla="*/ 1048646 h 2806816"/>
                <a:gd name="connsiteX0" fmla="*/ 0 w 8110685"/>
                <a:gd name="connsiteY0" fmla="*/ 1048646 h 2734022"/>
                <a:gd name="connsiteX1" fmla="*/ 4017326 w 8110685"/>
                <a:gd name="connsiteY1" fmla="*/ 38170 h 2734022"/>
                <a:gd name="connsiteX2" fmla="*/ 7106723 w 8110685"/>
                <a:gd name="connsiteY2" fmla="*/ 314338 h 2734022"/>
                <a:gd name="connsiteX3" fmla="*/ 8097072 w 8110685"/>
                <a:gd name="connsiteY3" fmla="*/ 1370862 h 2734022"/>
                <a:gd name="connsiteX4" fmla="*/ 7644210 w 8110685"/>
                <a:gd name="connsiteY4" fmla="*/ 2419613 h 2734022"/>
                <a:gd name="connsiteX5" fmla="*/ 7096000 w 8110685"/>
                <a:gd name="connsiteY5" fmla="*/ 2704515 h 2734022"/>
                <a:gd name="connsiteX6" fmla="*/ 3930858 w 8110685"/>
                <a:gd name="connsiteY6" fmla="*/ 2592961 h 2734022"/>
                <a:gd name="connsiteX7" fmla="*/ 431591 w 8110685"/>
                <a:gd name="connsiteY7" fmla="*/ 1536716 h 2734022"/>
                <a:gd name="connsiteX8" fmla="*/ 0 w 8110685"/>
                <a:gd name="connsiteY8" fmla="*/ 1048646 h 2734022"/>
                <a:gd name="connsiteX0" fmla="*/ 0 w 8110685"/>
                <a:gd name="connsiteY0" fmla="*/ 1048646 h 2734022"/>
                <a:gd name="connsiteX1" fmla="*/ 4017326 w 8110685"/>
                <a:gd name="connsiteY1" fmla="*/ 38170 h 2734022"/>
                <a:gd name="connsiteX2" fmla="*/ 7106723 w 8110685"/>
                <a:gd name="connsiteY2" fmla="*/ 314338 h 2734022"/>
                <a:gd name="connsiteX3" fmla="*/ 8097072 w 8110685"/>
                <a:gd name="connsiteY3" fmla="*/ 1370862 h 2734022"/>
                <a:gd name="connsiteX4" fmla="*/ 7644210 w 8110685"/>
                <a:gd name="connsiteY4" fmla="*/ 2419613 h 2734022"/>
                <a:gd name="connsiteX5" fmla="*/ 7096000 w 8110685"/>
                <a:gd name="connsiteY5" fmla="*/ 2704515 h 2734022"/>
                <a:gd name="connsiteX6" fmla="*/ 3930858 w 8110685"/>
                <a:gd name="connsiteY6" fmla="*/ 2592961 h 2734022"/>
                <a:gd name="connsiteX7" fmla="*/ 431591 w 8110685"/>
                <a:gd name="connsiteY7" fmla="*/ 1536716 h 2734022"/>
                <a:gd name="connsiteX8" fmla="*/ 0 w 8110685"/>
                <a:gd name="connsiteY8" fmla="*/ 1048646 h 2734022"/>
                <a:gd name="connsiteX0" fmla="*/ 0 w 8097079"/>
                <a:gd name="connsiteY0" fmla="*/ 1048646 h 2734022"/>
                <a:gd name="connsiteX1" fmla="*/ 4017326 w 8097079"/>
                <a:gd name="connsiteY1" fmla="*/ 38170 h 2734022"/>
                <a:gd name="connsiteX2" fmla="*/ 7106723 w 8097079"/>
                <a:gd name="connsiteY2" fmla="*/ 314338 h 2734022"/>
                <a:gd name="connsiteX3" fmla="*/ 8097072 w 8097079"/>
                <a:gd name="connsiteY3" fmla="*/ 1370862 h 2734022"/>
                <a:gd name="connsiteX4" fmla="*/ 7096000 w 8097079"/>
                <a:gd name="connsiteY4" fmla="*/ 2704515 h 2734022"/>
                <a:gd name="connsiteX5" fmla="*/ 3930858 w 8097079"/>
                <a:gd name="connsiteY5" fmla="*/ 2592961 h 2734022"/>
                <a:gd name="connsiteX6" fmla="*/ 431591 w 8097079"/>
                <a:gd name="connsiteY6" fmla="*/ 1536716 h 2734022"/>
                <a:gd name="connsiteX7" fmla="*/ 0 w 8097079"/>
                <a:gd name="connsiteY7" fmla="*/ 1048646 h 2734022"/>
                <a:gd name="connsiteX0" fmla="*/ 0 w 8097079"/>
                <a:gd name="connsiteY0" fmla="*/ 1048646 h 2800907"/>
                <a:gd name="connsiteX1" fmla="*/ 4017326 w 8097079"/>
                <a:gd name="connsiteY1" fmla="*/ 38170 h 2800907"/>
                <a:gd name="connsiteX2" fmla="*/ 7106723 w 8097079"/>
                <a:gd name="connsiteY2" fmla="*/ 314338 h 2800907"/>
                <a:gd name="connsiteX3" fmla="*/ 8097072 w 8097079"/>
                <a:gd name="connsiteY3" fmla="*/ 1370862 h 2800907"/>
                <a:gd name="connsiteX4" fmla="*/ 7096000 w 8097079"/>
                <a:gd name="connsiteY4" fmla="*/ 2704515 h 2800907"/>
                <a:gd name="connsiteX5" fmla="*/ 3930858 w 8097079"/>
                <a:gd name="connsiteY5" fmla="*/ 2592961 h 2800907"/>
                <a:gd name="connsiteX6" fmla="*/ 431591 w 8097079"/>
                <a:gd name="connsiteY6" fmla="*/ 1536716 h 2800907"/>
                <a:gd name="connsiteX7" fmla="*/ 0 w 8097079"/>
                <a:gd name="connsiteY7" fmla="*/ 1048646 h 280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7079" h="2800907">
                  <a:moveTo>
                    <a:pt x="0" y="1048646"/>
                  </a:moveTo>
                  <a:cubicBezTo>
                    <a:pt x="597622" y="798888"/>
                    <a:pt x="2832872" y="160555"/>
                    <a:pt x="4017326" y="38170"/>
                  </a:cubicBezTo>
                  <a:cubicBezTo>
                    <a:pt x="5201780" y="-84215"/>
                    <a:pt x="6451412" y="109190"/>
                    <a:pt x="7106723" y="314338"/>
                  </a:cubicBezTo>
                  <a:cubicBezTo>
                    <a:pt x="7762034" y="519487"/>
                    <a:pt x="8098859" y="972499"/>
                    <a:pt x="8097072" y="1370862"/>
                  </a:cubicBezTo>
                  <a:cubicBezTo>
                    <a:pt x="8095285" y="1769225"/>
                    <a:pt x="7846127" y="2521688"/>
                    <a:pt x="7096000" y="2704515"/>
                  </a:cubicBezTo>
                  <a:cubicBezTo>
                    <a:pt x="6345873" y="2887342"/>
                    <a:pt x="5041593" y="2787594"/>
                    <a:pt x="3930858" y="2592961"/>
                  </a:cubicBezTo>
                  <a:cubicBezTo>
                    <a:pt x="2820123" y="2398328"/>
                    <a:pt x="1079703" y="1766290"/>
                    <a:pt x="431591" y="1536716"/>
                  </a:cubicBezTo>
                  <a:lnTo>
                    <a:pt x="0" y="1048646"/>
                  </a:lnTo>
                  <a:close/>
                </a:path>
              </a:pathLst>
            </a:custGeom>
            <a:gradFill>
              <a:gsLst>
                <a:gs pos="0">
                  <a:srgbClr val="0FA907"/>
                </a:gs>
                <a:gs pos="50000">
                  <a:srgbClr val="35BC10">
                    <a:lumMod val="69000"/>
                    <a:lumOff val="31000"/>
                  </a:srgbClr>
                </a:gs>
                <a:gs pos="100000">
                  <a:srgbClr val="0FA907"/>
                </a:gs>
              </a:gsLst>
              <a:lin ang="5400000" scaled="0"/>
            </a:gra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Wave 24"/>
            <p:cNvSpPr/>
            <p:nvPr/>
          </p:nvSpPr>
          <p:spPr>
            <a:xfrm rot="20279613">
              <a:off x="850408" y="4466667"/>
              <a:ext cx="4299670" cy="774603"/>
            </a:xfrm>
            <a:custGeom>
              <a:avLst/>
              <a:gdLst>
                <a:gd name="connsiteX0" fmla="*/ 0 w 1590132"/>
                <a:gd name="connsiteY0" fmla="*/ 20676 h 165406"/>
                <a:gd name="connsiteX1" fmla="*/ 1590132 w 1590132"/>
                <a:gd name="connsiteY1" fmla="*/ 20676 h 165406"/>
                <a:gd name="connsiteX2" fmla="*/ 1590132 w 1590132"/>
                <a:gd name="connsiteY2" fmla="*/ 144730 h 165406"/>
                <a:gd name="connsiteX3" fmla="*/ 0 w 1590132"/>
                <a:gd name="connsiteY3" fmla="*/ 144730 h 165406"/>
                <a:gd name="connsiteX4" fmla="*/ 0 w 1590132"/>
                <a:gd name="connsiteY4" fmla="*/ 20676 h 165406"/>
                <a:gd name="connsiteX0" fmla="*/ 0 w 1827632"/>
                <a:gd name="connsiteY0" fmla="*/ 12175 h 267520"/>
                <a:gd name="connsiteX1" fmla="*/ 1827632 w 1827632"/>
                <a:gd name="connsiteY1" fmla="*/ 123571 h 267520"/>
                <a:gd name="connsiteX2" fmla="*/ 1827632 w 1827632"/>
                <a:gd name="connsiteY2" fmla="*/ 247625 h 267520"/>
                <a:gd name="connsiteX3" fmla="*/ 237500 w 1827632"/>
                <a:gd name="connsiteY3" fmla="*/ 247625 h 267520"/>
                <a:gd name="connsiteX4" fmla="*/ 0 w 1827632"/>
                <a:gd name="connsiteY4" fmla="*/ 12175 h 267520"/>
                <a:gd name="connsiteX0" fmla="*/ 0 w 1827632"/>
                <a:gd name="connsiteY0" fmla="*/ 12175 h 267107"/>
                <a:gd name="connsiteX1" fmla="*/ 1827632 w 1827632"/>
                <a:gd name="connsiteY1" fmla="*/ 123571 h 267107"/>
                <a:gd name="connsiteX2" fmla="*/ 1827632 w 1827632"/>
                <a:gd name="connsiteY2" fmla="*/ 247625 h 267107"/>
                <a:gd name="connsiteX3" fmla="*/ 203022 w 1827632"/>
                <a:gd name="connsiteY3" fmla="*/ 243964 h 267107"/>
                <a:gd name="connsiteX4" fmla="*/ 0 w 1827632"/>
                <a:gd name="connsiteY4" fmla="*/ 12175 h 267107"/>
                <a:gd name="connsiteX0" fmla="*/ 0 w 1827632"/>
                <a:gd name="connsiteY0" fmla="*/ 101364 h 356296"/>
                <a:gd name="connsiteX1" fmla="*/ 661646 w 1827632"/>
                <a:gd name="connsiteY1" fmla="*/ 2727 h 356296"/>
                <a:gd name="connsiteX2" fmla="*/ 1827632 w 1827632"/>
                <a:gd name="connsiteY2" fmla="*/ 212760 h 356296"/>
                <a:gd name="connsiteX3" fmla="*/ 1827632 w 1827632"/>
                <a:gd name="connsiteY3" fmla="*/ 336814 h 356296"/>
                <a:gd name="connsiteX4" fmla="*/ 203022 w 1827632"/>
                <a:gd name="connsiteY4" fmla="*/ 333153 h 356296"/>
                <a:gd name="connsiteX5" fmla="*/ 0 w 1827632"/>
                <a:gd name="connsiteY5" fmla="*/ 101364 h 356296"/>
                <a:gd name="connsiteX0" fmla="*/ 0 w 1827632"/>
                <a:gd name="connsiteY0" fmla="*/ 101364 h 340937"/>
                <a:gd name="connsiteX1" fmla="*/ 661646 w 1827632"/>
                <a:gd name="connsiteY1" fmla="*/ 2727 h 340937"/>
                <a:gd name="connsiteX2" fmla="*/ 1827632 w 1827632"/>
                <a:gd name="connsiteY2" fmla="*/ 212760 h 340937"/>
                <a:gd name="connsiteX3" fmla="*/ 1827632 w 1827632"/>
                <a:gd name="connsiteY3" fmla="*/ 336814 h 340937"/>
                <a:gd name="connsiteX4" fmla="*/ 842041 w 1827632"/>
                <a:gd name="connsiteY4" fmla="*/ 255421 h 340937"/>
                <a:gd name="connsiteX5" fmla="*/ 203022 w 1827632"/>
                <a:gd name="connsiteY5" fmla="*/ 333153 h 340937"/>
                <a:gd name="connsiteX6" fmla="*/ 0 w 1827632"/>
                <a:gd name="connsiteY6" fmla="*/ 101364 h 340937"/>
                <a:gd name="connsiteX0" fmla="*/ 0 w 1827632"/>
                <a:gd name="connsiteY0" fmla="*/ 101364 h 496020"/>
                <a:gd name="connsiteX1" fmla="*/ 661646 w 1827632"/>
                <a:gd name="connsiteY1" fmla="*/ 2727 h 496020"/>
                <a:gd name="connsiteX2" fmla="*/ 1827632 w 1827632"/>
                <a:gd name="connsiteY2" fmla="*/ 212760 h 496020"/>
                <a:gd name="connsiteX3" fmla="*/ 1774003 w 1827632"/>
                <a:gd name="connsiteY3" fmla="*/ 494926 h 496020"/>
                <a:gd name="connsiteX4" fmla="*/ 842041 w 1827632"/>
                <a:gd name="connsiteY4" fmla="*/ 255421 h 496020"/>
                <a:gd name="connsiteX5" fmla="*/ 203022 w 1827632"/>
                <a:gd name="connsiteY5" fmla="*/ 333153 h 496020"/>
                <a:gd name="connsiteX6" fmla="*/ 0 w 1827632"/>
                <a:gd name="connsiteY6" fmla="*/ 101364 h 496020"/>
                <a:gd name="connsiteX0" fmla="*/ 0 w 1827632"/>
                <a:gd name="connsiteY0" fmla="*/ 101364 h 494926"/>
                <a:gd name="connsiteX1" fmla="*/ 661646 w 1827632"/>
                <a:gd name="connsiteY1" fmla="*/ 2727 h 494926"/>
                <a:gd name="connsiteX2" fmla="*/ 1827632 w 1827632"/>
                <a:gd name="connsiteY2" fmla="*/ 212760 h 494926"/>
                <a:gd name="connsiteX3" fmla="*/ 1774003 w 1827632"/>
                <a:gd name="connsiteY3" fmla="*/ 494926 h 494926"/>
                <a:gd name="connsiteX4" fmla="*/ 842041 w 1827632"/>
                <a:gd name="connsiteY4" fmla="*/ 255421 h 494926"/>
                <a:gd name="connsiteX5" fmla="*/ 203022 w 1827632"/>
                <a:gd name="connsiteY5" fmla="*/ 333153 h 494926"/>
                <a:gd name="connsiteX6" fmla="*/ 0 w 1827632"/>
                <a:gd name="connsiteY6" fmla="*/ 101364 h 494926"/>
                <a:gd name="connsiteX0" fmla="*/ 0 w 1813172"/>
                <a:gd name="connsiteY0" fmla="*/ 101364 h 494926"/>
                <a:gd name="connsiteX1" fmla="*/ 661646 w 1813172"/>
                <a:gd name="connsiteY1" fmla="*/ 2727 h 494926"/>
                <a:gd name="connsiteX2" fmla="*/ 1813172 w 1813172"/>
                <a:gd name="connsiteY2" fmla="*/ 299377 h 494926"/>
                <a:gd name="connsiteX3" fmla="*/ 1774003 w 1813172"/>
                <a:gd name="connsiteY3" fmla="*/ 494926 h 494926"/>
                <a:gd name="connsiteX4" fmla="*/ 842041 w 1813172"/>
                <a:gd name="connsiteY4" fmla="*/ 255421 h 494926"/>
                <a:gd name="connsiteX5" fmla="*/ 203022 w 1813172"/>
                <a:gd name="connsiteY5" fmla="*/ 333153 h 494926"/>
                <a:gd name="connsiteX6" fmla="*/ 0 w 1813172"/>
                <a:gd name="connsiteY6" fmla="*/ 101364 h 494926"/>
                <a:gd name="connsiteX0" fmla="*/ 0 w 1813172"/>
                <a:gd name="connsiteY0" fmla="*/ 101364 h 494926"/>
                <a:gd name="connsiteX1" fmla="*/ 661646 w 1813172"/>
                <a:gd name="connsiteY1" fmla="*/ 2727 h 494926"/>
                <a:gd name="connsiteX2" fmla="*/ 1241475 w 1813172"/>
                <a:gd name="connsiteY2" fmla="*/ 93239 h 494926"/>
                <a:gd name="connsiteX3" fmla="*/ 1813172 w 1813172"/>
                <a:gd name="connsiteY3" fmla="*/ 299377 h 494926"/>
                <a:gd name="connsiteX4" fmla="*/ 1774003 w 1813172"/>
                <a:gd name="connsiteY4" fmla="*/ 494926 h 494926"/>
                <a:gd name="connsiteX5" fmla="*/ 842041 w 1813172"/>
                <a:gd name="connsiteY5" fmla="*/ 255421 h 494926"/>
                <a:gd name="connsiteX6" fmla="*/ 203022 w 1813172"/>
                <a:gd name="connsiteY6" fmla="*/ 333153 h 494926"/>
                <a:gd name="connsiteX7" fmla="*/ 0 w 1813172"/>
                <a:gd name="connsiteY7" fmla="*/ 101364 h 494926"/>
                <a:gd name="connsiteX0" fmla="*/ 0 w 1813172"/>
                <a:gd name="connsiteY0" fmla="*/ 101364 h 494926"/>
                <a:gd name="connsiteX1" fmla="*/ 661646 w 1813172"/>
                <a:gd name="connsiteY1" fmla="*/ 2727 h 494926"/>
                <a:gd name="connsiteX2" fmla="*/ 1241475 w 1813172"/>
                <a:gd name="connsiteY2" fmla="*/ 93239 h 494926"/>
                <a:gd name="connsiteX3" fmla="*/ 1813172 w 1813172"/>
                <a:gd name="connsiteY3" fmla="*/ 299377 h 494926"/>
                <a:gd name="connsiteX4" fmla="*/ 1777924 w 1813172"/>
                <a:gd name="connsiteY4" fmla="*/ 443604 h 494926"/>
                <a:gd name="connsiteX5" fmla="*/ 1774003 w 1813172"/>
                <a:gd name="connsiteY5" fmla="*/ 494926 h 494926"/>
                <a:gd name="connsiteX6" fmla="*/ 842041 w 1813172"/>
                <a:gd name="connsiteY6" fmla="*/ 255421 h 494926"/>
                <a:gd name="connsiteX7" fmla="*/ 203022 w 1813172"/>
                <a:gd name="connsiteY7" fmla="*/ 333153 h 494926"/>
                <a:gd name="connsiteX8" fmla="*/ 0 w 1813172"/>
                <a:gd name="connsiteY8" fmla="*/ 101364 h 494926"/>
                <a:gd name="connsiteX0" fmla="*/ 0 w 1813172"/>
                <a:gd name="connsiteY0" fmla="*/ 101364 h 494926"/>
                <a:gd name="connsiteX1" fmla="*/ 661646 w 1813172"/>
                <a:gd name="connsiteY1" fmla="*/ 2727 h 494926"/>
                <a:gd name="connsiteX2" fmla="*/ 1241475 w 1813172"/>
                <a:gd name="connsiteY2" fmla="*/ 93239 h 494926"/>
                <a:gd name="connsiteX3" fmla="*/ 1813172 w 1813172"/>
                <a:gd name="connsiteY3" fmla="*/ 299377 h 494926"/>
                <a:gd name="connsiteX4" fmla="*/ 1801307 w 1813172"/>
                <a:gd name="connsiteY4" fmla="*/ 334910 h 494926"/>
                <a:gd name="connsiteX5" fmla="*/ 1777924 w 1813172"/>
                <a:gd name="connsiteY5" fmla="*/ 443604 h 494926"/>
                <a:gd name="connsiteX6" fmla="*/ 1774003 w 1813172"/>
                <a:gd name="connsiteY6" fmla="*/ 494926 h 494926"/>
                <a:gd name="connsiteX7" fmla="*/ 842041 w 1813172"/>
                <a:gd name="connsiteY7" fmla="*/ 255421 h 494926"/>
                <a:gd name="connsiteX8" fmla="*/ 203022 w 1813172"/>
                <a:gd name="connsiteY8" fmla="*/ 333153 h 494926"/>
                <a:gd name="connsiteX9" fmla="*/ 0 w 1813172"/>
                <a:gd name="connsiteY9" fmla="*/ 101364 h 494926"/>
                <a:gd name="connsiteX0" fmla="*/ 0 w 2257593"/>
                <a:gd name="connsiteY0" fmla="*/ 101364 h 494926"/>
                <a:gd name="connsiteX1" fmla="*/ 661646 w 2257593"/>
                <a:gd name="connsiteY1" fmla="*/ 2727 h 494926"/>
                <a:gd name="connsiteX2" fmla="*/ 1241475 w 2257593"/>
                <a:gd name="connsiteY2" fmla="*/ 93239 h 494926"/>
                <a:gd name="connsiteX3" fmla="*/ 1813172 w 2257593"/>
                <a:gd name="connsiteY3" fmla="*/ 299377 h 494926"/>
                <a:gd name="connsiteX4" fmla="*/ 2257593 w 2257593"/>
                <a:gd name="connsiteY4" fmla="*/ 349808 h 494926"/>
                <a:gd name="connsiteX5" fmla="*/ 1777924 w 2257593"/>
                <a:gd name="connsiteY5" fmla="*/ 443604 h 494926"/>
                <a:gd name="connsiteX6" fmla="*/ 1774003 w 2257593"/>
                <a:gd name="connsiteY6" fmla="*/ 494926 h 494926"/>
                <a:gd name="connsiteX7" fmla="*/ 842041 w 2257593"/>
                <a:gd name="connsiteY7" fmla="*/ 255421 h 494926"/>
                <a:gd name="connsiteX8" fmla="*/ 203022 w 2257593"/>
                <a:gd name="connsiteY8" fmla="*/ 333153 h 494926"/>
                <a:gd name="connsiteX9" fmla="*/ 0 w 2257593"/>
                <a:gd name="connsiteY9" fmla="*/ 101364 h 494926"/>
                <a:gd name="connsiteX0" fmla="*/ 0 w 2338123"/>
                <a:gd name="connsiteY0" fmla="*/ 101364 h 582687"/>
                <a:gd name="connsiteX1" fmla="*/ 661646 w 2338123"/>
                <a:gd name="connsiteY1" fmla="*/ 2727 h 582687"/>
                <a:gd name="connsiteX2" fmla="*/ 1241475 w 2338123"/>
                <a:gd name="connsiteY2" fmla="*/ 93239 h 582687"/>
                <a:gd name="connsiteX3" fmla="*/ 1813172 w 2338123"/>
                <a:gd name="connsiteY3" fmla="*/ 299377 h 582687"/>
                <a:gd name="connsiteX4" fmla="*/ 2257593 w 2338123"/>
                <a:gd name="connsiteY4" fmla="*/ 349808 h 582687"/>
                <a:gd name="connsiteX5" fmla="*/ 2338123 w 2338123"/>
                <a:gd name="connsiteY5" fmla="*/ 582687 h 582687"/>
                <a:gd name="connsiteX6" fmla="*/ 1774003 w 2338123"/>
                <a:gd name="connsiteY6" fmla="*/ 494926 h 582687"/>
                <a:gd name="connsiteX7" fmla="*/ 842041 w 2338123"/>
                <a:gd name="connsiteY7" fmla="*/ 255421 h 582687"/>
                <a:gd name="connsiteX8" fmla="*/ 203022 w 2338123"/>
                <a:gd name="connsiteY8" fmla="*/ 333153 h 582687"/>
                <a:gd name="connsiteX9" fmla="*/ 0 w 2338123"/>
                <a:gd name="connsiteY9" fmla="*/ 101364 h 582687"/>
                <a:gd name="connsiteX0" fmla="*/ 0 w 2338123"/>
                <a:gd name="connsiteY0" fmla="*/ 101364 h 582687"/>
                <a:gd name="connsiteX1" fmla="*/ 661646 w 2338123"/>
                <a:gd name="connsiteY1" fmla="*/ 2727 h 582687"/>
                <a:gd name="connsiteX2" fmla="*/ 1241475 w 2338123"/>
                <a:gd name="connsiteY2" fmla="*/ 93239 h 582687"/>
                <a:gd name="connsiteX3" fmla="*/ 1813172 w 2338123"/>
                <a:gd name="connsiteY3" fmla="*/ 299377 h 582687"/>
                <a:gd name="connsiteX4" fmla="*/ 2257593 w 2338123"/>
                <a:gd name="connsiteY4" fmla="*/ 349808 h 582687"/>
                <a:gd name="connsiteX5" fmla="*/ 2338123 w 2338123"/>
                <a:gd name="connsiteY5" fmla="*/ 582687 h 582687"/>
                <a:gd name="connsiteX6" fmla="*/ 2042762 w 2338123"/>
                <a:gd name="connsiteY6" fmla="*/ 576326 h 582687"/>
                <a:gd name="connsiteX7" fmla="*/ 1774003 w 2338123"/>
                <a:gd name="connsiteY7" fmla="*/ 494926 h 582687"/>
                <a:gd name="connsiteX8" fmla="*/ 842041 w 2338123"/>
                <a:gd name="connsiteY8" fmla="*/ 255421 h 582687"/>
                <a:gd name="connsiteX9" fmla="*/ 203022 w 2338123"/>
                <a:gd name="connsiteY9" fmla="*/ 333153 h 582687"/>
                <a:gd name="connsiteX10" fmla="*/ 0 w 2338123"/>
                <a:gd name="connsiteY10" fmla="*/ 101364 h 582687"/>
                <a:gd name="connsiteX0" fmla="*/ 0 w 2338123"/>
                <a:gd name="connsiteY0" fmla="*/ 101364 h 582687"/>
                <a:gd name="connsiteX1" fmla="*/ 661646 w 2338123"/>
                <a:gd name="connsiteY1" fmla="*/ 2727 h 582687"/>
                <a:gd name="connsiteX2" fmla="*/ 1241475 w 2338123"/>
                <a:gd name="connsiteY2" fmla="*/ 93239 h 582687"/>
                <a:gd name="connsiteX3" fmla="*/ 1813172 w 2338123"/>
                <a:gd name="connsiteY3" fmla="*/ 299377 h 582687"/>
                <a:gd name="connsiteX4" fmla="*/ 2059466 w 2338123"/>
                <a:gd name="connsiteY4" fmla="*/ 357059 h 582687"/>
                <a:gd name="connsiteX5" fmla="*/ 2257593 w 2338123"/>
                <a:gd name="connsiteY5" fmla="*/ 349808 h 582687"/>
                <a:gd name="connsiteX6" fmla="*/ 2338123 w 2338123"/>
                <a:gd name="connsiteY6" fmla="*/ 582687 h 582687"/>
                <a:gd name="connsiteX7" fmla="*/ 2042762 w 2338123"/>
                <a:gd name="connsiteY7" fmla="*/ 576326 h 582687"/>
                <a:gd name="connsiteX8" fmla="*/ 1774003 w 2338123"/>
                <a:gd name="connsiteY8" fmla="*/ 494926 h 582687"/>
                <a:gd name="connsiteX9" fmla="*/ 842041 w 2338123"/>
                <a:gd name="connsiteY9" fmla="*/ 255421 h 582687"/>
                <a:gd name="connsiteX10" fmla="*/ 203022 w 2338123"/>
                <a:gd name="connsiteY10" fmla="*/ 333153 h 582687"/>
                <a:gd name="connsiteX11" fmla="*/ 0 w 2338123"/>
                <a:gd name="connsiteY11" fmla="*/ 101364 h 582687"/>
                <a:gd name="connsiteX0" fmla="*/ 0 w 2336430"/>
                <a:gd name="connsiteY0" fmla="*/ 101364 h 578691"/>
                <a:gd name="connsiteX1" fmla="*/ 661646 w 2336430"/>
                <a:gd name="connsiteY1" fmla="*/ 2727 h 578691"/>
                <a:gd name="connsiteX2" fmla="*/ 1241475 w 2336430"/>
                <a:gd name="connsiteY2" fmla="*/ 93239 h 578691"/>
                <a:gd name="connsiteX3" fmla="*/ 1813172 w 2336430"/>
                <a:gd name="connsiteY3" fmla="*/ 299377 h 578691"/>
                <a:gd name="connsiteX4" fmla="*/ 2059466 w 2336430"/>
                <a:gd name="connsiteY4" fmla="*/ 357059 h 578691"/>
                <a:gd name="connsiteX5" fmla="*/ 2257593 w 2336430"/>
                <a:gd name="connsiteY5" fmla="*/ 349808 h 578691"/>
                <a:gd name="connsiteX6" fmla="*/ 2336430 w 2336430"/>
                <a:gd name="connsiteY6" fmla="*/ 561455 h 578691"/>
                <a:gd name="connsiteX7" fmla="*/ 2042762 w 2336430"/>
                <a:gd name="connsiteY7" fmla="*/ 576326 h 578691"/>
                <a:gd name="connsiteX8" fmla="*/ 1774003 w 2336430"/>
                <a:gd name="connsiteY8" fmla="*/ 494926 h 578691"/>
                <a:gd name="connsiteX9" fmla="*/ 842041 w 2336430"/>
                <a:gd name="connsiteY9" fmla="*/ 255421 h 578691"/>
                <a:gd name="connsiteX10" fmla="*/ 203022 w 2336430"/>
                <a:gd name="connsiteY10" fmla="*/ 333153 h 578691"/>
                <a:gd name="connsiteX11" fmla="*/ 0 w 2336430"/>
                <a:gd name="connsiteY11" fmla="*/ 101364 h 578691"/>
                <a:gd name="connsiteX0" fmla="*/ 0 w 2336430"/>
                <a:gd name="connsiteY0" fmla="*/ 101364 h 578691"/>
                <a:gd name="connsiteX1" fmla="*/ 661646 w 2336430"/>
                <a:gd name="connsiteY1" fmla="*/ 2727 h 578691"/>
                <a:gd name="connsiteX2" fmla="*/ 1241475 w 2336430"/>
                <a:gd name="connsiteY2" fmla="*/ 93239 h 578691"/>
                <a:gd name="connsiteX3" fmla="*/ 1813172 w 2336430"/>
                <a:gd name="connsiteY3" fmla="*/ 299377 h 578691"/>
                <a:gd name="connsiteX4" fmla="*/ 2059466 w 2336430"/>
                <a:gd name="connsiteY4" fmla="*/ 357059 h 578691"/>
                <a:gd name="connsiteX5" fmla="*/ 2257593 w 2336430"/>
                <a:gd name="connsiteY5" fmla="*/ 349808 h 578691"/>
                <a:gd name="connsiteX6" fmla="*/ 2290948 w 2336430"/>
                <a:gd name="connsiteY6" fmla="*/ 419794 h 578691"/>
                <a:gd name="connsiteX7" fmla="*/ 2336430 w 2336430"/>
                <a:gd name="connsiteY7" fmla="*/ 561455 h 578691"/>
                <a:gd name="connsiteX8" fmla="*/ 2042762 w 2336430"/>
                <a:gd name="connsiteY8" fmla="*/ 576326 h 578691"/>
                <a:gd name="connsiteX9" fmla="*/ 1774003 w 2336430"/>
                <a:gd name="connsiteY9" fmla="*/ 494926 h 578691"/>
                <a:gd name="connsiteX10" fmla="*/ 842041 w 2336430"/>
                <a:gd name="connsiteY10" fmla="*/ 255421 h 578691"/>
                <a:gd name="connsiteX11" fmla="*/ 203022 w 2336430"/>
                <a:gd name="connsiteY11" fmla="*/ 333153 h 578691"/>
                <a:gd name="connsiteX12" fmla="*/ 0 w 2336430"/>
                <a:gd name="connsiteY12" fmla="*/ 101364 h 578691"/>
                <a:gd name="connsiteX0" fmla="*/ 0 w 2336430"/>
                <a:gd name="connsiteY0" fmla="*/ 101364 h 578691"/>
                <a:gd name="connsiteX1" fmla="*/ 661646 w 2336430"/>
                <a:gd name="connsiteY1" fmla="*/ 2727 h 578691"/>
                <a:gd name="connsiteX2" fmla="*/ 1241475 w 2336430"/>
                <a:gd name="connsiteY2" fmla="*/ 93239 h 578691"/>
                <a:gd name="connsiteX3" fmla="*/ 1813172 w 2336430"/>
                <a:gd name="connsiteY3" fmla="*/ 299377 h 578691"/>
                <a:gd name="connsiteX4" fmla="*/ 2059466 w 2336430"/>
                <a:gd name="connsiteY4" fmla="*/ 357059 h 578691"/>
                <a:gd name="connsiteX5" fmla="*/ 2257593 w 2336430"/>
                <a:gd name="connsiteY5" fmla="*/ 349808 h 578691"/>
                <a:gd name="connsiteX6" fmla="*/ 2290948 w 2336430"/>
                <a:gd name="connsiteY6" fmla="*/ 419794 h 578691"/>
                <a:gd name="connsiteX7" fmla="*/ 2324212 w 2336430"/>
                <a:gd name="connsiteY7" fmla="*/ 515426 h 578691"/>
                <a:gd name="connsiteX8" fmla="*/ 2336430 w 2336430"/>
                <a:gd name="connsiteY8" fmla="*/ 561455 h 578691"/>
                <a:gd name="connsiteX9" fmla="*/ 2042762 w 2336430"/>
                <a:gd name="connsiteY9" fmla="*/ 576326 h 578691"/>
                <a:gd name="connsiteX10" fmla="*/ 1774003 w 2336430"/>
                <a:gd name="connsiteY10" fmla="*/ 494926 h 578691"/>
                <a:gd name="connsiteX11" fmla="*/ 842041 w 2336430"/>
                <a:gd name="connsiteY11" fmla="*/ 255421 h 578691"/>
                <a:gd name="connsiteX12" fmla="*/ 203022 w 2336430"/>
                <a:gd name="connsiteY12" fmla="*/ 333153 h 578691"/>
                <a:gd name="connsiteX13" fmla="*/ 0 w 2336430"/>
                <a:gd name="connsiteY13" fmla="*/ 101364 h 578691"/>
                <a:gd name="connsiteX0" fmla="*/ 0 w 3498952"/>
                <a:gd name="connsiteY0" fmla="*/ 101364 h 578691"/>
                <a:gd name="connsiteX1" fmla="*/ 661646 w 3498952"/>
                <a:gd name="connsiteY1" fmla="*/ 2727 h 578691"/>
                <a:gd name="connsiteX2" fmla="*/ 1241475 w 3498952"/>
                <a:gd name="connsiteY2" fmla="*/ 93239 h 578691"/>
                <a:gd name="connsiteX3" fmla="*/ 1813172 w 3498952"/>
                <a:gd name="connsiteY3" fmla="*/ 299377 h 578691"/>
                <a:gd name="connsiteX4" fmla="*/ 2059466 w 3498952"/>
                <a:gd name="connsiteY4" fmla="*/ 357059 h 578691"/>
                <a:gd name="connsiteX5" fmla="*/ 2257593 w 3498952"/>
                <a:gd name="connsiteY5" fmla="*/ 349808 h 578691"/>
                <a:gd name="connsiteX6" fmla="*/ 3498952 w 3498952"/>
                <a:gd name="connsiteY6" fmla="*/ 188872 h 578691"/>
                <a:gd name="connsiteX7" fmla="*/ 2324212 w 3498952"/>
                <a:gd name="connsiteY7" fmla="*/ 515426 h 578691"/>
                <a:gd name="connsiteX8" fmla="*/ 2336430 w 3498952"/>
                <a:gd name="connsiteY8" fmla="*/ 561455 h 578691"/>
                <a:gd name="connsiteX9" fmla="*/ 2042762 w 3498952"/>
                <a:gd name="connsiteY9" fmla="*/ 576326 h 578691"/>
                <a:gd name="connsiteX10" fmla="*/ 1774003 w 3498952"/>
                <a:gd name="connsiteY10" fmla="*/ 494926 h 578691"/>
                <a:gd name="connsiteX11" fmla="*/ 842041 w 3498952"/>
                <a:gd name="connsiteY11" fmla="*/ 255421 h 578691"/>
                <a:gd name="connsiteX12" fmla="*/ 203022 w 3498952"/>
                <a:gd name="connsiteY12" fmla="*/ 333153 h 578691"/>
                <a:gd name="connsiteX13" fmla="*/ 0 w 3498952"/>
                <a:gd name="connsiteY13" fmla="*/ 101364 h 578691"/>
                <a:gd name="connsiteX0" fmla="*/ 0 w 3696253"/>
                <a:gd name="connsiteY0" fmla="*/ 101364 h 578691"/>
                <a:gd name="connsiteX1" fmla="*/ 661646 w 3696253"/>
                <a:gd name="connsiteY1" fmla="*/ 2727 h 578691"/>
                <a:gd name="connsiteX2" fmla="*/ 1241475 w 3696253"/>
                <a:gd name="connsiteY2" fmla="*/ 93239 h 578691"/>
                <a:gd name="connsiteX3" fmla="*/ 1813172 w 3696253"/>
                <a:gd name="connsiteY3" fmla="*/ 299377 h 578691"/>
                <a:gd name="connsiteX4" fmla="*/ 2059466 w 3696253"/>
                <a:gd name="connsiteY4" fmla="*/ 357059 h 578691"/>
                <a:gd name="connsiteX5" fmla="*/ 2257593 w 3696253"/>
                <a:gd name="connsiteY5" fmla="*/ 349808 h 578691"/>
                <a:gd name="connsiteX6" fmla="*/ 3498952 w 3696253"/>
                <a:gd name="connsiteY6" fmla="*/ 188872 h 578691"/>
                <a:gd name="connsiteX7" fmla="*/ 3696253 w 3696253"/>
                <a:gd name="connsiteY7" fmla="*/ 412441 h 578691"/>
                <a:gd name="connsiteX8" fmla="*/ 2336430 w 3696253"/>
                <a:gd name="connsiteY8" fmla="*/ 561455 h 578691"/>
                <a:gd name="connsiteX9" fmla="*/ 2042762 w 3696253"/>
                <a:gd name="connsiteY9" fmla="*/ 576326 h 578691"/>
                <a:gd name="connsiteX10" fmla="*/ 1774003 w 3696253"/>
                <a:gd name="connsiteY10" fmla="*/ 494926 h 578691"/>
                <a:gd name="connsiteX11" fmla="*/ 842041 w 3696253"/>
                <a:gd name="connsiteY11" fmla="*/ 255421 h 578691"/>
                <a:gd name="connsiteX12" fmla="*/ 203022 w 3696253"/>
                <a:gd name="connsiteY12" fmla="*/ 333153 h 578691"/>
                <a:gd name="connsiteX13" fmla="*/ 0 w 3696253"/>
                <a:gd name="connsiteY13" fmla="*/ 101364 h 578691"/>
                <a:gd name="connsiteX0" fmla="*/ 0 w 3988024"/>
                <a:gd name="connsiteY0" fmla="*/ 101364 h 578691"/>
                <a:gd name="connsiteX1" fmla="*/ 661646 w 3988024"/>
                <a:gd name="connsiteY1" fmla="*/ 2727 h 578691"/>
                <a:gd name="connsiteX2" fmla="*/ 1241475 w 3988024"/>
                <a:gd name="connsiteY2" fmla="*/ 93239 h 578691"/>
                <a:gd name="connsiteX3" fmla="*/ 1813172 w 3988024"/>
                <a:gd name="connsiteY3" fmla="*/ 299377 h 578691"/>
                <a:gd name="connsiteX4" fmla="*/ 2059466 w 3988024"/>
                <a:gd name="connsiteY4" fmla="*/ 357059 h 578691"/>
                <a:gd name="connsiteX5" fmla="*/ 2257593 w 3988024"/>
                <a:gd name="connsiteY5" fmla="*/ 349808 h 578691"/>
                <a:gd name="connsiteX6" fmla="*/ 3988024 w 3988024"/>
                <a:gd name="connsiteY6" fmla="*/ 186201 h 578691"/>
                <a:gd name="connsiteX7" fmla="*/ 3696253 w 3988024"/>
                <a:gd name="connsiteY7" fmla="*/ 412441 h 578691"/>
                <a:gd name="connsiteX8" fmla="*/ 2336430 w 3988024"/>
                <a:gd name="connsiteY8" fmla="*/ 561455 h 578691"/>
                <a:gd name="connsiteX9" fmla="*/ 2042762 w 3988024"/>
                <a:gd name="connsiteY9" fmla="*/ 576326 h 578691"/>
                <a:gd name="connsiteX10" fmla="*/ 1774003 w 3988024"/>
                <a:gd name="connsiteY10" fmla="*/ 494926 h 578691"/>
                <a:gd name="connsiteX11" fmla="*/ 842041 w 3988024"/>
                <a:gd name="connsiteY11" fmla="*/ 255421 h 578691"/>
                <a:gd name="connsiteX12" fmla="*/ 203022 w 3988024"/>
                <a:gd name="connsiteY12" fmla="*/ 333153 h 578691"/>
                <a:gd name="connsiteX13" fmla="*/ 0 w 3988024"/>
                <a:gd name="connsiteY13" fmla="*/ 101364 h 578691"/>
                <a:gd name="connsiteX0" fmla="*/ 0 w 4110098"/>
                <a:gd name="connsiteY0" fmla="*/ 101364 h 672161"/>
                <a:gd name="connsiteX1" fmla="*/ 661646 w 4110098"/>
                <a:gd name="connsiteY1" fmla="*/ 2727 h 672161"/>
                <a:gd name="connsiteX2" fmla="*/ 1241475 w 4110098"/>
                <a:gd name="connsiteY2" fmla="*/ 93239 h 672161"/>
                <a:gd name="connsiteX3" fmla="*/ 1813172 w 4110098"/>
                <a:gd name="connsiteY3" fmla="*/ 299377 h 672161"/>
                <a:gd name="connsiteX4" fmla="*/ 2059466 w 4110098"/>
                <a:gd name="connsiteY4" fmla="*/ 357059 h 672161"/>
                <a:gd name="connsiteX5" fmla="*/ 2257593 w 4110098"/>
                <a:gd name="connsiteY5" fmla="*/ 349808 h 672161"/>
                <a:gd name="connsiteX6" fmla="*/ 3988024 w 4110098"/>
                <a:gd name="connsiteY6" fmla="*/ 186201 h 672161"/>
                <a:gd name="connsiteX7" fmla="*/ 4110098 w 4110098"/>
                <a:gd name="connsiteY7" fmla="*/ 672161 h 672161"/>
                <a:gd name="connsiteX8" fmla="*/ 2336430 w 4110098"/>
                <a:gd name="connsiteY8" fmla="*/ 561455 h 672161"/>
                <a:gd name="connsiteX9" fmla="*/ 2042762 w 4110098"/>
                <a:gd name="connsiteY9" fmla="*/ 576326 h 672161"/>
                <a:gd name="connsiteX10" fmla="*/ 1774003 w 4110098"/>
                <a:gd name="connsiteY10" fmla="*/ 494926 h 672161"/>
                <a:gd name="connsiteX11" fmla="*/ 842041 w 4110098"/>
                <a:gd name="connsiteY11" fmla="*/ 255421 h 672161"/>
                <a:gd name="connsiteX12" fmla="*/ 203022 w 4110098"/>
                <a:gd name="connsiteY12" fmla="*/ 333153 h 672161"/>
                <a:gd name="connsiteX13" fmla="*/ 0 w 4110098"/>
                <a:gd name="connsiteY13" fmla="*/ 101364 h 672161"/>
                <a:gd name="connsiteX0" fmla="*/ 0 w 4110098"/>
                <a:gd name="connsiteY0" fmla="*/ 101364 h 672161"/>
                <a:gd name="connsiteX1" fmla="*/ 661646 w 4110098"/>
                <a:gd name="connsiteY1" fmla="*/ 2727 h 672161"/>
                <a:gd name="connsiteX2" fmla="*/ 1241475 w 4110098"/>
                <a:gd name="connsiteY2" fmla="*/ 93239 h 672161"/>
                <a:gd name="connsiteX3" fmla="*/ 1813172 w 4110098"/>
                <a:gd name="connsiteY3" fmla="*/ 299377 h 672161"/>
                <a:gd name="connsiteX4" fmla="*/ 2059466 w 4110098"/>
                <a:gd name="connsiteY4" fmla="*/ 357059 h 672161"/>
                <a:gd name="connsiteX5" fmla="*/ 2257593 w 4110098"/>
                <a:gd name="connsiteY5" fmla="*/ 349808 h 672161"/>
                <a:gd name="connsiteX6" fmla="*/ 3988024 w 4110098"/>
                <a:gd name="connsiteY6" fmla="*/ 186201 h 672161"/>
                <a:gd name="connsiteX7" fmla="*/ 4110098 w 4110098"/>
                <a:gd name="connsiteY7" fmla="*/ 672161 h 672161"/>
                <a:gd name="connsiteX8" fmla="*/ 2895007 w 4110098"/>
                <a:gd name="connsiteY8" fmla="*/ 412226 h 672161"/>
                <a:gd name="connsiteX9" fmla="*/ 2336430 w 4110098"/>
                <a:gd name="connsiteY9" fmla="*/ 561455 h 672161"/>
                <a:gd name="connsiteX10" fmla="*/ 2042762 w 4110098"/>
                <a:gd name="connsiteY10" fmla="*/ 576326 h 672161"/>
                <a:gd name="connsiteX11" fmla="*/ 1774003 w 4110098"/>
                <a:gd name="connsiteY11" fmla="*/ 494926 h 672161"/>
                <a:gd name="connsiteX12" fmla="*/ 842041 w 4110098"/>
                <a:gd name="connsiteY12" fmla="*/ 255421 h 672161"/>
                <a:gd name="connsiteX13" fmla="*/ 203022 w 4110098"/>
                <a:gd name="connsiteY13" fmla="*/ 333153 h 672161"/>
                <a:gd name="connsiteX14" fmla="*/ 0 w 4110098"/>
                <a:gd name="connsiteY14" fmla="*/ 101364 h 672161"/>
                <a:gd name="connsiteX0" fmla="*/ 0 w 4110098"/>
                <a:gd name="connsiteY0" fmla="*/ 101364 h 678674"/>
                <a:gd name="connsiteX1" fmla="*/ 661646 w 4110098"/>
                <a:gd name="connsiteY1" fmla="*/ 2727 h 678674"/>
                <a:gd name="connsiteX2" fmla="*/ 1241475 w 4110098"/>
                <a:gd name="connsiteY2" fmla="*/ 93239 h 678674"/>
                <a:gd name="connsiteX3" fmla="*/ 1813172 w 4110098"/>
                <a:gd name="connsiteY3" fmla="*/ 299377 h 678674"/>
                <a:gd name="connsiteX4" fmla="*/ 2059466 w 4110098"/>
                <a:gd name="connsiteY4" fmla="*/ 357059 h 678674"/>
                <a:gd name="connsiteX5" fmla="*/ 2257593 w 4110098"/>
                <a:gd name="connsiteY5" fmla="*/ 349808 h 678674"/>
                <a:gd name="connsiteX6" fmla="*/ 3988024 w 4110098"/>
                <a:gd name="connsiteY6" fmla="*/ 186201 h 678674"/>
                <a:gd name="connsiteX7" fmla="*/ 4110098 w 4110098"/>
                <a:gd name="connsiteY7" fmla="*/ 672161 h 678674"/>
                <a:gd name="connsiteX8" fmla="*/ 3500941 w 4110098"/>
                <a:gd name="connsiteY8" fmla="*/ 374598 h 678674"/>
                <a:gd name="connsiteX9" fmla="*/ 2895007 w 4110098"/>
                <a:gd name="connsiteY9" fmla="*/ 412226 h 678674"/>
                <a:gd name="connsiteX10" fmla="*/ 2336430 w 4110098"/>
                <a:gd name="connsiteY10" fmla="*/ 561455 h 678674"/>
                <a:gd name="connsiteX11" fmla="*/ 2042762 w 4110098"/>
                <a:gd name="connsiteY11" fmla="*/ 576326 h 678674"/>
                <a:gd name="connsiteX12" fmla="*/ 1774003 w 4110098"/>
                <a:gd name="connsiteY12" fmla="*/ 494926 h 678674"/>
                <a:gd name="connsiteX13" fmla="*/ 842041 w 4110098"/>
                <a:gd name="connsiteY13" fmla="*/ 255421 h 678674"/>
                <a:gd name="connsiteX14" fmla="*/ 203022 w 4110098"/>
                <a:gd name="connsiteY14" fmla="*/ 333153 h 678674"/>
                <a:gd name="connsiteX15" fmla="*/ 0 w 4110098"/>
                <a:gd name="connsiteY15" fmla="*/ 101364 h 678674"/>
                <a:gd name="connsiteX0" fmla="*/ 0 w 4110098"/>
                <a:gd name="connsiteY0" fmla="*/ 101364 h 683586"/>
                <a:gd name="connsiteX1" fmla="*/ 661646 w 4110098"/>
                <a:gd name="connsiteY1" fmla="*/ 2727 h 683586"/>
                <a:gd name="connsiteX2" fmla="*/ 1241475 w 4110098"/>
                <a:gd name="connsiteY2" fmla="*/ 93239 h 683586"/>
                <a:gd name="connsiteX3" fmla="*/ 1813172 w 4110098"/>
                <a:gd name="connsiteY3" fmla="*/ 299377 h 683586"/>
                <a:gd name="connsiteX4" fmla="*/ 2059466 w 4110098"/>
                <a:gd name="connsiteY4" fmla="*/ 357059 h 683586"/>
                <a:gd name="connsiteX5" fmla="*/ 2257593 w 4110098"/>
                <a:gd name="connsiteY5" fmla="*/ 349808 h 683586"/>
                <a:gd name="connsiteX6" fmla="*/ 3988024 w 4110098"/>
                <a:gd name="connsiteY6" fmla="*/ 186201 h 683586"/>
                <a:gd name="connsiteX7" fmla="*/ 4110098 w 4110098"/>
                <a:gd name="connsiteY7" fmla="*/ 672161 h 683586"/>
                <a:gd name="connsiteX8" fmla="*/ 3858691 w 4110098"/>
                <a:gd name="connsiteY8" fmla="*/ 493500 h 683586"/>
                <a:gd name="connsiteX9" fmla="*/ 3500941 w 4110098"/>
                <a:gd name="connsiteY9" fmla="*/ 374598 h 683586"/>
                <a:gd name="connsiteX10" fmla="*/ 2895007 w 4110098"/>
                <a:gd name="connsiteY10" fmla="*/ 412226 h 683586"/>
                <a:gd name="connsiteX11" fmla="*/ 2336430 w 4110098"/>
                <a:gd name="connsiteY11" fmla="*/ 561455 h 683586"/>
                <a:gd name="connsiteX12" fmla="*/ 2042762 w 4110098"/>
                <a:gd name="connsiteY12" fmla="*/ 576326 h 683586"/>
                <a:gd name="connsiteX13" fmla="*/ 1774003 w 4110098"/>
                <a:gd name="connsiteY13" fmla="*/ 494926 h 683586"/>
                <a:gd name="connsiteX14" fmla="*/ 842041 w 4110098"/>
                <a:gd name="connsiteY14" fmla="*/ 255421 h 683586"/>
                <a:gd name="connsiteX15" fmla="*/ 203022 w 4110098"/>
                <a:gd name="connsiteY15" fmla="*/ 333153 h 683586"/>
                <a:gd name="connsiteX16" fmla="*/ 0 w 4110098"/>
                <a:gd name="connsiteY16" fmla="*/ 101364 h 683586"/>
                <a:gd name="connsiteX0" fmla="*/ 0 w 4248579"/>
                <a:gd name="connsiteY0" fmla="*/ 101364 h 782302"/>
                <a:gd name="connsiteX1" fmla="*/ 661646 w 4248579"/>
                <a:gd name="connsiteY1" fmla="*/ 2727 h 782302"/>
                <a:gd name="connsiteX2" fmla="*/ 1241475 w 4248579"/>
                <a:gd name="connsiteY2" fmla="*/ 93239 h 782302"/>
                <a:gd name="connsiteX3" fmla="*/ 1813172 w 4248579"/>
                <a:gd name="connsiteY3" fmla="*/ 299377 h 782302"/>
                <a:gd name="connsiteX4" fmla="*/ 2059466 w 4248579"/>
                <a:gd name="connsiteY4" fmla="*/ 357059 h 782302"/>
                <a:gd name="connsiteX5" fmla="*/ 2257593 w 4248579"/>
                <a:gd name="connsiteY5" fmla="*/ 349808 h 782302"/>
                <a:gd name="connsiteX6" fmla="*/ 3988024 w 4248579"/>
                <a:gd name="connsiteY6" fmla="*/ 186201 h 782302"/>
                <a:gd name="connsiteX7" fmla="*/ 4248579 w 4248579"/>
                <a:gd name="connsiteY7" fmla="*/ 774360 h 782302"/>
                <a:gd name="connsiteX8" fmla="*/ 3858691 w 4248579"/>
                <a:gd name="connsiteY8" fmla="*/ 493500 h 782302"/>
                <a:gd name="connsiteX9" fmla="*/ 3500941 w 4248579"/>
                <a:gd name="connsiteY9" fmla="*/ 374598 h 782302"/>
                <a:gd name="connsiteX10" fmla="*/ 2895007 w 4248579"/>
                <a:gd name="connsiteY10" fmla="*/ 412226 h 782302"/>
                <a:gd name="connsiteX11" fmla="*/ 2336430 w 4248579"/>
                <a:gd name="connsiteY11" fmla="*/ 561455 h 782302"/>
                <a:gd name="connsiteX12" fmla="*/ 2042762 w 4248579"/>
                <a:gd name="connsiteY12" fmla="*/ 576326 h 782302"/>
                <a:gd name="connsiteX13" fmla="*/ 1774003 w 4248579"/>
                <a:gd name="connsiteY13" fmla="*/ 494926 h 782302"/>
                <a:gd name="connsiteX14" fmla="*/ 842041 w 4248579"/>
                <a:gd name="connsiteY14" fmla="*/ 255421 h 782302"/>
                <a:gd name="connsiteX15" fmla="*/ 203022 w 4248579"/>
                <a:gd name="connsiteY15" fmla="*/ 333153 h 782302"/>
                <a:gd name="connsiteX16" fmla="*/ 0 w 4248579"/>
                <a:gd name="connsiteY16" fmla="*/ 101364 h 782302"/>
                <a:gd name="connsiteX0" fmla="*/ 0 w 4248579"/>
                <a:gd name="connsiteY0" fmla="*/ 101364 h 774603"/>
                <a:gd name="connsiteX1" fmla="*/ 661646 w 4248579"/>
                <a:gd name="connsiteY1" fmla="*/ 2727 h 774603"/>
                <a:gd name="connsiteX2" fmla="*/ 1241475 w 4248579"/>
                <a:gd name="connsiteY2" fmla="*/ 93239 h 774603"/>
                <a:gd name="connsiteX3" fmla="*/ 1813172 w 4248579"/>
                <a:gd name="connsiteY3" fmla="*/ 299377 h 774603"/>
                <a:gd name="connsiteX4" fmla="*/ 2059466 w 4248579"/>
                <a:gd name="connsiteY4" fmla="*/ 357059 h 774603"/>
                <a:gd name="connsiteX5" fmla="*/ 2257593 w 4248579"/>
                <a:gd name="connsiteY5" fmla="*/ 349808 h 774603"/>
                <a:gd name="connsiteX6" fmla="*/ 3988024 w 4248579"/>
                <a:gd name="connsiteY6" fmla="*/ 186201 h 774603"/>
                <a:gd name="connsiteX7" fmla="*/ 4248579 w 4248579"/>
                <a:gd name="connsiteY7" fmla="*/ 774360 h 774603"/>
                <a:gd name="connsiteX8" fmla="*/ 3858691 w 4248579"/>
                <a:gd name="connsiteY8" fmla="*/ 493500 h 774603"/>
                <a:gd name="connsiteX9" fmla="*/ 3500941 w 4248579"/>
                <a:gd name="connsiteY9" fmla="*/ 374598 h 774603"/>
                <a:gd name="connsiteX10" fmla="*/ 2895007 w 4248579"/>
                <a:gd name="connsiteY10" fmla="*/ 412226 h 774603"/>
                <a:gd name="connsiteX11" fmla="*/ 2336430 w 4248579"/>
                <a:gd name="connsiteY11" fmla="*/ 561455 h 774603"/>
                <a:gd name="connsiteX12" fmla="*/ 2042762 w 4248579"/>
                <a:gd name="connsiteY12" fmla="*/ 576326 h 774603"/>
                <a:gd name="connsiteX13" fmla="*/ 1774003 w 4248579"/>
                <a:gd name="connsiteY13" fmla="*/ 494926 h 774603"/>
                <a:gd name="connsiteX14" fmla="*/ 842041 w 4248579"/>
                <a:gd name="connsiteY14" fmla="*/ 255421 h 774603"/>
                <a:gd name="connsiteX15" fmla="*/ 203022 w 4248579"/>
                <a:gd name="connsiteY15" fmla="*/ 333153 h 774603"/>
                <a:gd name="connsiteX16" fmla="*/ 0 w 4248579"/>
                <a:gd name="connsiteY16" fmla="*/ 101364 h 774603"/>
                <a:gd name="connsiteX0" fmla="*/ 0 w 4248579"/>
                <a:gd name="connsiteY0" fmla="*/ 101364 h 774603"/>
                <a:gd name="connsiteX1" fmla="*/ 661646 w 4248579"/>
                <a:gd name="connsiteY1" fmla="*/ 2727 h 774603"/>
                <a:gd name="connsiteX2" fmla="*/ 1241475 w 4248579"/>
                <a:gd name="connsiteY2" fmla="*/ 93239 h 774603"/>
                <a:gd name="connsiteX3" fmla="*/ 1813172 w 4248579"/>
                <a:gd name="connsiteY3" fmla="*/ 299377 h 774603"/>
                <a:gd name="connsiteX4" fmla="*/ 2059466 w 4248579"/>
                <a:gd name="connsiteY4" fmla="*/ 357059 h 774603"/>
                <a:gd name="connsiteX5" fmla="*/ 2257593 w 4248579"/>
                <a:gd name="connsiteY5" fmla="*/ 349808 h 774603"/>
                <a:gd name="connsiteX6" fmla="*/ 2770139 w 4248579"/>
                <a:gd name="connsiteY6" fmla="*/ 212795 h 774603"/>
                <a:gd name="connsiteX7" fmla="*/ 3988024 w 4248579"/>
                <a:gd name="connsiteY7" fmla="*/ 186201 h 774603"/>
                <a:gd name="connsiteX8" fmla="*/ 4248579 w 4248579"/>
                <a:gd name="connsiteY8" fmla="*/ 774360 h 774603"/>
                <a:gd name="connsiteX9" fmla="*/ 3858691 w 4248579"/>
                <a:gd name="connsiteY9" fmla="*/ 493500 h 774603"/>
                <a:gd name="connsiteX10" fmla="*/ 3500941 w 4248579"/>
                <a:gd name="connsiteY10" fmla="*/ 374598 h 774603"/>
                <a:gd name="connsiteX11" fmla="*/ 2895007 w 4248579"/>
                <a:gd name="connsiteY11" fmla="*/ 412226 h 774603"/>
                <a:gd name="connsiteX12" fmla="*/ 2336430 w 4248579"/>
                <a:gd name="connsiteY12" fmla="*/ 561455 h 774603"/>
                <a:gd name="connsiteX13" fmla="*/ 2042762 w 4248579"/>
                <a:gd name="connsiteY13" fmla="*/ 576326 h 774603"/>
                <a:gd name="connsiteX14" fmla="*/ 1774003 w 4248579"/>
                <a:gd name="connsiteY14" fmla="*/ 494926 h 774603"/>
                <a:gd name="connsiteX15" fmla="*/ 842041 w 4248579"/>
                <a:gd name="connsiteY15" fmla="*/ 255421 h 774603"/>
                <a:gd name="connsiteX16" fmla="*/ 203022 w 4248579"/>
                <a:gd name="connsiteY16" fmla="*/ 333153 h 774603"/>
                <a:gd name="connsiteX17" fmla="*/ 0 w 4248579"/>
                <a:gd name="connsiteY17" fmla="*/ 101364 h 774603"/>
                <a:gd name="connsiteX0" fmla="*/ 0 w 4248579"/>
                <a:gd name="connsiteY0" fmla="*/ 101364 h 774603"/>
                <a:gd name="connsiteX1" fmla="*/ 661646 w 4248579"/>
                <a:gd name="connsiteY1" fmla="*/ 2727 h 774603"/>
                <a:gd name="connsiteX2" fmla="*/ 1241475 w 4248579"/>
                <a:gd name="connsiteY2" fmla="*/ 93239 h 774603"/>
                <a:gd name="connsiteX3" fmla="*/ 1813172 w 4248579"/>
                <a:gd name="connsiteY3" fmla="*/ 299377 h 774603"/>
                <a:gd name="connsiteX4" fmla="*/ 2059466 w 4248579"/>
                <a:gd name="connsiteY4" fmla="*/ 357059 h 774603"/>
                <a:gd name="connsiteX5" fmla="*/ 2257593 w 4248579"/>
                <a:gd name="connsiteY5" fmla="*/ 349808 h 774603"/>
                <a:gd name="connsiteX6" fmla="*/ 2770139 w 4248579"/>
                <a:gd name="connsiteY6" fmla="*/ 212795 h 774603"/>
                <a:gd name="connsiteX7" fmla="*/ 3988024 w 4248579"/>
                <a:gd name="connsiteY7" fmla="*/ 186201 h 774603"/>
                <a:gd name="connsiteX8" fmla="*/ 4248579 w 4248579"/>
                <a:gd name="connsiteY8" fmla="*/ 774360 h 774603"/>
                <a:gd name="connsiteX9" fmla="*/ 3858691 w 4248579"/>
                <a:gd name="connsiteY9" fmla="*/ 493500 h 774603"/>
                <a:gd name="connsiteX10" fmla="*/ 3500941 w 4248579"/>
                <a:gd name="connsiteY10" fmla="*/ 374598 h 774603"/>
                <a:gd name="connsiteX11" fmla="*/ 2895007 w 4248579"/>
                <a:gd name="connsiteY11" fmla="*/ 412226 h 774603"/>
                <a:gd name="connsiteX12" fmla="*/ 2336430 w 4248579"/>
                <a:gd name="connsiteY12" fmla="*/ 561455 h 774603"/>
                <a:gd name="connsiteX13" fmla="*/ 2042762 w 4248579"/>
                <a:gd name="connsiteY13" fmla="*/ 576326 h 774603"/>
                <a:gd name="connsiteX14" fmla="*/ 1774003 w 4248579"/>
                <a:gd name="connsiteY14" fmla="*/ 494926 h 774603"/>
                <a:gd name="connsiteX15" fmla="*/ 842041 w 4248579"/>
                <a:gd name="connsiteY15" fmla="*/ 255421 h 774603"/>
                <a:gd name="connsiteX16" fmla="*/ 203022 w 4248579"/>
                <a:gd name="connsiteY16" fmla="*/ 333153 h 774603"/>
                <a:gd name="connsiteX17" fmla="*/ 0 w 4248579"/>
                <a:gd name="connsiteY17" fmla="*/ 101364 h 774603"/>
                <a:gd name="connsiteX0" fmla="*/ 0 w 4248579"/>
                <a:gd name="connsiteY0" fmla="*/ 101364 h 774603"/>
                <a:gd name="connsiteX1" fmla="*/ 661646 w 4248579"/>
                <a:gd name="connsiteY1" fmla="*/ 2727 h 774603"/>
                <a:gd name="connsiteX2" fmla="*/ 1241475 w 4248579"/>
                <a:gd name="connsiteY2" fmla="*/ 93239 h 774603"/>
                <a:gd name="connsiteX3" fmla="*/ 1813172 w 4248579"/>
                <a:gd name="connsiteY3" fmla="*/ 299377 h 774603"/>
                <a:gd name="connsiteX4" fmla="*/ 2059466 w 4248579"/>
                <a:gd name="connsiteY4" fmla="*/ 357059 h 774603"/>
                <a:gd name="connsiteX5" fmla="*/ 2257593 w 4248579"/>
                <a:gd name="connsiteY5" fmla="*/ 349808 h 774603"/>
                <a:gd name="connsiteX6" fmla="*/ 2770139 w 4248579"/>
                <a:gd name="connsiteY6" fmla="*/ 212795 h 774603"/>
                <a:gd name="connsiteX7" fmla="*/ 3690605 w 4248579"/>
                <a:gd name="connsiteY7" fmla="*/ 261191 h 774603"/>
                <a:gd name="connsiteX8" fmla="*/ 3988024 w 4248579"/>
                <a:gd name="connsiteY8" fmla="*/ 186201 h 774603"/>
                <a:gd name="connsiteX9" fmla="*/ 4248579 w 4248579"/>
                <a:gd name="connsiteY9" fmla="*/ 774360 h 774603"/>
                <a:gd name="connsiteX10" fmla="*/ 3858691 w 4248579"/>
                <a:gd name="connsiteY10" fmla="*/ 493500 h 774603"/>
                <a:gd name="connsiteX11" fmla="*/ 3500941 w 4248579"/>
                <a:gd name="connsiteY11" fmla="*/ 374598 h 774603"/>
                <a:gd name="connsiteX12" fmla="*/ 2895007 w 4248579"/>
                <a:gd name="connsiteY12" fmla="*/ 412226 h 774603"/>
                <a:gd name="connsiteX13" fmla="*/ 2336430 w 4248579"/>
                <a:gd name="connsiteY13" fmla="*/ 561455 h 774603"/>
                <a:gd name="connsiteX14" fmla="*/ 2042762 w 4248579"/>
                <a:gd name="connsiteY14" fmla="*/ 576326 h 774603"/>
                <a:gd name="connsiteX15" fmla="*/ 1774003 w 4248579"/>
                <a:gd name="connsiteY15" fmla="*/ 494926 h 774603"/>
                <a:gd name="connsiteX16" fmla="*/ 842041 w 4248579"/>
                <a:gd name="connsiteY16" fmla="*/ 255421 h 774603"/>
                <a:gd name="connsiteX17" fmla="*/ 203022 w 4248579"/>
                <a:gd name="connsiteY17" fmla="*/ 333153 h 774603"/>
                <a:gd name="connsiteX18" fmla="*/ 0 w 4248579"/>
                <a:gd name="connsiteY18" fmla="*/ 101364 h 774603"/>
                <a:gd name="connsiteX0" fmla="*/ 0 w 4248579"/>
                <a:gd name="connsiteY0" fmla="*/ 101364 h 774603"/>
                <a:gd name="connsiteX1" fmla="*/ 661646 w 4248579"/>
                <a:gd name="connsiteY1" fmla="*/ 2727 h 774603"/>
                <a:gd name="connsiteX2" fmla="*/ 1241475 w 4248579"/>
                <a:gd name="connsiteY2" fmla="*/ 93239 h 774603"/>
                <a:gd name="connsiteX3" fmla="*/ 1813172 w 4248579"/>
                <a:gd name="connsiteY3" fmla="*/ 299377 h 774603"/>
                <a:gd name="connsiteX4" fmla="*/ 2059466 w 4248579"/>
                <a:gd name="connsiteY4" fmla="*/ 357059 h 774603"/>
                <a:gd name="connsiteX5" fmla="*/ 2257593 w 4248579"/>
                <a:gd name="connsiteY5" fmla="*/ 349808 h 774603"/>
                <a:gd name="connsiteX6" fmla="*/ 2770139 w 4248579"/>
                <a:gd name="connsiteY6" fmla="*/ 212795 h 774603"/>
                <a:gd name="connsiteX7" fmla="*/ 3690605 w 4248579"/>
                <a:gd name="connsiteY7" fmla="*/ 261191 h 774603"/>
                <a:gd name="connsiteX8" fmla="*/ 3988024 w 4248579"/>
                <a:gd name="connsiteY8" fmla="*/ 186201 h 774603"/>
                <a:gd name="connsiteX9" fmla="*/ 4248579 w 4248579"/>
                <a:gd name="connsiteY9" fmla="*/ 774360 h 774603"/>
                <a:gd name="connsiteX10" fmla="*/ 3858691 w 4248579"/>
                <a:gd name="connsiteY10" fmla="*/ 493500 h 774603"/>
                <a:gd name="connsiteX11" fmla="*/ 3500941 w 4248579"/>
                <a:gd name="connsiteY11" fmla="*/ 374598 h 774603"/>
                <a:gd name="connsiteX12" fmla="*/ 2895007 w 4248579"/>
                <a:gd name="connsiteY12" fmla="*/ 412226 h 774603"/>
                <a:gd name="connsiteX13" fmla="*/ 2336430 w 4248579"/>
                <a:gd name="connsiteY13" fmla="*/ 561455 h 774603"/>
                <a:gd name="connsiteX14" fmla="*/ 2042762 w 4248579"/>
                <a:gd name="connsiteY14" fmla="*/ 576326 h 774603"/>
                <a:gd name="connsiteX15" fmla="*/ 1774003 w 4248579"/>
                <a:gd name="connsiteY15" fmla="*/ 494926 h 774603"/>
                <a:gd name="connsiteX16" fmla="*/ 842041 w 4248579"/>
                <a:gd name="connsiteY16" fmla="*/ 255421 h 774603"/>
                <a:gd name="connsiteX17" fmla="*/ 203022 w 4248579"/>
                <a:gd name="connsiteY17" fmla="*/ 333153 h 774603"/>
                <a:gd name="connsiteX18" fmla="*/ 0 w 4248579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336430 w 4299670"/>
                <a:gd name="connsiteY13" fmla="*/ 561455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336430 w 4299670"/>
                <a:gd name="connsiteY13" fmla="*/ 561455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336430 w 4299670"/>
                <a:gd name="connsiteY13" fmla="*/ 561455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336430 w 4299670"/>
                <a:gd name="connsiteY13" fmla="*/ 561455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336430 w 4299670"/>
                <a:gd name="connsiteY13" fmla="*/ 561455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336430 w 4299670"/>
                <a:gd name="connsiteY13" fmla="*/ 561455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336430 w 4299670"/>
                <a:gd name="connsiteY13" fmla="*/ 561455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487771 w 4299670"/>
                <a:gd name="connsiteY13" fmla="*/ 530159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487771 w 4299670"/>
                <a:gd name="connsiteY13" fmla="*/ 530159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487771 w 4299670"/>
                <a:gd name="connsiteY13" fmla="*/ 530159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487771 w 4299670"/>
                <a:gd name="connsiteY13" fmla="*/ 530159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487771 w 4299670"/>
                <a:gd name="connsiteY13" fmla="*/ 530159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  <a:gd name="connsiteX0" fmla="*/ 0 w 4299670"/>
                <a:gd name="connsiteY0" fmla="*/ 101364 h 774603"/>
                <a:gd name="connsiteX1" fmla="*/ 661646 w 4299670"/>
                <a:gd name="connsiteY1" fmla="*/ 2727 h 774603"/>
                <a:gd name="connsiteX2" fmla="*/ 1241475 w 4299670"/>
                <a:gd name="connsiteY2" fmla="*/ 93239 h 774603"/>
                <a:gd name="connsiteX3" fmla="*/ 1813172 w 4299670"/>
                <a:gd name="connsiteY3" fmla="*/ 299377 h 774603"/>
                <a:gd name="connsiteX4" fmla="*/ 2059466 w 4299670"/>
                <a:gd name="connsiteY4" fmla="*/ 357059 h 774603"/>
                <a:gd name="connsiteX5" fmla="*/ 2257593 w 4299670"/>
                <a:gd name="connsiteY5" fmla="*/ 349808 h 774603"/>
                <a:gd name="connsiteX6" fmla="*/ 2770139 w 4299670"/>
                <a:gd name="connsiteY6" fmla="*/ 212795 h 774603"/>
                <a:gd name="connsiteX7" fmla="*/ 3690605 w 4299670"/>
                <a:gd name="connsiteY7" fmla="*/ 261191 h 774603"/>
                <a:gd name="connsiteX8" fmla="*/ 4299670 w 4299670"/>
                <a:gd name="connsiteY8" fmla="*/ 584402 h 774603"/>
                <a:gd name="connsiteX9" fmla="*/ 4248579 w 4299670"/>
                <a:gd name="connsiteY9" fmla="*/ 774360 h 774603"/>
                <a:gd name="connsiteX10" fmla="*/ 3858691 w 4299670"/>
                <a:gd name="connsiteY10" fmla="*/ 493500 h 774603"/>
                <a:gd name="connsiteX11" fmla="*/ 3500941 w 4299670"/>
                <a:gd name="connsiteY11" fmla="*/ 374598 h 774603"/>
                <a:gd name="connsiteX12" fmla="*/ 2895007 w 4299670"/>
                <a:gd name="connsiteY12" fmla="*/ 412226 h 774603"/>
                <a:gd name="connsiteX13" fmla="*/ 2487771 w 4299670"/>
                <a:gd name="connsiteY13" fmla="*/ 530159 h 774603"/>
                <a:gd name="connsiteX14" fmla="*/ 2042762 w 4299670"/>
                <a:gd name="connsiteY14" fmla="*/ 576326 h 774603"/>
                <a:gd name="connsiteX15" fmla="*/ 1774003 w 4299670"/>
                <a:gd name="connsiteY15" fmla="*/ 494926 h 774603"/>
                <a:gd name="connsiteX16" fmla="*/ 842041 w 4299670"/>
                <a:gd name="connsiteY16" fmla="*/ 255421 h 774603"/>
                <a:gd name="connsiteX17" fmla="*/ 203022 w 4299670"/>
                <a:gd name="connsiteY17" fmla="*/ 333153 h 774603"/>
                <a:gd name="connsiteX18" fmla="*/ 0 w 4299670"/>
                <a:gd name="connsiteY18" fmla="*/ 101364 h 77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99670" h="774603">
                  <a:moveTo>
                    <a:pt x="0" y="101364"/>
                  </a:moveTo>
                  <a:cubicBezTo>
                    <a:pt x="72243" y="65145"/>
                    <a:pt x="357041" y="-15839"/>
                    <a:pt x="661646" y="2727"/>
                  </a:cubicBezTo>
                  <a:cubicBezTo>
                    <a:pt x="867948" y="7119"/>
                    <a:pt x="1049554" y="43797"/>
                    <a:pt x="1241475" y="93239"/>
                  </a:cubicBezTo>
                  <a:cubicBezTo>
                    <a:pt x="1433396" y="142681"/>
                    <a:pt x="1679033" y="260574"/>
                    <a:pt x="1813172" y="299377"/>
                  </a:cubicBezTo>
                  <a:cubicBezTo>
                    <a:pt x="1890885" y="308271"/>
                    <a:pt x="1981753" y="348165"/>
                    <a:pt x="2059466" y="357059"/>
                  </a:cubicBezTo>
                  <a:lnTo>
                    <a:pt x="2257593" y="349808"/>
                  </a:lnTo>
                  <a:cubicBezTo>
                    <a:pt x="2409750" y="337676"/>
                    <a:pt x="2617982" y="224927"/>
                    <a:pt x="2770139" y="212795"/>
                  </a:cubicBezTo>
                  <a:cubicBezTo>
                    <a:pt x="3010789" y="185061"/>
                    <a:pt x="3266941" y="150749"/>
                    <a:pt x="3690605" y="261191"/>
                  </a:cubicBezTo>
                  <a:cubicBezTo>
                    <a:pt x="4059499" y="354633"/>
                    <a:pt x="4178244" y="535327"/>
                    <a:pt x="4299670" y="584402"/>
                  </a:cubicBezTo>
                  <a:lnTo>
                    <a:pt x="4248579" y="774360"/>
                  </a:lnTo>
                  <a:cubicBezTo>
                    <a:pt x="4234691" y="783301"/>
                    <a:pt x="3960217" y="543094"/>
                    <a:pt x="3858691" y="493500"/>
                  </a:cubicBezTo>
                  <a:cubicBezTo>
                    <a:pt x="3757165" y="443906"/>
                    <a:pt x="3654009" y="396224"/>
                    <a:pt x="3500941" y="374598"/>
                  </a:cubicBezTo>
                  <a:cubicBezTo>
                    <a:pt x="3347873" y="352972"/>
                    <a:pt x="3071026" y="404602"/>
                    <a:pt x="2895007" y="412226"/>
                  </a:cubicBezTo>
                  <a:lnTo>
                    <a:pt x="2487771" y="530159"/>
                  </a:lnTo>
                  <a:cubicBezTo>
                    <a:pt x="2313757" y="554005"/>
                    <a:pt x="2281178" y="596488"/>
                    <a:pt x="2042762" y="576326"/>
                  </a:cubicBezTo>
                  <a:cubicBezTo>
                    <a:pt x="1862142" y="532949"/>
                    <a:pt x="1863589" y="522059"/>
                    <a:pt x="1774003" y="494926"/>
                  </a:cubicBezTo>
                  <a:cubicBezTo>
                    <a:pt x="1633921" y="416779"/>
                    <a:pt x="1112809" y="256031"/>
                    <a:pt x="842041" y="255421"/>
                  </a:cubicBezTo>
                  <a:cubicBezTo>
                    <a:pt x="571273" y="254811"/>
                    <a:pt x="343316" y="371652"/>
                    <a:pt x="203022" y="333153"/>
                  </a:cubicBezTo>
                  <a:cubicBezTo>
                    <a:pt x="203022" y="291802"/>
                    <a:pt x="0" y="142715"/>
                    <a:pt x="0" y="101364"/>
                  </a:cubicBezTo>
                  <a:close/>
                </a:path>
              </a:pathLst>
            </a:cu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376612" y="2837866"/>
              <a:ext cx="4291014" cy="1502812"/>
              <a:chOff x="3376612" y="2609266"/>
              <a:chExt cx="4291014" cy="1502812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7140080" y="3331493"/>
                <a:ext cx="431006" cy="104776"/>
              </a:xfrm>
              <a:custGeom>
                <a:avLst/>
                <a:gdLst>
                  <a:gd name="connsiteX0" fmla="*/ 0 w 361950"/>
                  <a:gd name="connsiteY0" fmla="*/ 0 h 80963"/>
                  <a:gd name="connsiteX1" fmla="*/ 361950 w 361950"/>
                  <a:gd name="connsiteY1" fmla="*/ 80963 h 80963"/>
                  <a:gd name="connsiteX0" fmla="*/ 0 w 361950"/>
                  <a:gd name="connsiteY0" fmla="*/ 0 h 80963"/>
                  <a:gd name="connsiteX1" fmla="*/ 84633 w 361950"/>
                  <a:gd name="connsiteY1" fmla="*/ 21307 h 80963"/>
                  <a:gd name="connsiteX2" fmla="*/ 361950 w 361950"/>
                  <a:gd name="connsiteY2" fmla="*/ 80963 h 80963"/>
                  <a:gd name="connsiteX0" fmla="*/ 0 w 431006"/>
                  <a:gd name="connsiteY0" fmla="*/ 0 h 104776"/>
                  <a:gd name="connsiteX1" fmla="*/ 153689 w 431006"/>
                  <a:gd name="connsiteY1" fmla="*/ 45120 h 104776"/>
                  <a:gd name="connsiteX2" fmla="*/ 431006 w 431006"/>
                  <a:gd name="connsiteY2" fmla="*/ 104776 h 10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006" h="104776">
                    <a:moveTo>
                      <a:pt x="0" y="0"/>
                    </a:moveTo>
                    <a:lnTo>
                      <a:pt x="153689" y="45120"/>
                    </a:lnTo>
                    <a:cubicBezTo>
                      <a:pt x="189706" y="50801"/>
                      <a:pt x="310356" y="77788"/>
                      <a:pt x="431006" y="104776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100888" y="2959258"/>
                <a:ext cx="566738" cy="352425"/>
              </a:xfrm>
              <a:custGeom>
                <a:avLst/>
                <a:gdLst>
                  <a:gd name="connsiteX0" fmla="*/ 0 w 566738"/>
                  <a:gd name="connsiteY0" fmla="*/ 352425 h 352425"/>
                  <a:gd name="connsiteX1" fmla="*/ 114300 w 566738"/>
                  <a:gd name="connsiteY1" fmla="*/ 238125 h 352425"/>
                  <a:gd name="connsiteX2" fmla="*/ 285750 w 566738"/>
                  <a:gd name="connsiteY2" fmla="*/ 138112 h 352425"/>
                  <a:gd name="connsiteX3" fmla="*/ 433388 w 566738"/>
                  <a:gd name="connsiteY3" fmla="*/ 61912 h 352425"/>
                  <a:gd name="connsiteX4" fmla="*/ 566738 w 566738"/>
                  <a:gd name="connsiteY4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738" h="352425">
                    <a:moveTo>
                      <a:pt x="0" y="352425"/>
                    </a:moveTo>
                    <a:cubicBezTo>
                      <a:pt x="33337" y="313134"/>
                      <a:pt x="66675" y="273844"/>
                      <a:pt x="114300" y="238125"/>
                    </a:cubicBezTo>
                    <a:cubicBezTo>
                      <a:pt x="161925" y="202406"/>
                      <a:pt x="232569" y="167481"/>
                      <a:pt x="285750" y="138112"/>
                    </a:cubicBezTo>
                    <a:cubicBezTo>
                      <a:pt x="338931" y="108743"/>
                      <a:pt x="386557" y="84931"/>
                      <a:pt x="433388" y="61912"/>
                    </a:cubicBezTo>
                    <a:cubicBezTo>
                      <a:pt x="480219" y="38893"/>
                      <a:pt x="523478" y="19446"/>
                      <a:pt x="566738" y="0"/>
                    </a:cubicBezTo>
                  </a:path>
                </a:pathLst>
              </a:cu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054879" y="2609266"/>
                <a:ext cx="871537" cy="224128"/>
              </a:xfrm>
              <a:custGeom>
                <a:avLst/>
                <a:gdLst>
                  <a:gd name="connsiteX0" fmla="*/ 0 w 871537"/>
                  <a:gd name="connsiteY0" fmla="*/ 171450 h 224128"/>
                  <a:gd name="connsiteX1" fmla="*/ 123825 w 871537"/>
                  <a:gd name="connsiteY1" fmla="*/ 209550 h 224128"/>
                  <a:gd name="connsiteX2" fmla="*/ 319087 w 871537"/>
                  <a:gd name="connsiteY2" fmla="*/ 219075 h 224128"/>
                  <a:gd name="connsiteX3" fmla="*/ 576262 w 871537"/>
                  <a:gd name="connsiteY3" fmla="*/ 133350 h 224128"/>
                  <a:gd name="connsiteX4" fmla="*/ 771525 w 871537"/>
                  <a:gd name="connsiteY4" fmla="*/ 66675 h 224128"/>
                  <a:gd name="connsiteX5" fmla="*/ 871537 w 871537"/>
                  <a:gd name="connsiteY5" fmla="*/ 0 h 2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537" h="224128">
                    <a:moveTo>
                      <a:pt x="0" y="171450"/>
                    </a:moveTo>
                    <a:cubicBezTo>
                      <a:pt x="35322" y="186531"/>
                      <a:pt x="70644" y="201613"/>
                      <a:pt x="123825" y="209550"/>
                    </a:cubicBezTo>
                    <a:cubicBezTo>
                      <a:pt x="177006" y="217487"/>
                      <a:pt x="243681" y="231775"/>
                      <a:pt x="319087" y="219075"/>
                    </a:cubicBezTo>
                    <a:cubicBezTo>
                      <a:pt x="394493" y="206375"/>
                      <a:pt x="576262" y="133350"/>
                      <a:pt x="576262" y="133350"/>
                    </a:cubicBezTo>
                    <a:cubicBezTo>
                      <a:pt x="651668" y="107950"/>
                      <a:pt x="722313" y="88900"/>
                      <a:pt x="771525" y="66675"/>
                    </a:cubicBezTo>
                    <a:cubicBezTo>
                      <a:pt x="820737" y="44450"/>
                      <a:pt x="846137" y="22225"/>
                      <a:pt x="871537" y="0"/>
                    </a:cubicBezTo>
                  </a:path>
                </a:pathLst>
              </a:cu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919788" y="3916734"/>
                <a:ext cx="538162" cy="195344"/>
              </a:xfrm>
              <a:custGeom>
                <a:avLst/>
                <a:gdLst>
                  <a:gd name="connsiteX0" fmla="*/ 0 w 538162"/>
                  <a:gd name="connsiteY0" fmla="*/ 195344 h 195344"/>
                  <a:gd name="connsiteX1" fmla="*/ 209550 w 538162"/>
                  <a:gd name="connsiteY1" fmla="*/ 61994 h 195344"/>
                  <a:gd name="connsiteX2" fmla="*/ 328612 w 538162"/>
                  <a:gd name="connsiteY2" fmla="*/ 82 h 195344"/>
                  <a:gd name="connsiteX3" fmla="*/ 538162 w 538162"/>
                  <a:gd name="connsiteY3" fmla="*/ 47707 h 195344"/>
                  <a:gd name="connsiteX4" fmla="*/ 538162 w 538162"/>
                  <a:gd name="connsiteY4" fmla="*/ 47707 h 195344"/>
                  <a:gd name="connsiteX5" fmla="*/ 538162 w 538162"/>
                  <a:gd name="connsiteY5" fmla="*/ 52469 h 19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8162" h="195344">
                    <a:moveTo>
                      <a:pt x="0" y="195344"/>
                    </a:moveTo>
                    <a:cubicBezTo>
                      <a:pt x="77390" y="144941"/>
                      <a:pt x="154781" y="94538"/>
                      <a:pt x="209550" y="61994"/>
                    </a:cubicBezTo>
                    <a:cubicBezTo>
                      <a:pt x="264319" y="29450"/>
                      <a:pt x="273843" y="2463"/>
                      <a:pt x="328612" y="82"/>
                    </a:cubicBezTo>
                    <a:cubicBezTo>
                      <a:pt x="383381" y="-2299"/>
                      <a:pt x="538162" y="47707"/>
                      <a:pt x="538162" y="47707"/>
                    </a:cubicBezTo>
                    <a:lnTo>
                      <a:pt x="538162" y="47707"/>
                    </a:lnTo>
                    <a:lnTo>
                      <a:pt x="538162" y="52469"/>
                    </a:lnTo>
                  </a:path>
                </a:pathLst>
              </a:cu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376612" y="3564391"/>
                <a:ext cx="509587" cy="404812"/>
              </a:xfrm>
              <a:custGeom>
                <a:avLst/>
                <a:gdLst>
                  <a:gd name="connsiteX0" fmla="*/ 0 w 509587"/>
                  <a:gd name="connsiteY0" fmla="*/ 404812 h 404812"/>
                  <a:gd name="connsiteX1" fmla="*/ 100012 w 509587"/>
                  <a:gd name="connsiteY1" fmla="*/ 342900 h 404812"/>
                  <a:gd name="connsiteX2" fmla="*/ 200025 w 509587"/>
                  <a:gd name="connsiteY2" fmla="*/ 228600 h 404812"/>
                  <a:gd name="connsiteX3" fmla="*/ 304800 w 509587"/>
                  <a:gd name="connsiteY3" fmla="*/ 152400 h 404812"/>
                  <a:gd name="connsiteX4" fmla="*/ 509587 w 509587"/>
                  <a:gd name="connsiteY4" fmla="*/ 0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7" h="404812">
                    <a:moveTo>
                      <a:pt x="0" y="404812"/>
                    </a:moveTo>
                    <a:cubicBezTo>
                      <a:pt x="33337" y="388540"/>
                      <a:pt x="66675" y="372269"/>
                      <a:pt x="100012" y="342900"/>
                    </a:cubicBezTo>
                    <a:cubicBezTo>
                      <a:pt x="133349" y="313531"/>
                      <a:pt x="165894" y="260350"/>
                      <a:pt x="200025" y="228600"/>
                    </a:cubicBezTo>
                    <a:cubicBezTo>
                      <a:pt x="234156" y="196850"/>
                      <a:pt x="304800" y="152400"/>
                      <a:pt x="304800" y="152400"/>
                    </a:cubicBezTo>
                    <a:lnTo>
                      <a:pt x="509587" y="0"/>
                    </a:lnTo>
                  </a:path>
                </a:pathLst>
              </a:cu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935550" y="3041419"/>
              <a:ext cx="4238393" cy="2019232"/>
              <a:chOff x="2935550" y="2812819"/>
              <a:chExt cx="4238393" cy="2019232"/>
            </a:xfrm>
          </p:grpSpPr>
          <p:sp>
            <p:nvSpPr>
              <p:cNvPr id="21" name="Rectangle 22"/>
              <p:cNvSpPr/>
              <p:nvPr/>
            </p:nvSpPr>
            <p:spPr>
              <a:xfrm rot="2599498">
                <a:off x="2935550" y="3817252"/>
                <a:ext cx="174013" cy="1014799"/>
              </a:xfrm>
              <a:custGeom>
                <a:avLst/>
                <a:gdLst>
                  <a:gd name="connsiteX0" fmla="*/ 0 w 152400"/>
                  <a:gd name="connsiteY0" fmla="*/ 0 h 838200"/>
                  <a:gd name="connsiteX1" fmla="*/ 152400 w 152400"/>
                  <a:gd name="connsiteY1" fmla="*/ 0 h 838200"/>
                  <a:gd name="connsiteX2" fmla="*/ 152400 w 152400"/>
                  <a:gd name="connsiteY2" fmla="*/ 838200 h 838200"/>
                  <a:gd name="connsiteX3" fmla="*/ 0 w 152400"/>
                  <a:gd name="connsiteY3" fmla="*/ 838200 h 838200"/>
                  <a:gd name="connsiteX4" fmla="*/ 0 w 152400"/>
                  <a:gd name="connsiteY4" fmla="*/ 0 h 838200"/>
                  <a:gd name="connsiteX0" fmla="*/ 0 w 152400"/>
                  <a:gd name="connsiteY0" fmla="*/ 0 h 1007788"/>
                  <a:gd name="connsiteX1" fmla="*/ 152400 w 152400"/>
                  <a:gd name="connsiteY1" fmla="*/ 0 h 1007788"/>
                  <a:gd name="connsiteX2" fmla="*/ 152400 w 152400"/>
                  <a:gd name="connsiteY2" fmla="*/ 838200 h 1007788"/>
                  <a:gd name="connsiteX3" fmla="*/ 38837 w 152400"/>
                  <a:gd name="connsiteY3" fmla="*/ 1007788 h 1007788"/>
                  <a:gd name="connsiteX4" fmla="*/ 0 w 152400"/>
                  <a:gd name="connsiteY4" fmla="*/ 0 h 1007788"/>
                  <a:gd name="connsiteX0" fmla="*/ 17972 w 170372"/>
                  <a:gd name="connsiteY0" fmla="*/ 0 h 1007788"/>
                  <a:gd name="connsiteX1" fmla="*/ 170372 w 170372"/>
                  <a:gd name="connsiteY1" fmla="*/ 0 h 1007788"/>
                  <a:gd name="connsiteX2" fmla="*/ 170372 w 170372"/>
                  <a:gd name="connsiteY2" fmla="*/ 838200 h 1007788"/>
                  <a:gd name="connsiteX3" fmla="*/ 56809 w 170372"/>
                  <a:gd name="connsiteY3" fmla="*/ 1007788 h 1007788"/>
                  <a:gd name="connsiteX4" fmla="*/ 17972 w 170372"/>
                  <a:gd name="connsiteY4" fmla="*/ 0 h 1007788"/>
                  <a:gd name="connsiteX0" fmla="*/ 66618 w 153524"/>
                  <a:gd name="connsiteY0" fmla="*/ 6969 h 1007788"/>
                  <a:gd name="connsiteX1" fmla="*/ 153524 w 153524"/>
                  <a:gd name="connsiteY1" fmla="*/ 0 h 1007788"/>
                  <a:gd name="connsiteX2" fmla="*/ 153524 w 153524"/>
                  <a:gd name="connsiteY2" fmla="*/ 838200 h 1007788"/>
                  <a:gd name="connsiteX3" fmla="*/ 39961 w 153524"/>
                  <a:gd name="connsiteY3" fmla="*/ 1007788 h 1007788"/>
                  <a:gd name="connsiteX4" fmla="*/ 66618 w 153524"/>
                  <a:gd name="connsiteY4" fmla="*/ 6969 h 1007788"/>
                  <a:gd name="connsiteX0" fmla="*/ 91461 w 178367"/>
                  <a:gd name="connsiteY0" fmla="*/ 6969 h 1007788"/>
                  <a:gd name="connsiteX1" fmla="*/ 178367 w 178367"/>
                  <a:gd name="connsiteY1" fmla="*/ 0 h 1007788"/>
                  <a:gd name="connsiteX2" fmla="*/ 178367 w 178367"/>
                  <a:gd name="connsiteY2" fmla="*/ 838200 h 1007788"/>
                  <a:gd name="connsiteX3" fmla="*/ 64804 w 178367"/>
                  <a:gd name="connsiteY3" fmla="*/ 1007788 h 1007788"/>
                  <a:gd name="connsiteX4" fmla="*/ 91461 w 178367"/>
                  <a:gd name="connsiteY4" fmla="*/ 6969 h 1007788"/>
                  <a:gd name="connsiteX0" fmla="*/ 91461 w 178367"/>
                  <a:gd name="connsiteY0" fmla="*/ 6969 h 1007788"/>
                  <a:gd name="connsiteX1" fmla="*/ 178367 w 178367"/>
                  <a:gd name="connsiteY1" fmla="*/ 0 h 1007788"/>
                  <a:gd name="connsiteX2" fmla="*/ 105472 w 178367"/>
                  <a:gd name="connsiteY2" fmla="*/ 502562 h 1007788"/>
                  <a:gd name="connsiteX3" fmla="*/ 178367 w 178367"/>
                  <a:gd name="connsiteY3" fmla="*/ 838200 h 1007788"/>
                  <a:gd name="connsiteX4" fmla="*/ 64804 w 178367"/>
                  <a:gd name="connsiteY4" fmla="*/ 1007788 h 1007788"/>
                  <a:gd name="connsiteX5" fmla="*/ 91461 w 178367"/>
                  <a:gd name="connsiteY5" fmla="*/ 6969 h 1007788"/>
                  <a:gd name="connsiteX0" fmla="*/ 91461 w 178367"/>
                  <a:gd name="connsiteY0" fmla="*/ 6969 h 1007788"/>
                  <a:gd name="connsiteX1" fmla="*/ 178367 w 178367"/>
                  <a:gd name="connsiteY1" fmla="*/ 0 h 1007788"/>
                  <a:gd name="connsiteX2" fmla="*/ 105472 w 178367"/>
                  <a:gd name="connsiteY2" fmla="*/ 502562 h 1007788"/>
                  <a:gd name="connsiteX3" fmla="*/ 178367 w 178367"/>
                  <a:gd name="connsiteY3" fmla="*/ 838200 h 1007788"/>
                  <a:gd name="connsiteX4" fmla="*/ 64804 w 178367"/>
                  <a:gd name="connsiteY4" fmla="*/ 1007788 h 1007788"/>
                  <a:gd name="connsiteX5" fmla="*/ 91461 w 178367"/>
                  <a:gd name="connsiteY5" fmla="*/ 6969 h 1007788"/>
                  <a:gd name="connsiteX0" fmla="*/ 91461 w 178367"/>
                  <a:gd name="connsiteY0" fmla="*/ 0 h 1000819"/>
                  <a:gd name="connsiteX1" fmla="*/ 135454 w 178367"/>
                  <a:gd name="connsiteY1" fmla="*/ 20413 h 1000819"/>
                  <a:gd name="connsiteX2" fmla="*/ 105472 w 178367"/>
                  <a:gd name="connsiteY2" fmla="*/ 495593 h 1000819"/>
                  <a:gd name="connsiteX3" fmla="*/ 178367 w 178367"/>
                  <a:gd name="connsiteY3" fmla="*/ 831231 h 1000819"/>
                  <a:gd name="connsiteX4" fmla="*/ 64804 w 178367"/>
                  <a:gd name="connsiteY4" fmla="*/ 1000819 h 1000819"/>
                  <a:gd name="connsiteX5" fmla="*/ 91461 w 178367"/>
                  <a:gd name="connsiteY5" fmla="*/ 0 h 1000819"/>
                  <a:gd name="connsiteX0" fmla="*/ 91461 w 178367"/>
                  <a:gd name="connsiteY0" fmla="*/ 0 h 1000819"/>
                  <a:gd name="connsiteX1" fmla="*/ 137678 w 178367"/>
                  <a:gd name="connsiteY1" fmla="*/ 1948 h 1000819"/>
                  <a:gd name="connsiteX2" fmla="*/ 105472 w 178367"/>
                  <a:gd name="connsiteY2" fmla="*/ 495593 h 1000819"/>
                  <a:gd name="connsiteX3" fmla="*/ 178367 w 178367"/>
                  <a:gd name="connsiteY3" fmla="*/ 831231 h 1000819"/>
                  <a:gd name="connsiteX4" fmla="*/ 64804 w 178367"/>
                  <a:gd name="connsiteY4" fmla="*/ 1000819 h 1000819"/>
                  <a:gd name="connsiteX5" fmla="*/ 91461 w 178367"/>
                  <a:gd name="connsiteY5" fmla="*/ 0 h 1000819"/>
                  <a:gd name="connsiteX0" fmla="*/ 91461 w 178367"/>
                  <a:gd name="connsiteY0" fmla="*/ 2094 h 1002913"/>
                  <a:gd name="connsiteX1" fmla="*/ 117579 w 178367"/>
                  <a:gd name="connsiteY1" fmla="*/ 84 h 1002913"/>
                  <a:gd name="connsiteX2" fmla="*/ 105472 w 178367"/>
                  <a:gd name="connsiteY2" fmla="*/ 497687 h 1002913"/>
                  <a:gd name="connsiteX3" fmla="*/ 178367 w 178367"/>
                  <a:gd name="connsiteY3" fmla="*/ 833325 h 1002913"/>
                  <a:gd name="connsiteX4" fmla="*/ 64804 w 178367"/>
                  <a:gd name="connsiteY4" fmla="*/ 1002913 h 1002913"/>
                  <a:gd name="connsiteX5" fmla="*/ 91461 w 178367"/>
                  <a:gd name="connsiteY5" fmla="*/ 2094 h 1002913"/>
                  <a:gd name="connsiteX0" fmla="*/ 97874 w 174682"/>
                  <a:gd name="connsiteY0" fmla="*/ 2384 h 1002908"/>
                  <a:gd name="connsiteX1" fmla="*/ 113894 w 174682"/>
                  <a:gd name="connsiteY1" fmla="*/ 79 h 1002908"/>
                  <a:gd name="connsiteX2" fmla="*/ 101787 w 174682"/>
                  <a:gd name="connsiteY2" fmla="*/ 497682 h 1002908"/>
                  <a:gd name="connsiteX3" fmla="*/ 174682 w 174682"/>
                  <a:gd name="connsiteY3" fmla="*/ 833320 h 1002908"/>
                  <a:gd name="connsiteX4" fmla="*/ 61119 w 174682"/>
                  <a:gd name="connsiteY4" fmla="*/ 1002908 h 1002908"/>
                  <a:gd name="connsiteX5" fmla="*/ 97874 w 174682"/>
                  <a:gd name="connsiteY5" fmla="*/ 2384 h 1002908"/>
                  <a:gd name="connsiteX0" fmla="*/ 97874 w 174682"/>
                  <a:gd name="connsiteY0" fmla="*/ 14253 h 1014777"/>
                  <a:gd name="connsiteX1" fmla="*/ 109189 w 174682"/>
                  <a:gd name="connsiteY1" fmla="*/ 19 h 1014777"/>
                  <a:gd name="connsiteX2" fmla="*/ 101787 w 174682"/>
                  <a:gd name="connsiteY2" fmla="*/ 509551 h 1014777"/>
                  <a:gd name="connsiteX3" fmla="*/ 174682 w 174682"/>
                  <a:gd name="connsiteY3" fmla="*/ 845189 h 1014777"/>
                  <a:gd name="connsiteX4" fmla="*/ 61119 w 174682"/>
                  <a:gd name="connsiteY4" fmla="*/ 1014777 h 1014777"/>
                  <a:gd name="connsiteX5" fmla="*/ 97874 w 174682"/>
                  <a:gd name="connsiteY5" fmla="*/ 14253 h 1014777"/>
                  <a:gd name="connsiteX0" fmla="*/ 101099 w 173006"/>
                  <a:gd name="connsiteY0" fmla="*/ 19446 h 1014773"/>
                  <a:gd name="connsiteX1" fmla="*/ 107513 w 173006"/>
                  <a:gd name="connsiteY1" fmla="*/ 15 h 1014773"/>
                  <a:gd name="connsiteX2" fmla="*/ 100111 w 173006"/>
                  <a:gd name="connsiteY2" fmla="*/ 509547 h 1014773"/>
                  <a:gd name="connsiteX3" fmla="*/ 173006 w 173006"/>
                  <a:gd name="connsiteY3" fmla="*/ 845185 h 1014773"/>
                  <a:gd name="connsiteX4" fmla="*/ 59443 w 173006"/>
                  <a:gd name="connsiteY4" fmla="*/ 1014773 h 1014773"/>
                  <a:gd name="connsiteX5" fmla="*/ 101099 w 173006"/>
                  <a:gd name="connsiteY5" fmla="*/ 19446 h 1014773"/>
                  <a:gd name="connsiteX0" fmla="*/ 99133 w 174013"/>
                  <a:gd name="connsiteY0" fmla="*/ 5909 h 1014799"/>
                  <a:gd name="connsiteX1" fmla="*/ 108520 w 174013"/>
                  <a:gd name="connsiteY1" fmla="*/ 41 h 1014799"/>
                  <a:gd name="connsiteX2" fmla="*/ 101118 w 174013"/>
                  <a:gd name="connsiteY2" fmla="*/ 509573 h 1014799"/>
                  <a:gd name="connsiteX3" fmla="*/ 174013 w 174013"/>
                  <a:gd name="connsiteY3" fmla="*/ 845211 h 1014799"/>
                  <a:gd name="connsiteX4" fmla="*/ 60450 w 174013"/>
                  <a:gd name="connsiteY4" fmla="*/ 1014799 h 1014799"/>
                  <a:gd name="connsiteX5" fmla="*/ 99133 w 174013"/>
                  <a:gd name="connsiteY5" fmla="*/ 5909 h 101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013" h="1014799">
                    <a:moveTo>
                      <a:pt x="99133" y="5909"/>
                    </a:moveTo>
                    <a:cubicBezTo>
                      <a:pt x="114539" y="6558"/>
                      <a:pt x="93114" y="-608"/>
                      <a:pt x="108520" y="41"/>
                    </a:cubicBezTo>
                    <a:cubicBezTo>
                      <a:pt x="106597" y="170462"/>
                      <a:pt x="103041" y="339152"/>
                      <a:pt x="101118" y="509573"/>
                    </a:cubicBezTo>
                    <a:cubicBezTo>
                      <a:pt x="100868" y="654425"/>
                      <a:pt x="149715" y="733332"/>
                      <a:pt x="174013" y="845211"/>
                    </a:cubicBezTo>
                    <a:lnTo>
                      <a:pt x="60450" y="1014799"/>
                    </a:lnTo>
                    <a:cubicBezTo>
                      <a:pt x="-47989" y="660917"/>
                      <a:pt x="4657" y="328589"/>
                      <a:pt x="99133" y="5909"/>
                    </a:cubicBezTo>
                    <a:close/>
                  </a:path>
                </a:pathLst>
              </a:cu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3"/>
              <p:cNvSpPr/>
              <p:nvPr/>
            </p:nvSpPr>
            <p:spPr>
              <a:xfrm rot="3199762">
                <a:off x="5255348" y="3741912"/>
                <a:ext cx="502816" cy="761095"/>
              </a:xfrm>
              <a:custGeom>
                <a:avLst/>
                <a:gdLst>
                  <a:gd name="connsiteX0" fmla="*/ 0 w 76200"/>
                  <a:gd name="connsiteY0" fmla="*/ 0 h 296368"/>
                  <a:gd name="connsiteX1" fmla="*/ 76200 w 76200"/>
                  <a:gd name="connsiteY1" fmla="*/ 0 h 296368"/>
                  <a:gd name="connsiteX2" fmla="*/ 76200 w 76200"/>
                  <a:gd name="connsiteY2" fmla="*/ 296368 h 296368"/>
                  <a:gd name="connsiteX3" fmla="*/ 0 w 76200"/>
                  <a:gd name="connsiteY3" fmla="*/ 296368 h 296368"/>
                  <a:gd name="connsiteX4" fmla="*/ 0 w 76200"/>
                  <a:gd name="connsiteY4" fmla="*/ 0 h 296368"/>
                  <a:gd name="connsiteX0" fmla="*/ 0 w 76200"/>
                  <a:gd name="connsiteY0" fmla="*/ 0 h 302908"/>
                  <a:gd name="connsiteX1" fmla="*/ 76200 w 76200"/>
                  <a:gd name="connsiteY1" fmla="*/ 0 h 302908"/>
                  <a:gd name="connsiteX2" fmla="*/ 76200 w 76200"/>
                  <a:gd name="connsiteY2" fmla="*/ 296368 h 302908"/>
                  <a:gd name="connsiteX3" fmla="*/ 36693 w 76200"/>
                  <a:gd name="connsiteY3" fmla="*/ 302908 h 302908"/>
                  <a:gd name="connsiteX4" fmla="*/ 0 w 76200"/>
                  <a:gd name="connsiteY4" fmla="*/ 0 h 302908"/>
                  <a:gd name="connsiteX0" fmla="*/ 17107 w 39507"/>
                  <a:gd name="connsiteY0" fmla="*/ 0 h 307381"/>
                  <a:gd name="connsiteX1" fmla="*/ 39507 w 39507"/>
                  <a:gd name="connsiteY1" fmla="*/ 4473 h 307381"/>
                  <a:gd name="connsiteX2" fmla="*/ 39507 w 39507"/>
                  <a:gd name="connsiteY2" fmla="*/ 300841 h 307381"/>
                  <a:gd name="connsiteX3" fmla="*/ 0 w 39507"/>
                  <a:gd name="connsiteY3" fmla="*/ 307381 h 307381"/>
                  <a:gd name="connsiteX4" fmla="*/ 17107 w 39507"/>
                  <a:gd name="connsiteY4" fmla="*/ 0 h 307381"/>
                  <a:gd name="connsiteX0" fmla="*/ 17107 w 366381"/>
                  <a:gd name="connsiteY0" fmla="*/ 0 h 307381"/>
                  <a:gd name="connsiteX1" fmla="*/ 366381 w 366381"/>
                  <a:gd name="connsiteY1" fmla="*/ 51914 h 307381"/>
                  <a:gd name="connsiteX2" fmla="*/ 39507 w 366381"/>
                  <a:gd name="connsiteY2" fmla="*/ 300841 h 307381"/>
                  <a:gd name="connsiteX3" fmla="*/ 0 w 366381"/>
                  <a:gd name="connsiteY3" fmla="*/ 307381 h 307381"/>
                  <a:gd name="connsiteX4" fmla="*/ 17107 w 366381"/>
                  <a:gd name="connsiteY4" fmla="*/ 0 h 307381"/>
                  <a:gd name="connsiteX0" fmla="*/ 84724 w 433998"/>
                  <a:gd name="connsiteY0" fmla="*/ 0 h 310473"/>
                  <a:gd name="connsiteX1" fmla="*/ 433998 w 433998"/>
                  <a:gd name="connsiteY1" fmla="*/ 51914 h 310473"/>
                  <a:gd name="connsiteX2" fmla="*/ 107124 w 433998"/>
                  <a:gd name="connsiteY2" fmla="*/ 300841 h 310473"/>
                  <a:gd name="connsiteX3" fmla="*/ 0 w 433998"/>
                  <a:gd name="connsiteY3" fmla="*/ 310473 h 310473"/>
                  <a:gd name="connsiteX4" fmla="*/ 84724 w 433998"/>
                  <a:gd name="connsiteY4" fmla="*/ 0 h 310473"/>
                  <a:gd name="connsiteX0" fmla="*/ 84724 w 433998"/>
                  <a:gd name="connsiteY0" fmla="*/ 0 h 358141"/>
                  <a:gd name="connsiteX1" fmla="*/ 433998 w 433998"/>
                  <a:gd name="connsiteY1" fmla="*/ 51914 h 358141"/>
                  <a:gd name="connsiteX2" fmla="*/ 64460 w 433998"/>
                  <a:gd name="connsiteY2" fmla="*/ 358141 h 358141"/>
                  <a:gd name="connsiteX3" fmla="*/ 0 w 433998"/>
                  <a:gd name="connsiteY3" fmla="*/ 310473 h 358141"/>
                  <a:gd name="connsiteX4" fmla="*/ 84724 w 433998"/>
                  <a:gd name="connsiteY4" fmla="*/ 0 h 358141"/>
                  <a:gd name="connsiteX0" fmla="*/ 349670 w 433998"/>
                  <a:gd name="connsiteY0" fmla="*/ 0 h 315247"/>
                  <a:gd name="connsiteX1" fmla="*/ 433998 w 433998"/>
                  <a:gd name="connsiteY1" fmla="*/ 9020 h 315247"/>
                  <a:gd name="connsiteX2" fmla="*/ 64460 w 433998"/>
                  <a:gd name="connsiteY2" fmla="*/ 315247 h 315247"/>
                  <a:gd name="connsiteX3" fmla="*/ 0 w 433998"/>
                  <a:gd name="connsiteY3" fmla="*/ 267579 h 315247"/>
                  <a:gd name="connsiteX4" fmla="*/ 349670 w 433998"/>
                  <a:gd name="connsiteY4" fmla="*/ 0 h 315247"/>
                  <a:gd name="connsiteX0" fmla="*/ 349670 w 433998"/>
                  <a:gd name="connsiteY0" fmla="*/ 0 h 315247"/>
                  <a:gd name="connsiteX1" fmla="*/ 433998 w 433998"/>
                  <a:gd name="connsiteY1" fmla="*/ 9020 h 315247"/>
                  <a:gd name="connsiteX2" fmla="*/ 270679 w 433998"/>
                  <a:gd name="connsiteY2" fmla="*/ 154218 h 315247"/>
                  <a:gd name="connsiteX3" fmla="*/ 64460 w 433998"/>
                  <a:gd name="connsiteY3" fmla="*/ 315247 h 315247"/>
                  <a:gd name="connsiteX4" fmla="*/ 0 w 433998"/>
                  <a:gd name="connsiteY4" fmla="*/ 267579 h 315247"/>
                  <a:gd name="connsiteX5" fmla="*/ 349670 w 433998"/>
                  <a:gd name="connsiteY5" fmla="*/ 0 h 315247"/>
                  <a:gd name="connsiteX0" fmla="*/ 349670 w 434774"/>
                  <a:gd name="connsiteY0" fmla="*/ 0 h 315247"/>
                  <a:gd name="connsiteX1" fmla="*/ 433998 w 434774"/>
                  <a:gd name="connsiteY1" fmla="*/ 9020 h 315247"/>
                  <a:gd name="connsiteX2" fmla="*/ 384614 w 434774"/>
                  <a:gd name="connsiteY2" fmla="*/ 49046 h 315247"/>
                  <a:gd name="connsiteX3" fmla="*/ 270679 w 434774"/>
                  <a:gd name="connsiteY3" fmla="*/ 154218 h 315247"/>
                  <a:gd name="connsiteX4" fmla="*/ 64460 w 434774"/>
                  <a:gd name="connsiteY4" fmla="*/ 315247 h 315247"/>
                  <a:gd name="connsiteX5" fmla="*/ 0 w 434774"/>
                  <a:gd name="connsiteY5" fmla="*/ 267579 h 315247"/>
                  <a:gd name="connsiteX6" fmla="*/ 349670 w 434774"/>
                  <a:gd name="connsiteY6" fmla="*/ 0 h 315247"/>
                  <a:gd name="connsiteX0" fmla="*/ 349670 w 525201"/>
                  <a:gd name="connsiteY0" fmla="*/ 392302 h 707549"/>
                  <a:gd name="connsiteX1" fmla="*/ 524995 w 525201"/>
                  <a:gd name="connsiteY1" fmla="*/ 0 h 707549"/>
                  <a:gd name="connsiteX2" fmla="*/ 384614 w 525201"/>
                  <a:gd name="connsiteY2" fmla="*/ 441348 h 707549"/>
                  <a:gd name="connsiteX3" fmla="*/ 270679 w 525201"/>
                  <a:gd name="connsiteY3" fmla="*/ 546520 h 707549"/>
                  <a:gd name="connsiteX4" fmla="*/ 64460 w 525201"/>
                  <a:gd name="connsiteY4" fmla="*/ 707549 h 707549"/>
                  <a:gd name="connsiteX5" fmla="*/ 0 w 525201"/>
                  <a:gd name="connsiteY5" fmla="*/ 659881 h 707549"/>
                  <a:gd name="connsiteX6" fmla="*/ 349670 w 525201"/>
                  <a:gd name="connsiteY6" fmla="*/ 392302 h 707549"/>
                  <a:gd name="connsiteX0" fmla="*/ 349670 w 530293"/>
                  <a:gd name="connsiteY0" fmla="*/ 394421 h 709668"/>
                  <a:gd name="connsiteX1" fmla="*/ 524995 w 530293"/>
                  <a:gd name="connsiteY1" fmla="*/ 2119 h 709668"/>
                  <a:gd name="connsiteX2" fmla="*/ 483997 w 530293"/>
                  <a:gd name="connsiteY2" fmla="*/ 262146 h 709668"/>
                  <a:gd name="connsiteX3" fmla="*/ 384614 w 530293"/>
                  <a:gd name="connsiteY3" fmla="*/ 443467 h 709668"/>
                  <a:gd name="connsiteX4" fmla="*/ 270679 w 530293"/>
                  <a:gd name="connsiteY4" fmla="*/ 548639 h 709668"/>
                  <a:gd name="connsiteX5" fmla="*/ 64460 w 530293"/>
                  <a:gd name="connsiteY5" fmla="*/ 709668 h 709668"/>
                  <a:gd name="connsiteX6" fmla="*/ 0 w 530293"/>
                  <a:gd name="connsiteY6" fmla="*/ 662000 h 709668"/>
                  <a:gd name="connsiteX7" fmla="*/ 349670 w 530293"/>
                  <a:gd name="connsiteY7" fmla="*/ 394421 h 709668"/>
                  <a:gd name="connsiteX0" fmla="*/ 349670 w 530293"/>
                  <a:gd name="connsiteY0" fmla="*/ 394421 h 709668"/>
                  <a:gd name="connsiteX1" fmla="*/ 524995 w 530293"/>
                  <a:gd name="connsiteY1" fmla="*/ 2119 h 709668"/>
                  <a:gd name="connsiteX2" fmla="*/ 483997 w 530293"/>
                  <a:gd name="connsiteY2" fmla="*/ 262146 h 709668"/>
                  <a:gd name="connsiteX3" fmla="*/ 384614 w 530293"/>
                  <a:gd name="connsiteY3" fmla="*/ 443467 h 709668"/>
                  <a:gd name="connsiteX4" fmla="*/ 270679 w 530293"/>
                  <a:gd name="connsiteY4" fmla="*/ 548639 h 709668"/>
                  <a:gd name="connsiteX5" fmla="*/ 64460 w 530293"/>
                  <a:gd name="connsiteY5" fmla="*/ 709668 h 709668"/>
                  <a:gd name="connsiteX6" fmla="*/ 0 w 530293"/>
                  <a:gd name="connsiteY6" fmla="*/ 662000 h 709668"/>
                  <a:gd name="connsiteX7" fmla="*/ 349670 w 530293"/>
                  <a:gd name="connsiteY7" fmla="*/ 394421 h 709668"/>
                  <a:gd name="connsiteX0" fmla="*/ 349670 w 530293"/>
                  <a:gd name="connsiteY0" fmla="*/ 394421 h 709668"/>
                  <a:gd name="connsiteX1" fmla="*/ 439134 w 530293"/>
                  <a:gd name="connsiteY1" fmla="*/ 234679 h 709668"/>
                  <a:gd name="connsiteX2" fmla="*/ 524995 w 530293"/>
                  <a:gd name="connsiteY2" fmla="*/ 2119 h 709668"/>
                  <a:gd name="connsiteX3" fmla="*/ 483997 w 530293"/>
                  <a:gd name="connsiteY3" fmla="*/ 262146 h 709668"/>
                  <a:gd name="connsiteX4" fmla="*/ 384614 w 530293"/>
                  <a:gd name="connsiteY4" fmla="*/ 443467 h 709668"/>
                  <a:gd name="connsiteX5" fmla="*/ 270679 w 530293"/>
                  <a:gd name="connsiteY5" fmla="*/ 548639 h 709668"/>
                  <a:gd name="connsiteX6" fmla="*/ 64460 w 530293"/>
                  <a:gd name="connsiteY6" fmla="*/ 709668 h 709668"/>
                  <a:gd name="connsiteX7" fmla="*/ 0 w 530293"/>
                  <a:gd name="connsiteY7" fmla="*/ 662000 h 709668"/>
                  <a:gd name="connsiteX8" fmla="*/ 349670 w 530293"/>
                  <a:gd name="connsiteY8" fmla="*/ 394421 h 709668"/>
                  <a:gd name="connsiteX0" fmla="*/ 349670 w 530293"/>
                  <a:gd name="connsiteY0" fmla="*/ 394421 h 709668"/>
                  <a:gd name="connsiteX1" fmla="*/ 439134 w 530293"/>
                  <a:gd name="connsiteY1" fmla="*/ 234679 h 709668"/>
                  <a:gd name="connsiteX2" fmla="*/ 506088 w 530293"/>
                  <a:gd name="connsiteY2" fmla="*/ 41088 h 709668"/>
                  <a:gd name="connsiteX3" fmla="*/ 524995 w 530293"/>
                  <a:gd name="connsiteY3" fmla="*/ 2119 h 709668"/>
                  <a:gd name="connsiteX4" fmla="*/ 483997 w 530293"/>
                  <a:gd name="connsiteY4" fmla="*/ 262146 h 709668"/>
                  <a:gd name="connsiteX5" fmla="*/ 384614 w 530293"/>
                  <a:gd name="connsiteY5" fmla="*/ 443467 h 709668"/>
                  <a:gd name="connsiteX6" fmla="*/ 270679 w 530293"/>
                  <a:gd name="connsiteY6" fmla="*/ 548639 h 709668"/>
                  <a:gd name="connsiteX7" fmla="*/ 64460 w 530293"/>
                  <a:gd name="connsiteY7" fmla="*/ 709668 h 709668"/>
                  <a:gd name="connsiteX8" fmla="*/ 0 w 530293"/>
                  <a:gd name="connsiteY8" fmla="*/ 662000 h 709668"/>
                  <a:gd name="connsiteX9" fmla="*/ 349670 w 530293"/>
                  <a:gd name="connsiteY9" fmla="*/ 394421 h 709668"/>
                  <a:gd name="connsiteX0" fmla="*/ 349670 w 530293"/>
                  <a:gd name="connsiteY0" fmla="*/ 397055 h 712302"/>
                  <a:gd name="connsiteX1" fmla="*/ 439134 w 530293"/>
                  <a:gd name="connsiteY1" fmla="*/ 237313 h 712302"/>
                  <a:gd name="connsiteX2" fmla="*/ 479265 w 530293"/>
                  <a:gd name="connsiteY2" fmla="*/ 0 h 712302"/>
                  <a:gd name="connsiteX3" fmla="*/ 524995 w 530293"/>
                  <a:gd name="connsiteY3" fmla="*/ 4753 h 712302"/>
                  <a:gd name="connsiteX4" fmla="*/ 483997 w 530293"/>
                  <a:gd name="connsiteY4" fmla="*/ 264780 h 712302"/>
                  <a:gd name="connsiteX5" fmla="*/ 384614 w 530293"/>
                  <a:gd name="connsiteY5" fmla="*/ 446101 h 712302"/>
                  <a:gd name="connsiteX6" fmla="*/ 270679 w 530293"/>
                  <a:gd name="connsiteY6" fmla="*/ 551273 h 712302"/>
                  <a:gd name="connsiteX7" fmla="*/ 64460 w 530293"/>
                  <a:gd name="connsiteY7" fmla="*/ 712302 h 712302"/>
                  <a:gd name="connsiteX8" fmla="*/ 0 w 530293"/>
                  <a:gd name="connsiteY8" fmla="*/ 664634 h 712302"/>
                  <a:gd name="connsiteX9" fmla="*/ 349670 w 530293"/>
                  <a:gd name="connsiteY9" fmla="*/ 397055 h 712302"/>
                  <a:gd name="connsiteX0" fmla="*/ 301236 w 530293"/>
                  <a:gd name="connsiteY0" fmla="*/ 438182 h 712302"/>
                  <a:gd name="connsiteX1" fmla="*/ 439134 w 530293"/>
                  <a:gd name="connsiteY1" fmla="*/ 237313 h 712302"/>
                  <a:gd name="connsiteX2" fmla="*/ 479265 w 530293"/>
                  <a:gd name="connsiteY2" fmla="*/ 0 h 712302"/>
                  <a:gd name="connsiteX3" fmla="*/ 524995 w 530293"/>
                  <a:gd name="connsiteY3" fmla="*/ 4753 h 712302"/>
                  <a:gd name="connsiteX4" fmla="*/ 483997 w 530293"/>
                  <a:gd name="connsiteY4" fmla="*/ 264780 h 712302"/>
                  <a:gd name="connsiteX5" fmla="*/ 384614 w 530293"/>
                  <a:gd name="connsiteY5" fmla="*/ 446101 h 712302"/>
                  <a:gd name="connsiteX6" fmla="*/ 270679 w 530293"/>
                  <a:gd name="connsiteY6" fmla="*/ 551273 h 712302"/>
                  <a:gd name="connsiteX7" fmla="*/ 64460 w 530293"/>
                  <a:gd name="connsiteY7" fmla="*/ 712302 h 712302"/>
                  <a:gd name="connsiteX8" fmla="*/ 0 w 530293"/>
                  <a:gd name="connsiteY8" fmla="*/ 664634 h 712302"/>
                  <a:gd name="connsiteX9" fmla="*/ 301236 w 530293"/>
                  <a:gd name="connsiteY9" fmla="*/ 438182 h 712302"/>
                  <a:gd name="connsiteX0" fmla="*/ 301236 w 530293"/>
                  <a:gd name="connsiteY0" fmla="*/ 438182 h 712302"/>
                  <a:gd name="connsiteX1" fmla="*/ 439134 w 530293"/>
                  <a:gd name="connsiteY1" fmla="*/ 237313 h 712302"/>
                  <a:gd name="connsiteX2" fmla="*/ 479265 w 530293"/>
                  <a:gd name="connsiteY2" fmla="*/ 0 h 712302"/>
                  <a:gd name="connsiteX3" fmla="*/ 524995 w 530293"/>
                  <a:gd name="connsiteY3" fmla="*/ 4753 h 712302"/>
                  <a:gd name="connsiteX4" fmla="*/ 483997 w 530293"/>
                  <a:gd name="connsiteY4" fmla="*/ 264780 h 712302"/>
                  <a:gd name="connsiteX5" fmla="*/ 384614 w 530293"/>
                  <a:gd name="connsiteY5" fmla="*/ 446101 h 712302"/>
                  <a:gd name="connsiteX6" fmla="*/ 270679 w 530293"/>
                  <a:gd name="connsiteY6" fmla="*/ 551273 h 712302"/>
                  <a:gd name="connsiteX7" fmla="*/ 64460 w 530293"/>
                  <a:gd name="connsiteY7" fmla="*/ 712302 h 712302"/>
                  <a:gd name="connsiteX8" fmla="*/ 0 w 530293"/>
                  <a:gd name="connsiteY8" fmla="*/ 664634 h 712302"/>
                  <a:gd name="connsiteX9" fmla="*/ 301236 w 530293"/>
                  <a:gd name="connsiteY9" fmla="*/ 438182 h 712302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84614 w 530293"/>
                  <a:gd name="connsiteY5" fmla="*/ 446101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5011 w 530293"/>
                  <a:gd name="connsiteY5" fmla="*/ 422694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5011 w 530293"/>
                  <a:gd name="connsiteY5" fmla="*/ 422694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5011 w 530293"/>
                  <a:gd name="connsiteY5" fmla="*/ 422694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5011 w 530293"/>
                  <a:gd name="connsiteY5" fmla="*/ 422694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5011 w 530293"/>
                  <a:gd name="connsiteY5" fmla="*/ 422694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5011 w 530293"/>
                  <a:gd name="connsiteY5" fmla="*/ 422694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5011 w 530293"/>
                  <a:gd name="connsiteY5" fmla="*/ 422694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9852 w 530293"/>
                  <a:gd name="connsiteY5" fmla="*/ 445572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02656 w 530293"/>
                  <a:gd name="connsiteY5" fmla="*/ 429846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412926 w 530293"/>
                  <a:gd name="connsiteY5" fmla="*/ 428586 h 719901"/>
                  <a:gd name="connsiteX6" fmla="*/ 396926 w 530293"/>
                  <a:gd name="connsiteY6" fmla="*/ 425580 h 719901"/>
                  <a:gd name="connsiteX7" fmla="*/ 270679 w 530293"/>
                  <a:gd name="connsiteY7" fmla="*/ 551273 h 719901"/>
                  <a:gd name="connsiteX8" fmla="*/ 70677 w 530293"/>
                  <a:gd name="connsiteY8" fmla="*/ 719901 h 719901"/>
                  <a:gd name="connsiteX9" fmla="*/ 0 w 530293"/>
                  <a:gd name="connsiteY9" fmla="*/ 664634 h 719901"/>
                  <a:gd name="connsiteX10" fmla="*/ 301236 w 530293"/>
                  <a:gd name="connsiteY10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70679 w 530293"/>
                  <a:gd name="connsiteY6" fmla="*/ 551273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38182 h 719901"/>
                  <a:gd name="connsiteX1" fmla="*/ 439134 w 530293"/>
                  <a:gd name="connsiteY1" fmla="*/ 237313 h 719901"/>
                  <a:gd name="connsiteX2" fmla="*/ 479265 w 530293"/>
                  <a:gd name="connsiteY2" fmla="*/ 0 h 719901"/>
                  <a:gd name="connsiteX3" fmla="*/ 524995 w 530293"/>
                  <a:gd name="connsiteY3" fmla="*/ 4753 h 719901"/>
                  <a:gd name="connsiteX4" fmla="*/ 483997 w 530293"/>
                  <a:gd name="connsiteY4" fmla="*/ 264780 h 719901"/>
                  <a:gd name="connsiteX5" fmla="*/ 396926 w 530293"/>
                  <a:gd name="connsiteY5" fmla="*/ 425580 h 719901"/>
                  <a:gd name="connsiteX6" fmla="*/ 286851 w 530293"/>
                  <a:gd name="connsiteY6" fmla="*/ 545502 h 719901"/>
                  <a:gd name="connsiteX7" fmla="*/ 70677 w 530293"/>
                  <a:gd name="connsiteY7" fmla="*/ 719901 h 719901"/>
                  <a:gd name="connsiteX8" fmla="*/ 0 w 530293"/>
                  <a:gd name="connsiteY8" fmla="*/ 664634 h 719901"/>
                  <a:gd name="connsiteX9" fmla="*/ 301236 w 530293"/>
                  <a:gd name="connsiteY9" fmla="*/ 438182 h 719901"/>
                  <a:gd name="connsiteX0" fmla="*/ 301236 w 530293"/>
                  <a:gd name="connsiteY0" fmla="*/ 471545 h 753264"/>
                  <a:gd name="connsiteX1" fmla="*/ 439134 w 530293"/>
                  <a:gd name="connsiteY1" fmla="*/ 270676 h 753264"/>
                  <a:gd name="connsiteX2" fmla="*/ 486295 w 530293"/>
                  <a:gd name="connsiteY2" fmla="*/ 0 h 753264"/>
                  <a:gd name="connsiteX3" fmla="*/ 524995 w 530293"/>
                  <a:gd name="connsiteY3" fmla="*/ 38116 h 753264"/>
                  <a:gd name="connsiteX4" fmla="*/ 483997 w 530293"/>
                  <a:gd name="connsiteY4" fmla="*/ 298143 h 753264"/>
                  <a:gd name="connsiteX5" fmla="*/ 396926 w 530293"/>
                  <a:gd name="connsiteY5" fmla="*/ 458943 h 753264"/>
                  <a:gd name="connsiteX6" fmla="*/ 286851 w 530293"/>
                  <a:gd name="connsiteY6" fmla="*/ 578865 h 753264"/>
                  <a:gd name="connsiteX7" fmla="*/ 70677 w 530293"/>
                  <a:gd name="connsiteY7" fmla="*/ 753264 h 753264"/>
                  <a:gd name="connsiteX8" fmla="*/ 0 w 530293"/>
                  <a:gd name="connsiteY8" fmla="*/ 697997 h 753264"/>
                  <a:gd name="connsiteX9" fmla="*/ 301236 w 530293"/>
                  <a:gd name="connsiteY9" fmla="*/ 471545 h 753264"/>
                  <a:gd name="connsiteX0" fmla="*/ 301236 w 510330"/>
                  <a:gd name="connsiteY0" fmla="*/ 471545 h 753264"/>
                  <a:gd name="connsiteX1" fmla="*/ 439134 w 510330"/>
                  <a:gd name="connsiteY1" fmla="*/ 270676 h 753264"/>
                  <a:gd name="connsiteX2" fmla="*/ 486295 w 510330"/>
                  <a:gd name="connsiteY2" fmla="*/ 0 h 753264"/>
                  <a:gd name="connsiteX3" fmla="*/ 501101 w 510330"/>
                  <a:gd name="connsiteY3" fmla="*/ 14387 h 753264"/>
                  <a:gd name="connsiteX4" fmla="*/ 483997 w 510330"/>
                  <a:gd name="connsiteY4" fmla="*/ 298143 h 753264"/>
                  <a:gd name="connsiteX5" fmla="*/ 396926 w 510330"/>
                  <a:gd name="connsiteY5" fmla="*/ 458943 h 753264"/>
                  <a:gd name="connsiteX6" fmla="*/ 286851 w 510330"/>
                  <a:gd name="connsiteY6" fmla="*/ 578865 h 753264"/>
                  <a:gd name="connsiteX7" fmla="*/ 70677 w 510330"/>
                  <a:gd name="connsiteY7" fmla="*/ 753264 h 753264"/>
                  <a:gd name="connsiteX8" fmla="*/ 0 w 510330"/>
                  <a:gd name="connsiteY8" fmla="*/ 697997 h 753264"/>
                  <a:gd name="connsiteX9" fmla="*/ 301236 w 510330"/>
                  <a:gd name="connsiteY9" fmla="*/ 471545 h 753264"/>
                  <a:gd name="connsiteX0" fmla="*/ 301236 w 502816"/>
                  <a:gd name="connsiteY0" fmla="*/ 479376 h 761095"/>
                  <a:gd name="connsiteX1" fmla="*/ 439134 w 502816"/>
                  <a:gd name="connsiteY1" fmla="*/ 278507 h 761095"/>
                  <a:gd name="connsiteX2" fmla="*/ 486295 w 502816"/>
                  <a:gd name="connsiteY2" fmla="*/ 7831 h 761095"/>
                  <a:gd name="connsiteX3" fmla="*/ 489600 w 502816"/>
                  <a:gd name="connsiteY3" fmla="*/ 1780 h 761095"/>
                  <a:gd name="connsiteX4" fmla="*/ 483997 w 502816"/>
                  <a:gd name="connsiteY4" fmla="*/ 305974 h 761095"/>
                  <a:gd name="connsiteX5" fmla="*/ 396926 w 502816"/>
                  <a:gd name="connsiteY5" fmla="*/ 466774 h 761095"/>
                  <a:gd name="connsiteX6" fmla="*/ 286851 w 502816"/>
                  <a:gd name="connsiteY6" fmla="*/ 586696 h 761095"/>
                  <a:gd name="connsiteX7" fmla="*/ 70677 w 502816"/>
                  <a:gd name="connsiteY7" fmla="*/ 761095 h 761095"/>
                  <a:gd name="connsiteX8" fmla="*/ 0 w 502816"/>
                  <a:gd name="connsiteY8" fmla="*/ 705828 h 761095"/>
                  <a:gd name="connsiteX9" fmla="*/ 301236 w 502816"/>
                  <a:gd name="connsiteY9" fmla="*/ 479376 h 76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816" h="761095">
                    <a:moveTo>
                      <a:pt x="301236" y="479376"/>
                    </a:moveTo>
                    <a:cubicBezTo>
                      <a:pt x="387132" y="390690"/>
                      <a:pt x="416953" y="337443"/>
                      <a:pt x="439134" y="278507"/>
                    </a:cubicBezTo>
                    <a:lnTo>
                      <a:pt x="486295" y="7831"/>
                    </a:lnTo>
                    <a:lnTo>
                      <a:pt x="489600" y="1780"/>
                    </a:lnTo>
                    <a:cubicBezTo>
                      <a:pt x="508642" y="-23747"/>
                      <a:pt x="507394" y="232416"/>
                      <a:pt x="483997" y="305974"/>
                    </a:cubicBezTo>
                    <a:cubicBezTo>
                      <a:pt x="462652" y="376112"/>
                      <a:pt x="432479" y="419025"/>
                      <a:pt x="396926" y="466774"/>
                    </a:cubicBezTo>
                    <a:cubicBezTo>
                      <a:pt x="301128" y="583472"/>
                      <a:pt x="343012" y="526603"/>
                      <a:pt x="286851" y="586696"/>
                    </a:cubicBezTo>
                    <a:lnTo>
                      <a:pt x="70677" y="761095"/>
                    </a:lnTo>
                    <a:lnTo>
                      <a:pt x="0" y="705828"/>
                    </a:lnTo>
                    <a:lnTo>
                      <a:pt x="301236" y="479376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3652730" flipH="1">
                <a:off x="5809275" y="2544935"/>
                <a:ext cx="524302" cy="2205035"/>
              </a:xfrm>
              <a:custGeom>
                <a:avLst/>
                <a:gdLst>
                  <a:gd name="connsiteX0" fmla="*/ 0 w 152400"/>
                  <a:gd name="connsiteY0" fmla="*/ 0 h 838200"/>
                  <a:gd name="connsiteX1" fmla="*/ 152400 w 152400"/>
                  <a:gd name="connsiteY1" fmla="*/ 0 h 838200"/>
                  <a:gd name="connsiteX2" fmla="*/ 152400 w 152400"/>
                  <a:gd name="connsiteY2" fmla="*/ 838200 h 838200"/>
                  <a:gd name="connsiteX3" fmla="*/ 0 w 152400"/>
                  <a:gd name="connsiteY3" fmla="*/ 838200 h 838200"/>
                  <a:gd name="connsiteX4" fmla="*/ 0 w 152400"/>
                  <a:gd name="connsiteY4" fmla="*/ 0 h 838200"/>
                  <a:gd name="connsiteX0" fmla="*/ 0 w 152400"/>
                  <a:gd name="connsiteY0" fmla="*/ 0 h 1007788"/>
                  <a:gd name="connsiteX1" fmla="*/ 152400 w 152400"/>
                  <a:gd name="connsiteY1" fmla="*/ 0 h 1007788"/>
                  <a:gd name="connsiteX2" fmla="*/ 152400 w 152400"/>
                  <a:gd name="connsiteY2" fmla="*/ 838200 h 1007788"/>
                  <a:gd name="connsiteX3" fmla="*/ 38837 w 152400"/>
                  <a:gd name="connsiteY3" fmla="*/ 1007788 h 1007788"/>
                  <a:gd name="connsiteX4" fmla="*/ 0 w 152400"/>
                  <a:gd name="connsiteY4" fmla="*/ 0 h 1007788"/>
                  <a:gd name="connsiteX0" fmla="*/ 17972 w 170372"/>
                  <a:gd name="connsiteY0" fmla="*/ 0 h 1007788"/>
                  <a:gd name="connsiteX1" fmla="*/ 170372 w 170372"/>
                  <a:gd name="connsiteY1" fmla="*/ 0 h 1007788"/>
                  <a:gd name="connsiteX2" fmla="*/ 170372 w 170372"/>
                  <a:gd name="connsiteY2" fmla="*/ 838200 h 1007788"/>
                  <a:gd name="connsiteX3" fmla="*/ 56809 w 170372"/>
                  <a:gd name="connsiteY3" fmla="*/ 1007788 h 1007788"/>
                  <a:gd name="connsiteX4" fmla="*/ 17972 w 170372"/>
                  <a:gd name="connsiteY4" fmla="*/ 0 h 1007788"/>
                  <a:gd name="connsiteX0" fmla="*/ 66618 w 153524"/>
                  <a:gd name="connsiteY0" fmla="*/ 6969 h 1007788"/>
                  <a:gd name="connsiteX1" fmla="*/ 153524 w 153524"/>
                  <a:gd name="connsiteY1" fmla="*/ 0 h 1007788"/>
                  <a:gd name="connsiteX2" fmla="*/ 153524 w 153524"/>
                  <a:gd name="connsiteY2" fmla="*/ 838200 h 1007788"/>
                  <a:gd name="connsiteX3" fmla="*/ 39961 w 153524"/>
                  <a:gd name="connsiteY3" fmla="*/ 1007788 h 1007788"/>
                  <a:gd name="connsiteX4" fmla="*/ 66618 w 153524"/>
                  <a:gd name="connsiteY4" fmla="*/ 6969 h 1007788"/>
                  <a:gd name="connsiteX0" fmla="*/ 91461 w 178367"/>
                  <a:gd name="connsiteY0" fmla="*/ 6969 h 1007788"/>
                  <a:gd name="connsiteX1" fmla="*/ 178367 w 178367"/>
                  <a:gd name="connsiteY1" fmla="*/ 0 h 1007788"/>
                  <a:gd name="connsiteX2" fmla="*/ 178367 w 178367"/>
                  <a:gd name="connsiteY2" fmla="*/ 838200 h 1007788"/>
                  <a:gd name="connsiteX3" fmla="*/ 64804 w 178367"/>
                  <a:gd name="connsiteY3" fmla="*/ 1007788 h 1007788"/>
                  <a:gd name="connsiteX4" fmla="*/ 91461 w 178367"/>
                  <a:gd name="connsiteY4" fmla="*/ 6969 h 1007788"/>
                  <a:gd name="connsiteX0" fmla="*/ 91461 w 178367"/>
                  <a:gd name="connsiteY0" fmla="*/ 6969 h 1007788"/>
                  <a:gd name="connsiteX1" fmla="*/ 178367 w 178367"/>
                  <a:gd name="connsiteY1" fmla="*/ 0 h 1007788"/>
                  <a:gd name="connsiteX2" fmla="*/ 105472 w 178367"/>
                  <a:gd name="connsiteY2" fmla="*/ 502562 h 1007788"/>
                  <a:gd name="connsiteX3" fmla="*/ 178367 w 178367"/>
                  <a:gd name="connsiteY3" fmla="*/ 838200 h 1007788"/>
                  <a:gd name="connsiteX4" fmla="*/ 64804 w 178367"/>
                  <a:gd name="connsiteY4" fmla="*/ 1007788 h 1007788"/>
                  <a:gd name="connsiteX5" fmla="*/ 91461 w 178367"/>
                  <a:gd name="connsiteY5" fmla="*/ 6969 h 1007788"/>
                  <a:gd name="connsiteX0" fmla="*/ 91461 w 178367"/>
                  <a:gd name="connsiteY0" fmla="*/ 6969 h 1007788"/>
                  <a:gd name="connsiteX1" fmla="*/ 178367 w 178367"/>
                  <a:gd name="connsiteY1" fmla="*/ 0 h 1007788"/>
                  <a:gd name="connsiteX2" fmla="*/ 105472 w 178367"/>
                  <a:gd name="connsiteY2" fmla="*/ 502562 h 1007788"/>
                  <a:gd name="connsiteX3" fmla="*/ 178367 w 178367"/>
                  <a:gd name="connsiteY3" fmla="*/ 838200 h 1007788"/>
                  <a:gd name="connsiteX4" fmla="*/ 64804 w 178367"/>
                  <a:gd name="connsiteY4" fmla="*/ 1007788 h 1007788"/>
                  <a:gd name="connsiteX5" fmla="*/ 91461 w 178367"/>
                  <a:gd name="connsiteY5" fmla="*/ 6969 h 1007788"/>
                  <a:gd name="connsiteX0" fmla="*/ 91461 w 178367"/>
                  <a:gd name="connsiteY0" fmla="*/ 0 h 1000819"/>
                  <a:gd name="connsiteX1" fmla="*/ 135454 w 178367"/>
                  <a:gd name="connsiteY1" fmla="*/ 20413 h 1000819"/>
                  <a:gd name="connsiteX2" fmla="*/ 105472 w 178367"/>
                  <a:gd name="connsiteY2" fmla="*/ 495593 h 1000819"/>
                  <a:gd name="connsiteX3" fmla="*/ 178367 w 178367"/>
                  <a:gd name="connsiteY3" fmla="*/ 831231 h 1000819"/>
                  <a:gd name="connsiteX4" fmla="*/ 64804 w 178367"/>
                  <a:gd name="connsiteY4" fmla="*/ 1000819 h 1000819"/>
                  <a:gd name="connsiteX5" fmla="*/ 91461 w 178367"/>
                  <a:gd name="connsiteY5" fmla="*/ 0 h 1000819"/>
                  <a:gd name="connsiteX0" fmla="*/ 91461 w 178367"/>
                  <a:gd name="connsiteY0" fmla="*/ 0 h 1000819"/>
                  <a:gd name="connsiteX1" fmla="*/ 137678 w 178367"/>
                  <a:gd name="connsiteY1" fmla="*/ 1948 h 1000819"/>
                  <a:gd name="connsiteX2" fmla="*/ 105472 w 178367"/>
                  <a:gd name="connsiteY2" fmla="*/ 495593 h 1000819"/>
                  <a:gd name="connsiteX3" fmla="*/ 178367 w 178367"/>
                  <a:gd name="connsiteY3" fmla="*/ 831231 h 1000819"/>
                  <a:gd name="connsiteX4" fmla="*/ 64804 w 178367"/>
                  <a:gd name="connsiteY4" fmla="*/ 1000819 h 1000819"/>
                  <a:gd name="connsiteX5" fmla="*/ 91461 w 178367"/>
                  <a:gd name="connsiteY5" fmla="*/ 0 h 1000819"/>
                  <a:gd name="connsiteX0" fmla="*/ 115395 w 202301"/>
                  <a:gd name="connsiteY0" fmla="*/ 0 h 1000819"/>
                  <a:gd name="connsiteX1" fmla="*/ 161612 w 202301"/>
                  <a:gd name="connsiteY1" fmla="*/ 1948 h 1000819"/>
                  <a:gd name="connsiteX2" fmla="*/ 129406 w 202301"/>
                  <a:gd name="connsiteY2" fmla="*/ 495593 h 1000819"/>
                  <a:gd name="connsiteX3" fmla="*/ 202301 w 202301"/>
                  <a:gd name="connsiteY3" fmla="*/ 831231 h 1000819"/>
                  <a:gd name="connsiteX4" fmla="*/ 88738 w 202301"/>
                  <a:gd name="connsiteY4" fmla="*/ 1000819 h 1000819"/>
                  <a:gd name="connsiteX5" fmla="*/ 222 w 202301"/>
                  <a:gd name="connsiteY5" fmla="*/ 554429 h 1000819"/>
                  <a:gd name="connsiteX6" fmla="*/ 115395 w 202301"/>
                  <a:gd name="connsiteY6" fmla="*/ 0 h 1000819"/>
                  <a:gd name="connsiteX0" fmla="*/ 115395 w 202301"/>
                  <a:gd name="connsiteY0" fmla="*/ 0 h 1000819"/>
                  <a:gd name="connsiteX1" fmla="*/ 161612 w 202301"/>
                  <a:gd name="connsiteY1" fmla="*/ 1948 h 1000819"/>
                  <a:gd name="connsiteX2" fmla="*/ 129406 w 202301"/>
                  <a:gd name="connsiteY2" fmla="*/ 495593 h 1000819"/>
                  <a:gd name="connsiteX3" fmla="*/ 202301 w 202301"/>
                  <a:gd name="connsiteY3" fmla="*/ 831231 h 1000819"/>
                  <a:gd name="connsiteX4" fmla="*/ 88738 w 202301"/>
                  <a:gd name="connsiteY4" fmla="*/ 1000819 h 1000819"/>
                  <a:gd name="connsiteX5" fmla="*/ 222 w 202301"/>
                  <a:gd name="connsiteY5" fmla="*/ 554429 h 1000819"/>
                  <a:gd name="connsiteX6" fmla="*/ 130643 w 202301"/>
                  <a:gd name="connsiteY6" fmla="*/ 137032 h 1000819"/>
                  <a:gd name="connsiteX7" fmla="*/ 115395 w 202301"/>
                  <a:gd name="connsiteY7" fmla="*/ 0 h 1000819"/>
                  <a:gd name="connsiteX0" fmla="*/ 115395 w 281972"/>
                  <a:gd name="connsiteY0" fmla="*/ 71745 h 1072564"/>
                  <a:gd name="connsiteX1" fmla="*/ 281972 w 281972"/>
                  <a:gd name="connsiteY1" fmla="*/ 0 h 1072564"/>
                  <a:gd name="connsiteX2" fmla="*/ 129406 w 281972"/>
                  <a:gd name="connsiteY2" fmla="*/ 567338 h 1072564"/>
                  <a:gd name="connsiteX3" fmla="*/ 202301 w 281972"/>
                  <a:gd name="connsiteY3" fmla="*/ 902976 h 1072564"/>
                  <a:gd name="connsiteX4" fmla="*/ 88738 w 281972"/>
                  <a:gd name="connsiteY4" fmla="*/ 1072564 h 1072564"/>
                  <a:gd name="connsiteX5" fmla="*/ 222 w 281972"/>
                  <a:gd name="connsiteY5" fmla="*/ 626174 h 1072564"/>
                  <a:gd name="connsiteX6" fmla="*/ 130643 w 281972"/>
                  <a:gd name="connsiteY6" fmla="*/ 208777 h 1072564"/>
                  <a:gd name="connsiteX7" fmla="*/ 115395 w 281972"/>
                  <a:gd name="connsiteY7" fmla="*/ 71745 h 1072564"/>
                  <a:gd name="connsiteX0" fmla="*/ 142404 w 281972"/>
                  <a:gd name="connsiteY0" fmla="*/ 0 h 1626715"/>
                  <a:gd name="connsiteX1" fmla="*/ 281972 w 281972"/>
                  <a:gd name="connsiteY1" fmla="*/ 554151 h 1626715"/>
                  <a:gd name="connsiteX2" fmla="*/ 129406 w 281972"/>
                  <a:gd name="connsiteY2" fmla="*/ 1121489 h 1626715"/>
                  <a:gd name="connsiteX3" fmla="*/ 202301 w 281972"/>
                  <a:gd name="connsiteY3" fmla="*/ 1457127 h 1626715"/>
                  <a:gd name="connsiteX4" fmla="*/ 88738 w 281972"/>
                  <a:gd name="connsiteY4" fmla="*/ 1626715 h 1626715"/>
                  <a:gd name="connsiteX5" fmla="*/ 222 w 281972"/>
                  <a:gd name="connsiteY5" fmla="*/ 1180325 h 1626715"/>
                  <a:gd name="connsiteX6" fmla="*/ 130643 w 281972"/>
                  <a:gd name="connsiteY6" fmla="*/ 762928 h 1626715"/>
                  <a:gd name="connsiteX7" fmla="*/ 142404 w 281972"/>
                  <a:gd name="connsiteY7" fmla="*/ 0 h 1626715"/>
                  <a:gd name="connsiteX0" fmla="*/ 142404 w 281972"/>
                  <a:gd name="connsiteY0" fmla="*/ 0 h 1626715"/>
                  <a:gd name="connsiteX1" fmla="*/ 211617 w 281972"/>
                  <a:gd name="connsiteY1" fmla="*/ 30113 h 1626715"/>
                  <a:gd name="connsiteX2" fmla="*/ 281972 w 281972"/>
                  <a:gd name="connsiteY2" fmla="*/ 554151 h 1626715"/>
                  <a:gd name="connsiteX3" fmla="*/ 129406 w 281972"/>
                  <a:gd name="connsiteY3" fmla="*/ 1121489 h 1626715"/>
                  <a:gd name="connsiteX4" fmla="*/ 202301 w 281972"/>
                  <a:gd name="connsiteY4" fmla="*/ 1457127 h 1626715"/>
                  <a:gd name="connsiteX5" fmla="*/ 88738 w 281972"/>
                  <a:gd name="connsiteY5" fmla="*/ 1626715 h 1626715"/>
                  <a:gd name="connsiteX6" fmla="*/ 222 w 281972"/>
                  <a:gd name="connsiteY6" fmla="*/ 1180325 h 1626715"/>
                  <a:gd name="connsiteX7" fmla="*/ 130643 w 281972"/>
                  <a:gd name="connsiteY7" fmla="*/ 762928 h 1626715"/>
                  <a:gd name="connsiteX8" fmla="*/ 142404 w 281972"/>
                  <a:gd name="connsiteY8" fmla="*/ 0 h 1626715"/>
                  <a:gd name="connsiteX0" fmla="*/ 142404 w 281972"/>
                  <a:gd name="connsiteY0" fmla="*/ 0 h 1626715"/>
                  <a:gd name="connsiteX1" fmla="*/ 211617 w 281972"/>
                  <a:gd name="connsiteY1" fmla="*/ 30113 h 1626715"/>
                  <a:gd name="connsiteX2" fmla="*/ 281972 w 281972"/>
                  <a:gd name="connsiteY2" fmla="*/ 554151 h 1626715"/>
                  <a:gd name="connsiteX3" fmla="*/ 129406 w 281972"/>
                  <a:gd name="connsiteY3" fmla="*/ 1121489 h 1626715"/>
                  <a:gd name="connsiteX4" fmla="*/ 202301 w 281972"/>
                  <a:gd name="connsiteY4" fmla="*/ 1457127 h 1626715"/>
                  <a:gd name="connsiteX5" fmla="*/ 88738 w 281972"/>
                  <a:gd name="connsiteY5" fmla="*/ 1626715 h 1626715"/>
                  <a:gd name="connsiteX6" fmla="*/ 222 w 281972"/>
                  <a:gd name="connsiteY6" fmla="*/ 1180325 h 1626715"/>
                  <a:gd name="connsiteX7" fmla="*/ 130643 w 281972"/>
                  <a:gd name="connsiteY7" fmla="*/ 762928 h 1626715"/>
                  <a:gd name="connsiteX8" fmla="*/ 204710 w 281972"/>
                  <a:gd name="connsiteY8" fmla="*/ 350223 h 1626715"/>
                  <a:gd name="connsiteX9" fmla="*/ 142404 w 281972"/>
                  <a:gd name="connsiteY9" fmla="*/ 0 h 1626715"/>
                  <a:gd name="connsiteX0" fmla="*/ 142404 w 281972"/>
                  <a:gd name="connsiteY0" fmla="*/ 0 h 1626715"/>
                  <a:gd name="connsiteX1" fmla="*/ 211617 w 281972"/>
                  <a:gd name="connsiteY1" fmla="*/ 30113 h 1626715"/>
                  <a:gd name="connsiteX2" fmla="*/ 281972 w 281972"/>
                  <a:gd name="connsiteY2" fmla="*/ 554151 h 1626715"/>
                  <a:gd name="connsiteX3" fmla="*/ 129406 w 281972"/>
                  <a:gd name="connsiteY3" fmla="*/ 1121489 h 1626715"/>
                  <a:gd name="connsiteX4" fmla="*/ 202301 w 281972"/>
                  <a:gd name="connsiteY4" fmla="*/ 1457127 h 1626715"/>
                  <a:gd name="connsiteX5" fmla="*/ 88738 w 281972"/>
                  <a:gd name="connsiteY5" fmla="*/ 1626715 h 1626715"/>
                  <a:gd name="connsiteX6" fmla="*/ 222 w 281972"/>
                  <a:gd name="connsiteY6" fmla="*/ 1180325 h 1626715"/>
                  <a:gd name="connsiteX7" fmla="*/ 130643 w 281972"/>
                  <a:gd name="connsiteY7" fmla="*/ 762928 h 1626715"/>
                  <a:gd name="connsiteX8" fmla="*/ 204710 w 281972"/>
                  <a:gd name="connsiteY8" fmla="*/ 350223 h 1626715"/>
                  <a:gd name="connsiteX9" fmla="*/ 142404 w 281972"/>
                  <a:gd name="connsiteY9" fmla="*/ 0 h 1626715"/>
                  <a:gd name="connsiteX0" fmla="*/ 142404 w 281972"/>
                  <a:gd name="connsiteY0" fmla="*/ 0 h 1626715"/>
                  <a:gd name="connsiteX1" fmla="*/ 211617 w 281972"/>
                  <a:gd name="connsiteY1" fmla="*/ 30113 h 1626715"/>
                  <a:gd name="connsiteX2" fmla="*/ 281972 w 281972"/>
                  <a:gd name="connsiteY2" fmla="*/ 554151 h 1626715"/>
                  <a:gd name="connsiteX3" fmla="*/ 129406 w 281972"/>
                  <a:gd name="connsiteY3" fmla="*/ 1121489 h 1626715"/>
                  <a:gd name="connsiteX4" fmla="*/ 202301 w 281972"/>
                  <a:gd name="connsiteY4" fmla="*/ 1457127 h 1626715"/>
                  <a:gd name="connsiteX5" fmla="*/ 88738 w 281972"/>
                  <a:gd name="connsiteY5" fmla="*/ 1626715 h 1626715"/>
                  <a:gd name="connsiteX6" fmla="*/ 222 w 281972"/>
                  <a:gd name="connsiteY6" fmla="*/ 1180325 h 1626715"/>
                  <a:gd name="connsiteX7" fmla="*/ 130643 w 281972"/>
                  <a:gd name="connsiteY7" fmla="*/ 762928 h 1626715"/>
                  <a:gd name="connsiteX8" fmla="*/ 204710 w 281972"/>
                  <a:gd name="connsiteY8" fmla="*/ 350223 h 1626715"/>
                  <a:gd name="connsiteX9" fmla="*/ 146210 w 281972"/>
                  <a:gd name="connsiteY9" fmla="*/ 67196 h 1626715"/>
                  <a:gd name="connsiteX10" fmla="*/ 142404 w 281972"/>
                  <a:gd name="connsiteY10" fmla="*/ 0 h 1626715"/>
                  <a:gd name="connsiteX0" fmla="*/ 262 w 467645"/>
                  <a:gd name="connsiteY0" fmla="*/ 0 h 2127758"/>
                  <a:gd name="connsiteX1" fmla="*/ 397290 w 467645"/>
                  <a:gd name="connsiteY1" fmla="*/ 531156 h 2127758"/>
                  <a:gd name="connsiteX2" fmla="*/ 467645 w 467645"/>
                  <a:gd name="connsiteY2" fmla="*/ 1055194 h 2127758"/>
                  <a:gd name="connsiteX3" fmla="*/ 315079 w 467645"/>
                  <a:gd name="connsiteY3" fmla="*/ 1622532 h 2127758"/>
                  <a:gd name="connsiteX4" fmla="*/ 387974 w 467645"/>
                  <a:gd name="connsiteY4" fmla="*/ 1958170 h 2127758"/>
                  <a:gd name="connsiteX5" fmla="*/ 274411 w 467645"/>
                  <a:gd name="connsiteY5" fmla="*/ 2127758 h 2127758"/>
                  <a:gd name="connsiteX6" fmla="*/ 185895 w 467645"/>
                  <a:gd name="connsiteY6" fmla="*/ 1681368 h 2127758"/>
                  <a:gd name="connsiteX7" fmla="*/ 316316 w 467645"/>
                  <a:gd name="connsiteY7" fmla="*/ 1263971 h 2127758"/>
                  <a:gd name="connsiteX8" fmla="*/ 390383 w 467645"/>
                  <a:gd name="connsiteY8" fmla="*/ 851266 h 2127758"/>
                  <a:gd name="connsiteX9" fmla="*/ 331883 w 467645"/>
                  <a:gd name="connsiteY9" fmla="*/ 568239 h 2127758"/>
                  <a:gd name="connsiteX10" fmla="*/ 262 w 467645"/>
                  <a:gd name="connsiteY10" fmla="*/ 0 h 2127758"/>
                  <a:gd name="connsiteX0" fmla="*/ 4840 w 472223"/>
                  <a:gd name="connsiteY0" fmla="*/ 12766 h 2140524"/>
                  <a:gd name="connsiteX1" fmla="*/ 156968 w 472223"/>
                  <a:gd name="connsiteY1" fmla="*/ 213933 h 2140524"/>
                  <a:gd name="connsiteX2" fmla="*/ 401868 w 472223"/>
                  <a:gd name="connsiteY2" fmla="*/ 543922 h 2140524"/>
                  <a:gd name="connsiteX3" fmla="*/ 472223 w 472223"/>
                  <a:gd name="connsiteY3" fmla="*/ 1067960 h 2140524"/>
                  <a:gd name="connsiteX4" fmla="*/ 319657 w 472223"/>
                  <a:gd name="connsiteY4" fmla="*/ 1635298 h 2140524"/>
                  <a:gd name="connsiteX5" fmla="*/ 392552 w 472223"/>
                  <a:gd name="connsiteY5" fmla="*/ 1970936 h 2140524"/>
                  <a:gd name="connsiteX6" fmla="*/ 278989 w 472223"/>
                  <a:gd name="connsiteY6" fmla="*/ 2140524 h 2140524"/>
                  <a:gd name="connsiteX7" fmla="*/ 190473 w 472223"/>
                  <a:gd name="connsiteY7" fmla="*/ 1694134 h 2140524"/>
                  <a:gd name="connsiteX8" fmla="*/ 320894 w 472223"/>
                  <a:gd name="connsiteY8" fmla="*/ 1276737 h 2140524"/>
                  <a:gd name="connsiteX9" fmla="*/ 394961 w 472223"/>
                  <a:gd name="connsiteY9" fmla="*/ 864032 h 2140524"/>
                  <a:gd name="connsiteX10" fmla="*/ 336461 w 472223"/>
                  <a:gd name="connsiteY10" fmla="*/ 581005 h 2140524"/>
                  <a:gd name="connsiteX11" fmla="*/ 4840 w 472223"/>
                  <a:gd name="connsiteY11" fmla="*/ 12766 h 2140524"/>
                  <a:gd name="connsiteX0" fmla="*/ 23483 w 490866"/>
                  <a:gd name="connsiteY0" fmla="*/ 62829 h 2190587"/>
                  <a:gd name="connsiteX1" fmla="*/ 49016 w 490866"/>
                  <a:gd name="connsiteY1" fmla="*/ 52286 h 2190587"/>
                  <a:gd name="connsiteX2" fmla="*/ 420511 w 490866"/>
                  <a:gd name="connsiteY2" fmla="*/ 593985 h 2190587"/>
                  <a:gd name="connsiteX3" fmla="*/ 490866 w 490866"/>
                  <a:gd name="connsiteY3" fmla="*/ 1118023 h 2190587"/>
                  <a:gd name="connsiteX4" fmla="*/ 338300 w 490866"/>
                  <a:gd name="connsiteY4" fmla="*/ 1685361 h 2190587"/>
                  <a:gd name="connsiteX5" fmla="*/ 411195 w 490866"/>
                  <a:gd name="connsiteY5" fmla="*/ 2020999 h 2190587"/>
                  <a:gd name="connsiteX6" fmla="*/ 297632 w 490866"/>
                  <a:gd name="connsiteY6" fmla="*/ 2190587 h 2190587"/>
                  <a:gd name="connsiteX7" fmla="*/ 209116 w 490866"/>
                  <a:gd name="connsiteY7" fmla="*/ 1744197 h 2190587"/>
                  <a:gd name="connsiteX8" fmla="*/ 339537 w 490866"/>
                  <a:gd name="connsiteY8" fmla="*/ 1326800 h 2190587"/>
                  <a:gd name="connsiteX9" fmla="*/ 413604 w 490866"/>
                  <a:gd name="connsiteY9" fmla="*/ 914095 h 2190587"/>
                  <a:gd name="connsiteX10" fmla="*/ 355104 w 490866"/>
                  <a:gd name="connsiteY10" fmla="*/ 631068 h 2190587"/>
                  <a:gd name="connsiteX11" fmla="*/ 23483 w 490866"/>
                  <a:gd name="connsiteY11" fmla="*/ 62829 h 2190587"/>
                  <a:gd name="connsiteX0" fmla="*/ 23483 w 490866"/>
                  <a:gd name="connsiteY0" fmla="*/ 62829 h 2190587"/>
                  <a:gd name="connsiteX1" fmla="*/ 49016 w 490866"/>
                  <a:gd name="connsiteY1" fmla="*/ 52286 h 2190587"/>
                  <a:gd name="connsiteX2" fmla="*/ 420511 w 490866"/>
                  <a:gd name="connsiteY2" fmla="*/ 593985 h 2190587"/>
                  <a:gd name="connsiteX3" fmla="*/ 490866 w 490866"/>
                  <a:gd name="connsiteY3" fmla="*/ 1118023 h 2190587"/>
                  <a:gd name="connsiteX4" fmla="*/ 338300 w 490866"/>
                  <a:gd name="connsiteY4" fmla="*/ 1685361 h 2190587"/>
                  <a:gd name="connsiteX5" fmla="*/ 411195 w 490866"/>
                  <a:gd name="connsiteY5" fmla="*/ 2020999 h 2190587"/>
                  <a:gd name="connsiteX6" fmla="*/ 297632 w 490866"/>
                  <a:gd name="connsiteY6" fmla="*/ 2190587 h 2190587"/>
                  <a:gd name="connsiteX7" fmla="*/ 209116 w 490866"/>
                  <a:gd name="connsiteY7" fmla="*/ 1744197 h 2190587"/>
                  <a:gd name="connsiteX8" fmla="*/ 339537 w 490866"/>
                  <a:gd name="connsiteY8" fmla="*/ 1326800 h 2190587"/>
                  <a:gd name="connsiteX9" fmla="*/ 413604 w 490866"/>
                  <a:gd name="connsiteY9" fmla="*/ 914095 h 2190587"/>
                  <a:gd name="connsiteX10" fmla="*/ 355104 w 490866"/>
                  <a:gd name="connsiteY10" fmla="*/ 631068 h 2190587"/>
                  <a:gd name="connsiteX11" fmla="*/ 23483 w 490866"/>
                  <a:gd name="connsiteY11" fmla="*/ 62829 h 2190587"/>
                  <a:gd name="connsiteX0" fmla="*/ 23483 w 490866"/>
                  <a:gd name="connsiteY0" fmla="*/ 62829 h 2190587"/>
                  <a:gd name="connsiteX1" fmla="*/ 49016 w 490866"/>
                  <a:gd name="connsiteY1" fmla="*/ 52286 h 2190587"/>
                  <a:gd name="connsiteX2" fmla="*/ 420511 w 490866"/>
                  <a:gd name="connsiteY2" fmla="*/ 593985 h 2190587"/>
                  <a:gd name="connsiteX3" fmla="*/ 490866 w 490866"/>
                  <a:gd name="connsiteY3" fmla="*/ 1118023 h 2190587"/>
                  <a:gd name="connsiteX4" fmla="*/ 338300 w 490866"/>
                  <a:gd name="connsiteY4" fmla="*/ 1685361 h 2190587"/>
                  <a:gd name="connsiteX5" fmla="*/ 411195 w 490866"/>
                  <a:gd name="connsiteY5" fmla="*/ 2020999 h 2190587"/>
                  <a:gd name="connsiteX6" fmla="*/ 297632 w 490866"/>
                  <a:gd name="connsiteY6" fmla="*/ 2190587 h 2190587"/>
                  <a:gd name="connsiteX7" fmla="*/ 209116 w 490866"/>
                  <a:gd name="connsiteY7" fmla="*/ 1744197 h 2190587"/>
                  <a:gd name="connsiteX8" fmla="*/ 339537 w 490866"/>
                  <a:gd name="connsiteY8" fmla="*/ 1326800 h 2190587"/>
                  <a:gd name="connsiteX9" fmla="*/ 413604 w 490866"/>
                  <a:gd name="connsiteY9" fmla="*/ 914095 h 2190587"/>
                  <a:gd name="connsiteX10" fmla="*/ 355104 w 490866"/>
                  <a:gd name="connsiteY10" fmla="*/ 631068 h 2190587"/>
                  <a:gd name="connsiteX11" fmla="*/ 23483 w 490866"/>
                  <a:gd name="connsiteY11" fmla="*/ 62829 h 2190587"/>
                  <a:gd name="connsiteX0" fmla="*/ 23483 w 490866"/>
                  <a:gd name="connsiteY0" fmla="*/ 62829 h 2190587"/>
                  <a:gd name="connsiteX1" fmla="*/ 49016 w 490866"/>
                  <a:gd name="connsiteY1" fmla="*/ 52286 h 2190587"/>
                  <a:gd name="connsiteX2" fmla="*/ 420511 w 490866"/>
                  <a:gd name="connsiteY2" fmla="*/ 593985 h 2190587"/>
                  <a:gd name="connsiteX3" fmla="*/ 490866 w 490866"/>
                  <a:gd name="connsiteY3" fmla="*/ 1118023 h 2190587"/>
                  <a:gd name="connsiteX4" fmla="*/ 338300 w 490866"/>
                  <a:gd name="connsiteY4" fmla="*/ 1685361 h 2190587"/>
                  <a:gd name="connsiteX5" fmla="*/ 411195 w 490866"/>
                  <a:gd name="connsiteY5" fmla="*/ 2020999 h 2190587"/>
                  <a:gd name="connsiteX6" fmla="*/ 297632 w 490866"/>
                  <a:gd name="connsiteY6" fmla="*/ 2190587 h 2190587"/>
                  <a:gd name="connsiteX7" fmla="*/ 209116 w 490866"/>
                  <a:gd name="connsiteY7" fmla="*/ 1744197 h 2190587"/>
                  <a:gd name="connsiteX8" fmla="*/ 339537 w 490866"/>
                  <a:gd name="connsiteY8" fmla="*/ 1326800 h 2190587"/>
                  <a:gd name="connsiteX9" fmla="*/ 413604 w 490866"/>
                  <a:gd name="connsiteY9" fmla="*/ 914095 h 2190587"/>
                  <a:gd name="connsiteX10" fmla="*/ 355104 w 490866"/>
                  <a:gd name="connsiteY10" fmla="*/ 631068 h 2190587"/>
                  <a:gd name="connsiteX11" fmla="*/ 23483 w 490866"/>
                  <a:gd name="connsiteY11" fmla="*/ 62829 h 2190587"/>
                  <a:gd name="connsiteX0" fmla="*/ 23483 w 490866"/>
                  <a:gd name="connsiteY0" fmla="*/ 62829 h 2190587"/>
                  <a:gd name="connsiteX1" fmla="*/ 49016 w 490866"/>
                  <a:gd name="connsiteY1" fmla="*/ 52286 h 2190587"/>
                  <a:gd name="connsiteX2" fmla="*/ 420511 w 490866"/>
                  <a:gd name="connsiteY2" fmla="*/ 593985 h 2190587"/>
                  <a:gd name="connsiteX3" fmla="*/ 490866 w 490866"/>
                  <a:gd name="connsiteY3" fmla="*/ 1118023 h 2190587"/>
                  <a:gd name="connsiteX4" fmla="*/ 338300 w 490866"/>
                  <a:gd name="connsiteY4" fmla="*/ 1685361 h 2190587"/>
                  <a:gd name="connsiteX5" fmla="*/ 411195 w 490866"/>
                  <a:gd name="connsiteY5" fmla="*/ 2020999 h 2190587"/>
                  <a:gd name="connsiteX6" fmla="*/ 297632 w 490866"/>
                  <a:gd name="connsiteY6" fmla="*/ 2190587 h 2190587"/>
                  <a:gd name="connsiteX7" fmla="*/ 209116 w 490866"/>
                  <a:gd name="connsiteY7" fmla="*/ 1744197 h 2190587"/>
                  <a:gd name="connsiteX8" fmla="*/ 339537 w 490866"/>
                  <a:gd name="connsiteY8" fmla="*/ 1326800 h 2190587"/>
                  <a:gd name="connsiteX9" fmla="*/ 413604 w 490866"/>
                  <a:gd name="connsiteY9" fmla="*/ 914095 h 2190587"/>
                  <a:gd name="connsiteX10" fmla="*/ 355104 w 490866"/>
                  <a:gd name="connsiteY10" fmla="*/ 631068 h 2190587"/>
                  <a:gd name="connsiteX11" fmla="*/ 23483 w 490866"/>
                  <a:gd name="connsiteY11" fmla="*/ 62829 h 2190587"/>
                  <a:gd name="connsiteX0" fmla="*/ 18072 w 499529"/>
                  <a:gd name="connsiteY0" fmla="*/ 71454 h 2185780"/>
                  <a:gd name="connsiteX1" fmla="*/ 57679 w 499529"/>
                  <a:gd name="connsiteY1" fmla="*/ 47479 h 2185780"/>
                  <a:gd name="connsiteX2" fmla="*/ 429174 w 499529"/>
                  <a:gd name="connsiteY2" fmla="*/ 589178 h 2185780"/>
                  <a:gd name="connsiteX3" fmla="*/ 499529 w 499529"/>
                  <a:gd name="connsiteY3" fmla="*/ 1113216 h 2185780"/>
                  <a:gd name="connsiteX4" fmla="*/ 346963 w 499529"/>
                  <a:gd name="connsiteY4" fmla="*/ 1680554 h 2185780"/>
                  <a:gd name="connsiteX5" fmla="*/ 419858 w 499529"/>
                  <a:gd name="connsiteY5" fmla="*/ 2016192 h 2185780"/>
                  <a:gd name="connsiteX6" fmla="*/ 306295 w 499529"/>
                  <a:gd name="connsiteY6" fmla="*/ 2185780 h 2185780"/>
                  <a:gd name="connsiteX7" fmla="*/ 217779 w 499529"/>
                  <a:gd name="connsiteY7" fmla="*/ 1739390 h 2185780"/>
                  <a:gd name="connsiteX8" fmla="*/ 348200 w 499529"/>
                  <a:gd name="connsiteY8" fmla="*/ 1321993 h 2185780"/>
                  <a:gd name="connsiteX9" fmla="*/ 422267 w 499529"/>
                  <a:gd name="connsiteY9" fmla="*/ 909288 h 2185780"/>
                  <a:gd name="connsiteX10" fmla="*/ 363767 w 499529"/>
                  <a:gd name="connsiteY10" fmla="*/ 626261 h 2185780"/>
                  <a:gd name="connsiteX11" fmla="*/ 18072 w 499529"/>
                  <a:gd name="connsiteY11" fmla="*/ 71454 h 2185780"/>
                  <a:gd name="connsiteX0" fmla="*/ 18072 w 499529"/>
                  <a:gd name="connsiteY0" fmla="*/ 71454 h 2185780"/>
                  <a:gd name="connsiteX1" fmla="*/ 57679 w 499529"/>
                  <a:gd name="connsiteY1" fmla="*/ 47479 h 2185780"/>
                  <a:gd name="connsiteX2" fmla="*/ 429174 w 499529"/>
                  <a:gd name="connsiteY2" fmla="*/ 589178 h 2185780"/>
                  <a:gd name="connsiteX3" fmla="*/ 499529 w 499529"/>
                  <a:gd name="connsiteY3" fmla="*/ 1113216 h 2185780"/>
                  <a:gd name="connsiteX4" fmla="*/ 346963 w 499529"/>
                  <a:gd name="connsiteY4" fmla="*/ 1680554 h 2185780"/>
                  <a:gd name="connsiteX5" fmla="*/ 419858 w 499529"/>
                  <a:gd name="connsiteY5" fmla="*/ 2016192 h 2185780"/>
                  <a:gd name="connsiteX6" fmla="*/ 306295 w 499529"/>
                  <a:gd name="connsiteY6" fmla="*/ 2185780 h 2185780"/>
                  <a:gd name="connsiteX7" fmla="*/ 217779 w 499529"/>
                  <a:gd name="connsiteY7" fmla="*/ 1739390 h 2185780"/>
                  <a:gd name="connsiteX8" fmla="*/ 348200 w 499529"/>
                  <a:gd name="connsiteY8" fmla="*/ 1321993 h 2185780"/>
                  <a:gd name="connsiteX9" fmla="*/ 422267 w 499529"/>
                  <a:gd name="connsiteY9" fmla="*/ 909288 h 2185780"/>
                  <a:gd name="connsiteX10" fmla="*/ 363767 w 499529"/>
                  <a:gd name="connsiteY10" fmla="*/ 626261 h 2185780"/>
                  <a:gd name="connsiteX11" fmla="*/ 18072 w 499529"/>
                  <a:gd name="connsiteY11" fmla="*/ 71454 h 2185780"/>
                  <a:gd name="connsiteX0" fmla="*/ 9217 w 490674"/>
                  <a:gd name="connsiteY0" fmla="*/ 64195 h 2178521"/>
                  <a:gd name="connsiteX1" fmla="*/ 48824 w 490674"/>
                  <a:gd name="connsiteY1" fmla="*/ 40220 h 2178521"/>
                  <a:gd name="connsiteX2" fmla="*/ 420319 w 490674"/>
                  <a:gd name="connsiteY2" fmla="*/ 581919 h 2178521"/>
                  <a:gd name="connsiteX3" fmla="*/ 490674 w 490674"/>
                  <a:gd name="connsiteY3" fmla="*/ 1105957 h 2178521"/>
                  <a:gd name="connsiteX4" fmla="*/ 338108 w 490674"/>
                  <a:gd name="connsiteY4" fmla="*/ 1673295 h 2178521"/>
                  <a:gd name="connsiteX5" fmla="*/ 411003 w 490674"/>
                  <a:gd name="connsiteY5" fmla="*/ 2008933 h 2178521"/>
                  <a:gd name="connsiteX6" fmla="*/ 297440 w 490674"/>
                  <a:gd name="connsiteY6" fmla="*/ 2178521 h 2178521"/>
                  <a:gd name="connsiteX7" fmla="*/ 208924 w 490674"/>
                  <a:gd name="connsiteY7" fmla="*/ 1732131 h 2178521"/>
                  <a:gd name="connsiteX8" fmla="*/ 339345 w 490674"/>
                  <a:gd name="connsiteY8" fmla="*/ 1314734 h 2178521"/>
                  <a:gd name="connsiteX9" fmla="*/ 413412 w 490674"/>
                  <a:gd name="connsiteY9" fmla="*/ 902029 h 2178521"/>
                  <a:gd name="connsiteX10" fmla="*/ 354912 w 490674"/>
                  <a:gd name="connsiteY10" fmla="*/ 619002 h 2178521"/>
                  <a:gd name="connsiteX11" fmla="*/ 105404 w 490674"/>
                  <a:gd name="connsiteY11" fmla="*/ 231658 h 2178521"/>
                  <a:gd name="connsiteX12" fmla="*/ 9217 w 490674"/>
                  <a:gd name="connsiteY12" fmla="*/ 64195 h 2178521"/>
                  <a:gd name="connsiteX0" fmla="*/ 13183 w 494640"/>
                  <a:gd name="connsiteY0" fmla="*/ 65061 h 2179387"/>
                  <a:gd name="connsiteX1" fmla="*/ 52790 w 494640"/>
                  <a:gd name="connsiteY1" fmla="*/ 41086 h 2179387"/>
                  <a:gd name="connsiteX2" fmla="*/ 424285 w 494640"/>
                  <a:gd name="connsiteY2" fmla="*/ 582785 h 2179387"/>
                  <a:gd name="connsiteX3" fmla="*/ 494640 w 494640"/>
                  <a:gd name="connsiteY3" fmla="*/ 1106823 h 2179387"/>
                  <a:gd name="connsiteX4" fmla="*/ 342074 w 494640"/>
                  <a:gd name="connsiteY4" fmla="*/ 1674161 h 2179387"/>
                  <a:gd name="connsiteX5" fmla="*/ 414969 w 494640"/>
                  <a:gd name="connsiteY5" fmla="*/ 2009799 h 2179387"/>
                  <a:gd name="connsiteX6" fmla="*/ 301406 w 494640"/>
                  <a:gd name="connsiteY6" fmla="*/ 2179387 h 2179387"/>
                  <a:gd name="connsiteX7" fmla="*/ 212890 w 494640"/>
                  <a:gd name="connsiteY7" fmla="*/ 1732997 h 2179387"/>
                  <a:gd name="connsiteX8" fmla="*/ 343311 w 494640"/>
                  <a:gd name="connsiteY8" fmla="*/ 1315600 h 2179387"/>
                  <a:gd name="connsiteX9" fmla="*/ 417378 w 494640"/>
                  <a:gd name="connsiteY9" fmla="*/ 902895 h 2179387"/>
                  <a:gd name="connsiteX10" fmla="*/ 358878 w 494640"/>
                  <a:gd name="connsiteY10" fmla="*/ 619868 h 2179387"/>
                  <a:gd name="connsiteX11" fmla="*/ 164846 w 494640"/>
                  <a:gd name="connsiteY11" fmla="*/ 255587 h 2179387"/>
                  <a:gd name="connsiteX12" fmla="*/ 13183 w 494640"/>
                  <a:gd name="connsiteY12" fmla="*/ 65061 h 2179387"/>
                  <a:gd name="connsiteX0" fmla="*/ 17562 w 499019"/>
                  <a:gd name="connsiteY0" fmla="*/ 77922 h 2192248"/>
                  <a:gd name="connsiteX1" fmla="*/ 7592 w 499019"/>
                  <a:gd name="connsiteY1" fmla="*/ 22087 h 2192248"/>
                  <a:gd name="connsiteX2" fmla="*/ 57169 w 499019"/>
                  <a:gd name="connsiteY2" fmla="*/ 53947 h 2192248"/>
                  <a:gd name="connsiteX3" fmla="*/ 428664 w 499019"/>
                  <a:gd name="connsiteY3" fmla="*/ 595646 h 2192248"/>
                  <a:gd name="connsiteX4" fmla="*/ 499019 w 499019"/>
                  <a:gd name="connsiteY4" fmla="*/ 1119684 h 2192248"/>
                  <a:gd name="connsiteX5" fmla="*/ 346453 w 499019"/>
                  <a:gd name="connsiteY5" fmla="*/ 1687022 h 2192248"/>
                  <a:gd name="connsiteX6" fmla="*/ 419348 w 499019"/>
                  <a:gd name="connsiteY6" fmla="*/ 2022660 h 2192248"/>
                  <a:gd name="connsiteX7" fmla="*/ 305785 w 499019"/>
                  <a:gd name="connsiteY7" fmla="*/ 2192248 h 2192248"/>
                  <a:gd name="connsiteX8" fmla="*/ 217269 w 499019"/>
                  <a:gd name="connsiteY8" fmla="*/ 1745858 h 2192248"/>
                  <a:gd name="connsiteX9" fmla="*/ 347690 w 499019"/>
                  <a:gd name="connsiteY9" fmla="*/ 1328461 h 2192248"/>
                  <a:gd name="connsiteX10" fmla="*/ 421757 w 499019"/>
                  <a:gd name="connsiteY10" fmla="*/ 915756 h 2192248"/>
                  <a:gd name="connsiteX11" fmla="*/ 363257 w 499019"/>
                  <a:gd name="connsiteY11" fmla="*/ 632729 h 2192248"/>
                  <a:gd name="connsiteX12" fmla="*/ 169225 w 499019"/>
                  <a:gd name="connsiteY12" fmla="*/ 268448 h 2192248"/>
                  <a:gd name="connsiteX13" fmla="*/ 17562 w 499019"/>
                  <a:gd name="connsiteY13" fmla="*/ 77922 h 2192248"/>
                  <a:gd name="connsiteX0" fmla="*/ 17562 w 499019"/>
                  <a:gd name="connsiteY0" fmla="*/ 77922 h 2192248"/>
                  <a:gd name="connsiteX1" fmla="*/ 7592 w 499019"/>
                  <a:gd name="connsiteY1" fmla="*/ 22087 h 2192248"/>
                  <a:gd name="connsiteX2" fmla="*/ 57169 w 499019"/>
                  <a:gd name="connsiteY2" fmla="*/ 53947 h 2192248"/>
                  <a:gd name="connsiteX3" fmla="*/ 428664 w 499019"/>
                  <a:gd name="connsiteY3" fmla="*/ 595646 h 2192248"/>
                  <a:gd name="connsiteX4" fmla="*/ 499019 w 499019"/>
                  <a:gd name="connsiteY4" fmla="*/ 1119684 h 2192248"/>
                  <a:gd name="connsiteX5" fmla="*/ 346453 w 499019"/>
                  <a:gd name="connsiteY5" fmla="*/ 1687022 h 2192248"/>
                  <a:gd name="connsiteX6" fmla="*/ 419348 w 499019"/>
                  <a:gd name="connsiteY6" fmla="*/ 2022660 h 2192248"/>
                  <a:gd name="connsiteX7" fmla="*/ 305785 w 499019"/>
                  <a:gd name="connsiteY7" fmla="*/ 2192248 h 2192248"/>
                  <a:gd name="connsiteX8" fmla="*/ 217269 w 499019"/>
                  <a:gd name="connsiteY8" fmla="*/ 1745858 h 2192248"/>
                  <a:gd name="connsiteX9" fmla="*/ 347690 w 499019"/>
                  <a:gd name="connsiteY9" fmla="*/ 1328461 h 2192248"/>
                  <a:gd name="connsiteX10" fmla="*/ 421757 w 499019"/>
                  <a:gd name="connsiteY10" fmla="*/ 915756 h 2192248"/>
                  <a:gd name="connsiteX11" fmla="*/ 363257 w 499019"/>
                  <a:gd name="connsiteY11" fmla="*/ 632729 h 2192248"/>
                  <a:gd name="connsiteX12" fmla="*/ 169225 w 499019"/>
                  <a:gd name="connsiteY12" fmla="*/ 268448 h 2192248"/>
                  <a:gd name="connsiteX13" fmla="*/ 17562 w 499019"/>
                  <a:gd name="connsiteY13" fmla="*/ 77922 h 2192248"/>
                  <a:gd name="connsiteX0" fmla="*/ 17562 w 499019"/>
                  <a:gd name="connsiteY0" fmla="*/ 77922 h 2192248"/>
                  <a:gd name="connsiteX1" fmla="*/ 7592 w 499019"/>
                  <a:gd name="connsiteY1" fmla="*/ 22087 h 2192248"/>
                  <a:gd name="connsiteX2" fmla="*/ 57169 w 499019"/>
                  <a:gd name="connsiteY2" fmla="*/ 53947 h 2192248"/>
                  <a:gd name="connsiteX3" fmla="*/ 428664 w 499019"/>
                  <a:gd name="connsiteY3" fmla="*/ 595646 h 2192248"/>
                  <a:gd name="connsiteX4" fmla="*/ 499019 w 499019"/>
                  <a:gd name="connsiteY4" fmla="*/ 1119684 h 2192248"/>
                  <a:gd name="connsiteX5" fmla="*/ 346453 w 499019"/>
                  <a:gd name="connsiteY5" fmla="*/ 1687022 h 2192248"/>
                  <a:gd name="connsiteX6" fmla="*/ 419348 w 499019"/>
                  <a:gd name="connsiteY6" fmla="*/ 2022660 h 2192248"/>
                  <a:gd name="connsiteX7" fmla="*/ 305785 w 499019"/>
                  <a:gd name="connsiteY7" fmla="*/ 2192248 h 2192248"/>
                  <a:gd name="connsiteX8" fmla="*/ 217269 w 499019"/>
                  <a:gd name="connsiteY8" fmla="*/ 1745858 h 2192248"/>
                  <a:gd name="connsiteX9" fmla="*/ 347690 w 499019"/>
                  <a:gd name="connsiteY9" fmla="*/ 1328461 h 2192248"/>
                  <a:gd name="connsiteX10" fmla="*/ 421757 w 499019"/>
                  <a:gd name="connsiteY10" fmla="*/ 915756 h 2192248"/>
                  <a:gd name="connsiteX11" fmla="*/ 363257 w 499019"/>
                  <a:gd name="connsiteY11" fmla="*/ 632729 h 2192248"/>
                  <a:gd name="connsiteX12" fmla="*/ 169225 w 499019"/>
                  <a:gd name="connsiteY12" fmla="*/ 268448 h 2192248"/>
                  <a:gd name="connsiteX13" fmla="*/ 17562 w 499019"/>
                  <a:gd name="connsiteY13" fmla="*/ 77922 h 2192248"/>
                  <a:gd name="connsiteX0" fmla="*/ 17562 w 499019"/>
                  <a:gd name="connsiteY0" fmla="*/ 77922 h 2192248"/>
                  <a:gd name="connsiteX1" fmla="*/ 7592 w 499019"/>
                  <a:gd name="connsiteY1" fmla="*/ 22087 h 2192248"/>
                  <a:gd name="connsiteX2" fmla="*/ 57169 w 499019"/>
                  <a:gd name="connsiteY2" fmla="*/ 53947 h 2192248"/>
                  <a:gd name="connsiteX3" fmla="*/ 428664 w 499019"/>
                  <a:gd name="connsiteY3" fmla="*/ 595646 h 2192248"/>
                  <a:gd name="connsiteX4" fmla="*/ 499019 w 499019"/>
                  <a:gd name="connsiteY4" fmla="*/ 1119684 h 2192248"/>
                  <a:gd name="connsiteX5" fmla="*/ 346453 w 499019"/>
                  <a:gd name="connsiteY5" fmla="*/ 1687022 h 2192248"/>
                  <a:gd name="connsiteX6" fmla="*/ 419348 w 499019"/>
                  <a:gd name="connsiteY6" fmla="*/ 2022660 h 2192248"/>
                  <a:gd name="connsiteX7" fmla="*/ 305785 w 499019"/>
                  <a:gd name="connsiteY7" fmla="*/ 2192248 h 2192248"/>
                  <a:gd name="connsiteX8" fmla="*/ 217269 w 499019"/>
                  <a:gd name="connsiteY8" fmla="*/ 1745858 h 2192248"/>
                  <a:gd name="connsiteX9" fmla="*/ 347690 w 499019"/>
                  <a:gd name="connsiteY9" fmla="*/ 1328461 h 2192248"/>
                  <a:gd name="connsiteX10" fmla="*/ 421757 w 499019"/>
                  <a:gd name="connsiteY10" fmla="*/ 915756 h 2192248"/>
                  <a:gd name="connsiteX11" fmla="*/ 363257 w 499019"/>
                  <a:gd name="connsiteY11" fmla="*/ 632729 h 2192248"/>
                  <a:gd name="connsiteX12" fmla="*/ 169225 w 499019"/>
                  <a:gd name="connsiteY12" fmla="*/ 268448 h 2192248"/>
                  <a:gd name="connsiteX13" fmla="*/ 17562 w 499019"/>
                  <a:gd name="connsiteY13" fmla="*/ 77922 h 2192248"/>
                  <a:gd name="connsiteX0" fmla="*/ 17562 w 499019"/>
                  <a:gd name="connsiteY0" fmla="*/ 77922 h 2192248"/>
                  <a:gd name="connsiteX1" fmla="*/ 7592 w 499019"/>
                  <a:gd name="connsiteY1" fmla="*/ 22087 h 2192248"/>
                  <a:gd name="connsiteX2" fmla="*/ 57169 w 499019"/>
                  <a:gd name="connsiteY2" fmla="*/ 53947 h 2192248"/>
                  <a:gd name="connsiteX3" fmla="*/ 428664 w 499019"/>
                  <a:gd name="connsiteY3" fmla="*/ 595646 h 2192248"/>
                  <a:gd name="connsiteX4" fmla="*/ 499019 w 499019"/>
                  <a:gd name="connsiteY4" fmla="*/ 1119684 h 2192248"/>
                  <a:gd name="connsiteX5" fmla="*/ 346453 w 499019"/>
                  <a:gd name="connsiteY5" fmla="*/ 1687022 h 2192248"/>
                  <a:gd name="connsiteX6" fmla="*/ 419348 w 499019"/>
                  <a:gd name="connsiteY6" fmla="*/ 2022660 h 2192248"/>
                  <a:gd name="connsiteX7" fmla="*/ 305785 w 499019"/>
                  <a:gd name="connsiteY7" fmla="*/ 2192248 h 2192248"/>
                  <a:gd name="connsiteX8" fmla="*/ 217269 w 499019"/>
                  <a:gd name="connsiteY8" fmla="*/ 1745858 h 2192248"/>
                  <a:gd name="connsiteX9" fmla="*/ 347690 w 499019"/>
                  <a:gd name="connsiteY9" fmla="*/ 1328461 h 2192248"/>
                  <a:gd name="connsiteX10" fmla="*/ 421757 w 499019"/>
                  <a:gd name="connsiteY10" fmla="*/ 915756 h 2192248"/>
                  <a:gd name="connsiteX11" fmla="*/ 363257 w 499019"/>
                  <a:gd name="connsiteY11" fmla="*/ 632729 h 2192248"/>
                  <a:gd name="connsiteX12" fmla="*/ 169225 w 499019"/>
                  <a:gd name="connsiteY12" fmla="*/ 268448 h 2192248"/>
                  <a:gd name="connsiteX13" fmla="*/ 17562 w 499019"/>
                  <a:gd name="connsiteY13" fmla="*/ 77922 h 2192248"/>
                  <a:gd name="connsiteX0" fmla="*/ 17562 w 499019"/>
                  <a:gd name="connsiteY0" fmla="*/ 77922 h 2192248"/>
                  <a:gd name="connsiteX1" fmla="*/ 7592 w 499019"/>
                  <a:gd name="connsiteY1" fmla="*/ 22087 h 2192248"/>
                  <a:gd name="connsiteX2" fmla="*/ 57169 w 499019"/>
                  <a:gd name="connsiteY2" fmla="*/ 53947 h 2192248"/>
                  <a:gd name="connsiteX3" fmla="*/ 428664 w 499019"/>
                  <a:gd name="connsiteY3" fmla="*/ 595646 h 2192248"/>
                  <a:gd name="connsiteX4" fmla="*/ 499019 w 499019"/>
                  <a:gd name="connsiteY4" fmla="*/ 1119684 h 2192248"/>
                  <a:gd name="connsiteX5" fmla="*/ 346453 w 499019"/>
                  <a:gd name="connsiteY5" fmla="*/ 1687022 h 2192248"/>
                  <a:gd name="connsiteX6" fmla="*/ 419348 w 499019"/>
                  <a:gd name="connsiteY6" fmla="*/ 2022660 h 2192248"/>
                  <a:gd name="connsiteX7" fmla="*/ 305785 w 499019"/>
                  <a:gd name="connsiteY7" fmla="*/ 2192248 h 2192248"/>
                  <a:gd name="connsiteX8" fmla="*/ 217269 w 499019"/>
                  <a:gd name="connsiteY8" fmla="*/ 1745858 h 2192248"/>
                  <a:gd name="connsiteX9" fmla="*/ 347690 w 499019"/>
                  <a:gd name="connsiteY9" fmla="*/ 1328461 h 2192248"/>
                  <a:gd name="connsiteX10" fmla="*/ 421757 w 499019"/>
                  <a:gd name="connsiteY10" fmla="*/ 915756 h 2192248"/>
                  <a:gd name="connsiteX11" fmla="*/ 363257 w 499019"/>
                  <a:gd name="connsiteY11" fmla="*/ 632729 h 2192248"/>
                  <a:gd name="connsiteX12" fmla="*/ 169225 w 499019"/>
                  <a:gd name="connsiteY12" fmla="*/ 268448 h 2192248"/>
                  <a:gd name="connsiteX13" fmla="*/ 17562 w 499019"/>
                  <a:gd name="connsiteY13" fmla="*/ 77922 h 2192248"/>
                  <a:gd name="connsiteX0" fmla="*/ 55987 w 537444"/>
                  <a:gd name="connsiteY0" fmla="*/ 89388 h 2203714"/>
                  <a:gd name="connsiteX1" fmla="*/ 994 w 537444"/>
                  <a:gd name="connsiteY1" fmla="*/ 10014 h 2203714"/>
                  <a:gd name="connsiteX2" fmla="*/ 95594 w 537444"/>
                  <a:gd name="connsiteY2" fmla="*/ 65413 h 2203714"/>
                  <a:gd name="connsiteX3" fmla="*/ 467089 w 537444"/>
                  <a:gd name="connsiteY3" fmla="*/ 607112 h 2203714"/>
                  <a:gd name="connsiteX4" fmla="*/ 537444 w 537444"/>
                  <a:gd name="connsiteY4" fmla="*/ 1131150 h 2203714"/>
                  <a:gd name="connsiteX5" fmla="*/ 384878 w 537444"/>
                  <a:gd name="connsiteY5" fmla="*/ 1698488 h 2203714"/>
                  <a:gd name="connsiteX6" fmla="*/ 457773 w 537444"/>
                  <a:gd name="connsiteY6" fmla="*/ 2034126 h 2203714"/>
                  <a:gd name="connsiteX7" fmla="*/ 344210 w 537444"/>
                  <a:gd name="connsiteY7" fmla="*/ 2203714 h 2203714"/>
                  <a:gd name="connsiteX8" fmla="*/ 255694 w 537444"/>
                  <a:gd name="connsiteY8" fmla="*/ 1757324 h 2203714"/>
                  <a:gd name="connsiteX9" fmla="*/ 386115 w 537444"/>
                  <a:gd name="connsiteY9" fmla="*/ 1339927 h 2203714"/>
                  <a:gd name="connsiteX10" fmla="*/ 460182 w 537444"/>
                  <a:gd name="connsiteY10" fmla="*/ 927222 h 2203714"/>
                  <a:gd name="connsiteX11" fmla="*/ 401682 w 537444"/>
                  <a:gd name="connsiteY11" fmla="*/ 644195 h 2203714"/>
                  <a:gd name="connsiteX12" fmla="*/ 207650 w 537444"/>
                  <a:gd name="connsiteY12" fmla="*/ 279914 h 2203714"/>
                  <a:gd name="connsiteX13" fmla="*/ 55987 w 537444"/>
                  <a:gd name="connsiteY13" fmla="*/ 89388 h 2203714"/>
                  <a:gd name="connsiteX0" fmla="*/ 55987 w 537444"/>
                  <a:gd name="connsiteY0" fmla="*/ 89388 h 2203714"/>
                  <a:gd name="connsiteX1" fmla="*/ 994 w 537444"/>
                  <a:gd name="connsiteY1" fmla="*/ 10014 h 2203714"/>
                  <a:gd name="connsiteX2" fmla="*/ 95594 w 537444"/>
                  <a:gd name="connsiteY2" fmla="*/ 65413 h 2203714"/>
                  <a:gd name="connsiteX3" fmla="*/ 467089 w 537444"/>
                  <a:gd name="connsiteY3" fmla="*/ 607112 h 2203714"/>
                  <a:gd name="connsiteX4" fmla="*/ 537444 w 537444"/>
                  <a:gd name="connsiteY4" fmla="*/ 1131150 h 2203714"/>
                  <a:gd name="connsiteX5" fmla="*/ 384878 w 537444"/>
                  <a:gd name="connsiteY5" fmla="*/ 1698488 h 2203714"/>
                  <a:gd name="connsiteX6" fmla="*/ 457773 w 537444"/>
                  <a:gd name="connsiteY6" fmla="*/ 2034126 h 2203714"/>
                  <a:gd name="connsiteX7" fmla="*/ 344210 w 537444"/>
                  <a:gd name="connsiteY7" fmla="*/ 2203714 h 2203714"/>
                  <a:gd name="connsiteX8" fmla="*/ 255694 w 537444"/>
                  <a:gd name="connsiteY8" fmla="*/ 1757324 h 2203714"/>
                  <a:gd name="connsiteX9" fmla="*/ 386115 w 537444"/>
                  <a:gd name="connsiteY9" fmla="*/ 1339927 h 2203714"/>
                  <a:gd name="connsiteX10" fmla="*/ 460182 w 537444"/>
                  <a:gd name="connsiteY10" fmla="*/ 927222 h 2203714"/>
                  <a:gd name="connsiteX11" fmla="*/ 401682 w 537444"/>
                  <a:gd name="connsiteY11" fmla="*/ 644195 h 2203714"/>
                  <a:gd name="connsiteX12" fmla="*/ 207650 w 537444"/>
                  <a:gd name="connsiteY12" fmla="*/ 279914 h 2203714"/>
                  <a:gd name="connsiteX13" fmla="*/ 55987 w 537444"/>
                  <a:gd name="connsiteY13" fmla="*/ 89388 h 2203714"/>
                  <a:gd name="connsiteX0" fmla="*/ 13869 w 495326"/>
                  <a:gd name="connsiteY0" fmla="*/ 64067 h 2178393"/>
                  <a:gd name="connsiteX1" fmla="*/ 53476 w 495326"/>
                  <a:gd name="connsiteY1" fmla="*/ 40092 h 2178393"/>
                  <a:gd name="connsiteX2" fmla="*/ 424971 w 495326"/>
                  <a:gd name="connsiteY2" fmla="*/ 581791 h 2178393"/>
                  <a:gd name="connsiteX3" fmla="*/ 495326 w 495326"/>
                  <a:gd name="connsiteY3" fmla="*/ 1105829 h 2178393"/>
                  <a:gd name="connsiteX4" fmla="*/ 342760 w 495326"/>
                  <a:gd name="connsiteY4" fmla="*/ 1673167 h 2178393"/>
                  <a:gd name="connsiteX5" fmla="*/ 415655 w 495326"/>
                  <a:gd name="connsiteY5" fmla="*/ 2008805 h 2178393"/>
                  <a:gd name="connsiteX6" fmla="*/ 302092 w 495326"/>
                  <a:gd name="connsiteY6" fmla="*/ 2178393 h 2178393"/>
                  <a:gd name="connsiteX7" fmla="*/ 213576 w 495326"/>
                  <a:gd name="connsiteY7" fmla="*/ 1732003 h 2178393"/>
                  <a:gd name="connsiteX8" fmla="*/ 343997 w 495326"/>
                  <a:gd name="connsiteY8" fmla="*/ 1314606 h 2178393"/>
                  <a:gd name="connsiteX9" fmla="*/ 418064 w 495326"/>
                  <a:gd name="connsiteY9" fmla="*/ 901901 h 2178393"/>
                  <a:gd name="connsiteX10" fmla="*/ 359564 w 495326"/>
                  <a:gd name="connsiteY10" fmla="*/ 618874 h 2178393"/>
                  <a:gd name="connsiteX11" fmla="*/ 165532 w 495326"/>
                  <a:gd name="connsiteY11" fmla="*/ 254593 h 2178393"/>
                  <a:gd name="connsiteX12" fmla="*/ 13869 w 495326"/>
                  <a:gd name="connsiteY12" fmla="*/ 64067 h 2178393"/>
                  <a:gd name="connsiteX0" fmla="*/ 13583 w 495040"/>
                  <a:gd name="connsiteY0" fmla="*/ 80189 h 2194515"/>
                  <a:gd name="connsiteX1" fmla="*/ 11788 w 495040"/>
                  <a:gd name="connsiteY1" fmla="*/ 19718 h 2194515"/>
                  <a:gd name="connsiteX2" fmla="*/ 53190 w 495040"/>
                  <a:gd name="connsiteY2" fmla="*/ 56214 h 2194515"/>
                  <a:gd name="connsiteX3" fmla="*/ 424685 w 495040"/>
                  <a:gd name="connsiteY3" fmla="*/ 597913 h 2194515"/>
                  <a:gd name="connsiteX4" fmla="*/ 495040 w 495040"/>
                  <a:gd name="connsiteY4" fmla="*/ 1121951 h 2194515"/>
                  <a:gd name="connsiteX5" fmla="*/ 342474 w 495040"/>
                  <a:gd name="connsiteY5" fmla="*/ 1689289 h 2194515"/>
                  <a:gd name="connsiteX6" fmla="*/ 415369 w 495040"/>
                  <a:gd name="connsiteY6" fmla="*/ 2024927 h 2194515"/>
                  <a:gd name="connsiteX7" fmla="*/ 301806 w 495040"/>
                  <a:gd name="connsiteY7" fmla="*/ 2194515 h 2194515"/>
                  <a:gd name="connsiteX8" fmla="*/ 213290 w 495040"/>
                  <a:gd name="connsiteY8" fmla="*/ 1748125 h 2194515"/>
                  <a:gd name="connsiteX9" fmla="*/ 343711 w 495040"/>
                  <a:gd name="connsiteY9" fmla="*/ 1330728 h 2194515"/>
                  <a:gd name="connsiteX10" fmla="*/ 417778 w 495040"/>
                  <a:gd name="connsiteY10" fmla="*/ 918023 h 2194515"/>
                  <a:gd name="connsiteX11" fmla="*/ 359278 w 495040"/>
                  <a:gd name="connsiteY11" fmla="*/ 634996 h 2194515"/>
                  <a:gd name="connsiteX12" fmla="*/ 165246 w 495040"/>
                  <a:gd name="connsiteY12" fmla="*/ 270715 h 2194515"/>
                  <a:gd name="connsiteX13" fmla="*/ 13583 w 495040"/>
                  <a:gd name="connsiteY13" fmla="*/ 80189 h 2194515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42759 w 495325"/>
                  <a:gd name="connsiteY4" fmla="*/ 1673167 h 2178393"/>
                  <a:gd name="connsiteX5" fmla="*/ 415654 w 495325"/>
                  <a:gd name="connsiteY5" fmla="*/ 2008805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263751 w 495325"/>
                  <a:gd name="connsiteY2" fmla="*/ 297034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42759 w 495325"/>
                  <a:gd name="connsiteY5" fmla="*/ 1673167 h 2178393"/>
                  <a:gd name="connsiteX6" fmla="*/ 415654 w 495325"/>
                  <a:gd name="connsiteY6" fmla="*/ 2008805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263751 w 495325"/>
                  <a:gd name="connsiteY2" fmla="*/ 297034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42759 w 495325"/>
                  <a:gd name="connsiteY5" fmla="*/ 1673167 h 2178393"/>
                  <a:gd name="connsiteX6" fmla="*/ 415654 w 495325"/>
                  <a:gd name="connsiteY6" fmla="*/ 2008805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263751 w 495325"/>
                  <a:gd name="connsiteY2" fmla="*/ 297034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42759 w 495325"/>
                  <a:gd name="connsiteY5" fmla="*/ 1673167 h 2178393"/>
                  <a:gd name="connsiteX6" fmla="*/ 415654 w 495325"/>
                  <a:gd name="connsiteY6" fmla="*/ 2008805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263751 w 495325"/>
                  <a:gd name="connsiteY2" fmla="*/ 297034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42759 w 495325"/>
                  <a:gd name="connsiteY5" fmla="*/ 1673167 h 2178393"/>
                  <a:gd name="connsiteX6" fmla="*/ 415654 w 495325"/>
                  <a:gd name="connsiteY6" fmla="*/ 2008805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248743 w 495325"/>
                  <a:gd name="connsiteY2" fmla="*/ 289188 h 2178393"/>
                  <a:gd name="connsiteX3" fmla="*/ 263751 w 495325"/>
                  <a:gd name="connsiteY3" fmla="*/ 297034 h 2178393"/>
                  <a:gd name="connsiteX4" fmla="*/ 424970 w 495325"/>
                  <a:gd name="connsiteY4" fmla="*/ 581791 h 2178393"/>
                  <a:gd name="connsiteX5" fmla="*/ 495325 w 495325"/>
                  <a:gd name="connsiteY5" fmla="*/ 1105829 h 2178393"/>
                  <a:gd name="connsiteX6" fmla="*/ 342759 w 495325"/>
                  <a:gd name="connsiteY6" fmla="*/ 1673167 h 2178393"/>
                  <a:gd name="connsiteX7" fmla="*/ 415654 w 495325"/>
                  <a:gd name="connsiteY7" fmla="*/ 2008805 h 2178393"/>
                  <a:gd name="connsiteX8" fmla="*/ 302091 w 495325"/>
                  <a:gd name="connsiteY8" fmla="*/ 2178393 h 2178393"/>
                  <a:gd name="connsiteX9" fmla="*/ 213575 w 495325"/>
                  <a:gd name="connsiteY9" fmla="*/ 1732003 h 2178393"/>
                  <a:gd name="connsiteX10" fmla="*/ 343996 w 495325"/>
                  <a:gd name="connsiteY10" fmla="*/ 1314606 h 2178393"/>
                  <a:gd name="connsiteX11" fmla="*/ 418063 w 495325"/>
                  <a:gd name="connsiteY11" fmla="*/ 901901 h 2178393"/>
                  <a:gd name="connsiteX12" fmla="*/ 359563 w 495325"/>
                  <a:gd name="connsiteY12" fmla="*/ 618874 h 2178393"/>
                  <a:gd name="connsiteX13" fmla="*/ 165531 w 495325"/>
                  <a:gd name="connsiteY13" fmla="*/ 254593 h 2178393"/>
                  <a:gd name="connsiteX14" fmla="*/ 13868 w 495325"/>
                  <a:gd name="connsiteY14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248743 w 495325"/>
                  <a:gd name="connsiteY2" fmla="*/ 289188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42759 w 495325"/>
                  <a:gd name="connsiteY5" fmla="*/ 1673167 h 2178393"/>
                  <a:gd name="connsiteX6" fmla="*/ 415654 w 495325"/>
                  <a:gd name="connsiteY6" fmla="*/ 2008805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42759 w 495325"/>
                  <a:gd name="connsiteY4" fmla="*/ 1673167 h 2178393"/>
                  <a:gd name="connsiteX5" fmla="*/ 415654 w 495325"/>
                  <a:gd name="connsiteY5" fmla="*/ 2008805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42759 w 495325"/>
                  <a:gd name="connsiteY4" fmla="*/ 1673167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42759 w 495325"/>
                  <a:gd name="connsiteY4" fmla="*/ 1673167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35461 w 495325"/>
                  <a:gd name="connsiteY4" fmla="*/ 1650047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35461 w 495325"/>
                  <a:gd name="connsiteY4" fmla="*/ 1650047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35461 w 495325"/>
                  <a:gd name="connsiteY4" fmla="*/ 1650047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28629 w 495325"/>
                  <a:gd name="connsiteY4" fmla="*/ 1637566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28629 w 495325"/>
                  <a:gd name="connsiteY4" fmla="*/ 1637566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02665 w 495325"/>
                  <a:gd name="connsiteY2" fmla="*/ 550824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19519 w 495325"/>
                  <a:gd name="connsiteY5" fmla="*/ 1620924 h 2178393"/>
                  <a:gd name="connsiteX6" fmla="*/ 389894 w 495325"/>
                  <a:gd name="connsiteY6" fmla="*/ 2137894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02665 w 495325"/>
                  <a:gd name="connsiteY2" fmla="*/ 550824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19519 w 495325"/>
                  <a:gd name="connsiteY5" fmla="*/ 1620924 h 2178393"/>
                  <a:gd name="connsiteX6" fmla="*/ 389894 w 495325"/>
                  <a:gd name="connsiteY6" fmla="*/ 2137894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02665 w 495325"/>
                  <a:gd name="connsiteY2" fmla="*/ 550825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19519 w 495325"/>
                  <a:gd name="connsiteY5" fmla="*/ 1620924 h 2178393"/>
                  <a:gd name="connsiteX6" fmla="*/ 389894 w 495325"/>
                  <a:gd name="connsiteY6" fmla="*/ 2137894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02665 w 495325"/>
                  <a:gd name="connsiteY2" fmla="*/ 550825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19519 w 495325"/>
                  <a:gd name="connsiteY5" fmla="*/ 1620924 h 2178393"/>
                  <a:gd name="connsiteX6" fmla="*/ 389894 w 495325"/>
                  <a:gd name="connsiteY6" fmla="*/ 2137894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02665 w 495325"/>
                  <a:gd name="connsiteY2" fmla="*/ 550825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19519 w 495325"/>
                  <a:gd name="connsiteY5" fmla="*/ 1620924 h 2178393"/>
                  <a:gd name="connsiteX6" fmla="*/ 389894 w 495325"/>
                  <a:gd name="connsiteY6" fmla="*/ 2137894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02665 w 495325"/>
                  <a:gd name="connsiteY2" fmla="*/ 550825 h 2178393"/>
                  <a:gd name="connsiteX3" fmla="*/ 424970 w 495325"/>
                  <a:gd name="connsiteY3" fmla="*/ 581791 h 2178393"/>
                  <a:gd name="connsiteX4" fmla="*/ 495325 w 495325"/>
                  <a:gd name="connsiteY4" fmla="*/ 1105829 h 2178393"/>
                  <a:gd name="connsiteX5" fmla="*/ 319519 w 495325"/>
                  <a:gd name="connsiteY5" fmla="*/ 1620924 h 2178393"/>
                  <a:gd name="connsiteX6" fmla="*/ 389894 w 495325"/>
                  <a:gd name="connsiteY6" fmla="*/ 2137894 h 2178393"/>
                  <a:gd name="connsiteX7" fmla="*/ 302091 w 495325"/>
                  <a:gd name="connsiteY7" fmla="*/ 2178393 h 2178393"/>
                  <a:gd name="connsiteX8" fmla="*/ 213575 w 495325"/>
                  <a:gd name="connsiteY8" fmla="*/ 1732003 h 2178393"/>
                  <a:gd name="connsiteX9" fmla="*/ 343996 w 495325"/>
                  <a:gd name="connsiteY9" fmla="*/ 1314606 h 2178393"/>
                  <a:gd name="connsiteX10" fmla="*/ 418063 w 495325"/>
                  <a:gd name="connsiteY10" fmla="*/ 901901 h 2178393"/>
                  <a:gd name="connsiteX11" fmla="*/ 359563 w 495325"/>
                  <a:gd name="connsiteY11" fmla="*/ 618874 h 2178393"/>
                  <a:gd name="connsiteX12" fmla="*/ 165531 w 495325"/>
                  <a:gd name="connsiteY12" fmla="*/ 254593 h 2178393"/>
                  <a:gd name="connsiteX13" fmla="*/ 13868 w 495325"/>
                  <a:gd name="connsiteY13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4970 w 495325"/>
                  <a:gd name="connsiteY2" fmla="*/ 581791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3627 w 495325"/>
                  <a:gd name="connsiteY2" fmla="*/ 598909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5325"/>
                  <a:gd name="connsiteY0" fmla="*/ 64067 h 2178393"/>
                  <a:gd name="connsiteX1" fmla="*/ 53475 w 495325"/>
                  <a:gd name="connsiteY1" fmla="*/ 40092 h 2178393"/>
                  <a:gd name="connsiteX2" fmla="*/ 423627 w 495325"/>
                  <a:gd name="connsiteY2" fmla="*/ 598909 h 2178393"/>
                  <a:gd name="connsiteX3" fmla="*/ 495325 w 495325"/>
                  <a:gd name="connsiteY3" fmla="*/ 1105829 h 2178393"/>
                  <a:gd name="connsiteX4" fmla="*/ 319519 w 495325"/>
                  <a:gd name="connsiteY4" fmla="*/ 1620924 h 2178393"/>
                  <a:gd name="connsiteX5" fmla="*/ 389894 w 495325"/>
                  <a:gd name="connsiteY5" fmla="*/ 2137894 h 2178393"/>
                  <a:gd name="connsiteX6" fmla="*/ 302091 w 495325"/>
                  <a:gd name="connsiteY6" fmla="*/ 2178393 h 2178393"/>
                  <a:gd name="connsiteX7" fmla="*/ 213575 w 495325"/>
                  <a:gd name="connsiteY7" fmla="*/ 1732003 h 2178393"/>
                  <a:gd name="connsiteX8" fmla="*/ 343996 w 495325"/>
                  <a:gd name="connsiteY8" fmla="*/ 1314606 h 2178393"/>
                  <a:gd name="connsiteX9" fmla="*/ 418063 w 495325"/>
                  <a:gd name="connsiteY9" fmla="*/ 901901 h 2178393"/>
                  <a:gd name="connsiteX10" fmla="*/ 359563 w 495325"/>
                  <a:gd name="connsiteY10" fmla="*/ 618874 h 2178393"/>
                  <a:gd name="connsiteX11" fmla="*/ 165531 w 495325"/>
                  <a:gd name="connsiteY11" fmla="*/ 254593 h 2178393"/>
                  <a:gd name="connsiteX12" fmla="*/ 13868 w 495325"/>
                  <a:gd name="connsiteY12" fmla="*/ 64067 h 2178393"/>
                  <a:gd name="connsiteX0" fmla="*/ 13868 w 496928"/>
                  <a:gd name="connsiteY0" fmla="*/ 64067 h 2178393"/>
                  <a:gd name="connsiteX1" fmla="*/ 53475 w 496928"/>
                  <a:gd name="connsiteY1" fmla="*/ 40092 h 2178393"/>
                  <a:gd name="connsiteX2" fmla="*/ 423627 w 496928"/>
                  <a:gd name="connsiteY2" fmla="*/ 598909 h 2178393"/>
                  <a:gd name="connsiteX3" fmla="*/ 495325 w 496928"/>
                  <a:gd name="connsiteY3" fmla="*/ 1105829 h 2178393"/>
                  <a:gd name="connsiteX4" fmla="*/ 319519 w 496928"/>
                  <a:gd name="connsiteY4" fmla="*/ 1620924 h 2178393"/>
                  <a:gd name="connsiteX5" fmla="*/ 389894 w 496928"/>
                  <a:gd name="connsiteY5" fmla="*/ 2137894 h 2178393"/>
                  <a:gd name="connsiteX6" fmla="*/ 302091 w 496928"/>
                  <a:gd name="connsiteY6" fmla="*/ 2178393 h 2178393"/>
                  <a:gd name="connsiteX7" fmla="*/ 213575 w 496928"/>
                  <a:gd name="connsiteY7" fmla="*/ 1732003 h 2178393"/>
                  <a:gd name="connsiteX8" fmla="*/ 343996 w 496928"/>
                  <a:gd name="connsiteY8" fmla="*/ 1314606 h 2178393"/>
                  <a:gd name="connsiteX9" fmla="*/ 418063 w 496928"/>
                  <a:gd name="connsiteY9" fmla="*/ 901901 h 2178393"/>
                  <a:gd name="connsiteX10" fmla="*/ 359563 w 496928"/>
                  <a:gd name="connsiteY10" fmla="*/ 618874 h 2178393"/>
                  <a:gd name="connsiteX11" fmla="*/ 165531 w 496928"/>
                  <a:gd name="connsiteY11" fmla="*/ 254593 h 2178393"/>
                  <a:gd name="connsiteX12" fmla="*/ 13868 w 496928"/>
                  <a:gd name="connsiteY12" fmla="*/ 64067 h 2178393"/>
                  <a:gd name="connsiteX0" fmla="*/ 13868 w 496928"/>
                  <a:gd name="connsiteY0" fmla="*/ 64067 h 2178393"/>
                  <a:gd name="connsiteX1" fmla="*/ 53475 w 496928"/>
                  <a:gd name="connsiteY1" fmla="*/ 40092 h 2178393"/>
                  <a:gd name="connsiteX2" fmla="*/ 423627 w 496928"/>
                  <a:gd name="connsiteY2" fmla="*/ 598909 h 2178393"/>
                  <a:gd name="connsiteX3" fmla="*/ 495325 w 496928"/>
                  <a:gd name="connsiteY3" fmla="*/ 1105829 h 2178393"/>
                  <a:gd name="connsiteX4" fmla="*/ 319519 w 496928"/>
                  <a:gd name="connsiteY4" fmla="*/ 1620924 h 2178393"/>
                  <a:gd name="connsiteX5" fmla="*/ 421020 w 496928"/>
                  <a:gd name="connsiteY5" fmla="*/ 2131150 h 2178393"/>
                  <a:gd name="connsiteX6" fmla="*/ 302091 w 496928"/>
                  <a:gd name="connsiteY6" fmla="*/ 2178393 h 2178393"/>
                  <a:gd name="connsiteX7" fmla="*/ 213575 w 496928"/>
                  <a:gd name="connsiteY7" fmla="*/ 1732003 h 2178393"/>
                  <a:gd name="connsiteX8" fmla="*/ 343996 w 496928"/>
                  <a:gd name="connsiteY8" fmla="*/ 1314606 h 2178393"/>
                  <a:gd name="connsiteX9" fmla="*/ 418063 w 496928"/>
                  <a:gd name="connsiteY9" fmla="*/ 901901 h 2178393"/>
                  <a:gd name="connsiteX10" fmla="*/ 359563 w 496928"/>
                  <a:gd name="connsiteY10" fmla="*/ 618874 h 2178393"/>
                  <a:gd name="connsiteX11" fmla="*/ 165531 w 496928"/>
                  <a:gd name="connsiteY11" fmla="*/ 254593 h 2178393"/>
                  <a:gd name="connsiteX12" fmla="*/ 13868 w 496928"/>
                  <a:gd name="connsiteY12" fmla="*/ 64067 h 2178393"/>
                  <a:gd name="connsiteX0" fmla="*/ 13868 w 496928"/>
                  <a:gd name="connsiteY0" fmla="*/ 64067 h 2178393"/>
                  <a:gd name="connsiteX1" fmla="*/ 53475 w 496928"/>
                  <a:gd name="connsiteY1" fmla="*/ 40092 h 2178393"/>
                  <a:gd name="connsiteX2" fmla="*/ 423627 w 496928"/>
                  <a:gd name="connsiteY2" fmla="*/ 598909 h 2178393"/>
                  <a:gd name="connsiteX3" fmla="*/ 495325 w 496928"/>
                  <a:gd name="connsiteY3" fmla="*/ 1105829 h 2178393"/>
                  <a:gd name="connsiteX4" fmla="*/ 319519 w 496928"/>
                  <a:gd name="connsiteY4" fmla="*/ 1620924 h 2178393"/>
                  <a:gd name="connsiteX5" fmla="*/ 413983 w 496928"/>
                  <a:gd name="connsiteY5" fmla="*/ 2137866 h 2178393"/>
                  <a:gd name="connsiteX6" fmla="*/ 302091 w 496928"/>
                  <a:gd name="connsiteY6" fmla="*/ 2178393 h 2178393"/>
                  <a:gd name="connsiteX7" fmla="*/ 213575 w 496928"/>
                  <a:gd name="connsiteY7" fmla="*/ 1732003 h 2178393"/>
                  <a:gd name="connsiteX8" fmla="*/ 343996 w 496928"/>
                  <a:gd name="connsiteY8" fmla="*/ 1314606 h 2178393"/>
                  <a:gd name="connsiteX9" fmla="*/ 418063 w 496928"/>
                  <a:gd name="connsiteY9" fmla="*/ 901901 h 2178393"/>
                  <a:gd name="connsiteX10" fmla="*/ 359563 w 496928"/>
                  <a:gd name="connsiteY10" fmla="*/ 618874 h 2178393"/>
                  <a:gd name="connsiteX11" fmla="*/ 165531 w 496928"/>
                  <a:gd name="connsiteY11" fmla="*/ 254593 h 2178393"/>
                  <a:gd name="connsiteX12" fmla="*/ 13868 w 496928"/>
                  <a:gd name="connsiteY12" fmla="*/ 64067 h 2178393"/>
                  <a:gd name="connsiteX0" fmla="*/ 13868 w 498546"/>
                  <a:gd name="connsiteY0" fmla="*/ 64067 h 2178393"/>
                  <a:gd name="connsiteX1" fmla="*/ 53475 w 498546"/>
                  <a:gd name="connsiteY1" fmla="*/ 40092 h 2178393"/>
                  <a:gd name="connsiteX2" fmla="*/ 423627 w 498546"/>
                  <a:gd name="connsiteY2" fmla="*/ 598909 h 2178393"/>
                  <a:gd name="connsiteX3" fmla="*/ 495325 w 498546"/>
                  <a:gd name="connsiteY3" fmla="*/ 1105829 h 2178393"/>
                  <a:gd name="connsiteX4" fmla="*/ 464297 w 498546"/>
                  <a:gd name="connsiteY4" fmla="*/ 1246399 h 2178393"/>
                  <a:gd name="connsiteX5" fmla="*/ 319519 w 498546"/>
                  <a:gd name="connsiteY5" fmla="*/ 1620924 h 2178393"/>
                  <a:gd name="connsiteX6" fmla="*/ 413983 w 498546"/>
                  <a:gd name="connsiteY6" fmla="*/ 2137866 h 2178393"/>
                  <a:gd name="connsiteX7" fmla="*/ 302091 w 498546"/>
                  <a:gd name="connsiteY7" fmla="*/ 2178393 h 2178393"/>
                  <a:gd name="connsiteX8" fmla="*/ 213575 w 498546"/>
                  <a:gd name="connsiteY8" fmla="*/ 1732003 h 2178393"/>
                  <a:gd name="connsiteX9" fmla="*/ 343996 w 498546"/>
                  <a:gd name="connsiteY9" fmla="*/ 1314606 h 2178393"/>
                  <a:gd name="connsiteX10" fmla="*/ 418063 w 498546"/>
                  <a:gd name="connsiteY10" fmla="*/ 901901 h 2178393"/>
                  <a:gd name="connsiteX11" fmla="*/ 359563 w 498546"/>
                  <a:gd name="connsiteY11" fmla="*/ 618874 h 2178393"/>
                  <a:gd name="connsiteX12" fmla="*/ 165531 w 498546"/>
                  <a:gd name="connsiteY12" fmla="*/ 254593 h 2178393"/>
                  <a:gd name="connsiteX13" fmla="*/ 13868 w 498546"/>
                  <a:gd name="connsiteY13" fmla="*/ 64067 h 2178393"/>
                  <a:gd name="connsiteX0" fmla="*/ 13868 w 503126"/>
                  <a:gd name="connsiteY0" fmla="*/ 64067 h 2178393"/>
                  <a:gd name="connsiteX1" fmla="*/ 53475 w 503126"/>
                  <a:gd name="connsiteY1" fmla="*/ 40092 h 2178393"/>
                  <a:gd name="connsiteX2" fmla="*/ 423627 w 503126"/>
                  <a:gd name="connsiteY2" fmla="*/ 598909 h 2178393"/>
                  <a:gd name="connsiteX3" fmla="*/ 495325 w 503126"/>
                  <a:gd name="connsiteY3" fmla="*/ 1105829 h 2178393"/>
                  <a:gd name="connsiteX4" fmla="*/ 464297 w 503126"/>
                  <a:gd name="connsiteY4" fmla="*/ 1246399 h 2178393"/>
                  <a:gd name="connsiteX5" fmla="*/ 319519 w 503126"/>
                  <a:gd name="connsiteY5" fmla="*/ 1620924 h 2178393"/>
                  <a:gd name="connsiteX6" fmla="*/ 413983 w 503126"/>
                  <a:gd name="connsiteY6" fmla="*/ 2137866 h 2178393"/>
                  <a:gd name="connsiteX7" fmla="*/ 302091 w 503126"/>
                  <a:gd name="connsiteY7" fmla="*/ 2178393 h 2178393"/>
                  <a:gd name="connsiteX8" fmla="*/ 213575 w 503126"/>
                  <a:gd name="connsiteY8" fmla="*/ 1732003 h 2178393"/>
                  <a:gd name="connsiteX9" fmla="*/ 343996 w 503126"/>
                  <a:gd name="connsiteY9" fmla="*/ 1314606 h 2178393"/>
                  <a:gd name="connsiteX10" fmla="*/ 418063 w 503126"/>
                  <a:gd name="connsiteY10" fmla="*/ 901901 h 2178393"/>
                  <a:gd name="connsiteX11" fmla="*/ 359563 w 503126"/>
                  <a:gd name="connsiteY11" fmla="*/ 618874 h 2178393"/>
                  <a:gd name="connsiteX12" fmla="*/ 165531 w 503126"/>
                  <a:gd name="connsiteY12" fmla="*/ 254593 h 2178393"/>
                  <a:gd name="connsiteX13" fmla="*/ 13868 w 503126"/>
                  <a:gd name="connsiteY13" fmla="*/ 64067 h 2178393"/>
                  <a:gd name="connsiteX0" fmla="*/ 13868 w 496928"/>
                  <a:gd name="connsiteY0" fmla="*/ 64067 h 2178393"/>
                  <a:gd name="connsiteX1" fmla="*/ 53475 w 496928"/>
                  <a:gd name="connsiteY1" fmla="*/ 40092 h 2178393"/>
                  <a:gd name="connsiteX2" fmla="*/ 423627 w 496928"/>
                  <a:gd name="connsiteY2" fmla="*/ 598909 h 2178393"/>
                  <a:gd name="connsiteX3" fmla="*/ 495325 w 496928"/>
                  <a:gd name="connsiteY3" fmla="*/ 1105829 h 2178393"/>
                  <a:gd name="connsiteX4" fmla="*/ 464297 w 496928"/>
                  <a:gd name="connsiteY4" fmla="*/ 1246399 h 2178393"/>
                  <a:gd name="connsiteX5" fmla="*/ 319519 w 496928"/>
                  <a:gd name="connsiteY5" fmla="*/ 1620924 h 2178393"/>
                  <a:gd name="connsiteX6" fmla="*/ 413983 w 496928"/>
                  <a:gd name="connsiteY6" fmla="*/ 2137866 h 2178393"/>
                  <a:gd name="connsiteX7" fmla="*/ 302091 w 496928"/>
                  <a:gd name="connsiteY7" fmla="*/ 2178393 h 2178393"/>
                  <a:gd name="connsiteX8" fmla="*/ 213575 w 496928"/>
                  <a:gd name="connsiteY8" fmla="*/ 1732003 h 2178393"/>
                  <a:gd name="connsiteX9" fmla="*/ 343996 w 496928"/>
                  <a:gd name="connsiteY9" fmla="*/ 1314606 h 2178393"/>
                  <a:gd name="connsiteX10" fmla="*/ 418063 w 496928"/>
                  <a:gd name="connsiteY10" fmla="*/ 901901 h 2178393"/>
                  <a:gd name="connsiteX11" fmla="*/ 359563 w 496928"/>
                  <a:gd name="connsiteY11" fmla="*/ 618874 h 2178393"/>
                  <a:gd name="connsiteX12" fmla="*/ 165531 w 496928"/>
                  <a:gd name="connsiteY12" fmla="*/ 254593 h 2178393"/>
                  <a:gd name="connsiteX13" fmla="*/ 13868 w 496928"/>
                  <a:gd name="connsiteY13" fmla="*/ 64067 h 2178393"/>
                  <a:gd name="connsiteX0" fmla="*/ 13868 w 496928"/>
                  <a:gd name="connsiteY0" fmla="*/ 64067 h 2178393"/>
                  <a:gd name="connsiteX1" fmla="*/ 53475 w 496928"/>
                  <a:gd name="connsiteY1" fmla="*/ 40092 h 2178393"/>
                  <a:gd name="connsiteX2" fmla="*/ 423627 w 496928"/>
                  <a:gd name="connsiteY2" fmla="*/ 598909 h 2178393"/>
                  <a:gd name="connsiteX3" fmla="*/ 495325 w 496928"/>
                  <a:gd name="connsiteY3" fmla="*/ 1105829 h 2178393"/>
                  <a:gd name="connsiteX4" fmla="*/ 464297 w 496928"/>
                  <a:gd name="connsiteY4" fmla="*/ 1246399 h 2178393"/>
                  <a:gd name="connsiteX5" fmla="*/ 319519 w 496928"/>
                  <a:gd name="connsiteY5" fmla="*/ 1620924 h 2178393"/>
                  <a:gd name="connsiteX6" fmla="*/ 413983 w 496928"/>
                  <a:gd name="connsiteY6" fmla="*/ 2137866 h 2178393"/>
                  <a:gd name="connsiteX7" fmla="*/ 302091 w 496928"/>
                  <a:gd name="connsiteY7" fmla="*/ 2178393 h 2178393"/>
                  <a:gd name="connsiteX8" fmla="*/ 213575 w 496928"/>
                  <a:gd name="connsiteY8" fmla="*/ 1732003 h 2178393"/>
                  <a:gd name="connsiteX9" fmla="*/ 343996 w 496928"/>
                  <a:gd name="connsiteY9" fmla="*/ 1314606 h 2178393"/>
                  <a:gd name="connsiteX10" fmla="*/ 418063 w 496928"/>
                  <a:gd name="connsiteY10" fmla="*/ 901901 h 2178393"/>
                  <a:gd name="connsiteX11" fmla="*/ 359563 w 496928"/>
                  <a:gd name="connsiteY11" fmla="*/ 618874 h 2178393"/>
                  <a:gd name="connsiteX12" fmla="*/ 165531 w 496928"/>
                  <a:gd name="connsiteY12" fmla="*/ 254593 h 2178393"/>
                  <a:gd name="connsiteX13" fmla="*/ 13868 w 496928"/>
                  <a:gd name="connsiteY13" fmla="*/ 64067 h 2178393"/>
                  <a:gd name="connsiteX0" fmla="*/ 13413 w 494871"/>
                  <a:gd name="connsiteY0" fmla="*/ 64255 h 2178581"/>
                  <a:gd name="connsiteX1" fmla="*/ 53020 w 494871"/>
                  <a:gd name="connsiteY1" fmla="*/ 40280 h 2178581"/>
                  <a:gd name="connsiteX2" fmla="*/ 415201 w 494871"/>
                  <a:gd name="connsiteY2" fmla="*/ 584535 h 2178581"/>
                  <a:gd name="connsiteX3" fmla="*/ 494870 w 494871"/>
                  <a:gd name="connsiteY3" fmla="*/ 1106017 h 2178581"/>
                  <a:gd name="connsiteX4" fmla="*/ 463842 w 494871"/>
                  <a:gd name="connsiteY4" fmla="*/ 1246587 h 2178581"/>
                  <a:gd name="connsiteX5" fmla="*/ 319064 w 494871"/>
                  <a:gd name="connsiteY5" fmla="*/ 1621112 h 2178581"/>
                  <a:gd name="connsiteX6" fmla="*/ 413528 w 494871"/>
                  <a:gd name="connsiteY6" fmla="*/ 2138054 h 2178581"/>
                  <a:gd name="connsiteX7" fmla="*/ 301636 w 494871"/>
                  <a:gd name="connsiteY7" fmla="*/ 2178581 h 2178581"/>
                  <a:gd name="connsiteX8" fmla="*/ 213120 w 494871"/>
                  <a:gd name="connsiteY8" fmla="*/ 1732191 h 2178581"/>
                  <a:gd name="connsiteX9" fmla="*/ 343541 w 494871"/>
                  <a:gd name="connsiteY9" fmla="*/ 1314794 h 2178581"/>
                  <a:gd name="connsiteX10" fmla="*/ 417608 w 494871"/>
                  <a:gd name="connsiteY10" fmla="*/ 902089 h 2178581"/>
                  <a:gd name="connsiteX11" fmla="*/ 359108 w 494871"/>
                  <a:gd name="connsiteY11" fmla="*/ 619062 h 2178581"/>
                  <a:gd name="connsiteX12" fmla="*/ 165076 w 494871"/>
                  <a:gd name="connsiteY12" fmla="*/ 254781 h 2178581"/>
                  <a:gd name="connsiteX13" fmla="*/ 13413 w 494871"/>
                  <a:gd name="connsiteY13" fmla="*/ 64255 h 2178581"/>
                  <a:gd name="connsiteX0" fmla="*/ 13413 w 494870"/>
                  <a:gd name="connsiteY0" fmla="*/ 64255 h 2178581"/>
                  <a:gd name="connsiteX1" fmla="*/ 53020 w 494870"/>
                  <a:gd name="connsiteY1" fmla="*/ 40280 h 2178581"/>
                  <a:gd name="connsiteX2" fmla="*/ 415201 w 494870"/>
                  <a:gd name="connsiteY2" fmla="*/ 584535 h 2178581"/>
                  <a:gd name="connsiteX3" fmla="*/ 494870 w 494870"/>
                  <a:gd name="connsiteY3" fmla="*/ 1106017 h 2178581"/>
                  <a:gd name="connsiteX4" fmla="*/ 463842 w 494870"/>
                  <a:gd name="connsiteY4" fmla="*/ 1246587 h 2178581"/>
                  <a:gd name="connsiteX5" fmla="*/ 319064 w 494870"/>
                  <a:gd name="connsiteY5" fmla="*/ 1621112 h 2178581"/>
                  <a:gd name="connsiteX6" fmla="*/ 413528 w 494870"/>
                  <a:gd name="connsiteY6" fmla="*/ 2138054 h 2178581"/>
                  <a:gd name="connsiteX7" fmla="*/ 301636 w 494870"/>
                  <a:gd name="connsiteY7" fmla="*/ 2178581 h 2178581"/>
                  <a:gd name="connsiteX8" fmla="*/ 213120 w 494870"/>
                  <a:gd name="connsiteY8" fmla="*/ 1732191 h 2178581"/>
                  <a:gd name="connsiteX9" fmla="*/ 343541 w 494870"/>
                  <a:gd name="connsiteY9" fmla="*/ 1314794 h 2178581"/>
                  <a:gd name="connsiteX10" fmla="*/ 417608 w 494870"/>
                  <a:gd name="connsiteY10" fmla="*/ 902089 h 2178581"/>
                  <a:gd name="connsiteX11" fmla="*/ 359108 w 494870"/>
                  <a:gd name="connsiteY11" fmla="*/ 619062 h 2178581"/>
                  <a:gd name="connsiteX12" fmla="*/ 165076 w 494870"/>
                  <a:gd name="connsiteY12" fmla="*/ 254781 h 2178581"/>
                  <a:gd name="connsiteX13" fmla="*/ 13413 w 494870"/>
                  <a:gd name="connsiteY13" fmla="*/ 64255 h 2178581"/>
                  <a:gd name="connsiteX0" fmla="*/ 13391 w 494848"/>
                  <a:gd name="connsiteY0" fmla="*/ 63468 h 2177794"/>
                  <a:gd name="connsiteX1" fmla="*/ 52998 w 494848"/>
                  <a:gd name="connsiteY1" fmla="*/ 39493 h 2177794"/>
                  <a:gd name="connsiteX2" fmla="*/ 414713 w 494848"/>
                  <a:gd name="connsiteY2" fmla="*/ 573109 h 2177794"/>
                  <a:gd name="connsiteX3" fmla="*/ 494848 w 494848"/>
                  <a:gd name="connsiteY3" fmla="*/ 1105230 h 2177794"/>
                  <a:gd name="connsiteX4" fmla="*/ 463820 w 494848"/>
                  <a:gd name="connsiteY4" fmla="*/ 1245800 h 2177794"/>
                  <a:gd name="connsiteX5" fmla="*/ 319042 w 494848"/>
                  <a:gd name="connsiteY5" fmla="*/ 1620325 h 2177794"/>
                  <a:gd name="connsiteX6" fmla="*/ 413506 w 494848"/>
                  <a:gd name="connsiteY6" fmla="*/ 2137267 h 2177794"/>
                  <a:gd name="connsiteX7" fmla="*/ 301614 w 494848"/>
                  <a:gd name="connsiteY7" fmla="*/ 2177794 h 2177794"/>
                  <a:gd name="connsiteX8" fmla="*/ 213098 w 494848"/>
                  <a:gd name="connsiteY8" fmla="*/ 1731404 h 2177794"/>
                  <a:gd name="connsiteX9" fmla="*/ 343519 w 494848"/>
                  <a:gd name="connsiteY9" fmla="*/ 1314007 h 2177794"/>
                  <a:gd name="connsiteX10" fmla="*/ 417586 w 494848"/>
                  <a:gd name="connsiteY10" fmla="*/ 901302 h 2177794"/>
                  <a:gd name="connsiteX11" fmla="*/ 359086 w 494848"/>
                  <a:gd name="connsiteY11" fmla="*/ 618275 h 2177794"/>
                  <a:gd name="connsiteX12" fmla="*/ 165054 w 494848"/>
                  <a:gd name="connsiteY12" fmla="*/ 253994 h 2177794"/>
                  <a:gd name="connsiteX13" fmla="*/ 13391 w 494848"/>
                  <a:gd name="connsiteY13" fmla="*/ 63468 h 2177794"/>
                  <a:gd name="connsiteX0" fmla="*/ 13391 w 494848"/>
                  <a:gd name="connsiteY0" fmla="*/ 63468 h 2177794"/>
                  <a:gd name="connsiteX1" fmla="*/ 52998 w 494848"/>
                  <a:gd name="connsiteY1" fmla="*/ 39493 h 2177794"/>
                  <a:gd name="connsiteX2" fmla="*/ 414713 w 494848"/>
                  <a:gd name="connsiteY2" fmla="*/ 573109 h 2177794"/>
                  <a:gd name="connsiteX3" fmla="*/ 494848 w 494848"/>
                  <a:gd name="connsiteY3" fmla="*/ 1105230 h 2177794"/>
                  <a:gd name="connsiteX4" fmla="*/ 463820 w 494848"/>
                  <a:gd name="connsiteY4" fmla="*/ 1245800 h 2177794"/>
                  <a:gd name="connsiteX5" fmla="*/ 319042 w 494848"/>
                  <a:gd name="connsiteY5" fmla="*/ 1620325 h 2177794"/>
                  <a:gd name="connsiteX6" fmla="*/ 413506 w 494848"/>
                  <a:gd name="connsiteY6" fmla="*/ 2137267 h 2177794"/>
                  <a:gd name="connsiteX7" fmla="*/ 301614 w 494848"/>
                  <a:gd name="connsiteY7" fmla="*/ 2177794 h 2177794"/>
                  <a:gd name="connsiteX8" fmla="*/ 213098 w 494848"/>
                  <a:gd name="connsiteY8" fmla="*/ 1731404 h 2177794"/>
                  <a:gd name="connsiteX9" fmla="*/ 343519 w 494848"/>
                  <a:gd name="connsiteY9" fmla="*/ 1314007 h 2177794"/>
                  <a:gd name="connsiteX10" fmla="*/ 417586 w 494848"/>
                  <a:gd name="connsiteY10" fmla="*/ 901302 h 2177794"/>
                  <a:gd name="connsiteX11" fmla="*/ 359086 w 494848"/>
                  <a:gd name="connsiteY11" fmla="*/ 618275 h 2177794"/>
                  <a:gd name="connsiteX12" fmla="*/ 165054 w 494848"/>
                  <a:gd name="connsiteY12" fmla="*/ 253994 h 2177794"/>
                  <a:gd name="connsiteX13" fmla="*/ 13391 w 494848"/>
                  <a:gd name="connsiteY13" fmla="*/ 63468 h 2177794"/>
                  <a:gd name="connsiteX0" fmla="*/ 12637 w 494094"/>
                  <a:gd name="connsiteY0" fmla="*/ 63127 h 2177453"/>
                  <a:gd name="connsiteX1" fmla="*/ 52244 w 494094"/>
                  <a:gd name="connsiteY1" fmla="*/ 39152 h 2177453"/>
                  <a:gd name="connsiteX2" fmla="*/ 398046 w 494094"/>
                  <a:gd name="connsiteY2" fmla="*/ 568161 h 2177453"/>
                  <a:gd name="connsiteX3" fmla="*/ 494094 w 494094"/>
                  <a:gd name="connsiteY3" fmla="*/ 1104889 h 2177453"/>
                  <a:gd name="connsiteX4" fmla="*/ 463066 w 494094"/>
                  <a:gd name="connsiteY4" fmla="*/ 1245459 h 2177453"/>
                  <a:gd name="connsiteX5" fmla="*/ 318288 w 494094"/>
                  <a:gd name="connsiteY5" fmla="*/ 1619984 h 2177453"/>
                  <a:gd name="connsiteX6" fmla="*/ 412752 w 494094"/>
                  <a:gd name="connsiteY6" fmla="*/ 2136926 h 2177453"/>
                  <a:gd name="connsiteX7" fmla="*/ 300860 w 494094"/>
                  <a:gd name="connsiteY7" fmla="*/ 2177453 h 2177453"/>
                  <a:gd name="connsiteX8" fmla="*/ 212344 w 494094"/>
                  <a:gd name="connsiteY8" fmla="*/ 1731063 h 2177453"/>
                  <a:gd name="connsiteX9" fmla="*/ 342765 w 494094"/>
                  <a:gd name="connsiteY9" fmla="*/ 1313666 h 2177453"/>
                  <a:gd name="connsiteX10" fmla="*/ 416832 w 494094"/>
                  <a:gd name="connsiteY10" fmla="*/ 900961 h 2177453"/>
                  <a:gd name="connsiteX11" fmla="*/ 358332 w 494094"/>
                  <a:gd name="connsiteY11" fmla="*/ 617934 h 2177453"/>
                  <a:gd name="connsiteX12" fmla="*/ 164300 w 494094"/>
                  <a:gd name="connsiteY12" fmla="*/ 253653 h 2177453"/>
                  <a:gd name="connsiteX13" fmla="*/ 12637 w 494094"/>
                  <a:gd name="connsiteY13" fmla="*/ 63127 h 2177453"/>
                  <a:gd name="connsiteX0" fmla="*/ 12637 w 494094"/>
                  <a:gd name="connsiteY0" fmla="*/ 63127 h 2177453"/>
                  <a:gd name="connsiteX1" fmla="*/ 52244 w 494094"/>
                  <a:gd name="connsiteY1" fmla="*/ 39152 h 2177453"/>
                  <a:gd name="connsiteX2" fmla="*/ 398046 w 494094"/>
                  <a:gd name="connsiteY2" fmla="*/ 568161 h 2177453"/>
                  <a:gd name="connsiteX3" fmla="*/ 494094 w 494094"/>
                  <a:gd name="connsiteY3" fmla="*/ 1104889 h 2177453"/>
                  <a:gd name="connsiteX4" fmla="*/ 463066 w 494094"/>
                  <a:gd name="connsiteY4" fmla="*/ 1245459 h 2177453"/>
                  <a:gd name="connsiteX5" fmla="*/ 318288 w 494094"/>
                  <a:gd name="connsiteY5" fmla="*/ 1619984 h 2177453"/>
                  <a:gd name="connsiteX6" fmla="*/ 412752 w 494094"/>
                  <a:gd name="connsiteY6" fmla="*/ 2136926 h 2177453"/>
                  <a:gd name="connsiteX7" fmla="*/ 300860 w 494094"/>
                  <a:gd name="connsiteY7" fmla="*/ 2177453 h 2177453"/>
                  <a:gd name="connsiteX8" fmla="*/ 212344 w 494094"/>
                  <a:gd name="connsiteY8" fmla="*/ 1731063 h 2177453"/>
                  <a:gd name="connsiteX9" fmla="*/ 342765 w 494094"/>
                  <a:gd name="connsiteY9" fmla="*/ 1313666 h 2177453"/>
                  <a:gd name="connsiteX10" fmla="*/ 416832 w 494094"/>
                  <a:gd name="connsiteY10" fmla="*/ 900961 h 2177453"/>
                  <a:gd name="connsiteX11" fmla="*/ 358332 w 494094"/>
                  <a:gd name="connsiteY11" fmla="*/ 617934 h 2177453"/>
                  <a:gd name="connsiteX12" fmla="*/ 164300 w 494094"/>
                  <a:gd name="connsiteY12" fmla="*/ 253653 h 2177453"/>
                  <a:gd name="connsiteX13" fmla="*/ 12637 w 494094"/>
                  <a:gd name="connsiteY13" fmla="*/ 63127 h 2177453"/>
                  <a:gd name="connsiteX0" fmla="*/ 12637 w 494094"/>
                  <a:gd name="connsiteY0" fmla="*/ 63127 h 2177453"/>
                  <a:gd name="connsiteX1" fmla="*/ 52244 w 494094"/>
                  <a:gd name="connsiteY1" fmla="*/ 39152 h 2177453"/>
                  <a:gd name="connsiteX2" fmla="*/ 398046 w 494094"/>
                  <a:gd name="connsiteY2" fmla="*/ 568161 h 2177453"/>
                  <a:gd name="connsiteX3" fmla="*/ 494094 w 494094"/>
                  <a:gd name="connsiteY3" fmla="*/ 1104889 h 2177453"/>
                  <a:gd name="connsiteX4" fmla="*/ 463066 w 494094"/>
                  <a:gd name="connsiteY4" fmla="*/ 1245459 h 2177453"/>
                  <a:gd name="connsiteX5" fmla="*/ 318288 w 494094"/>
                  <a:gd name="connsiteY5" fmla="*/ 1619984 h 2177453"/>
                  <a:gd name="connsiteX6" fmla="*/ 412752 w 494094"/>
                  <a:gd name="connsiteY6" fmla="*/ 2136926 h 2177453"/>
                  <a:gd name="connsiteX7" fmla="*/ 300860 w 494094"/>
                  <a:gd name="connsiteY7" fmla="*/ 2177453 h 2177453"/>
                  <a:gd name="connsiteX8" fmla="*/ 212344 w 494094"/>
                  <a:gd name="connsiteY8" fmla="*/ 1731063 h 2177453"/>
                  <a:gd name="connsiteX9" fmla="*/ 342765 w 494094"/>
                  <a:gd name="connsiteY9" fmla="*/ 1313666 h 2177453"/>
                  <a:gd name="connsiteX10" fmla="*/ 416832 w 494094"/>
                  <a:gd name="connsiteY10" fmla="*/ 900961 h 2177453"/>
                  <a:gd name="connsiteX11" fmla="*/ 358332 w 494094"/>
                  <a:gd name="connsiteY11" fmla="*/ 617934 h 2177453"/>
                  <a:gd name="connsiteX12" fmla="*/ 164300 w 494094"/>
                  <a:gd name="connsiteY12" fmla="*/ 253653 h 2177453"/>
                  <a:gd name="connsiteX13" fmla="*/ 12637 w 494094"/>
                  <a:gd name="connsiteY13" fmla="*/ 63127 h 2177453"/>
                  <a:gd name="connsiteX0" fmla="*/ 0 w 481457"/>
                  <a:gd name="connsiteY0" fmla="*/ 23975 h 2138301"/>
                  <a:gd name="connsiteX1" fmla="*/ 39607 w 481457"/>
                  <a:gd name="connsiteY1" fmla="*/ 0 h 2138301"/>
                  <a:gd name="connsiteX2" fmla="*/ 385409 w 481457"/>
                  <a:gd name="connsiteY2" fmla="*/ 529009 h 2138301"/>
                  <a:gd name="connsiteX3" fmla="*/ 481457 w 481457"/>
                  <a:gd name="connsiteY3" fmla="*/ 1065737 h 2138301"/>
                  <a:gd name="connsiteX4" fmla="*/ 450429 w 481457"/>
                  <a:gd name="connsiteY4" fmla="*/ 1206307 h 2138301"/>
                  <a:gd name="connsiteX5" fmla="*/ 305651 w 481457"/>
                  <a:gd name="connsiteY5" fmla="*/ 1580832 h 2138301"/>
                  <a:gd name="connsiteX6" fmla="*/ 400115 w 481457"/>
                  <a:gd name="connsiteY6" fmla="*/ 2097774 h 2138301"/>
                  <a:gd name="connsiteX7" fmla="*/ 288223 w 481457"/>
                  <a:gd name="connsiteY7" fmla="*/ 2138301 h 2138301"/>
                  <a:gd name="connsiteX8" fmla="*/ 199707 w 481457"/>
                  <a:gd name="connsiteY8" fmla="*/ 1691911 h 2138301"/>
                  <a:gd name="connsiteX9" fmla="*/ 330128 w 481457"/>
                  <a:gd name="connsiteY9" fmla="*/ 1274514 h 2138301"/>
                  <a:gd name="connsiteX10" fmla="*/ 404195 w 481457"/>
                  <a:gd name="connsiteY10" fmla="*/ 861809 h 2138301"/>
                  <a:gd name="connsiteX11" fmla="*/ 345695 w 481457"/>
                  <a:gd name="connsiteY11" fmla="*/ 578782 h 2138301"/>
                  <a:gd name="connsiteX12" fmla="*/ 151663 w 481457"/>
                  <a:gd name="connsiteY12" fmla="*/ 214501 h 2138301"/>
                  <a:gd name="connsiteX13" fmla="*/ 0 w 481457"/>
                  <a:gd name="connsiteY13" fmla="*/ 23975 h 2138301"/>
                  <a:gd name="connsiteX0" fmla="*/ 0 w 499908"/>
                  <a:gd name="connsiteY0" fmla="*/ 28564 h 2181493"/>
                  <a:gd name="connsiteX1" fmla="*/ 58058 w 499908"/>
                  <a:gd name="connsiteY1" fmla="*/ 43192 h 2181493"/>
                  <a:gd name="connsiteX2" fmla="*/ 403860 w 499908"/>
                  <a:gd name="connsiteY2" fmla="*/ 572201 h 2181493"/>
                  <a:gd name="connsiteX3" fmla="*/ 499908 w 499908"/>
                  <a:gd name="connsiteY3" fmla="*/ 1108929 h 2181493"/>
                  <a:gd name="connsiteX4" fmla="*/ 468880 w 499908"/>
                  <a:gd name="connsiteY4" fmla="*/ 1249499 h 2181493"/>
                  <a:gd name="connsiteX5" fmla="*/ 324102 w 499908"/>
                  <a:gd name="connsiteY5" fmla="*/ 1624024 h 2181493"/>
                  <a:gd name="connsiteX6" fmla="*/ 418566 w 499908"/>
                  <a:gd name="connsiteY6" fmla="*/ 2140966 h 2181493"/>
                  <a:gd name="connsiteX7" fmla="*/ 306674 w 499908"/>
                  <a:gd name="connsiteY7" fmla="*/ 2181493 h 2181493"/>
                  <a:gd name="connsiteX8" fmla="*/ 218158 w 499908"/>
                  <a:gd name="connsiteY8" fmla="*/ 1735103 h 2181493"/>
                  <a:gd name="connsiteX9" fmla="*/ 348579 w 499908"/>
                  <a:gd name="connsiteY9" fmla="*/ 1317706 h 2181493"/>
                  <a:gd name="connsiteX10" fmla="*/ 422646 w 499908"/>
                  <a:gd name="connsiteY10" fmla="*/ 905001 h 2181493"/>
                  <a:gd name="connsiteX11" fmla="*/ 364146 w 499908"/>
                  <a:gd name="connsiteY11" fmla="*/ 621974 h 2181493"/>
                  <a:gd name="connsiteX12" fmla="*/ 170114 w 499908"/>
                  <a:gd name="connsiteY12" fmla="*/ 257693 h 2181493"/>
                  <a:gd name="connsiteX13" fmla="*/ 0 w 499908"/>
                  <a:gd name="connsiteY13" fmla="*/ 28564 h 2181493"/>
                  <a:gd name="connsiteX0" fmla="*/ 0 w 494009"/>
                  <a:gd name="connsiteY0" fmla="*/ 23213 h 2184937"/>
                  <a:gd name="connsiteX1" fmla="*/ 52159 w 494009"/>
                  <a:gd name="connsiteY1" fmla="*/ 46636 h 2184937"/>
                  <a:gd name="connsiteX2" fmla="*/ 397961 w 494009"/>
                  <a:gd name="connsiteY2" fmla="*/ 575645 h 2184937"/>
                  <a:gd name="connsiteX3" fmla="*/ 494009 w 494009"/>
                  <a:gd name="connsiteY3" fmla="*/ 1112373 h 2184937"/>
                  <a:gd name="connsiteX4" fmla="*/ 462981 w 494009"/>
                  <a:gd name="connsiteY4" fmla="*/ 1252943 h 2184937"/>
                  <a:gd name="connsiteX5" fmla="*/ 318203 w 494009"/>
                  <a:gd name="connsiteY5" fmla="*/ 1627468 h 2184937"/>
                  <a:gd name="connsiteX6" fmla="*/ 412667 w 494009"/>
                  <a:gd name="connsiteY6" fmla="*/ 2144410 h 2184937"/>
                  <a:gd name="connsiteX7" fmla="*/ 300775 w 494009"/>
                  <a:gd name="connsiteY7" fmla="*/ 2184937 h 2184937"/>
                  <a:gd name="connsiteX8" fmla="*/ 212259 w 494009"/>
                  <a:gd name="connsiteY8" fmla="*/ 1738547 h 2184937"/>
                  <a:gd name="connsiteX9" fmla="*/ 342680 w 494009"/>
                  <a:gd name="connsiteY9" fmla="*/ 1321150 h 2184937"/>
                  <a:gd name="connsiteX10" fmla="*/ 416747 w 494009"/>
                  <a:gd name="connsiteY10" fmla="*/ 908445 h 2184937"/>
                  <a:gd name="connsiteX11" fmla="*/ 358247 w 494009"/>
                  <a:gd name="connsiteY11" fmla="*/ 625418 h 2184937"/>
                  <a:gd name="connsiteX12" fmla="*/ 164215 w 494009"/>
                  <a:gd name="connsiteY12" fmla="*/ 261137 h 2184937"/>
                  <a:gd name="connsiteX13" fmla="*/ 0 w 494009"/>
                  <a:gd name="connsiteY13" fmla="*/ 23213 h 2184937"/>
                  <a:gd name="connsiteX0" fmla="*/ 13366 w 507375"/>
                  <a:gd name="connsiteY0" fmla="*/ 39187 h 2200911"/>
                  <a:gd name="connsiteX1" fmla="*/ 54839 w 507375"/>
                  <a:gd name="connsiteY1" fmla="*/ 57765 h 2200911"/>
                  <a:gd name="connsiteX2" fmla="*/ 411327 w 507375"/>
                  <a:gd name="connsiteY2" fmla="*/ 591619 h 2200911"/>
                  <a:gd name="connsiteX3" fmla="*/ 507375 w 507375"/>
                  <a:gd name="connsiteY3" fmla="*/ 1128347 h 2200911"/>
                  <a:gd name="connsiteX4" fmla="*/ 476347 w 507375"/>
                  <a:gd name="connsiteY4" fmla="*/ 1268917 h 2200911"/>
                  <a:gd name="connsiteX5" fmla="*/ 331569 w 507375"/>
                  <a:gd name="connsiteY5" fmla="*/ 1643442 h 2200911"/>
                  <a:gd name="connsiteX6" fmla="*/ 426033 w 507375"/>
                  <a:gd name="connsiteY6" fmla="*/ 2160384 h 2200911"/>
                  <a:gd name="connsiteX7" fmla="*/ 314141 w 507375"/>
                  <a:gd name="connsiteY7" fmla="*/ 2200911 h 2200911"/>
                  <a:gd name="connsiteX8" fmla="*/ 225625 w 507375"/>
                  <a:gd name="connsiteY8" fmla="*/ 1754521 h 2200911"/>
                  <a:gd name="connsiteX9" fmla="*/ 356046 w 507375"/>
                  <a:gd name="connsiteY9" fmla="*/ 1337124 h 2200911"/>
                  <a:gd name="connsiteX10" fmla="*/ 430113 w 507375"/>
                  <a:gd name="connsiteY10" fmla="*/ 924419 h 2200911"/>
                  <a:gd name="connsiteX11" fmla="*/ 371613 w 507375"/>
                  <a:gd name="connsiteY11" fmla="*/ 641392 h 2200911"/>
                  <a:gd name="connsiteX12" fmla="*/ 177581 w 507375"/>
                  <a:gd name="connsiteY12" fmla="*/ 277111 h 2200911"/>
                  <a:gd name="connsiteX13" fmla="*/ 13366 w 507375"/>
                  <a:gd name="connsiteY13" fmla="*/ 39187 h 2200911"/>
                  <a:gd name="connsiteX0" fmla="*/ 21146 w 515155"/>
                  <a:gd name="connsiteY0" fmla="*/ 43311 h 2205035"/>
                  <a:gd name="connsiteX1" fmla="*/ 6589 w 515155"/>
                  <a:gd name="connsiteY1" fmla="*/ 9154 h 2205035"/>
                  <a:gd name="connsiteX2" fmla="*/ 62619 w 515155"/>
                  <a:gd name="connsiteY2" fmla="*/ 61889 h 2205035"/>
                  <a:gd name="connsiteX3" fmla="*/ 419107 w 515155"/>
                  <a:gd name="connsiteY3" fmla="*/ 595743 h 2205035"/>
                  <a:gd name="connsiteX4" fmla="*/ 515155 w 515155"/>
                  <a:gd name="connsiteY4" fmla="*/ 1132471 h 2205035"/>
                  <a:gd name="connsiteX5" fmla="*/ 484127 w 515155"/>
                  <a:gd name="connsiteY5" fmla="*/ 1273041 h 2205035"/>
                  <a:gd name="connsiteX6" fmla="*/ 339349 w 515155"/>
                  <a:gd name="connsiteY6" fmla="*/ 1647566 h 2205035"/>
                  <a:gd name="connsiteX7" fmla="*/ 433813 w 515155"/>
                  <a:gd name="connsiteY7" fmla="*/ 2164508 h 2205035"/>
                  <a:gd name="connsiteX8" fmla="*/ 321921 w 515155"/>
                  <a:gd name="connsiteY8" fmla="*/ 2205035 h 2205035"/>
                  <a:gd name="connsiteX9" fmla="*/ 233405 w 515155"/>
                  <a:gd name="connsiteY9" fmla="*/ 1758645 h 2205035"/>
                  <a:gd name="connsiteX10" fmla="*/ 363826 w 515155"/>
                  <a:gd name="connsiteY10" fmla="*/ 1341248 h 2205035"/>
                  <a:gd name="connsiteX11" fmla="*/ 437893 w 515155"/>
                  <a:gd name="connsiteY11" fmla="*/ 928543 h 2205035"/>
                  <a:gd name="connsiteX12" fmla="*/ 379393 w 515155"/>
                  <a:gd name="connsiteY12" fmla="*/ 645516 h 2205035"/>
                  <a:gd name="connsiteX13" fmla="*/ 185361 w 515155"/>
                  <a:gd name="connsiteY13" fmla="*/ 281235 h 2205035"/>
                  <a:gd name="connsiteX14" fmla="*/ 21146 w 515155"/>
                  <a:gd name="connsiteY14" fmla="*/ 43311 h 220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5155" h="2205035">
                    <a:moveTo>
                      <a:pt x="21146" y="43311"/>
                    </a:moveTo>
                    <a:cubicBezTo>
                      <a:pt x="-8649" y="-2036"/>
                      <a:pt x="-323" y="6058"/>
                      <a:pt x="6589" y="9154"/>
                    </a:cubicBezTo>
                    <a:cubicBezTo>
                      <a:pt x="13501" y="12250"/>
                      <a:pt x="-6134" y="-35876"/>
                      <a:pt x="62619" y="61889"/>
                    </a:cubicBezTo>
                    <a:cubicBezTo>
                      <a:pt x="131372" y="159654"/>
                      <a:pt x="301089" y="361506"/>
                      <a:pt x="419107" y="595743"/>
                    </a:cubicBezTo>
                    <a:cubicBezTo>
                      <a:pt x="530139" y="1047864"/>
                      <a:pt x="491703" y="957792"/>
                      <a:pt x="515155" y="1132471"/>
                    </a:cubicBezTo>
                    <a:cubicBezTo>
                      <a:pt x="483849" y="1291507"/>
                      <a:pt x="535156" y="1109453"/>
                      <a:pt x="484127" y="1273041"/>
                    </a:cubicBezTo>
                    <a:cubicBezTo>
                      <a:pt x="454826" y="1358890"/>
                      <a:pt x="350270" y="1497096"/>
                      <a:pt x="339349" y="1647566"/>
                    </a:cubicBezTo>
                    <a:cubicBezTo>
                      <a:pt x="345630" y="1941359"/>
                      <a:pt x="336231" y="1957887"/>
                      <a:pt x="433813" y="2164508"/>
                    </a:cubicBezTo>
                    <a:cubicBezTo>
                      <a:pt x="404545" y="2178008"/>
                      <a:pt x="351189" y="2191535"/>
                      <a:pt x="321921" y="2205035"/>
                    </a:cubicBezTo>
                    <a:cubicBezTo>
                      <a:pt x="292183" y="2161210"/>
                      <a:pt x="228962" y="1925448"/>
                      <a:pt x="233405" y="1758645"/>
                    </a:cubicBezTo>
                    <a:cubicBezTo>
                      <a:pt x="232885" y="1610757"/>
                      <a:pt x="307896" y="1503545"/>
                      <a:pt x="363826" y="1341248"/>
                    </a:cubicBezTo>
                    <a:cubicBezTo>
                      <a:pt x="428424" y="1126537"/>
                      <a:pt x="474703" y="1175459"/>
                      <a:pt x="437893" y="928543"/>
                    </a:cubicBezTo>
                    <a:cubicBezTo>
                      <a:pt x="440488" y="812588"/>
                      <a:pt x="389777" y="703887"/>
                      <a:pt x="379393" y="645516"/>
                    </a:cubicBezTo>
                    <a:cubicBezTo>
                      <a:pt x="282340" y="430688"/>
                      <a:pt x="250038" y="402662"/>
                      <a:pt x="185361" y="281235"/>
                    </a:cubicBezTo>
                    <a:cubicBezTo>
                      <a:pt x="153299" y="225414"/>
                      <a:pt x="50941" y="88658"/>
                      <a:pt x="21146" y="43311"/>
                    </a:cubicBezTo>
                    <a:close/>
                  </a:path>
                </a:pathLst>
              </a:cu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2485023" flipH="1">
                <a:off x="5812623" y="2812819"/>
                <a:ext cx="365589" cy="582780"/>
              </a:xfrm>
              <a:custGeom>
                <a:avLst/>
                <a:gdLst>
                  <a:gd name="connsiteX0" fmla="*/ 0 w 76200"/>
                  <a:gd name="connsiteY0" fmla="*/ 0 h 296368"/>
                  <a:gd name="connsiteX1" fmla="*/ 76200 w 76200"/>
                  <a:gd name="connsiteY1" fmla="*/ 0 h 296368"/>
                  <a:gd name="connsiteX2" fmla="*/ 76200 w 76200"/>
                  <a:gd name="connsiteY2" fmla="*/ 296368 h 296368"/>
                  <a:gd name="connsiteX3" fmla="*/ 0 w 76200"/>
                  <a:gd name="connsiteY3" fmla="*/ 296368 h 296368"/>
                  <a:gd name="connsiteX4" fmla="*/ 0 w 76200"/>
                  <a:gd name="connsiteY4" fmla="*/ 0 h 296368"/>
                  <a:gd name="connsiteX0" fmla="*/ 0 w 76200"/>
                  <a:gd name="connsiteY0" fmla="*/ 0 h 302908"/>
                  <a:gd name="connsiteX1" fmla="*/ 76200 w 76200"/>
                  <a:gd name="connsiteY1" fmla="*/ 0 h 302908"/>
                  <a:gd name="connsiteX2" fmla="*/ 76200 w 76200"/>
                  <a:gd name="connsiteY2" fmla="*/ 296368 h 302908"/>
                  <a:gd name="connsiteX3" fmla="*/ 36693 w 76200"/>
                  <a:gd name="connsiteY3" fmla="*/ 302908 h 302908"/>
                  <a:gd name="connsiteX4" fmla="*/ 0 w 76200"/>
                  <a:gd name="connsiteY4" fmla="*/ 0 h 302908"/>
                  <a:gd name="connsiteX0" fmla="*/ 17107 w 39507"/>
                  <a:gd name="connsiteY0" fmla="*/ 0 h 307381"/>
                  <a:gd name="connsiteX1" fmla="*/ 39507 w 39507"/>
                  <a:gd name="connsiteY1" fmla="*/ 4473 h 307381"/>
                  <a:gd name="connsiteX2" fmla="*/ 39507 w 39507"/>
                  <a:gd name="connsiteY2" fmla="*/ 300841 h 307381"/>
                  <a:gd name="connsiteX3" fmla="*/ 0 w 39507"/>
                  <a:gd name="connsiteY3" fmla="*/ 307381 h 307381"/>
                  <a:gd name="connsiteX4" fmla="*/ 17107 w 39507"/>
                  <a:gd name="connsiteY4" fmla="*/ 0 h 307381"/>
                  <a:gd name="connsiteX0" fmla="*/ 17107 w 366381"/>
                  <a:gd name="connsiteY0" fmla="*/ 0 h 307381"/>
                  <a:gd name="connsiteX1" fmla="*/ 366381 w 366381"/>
                  <a:gd name="connsiteY1" fmla="*/ 51914 h 307381"/>
                  <a:gd name="connsiteX2" fmla="*/ 39507 w 366381"/>
                  <a:gd name="connsiteY2" fmla="*/ 300841 h 307381"/>
                  <a:gd name="connsiteX3" fmla="*/ 0 w 366381"/>
                  <a:gd name="connsiteY3" fmla="*/ 307381 h 307381"/>
                  <a:gd name="connsiteX4" fmla="*/ 17107 w 366381"/>
                  <a:gd name="connsiteY4" fmla="*/ 0 h 307381"/>
                  <a:gd name="connsiteX0" fmla="*/ 84724 w 433998"/>
                  <a:gd name="connsiteY0" fmla="*/ 0 h 310473"/>
                  <a:gd name="connsiteX1" fmla="*/ 433998 w 433998"/>
                  <a:gd name="connsiteY1" fmla="*/ 51914 h 310473"/>
                  <a:gd name="connsiteX2" fmla="*/ 107124 w 433998"/>
                  <a:gd name="connsiteY2" fmla="*/ 300841 h 310473"/>
                  <a:gd name="connsiteX3" fmla="*/ 0 w 433998"/>
                  <a:gd name="connsiteY3" fmla="*/ 310473 h 310473"/>
                  <a:gd name="connsiteX4" fmla="*/ 84724 w 433998"/>
                  <a:gd name="connsiteY4" fmla="*/ 0 h 310473"/>
                  <a:gd name="connsiteX0" fmla="*/ 84724 w 433998"/>
                  <a:gd name="connsiteY0" fmla="*/ 0 h 358141"/>
                  <a:gd name="connsiteX1" fmla="*/ 433998 w 433998"/>
                  <a:gd name="connsiteY1" fmla="*/ 51914 h 358141"/>
                  <a:gd name="connsiteX2" fmla="*/ 64460 w 433998"/>
                  <a:gd name="connsiteY2" fmla="*/ 358141 h 358141"/>
                  <a:gd name="connsiteX3" fmla="*/ 0 w 433998"/>
                  <a:gd name="connsiteY3" fmla="*/ 310473 h 358141"/>
                  <a:gd name="connsiteX4" fmla="*/ 84724 w 433998"/>
                  <a:gd name="connsiteY4" fmla="*/ 0 h 358141"/>
                  <a:gd name="connsiteX0" fmla="*/ 349670 w 433998"/>
                  <a:gd name="connsiteY0" fmla="*/ 0 h 315247"/>
                  <a:gd name="connsiteX1" fmla="*/ 433998 w 433998"/>
                  <a:gd name="connsiteY1" fmla="*/ 9020 h 315247"/>
                  <a:gd name="connsiteX2" fmla="*/ 64460 w 433998"/>
                  <a:gd name="connsiteY2" fmla="*/ 315247 h 315247"/>
                  <a:gd name="connsiteX3" fmla="*/ 0 w 433998"/>
                  <a:gd name="connsiteY3" fmla="*/ 267579 h 315247"/>
                  <a:gd name="connsiteX4" fmla="*/ 349670 w 433998"/>
                  <a:gd name="connsiteY4" fmla="*/ 0 h 315247"/>
                  <a:gd name="connsiteX0" fmla="*/ 349670 w 433998"/>
                  <a:gd name="connsiteY0" fmla="*/ 0 h 315247"/>
                  <a:gd name="connsiteX1" fmla="*/ 433998 w 433998"/>
                  <a:gd name="connsiteY1" fmla="*/ 9020 h 315247"/>
                  <a:gd name="connsiteX2" fmla="*/ 270679 w 433998"/>
                  <a:gd name="connsiteY2" fmla="*/ 154218 h 315247"/>
                  <a:gd name="connsiteX3" fmla="*/ 64460 w 433998"/>
                  <a:gd name="connsiteY3" fmla="*/ 315247 h 315247"/>
                  <a:gd name="connsiteX4" fmla="*/ 0 w 433998"/>
                  <a:gd name="connsiteY4" fmla="*/ 267579 h 315247"/>
                  <a:gd name="connsiteX5" fmla="*/ 349670 w 433998"/>
                  <a:gd name="connsiteY5" fmla="*/ 0 h 315247"/>
                  <a:gd name="connsiteX0" fmla="*/ 349670 w 434774"/>
                  <a:gd name="connsiteY0" fmla="*/ 0 h 315247"/>
                  <a:gd name="connsiteX1" fmla="*/ 433998 w 434774"/>
                  <a:gd name="connsiteY1" fmla="*/ 9020 h 315247"/>
                  <a:gd name="connsiteX2" fmla="*/ 384614 w 434774"/>
                  <a:gd name="connsiteY2" fmla="*/ 49046 h 315247"/>
                  <a:gd name="connsiteX3" fmla="*/ 270679 w 434774"/>
                  <a:gd name="connsiteY3" fmla="*/ 154218 h 315247"/>
                  <a:gd name="connsiteX4" fmla="*/ 64460 w 434774"/>
                  <a:gd name="connsiteY4" fmla="*/ 315247 h 315247"/>
                  <a:gd name="connsiteX5" fmla="*/ 0 w 434774"/>
                  <a:gd name="connsiteY5" fmla="*/ 267579 h 315247"/>
                  <a:gd name="connsiteX6" fmla="*/ 349670 w 434774"/>
                  <a:gd name="connsiteY6" fmla="*/ 0 h 315247"/>
                  <a:gd name="connsiteX0" fmla="*/ 349670 w 525201"/>
                  <a:gd name="connsiteY0" fmla="*/ 392302 h 707549"/>
                  <a:gd name="connsiteX1" fmla="*/ 524995 w 525201"/>
                  <a:gd name="connsiteY1" fmla="*/ 0 h 707549"/>
                  <a:gd name="connsiteX2" fmla="*/ 384614 w 525201"/>
                  <a:gd name="connsiteY2" fmla="*/ 441348 h 707549"/>
                  <a:gd name="connsiteX3" fmla="*/ 270679 w 525201"/>
                  <a:gd name="connsiteY3" fmla="*/ 546520 h 707549"/>
                  <a:gd name="connsiteX4" fmla="*/ 64460 w 525201"/>
                  <a:gd name="connsiteY4" fmla="*/ 707549 h 707549"/>
                  <a:gd name="connsiteX5" fmla="*/ 0 w 525201"/>
                  <a:gd name="connsiteY5" fmla="*/ 659881 h 707549"/>
                  <a:gd name="connsiteX6" fmla="*/ 349670 w 525201"/>
                  <a:gd name="connsiteY6" fmla="*/ 392302 h 707549"/>
                  <a:gd name="connsiteX0" fmla="*/ 349670 w 530293"/>
                  <a:gd name="connsiteY0" fmla="*/ 394421 h 709668"/>
                  <a:gd name="connsiteX1" fmla="*/ 524995 w 530293"/>
                  <a:gd name="connsiteY1" fmla="*/ 2119 h 709668"/>
                  <a:gd name="connsiteX2" fmla="*/ 483997 w 530293"/>
                  <a:gd name="connsiteY2" fmla="*/ 262146 h 709668"/>
                  <a:gd name="connsiteX3" fmla="*/ 384614 w 530293"/>
                  <a:gd name="connsiteY3" fmla="*/ 443467 h 709668"/>
                  <a:gd name="connsiteX4" fmla="*/ 270679 w 530293"/>
                  <a:gd name="connsiteY4" fmla="*/ 548639 h 709668"/>
                  <a:gd name="connsiteX5" fmla="*/ 64460 w 530293"/>
                  <a:gd name="connsiteY5" fmla="*/ 709668 h 709668"/>
                  <a:gd name="connsiteX6" fmla="*/ 0 w 530293"/>
                  <a:gd name="connsiteY6" fmla="*/ 662000 h 709668"/>
                  <a:gd name="connsiteX7" fmla="*/ 349670 w 530293"/>
                  <a:gd name="connsiteY7" fmla="*/ 394421 h 709668"/>
                  <a:gd name="connsiteX0" fmla="*/ 349670 w 530293"/>
                  <a:gd name="connsiteY0" fmla="*/ 394421 h 709668"/>
                  <a:gd name="connsiteX1" fmla="*/ 524995 w 530293"/>
                  <a:gd name="connsiteY1" fmla="*/ 2119 h 709668"/>
                  <a:gd name="connsiteX2" fmla="*/ 483997 w 530293"/>
                  <a:gd name="connsiteY2" fmla="*/ 262146 h 709668"/>
                  <a:gd name="connsiteX3" fmla="*/ 384614 w 530293"/>
                  <a:gd name="connsiteY3" fmla="*/ 443467 h 709668"/>
                  <a:gd name="connsiteX4" fmla="*/ 270679 w 530293"/>
                  <a:gd name="connsiteY4" fmla="*/ 548639 h 709668"/>
                  <a:gd name="connsiteX5" fmla="*/ 64460 w 530293"/>
                  <a:gd name="connsiteY5" fmla="*/ 709668 h 709668"/>
                  <a:gd name="connsiteX6" fmla="*/ 0 w 530293"/>
                  <a:gd name="connsiteY6" fmla="*/ 662000 h 709668"/>
                  <a:gd name="connsiteX7" fmla="*/ 349670 w 530293"/>
                  <a:gd name="connsiteY7" fmla="*/ 394421 h 709668"/>
                  <a:gd name="connsiteX0" fmla="*/ 349670 w 530293"/>
                  <a:gd name="connsiteY0" fmla="*/ 394421 h 709668"/>
                  <a:gd name="connsiteX1" fmla="*/ 439134 w 530293"/>
                  <a:gd name="connsiteY1" fmla="*/ 234679 h 709668"/>
                  <a:gd name="connsiteX2" fmla="*/ 524995 w 530293"/>
                  <a:gd name="connsiteY2" fmla="*/ 2119 h 709668"/>
                  <a:gd name="connsiteX3" fmla="*/ 483997 w 530293"/>
                  <a:gd name="connsiteY3" fmla="*/ 262146 h 709668"/>
                  <a:gd name="connsiteX4" fmla="*/ 384614 w 530293"/>
                  <a:gd name="connsiteY4" fmla="*/ 443467 h 709668"/>
                  <a:gd name="connsiteX5" fmla="*/ 270679 w 530293"/>
                  <a:gd name="connsiteY5" fmla="*/ 548639 h 709668"/>
                  <a:gd name="connsiteX6" fmla="*/ 64460 w 530293"/>
                  <a:gd name="connsiteY6" fmla="*/ 709668 h 709668"/>
                  <a:gd name="connsiteX7" fmla="*/ 0 w 530293"/>
                  <a:gd name="connsiteY7" fmla="*/ 662000 h 709668"/>
                  <a:gd name="connsiteX8" fmla="*/ 349670 w 530293"/>
                  <a:gd name="connsiteY8" fmla="*/ 394421 h 709668"/>
                  <a:gd name="connsiteX0" fmla="*/ 349670 w 530293"/>
                  <a:gd name="connsiteY0" fmla="*/ 394421 h 709668"/>
                  <a:gd name="connsiteX1" fmla="*/ 439134 w 530293"/>
                  <a:gd name="connsiteY1" fmla="*/ 234679 h 709668"/>
                  <a:gd name="connsiteX2" fmla="*/ 506088 w 530293"/>
                  <a:gd name="connsiteY2" fmla="*/ 41088 h 709668"/>
                  <a:gd name="connsiteX3" fmla="*/ 524995 w 530293"/>
                  <a:gd name="connsiteY3" fmla="*/ 2119 h 709668"/>
                  <a:gd name="connsiteX4" fmla="*/ 483997 w 530293"/>
                  <a:gd name="connsiteY4" fmla="*/ 262146 h 709668"/>
                  <a:gd name="connsiteX5" fmla="*/ 384614 w 530293"/>
                  <a:gd name="connsiteY5" fmla="*/ 443467 h 709668"/>
                  <a:gd name="connsiteX6" fmla="*/ 270679 w 530293"/>
                  <a:gd name="connsiteY6" fmla="*/ 548639 h 709668"/>
                  <a:gd name="connsiteX7" fmla="*/ 64460 w 530293"/>
                  <a:gd name="connsiteY7" fmla="*/ 709668 h 709668"/>
                  <a:gd name="connsiteX8" fmla="*/ 0 w 530293"/>
                  <a:gd name="connsiteY8" fmla="*/ 662000 h 709668"/>
                  <a:gd name="connsiteX9" fmla="*/ 349670 w 530293"/>
                  <a:gd name="connsiteY9" fmla="*/ 394421 h 709668"/>
                  <a:gd name="connsiteX0" fmla="*/ 349670 w 530293"/>
                  <a:gd name="connsiteY0" fmla="*/ 397055 h 712302"/>
                  <a:gd name="connsiteX1" fmla="*/ 439134 w 530293"/>
                  <a:gd name="connsiteY1" fmla="*/ 237313 h 712302"/>
                  <a:gd name="connsiteX2" fmla="*/ 479265 w 530293"/>
                  <a:gd name="connsiteY2" fmla="*/ 0 h 712302"/>
                  <a:gd name="connsiteX3" fmla="*/ 524995 w 530293"/>
                  <a:gd name="connsiteY3" fmla="*/ 4753 h 712302"/>
                  <a:gd name="connsiteX4" fmla="*/ 483997 w 530293"/>
                  <a:gd name="connsiteY4" fmla="*/ 264780 h 712302"/>
                  <a:gd name="connsiteX5" fmla="*/ 384614 w 530293"/>
                  <a:gd name="connsiteY5" fmla="*/ 446101 h 712302"/>
                  <a:gd name="connsiteX6" fmla="*/ 270679 w 530293"/>
                  <a:gd name="connsiteY6" fmla="*/ 551273 h 712302"/>
                  <a:gd name="connsiteX7" fmla="*/ 64460 w 530293"/>
                  <a:gd name="connsiteY7" fmla="*/ 712302 h 712302"/>
                  <a:gd name="connsiteX8" fmla="*/ 0 w 530293"/>
                  <a:gd name="connsiteY8" fmla="*/ 664634 h 712302"/>
                  <a:gd name="connsiteX9" fmla="*/ 349670 w 530293"/>
                  <a:gd name="connsiteY9" fmla="*/ 397055 h 712302"/>
                  <a:gd name="connsiteX0" fmla="*/ 301236 w 530293"/>
                  <a:gd name="connsiteY0" fmla="*/ 438182 h 712302"/>
                  <a:gd name="connsiteX1" fmla="*/ 439134 w 530293"/>
                  <a:gd name="connsiteY1" fmla="*/ 237313 h 712302"/>
                  <a:gd name="connsiteX2" fmla="*/ 479265 w 530293"/>
                  <a:gd name="connsiteY2" fmla="*/ 0 h 712302"/>
                  <a:gd name="connsiteX3" fmla="*/ 524995 w 530293"/>
                  <a:gd name="connsiteY3" fmla="*/ 4753 h 712302"/>
                  <a:gd name="connsiteX4" fmla="*/ 483997 w 530293"/>
                  <a:gd name="connsiteY4" fmla="*/ 264780 h 712302"/>
                  <a:gd name="connsiteX5" fmla="*/ 384614 w 530293"/>
                  <a:gd name="connsiteY5" fmla="*/ 446101 h 712302"/>
                  <a:gd name="connsiteX6" fmla="*/ 270679 w 530293"/>
                  <a:gd name="connsiteY6" fmla="*/ 551273 h 712302"/>
                  <a:gd name="connsiteX7" fmla="*/ 64460 w 530293"/>
                  <a:gd name="connsiteY7" fmla="*/ 712302 h 712302"/>
                  <a:gd name="connsiteX8" fmla="*/ 0 w 530293"/>
                  <a:gd name="connsiteY8" fmla="*/ 664634 h 712302"/>
                  <a:gd name="connsiteX9" fmla="*/ 301236 w 530293"/>
                  <a:gd name="connsiteY9" fmla="*/ 438182 h 712302"/>
                  <a:gd name="connsiteX0" fmla="*/ 301236 w 530293"/>
                  <a:gd name="connsiteY0" fmla="*/ 438182 h 712302"/>
                  <a:gd name="connsiteX1" fmla="*/ 439134 w 530293"/>
                  <a:gd name="connsiteY1" fmla="*/ 237313 h 712302"/>
                  <a:gd name="connsiteX2" fmla="*/ 479265 w 530293"/>
                  <a:gd name="connsiteY2" fmla="*/ 0 h 712302"/>
                  <a:gd name="connsiteX3" fmla="*/ 524995 w 530293"/>
                  <a:gd name="connsiteY3" fmla="*/ 4753 h 712302"/>
                  <a:gd name="connsiteX4" fmla="*/ 483997 w 530293"/>
                  <a:gd name="connsiteY4" fmla="*/ 264780 h 712302"/>
                  <a:gd name="connsiteX5" fmla="*/ 384614 w 530293"/>
                  <a:gd name="connsiteY5" fmla="*/ 446101 h 712302"/>
                  <a:gd name="connsiteX6" fmla="*/ 270679 w 530293"/>
                  <a:gd name="connsiteY6" fmla="*/ 551273 h 712302"/>
                  <a:gd name="connsiteX7" fmla="*/ 64460 w 530293"/>
                  <a:gd name="connsiteY7" fmla="*/ 712302 h 712302"/>
                  <a:gd name="connsiteX8" fmla="*/ 0 w 530293"/>
                  <a:gd name="connsiteY8" fmla="*/ 664634 h 712302"/>
                  <a:gd name="connsiteX9" fmla="*/ 301236 w 530293"/>
                  <a:gd name="connsiteY9" fmla="*/ 438182 h 712302"/>
                  <a:gd name="connsiteX0" fmla="*/ 341659 w 570716"/>
                  <a:gd name="connsiteY0" fmla="*/ 438182 h 712302"/>
                  <a:gd name="connsiteX1" fmla="*/ 479557 w 570716"/>
                  <a:gd name="connsiteY1" fmla="*/ 237313 h 712302"/>
                  <a:gd name="connsiteX2" fmla="*/ 519688 w 570716"/>
                  <a:gd name="connsiteY2" fmla="*/ 0 h 712302"/>
                  <a:gd name="connsiteX3" fmla="*/ 565418 w 570716"/>
                  <a:gd name="connsiteY3" fmla="*/ 4753 h 712302"/>
                  <a:gd name="connsiteX4" fmla="*/ 524420 w 570716"/>
                  <a:gd name="connsiteY4" fmla="*/ 264780 h 712302"/>
                  <a:gd name="connsiteX5" fmla="*/ 425037 w 570716"/>
                  <a:gd name="connsiteY5" fmla="*/ 446101 h 712302"/>
                  <a:gd name="connsiteX6" fmla="*/ 311102 w 570716"/>
                  <a:gd name="connsiteY6" fmla="*/ 551273 h 712302"/>
                  <a:gd name="connsiteX7" fmla="*/ 104883 w 570716"/>
                  <a:gd name="connsiteY7" fmla="*/ 712302 h 712302"/>
                  <a:gd name="connsiteX8" fmla="*/ -1 w 570716"/>
                  <a:gd name="connsiteY8" fmla="*/ 613207 h 712302"/>
                  <a:gd name="connsiteX9" fmla="*/ 341659 w 570716"/>
                  <a:gd name="connsiteY9" fmla="*/ 438182 h 712302"/>
                  <a:gd name="connsiteX0" fmla="*/ 341661 w 570718"/>
                  <a:gd name="connsiteY0" fmla="*/ 438182 h 712302"/>
                  <a:gd name="connsiteX1" fmla="*/ 479559 w 570718"/>
                  <a:gd name="connsiteY1" fmla="*/ 237313 h 712302"/>
                  <a:gd name="connsiteX2" fmla="*/ 519690 w 570718"/>
                  <a:gd name="connsiteY2" fmla="*/ 0 h 712302"/>
                  <a:gd name="connsiteX3" fmla="*/ 565420 w 570718"/>
                  <a:gd name="connsiteY3" fmla="*/ 4753 h 712302"/>
                  <a:gd name="connsiteX4" fmla="*/ 524422 w 570718"/>
                  <a:gd name="connsiteY4" fmla="*/ 264780 h 712302"/>
                  <a:gd name="connsiteX5" fmla="*/ 425039 w 570718"/>
                  <a:gd name="connsiteY5" fmla="*/ 446101 h 712302"/>
                  <a:gd name="connsiteX6" fmla="*/ 311104 w 570718"/>
                  <a:gd name="connsiteY6" fmla="*/ 551273 h 712302"/>
                  <a:gd name="connsiteX7" fmla="*/ 104885 w 570718"/>
                  <a:gd name="connsiteY7" fmla="*/ 712302 h 712302"/>
                  <a:gd name="connsiteX8" fmla="*/ 1 w 570718"/>
                  <a:gd name="connsiteY8" fmla="*/ 613207 h 712302"/>
                  <a:gd name="connsiteX9" fmla="*/ 341661 w 570718"/>
                  <a:gd name="connsiteY9" fmla="*/ 438182 h 712302"/>
                  <a:gd name="connsiteX0" fmla="*/ 341659 w 570716"/>
                  <a:gd name="connsiteY0" fmla="*/ 438182 h 699003"/>
                  <a:gd name="connsiteX1" fmla="*/ 479557 w 570716"/>
                  <a:gd name="connsiteY1" fmla="*/ 237313 h 699003"/>
                  <a:gd name="connsiteX2" fmla="*/ 519688 w 570716"/>
                  <a:gd name="connsiteY2" fmla="*/ 0 h 699003"/>
                  <a:gd name="connsiteX3" fmla="*/ 565418 w 570716"/>
                  <a:gd name="connsiteY3" fmla="*/ 4753 h 699003"/>
                  <a:gd name="connsiteX4" fmla="*/ 524420 w 570716"/>
                  <a:gd name="connsiteY4" fmla="*/ 264780 h 699003"/>
                  <a:gd name="connsiteX5" fmla="*/ 425037 w 570716"/>
                  <a:gd name="connsiteY5" fmla="*/ 446101 h 699003"/>
                  <a:gd name="connsiteX6" fmla="*/ 311102 w 570716"/>
                  <a:gd name="connsiteY6" fmla="*/ 551273 h 699003"/>
                  <a:gd name="connsiteX7" fmla="*/ 41507 w 570716"/>
                  <a:gd name="connsiteY7" fmla="*/ 699003 h 699003"/>
                  <a:gd name="connsiteX8" fmla="*/ -1 w 570716"/>
                  <a:gd name="connsiteY8" fmla="*/ 613207 h 699003"/>
                  <a:gd name="connsiteX9" fmla="*/ 341659 w 570716"/>
                  <a:gd name="connsiteY9" fmla="*/ 438182 h 699003"/>
                  <a:gd name="connsiteX0" fmla="*/ 341661 w 570718"/>
                  <a:gd name="connsiteY0" fmla="*/ 438182 h 699003"/>
                  <a:gd name="connsiteX1" fmla="*/ 479559 w 570718"/>
                  <a:gd name="connsiteY1" fmla="*/ 237313 h 699003"/>
                  <a:gd name="connsiteX2" fmla="*/ 519690 w 570718"/>
                  <a:gd name="connsiteY2" fmla="*/ 0 h 699003"/>
                  <a:gd name="connsiteX3" fmla="*/ 565420 w 570718"/>
                  <a:gd name="connsiteY3" fmla="*/ 4753 h 699003"/>
                  <a:gd name="connsiteX4" fmla="*/ 524422 w 570718"/>
                  <a:gd name="connsiteY4" fmla="*/ 264780 h 699003"/>
                  <a:gd name="connsiteX5" fmla="*/ 425039 w 570718"/>
                  <a:gd name="connsiteY5" fmla="*/ 446101 h 699003"/>
                  <a:gd name="connsiteX6" fmla="*/ 289449 w 570718"/>
                  <a:gd name="connsiteY6" fmla="*/ 605777 h 699003"/>
                  <a:gd name="connsiteX7" fmla="*/ 41509 w 570718"/>
                  <a:gd name="connsiteY7" fmla="*/ 699003 h 699003"/>
                  <a:gd name="connsiteX8" fmla="*/ 1 w 570718"/>
                  <a:gd name="connsiteY8" fmla="*/ 613207 h 699003"/>
                  <a:gd name="connsiteX9" fmla="*/ 341661 w 570718"/>
                  <a:gd name="connsiteY9" fmla="*/ 438182 h 699003"/>
                  <a:gd name="connsiteX0" fmla="*/ 341659 w 570716"/>
                  <a:gd name="connsiteY0" fmla="*/ 438182 h 699003"/>
                  <a:gd name="connsiteX1" fmla="*/ 479557 w 570716"/>
                  <a:gd name="connsiteY1" fmla="*/ 237313 h 699003"/>
                  <a:gd name="connsiteX2" fmla="*/ 519688 w 570716"/>
                  <a:gd name="connsiteY2" fmla="*/ 0 h 699003"/>
                  <a:gd name="connsiteX3" fmla="*/ 565418 w 570716"/>
                  <a:gd name="connsiteY3" fmla="*/ 4753 h 699003"/>
                  <a:gd name="connsiteX4" fmla="*/ 524420 w 570716"/>
                  <a:gd name="connsiteY4" fmla="*/ 264780 h 699003"/>
                  <a:gd name="connsiteX5" fmla="*/ 467072 w 570716"/>
                  <a:gd name="connsiteY5" fmla="*/ 452237 h 699003"/>
                  <a:gd name="connsiteX6" fmla="*/ 289447 w 570716"/>
                  <a:gd name="connsiteY6" fmla="*/ 605777 h 699003"/>
                  <a:gd name="connsiteX7" fmla="*/ 41507 w 570716"/>
                  <a:gd name="connsiteY7" fmla="*/ 699003 h 699003"/>
                  <a:gd name="connsiteX8" fmla="*/ -1 w 570716"/>
                  <a:gd name="connsiteY8" fmla="*/ 613207 h 699003"/>
                  <a:gd name="connsiteX9" fmla="*/ 341659 w 570716"/>
                  <a:gd name="connsiteY9" fmla="*/ 438182 h 699003"/>
                  <a:gd name="connsiteX0" fmla="*/ 341661 w 570718"/>
                  <a:gd name="connsiteY0" fmla="*/ 438182 h 699003"/>
                  <a:gd name="connsiteX1" fmla="*/ 479559 w 570718"/>
                  <a:gd name="connsiteY1" fmla="*/ 237313 h 699003"/>
                  <a:gd name="connsiteX2" fmla="*/ 519690 w 570718"/>
                  <a:gd name="connsiteY2" fmla="*/ 0 h 699003"/>
                  <a:gd name="connsiteX3" fmla="*/ 565420 w 570718"/>
                  <a:gd name="connsiteY3" fmla="*/ 4753 h 699003"/>
                  <a:gd name="connsiteX4" fmla="*/ 524422 w 570718"/>
                  <a:gd name="connsiteY4" fmla="*/ 264780 h 699003"/>
                  <a:gd name="connsiteX5" fmla="*/ 467074 w 570718"/>
                  <a:gd name="connsiteY5" fmla="*/ 452237 h 699003"/>
                  <a:gd name="connsiteX6" fmla="*/ 289449 w 570718"/>
                  <a:gd name="connsiteY6" fmla="*/ 605777 h 699003"/>
                  <a:gd name="connsiteX7" fmla="*/ 41509 w 570718"/>
                  <a:gd name="connsiteY7" fmla="*/ 699003 h 699003"/>
                  <a:gd name="connsiteX8" fmla="*/ 1 w 570718"/>
                  <a:gd name="connsiteY8" fmla="*/ 613207 h 699003"/>
                  <a:gd name="connsiteX9" fmla="*/ 341661 w 570718"/>
                  <a:gd name="connsiteY9" fmla="*/ 438182 h 699003"/>
                  <a:gd name="connsiteX0" fmla="*/ 329052 w 570716"/>
                  <a:gd name="connsiteY0" fmla="*/ 475797 h 699003"/>
                  <a:gd name="connsiteX1" fmla="*/ 479557 w 570716"/>
                  <a:gd name="connsiteY1" fmla="*/ 237313 h 699003"/>
                  <a:gd name="connsiteX2" fmla="*/ 519688 w 570716"/>
                  <a:gd name="connsiteY2" fmla="*/ 0 h 699003"/>
                  <a:gd name="connsiteX3" fmla="*/ 565418 w 570716"/>
                  <a:gd name="connsiteY3" fmla="*/ 4753 h 699003"/>
                  <a:gd name="connsiteX4" fmla="*/ 524420 w 570716"/>
                  <a:gd name="connsiteY4" fmla="*/ 264780 h 699003"/>
                  <a:gd name="connsiteX5" fmla="*/ 467072 w 570716"/>
                  <a:gd name="connsiteY5" fmla="*/ 452237 h 699003"/>
                  <a:gd name="connsiteX6" fmla="*/ 289447 w 570716"/>
                  <a:gd name="connsiteY6" fmla="*/ 605777 h 699003"/>
                  <a:gd name="connsiteX7" fmla="*/ 41507 w 570716"/>
                  <a:gd name="connsiteY7" fmla="*/ 699003 h 699003"/>
                  <a:gd name="connsiteX8" fmla="*/ -1 w 570716"/>
                  <a:gd name="connsiteY8" fmla="*/ 613207 h 699003"/>
                  <a:gd name="connsiteX9" fmla="*/ 329052 w 570716"/>
                  <a:gd name="connsiteY9" fmla="*/ 475797 h 699003"/>
                  <a:gd name="connsiteX0" fmla="*/ 329054 w 570718"/>
                  <a:gd name="connsiteY0" fmla="*/ 475797 h 699003"/>
                  <a:gd name="connsiteX1" fmla="*/ 479559 w 570718"/>
                  <a:gd name="connsiteY1" fmla="*/ 237313 h 699003"/>
                  <a:gd name="connsiteX2" fmla="*/ 519690 w 570718"/>
                  <a:gd name="connsiteY2" fmla="*/ 0 h 699003"/>
                  <a:gd name="connsiteX3" fmla="*/ 565420 w 570718"/>
                  <a:gd name="connsiteY3" fmla="*/ 4753 h 699003"/>
                  <a:gd name="connsiteX4" fmla="*/ 524422 w 570718"/>
                  <a:gd name="connsiteY4" fmla="*/ 264780 h 699003"/>
                  <a:gd name="connsiteX5" fmla="*/ 467074 w 570718"/>
                  <a:gd name="connsiteY5" fmla="*/ 452237 h 699003"/>
                  <a:gd name="connsiteX6" fmla="*/ 289449 w 570718"/>
                  <a:gd name="connsiteY6" fmla="*/ 605777 h 699003"/>
                  <a:gd name="connsiteX7" fmla="*/ 41509 w 570718"/>
                  <a:gd name="connsiteY7" fmla="*/ 699003 h 699003"/>
                  <a:gd name="connsiteX8" fmla="*/ 1 w 570718"/>
                  <a:gd name="connsiteY8" fmla="*/ 613207 h 699003"/>
                  <a:gd name="connsiteX9" fmla="*/ 329054 w 570718"/>
                  <a:gd name="connsiteY9" fmla="*/ 475797 h 699003"/>
                  <a:gd name="connsiteX0" fmla="*/ 329052 w 570716"/>
                  <a:gd name="connsiteY0" fmla="*/ 475797 h 699003"/>
                  <a:gd name="connsiteX1" fmla="*/ 479557 w 570716"/>
                  <a:gd name="connsiteY1" fmla="*/ 237313 h 699003"/>
                  <a:gd name="connsiteX2" fmla="*/ 519688 w 570716"/>
                  <a:gd name="connsiteY2" fmla="*/ 0 h 699003"/>
                  <a:gd name="connsiteX3" fmla="*/ 565418 w 570716"/>
                  <a:gd name="connsiteY3" fmla="*/ 4753 h 699003"/>
                  <a:gd name="connsiteX4" fmla="*/ 524420 w 570716"/>
                  <a:gd name="connsiteY4" fmla="*/ 264780 h 699003"/>
                  <a:gd name="connsiteX5" fmla="*/ 467072 w 570716"/>
                  <a:gd name="connsiteY5" fmla="*/ 452237 h 699003"/>
                  <a:gd name="connsiteX6" fmla="*/ 289447 w 570716"/>
                  <a:gd name="connsiteY6" fmla="*/ 605777 h 699003"/>
                  <a:gd name="connsiteX7" fmla="*/ 41507 w 570716"/>
                  <a:gd name="connsiteY7" fmla="*/ 699003 h 699003"/>
                  <a:gd name="connsiteX8" fmla="*/ -1 w 570716"/>
                  <a:gd name="connsiteY8" fmla="*/ 613207 h 699003"/>
                  <a:gd name="connsiteX9" fmla="*/ 329052 w 570716"/>
                  <a:gd name="connsiteY9" fmla="*/ 475797 h 699003"/>
                  <a:gd name="connsiteX0" fmla="*/ 329054 w 570718"/>
                  <a:gd name="connsiteY0" fmla="*/ 475797 h 699003"/>
                  <a:gd name="connsiteX1" fmla="*/ 479559 w 570718"/>
                  <a:gd name="connsiteY1" fmla="*/ 237313 h 699003"/>
                  <a:gd name="connsiteX2" fmla="*/ 519690 w 570718"/>
                  <a:gd name="connsiteY2" fmla="*/ 0 h 699003"/>
                  <a:gd name="connsiteX3" fmla="*/ 565420 w 570718"/>
                  <a:gd name="connsiteY3" fmla="*/ 4753 h 699003"/>
                  <a:gd name="connsiteX4" fmla="*/ 524422 w 570718"/>
                  <a:gd name="connsiteY4" fmla="*/ 264780 h 699003"/>
                  <a:gd name="connsiteX5" fmla="*/ 467074 w 570718"/>
                  <a:gd name="connsiteY5" fmla="*/ 452237 h 699003"/>
                  <a:gd name="connsiteX6" fmla="*/ 289449 w 570718"/>
                  <a:gd name="connsiteY6" fmla="*/ 605777 h 699003"/>
                  <a:gd name="connsiteX7" fmla="*/ 41509 w 570718"/>
                  <a:gd name="connsiteY7" fmla="*/ 699003 h 699003"/>
                  <a:gd name="connsiteX8" fmla="*/ 1 w 570718"/>
                  <a:gd name="connsiteY8" fmla="*/ 613207 h 699003"/>
                  <a:gd name="connsiteX9" fmla="*/ 329054 w 570718"/>
                  <a:gd name="connsiteY9" fmla="*/ 475797 h 699003"/>
                  <a:gd name="connsiteX0" fmla="*/ 329052 w 570716"/>
                  <a:gd name="connsiteY0" fmla="*/ 475797 h 699003"/>
                  <a:gd name="connsiteX1" fmla="*/ 479557 w 570716"/>
                  <a:gd name="connsiteY1" fmla="*/ 237313 h 699003"/>
                  <a:gd name="connsiteX2" fmla="*/ 519688 w 570716"/>
                  <a:gd name="connsiteY2" fmla="*/ 0 h 699003"/>
                  <a:gd name="connsiteX3" fmla="*/ 565418 w 570716"/>
                  <a:gd name="connsiteY3" fmla="*/ 4753 h 699003"/>
                  <a:gd name="connsiteX4" fmla="*/ 524420 w 570716"/>
                  <a:gd name="connsiteY4" fmla="*/ 264780 h 699003"/>
                  <a:gd name="connsiteX5" fmla="*/ 479028 w 570716"/>
                  <a:gd name="connsiteY5" fmla="*/ 406434 h 699003"/>
                  <a:gd name="connsiteX6" fmla="*/ 289447 w 570716"/>
                  <a:gd name="connsiteY6" fmla="*/ 605777 h 699003"/>
                  <a:gd name="connsiteX7" fmla="*/ 41507 w 570716"/>
                  <a:gd name="connsiteY7" fmla="*/ 699003 h 699003"/>
                  <a:gd name="connsiteX8" fmla="*/ -1 w 570716"/>
                  <a:gd name="connsiteY8" fmla="*/ 613207 h 699003"/>
                  <a:gd name="connsiteX9" fmla="*/ 329052 w 570716"/>
                  <a:gd name="connsiteY9" fmla="*/ 475797 h 699003"/>
                  <a:gd name="connsiteX0" fmla="*/ 329054 w 570718"/>
                  <a:gd name="connsiteY0" fmla="*/ 475797 h 699003"/>
                  <a:gd name="connsiteX1" fmla="*/ 479559 w 570718"/>
                  <a:gd name="connsiteY1" fmla="*/ 237313 h 699003"/>
                  <a:gd name="connsiteX2" fmla="*/ 519690 w 570718"/>
                  <a:gd name="connsiteY2" fmla="*/ 0 h 699003"/>
                  <a:gd name="connsiteX3" fmla="*/ 565420 w 570718"/>
                  <a:gd name="connsiteY3" fmla="*/ 4753 h 699003"/>
                  <a:gd name="connsiteX4" fmla="*/ 524422 w 570718"/>
                  <a:gd name="connsiteY4" fmla="*/ 264780 h 699003"/>
                  <a:gd name="connsiteX5" fmla="*/ 479030 w 570718"/>
                  <a:gd name="connsiteY5" fmla="*/ 406434 h 699003"/>
                  <a:gd name="connsiteX6" fmla="*/ 289449 w 570718"/>
                  <a:gd name="connsiteY6" fmla="*/ 605777 h 699003"/>
                  <a:gd name="connsiteX7" fmla="*/ 41509 w 570718"/>
                  <a:gd name="connsiteY7" fmla="*/ 699003 h 699003"/>
                  <a:gd name="connsiteX8" fmla="*/ 1 w 570718"/>
                  <a:gd name="connsiteY8" fmla="*/ 613207 h 699003"/>
                  <a:gd name="connsiteX9" fmla="*/ 329054 w 570718"/>
                  <a:gd name="connsiteY9" fmla="*/ 475797 h 699003"/>
                  <a:gd name="connsiteX0" fmla="*/ 329052 w 570716"/>
                  <a:gd name="connsiteY0" fmla="*/ 475797 h 699003"/>
                  <a:gd name="connsiteX1" fmla="*/ 479557 w 570716"/>
                  <a:gd name="connsiteY1" fmla="*/ 237313 h 699003"/>
                  <a:gd name="connsiteX2" fmla="*/ 519688 w 570716"/>
                  <a:gd name="connsiteY2" fmla="*/ 0 h 699003"/>
                  <a:gd name="connsiteX3" fmla="*/ 565418 w 570716"/>
                  <a:gd name="connsiteY3" fmla="*/ 4753 h 699003"/>
                  <a:gd name="connsiteX4" fmla="*/ 524420 w 570716"/>
                  <a:gd name="connsiteY4" fmla="*/ 264780 h 699003"/>
                  <a:gd name="connsiteX5" fmla="*/ 479028 w 570716"/>
                  <a:gd name="connsiteY5" fmla="*/ 406434 h 699003"/>
                  <a:gd name="connsiteX6" fmla="*/ 289447 w 570716"/>
                  <a:gd name="connsiteY6" fmla="*/ 605777 h 699003"/>
                  <a:gd name="connsiteX7" fmla="*/ 41507 w 570716"/>
                  <a:gd name="connsiteY7" fmla="*/ 699003 h 699003"/>
                  <a:gd name="connsiteX8" fmla="*/ -1 w 570716"/>
                  <a:gd name="connsiteY8" fmla="*/ 613207 h 699003"/>
                  <a:gd name="connsiteX9" fmla="*/ 329052 w 570716"/>
                  <a:gd name="connsiteY9" fmla="*/ 475797 h 699003"/>
                  <a:gd name="connsiteX0" fmla="*/ 329054 w 570718"/>
                  <a:gd name="connsiteY0" fmla="*/ 475797 h 699003"/>
                  <a:gd name="connsiteX1" fmla="*/ 479559 w 570718"/>
                  <a:gd name="connsiteY1" fmla="*/ 237313 h 699003"/>
                  <a:gd name="connsiteX2" fmla="*/ 519690 w 570718"/>
                  <a:gd name="connsiteY2" fmla="*/ 0 h 699003"/>
                  <a:gd name="connsiteX3" fmla="*/ 565420 w 570718"/>
                  <a:gd name="connsiteY3" fmla="*/ 4753 h 699003"/>
                  <a:gd name="connsiteX4" fmla="*/ 524422 w 570718"/>
                  <a:gd name="connsiteY4" fmla="*/ 264780 h 699003"/>
                  <a:gd name="connsiteX5" fmla="*/ 479030 w 570718"/>
                  <a:gd name="connsiteY5" fmla="*/ 406434 h 699003"/>
                  <a:gd name="connsiteX6" fmla="*/ 289449 w 570718"/>
                  <a:gd name="connsiteY6" fmla="*/ 605777 h 699003"/>
                  <a:gd name="connsiteX7" fmla="*/ 41509 w 570718"/>
                  <a:gd name="connsiteY7" fmla="*/ 699003 h 699003"/>
                  <a:gd name="connsiteX8" fmla="*/ 1 w 570718"/>
                  <a:gd name="connsiteY8" fmla="*/ 613207 h 699003"/>
                  <a:gd name="connsiteX9" fmla="*/ 329054 w 570718"/>
                  <a:gd name="connsiteY9" fmla="*/ 475797 h 699003"/>
                  <a:gd name="connsiteX0" fmla="*/ 329052 w 570716"/>
                  <a:gd name="connsiteY0" fmla="*/ 475797 h 699003"/>
                  <a:gd name="connsiteX1" fmla="*/ 479557 w 570716"/>
                  <a:gd name="connsiteY1" fmla="*/ 237313 h 699003"/>
                  <a:gd name="connsiteX2" fmla="*/ 519688 w 570716"/>
                  <a:gd name="connsiteY2" fmla="*/ 0 h 699003"/>
                  <a:gd name="connsiteX3" fmla="*/ 565418 w 570716"/>
                  <a:gd name="connsiteY3" fmla="*/ 4753 h 699003"/>
                  <a:gd name="connsiteX4" fmla="*/ 524420 w 570716"/>
                  <a:gd name="connsiteY4" fmla="*/ 264780 h 699003"/>
                  <a:gd name="connsiteX5" fmla="*/ 479028 w 570716"/>
                  <a:gd name="connsiteY5" fmla="*/ 406434 h 699003"/>
                  <a:gd name="connsiteX6" fmla="*/ 289447 w 570716"/>
                  <a:gd name="connsiteY6" fmla="*/ 605777 h 699003"/>
                  <a:gd name="connsiteX7" fmla="*/ 41507 w 570716"/>
                  <a:gd name="connsiteY7" fmla="*/ 699003 h 699003"/>
                  <a:gd name="connsiteX8" fmla="*/ -1 w 570716"/>
                  <a:gd name="connsiteY8" fmla="*/ 613207 h 699003"/>
                  <a:gd name="connsiteX9" fmla="*/ 329052 w 570716"/>
                  <a:gd name="connsiteY9" fmla="*/ 475797 h 699003"/>
                  <a:gd name="connsiteX0" fmla="*/ 329054 w 570718"/>
                  <a:gd name="connsiteY0" fmla="*/ 486672 h 709878"/>
                  <a:gd name="connsiteX1" fmla="*/ 479559 w 570718"/>
                  <a:gd name="connsiteY1" fmla="*/ 248188 h 709878"/>
                  <a:gd name="connsiteX2" fmla="*/ 531814 w 570718"/>
                  <a:gd name="connsiteY2" fmla="*/ 0 h 709878"/>
                  <a:gd name="connsiteX3" fmla="*/ 565420 w 570718"/>
                  <a:gd name="connsiteY3" fmla="*/ 15628 h 709878"/>
                  <a:gd name="connsiteX4" fmla="*/ 524422 w 570718"/>
                  <a:gd name="connsiteY4" fmla="*/ 275655 h 709878"/>
                  <a:gd name="connsiteX5" fmla="*/ 479030 w 570718"/>
                  <a:gd name="connsiteY5" fmla="*/ 417309 h 709878"/>
                  <a:gd name="connsiteX6" fmla="*/ 289449 w 570718"/>
                  <a:gd name="connsiteY6" fmla="*/ 616652 h 709878"/>
                  <a:gd name="connsiteX7" fmla="*/ 41509 w 570718"/>
                  <a:gd name="connsiteY7" fmla="*/ 709878 h 709878"/>
                  <a:gd name="connsiteX8" fmla="*/ 1 w 570718"/>
                  <a:gd name="connsiteY8" fmla="*/ 624082 h 709878"/>
                  <a:gd name="connsiteX9" fmla="*/ 329054 w 570718"/>
                  <a:gd name="connsiteY9" fmla="*/ 486672 h 709878"/>
                  <a:gd name="connsiteX0" fmla="*/ 329052 w 555066"/>
                  <a:gd name="connsiteY0" fmla="*/ 486672 h 709878"/>
                  <a:gd name="connsiteX1" fmla="*/ 479557 w 555066"/>
                  <a:gd name="connsiteY1" fmla="*/ 248188 h 709878"/>
                  <a:gd name="connsiteX2" fmla="*/ 531812 w 555066"/>
                  <a:gd name="connsiteY2" fmla="*/ 0 h 709878"/>
                  <a:gd name="connsiteX3" fmla="*/ 547149 w 555066"/>
                  <a:gd name="connsiteY3" fmla="*/ 14478 h 709878"/>
                  <a:gd name="connsiteX4" fmla="*/ 524420 w 555066"/>
                  <a:gd name="connsiteY4" fmla="*/ 275655 h 709878"/>
                  <a:gd name="connsiteX5" fmla="*/ 479028 w 555066"/>
                  <a:gd name="connsiteY5" fmla="*/ 417309 h 709878"/>
                  <a:gd name="connsiteX6" fmla="*/ 289447 w 555066"/>
                  <a:gd name="connsiteY6" fmla="*/ 616652 h 709878"/>
                  <a:gd name="connsiteX7" fmla="*/ 41507 w 555066"/>
                  <a:gd name="connsiteY7" fmla="*/ 709878 h 709878"/>
                  <a:gd name="connsiteX8" fmla="*/ -1 w 555066"/>
                  <a:gd name="connsiteY8" fmla="*/ 624082 h 709878"/>
                  <a:gd name="connsiteX9" fmla="*/ 329052 w 555066"/>
                  <a:gd name="connsiteY9" fmla="*/ 486672 h 709878"/>
                  <a:gd name="connsiteX0" fmla="*/ 329054 w 567391"/>
                  <a:gd name="connsiteY0" fmla="*/ 487243 h 710449"/>
                  <a:gd name="connsiteX1" fmla="*/ 479559 w 567391"/>
                  <a:gd name="connsiteY1" fmla="*/ 248759 h 710449"/>
                  <a:gd name="connsiteX2" fmla="*/ 531814 w 567391"/>
                  <a:gd name="connsiteY2" fmla="*/ 571 h 710449"/>
                  <a:gd name="connsiteX3" fmla="*/ 561700 w 567391"/>
                  <a:gd name="connsiteY3" fmla="*/ 1997 h 710449"/>
                  <a:gd name="connsiteX4" fmla="*/ 524422 w 567391"/>
                  <a:gd name="connsiteY4" fmla="*/ 276226 h 710449"/>
                  <a:gd name="connsiteX5" fmla="*/ 479030 w 567391"/>
                  <a:gd name="connsiteY5" fmla="*/ 417880 h 710449"/>
                  <a:gd name="connsiteX6" fmla="*/ 289449 w 567391"/>
                  <a:gd name="connsiteY6" fmla="*/ 617223 h 710449"/>
                  <a:gd name="connsiteX7" fmla="*/ 41509 w 567391"/>
                  <a:gd name="connsiteY7" fmla="*/ 710449 h 710449"/>
                  <a:gd name="connsiteX8" fmla="*/ 1 w 567391"/>
                  <a:gd name="connsiteY8" fmla="*/ 624653 h 710449"/>
                  <a:gd name="connsiteX9" fmla="*/ 329054 w 567391"/>
                  <a:gd name="connsiteY9" fmla="*/ 487243 h 710449"/>
                  <a:gd name="connsiteX0" fmla="*/ 329052 w 562727"/>
                  <a:gd name="connsiteY0" fmla="*/ 486672 h 709878"/>
                  <a:gd name="connsiteX1" fmla="*/ 479557 w 562727"/>
                  <a:gd name="connsiteY1" fmla="*/ 248188 h 709878"/>
                  <a:gd name="connsiteX2" fmla="*/ 531812 w 562727"/>
                  <a:gd name="connsiteY2" fmla="*/ 0 h 709878"/>
                  <a:gd name="connsiteX3" fmla="*/ 556368 w 562727"/>
                  <a:gd name="connsiteY3" fmla="*/ 32515 h 709878"/>
                  <a:gd name="connsiteX4" fmla="*/ 524420 w 562727"/>
                  <a:gd name="connsiteY4" fmla="*/ 275655 h 709878"/>
                  <a:gd name="connsiteX5" fmla="*/ 479028 w 562727"/>
                  <a:gd name="connsiteY5" fmla="*/ 417309 h 709878"/>
                  <a:gd name="connsiteX6" fmla="*/ 289447 w 562727"/>
                  <a:gd name="connsiteY6" fmla="*/ 616652 h 709878"/>
                  <a:gd name="connsiteX7" fmla="*/ 41507 w 562727"/>
                  <a:gd name="connsiteY7" fmla="*/ 709878 h 709878"/>
                  <a:gd name="connsiteX8" fmla="*/ -1 w 562727"/>
                  <a:gd name="connsiteY8" fmla="*/ 624082 h 709878"/>
                  <a:gd name="connsiteX9" fmla="*/ 329052 w 562727"/>
                  <a:gd name="connsiteY9" fmla="*/ 486672 h 70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2727" h="709878">
                    <a:moveTo>
                      <a:pt x="329052" y="486672"/>
                    </a:moveTo>
                    <a:cubicBezTo>
                      <a:pt x="479286" y="357808"/>
                      <a:pt x="457376" y="307124"/>
                      <a:pt x="479557" y="248188"/>
                    </a:cubicBezTo>
                    <a:lnTo>
                      <a:pt x="531812" y="0"/>
                    </a:lnTo>
                    <a:lnTo>
                      <a:pt x="556368" y="32515"/>
                    </a:lnTo>
                    <a:cubicBezTo>
                      <a:pt x="575410" y="6988"/>
                      <a:pt x="547817" y="202097"/>
                      <a:pt x="524420" y="275655"/>
                    </a:cubicBezTo>
                    <a:cubicBezTo>
                      <a:pt x="505007" y="399681"/>
                      <a:pt x="511235" y="366079"/>
                      <a:pt x="479028" y="417309"/>
                    </a:cubicBezTo>
                    <a:cubicBezTo>
                      <a:pt x="376672" y="566547"/>
                      <a:pt x="405847" y="515729"/>
                      <a:pt x="289447" y="616652"/>
                    </a:cubicBezTo>
                    <a:lnTo>
                      <a:pt x="41507" y="709878"/>
                    </a:lnTo>
                    <a:lnTo>
                      <a:pt x="-1" y="624082"/>
                    </a:lnTo>
                    <a:cubicBezTo>
                      <a:pt x="284765" y="526446"/>
                      <a:pt x="179442" y="585829"/>
                      <a:pt x="329052" y="486672"/>
                    </a:cubicBezTo>
                    <a:close/>
                  </a:path>
                </a:pathLst>
              </a:custGeom>
              <a:solidFill>
                <a:srgbClr val="3366FF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2616199" y="5912662"/>
              <a:ext cx="1531937" cy="233363"/>
            </a:xfrm>
            <a:custGeom>
              <a:avLst/>
              <a:gdLst>
                <a:gd name="T0" fmla="*/ 52 w 105"/>
                <a:gd name="T1" fmla="*/ 4 h 16"/>
                <a:gd name="T2" fmla="*/ 79 w 105"/>
                <a:gd name="T3" fmla="*/ 2 h 16"/>
                <a:gd name="T4" fmla="*/ 105 w 105"/>
                <a:gd name="T5" fmla="*/ 0 h 16"/>
                <a:gd name="T6" fmla="*/ 96 w 105"/>
                <a:gd name="T7" fmla="*/ 4 h 16"/>
                <a:gd name="T8" fmla="*/ 86 w 105"/>
                <a:gd name="T9" fmla="*/ 7 h 16"/>
                <a:gd name="T10" fmla="*/ 54 w 105"/>
                <a:gd name="T11" fmla="*/ 12 h 16"/>
                <a:gd name="T12" fmla="*/ 21 w 105"/>
                <a:gd name="T13" fmla="*/ 16 h 16"/>
                <a:gd name="T14" fmla="*/ 11 w 105"/>
                <a:gd name="T15" fmla="*/ 15 h 16"/>
                <a:gd name="T16" fmla="*/ 0 w 105"/>
                <a:gd name="T17" fmla="*/ 14 h 16"/>
                <a:gd name="T18" fmla="*/ 26 w 105"/>
                <a:gd name="T19" fmla="*/ 9 h 16"/>
                <a:gd name="T20" fmla="*/ 52 w 105"/>
                <a:gd name="T2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6">
                  <a:moveTo>
                    <a:pt x="52" y="4"/>
                  </a:moveTo>
                  <a:lnTo>
                    <a:pt x="79" y="2"/>
                  </a:lnTo>
                  <a:lnTo>
                    <a:pt x="105" y="0"/>
                  </a:lnTo>
                  <a:lnTo>
                    <a:pt x="96" y="4"/>
                  </a:lnTo>
                  <a:lnTo>
                    <a:pt x="86" y="7"/>
                  </a:lnTo>
                  <a:lnTo>
                    <a:pt x="54" y="12"/>
                  </a:lnTo>
                  <a:lnTo>
                    <a:pt x="21" y="16"/>
                  </a:lnTo>
                  <a:lnTo>
                    <a:pt x="11" y="15"/>
                  </a:lnTo>
                  <a:lnTo>
                    <a:pt x="0" y="14"/>
                  </a:lnTo>
                  <a:lnTo>
                    <a:pt x="26" y="9"/>
                  </a:lnTo>
                  <a:lnTo>
                    <a:pt x="52" y="4"/>
                  </a:lnTo>
                </a:path>
              </a:pathLst>
            </a:custGeom>
            <a:solidFill>
              <a:srgbClr val="F48000"/>
            </a:solidFill>
            <a:ln w="0">
              <a:solidFill>
                <a:srgbClr val="F4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sz="1600"/>
            </a:p>
          </p:txBody>
        </p:sp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4271962" y="5588793"/>
              <a:ext cx="1516063" cy="233363"/>
            </a:xfrm>
            <a:custGeom>
              <a:avLst/>
              <a:gdLst>
                <a:gd name="T0" fmla="*/ 52 w 104"/>
                <a:gd name="T1" fmla="*/ 4 h 16"/>
                <a:gd name="T2" fmla="*/ 78 w 104"/>
                <a:gd name="T3" fmla="*/ 2 h 16"/>
                <a:gd name="T4" fmla="*/ 104 w 104"/>
                <a:gd name="T5" fmla="*/ 0 h 16"/>
                <a:gd name="T6" fmla="*/ 95 w 104"/>
                <a:gd name="T7" fmla="*/ 4 h 16"/>
                <a:gd name="T8" fmla="*/ 85 w 104"/>
                <a:gd name="T9" fmla="*/ 8 h 16"/>
                <a:gd name="T10" fmla="*/ 53 w 104"/>
                <a:gd name="T11" fmla="*/ 12 h 16"/>
                <a:gd name="T12" fmla="*/ 20 w 104"/>
                <a:gd name="T13" fmla="*/ 16 h 16"/>
                <a:gd name="T14" fmla="*/ 10 w 104"/>
                <a:gd name="T15" fmla="*/ 15 h 16"/>
                <a:gd name="T16" fmla="*/ 0 w 104"/>
                <a:gd name="T17" fmla="*/ 14 h 16"/>
                <a:gd name="T18" fmla="*/ 26 w 104"/>
                <a:gd name="T19" fmla="*/ 9 h 16"/>
                <a:gd name="T20" fmla="*/ 52 w 104"/>
                <a:gd name="T2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6">
                  <a:moveTo>
                    <a:pt x="52" y="4"/>
                  </a:moveTo>
                  <a:lnTo>
                    <a:pt x="78" y="2"/>
                  </a:lnTo>
                  <a:lnTo>
                    <a:pt x="104" y="0"/>
                  </a:lnTo>
                  <a:lnTo>
                    <a:pt x="95" y="4"/>
                  </a:lnTo>
                  <a:lnTo>
                    <a:pt x="85" y="8"/>
                  </a:lnTo>
                  <a:lnTo>
                    <a:pt x="53" y="12"/>
                  </a:lnTo>
                  <a:lnTo>
                    <a:pt x="20" y="16"/>
                  </a:lnTo>
                  <a:lnTo>
                    <a:pt x="10" y="15"/>
                  </a:lnTo>
                  <a:lnTo>
                    <a:pt x="0" y="14"/>
                  </a:lnTo>
                  <a:lnTo>
                    <a:pt x="26" y="9"/>
                  </a:lnTo>
                  <a:lnTo>
                    <a:pt x="52" y="4"/>
                  </a:lnTo>
                </a:path>
              </a:pathLst>
            </a:custGeom>
            <a:solidFill>
              <a:srgbClr val="F48000"/>
            </a:solidFill>
            <a:ln w="0">
              <a:solidFill>
                <a:srgbClr val="F4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sz="16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54879" y="2837866"/>
              <a:ext cx="871537" cy="224128"/>
            </a:xfrm>
            <a:custGeom>
              <a:avLst/>
              <a:gdLst>
                <a:gd name="connsiteX0" fmla="*/ 0 w 871537"/>
                <a:gd name="connsiteY0" fmla="*/ 171450 h 224128"/>
                <a:gd name="connsiteX1" fmla="*/ 123825 w 871537"/>
                <a:gd name="connsiteY1" fmla="*/ 209550 h 224128"/>
                <a:gd name="connsiteX2" fmla="*/ 319087 w 871537"/>
                <a:gd name="connsiteY2" fmla="*/ 219075 h 224128"/>
                <a:gd name="connsiteX3" fmla="*/ 576262 w 871537"/>
                <a:gd name="connsiteY3" fmla="*/ 133350 h 224128"/>
                <a:gd name="connsiteX4" fmla="*/ 771525 w 871537"/>
                <a:gd name="connsiteY4" fmla="*/ 66675 h 224128"/>
                <a:gd name="connsiteX5" fmla="*/ 871537 w 871537"/>
                <a:gd name="connsiteY5" fmla="*/ 0 h 2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37" h="224128">
                  <a:moveTo>
                    <a:pt x="0" y="171450"/>
                  </a:moveTo>
                  <a:cubicBezTo>
                    <a:pt x="35322" y="186531"/>
                    <a:pt x="70644" y="201613"/>
                    <a:pt x="123825" y="209550"/>
                  </a:cubicBezTo>
                  <a:cubicBezTo>
                    <a:pt x="177006" y="217487"/>
                    <a:pt x="243681" y="231775"/>
                    <a:pt x="319087" y="219075"/>
                  </a:cubicBezTo>
                  <a:cubicBezTo>
                    <a:pt x="394493" y="206375"/>
                    <a:pt x="576262" y="133350"/>
                    <a:pt x="576262" y="133350"/>
                  </a:cubicBezTo>
                  <a:cubicBezTo>
                    <a:pt x="651668" y="107950"/>
                    <a:pt x="722313" y="88900"/>
                    <a:pt x="771525" y="66675"/>
                  </a:cubicBezTo>
                  <a:cubicBezTo>
                    <a:pt x="820737" y="44450"/>
                    <a:pt x="846137" y="22225"/>
                    <a:pt x="871537" y="0"/>
                  </a:cubicBez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29324" y="2597603"/>
              <a:ext cx="343247" cy="419100"/>
            </a:xfrm>
            <a:custGeom>
              <a:avLst/>
              <a:gdLst>
                <a:gd name="connsiteX0" fmla="*/ 0 w 328959"/>
                <a:gd name="connsiteY0" fmla="*/ 404812 h 404812"/>
                <a:gd name="connsiteX1" fmla="*/ 128588 w 328959"/>
                <a:gd name="connsiteY1" fmla="*/ 300037 h 404812"/>
                <a:gd name="connsiteX2" fmla="*/ 233363 w 328959"/>
                <a:gd name="connsiteY2" fmla="*/ 171450 h 404812"/>
                <a:gd name="connsiteX3" fmla="*/ 314325 w 328959"/>
                <a:gd name="connsiteY3" fmla="*/ 76200 h 404812"/>
                <a:gd name="connsiteX4" fmla="*/ 328613 w 328959"/>
                <a:gd name="connsiteY4" fmla="*/ 0 h 404812"/>
                <a:gd name="connsiteX0" fmla="*/ 0 w 333722"/>
                <a:gd name="connsiteY0" fmla="*/ 419100 h 419100"/>
                <a:gd name="connsiteX1" fmla="*/ 133351 w 333722"/>
                <a:gd name="connsiteY1" fmla="*/ 300037 h 419100"/>
                <a:gd name="connsiteX2" fmla="*/ 238126 w 333722"/>
                <a:gd name="connsiteY2" fmla="*/ 171450 h 419100"/>
                <a:gd name="connsiteX3" fmla="*/ 319088 w 333722"/>
                <a:gd name="connsiteY3" fmla="*/ 76200 h 419100"/>
                <a:gd name="connsiteX4" fmla="*/ 333376 w 333722"/>
                <a:gd name="connsiteY4" fmla="*/ 0 h 419100"/>
                <a:gd name="connsiteX0" fmla="*/ 0 w 343247"/>
                <a:gd name="connsiteY0" fmla="*/ 419100 h 419100"/>
                <a:gd name="connsiteX1" fmla="*/ 142876 w 343247"/>
                <a:gd name="connsiteY1" fmla="*/ 300037 h 419100"/>
                <a:gd name="connsiteX2" fmla="*/ 247651 w 343247"/>
                <a:gd name="connsiteY2" fmla="*/ 171450 h 419100"/>
                <a:gd name="connsiteX3" fmla="*/ 328613 w 343247"/>
                <a:gd name="connsiteY3" fmla="*/ 76200 h 419100"/>
                <a:gd name="connsiteX4" fmla="*/ 342901 w 343247"/>
                <a:gd name="connsiteY4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47" h="419100">
                  <a:moveTo>
                    <a:pt x="0" y="419100"/>
                  </a:moveTo>
                  <a:cubicBezTo>
                    <a:pt x="44847" y="386159"/>
                    <a:pt x="101601" y="341312"/>
                    <a:pt x="142876" y="300037"/>
                  </a:cubicBezTo>
                  <a:cubicBezTo>
                    <a:pt x="184151" y="258762"/>
                    <a:pt x="216695" y="208756"/>
                    <a:pt x="247651" y="171450"/>
                  </a:cubicBezTo>
                  <a:cubicBezTo>
                    <a:pt x="278607" y="134144"/>
                    <a:pt x="312738" y="104775"/>
                    <a:pt x="328613" y="76200"/>
                  </a:cubicBezTo>
                  <a:cubicBezTo>
                    <a:pt x="344488" y="47625"/>
                    <a:pt x="343694" y="23812"/>
                    <a:pt x="342901" y="0"/>
                  </a:cubicBez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1793118"/>
            <a:ext cx="8847731" cy="4492493"/>
            <a:chOff x="228600" y="2286000"/>
            <a:chExt cx="8847731" cy="4492493"/>
          </a:xfrm>
        </p:grpSpPr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546277" y="3762348"/>
              <a:ext cx="226696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800" b="0" dirty="0" err="1" smtClean="0">
                  <a:solidFill>
                    <a:schemeClr val="bg1"/>
                  </a:solidFill>
                  <a:latin typeface="Arial" charset="0"/>
                </a:rPr>
                <a:t>Systeem</a:t>
              </a:r>
              <a:r>
                <a:rPr lang="en-GB" altLang="en-US" sz="2800" b="0" dirty="0" smtClean="0">
                  <a:solidFill>
                    <a:schemeClr val="bg1"/>
                  </a:solidFill>
                  <a:latin typeface="Arial" charset="0"/>
                </a:rPr>
                <a:t>-</a:t>
              </a:r>
            </a:p>
            <a:p>
              <a:r>
                <a:rPr lang="en-GB" altLang="en-US" sz="2800" b="0" dirty="0" err="1" smtClean="0">
                  <a:solidFill>
                    <a:schemeClr val="bg1"/>
                  </a:solidFill>
                  <a:latin typeface="Arial" charset="0"/>
                </a:rPr>
                <a:t>voorwaarden</a:t>
              </a:r>
              <a:endParaRPr lang="en-GB" altLang="en-US" sz="2800" b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2286000"/>
              <a:ext cx="8847731" cy="449249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0333" y="1332821"/>
            <a:ext cx="8595432" cy="5448979"/>
            <a:chOff x="376533" y="1825703"/>
            <a:chExt cx="8595432" cy="5448979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865" y="2362200"/>
              <a:ext cx="2442100" cy="162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095" y="3654992"/>
              <a:ext cx="2392363" cy="159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54" y="5109291"/>
              <a:ext cx="2419511" cy="1613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33" y="2376982"/>
              <a:ext cx="2606456" cy="3909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4029133" y="4131498"/>
              <a:ext cx="184377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800" b="0" dirty="0" err="1" smtClean="0">
                  <a:solidFill>
                    <a:schemeClr val="bg1"/>
                  </a:solidFill>
                  <a:latin typeface="Arial" charset="0"/>
                </a:rPr>
                <a:t>Structuren</a:t>
              </a:r>
              <a:endParaRPr lang="en-GB" altLang="en-US" sz="2800" b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894765" y="2580820"/>
              <a:ext cx="162416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800" b="0" dirty="0" err="1" smtClean="0">
                  <a:solidFill>
                    <a:schemeClr val="bg1"/>
                  </a:solidFill>
                  <a:latin typeface="Arial" charset="0"/>
                </a:rPr>
                <a:t>Stroming</a:t>
              </a:r>
              <a:endParaRPr lang="en-GB" altLang="en-US" sz="2800" b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7104048" y="2858361"/>
              <a:ext cx="13163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800" b="0" dirty="0" err="1" smtClean="0">
                  <a:solidFill>
                    <a:schemeClr val="bg1"/>
                  </a:solidFill>
                  <a:latin typeface="Arial" charset="0"/>
                </a:rPr>
                <a:t>Stoffen</a:t>
              </a:r>
              <a:endParaRPr lang="en-GB" altLang="en-US" sz="2800" b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7148917" y="5176364"/>
              <a:ext cx="144462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800" dirty="0" err="1" smtClean="0">
                  <a:solidFill>
                    <a:schemeClr val="bg1"/>
                  </a:solidFill>
                  <a:latin typeface="Arial" charset="0"/>
                </a:rPr>
                <a:t>Soorten</a:t>
              </a:r>
              <a:endParaRPr lang="en-GB" altLang="en-US" sz="2800" b="0" dirty="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44" name="Group 42"/>
            <p:cNvGrpSpPr>
              <a:grpSpLocks/>
            </p:cNvGrpSpPr>
            <p:nvPr/>
          </p:nvGrpSpPr>
          <p:grpSpPr bwMode="auto">
            <a:xfrm rot="11301108">
              <a:off x="5991635" y="3364484"/>
              <a:ext cx="433388" cy="433387"/>
              <a:chOff x="3920" y="1615"/>
              <a:chExt cx="273" cy="273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3920" y="1615"/>
                <a:ext cx="227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H="1">
                <a:off x="3966" y="1706"/>
                <a:ext cx="227" cy="18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 rot="15340479">
              <a:off x="3034243" y="3275296"/>
              <a:ext cx="433388" cy="433387"/>
              <a:chOff x="1879" y="1525"/>
              <a:chExt cx="273" cy="273"/>
            </a:xfrm>
          </p:grpSpPr>
          <p:sp>
            <p:nvSpPr>
              <p:cNvPr id="56" name="Line 46"/>
              <p:cNvSpPr>
                <a:spLocks noChangeShapeType="1"/>
              </p:cNvSpPr>
              <p:nvPr/>
            </p:nvSpPr>
            <p:spPr bwMode="auto">
              <a:xfrm flipV="1">
                <a:off x="1879" y="1525"/>
                <a:ext cx="227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57" name="Line 47"/>
              <p:cNvSpPr>
                <a:spLocks noChangeShapeType="1"/>
              </p:cNvSpPr>
              <p:nvPr/>
            </p:nvSpPr>
            <p:spPr bwMode="auto">
              <a:xfrm flipH="1">
                <a:off x="1925" y="1616"/>
                <a:ext cx="227" cy="18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46" name="Group 48"/>
            <p:cNvGrpSpPr>
              <a:grpSpLocks/>
            </p:cNvGrpSpPr>
            <p:nvPr/>
          </p:nvGrpSpPr>
          <p:grpSpPr bwMode="auto">
            <a:xfrm rot="15340479">
              <a:off x="6085020" y="5012920"/>
              <a:ext cx="433387" cy="433387"/>
              <a:chOff x="1879" y="1525"/>
              <a:chExt cx="273" cy="273"/>
            </a:xfrm>
          </p:grpSpPr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V="1">
                <a:off x="1879" y="1525"/>
                <a:ext cx="227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55" name="Line 50"/>
              <p:cNvSpPr>
                <a:spLocks noChangeShapeType="1"/>
              </p:cNvSpPr>
              <p:nvPr/>
            </p:nvSpPr>
            <p:spPr bwMode="auto">
              <a:xfrm flipH="1">
                <a:off x="1925" y="1616"/>
                <a:ext cx="227" cy="18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47" name="Group 54"/>
            <p:cNvGrpSpPr>
              <a:grpSpLocks/>
            </p:cNvGrpSpPr>
            <p:nvPr/>
          </p:nvGrpSpPr>
          <p:grpSpPr bwMode="auto">
            <a:xfrm rot="-3061664">
              <a:off x="7509253" y="4219646"/>
              <a:ext cx="433388" cy="433388"/>
              <a:chOff x="3920" y="1615"/>
              <a:chExt cx="273" cy="273"/>
            </a:xfrm>
          </p:grpSpPr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 flipV="1">
                <a:off x="3920" y="1615"/>
                <a:ext cx="227" cy="181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53" name="Line 56"/>
              <p:cNvSpPr>
                <a:spLocks noChangeShapeType="1"/>
              </p:cNvSpPr>
              <p:nvPr/>
            </p:nvSpPr>
            <p:spPr bwMode="auto">
              <a:xfrm flipH="1">
                <a:off x="3966" y="1706"/>
                <a:ext cx="227" cy="18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rot="13500000" flipV="1">
              <a:off x="3926719" y="5247957"/>
              <a:ext cx="2023186" cy="203026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nl-NL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 rot="13082806" flipH="1">
              <a:off x="3810119" y="5106048"/>
              <a:ext cx="2256384" cy="176747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nl-NL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rot="13500000" flipV="1">
              <a:off x="4037848" y="1967612"/>
              <a:ext cx="2023186" cy="203026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nl-NL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rot="13082806" flipH="1">
              <a:off x="3921248" y="1825703"/>
              <a:ext cx="2256384" cy="176747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81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Grondwaterverontreiniging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609600" y="4903339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GWL(mg/m</a:t>
            </a:r>
            <a:r>
              <a:rPr lang="pt-BR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t-N      Al      As      Ca    Cd         Cl    Cu       EC      Fe    pH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12000        -     1.9 44000  0.33   39000      7     184   2300    5.3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505"/>
            <a:ext cx="3856037" cy="396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19955325">
            <a:off x="1570101" y="3205953"/>
            <a:ext cx="2713037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3504"/>
            <a:ext cx="2857501" cy="388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5488114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Mg   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NH4    Ni    NO3   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o-P    t-P    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SO4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Zn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9000       -     700    11 42000  1.17     70   120  53000     96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5" y="6072889"/>
            <a:ext cx="4024312" cy="75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nl-NL" dirty="0" smtClean="0"/>
              <a:t>Natuur</a:t>
            </a:r>
            <a:endParaRPr lang="nl-NL" dirty="0"/>
          </a:p>
        </p:txBody>
      </p:sp>
      <p:sp>
        <p:nvSpPr>
          <p:cNvPr id="111" name="TextBox 110"/>
          <p:cNvSpPr txBox="1"/>
          <p:nvPr/>
        </p:nvSpPr>
        <p:spPr>
          <a:xfrm>
            <a:off x="7503974" y="6373723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(Buitenkamp 1980)</a:t>
            </a:r>
            <a:endParaRPr lang="nl-NL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1189168"/>
            <a:ext cx="7313459" cy="5592632"/>
            <a:chOff x="76200" y="1189168"/>
            <a:chExt cx="7313459" cy="5592632"/>
          </a:xfrm>
        </p:grpSpPr>
        <p:sp>
          <p:nvSpPr>
            <p:cNvPr id="31" name="Freeform 30"/>
            <p:cNvSpPr/>
            <p:nvPr/>
          </p:nvSpPr>
          <p:spPr>
            <a:xfrm>
              <a:off x="700143" y="1680710"/>
              <a:ext cx="6280811" cy="5083179"/>
            </a:xfrm>
            <a:custGeom>
              <a:avLst/>
              <a:gdLst>
                <a:gd name="connsiteX0" fmla="*/ 152156 w 6280811"/>
                <a:gd name="connsiteY0" fmla="*/ 900986 h 5033824"/>
                <a:gd name="connsiteX1" fmla="*/ 350938 w 6280811"/>
                <a:gd name="connsiteY1" fmla="*/ 789668 h 5033824"/>
                <a:gd name="connsiteX2" fmla="*/ 748504 w 6280811"/>
                <a:gd name="connsiteY2" fmla="*/ 559080 h 5033824"/>
                <a:gd name="connsiteX3" fmla="*/ 987043 w 6280811"/>
                <a:gd name="connsiteY3" fmla="*/ 320541 h 5033824"/>
                <a:gd name="connsiteX4" fmla="*/ 1114264 w 6280811"/>
                <a:gd name="connsiteY4" fmla="*/ 233076 h 5033824"/>
                <a:gd name="connsiteX5" fmla="*/ 1233533 w 6280811"/>
                <a:gd name="connsiteY5" fmla="*/ 153563 h 5033824"/>
                <a:gd name="connsiteX6" fmla="*/ 1511829 w 6280811"/>
                <a:gd name="connsiteY6" fmla="*/ 177417 h 5033824"/>
                <a:gd name="connsiteX7" fmla="*/ 1702660 w 6280811"/>
                <a:gd name="connsiteY7" fmla="*/ 18391 h 5033824"/>
                <a:gd name="connsiteX8" fmla="*/ 1949150 w 6280811"/>
                <a:gd name="connsiteY8" fmla="*/ 10440 h 5033824"/>
                <a:gd name="connsiteX9" fmla="*/ 2410326 w 6280811"/>
                <a:gd name="connsiteY9" fmla="*/ 82001 h 5033824"/>
                <a:gd name="connsiteX10" fmla="*/ 3117992 w 6280811"/>
                <a:gd name="connsiteY10" fmla="*/ 757862 h 5033824"/>
                <a:gd name="connsiteX11" fmla="*/ 3483752 w 6280811"/>
                <a:gd name="connsiteY11" fmla="*/ 893035 h 5033824"/>
                <a:gd name="connsiteX12" fmla="*/ 3451947 w 6280811"/>
                <a:gd name="connsiteY12" fmla="*/ 1163379 h 5033824"/>
                <a:gd name="connsiteX13" fmla="*/ 3428093 w 6280811"/>
                <a:gd name="connsiteY13" fmla="*/ 1362161 h 5033824"/>
                <a:gd name="connsiteX14" fmla="*/ 3420142 w 6280811"/>
                <a:gd name="connsiteY14" fmla="*/ 1545041 h 5033824"/>
                <a:gd name="connsiteX15" fmla="*/ 3459898 w 6280811"/>
                <a:gd name="connsiteY15" fmla="*/ 1791532 h 5033824"/>
                <a:gd name="connsiteX16" fmla="*/ 3332677 w 6280811"/>
                <a:gd name="connsiteY16" fmla="*/ 1871045 h 5033824"/>
                <a:gd name="connsiteX17" fmla="*/ 3213408 w 6280811"/>
                <a:gd name="connsiteY17" fmla="*/ 2157292 h 5033824"/>
                <a:gd name="connsiteX18" fmla="*/ 3340629 w 6280811"/>
                <a:gd name="connsiteY18" fmla="*/ 2371977 h 5033824"/>
                <a:gd name="connsiteX19" fmla="*/ 3459898 w 6280811"/>
                <a:gd name="connsiteY19" fmla="*/ 2443539 h 5033824"/>
                <a:gd name="connsiteX20" fmla="*/ 3642778 w 6280811"/>
                <a:gd name="connsiteY20" fmla="*/ 2523052 h 5033824"/>
                <a:gd name="connsiteX21" fmla="*/ 3857464 w 6280811"/>
                <a:gd name="connsiteY21" fmla="*/ 2578711 h 5033824"/>
                <a:gd name="connsiteX22" fmla="*/ 4048295 w 6280811"/>
                <a:gd name="connsiteY22" fmla="*/ 2690029 h 5033824"/>
                <a:gd name="connsiteX23" fmla="*/ 4223224 w 6280811"/>
                <a:gd name="connsiteY23" fmla="*/ 2682078 h 5033824"/>
                <a:gd name="connsiteX24" fmla="*/ 4382250 w 6280811"/>
                <a:gd name="connsiteY24" fmla="*/ 2721835 h 5033824"/>
                <a:gd name="connsiteX25" fmla="*/ 4740058 w 6280811"/>
                <a:gd name="connsiteY25" fmla="*/ 2833153 h 5033824"/>
                <a:gd name="connsiteX26" fmla="*/ 4755961 w 6280811"/>
                <a:gd name="connsiteY26" fmla="*/ 3047838 h 5033824"/>
                <a:gd name="connsiteX27" fmla="*/ 5169429 w 6280811"/>
                <a:gd name="connsiteY27" fmla="*/ 3214815 h 5033824"/>
                <a:gd name="connsiteX28" fmla="*/ 5320504 w 6280811"/>
                <a:gd name="connsiteY28" fmla="*/ 3413598 h 5033824"/>
                <a:gd name="connsiteX29" fmla="*/ 5821436 w 6280811"/>
                <a:gd name="connsiteY29" fmla="*/ 3668040 h 5033824"/>
                <a:gd name="connsiteX30" fmla="*/ 6203098 w 6280811"/>
                <a:gd name="connsiteY30" fmla="*/ 3954287 h 5033824"/>
                <a:gd name="connsiteX31" fmla="*/ 6274660 w 6280811"/>
                <a:gd name="connsiteY31" fmla="*/ 4805076 h 5033824"/>
                <a:gd name="connsiteX32" fmla="*/ 6107683 w 6280811"/>
                <a:gd name="connsiteY32" fmla="*/ 5027713 h 5033824"/>
                <a:gd name="connsiteX33" fmla="*/ 5789630 w 6280811"/>
                <a:gd name="connsiteY33" fmla="*/ 4956151 h 5033824"/>
                <a:gd name="connsiteX34" fmla="*/ 5662410 w 6280811"/>
                <a:gd name="connsiteY34" fmla="*/ 4797125 h 5033824"/>
                <a:gd name="connsiteX35" fmla="*/ 5193283 w 6280811"/>
                <a:gd name="connsiteY35" fmla="*/ 4741466 h 5033824"/>
                <a:gd name="connsiteX36" fmla="*/ 4914987 w 6280811"/>
                <a:gd name="connsiteY36" fmla="*/ 4455219 h 5033824"/>
                <a:gd name="connsiteX37" fmla="*/ 4748010 w 6280811"/>
                <a:gd name="connsiteY37" fmla="*/ 4423414 h 5033824"/>
                <a:gd name="connsiteX38" fmla="*/ 4596935 w 6280811"/>
                <a:gd name="connsiteY38" fmla="*/ 4351852 h 5033824"/>
                <a:gd name="connsiteX39" fmla="*/ 4358396 w 6280811"/>
                <a:gd name="connsiteY39" fmla="*/ 4176923 h 5033824"/>
                <a:gd name="connsiteX40" fmla="*/ 4143710 w 6280811"/>
                <a:gd name="connsiteY40" fmla="*/ 4065605 h 5033824"/>
                <a:gd name="connsiteX41" fmla="*/ 3809756 w 6280811"/>
                <a:gd name="connsiteY41" fmla="*/ 3938384 h 5033824"/>
                <a:gd name="connsiteX42" fmla="*/ 3443996 w 6280811"/>
                <a:gd name="connsiteY42" fmla="*/ 3842968 h 5033824"/>
                <a:gd name="connsiteX43" fmla="*/ 3324726 w 6280811"/>
                <a:gd name="connsiteY43" fmla="*/ 3723699 h 5033824"/>
                <a:gd name="connsiteX44" fmla="*/ 3205457 w 6280811"/>
                <a:gd name="connsiteY44" fmla="*/ 3588527 h 5033824"/>
                <a:gd name="connsiteX45" fmla="*/ 2927161 w 6280811"/>
                <a:gd name="connsiteY45" fmla="*/ 3493111 h 5033824"/>
                <a:gd name="connsiteX46" fmla="*/ 2529596 w 6280811"/>
                <a:gd name="connsiteY46" fmla="*/ 3373841 h 5033824"/>
                <a:gd name="connsiteX47" fmla="*/ 2283105 w 6280811"/>
                <a:gd name="connsiteY47" fmla="*/ 3151205 h 5033824"/>
                <a:gd name="connsiteX48" fmla="*/ 2068420 w 6280811"/>
                <a:gd name="connsiteY48" fmla="*/ 3055789 h 5033824"/>
                <a:gd name="connsiteX49" fmla="*/ 1718563 w 6280811"/>
                <a:gd name="connsiteY49" fmla="*/ 3055789 h 5033824"/>
                <a:gd name="connsiteX50" fmla="*/ 1464121 w 6280811"/>
                <a:gd name="connsiteY50" fmla="*/ 2849055 h 5033824"/>
                <a:gd name="connsiteX51" fmla="*/ 1424364 w 6280811"/>
                <a:gd name="connsiteY51" fmla="*/ 2777494 h 5033824"/>
                <a:gd name="connsiteX52" fmla="*/ 1225582 w 6280811"/>
                <a:gd name="connsiteY52" fmla="*/ 2682078 h 5033824"/>
                <a:gd name="connsiteX53" fmla="*/ 963189 w 6280811"/>
                <a:gd name="connsiteY53" fmla="*/ 2491247 h 5033824"/>
                <a:gd name="connsiteX54" fmla="*/ 780309 w 6280811"/>
                <a:gd name="connsiteY54" fmla="*/ 2236805 h 5033824"/>
                <a:gd name="connsiteX55" fmla="*/ 716698 w 6280811"/>
                <a:gd name="connsiteY55" fmla="*/ 2165243 h 5033824"/>
                <a:gd name="connsiteX56" fmla="*/ 541770 w 6280811"/>
                <a:gd name="connsiteY56" fmla="*/ 1894899 h 5033824"/>
                <a:gd name="connsiteX57" fmla="*/ 350938 w 6280811"/>
                <a:gd name="connsiteY57" fmla="*/ 1799483 h 5033824"/>
                <a:gd name="connsiteX58" fmla="*/ 160107 w 6280811"/>
                <a:gd name="connsiteY58" fmla="*/ 1727921 h 5033824"/>
                <a:gd name="connsiteX59" fmla="*/ 152156 w 6280811"/>
                <a:gd name="connsiteY59" fmla="*/ 1600701 h 5033824"/>
                <a:gd name="connsiteX60" fmla="*/ 104448 w 6280811"/>
                <a:gd name="connsiteY60" fmla="*/ 1505285 h 5033824"/>
                <a:gd name="connsiteX61" fmla="*/ 1081 w 6280811"/>
                <a:gd name="connsiteY61" fmla="*/ 1163379 h 5033824"/>
                <a:gd name="connsiteX62" fmla="*/ 152156 w 6280811"/>
                <a:gd name="connsiteY62" fmla="*/ 900986 h 5033824"/>
                <a:gd name="connsiteX0" fmla="*/ 152156 w 6280811"/>
                <a:gd name="connsiteY0" fmla="*/ 900986 h 5033824"/>
                <a:gd name="connsiteX1" fmla="*/ 350938 w 6280811"/>
                <a:gd name="connsiteY1" fmla="*/ 789668 h 5033824"/>
                <a:gd name="connsiteX2" fmla="*/ 748504 w 6280811"/>
                <a:gd name="connsiteY2" fmla="*/ 559080 h 5033824"/>
                <a:gd name="connsiteX3" fmla="*/ 987043 w 6280811"/>
                <a:gd name="connsiteY3" fmla="*/ 320541 h 5033824"/>
                <a:gd name="connsiteX4" fmla="*/ 1066556 w 6280811"/>
                <a:gd name="connsiteY4" fmla="*/ 113807 h 5033824"/>
                <a:gd name="connsiteX5" fmla="*/ 1233533 w 6280811"/>
                <a:gd name="connsiteY5" fmla="*/ 153563 h 5033824"/>
                <a:gd name="connsiteX6" fmla="*/ 1511829 w 6280811"/>
                <a:gd name="connsiteY6" fmla="*/ 177417 h 5033824"/>
                <a:gd name="connsiteX7" fmla="*/ 1702660 w 6280811"/>
                <a:gd name="connsiteY7" fmla="*/ 18391 h 5033824"/>
                <a:gd name="connsiteX8" fmla="*/ 1949150 w 6280811"/>
                <a:gd name="connsiteY8" fmla="*/ 10440 h 5033824"/>
                <a:gd name="connsiteX9" fmla="*/ 2410326 w 6280811"/>
                <a:gd name="connsiteY9" fmla="*/ 82001 h 5033824"/>
                <a:gd name="connsiteX10" fmla="*/ 3117992 w 6280811"/>
                <a:gd name="connsiteY10" fmla="*/ 757862 h 5033824"/>
                <a:gd name="connsiteX11" fmla="*/ 3483752 w 6280811"/>
                <a:gd name="connsiteY11" fmla="*/ 893035 h 5033824"/>
                <a:gd name="connsiteX12" fmla="*/ 3451947 w 6280811"/>
                <a:gd name="connsiteY12" fmla="*/ 1163379 h 5033824"/>
                <a:gd name="connsiteX13" fmla="*/ 3428093 w 6280811"/>
                <a:gd name="connsiteY13" fmla="*/ 1362161 h 5033824"/>
                <a:gd name="connsiteX14" fmla="*/ 3420142 w 6280811"/>
                <a:gd name="connsiteY14" fmla="*/ 1545041 h 5033824"/>
                <a:gd name="connsiteX15" fmla="*/ 3459898 w 6280811"/>
                <a:gd name="connsiteY15" fmla="*/ 1791532 h 5033824"/>
                <a:gd name="connsiteX16" fmla="*/ 3332677 w 6280811"/>
                <a:gd name="connsiteY16" fmla="*/ 1871045 h 5033824"/>
                <a:gd name="connsiteX17" fmla="*/ 3213408 w 6280811"/>
                <a:gd name="connsiteY17" fmla="*/ 2157292 h 5033824"/>
                <a:gd name="connsiteX18" fmla="*/ 3340629 w 6280811"/>
                <a:gd name="connsiteY18" fmla="*/ 2371977 h 5033824"/>
                <a:gd name="connsiteX19" fmla="*/ 3459898 w 6280811"/>
                <a:gd name="connsiteY19" fmla="*/ 2443539 h 5033824"/>
                <a:gd name="connsiteX20" fmla="*/ 3642778 w 6280811"/>
                <a:gd name="connsiteY20" fmla="*/ 2523052 h 5033824"/>
                <a:gd name="connsiteX21" fmla="*/ 3857464 w 6280811"/>
                <a:gd name="connsiteY21" fmla="*/ 2578711 h 5033824"/>
                <a:gd name="connsiteX22" fmla="*/ 4048295 w 6280811"/>
                <a:gd name="connsiteY22" fmla="*/ 2690029 h 5033824"/>
                <a:gd name="connsiteX23" fmla="*/ 4223224 w 6280811"/>
                <a:gd name="connsiteY23" fmla="*/ 2682078 h 5033824"/>
                <a:gd name="connsiteX24" fmla="*/ 4382250 w 6280811"/>
                <a:gd name="connsiteY24" fmla="*/ 2721835 h 5033824"/>
                <a:gd name="connsiteX25" fmla="*/ 4740058 w 6280811"/>
                <a:gd name="connsiteY25" fmla="*/ 2833153 h 5033824"/>
                <a:gd name="connsiteX26" fmla="*/ 4755961 w 6280811"/>
                <a:gd name="connsiteY26" fmla="*/ 3047838 h 5033824"/>
                <a:gd name="connsiteX27" fmla="*/ 5169429 w 6280811"/>
                <a:gd name="connsiteY27" fmla="*/ 3214815 h 5033824"/>
                <a:gd name="connsiteX28" fmla="*/ 5320504 w 6280811"/>
                <a:gd name="connsiteY28" fmla="*/ 3413598 h 5033824"/>
                <a:gd name="connsiteX29" fmla="*/ 5821436 w 6280811"/>
                <a:gd name="connsiteY29" fmla="*/ 3668040 h 5033824"/>
                <a:gd name="connsiteX30" fmla="*/ 6203098 w 6280811"/>
                <a:gd name="connsiteY30" fmla="*/ 3954287 h 5033824"/>
                <a:gd name="connsiteX31" fmla="*/ 6274660 w 6280811"/>
                <a:gd name="connsiteY31" fmla="*/ 4805076 h 5033824"/>
                <a:gd name="connsiteX32" fmla="*/ 6107683 w 6280811"/>
                <a:gd name="connsiteY32" fmla="*/ 5027713 h 5033824"/>
                <a:gd name="connsiteX33" fmla="*/ 5789630 w 6280811"/>
                <a:gd name="connsiteY33" fmla="*/ 4956151 h 5033824"/>
                <a:gd name="connsiteX34" fmla="*/ 5662410 w 6280811"/>
                <a:gd name="connsiteY34" fmla="*/ 4797125 h 5033824"/>
                <a:gd name="connsiteX35" fmla="*/ 5193283 w 6280811"/>
                <a:gd name="connsiteY35" fmla="*/ 4741466 h 5033824"/>
                <a:gd name="connsiteX36" fmla="*/ 4914987 w 6280811"/>
                <a:gd name="connsiteY36" fmla="*/ 4455219 h 5033824"/>
                <a:gd name="connsiteX37" fmla="*/ 4748010 w 6280811"/>
                <a:gd name="connsiteY37" fmla="*/ 4423414 h 5033824"/>
                <a:gd name="connsiteX38" fmla="*/ 4596935 w 6280811"/>
                <a:gd name="connsiteY38" fmla="*/ 4351852 h 5033824"/>
                <a:gd name="connsiteX39" fmla="*/ 4358396 w 6280811"/>
                <a:gd name="connsiteY39" fmla="*/ 4176923 h 5033824"/>
                <a:gd name="connsiteX40" fmla="*/ 4143710 w 6280811"/>
                <a:gd name="connsiteY40" fmla="*/ 4065605 h 5033824"/>
                <a:gd name="connsiteX41" fmla="*/ 3809756 w 6280811"/>
                <a:gd name="connsiteY41" fmla="*/ 3938384 h 5033824"/>
                <a:gd name="connsiteX42" fmla="*/ 3443996 w 6280811"/>
                <a:gd name="connsiteY42" fmla="*/ 3842968 h 5033824"/>
                <a:gd name="connsiteX43" fmla="*/ 3324726 w 6280811"/>
                <a:gd name="connsiteY43" fmla="*/ 3723699 h 5033824"/>
                <a:gd name="connsiteX44" fmla="*/ 3205457 w 6280811"/>
                <a:gd name="connsiteY44" fmla="*/ 3588527 h 5033824"/>
                <a:gd name="connsiteX45" fmla="*/ 2927161 w 6280811"/>
                <a:gd name="connsiteY45" fmla="*/ 3493111 h 5033824"/>
                <a:gd name="connsiteX46" fmla="*/ 2529596 w 6280811"/>
                <a:gd name="connsiteY46" fmla="*/ 3373841 h 5033824"/>
                <a:gd name="connsiteX47" fmla="*/ 2283105 w 6280811"/>
                <a:gd name="connsiteY47" fmla="*/ 3151205 h 5033824"/>
                <a:gd name="connsiteX48" fmla="*/ 2068420 w 6280811"/>
                <a:gd name="connsiteY48" fmla="*/ 3055789 h 5033824"/>
                <a:gd name="connsiteX49" fmla="*/ 1718563 w 6280811"/>
                <a:gd name="connsiteY49" fmla="*/ 3055789 h 5033824"/>
                <a:gd name="connsiteX50" fmla="*/ 1464121 w 6280811"/>
                <a:gd name="connsiteY50" fmla="*/ 2849055 h 5033824"/>
                <a:gd name="connsiteX51" fmla="*/ 1424364 w 6280811"/>
                <a:gd name="connsiteY51" fmla="*/ 2777494 h 5033824"/>
                <a:gd name="connsiteX52" fmla="*/ 1225582 w 6280811"/>
                <a:gd name="connsiteY52" fmla="*/ 2682078 h 5033824"/>
                <a:gd name="connsiteX53" fmla="*/ 963189 w 6280811"/>
                <a:gd name="connsiteY53" fmla="*/ 2491247 h 5033824"/>
                <a:gd name="connsiteX54" fmla="*/ 780309 w 6280811"/>
                <a:gd name="connsiteY54" fmla="*/ 2236805 h 5033824"/>
                <a:gd name="connsiteX55" fmla="*/ 716698 w 6280811"/>
                <a:gd name="connsiteY55" fmla="*/ 2165243 h 5033824"/>
                <a:gd name="connsiteX56" fmla="*/ 541770 w 6280811"/>
                <a:gd name="connsiteY56" fmla="*/ 1894899 h 5033824"/>
                <a:gd name="connsiteX57" fmla="*/ 350938 w 6280811"/>
                <a:gd name="connsiteY57" fmla="*/ 1799483 h 5033824"/>
                <a:gd name="connsiteX58" fmla="*/ 160107 w 6280811"/>
                <a:gd name="connsiteY58" fmla="*/ 1727921 h 5033824"/>
                <a:gd name="connsiteX59" fmla="*/ 152156 w 6280811"/>
                <a:gd name="connsiteY59" fmla="*/ 1600701 h 5033824"/>
                <a:gd name="connsiteX60" fmla="*/ 104448 w 6280811"/>
                <a:gd name="connsiteY60" fmla="*/ 1505285 h 5033824"/>
                <a:gd name="connsiteX61" fmla="*/ 1081 w 6280811"/>
                <a:gd name="connsiteY61" fmla="*/ 1163379 h 5033824"/>
                <a:gd name="connsiteX62" fmla="*/ 152156 w 6280811"/>
                <a:gd name="connsiteY62" fmla="*/ 900986 h 5033824"/>
                <a:gd name="connsiteX0" fmla="*/ 152156 w 6280811"/>
                <a:gd name="connsiteY0" fmla="*/ 946928 h 5079766"/>
                <a:gd name="connsiteX1" fmla="*/ 350938 w 6280811"/>
                <a:gd name="connsiteY1" fmla="*/ 835610 h 5079766"/>
                <a:gd name="connsiteX2" fmla="*/ 748504 w 6280811"/>
                <a:gd name="connsiteY2" fmla="*/ 605022 h 5079766"/>
                <a:gd name="connsiteX3" fmla="*/ 987043 w 6280811"/>
                <a:gd name="connsiteY3" fmla="*/ 366483 h 5079766"/>
                <a:gd name="connsiteX4" fmla="*/ 1066556 w 6280811"/>
                <a:gd name="connsiteY4" fmla="*/ 159749 h 5079766"/>
                <a:gd name="connsiteX5" fmla="*/ 1265338 w 6280811"/>
                <a:gd name="connsiteY5" fmla="*/ 722 h 5079766"/>
                <a:gd name="connsiteX6" fmla="*/ 1511829 w 6280811"/>
                <a:gd name="connsiteY6" fmla="*/ 223359 h 5079766"/>
                <a:gd name="connsiteX7" fmla="*/ 1702660 w 6280811"/>
                <a:gd name="connsiteY7" fmla="*/ 64333 h 5079766"/>
                <a:gd name="connsiteX8" fmla="*/ 1949150 w 6280811"/>
                <a:gd name="connsiteY8" fmla="*/ 56382 h 5079766"/>
                <a:gd name="connsiteX9" fmla="*/ 2410326 w 6280811"/>
                <a:gd name="connsiteY9" fmla="*/ 127943 h 5079766"/>
                <a:gd name="connsiteX10" fmla="*/ 3117992 w 6280811"/>
                <a:gd name="connsiteY10" fmla="*/ 803804 h 5079766"/>
                <a:gd name="connsiteX11" fmla="*/ 3483752 w 6280811"/>
                <a:gd name="connsiteY11" fmla="*/ 938977 h 5079766"/>
                <a:gd name="connsiteX12" fmla="*/ 3451947 w 6280811"/>
                <a:gd name="connsiteY12" fmla="*/ 1209321 h 5079766"/>
                <a:gd name="connsiteX13" fmla="*/ 3428093 w 6280811"/>
                <a:gd name="connsiteY13" fmla="*/ 1408103 h 5079766"/>
                <a:gd name="connsiteX14" fmla="*/ 3420142 w 6280811"/>
                <a:gd name="connsiteY14" fmla="*/ 1590983 h 5079766"/>
                <a:gd name="connsiteX15" fmla="*/ 3459898 w 6280811"/>
                <a:gd name="connsiteY15" fmla="*/ 1837474 h 5079766"/>
                <a:gd name="connsiteX16" fmla="*/ 3332677 w 6280811"/>
                <a:gd name="connsiteY16" fmla="*/ 1916987 h 5079766"/>
                <a:gd name="connsiteX17" fmla="*/ 3213408 w 6280811"/>
                <a:gd name="connsiteY17" fmla="*/ 2203234 h 5079766"/>
                <a:gd name="connsiteX18" fmla="*/ 3340629 w 6280811"/>
                <a:gd name="connsiteY18" fmla="*/ 2417919 h 5079766"/>
                <a:gd name="connsiteX19" fmla="*/ 3459898 w 6280811"/>
                <a:gd name="connsiteY19" fmla="*/ 2489481 h 5079766"/>
                <a:gd name="connsiteX20" fmla="*/ 3642778 w 6280811"/>
                <a:gd name="connsiteY20" fmla="*/ 2568994 h 5079766"/>
                <a:gd name="connsiteX21" fmla="*/ 3857464 w 6280811"/>
                <a:gd name="connsiteY21" fmla="*/ 2624653 h 5079766"/>
                <a:gd name="connsiteX22" fmla="*/ 4048295 w 6280811"/>
                <a:gd name="connsiteY22" fmla="*/ 2735971 h 5079766"/>
                <a:gd name="connsiteX23" fmla="*/ 4223224 w 6280811"/>
                <a:gd name="connsiteY23" fmla="*/ 2728020 h 5079766"/>
                <a:gd name="connsiteX24" fmla="*/ 4382250 w 6280811"/>
                <a:gd name="connsiteY24" fmla="*/ 2767777 h 5079766"/>
                <a:gd name="connsiteX25" fmla="*/ 4740058 w 6280811"/>
                <a:gd name="connsiteY25" fmla="*/ 2879095 h 5079766"/>
                <a:gd name="connsiteX26" fmla="*/ 4755961 w 6280811"/>
                <a:gd name="connsiteY26" fmla="*/ 3093780 h 5079766"/>
                <a:gd name="connsiteX27" fmla="*/ 5169429 w 6280811"/>
                <a:gd name="connsiteY27" fmla="*/ 3260757 h 5079766"/>
                <a:gd name="connsiteX28" fmla="*/ 5320504 w 6280811"/>
                <a:gd name="connsiteY28" fmla="*/ 3459540 h 5079766"/>
                <a:gd name="connsiteX29" fmla="*/ 5821436 w 6280811"/>
                <a:gd name="connsiteY29" fmla="*/ 3713982 h 5079766"/>
                <a:gd name="connsiteX30" fmla="*/ 6203098 w 6280811"/>
                <a:gd name="connsiteY30" fmla="*/ 4000229 h 5079766"/>
                <a:gd name="connsiteX31" fmla="*/ 6274660 w 6280811"/>
                <a:gd name="connsiteY31" fmla="*/ 4851018 h 5079766"/>
                <a:gd name="connsiteX32" fmla="*/ 6107683 w 6280811"/>
                <a:gd name="connsiteY32" fmla="*/ 5073655 h 5079766"/>
                <a:gd name="connsiteX33" fmla="*/ 5789630 w 6280811"/>
                <a:gd name="connsiteY33" fmla="*/ 5002093 h 5079766"/>
                <a:gd name="connsiteX34" fmla="*/ 5662410 w 6280811"/>
                <a:gd name="connsiteY34" fmla="*/ 4843067 h 5079766"/>
                <a:gd name="connsiteX35" fmla="*/ 5193283 w 6280811"/>
                <a:gd name="connsiteY35" fmla="*/ 4787408 h 5079766"/>
                <a:gd name="connsiteX36" fmla="*/ 4914987 w 6280811"/>
                <a:gd name="connsiteY36" fmla="*/ 4501161 h 5079766"/>
                <a:gd name="connsiteX37" fmla="*/ 4748010 w 6280811"/>
                <a:gd name="connsiteY37" fmla="*/ 4469356 h 5079766"/>
                <a:gd name="connsiteX38" fmla="*/ 4596935 w 6280811"/>
                <a:gd name="connsiteY38" fmla="*/ 4397794 h 5079766"/>
                <a:gd name="connsiteX39" fmla="*/ 4358396 w 6280811"/>
                <a:gd name="connsiteY39" fmla="*/ 4222865 h 5079766"/>
                <a:gd name="connsiteX40" fmla="*/ 4143710 w 6280811"/>
                <a:gd name="connsiteY40" fmla="*/ 4111547 h 5079766"/>
                <a:gd name="connsiteX41" fmla="*/ 3809756 w 6280811"/>
                <a:gd name="connsiteY41" fmla="*/ 3984326 h 5079766"/>
                <a:gd name="connsiteX42" fmla="*/ 3443996 w 6280811"/>
                <a:gd name="connsiteY42" fmla="*/ 3888910 h 5079766"/>
                <a:gd name="connsiteX43" fmla="*/ 3324726 w 6280811"/>
                <a:gd name="connsiteY43" fmla="*/ 3769641 h 5079766"/>
                <a:gd name="connsiteX44" fmla="*/ 3205457 w 6280811"/>
                <a:gd name="connsiteY44" fmla="*/ 3634469 h 5079766"/>
                <a:gd name="connsiteX45" fmla="*/ 2927161 w 6280811"/>
                <a:gd name="connsiteY45" fmla="*/ 3539053 h 5079766"/>
                <a:gd name="connsiteX46" fmla="*/ 2529596 w 6280811"/>
                <a:gd name="connsiteY46" fmla="*/ 3419783 h 5079766"/>
                <a:gd name="connsiteX47" fmla="*/ 2283105 w 6280811"/>
                <a:gd name="connsiteY47" fmla="*/ 3197147 h 5079766"/>
                <a:gd name="connsiteX48" fmla="*/ 2068420 w 6280811"/>
                <a:gd name="connsiteY48" fmla="*/ 3101731 h 5079766"/>
                <a:gd name="connsiteX49" fmla="*/ 1718563 w 6280811"/>
                <a:gd name="connsiteY49" fmla="*/ 3101731 h 5079766"/>
                <a:gd name="connsiteX50" fmla="*/ 1464121 w 6280811"/>
                <a:gd name="connsiteY50" fmla="*/ 2894997 h 5079766"/>
                <a:gd name="connsiteX51" fmla="*/ 1424364 w 6280811"/>
                <a:gd name="connsiteY51" fmla="*/ 2823436 h 5079766"/>
                <a:gd name="connsiteX52" fmla="*/ 1225582 w 6280811"/>
                <a:gd name="connsiteY52" fmla="*/ 2728020 h 5079766"/>
                <a:gd name="connsiteX53" fmla="*/ 963189 w 6280811"/>
                <a:gd name="connsiteY53" fmla="*/ 2537189 h 5079766"/>
                <a:gd name="connsiteX54" fmla="*/ 780309 w 6280811"/>
                <a:gd name="connsiteY54" fmla="*/ 2282747 h 5079766"/>
                <a:gd name="connsiteX55" fmla="*/ 716698 w 6280811"/>
                <a:gd name="connsiteY55" fmla="*/ 2211185 h 5079766"/>
                <a:gd name="connsiteX56" fmla="*/ 541770 w 6280811"/>
                <a:gd name="connsiteY56" fmla="*/ 1940841 h 5079766"/>
                <a:gd name="connsiteX57" fmla="*/ 350938 w 6280811"/>
                <a:gd name="connsiteY57" fmla="*/ 1845425 h 5079766"/>
                <a:gd name="connsiteX58" fmla="*/ 160107 w 6280811"/>
                <a:gd name="connsiteY58" fmla="*/ 1773863 h 5079766"/>
                <a:gd name="connsiteX59" fmla="*/ 152156 w 6280811"/>
                <a:gd name="connsiteY59" fmla="*/ 1646643 h 5079766"/>
                <a:gd name="connsiteX60" fmla="*/ 104448 w 6280811"/>
                <a:gd name="connsiteY60" fmla="*/ 1551227 h 5079766"/>
                <a:gd name="connsiteX61" fmla="*/ 1081 w 6280811"/>
                <a:gd name="connsiteY61" fmla="*/ 1209321 h 5079766"/>
                <a:gd name="connsiteX62" fmla="*/ 152156 w 6280811"/>
                <a:gd name="connsiteY62" fmla="*/ 946928 h 5079766"/>
                <a:gd name="connsiteX0" fmla="*/ 152156 w 6280811"/>
                <a:gd name="connsiteY0" fmla="*/ 953513 h 5086351"/>
                <a:gd name="connsiteX1" fmla="*/ 350938 w 6280811"/>
                <a:gd name="connsiteY1" fmla="*/ 842195 h 5086351"/>
                <a:gd name="connsiteX2" fmla="*/ 748504 w 6280811"/>
                <a:gd name="connsiteY2" fmla="*/ 611607 h 5086351"/>
                <a:gd name="connsiteX3" fmla="*/ 987043 w 6280811"/>
                <a:gd name="connsiteY3" fmla="*/ 373068 h 5086351"/>
                <a:gd name="connsiteX4" fmla="*/ 1066556 w 6280811"/>
                <a:gd name="connsiteY4" fmla="*/ 166334 h 5086351"/>
                <a:gd name="connsiteX5" fmla="*/ 1265338 w 6280811"/>
                <a:gd name="connsiteY5" fmla="*/ 7307 h 5086351"/>
                <a:gd name="connsiteX6" fmla="*/ 1511829 w 6280811"/>
                <a:gd name="connsiteY6" fmla="*/ 31162 h 5086351"/>
                <a:gd name="connsiteX7" fmla="*/ 1702660 w 6280811"/>
                <a:gd name="connsiteY7" fmla="*/ 70918 h 5086351"/>
                <a:gd name="connsiteX8" fmla="*/ 1949150 w 6280811"/>
                <a:gd name="connsiteY8" fmla="*/ 62967 h 5086351"/>
                <a:gd name="connsiteX9" fmla="*/ 2410326 w 6280811"/>
                <a:gd name="connsiteY9" fmla="*/ 134528 h 5086351"/>
                <a:gd name="connsiteX10" fmla="*/ 3117992 w 6280811"/>
                <a:gd name="connsiteY10" fmla="*/ 810389 h 5086351"/>
                <a:gd name="connsiteX11" fmla="*/ 3483752 w 6280811"/>
                <a:gd name="connsiteY11" fmla="*/ 945562 h 5086351"/>
                <a:gd name="connsiteX12" fmla="*/ 3451947 w 6280811"/>
                <a:gd name="connsiteY12" fmla="*/ 1215906 h 5086351"/>
                <a:gd name="connsiteX13" fmla="*/ 3428093 w 6280811"/>
                <a:gd name="connsiteY13" fmla="*/ 1414688 h 5086351"/>
                <a:gd name="connsiteX14" fmla="*/ 3420142 w 6280811"/>
                <a:gd name="connsiteY14" fmla="*/ 1597568 h 5086351"/>
                <a:gd name="connsiteX15" fmla="*/ 3459898 w 6280811"/>
                <a:gd name="connsiteY15" fmla="*/ 1844059 h 5086351"/>
                <a:gd name="connsiteX16" fmla="*/ 3332677 w 6280811"/>
                <a:gd name="connsiteY16" fmla="*/ 1923572 h 5086351"/>
                <a:gd name="connsiteX17" fmla="*/ 3213408 w 6280811"/>
                <a:gd name="connsiteY17" fmla="*/ 2209819 h 5086351"/>
                <a:gd name="connsiteX18" fmla="*/ 3340629 w 6280811"/>
                <a:gd name="connsiteY18" fmla="*/ 2424504 h 5086351"/>
                <a:gd name="connsiteX19" fmla="*/ 3459898 w 6280811"/>
                <a:gd name="connsiteY19" fmla="*/ 2496066 h 5086351"/>
                <a:gd name="connsiteX20" fmla="*/ 3642778 w 6280811"/>
                <a:gd name="connsiteY20" fmla="*/ 2575579 h 5086351"/>
                <a:gd name="connsiteX21" fmla="*/ 3857464 w 6280811"/>
                <a:gd name="connsiteY21" fmla="*/ 2631238 h 5086351"/>
                <a:gd name="connsiteX22" fmla="*/ 4048295 w 6280811"/>
                <a:gd name="connsiteY22" fmla="*/ 2742556 h 5086351"/>
                <a:gd name="connsiteX23" fmla="*/ 4223224 w 6280811"/>
                <a:gd name="connsiteY23" fmla="*/ 2734605 h 5086351"/>
                <a:gd name="connsiteX24" fmla="*/ 4382250 w 6280811"/>
                <a:gd name="connsiteY24" fmla="*/ 2774362 h 5086351"/>
                <a:gd name="connsiteX25" fmla="*/ 4740058 w 6280811"/>
                <a:gd name="connsiteY25" fmla="*/ 2885680 h 5086351"/>
                <a:gd name="connsiteX26" fmla="*/ 4755961 w 6280811"/>
                <a:gd name="connsiteY26" fmla="*/ 3100365 h 5086351"/>
                <a:gd name="connsiteX27" fmla="*/ 5169429 w 6280811"/>
                <a:gd name="connsiteY27" fmla="*/ 3267342 h 5086351"/>
                <a:gd name="connsiteX28" fmla="*/ 5320504 w 6280811"/>
                <a:gd name="connsiteY28" fmla="*/ 3466125 h 5086351"/>
                <a:gd name="connsiteX29" fmla="*/ 5821436 w 6280811"/>
                <a:gd name="connsiteY29" fmla="*/ 3720567 h 5086351"/>
                <a:gd name="connsiteX30" fmla="*/ 6203098 w 6280811"/>
                <a:gd name="connsiteY30" fmla="*/ 4006814 h 5086351"/>
                <a:gd name="connsiteX31" fmla="*/ 6274660 w 6280811"/>
                <a:gd name="connsiteY31" fmla="*/ 4857603 h 5086351"/>
                <a:gd name="connsiteX32" fmla="*/ 6107683 w 6280811"/>
                <a:gd name="connsiteY32" fmla="*/ 5080240 h 5086351"/>
                <a:gd name="connsiteX33" fmla="*/ 5789630 w 6280811"/>
                <a:gd name="connsiteY33" fmla="*/ 5008678 h 5086351"/>
                <a:gd name="connsiteX34" fmla="*/ 5662410 w 6280811"/>
                <a:gd name="connsiteY34" fmla="*/ 4849652 h 5086351"/>
                <a:gd name="connsiteX35" fmla="*/ 5193283 w 6280811"/>
                <a:gd name="connsiteY35" fmla="*/ 4793993 h 5086351"/>
                <a:gd name="connsiteX36" fmla="*/ 4914987 w 6280811"/>
                <a:gd name="connsiteY36" fmla="*/ 4507746 h 5086351"/>
                <a:gd name="connsiteX37" fmla="*/ 4748010 w 6280811"/>
                <a:gd name="connsiteY37" fmla="*/ 4475941 h 5086351"/>
                <a:gd name="connsiteX38" fmla="*/ 4596935 w 6280811"/>
                <a:gd name="connsiteY38" fmla="*/ 4404379 h 5086351"/>
                <a:gd name="connsiteX39" fmla="*/ 4358396 w 6280811"/>
                <a:gd name="connsiteY39" fmla="*/ 4229450 h 5086351"/>
                <a:gd name="connsiteX40" fmla="*/ 4143710 w 6280811"/>
                <a:gd name="connsiteY40" fmla="*/ 4118132 h 5086351"/>
                <a:gd name="connsiteX41" fmla="*/ 3809756 w 6280811"/>
                <a:gd name="connsiteY41" fmla="*/ 3990911 h 5086351"/>
                <a:gd name="connsiteX42" fmla="*/ 3443996 w 6280811"/>
                <a:gd name="connsiteY42" fmla="*/ 3895495 h 5086351"/>
                <a:gd name="connsiteX43" fmla="*/ 3324726 w 6280811"/>
                <a:gd name="connsiteY43" fmla="*/ 3776226 h 5086351"/>
                <a:gd name="connsiteX44" fmla="*/ 3205457 w 6280811"/>
                <a:gd name="connsiteY44" fmla="*/ 3641054 h 5086351"/>
                <a:gd name="connsiteX45" fmla="*/ 2927161 w 6280811"/>
                <a:gd name="connsiteY45" fmla="*/ 3545638 h 5086351"/>
                <a:gd name="connsiteX46" fmla="*/ 2529596 w 6280811"/>
                <a:gd name="connsiteY46" fmla="*/ 3426368 h 5086351"/>
                <a:gd name="connsiteX47" fmla="*/ 2283105 w 6280811"/>
                <a:gd name="connsiteY47" fmla="*/ 3203732 h 5086351"/>
                <a:gd name="connsiteX48" fmla="*/ 2068420 w 6280811"/>
                <a:gd name="connsiteY48" fmla="*/ 3108316 h 5086351"/>
                <a:gd name="connsiteX49" fmla="*/ 1718563 w 6280811"/>
                <a:gd name="connsiteY49" fmla="*/ 3108316 h 5086351"/>
                <a:gd name="connsiteX50" fmla="*/ 1464121 w 6280811"/>
                <a:gd name="connsiteY50" fmla="*/ 2901582 h 5086351"/>
                <a:gd name="connsiteX51" fmla="*/ 1424364 w 6280811"/>
                <a:gd name="connsiteY51" fmla="*/ 2830021 h 5086351"/>
                <a:gd name="connsiteX52" fmla="*/ 1225582 w 6280811"/>
                <a:gd name="connsiteY52" fmla="*/ 2734605 h 5086351"/>
                <a:gd name="connsiteX53" fmla="*/ 963189 w 6280811"/>
                <a:gd name="connsiteY53" fmla="*/ 2543774 h 5086351"/>
                <a:gd name="connsiteX54" fmla="*/ 780309 w 6280811"/>
                <a:gd name="connsiteY54" fmla="*/ 2289332 h 5086351"/>
                <a:gd name="connsiteX55" fmla="*/ 716698 w 6280811"/>
                <a:gd name="connsiteY55" fmla="*/ 2217770 h 5086351"/>
                <a:gd name="connsiteX56" fmla="*/ 541770 w 6280811"/>
                <a:gd name="connsiteY56" fmla="*/ 1947426 h 5086351"/>
                <a:gd name="connsiteX57" fmla="*/ 350938 w 6280811"/>
                <a:gd name="connsiteY57" fmla="*/ 1852010 h 5086351"/>
                <a:gd name="connsiteX58" fmla="*/ 160107 w 6280811"/>
                <a:gd name="connsiteY58" fmla="*/ 1780448 h 5086351"/>
                <a:gd name="connsiteX59" fmla="*/ 152156 w 6280811"/>
                <a:gd name="connsiteY59" fmla="*/ 1653228 h 5086351"/>
                <a:gd name="connsiteX60" fmla="*/ 104448 w 6280811"/>
                <a:gd name="connsiteY60" fmla="*/ 1557812 h 5086351"/>
                <a:gd name="connsiteX61" fmla="*/ 1081 w 6280811"/>
                <a:gd name="connsiteY61" fmla="*/ 1215906 h 5086351"/>
                <a:gd name="connsiteX62" fmla="*/ 152156 w 6280811"/>
                <a:gd name="connsiteY62" fmla="*/ 953513 h 5086351"/>
                <a:gd name="connsiteX0" fmla="*/ 152156 w 6280811"/>
                <a:gd name="connsiteY0" fmla="*/ 953513 h 5086351"/>
                <a:gd name="connsiteX1" fmla="*/ 350938 w 6280811"/>
                <a:gd name="connsiteY1" fmla="*/ 842195 h 5086351"/>
                <a:gd name="connsiteX2" fmla="*/ 748504 w 6280811"/>
                <a:gd name="connsiteY2" fmla="*/ 611607 h 5086351"/>
                <a:gd name="connsiteX3" fmla="*/ 875724 w 6280811"/>
                <a:gd name="connsiteY3" fmla="*/ 309458 h 5086351"/>
                <a:gd name="connsiteX4" fmla="*/ 1066556 w 6280811"/>
                <a:gd name="connsiteY4" fmla="*/ 166334 h 5086351"/>
                <a:gd name="connsiteX5" fmla="*/ 1265338 w 6280811"/>
                <a:gd name="connsiteY5" fmla="*/ 7307 h 5086351"/>
                <a:gd name="connsiteX6" fmla="*/ 1511829 w 6280811"/>
                <a:gd name="connsiteY6" fmla="*/ 31162 h 5086351"/>
                <a:gd name="connsiteX7" fmla="*/ 1702660 w 6280811"/>
                <a:gd name="connsiteY7" fmla="*/ 70918 h 5086351"/>
                <a:gd name="connsiteX8" fmla="*/ 1949150 w 6280811"/>
                <a:gd name="connsiteY8" fmla="*/ 62967 h 5086351"/>
                <a:gd name="connsiteX9" fmla="*/ 2410326 w 6280811"/>
                <a:gd name="connsiteY9" fmla="*/ 134528 h 5086351"/>
                <a:gd name="connsiteX10" fmla="*/ 3117992 w 6280811"/>
                <a:gd name="connsiteY10" fmla="*/ 810389 h 5086351"/>
                <a:gd name="connsiteX11" fmla="*/ 3483752 w 6280811"/>
                <a:gd name="connsiteY11" fmla="*/ 945562 h 5086351"/>
                <a:gd name="connsiteX12" fmla="*/ 3451947 w 6280811"/>
                <a:gd name="connsiteY12" fmla="*/ 1215906 h 5086351"/>
                <a:gd name="connsiteX13" fmla="*/ 3428093 w 6280811"/>
                <a:gd name="connsiteY13" fmla="*/ 1414688 h 5086351"/>
                <a:gd name="connsiteX14" fmla="*/ 3420142 w 6280811"/>
                <a:gd name="connsiteY14" fmla="*/ 1597568 h 5086351"/>
                <a:gd name="connsiteX15" fmla="*/ 3459898 w 6280811"/>
                <a:gd name="connsiteY15" fmla="*/ 1844059 h 5086351"/>
                <a:gd name="connsiteX16" fmla="*/ 3332677 w 6280811"/>
                <a:gd name="connsiteY16" fmla="*/ 1923572 h 5086351"/>
                <a:gd name="connsiteX17" fmla="*/ 3213408 w 6280811"/>
                <a:gd name="connsiteY17" fmla="*/ 2209819 h 5086351"/>
                <a:gd name="connsiteX18" fmla="*/ 3340629 w 6280811"/>
                <a:gd name="connsiteY18" fmla="*/ 2424504 h 5086351"/>
                <a:gd name="connsiteX19" fmla="*/ 3459898 w 6280811"/>
                <a:gd name="connsiteY19" fmla="*/ 2496066 h 5086351"/>
                <a:gd name="connsiteX20" fmla="*/ 3642778 w 6280811"/>
                <a:gd name="connsiteY20" fmla="*/ 2575579 h 5086351"/>
                <a:gd name="connsiteX21" fmla="*/ 3857464 w 6280811"/>
                <a:gd name="connsiteY21" fmla="*/ 2631238 h 5086351"/>
                <a:gd name="connsiteX22" fmla="*/ 4048295 w 6280811"/>
                <a:gd name="connsiteY22" fmla="*/ 2742556 h 5086351"/>
                <a:gd name="connsiteX23" fmla="*/ 4223224 w 6280811"/>
                <a:gd name="connsiteY23" fmla="*/ 2734605 h 5086351"/>
                <a:gd name="connsiteX24" fmla="*/ 4382250 w 6280811"/>
                <a:gd name="connsiteY24" fmla="*/ 2774362 h 5086351"/>
                <a:gd name="connsiteX25" fmla="*/ 4740058 w 6280811"/>
                <a:gd name="connsiteY25" fmla="*/ 2885680 h 5086351"/>
                <a:gd name="connsiteX26" fmla="*/ 4755961 w 6280811"/>
                <a:gd name="connsiteY26" fmla="*/ 3100365 h 5086351"/>
                <a:gd name="connsiteX27" fmla="*/ 5169429 w 6280811"/>
                <a:gd name="connsiteY27" fmla="*/ 3267342 h 5086351"/>
                <a:gd name="connsiteX28" fmla="*/ 5320504 w 6280811"/>
                <a:gd name="connsiteY28" fmla="*/ 3466125 h 5086351"/>
                <a:gd name="connsiteX29" fmla="*/ 5821436 w 6280811"/>
                <a:gd name="connsiteY29" fmla="*/ 3720567 h 5086351"/>
                <a:gd name="connsiteX30" fmla="*/ 6203098 w 6280811"/>
                <a:gd name="connsiteY30" fmla="*/ 4006814 h 5086351"/>
                <a:gd name="connsiteX31" fmla="*/ 6274660 w 6280811"/>
                <a:gd name="connsiteY31" fmla="*/ 4857603 h 5086351"/>
                <a:gd name="connsiteX32" fmla="*/ 6107683 w 6280811"/>
                <a:gd name="connsiteY32" fmla="*/ 5080240 h 5086351"/>
                <a:gd name="connsiteX33" fmla="*/ 5789630 w 6280811"/>
                <a:gd name="connsiteY33" fmla="*/ 5008678 h 5086351"/>
                <a:gd name="connsiteX34" fmla="*/ 5662410 w 6280811"/>
                <a:gd name="connsiteY34" fmla="*/ 4849652 h 5086351"/>
                <a:gd name="connsiteX35" fmla="*/ 5193283 w 6280811"/>
                <a:gd name="connsiteY35" fmla="*/ 4793993 h 5086351"/>
                <a:gd name="connsiteX36" fmla="*/ 4914987 w 6280811"/>
                <a:gd name="connsiteY36" fmla="*/ 4507746 h 5086351"/>
                <a:gd name="connsiteX37" fmla="*/ 4748010 w 6280811"/>
                <a:gd name="connsiteY37" fmla="*/ 4475941 h 5086351"/>
                <a:gd name="connsiteX38" fmla="*/ 4596935 w 6280811"/>
                <a:gd name="connsiteY38" fmla="*/ 4404379 h 5086351"/>
                <a:gd name="connsiteX39" fmla="*/ 4358396 w 6280811"/>
                <a:gd name="connsiteY39" fmla="*/ 4229450 h 5086351"/>
                <a:gd name="connsiteX40" fmla="*/ 4143710 w 6280811"/>
                <a:gd name="connsiteY40" fmla="*/ 4118132 h 5086351"/>
                <a:gd name="connsiteX41" fmla="*/ 3809756 w 6280811"/>
                <a:gd name="connsiteY41" fmla="*/ 3990911 h 5086351"/>
                <a:gd name="connsiteX42" fmla="*/ 3443996 w 6280811"/>
                <a:gd name="connsiteY42" fmla="*/ 3895495 h 5086351"/>
                <a:gd name="connsiteX43" fmla="*/ 3324726 w 6280811"/>
                <a:gd name="connsiteY43" fmla="*/ 3776226 h 5086351"/>
                <a:gd name="connsiteX44" fmla="*/ 3205457 w 6280811"/>
                <a:gd name="connsiteY44" fmla="*/ 3641054 h 5086351"/>
                <a:gd name="connsiteX45" fmla="*/ 2927161 w 6280811"/>
                <a:gd name="connsiteY45" fmla="*/ 3545638 h 5086351"/>
                <a:gd name="connsiteX46" fmla="*/ 2529596 w 6280811"/>
                <a:gd name="connsiteY46" fmla="*/ 3426368 h 5086351"/>
                <a:gd name="connsiteX47" fmla="*/ 2283105 w 6280811"/>
                <a:gd name="connsiteY47" fmla="*/ 3203732 h 5086351"/>
                <a:gd name="connsiteX48" fmla="*/ 2068420 w 6280811"/>
                <a:gd name="connsiteY48" fmla="*/ 3108316 h 5086351"/>
                <a:gd name="connsiteX49" fmla="*/ 1718563 w 6280811"/>
                <a:gd name="connsiteY49" fmla="*/ 3108316 h 5086351"/>
                <a:gd name="connsiteX50" fmla="*/ 1464121 w 6280811"/>
                <a:gd name="connsiteY50" fmla="*/ 2901582 h 5086351"/>
                <a:gd name="connsiteX51" fmla="*/ 1424364 w 6280811"/>
                <a:gd name="connsiteY51" fmla="*/ 2830021 h 5086351"/>
                <a:gd name="connsiteX52" fmla="*/ 1225582 w 6280811"/>
                <a:gd name="connsiteY52" fmla="*/ 2734605 h 5086351"/>
                <a:gd name="connsiteX53" fmla="*/ 963189 w 6280811"/>
                <a:gd name="connsiteY53" fmla="*/ 2543774 h 5086351"/>
                <a:gd name="connsiteX54" fmla="*/ 780309 w 6280811"/>
                <a:gd name="connsiteY54" fmla="*/ 2289332 h 5086351"/>
                <a:gd name="connsiteX55" fmla="*/ 716698 w 6280811"/>
                <a:gd name="connsiteY55" fmla="*/ 2217770 h 5086351"/>
                <a:gd name="connsiteX56" fmla="*/ 541770 w 6280811"/>
                <a:gd name="connsiteY56" fmla="*/ 1947426 h 5086351"/>
                <a:gd name="connsiteX57" fmla="*/ 350938 w 6280811"/>
                <a:gd name="connsiteY57" fmla="*/ 1852010 h 5086351"/>
                <a:gd name="connsiteX58" fmla="*/ 160107 w 6280811"/>
                <a:gd name="connsiteY58" fmla="*/ 1780448 h 5086351"/>
                <a:gd name="connsiteX59" fmla="*/ 152156 w 6280811"/>
                <a:gd name="connsiteY59" fmla="*/ 1653228 h 5086351"/>
                <a:gd name="connsiteX60" fmla="*/ 104448 w 6280811"/>
                <a:gd name="connsiteY60" fmla="*/ 1557812 h 5086351"/>
                <a:gd name="connsiteX61" fmla="*/ 1081 w 6280811"/>
                <a:gd name="connsiteY61" fmla="*/ 1215906 h 5086351"/>
                <a:gd name="connsiteX62" fmla="*/ 152156 w 6280811"/>
                <a:gd name="connsiteY62" fmla="*/ 953513 h 5086351"/>
                <a:gd name="connsiteX0" fmla="*/ 152156 w 6280811"/>
                <a:gd name="connsiteY0" fmla="*/ 950341 h 5083179"/>
                <a:gd name="connsiteX1" fmla="*/ 350938 w 6280811"/>
                <a:gd name="connsiteY1" fmla="*/ 839023 h 5083179"/>
                <a:gd name="connsiteX2" fmla="*/ 748504 w 6280811"/>
                <a:gd name="connsiteY2" fmla="*/ 608435 h 5083179"/>
                <a:gd name="connsiteX3" fmla="*/ 875724 w 6280811"/>
                <a:gd name="connsiteY3" fmla="*/ 306286 h 5083179"/>
                <a:gd name="connsiteX4" fmla="*/ 1034751 w 6280811"/>
                <a:gd name="connsiteY4" fmla="*/ 115455 h 5083179"/>
                <a:gd name="connsiteX5" fmla="*/ 1265338 w 6280811"/>
                <a:gd name="connsiteY5" fmla="*/ 4135 h 5083179"/>
                <a:gd name="connsiteX6" fmla="*/ 1511829 w 6280811"/>
                <a:gd name="connsiteY6" fmla="*/ 27990 h 5083179"/>
                <a:gd name="connsiteX7" fmla="*/ 1702660 w 6280811"/>
                <a:gd name="connsiteY7" fmla="*/ 67746 h 5083179"/>
                <a:gd name="connsiteX8" fmla="*/ 1949150 w 6280811"/>
                <a:gd name="connsiteY8" fmla="*/ 59795 h 5083179"/>
                <a:gd name="connsiteX9" fmla="*/ 2410326 w 6280811"/>
                <a:gd name="connsiteY9" fmla="*/ 131356 h 5083179"/>
                <a:gd name="connsiteX10" fmla="*/ 3117992 w 6280811"/>
                <a:gd name="connsiteY10" fmla="*/ 807217 h 5083179"/>
                <a:gd name="connsiteX11" fmla="*/ 3483752 w 6280811"/>
                <a:gd name="connsiteY11" fmla="*/ 942390 h 5083179"/>
                <a:gd name="connsiteX12" fmla="*/ 3451947 w 6280811"/>
                <a:gd name="connsiteY12" fmla="*/ 1212734 h 5083179"/>
                <a:gd name="connsiteX13" fmla="*/ 3428093 w 6280811"/>
                <a:gd name="connsiteY13" fmla="*/ 1411516 h 5083179"/>
                <a:gd name="connsiteX14" fmla="*/ 3420142 w 6280811"/>
                <a:gd name="connsiteY14" fmla="*/ 1594396 h 5083179"/>
                <a:gd name="connsiteX15" fmla="*/ 3459898 w 6280811"/>
                <a:gd name="connsiteY15" fmla="*/ 1840887 h 5083179"/>
                <a:gd name="connsiteX16" fmla="*/ 3332677 w 6280811"/>
                <a:gd name="connsiteY16" fmla="*/ 1920400 h 5083179"/>
                <a:gd name="connsiteX17" fmla="*/ 3213408 w 6280811"/>
                <a:gd name="connsiteY17" fmla="*/ 2206647 h 5083179"/>
                <a:gd name="connsiteX18" fmla="*/ 3340629 w 6280811"/>
                <a:gd name="connsiteY18" fmla="*/ 2421332 h 5083179"/>
                <a:gd name="connsiteX19" fmla="*/ 3459898 w 6280811"/>
                <a:gd name="connsiteY19" fmla="*/ 2492894 h 5083179"/>
                <a:gd name="connsiteX20" fmla="*/ 3642778 w 6280811"/>
                <a:gd name="connsiteY20" fmla="*/ 2572407 h 5083179"/>
                <a:gd name="connsiteX21" fmla="*/ 3857464 w 6280811"/>
                <a:gd name="connsiteY21" fmla="*/ 2628066 h 5083179"/>
                <a:gd name="connsiteX22" fmla="*/ 4048295 w 6280811"/>
                <a:gd name="connsiteY22" fmla="*/ 2739384 h 5083179"/>
                <a:gd name="connsiteX23" fmla="*/ 4223224 w 6280811"/>
                <a:gd name="connsiteY23" fmla="*/ 2731433 h 5083179"/>
                <a:gd name="connsiteX24" fmla="*/ 4382250 w 6280811"/>
                <a:gd name="connsiteY24" fmla="*/ 2771190 h 5083179"/>
                <a:gd name="connsiteX25" fmla="*/ 4740058 w 6280811"/>
                <a:gd name="connsiteY25" fmla="*/ 2882508 h 5083179"/>
                <a:gd name="connsiteX26" fmla="*/ 4755961 w 6280811"/>
                <a:gd name="connsiteY26" fmla="*/ 3097193 h 5083179"/>
                <a:gd name="connsiteX27" fmla="*/ 5169429 w 6280811"/>
                <a:gd name="connsiteY27" fmla="*/ 3264170 h 5083179"/>
                <a:gd name="connsiteX28" fmla="*/ 5320504 w 6280811"/>
                <a:gd name="connsiteY28" fmla="*/ 3462953 h 5083179"/>
                <a:gd name="connsiteX29" fmla="*/ 5821436 w 6280811"/>
                <a:gd name="connsiteY29" fmla="*/ 3717395 h 5083179"/>
                <a:gd name="connsiteX30" fmla="*/ 6203098 w 6280811"/>
                <a:gd name="connsiteY30" fmla="*/ 4003642 h 5083179"/>
                <a:gd name="connsiteX31" fmla="*/ 6274660 w 6280811"/>
                <a:gd name="connsiteY31" fmla="*/ 4854431 h 5083179"/>
                <a:gd name="connsiteX32" fmla="*/ 6107683 w 6280811"/>
                <a:gd name="connsiteY32" fmla="*/ 5077068 h 5083179"/>
                <a:gd name="connsiteX33" fmla="*/ 5789630 w 6280811"/>
                <a:gd name="connsiteY33" fmla="*/ 5005506 h 5083179"/>
                <a:gd name="connsiteX34" fmla="*/ 5662410 w 6280811"/>
                <a:gd name="connsiteY34" fmla="*/ 4846480 h 5083179"/>
                <a:gd name="connsiteX35" fmla="*/ 5193283 w 6280811"/>
                <a:gd name="connsiteY35" fmla="*/ 4790821 h 5083179"/>
                <a:gd name="connsiteX36" fmla="*/ 4914987 w 6280811"/>
                <a:gd name="connsiteY36" fmla="*/ 4504574 h 5083179"/>
                <a:gd name="connsiteX37" fmla="*/ 4748010 w 6280811"/>
                <a:gd name="connsiteY37" fmla="*/ 4472769 h 5083179"/>
                <a:gd name="connsiteX38" fmla="*/ 4596935 w 6280811"/>
                <a:gd name="connsiteY38" fmla="*/ 4401207 h 5083179"/>
                <a:gd name="connsiteX39" fmla="*/ 4358396 w 6280811"/>
                <a:gd name="connsiteY39" fmla="*/ 4226278 h 5083179"/>
                <a:gd name="connsiteX40" fmla="*/ 4143710 w 6280811"/>
                <a:gd name="connsiteY40" fmla="*/ 4114960 h 5083179"/>
                <a:gd name="connsiteX41" fmla="*/ 3809756 w 6280811"/>
                <a:gd name="connsiteY41" fmla="*/ 3987739 h 5083179"/>
                <a:gd name="connsiteX42" fmla="*/ 3443996 w 6280811"/>
                <a:gd name="connsiteY42" fmla="*/ 3892323 h 5083179"/>
                <a:gd name="connsiteX43" fmla="*/ 3324726 w 6280811"/>
                <a:gd name="connsiteY43" fmla="*/ 3773054 h 5083179"/>
                <a:gd name="connsiteX44" fmla="*/ 3205457 w 6280811"/>
                <a:gd name="connsiteY44" fmla="*/ 3637882 h 5083179"/>
                <a:gd name="connsiteX45" fmla="*/ 2927161 w 6280811"/>
                <a:gd name="connsiteY45" fmla="*/ 3542466 h 5083179"/>
                <a:gd name="connsiteX46" fmla="*/ 2529596 w 6280811"/>
                <a:gd name="connsiteY46" fmla="*/ 3423196 h 5083179"/>
                <a:gd name="connsiteX47" fmla="*/ 2283105 w 6280811"/>
                <a:gd name="connsiteY47" fmla="*/ 3200560 h 5083179"/>
                <a:gd name="connsiteX48" fmla="*/ 2068420 w 6280811"/>
                <a:gd name="connsiteY48" fmla="*/ 3105144 h 5083179"/>
                <a:gd name="connsiteX49" fmla="*/ 1718563 w 6280811"/>
                <a:gd name="connsiteY49" fmla="*/ 3105144 h 5083179"/>
                <a:gd name="connsiteX50" fmla="*/ 1464121 w 6280811"/>
                <a:gd name="connsiteY50" fmla="*/ 2898410 h 5083179"/>
                <a:gd name="connsiteX51" fmla="*/ 1424364 w 6280811"/>
                <a:gd name="connsiteY51" fmla="*/ 2826849 h 5083179"/>
                <a:gd name="connsiteX52" fmla="*/ 1225582 w 6280811"/>
                <a:gd name="connsiteY52" fmla="*/ 2731433 h 5083179"/>
                <a:gd name="connsiteX53" fmla="*/ 963189 w 6280811"/>
                <a:gd name="connsiteY53" fmla="*/ 2540602 h 5083179"/>
                <a:gd name="connsiteX54" fmla="*/ 780309 w 6280811"/>
                <a:gd name="connsiteY54" fmla="*/ 2286160 h 5083179"/>
                <a:gd name="connsiteX55" fmla="*/ 716698 w 6280811"/>
                <a:gd name="connsiteY55" fmla="*/ 2214598 h 5083179"/>
                <a:gd name="connsiteX56" fmla="*/ 541770 w 6280811"/>
                <a:gd name="connsiteY56" fmla="*/ 1944254 h 5083179"/>
                <a:gd name="connsiteX57" fmla="*/ 350938 w 6280811"/>
                <a:gd name="connsiteY57" fmla="*/ 1848838 h 5083179"/>
                <a:gd name="connsiteX58" fmla="*/ 160107 w 6280811"/>
                <a:gd name="connsiteY58" fmla="*/ 1777276 h 5083179"/>
                <a:gd name="connsiteX59" fmla="*/ 152156 w 6280811"/>
                <a:gd name="connsiteY59" fmla="*/ 1650056 h 5083179"/>
                <a:gd name="connsiteX60" fmla="*/ 104448 w 6280811"/>
                <a:gd name="connsiteY60" fmla="*/ 1554640 h 5083179"/>
                <a:gd name="connsiteX61" fmla="*/ 1081 w 6280811"/>
                <a:gd name="connsiteY61" fmla="*/ 1212734 h 5083179"/>
                <a:gd name="connsiteX62" fmla="*/ 152156 w 6280811"/>
                <a:gd name="connsiteY62" fmla="*/ 950341 h 508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280811" h="5083179">
                  <a:moveTo>
                    <a:pt x="152156" y="950341"/>
                  </a:moveTo>
                  <a:cubicBezTo>
                    <a:pt x="210465" y="888056"/>
                    <a:pt x="350938" y="839023"/>
                    <a:pt x="350938" y="839023"/>
                  </a:cubicBezTo>
                  <a:cubicBezTo>
                    <a:pt x="450329" y="782039"/>
                    <a:pt x="661040" y="697225"/>
                    <a:pt x="748504" y="608435"/>
                  </a:cubicBezTo>
                  <a:cubicBezTo>
                    <a:pt x="835968" y="519646"/>
                    <a:pt x="828016" y="388449"/>
                    <a:pt x="875724" y="306286"/>
                  </a:cubicBezTo>
                  <a:cubicBezTo>
                    <a:pt x="923432" y="224123"/>
                    <a:pt x="969816" y="165813"/>
                    <a:pt x="1034751" y="115455"/>
                  </a:cubicBezTo>
                  <a:cubicBezTo>
                    <a:pt x="1099686" y="65097"/>
                    <a:pt x="1185825" y="18712"/>
                    <a:pt x="1265338" y="4135"/>
                  </a:cubicBezTo>
                  <a:cubicBezTo>
                    <a:pt x="1344851" y="-10442"/>
                    <a:pt x="1438942" y="17388"/>
                    <a:pt x="1511829" y="27990"/>
                  </a:cubicBezTo>
                  <a:cubicBezTo>
                    <a:pt x="1584716" y="38592"/>
                    <a:pt x="1629773" y="62445"/>
                    <a:pt x="1702660" y="67746"/>
                  </a:cubicBezTo>
                  <a:cubicBezTo>
                    <a:pt x="1775547" y="73047"/>
                    <a:pt x="1831206" y="49193"/>
                    <a:pt x="1949150" y="59795"/>
                  </a:cubicBezTo>
                  <a:cubicBezTo>
                    <a:pt x="2067094" y="70397"/>
                    <a:pt x="2215519" y="6786"/>
                    <a:pt x="2410326" y="131356"/>
                  </a:cubicBezTo>
                  <a:cubicBezTo>
                    <a:pt x="2605133" y="255926"/>
                    <a:pt x="2939088" y="672045"/>
                    <a:pt x="3117992" y="807217"/>
                  </a:cubicBezTo>
                  <a:cubicBezTo>
                    <a:pt x="3296896" y="942389"/>
                    <a:pt x="3428093" y="874804"/>
                    <a:pt x="3483752" y="942390"/>
                  </a:cubicBezTo>
                  <a:cubicBezTo>
                    <a:pt x="3539411" y="1009976"/>
                    <a:pt x="3461223" y="1134546"/>
                    <a:pt x="3451947" y="1212734"/>
                  </a:cubicBezTo>
                  <a:cubicBezTo>
                    <a:pt x="3442671" y="1290922"/>
                    <a:pt x="3433394" y="1347906"/>
                    <a:pt x="3428093" y="1411516"/>
                  </a:cubicBezTo>
                  <a:cubicBezTo>
                    <a:pt x="3422792" y="1475126"/>
                    <a:pt x="3414841" y="1522834"/>
                    <a:pt x="3420142" y="1594396"/>
                  </a:cubicBezTo>
                  <a:cubicBezTo>
                    <a:pt x="3425443" y="1665958"/>
                    <a:pt x="3474475" y="1786553"/>
                    <a:pt x="3459898" y="1840887"/>
                  </a:cubicBezTo>
                  <a:cubicBezTo>
                    <a:pt x="3445321" y="1895221"/>
                    <a:pt x="3373759" y="1859440"/>
                    <a:pt x="3332677" y="1920400"/>
                  </a:cubicBezTo>
                  <a:cubicBezTo>
                    <a:pt x="3291595" y="1981360"/>
                    <a:pt x="3212083" y="2123158"/>
                    <a:pt x="3213408" y="2206647"/>
                  </a:cubicBezTo>
                  <a:cubicBezTo>
                    <a:pt x="3214733" y="2290136"/>
                    <a:pt x="3299547" y="2373624"/>
                    <a:pt x="3340629" y="2421332"/>
                  </a:cubicBezTo>
                  <a:cubicBezTo>
                    <a:pt x="3381711" y="2469040"/>
                    <a:pt x="3409540" y="2467715"/>
                    <a:pt x="3459898" y="2492894"/>
                  </a:cubicBezTo>
                  <a:cubicBezTo>
                    <a:pt x="3510256" y="2518073"/>
                    <a:pt x="3576517" y="2549878"/>
                    <a:pt x="3642778" y="2572407"/>
                  </a:cubicBezTo>
                  <a:cubicBezTo>
                    <a:pt x="3709039" y="2594936"/>
                    <a:pt x="3789878" y="2600237"/>
                    <a:pt x="3857464" y="2628066"/>
                  </a:cubicBezTo>
                  <a:cubicBezTo>
                    <a:pt x="3925050" y="2655895"/>
                    <a:pt x="3987335" y="2722156"/>
                    <a:pt x="4048295" y="2739384"/>
                  </a:cubicBezTo>
                  <a:cubicBezTo>
                    <a:pt x="4109255" y="2756612"/>
                    <a:pt x="4167565" y="2726132"/>
                    <a:pt x="4223224" y="2731433"/>
                  </a:cubicBezTo>
                  <a:cubicBezTo>
                    <a:pt x="4278883" y="2736734"/>
                    <a:pt x="4296111" y="2746011"/>
                    <a:pt x="4382250" y="2771190"/>
                  </a:cubicBezTo>
                  <a:cubicBezTo>
                    <a:pt x="4468389" y="2796369"/>
                    <a:pt x="4677773" y="2828174"/>
                    <a:pt x="4740058" y="2882508"/>
                  </a:cubicBezTo>
                  <a:cubicBezTo>
                    <a:pt x="4802343" y="2936842"/>
                    <a:pt x="4684399" y="3033583"/>
                    <a:pt x="4755961" y="3097193"/>
                  </a:cubicBezTo>
                  <a:cubicBezTo>
                    <a:pt x="4827523" y="3160803"/>
                    <a:pt x="5075339" y="3203210"/>
                    <a:pt x="5169429" y="3264170"/>
                  </a:cubicBezTo>
                  <a:cubicBezTo>
                    <a:pt x="5263520" y="3325130"/>
                    <a:pt x="5211836" y="3387416"/>
                    <a:pt x="5320504" y="3462953"/>
                  </a:cubicBezTo>
                  <a:cubicBezTo>
                    <a:pt x="5429172" y="3538491"/>
                    <a:pt x="5674337" y="3627280"/>
                    <a:pt x="5821436" y="3717395"/>
                  </a:cubicBezTo>
                  <a:cubicBezTo>
                    <a:pt x="5968535" y="3807510"/>
                    <a:pt x="6127561" y="3814136"/>
                    <a:pt x="6203098" y="4003642"/>
                  </a:cubicBezTo>
                  <a:cubicBezTo>
                    <a:pt x="6278635" y="4193148"/>
                    <a:pt x="6290563" y="4675527"/>
                    <a:pt x="6274660" y="4854431"/>
                  </a:cubicBezTo>
                  <a:cubicBezTo>
                    <a:pt x="6258758" y="5033335"/>
                    <a:pt x="6188521" y="5051889"/>
                    <a:pt x="6107683" y="5077068"/>
                  </a:cubicBezTo>
                  <a:cubicBezTo>
                    <a:pt x="6026845" y="5102247"/>
                    <a:pt x="5863842" y="5043937"/>
                    <a:pt x="5789630" y="5005506"/>
                  </a:cubicBezTo>
                  <a:cubicBezTo>
                    <a:pt x="5715418" y="4967075"/>
                    <a:pt x="5761801" y="4882261"/>
                    <a:pt x="5662410" y="4846480"/>
                  </a:cubicBezTo>
                  <a:cubicBezTo>
                    <a:pt x="5563019" y="4810699"/>
                    <a:pt x="5317854" y="4847805"/>
                    <a:pt x="5193283" y="4790821"/>
                  </a:cubicBezTo>
                  <a:cubicBezTo>
                    <a:pt x="5068712" y="4733837"/>
                    <a:pt x="4989199" y="4557583"/>
                    <a:pt x="4914987" y="4504574"/>
                  </a:cubicBezTo>
                  <a:cubicBezTo>
                    <a:pt x="4840775" y="4451565"/>
                    <a:pt x="4801019" y="4489997"/>
                    <a:pt x="4748010" y="4472769"/>
                  </a:cubicBezTo>
                  <a:cubicBezTo>
                    <a:pt x="4695001" y="4455541"/>
                    <a:pt x="4661871" y="4442289"/>
                    <a:pt x="4596935" y="4401207"/>
                  </a:cubicBezTo>
                  <a:cubicBezTo>
                    <a:pt x="4531999" y="4360125"/>
                    <a:pt x="4433933" y="4273986"/>
                    <a:pt x="4358396" y="4226278"/>
                  </a:cubicBezTo>
                  <a:cubicBezTo>
                    <a:pt x="4282859" y="4178570"/>
                    <a:pt x="4235150" y="4154717"/>
                    <a:pt x="4143710" y="4114960"/>
                  </a:cubicBezTo>
                  <a:cubicBezTo>
                    <a:pt x="4052270" y="4075204"/>
                    <a:pt x="3926375" y="4024845"/>
                    <a:pt x="3809756" y="3987739"/>
                  </a:cubicBezTo>
                  <a:cubicBezTo>
                    <a:pt x="3693137" y="3950633"/>
                    <a:pt x="3524834" y="3928104"/>
                    <a:pt x="3443996" y="3892323"/>
                  </a:cubicBezTo>
                  <a:cubicBezTo>
                    <a:pt x="3363158" y="3856542"/>
                    <a:pt x="3364482" y="3815461"/>
                    <a:pt x="3324726" y="3773054"/>
                  </a:cubicBezTo>
                  <a:cubicBezTo>
                    <a:pt x="3284970" y="3730647"/>
                    <a:pt x="3271718" y="3676313"/>
                    <a:pt x="3205457" y="3637882"/>
                  </a:cubicBezTo>
                  <a:cubicBezTo>
                    <a:pt x="3139196" y="3599451"/>
                    <a:pt x="3039805" y="3578247"/>
                    <a:pt x="2927161" y="3542466"/>
                  </a:cubicBezTo>
                  <a:cubicBezTo>
                    <a:pt x="2814518" y="3506685"/>
                    <a:pt x="2636939" y="3480180"/>
                    <a:pt x="2529596" y="3423196"/>
                  </a:cubicBezTo>
                  <a:cubicBezTo>
                    <a:pt x="2422253" y="3366212"/>
                    <a:pt x="2359968" y="3253569"/>
                    <a:pt x="2283105" y="3200560"/>
                  </a:cubicBezTo>
                  <a:cubicBezTo>
                    <a:pt x="2206242" y="3147551"/>
                    <a:pt x="2162510" y="3121047"/>
                    <a:pt x="2068420" y="3105144"/>
                  </a:cubicBezTo>
                  <a:cubicBezTo>
                    <a:pt x="1974330" y="3089241"/>
                    <a:pt x="1819279" y="3139600"/>
                    <a:pt x="1718563" y="3105144"/>
                  </a:cubicBezTo>
                  <a:cubicBezTo>
                    <a:pt x="1617847" y="3070688"/>
                    <a:pt x="1513154" y="2944792"/>
                    <a:pt x="1464121" y="2898410"/>
                  </a:cubicBezTo>
                  <a:cubicBezTo>
                    <a:pt x="1415088" y="2852028"/>
                    <a:pt x="1464121" y="2854679"/>
                    <a:pt x="1424364" y="2826849"/>
                  </a:cubicBezTo>
                  <a:cubicBezTo>
                    <a:pt x="1384608" y="2799020"/>
                    <a:pt x="1302444" y="2779141"/>
                    <a:pt x="1225582" y="2731433"/>
                  </a:cubicBezTo>
                  <a:cubicBezTo>
                    <a:pt x="1148720" y="2683725"/>
                    <a:pt x="1037401" y="2614814"/>
                    <a:pt x="963189" y="2540602"/>
                  </a:cubicBezTo>
                  <a:cubicBezTo>
                    <a:pt x="888977" y="2466390"/>
                    <a:pt x="821391" y="2340494"/>
                    <a:pt x="780309" y="2286160"/>
                  </a:cubicBezTo>
                  <a:cubicBezTo>
                    <a:pt x="739227" y="2231826"/>
                    <a:pt x="756455" y="2271582"/>
                    <a:pt x="716698" y="2214598"/>
                  </a:cubicBezTo>
                  <a:cubicBezTo>
                    <a:pt x="676942" y="2157614"/>
                    <a:pt x="602730" y="2005214"/>
                    <a:pt x="541770" y="1944254"/>
                  </a:cubicBezTo>
                  <a:cubicBezTo>
                    <a:pt x="480810" y="1883294"/>
                    <a:pt x="414549" y="1876668"/>
                    <a:pt x="350938" y="1848838"/>
                  </a:cubicBezTo>
                  <a:cubicBezTo>
                    <a:pt x="287328" y="1821008"/>
                    <a:pt x="193237" y="1810406"/>
                    <a:pt x="160107" y="1777276"/>
                  </a:cubicBezTo>
                  <a:cubicBezTo>
                    <a:pt x="126977" y="1744146"/>
                    <a:pt x="161432" y="1687162"/>
                    <a:pt x="152156" y="1650056"/>
                  </a:cubicBezTo>
                  <a:cubicBezTo>
                    <a:pt x="142880" y="1612950"/>
                    <a:pt x="129627" y="1627527"/>
                    <a:pt x="104448" y="1554640"/>
                  </a:cubicBezTo>
                  <a:cubicBezTo>
                    <a:pt x="79269" y="1481753"/>
                    <a:pt x="-10846" y="1314776"/>
                    <a:pt x="1081" y="1212734"/>
                  </a:cubicBezTo>
                  <a:cubicBezTo>
                    <a:pt x="13008" y="1110692"/>
                    <a:pt x="93847" y="1012626"/>
                    <a:pt x="152156" y="950341"/>
                  </a:cubicBezTo>
                  <a:close/>
                </a:path>
              </a:pathLst>
            </a:custGeom>
            <a:pattFill prst="divot">
              <a:fgClr>
                <a:srgbClr val="FFFF00"/>
              </a:fgClr>
              <a:bgClr>
                <a:srgbClr val="004C7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48" name="Freeform 2047"/>
            <p:cNvSpPr/>
            <p:nvPr/>
          </p:nvSpPr>
          <p:spPr>
            <a:xfrm>
              <a:off x="1036474" y="2120716"/>
              <a:ext cx="5685742" cy="4383619"/>
            </a:xfrm>
            <a:custGeom>
              <a:avLst/>
              <a:gdLst>
                <a:gd name="connsiteX0" fmla="*/ 801786 w 5685742"/>
                <a:gd name="connsiteY0" fmla="*/ 383115 h 4383619"/>
                <a:gd name="connsiteX1" fmla="*/ 1103936 w 5685742"/>
                <a:gd name="connsiteY1" fmla="*/ 168430 h 4383619"/>
                <a:gd name="connsiteX2" fmla="*/ 1294767 w 5685742"/>
                <a:gd name="connsiteY2" fmla="*/ 57111 h 4383619"/>
                <a:gd name="connsiteX3" fmla="*/ 1557160 w 5685742"/>
                <a:gd name="connsiteY3" fmla="*/ 1452 h 4383619"/>
                <a:gd name="connsiteX4" fmla="*/ 1867261 w 5685742"/>
                <a:gd name="connsiteY4" fmla="*/ 112771 h 4383619"/>
                <a:gd name="connsiteX5" fmla="*/ 2193265 w 5685742"/>
                <a:gd name="connsiteY5" fmla="*/ 311553 h 4383619"/>
                <a:gd name="connsiteX6" fmla="*/ 2360242 w 5685742"/>
                <a:gd name="connsiteY6" fmla="*/ 597800 h 4383619"/>
                <a:gd name="connsiteX7" fmla="*/ 2471560 w 5685742"/>
                <a:gd name="connsiteY7" fmla="*/ 915852 h 4383619"/>
                <a:gd name="connsiteX8" fmla="*/ 2574927 w 5685742"/>
                <a:gd name="connsiteY8" fmla="*/ 1249807 h 4383619"/>
                <a:gd name="connsiteX9" fmla="*/ 2479512 w 5685742"/>
                <a:gd name="connsiteY9" fmla="*/ 1806398 h 4383619"/>
                <a:gd name="connsiteX10" fmla="*/ 2455658 w 5685742"/>
                <a:gd name="connsiteY10" fmla="*/ 1981327 h 4383619"/>
                <a:gd name="connsiteX11" fmla="*/ 2503366 w 5685742"/>
                <a:gd name="connsiteY11" fmla="*/ 2180110 h 4383619"/>
                <a:gd name="connsiteX12" fmla="*/ 2765759 w 5685742"/>
                <a:gd name="connsiteY12" fmla="*/ 2378892 h 4383619"/>
                <a:gd name="connsiteX13" fmla="*/ 3115616 w 5685742"/>
                <a:gd name="connsiteY13" fmla="*/ 2482259 h 4383619"/>
                <a:gd name="connsiteX14" fmla="*/ 3878941 w 5685742"/>
                <a:gd name="connsiteY14" fmla="*/ 2887776 h 4383619"/>
                <a:gd name="connsiteX15" fmla="*/ 4618413 w 5685742"/>
                <a:gd name="connsiteY15" fmla="*/ 3205828 h 4383619"/>
                <a:gd name="connsiteX16" fmla="*/ 4833098 w 5685742"/>
                <a:gd name="connsiteY16" fmla="*/ 3539783 h 4383619"/>
                <a:gd name="connsiteX17" fmla="*/ 5087539 w 5685742"/>
                <a:gd name="connsiteY17" fmla="*/ 3706760 h 4383619"/>
                <a:gd name="connsiteX18" fmla="*/ 5206809 w 5685742"/>
                <a:gd name="connsiteY18" fmla="*/ 3961202 h 4383619"/>
                <a:gd name="connsiteX19" fmla="*/ 5604374 w 5685742"/>
                <a:gd name="connsiteY19" fmla="*/ 4191790 h 4383619"/>
                <a:gd name="connsiteX20" fmla="*/ 5667985 w 5685742"/>
                <a:gd name="connsiteY20" fmla="*/ 4366718 h 4383619"/>
                <a:gd name="connsiteX21" fmla="*/ 5373786 w 5685742"/>
                <a:gd name="connsiteY21" fmla="*/ 4358767 h 4383619"/>
                <a:gd name="connsiteX22" fmla="*/ 5119345 w 5685742"/>
                <a:gd name="connsiteY22" fmla="*/ 4207692 h 4383619"/>
                <a:gd name="connsiteX23" fmla="*/ 4856952 w 5685742"/>
                <a:gd name="connsiteY23" fmla="*/ 4064569 h 4383619"/>
                <a:gd name="connsiteX24" fmla="*/ 4642266 w 5685742"/>
                <a:gd name="connsiteY24" fmla="*/ 3905543 h 4383619"/>
                <a:gd name="connsiteX25" fmla="*/ 4475289 w 5685742"/>
                <a:gd name="connsiteY25" fmla="*/ 3849884 h 4383619"/>
                <a:gd name="connsiteX26" fmla="*/ 4165188 w 5685742"/>
                <a:gd name="connsiteY26" fmla="*/ 3667004 h 4383619"/>
                <a:gd name="connsiteX27" fmla="*/ 3934600 w 5685742"/>
                <a:gd name="connsiteY27" fmla="*/ 3444367 h 4383619"/>
                <a:gd name="connsiteX28" fmla="*/ 3592694 w 5685742"/>
                <a:gd name="connsiteY28" fmla="*/ 3269438 h 4383619"/>
                <a:gd name="connsiteX29" fmla="*/ 3362106 w 5685742"/>
                <a:gd name="connsiteY29" fmla="*/ 3110412 h 4383619"/>
                <a:gd name="connsiteX30" fmla="*/ 2980444 w 5685742"/>
                <a:gd name="connsiteY30" fmla="*/ 2855971 h 4383619"/>
                <a:gd name="connsiteX31" fmla="*/ 2614684 w 5685742"/>
                <a:gd name="connsiteY31" fmla="*/ 2633334 h 4383619"/>
                <a:gd name="connsiteX32" fmla="*/ 2407950 w 5685742"/>
                <a:gd name="connsiteY32" fmla="*/ 2545870 h 4383619"/>
                <a:gd name="connsiteX33" fmla="*/ 2153508 w 5685742"/>
                <a:gd name="connsiteY33" fmla="*/ 2490211 h 4383619"/>
                <a:gd name="connsiteX34" fmla="*/ 2010385 w 5685742"/>
                <a:gd name="connsiteY34" fmla="*/ 2418649 h 4383619"/>
                <a:gd name="connsiteX35" fmla="*/ 1692333 w 5685742"/>
                <a:gd name="connsiteY35" fmla="*/ 2203964 h 4383619"/>
                <a:gd name="connsiteX36" fmla="*/ 1414037 w 5685742"/>
                <a:gd name="connsiteY36" fmla="*/ 2084694 h 4383619"/>
                <a:gd name="connsiteX37" fmla="*/ 1231157 w 5685742"/>
                <a:gd name="connsiteY37" fmla="*/ 1925668 h 4383619"/>
                <a:gd name="connsiteX38" fmla="*/ 1032374 w 5685742"/>
                <a:gd name="connsiteY38" fmla="*/ 1774593 h 4383619"/>
                <a:gd name="connsiteX39" fmla="*/ 921056 w 5685742"/>
                <a:gd name="connsiteY39" fmla="*/ 1726885 h 4383619"/>
                <a:gd name="connsiteX40" fmla="*/ 316757 w 5685742"/>
                <a:gd name="connsiteY40" fmla="*/ 1210051 h 4383619"/>
                <a:gd name="connsiteX41" fmla="*/ 221341 w 5685742"/>
                <a:gd name="connsiteY41" fmla="*/ 995365 h 4383619"/>
                <a:gd name="connsiteX42" fmla="*/ 6656 w 5685742"/>
                <a:gd name="connsiteY42" fmla="*/ 836339 h 4383619"/>
                <a:gd name="connsiteX43" fmla="*/ 499637 w 5685742"/>
                <a:gd name="connsiteY43" fmla="*/ 375164 h 4383619"/>
                <a:gd name="connsiteX44" fmla="*/ 801786 w 5685742"/>
                <a:gd name="connsiteY44" fmla="*/ 383115 h 438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85742" h="4383619">
                  <a:moveTo>
                    <a:pt x="801786" y="383115"/>
                  </a:moveTo>
                  <a:cubicBezTo>
                    <a:pt x="902502" y="348659"/>
                    <a:pt x="1021773" y="222764"/>
                    <a:pt x="1103936" y="168430"/>
                  </a:cubicBezTo>
                  <a:cubicBezTo>
                    <a:pt x="1186100" y="114096"/>
                    <a:pt x="1219230" y="84941"/>
                    <a:pt x="1294767" y="57111"/>
                  </a:cubicBezTo>
                  <a:cubicBezTo>
                    <a:pt x="1370304" y="29281"/>
                    <a:pt x="1461744" y="-7825"/>
                    <a:pt x="1557160" y="1452"/>
                  </a:cubicBezTo>
                  <a:cubicBezTo>
                    <a:pt x="1652576" y="10729"/>
                    <a:pt x="1761244" y="61088"/>
                    <a:pt x="1867261" y="112771"/>
                  </a:cubicBezTo>
                  <a:cubicBezTo>
                    <a:pt x="1973278" y="164454"/>
                    <a:pt x="2111101" y="230715"/>
                    <a:pt x="2193265" y="311553"/>
                  </a:cubicBezTo>
                  <a:cubicBezTo>
                    <a:pt x="2275429" y="392391"/>
                    <a:pt x="2313860" y="497084"/>
                    <a:pt x="2360242" y="597800"/>
                  </a:cubicBezTo>
                  <a:cubicBezTo>
                    <a:pt x="2406624" y="698516"/>
                    <a:pt x="2435779" y="807184"/>
                    <a:pt x="2471560" y="915852"/>
                  </a:cubicBezTo>
                  <a:cubicBezTo>
                    <a:pt x="2507341" y="1024520"/>
                    <a:pt x="2573602" y="1101383"/>
                    <a:pt x="2574927" y="1249807"/>
                  </a:cubicBezTo>
                  <a:cubicBezTo>
                    <a:pt x="2576252" y="1398231"/>
                    <a:pt x="2499390" y="1684478"/>
                    <a:pt x="2479512" y="1806398"/>
                  </a:cubicBezTo>
                  <a:cubicBezTo>
                    <a:pt x="2459634" y="1928318"/>
                    <a:pt x="2451682" y="1919042"/>
                    <a:pt x="2455658" y="1981327"/>
                  </a:cubicBezTo>
                  <a:cubicBezTo>
                    <a:pt x="2459634" y="2043612"/>
                    <a:pt x="2451683" y="2113849"/>
                    <a:pt x="2503366" y="2180110"/>
                  </a:cubicBezTo>
                  <a:cubicBezTo>
                    <a:pt x="2555049" y="2246371"/>
                    <a:pt x="2663717" y="2328534"/>
                    <a:pt x="2765759" y="2378892"/>
                  </a:cubicBezTo>
                  <a:cubicBezTo>
                    <a:pt x="2867801" y="2429250"/>
                    <a:pt x="2930086" y="2397445"/>
                    <a:pt x="3115616" y="2482259"/>
                  </a:cubicBezTo>
                  <a:cubicBezTo>
                    <a:pt x="3301146" y="2567073"/>
                    <a:pt x="3628475" y="2767181"/>
                    <a:pt x="3878941" y="2887776"/>
                  </a:cubicBezTo>
                  <a:cubicBezTo>
                    <a:pt x="4129407" y="3008371"/>
                    <a:pt x="4459387" y="3097160"/>
                    <a:pt x="4618413" y="3205828"/>
                  </a:cubicBezTo>
                  <a:cubicBezTo>
                    <a:pt x="4777439" y="3314496"/>
                    <a:pt x="4754910" y="3456294"/>
                    <a:pt x="4833098" y="3539783"/>
                  </a:cubicBezTo>
                  <a:cubicBezTo>
                    <a:pt x="4911286" y="3623272"/>
                    <a:pt x="5025254" y="3636524"/>
                    <a:pt x="5087539" y="3706760"/>
                  </a:cubicBezTo>
                  <a:cubicBezTo>
                    <a:pt x="5149824" y="3776996"/>
                    <a:pt x="5120670" y="3880364"/>
                    <a:pt x="5206809" y="3961202"/>
                  </a:cubicBezTo>
                  <a:cubicBezTo>
                    <a:pt x="5292948" y="4042040"/>
                    <a:pt x="5527511" y="4124204"/>
                    <a:pt x="5604374" y="4191790"/>
                  </a:cubicBezTo>
                  <a:cubicBezTo>
                    <a:pt x="5681237" y="4259376"/>
                    <a:pt x="5706416" y="4338889"/>
                    <a:pt x="5667985" y="4366718"/>
                  </a:cubicBezTo>
                  <a:cubicBezTo>
                    <a:pt x="5629554" y="4394547"/>
                    <a:pt x="5465226" y="4385271"/>
                    <a:pt x="5373786" y="4358767"/>
                  </a:cubicBezTo>
                  <a:cubicBezTo>
                    <a:pt x="5282346" y="4332263"/>
                    <a:pt x="5205484" y="4256725"/>
                    <a:pt x="5119345" y="4207692"/>
                  </a:cubicBezTo>
                  <a:cubicBezTo>
                    <a:pt x="5033206" y="4158659"/>
                    <a:pt x="4936465" y="4114927"/>
                    <a:pt x="4856952" y="4064569"/>
                  </a:cubicBezTo>
                  <a:cubicBezTo>
                    <a:pt x="4777439" y="4014211"/>
                    <a:pt x="4705876" y="3941324"/>
                    <a:pt x="4642266" y="3905543"/>
                  </a:cubicBezTo>
                  <a:cubicBezTo>
                    <a:pt x="4578656" y="3869762"/>
                    <a:pt x="4554802" y="3889640"/>
                    <a:pt x="4475289" y="3849884"/>
                  </a:cubicBezTo>
                  <a:cubicBezTo>
                    <a:pt x="4395776" y="3810128"/>
                    <a:pt x="4255303" y="3734590"/>
                    <a:pt x="4165188" y="3667004"/>
                  </a:cubicBezTo>
                  <a:cubicBezTo>
                    <a:pt x="4075073" y="3599418"/>
                    <a:pt x="4030016" y="3510628"/>
                    <a:pt x="3934600" y="3444367"/>
                  </a:cubicBezTo>
                  <a:cubicBezTo>
                    <a:pt x="3839184" y="3378106"/>
                    <a:pt x="3688110" y="3325097"/>
                    <a:pt x="3592694" y="3269438"/>
                  </a:cubicBezTo>
                  <a:cubicBezTo>
                    <a:pt x="3497278" y="3213779"/>
                    <a:pt x="3362106" y="3110412"/>
                    <a:pt x="3362106" y="3110412"/>
                  </a:cubicBezTo>
                  <a:cubicBezTo>
                    <a:pt x="3260064" y="3041501"/>
                    <a:pt x="3105014" y="2935484"/>
                    <a:pt x="2980444" y="2855971"/>
                  </a:cubicBezTo>
                  <a:cubicBezTo>
                    <a:pt x="2855874" y="2776458"/>
                    <a:pt x="2710100" y="2685017"/>
                    <a:pt x="2614684" y="2633334"/>
                  </a:cubicBezTo>
                  <a:cubicBezTo>
                    <a:pt x="2519268" y="2581651"/>
                    <a:pt x="2484813" y="2569724"/>
                    <a:pt x="2407950" y="2545870"/>
                  </a:cubicBezTo>
                  <a:cubicBezTo>
                    <a:pt x="2331087" y="2522016"/>
                    <a:pt x="2219769" y="2511414"/>
                    <a:pt x="2153508" y="2490211"/>
                  </a:cubicBezTo>
                  <a:cubicBezTo>
                    <a:pt x="2087247" y="2469008"/>
                    <a:pt x="2087247" y="2466357"/>
                    <a:pt x="2010385" y="2418649"/>
                  </a:cubicBezTo>
                  <a:cubicBezTo>
                    <a:pt x="1933523" y="2370941"/>
                    <a:pt x="1791724" y="2259623"/>
                    <a:pt x="1692333" y="2203964"/>
                  </a:cubicBezTo>
                  <a:cubicBezTo>
                    <a:pt x="1592942" y="2148305"/>
                    <a:pt x="1490900" y="2131077"/>
                    <a:pt x="1414037" y="2084694"/>
                  </a:cubicBezTo>
                  <a:cubicBezTo>
                    <a:pt x="1337174" y="2038311"/>
                    <a:pt x="1294767" y="1977351"/>
                    <a:pt x="1231157" y="1925668"/>
                  </a:cubicBezTo>
                  <a:cubicBezTo>
                    <a:pt x="1167547" y="1873985"/>
                    <a:pt x="1084057" y="1807723"/>
                    <a:pt x="1032374" y="1774593"/>
                  </a:cubicBezTo>
                  <a:cubicBezTo>
                    <a:pt x="980691" y="1741463"/>
                    <a:pt x="1040325" y="1820975"/>
                    <a:pt x="921056" y="1726885"/>
                  </a:cubicBezTo>
                  <a:cubicBezTo>
                    <a:pt x="801787" y="1632795"/>
                    <a:pt x="433376" y="1331971"/>
                    <a:pt x="316757" y="1210051"/>
                  </a:cubicBezTo>
                  <a:cubicBezTo>
                    <a:pt x="200138" y="1088131"/>
                    <a:pt x="273025" y="1057650"/>
                    <a:pt x="221341" y="995365"/>
                  </a:cubicBezTo>
                  <a:cubicBezTo>
                    <a:pt x="169657" y="933080"/>
                    <a:pt x="-39727" y="939706"/>
                    <a:pt x="6656" y="836339"/>
                  </a:cubicBezTo>
                  <a:cubicBezTo>
                    <a:pt x="53039" y="732972"/>
                    <a:pt x="361814" y="452027"/>
                    <a:pt x="499637" y="375164"/>
                  </a:cubicBezTo>
                  <a:cubicBezTo>
                    <a:pt x="637460" y="298301"/>
                    <a:pt x="701070" y="417571"/>
                    <a:pt x="801786" y="383115"/>
                  </a:cubicBezTo>
                  <a:close/>
                </a:path>
              </a:pathLst>
            </a:custGeom>
            <a:solidFill>
              <a:srgbClr val="004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94951" y="1796104"/>
              <a:ext cx="1015275" cy="770256"/>
            </a:xfrm>
            <a:custGeom>
              <a:avLst/>
              <a:gdLst>
                <a:gd name="connsiteX0" fmla="*/ 99616 w 1015275"/>
                <a:gd name="connsiteY0" fmla="*/ 39817 h 770256"/>
                <a:gd name="connsiteX1" fmla="*/ 258642 w 1015275"/>
                <a:gd name="connsiteY1" fmla="*/ 8012 h 770256"/>
                <a:gd name="connsiteX2" fmla="*/ 401765 w 1015275"/>
                <a:gd name="connsiteY2" fmla="*/ 95477 h 770256"/>
                <a:gd name="connsiteX3" fmla="*/ 727769 w 1015275"/>
                <a:gd name="connsiteY3" fmla="*/ 61 h 770256"/>
                <a:gd name="connsiteX4" fmla="*/ 902697 w 1015275"/>
                <a:gd name="connsiteY4" fmla="*/ 87525 h 770256"/>
                <a:gd name="connsiteX5" fmla="*/ 1014016 w 1015275"/>
                <a:gd name="connsiteY5" fmla="*/ 413529 h 770256"/>
                <a:gd name="connsiteX6" fmla="*/ 831136 w 1015275"/>
                <a:gd name="connsiteY6" fmla="*/ 644117 h 770256"/>
                <a:gd name="connsiteX7" fmla="*/ 608499 w 1015275"/>
                <a:gd name="connsiteY7" fmla="*/ 763386 h 770256"/>
                <a:gd name="connsiteX8" fmla="*/ 330203 w 1015275"/>
                <a:gd name="connsiteY8" fmla="*/ 739532 h 770256"/>
                <a:gd name="connsiteX9" fmla="*/ 67810 w 1015275"/>
                <a:gd name="connsiteY9" fmla="*/ 604360 h 770256"/>
                <a:gd name="connsiteX10" fmla="*/ 83713 w 1015275"/>
                <a:gd name="connsiteY10" fmla="*/ 437383 h 770256"/>
                <a:gd name="connsiteX11" fmla="*/ 20102 w 1015275"/>
                <a:gd name="connsiteY11" fmla="*/ 278357 h 770256"/>
                <a:gd name="connsiteX12" fmla="*/ 20102 w 1015275"/>
                <a:gd name="connsiteY12" fmla="*/ 206795 h 770256"/>
                <a:gd name="connsiteX13" fmla="*/ 4200 w 1015275"/>
                <a:gd name="connsiteY13" fmla="*/ 135233 h 770256"/>
                <a:gd name="connsiteX14" fmla="*/ 99616 w 1015275"/>
                <a:gd name="connsiteY14" fmla="*/ 39817 h 7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5275" h="770256">
                  <a:moveTo>
                    <a:pt x="99616" y="39817"/>
                  </a:moveTo>
                  <a:cubicBezTo>
                    <a:pt x="142023" y="18614"/>
                    <a:pt x="208284" y="-1265"/>
                    <a:pt x="258642" y="8012"/>
                  </a:cubicBezTo>
                  <a:cubicBezTo>
                    <a:pt x="309000" y="17289"/>
                    <a:pt x="323577" y="96802"/>
                    <a:pt x="401765" y="95477"/>
                  </a:cubicBezTo>
                  <a:cubicBezTo>
                    <a:pt x="479953" y="94152"/>
                    <a:pt x="644280" y="1386"/>
                    <a:pt x="727769" y="61"/>
                  </a:cubicBezTo>
                  <a:cubicBezTo>
                    <a:pt x="811258" y="-1264"/>
                    <a:pt x="854989" y="18614"/>
                    <a:pt x="902697" y="87525"/>
                  </a:cubicBezTo>
                  <a:cubicBezTo>
                    <a:pt x="950405" y="156436"/>
                    <a:pt x="1025943" y="320764"/>
                    <a:pt x="1014016" y="413529"/>
                  </a:cubicBezTo>
                  <a:cubicBezTo>
                    <a:pt x="1002089" y="506294"/>
                    <a:pt x="898722" y="585807"/>
                    <a:pt x="831136" y="644117"/>
                  </a:cubicBezTo>
                  <a:cubicBezTo>
                    <a:pt x="763550" y="702427"/>
                    <a:pt x="691988" y="747484"/>
                    <a:pt x="608499" y="763386"/>
                  </a:cubicBezTo>
                  <a:cubicBezTo>
                    <a:pt x="525010" y="779288"/>
                    <a:pt x="420318" y="766036"/>
                    <a:pt x="330203" y="739532"/>
                  </a:cubicBezTo>
                  <a:cubicBezTo>
                    <a:pt x="240088" y="713028"/>
                    <a:pt x="108892" y="654718"/>
                    <a:pt x="67810" y="604360"/>
                  </a:cubicBezTo>
                  <a:cubicBezTo>
                    <a:pt x="26728" y="554002"/>
                    <a:pt x="91664" y="491717"/>
                    <a:pt x="83713" y="437383"/>
                  </a:cubicBezTo>
                  <a:cubicBezTo>
                    <a:pt x="75762" y="383049"/>
                    <a:pt x="30704" y="316788"/>
                    <a:pt x="20102" y="278357"/>
                  </a:cubicBezTo>
                  <a:cubicBezTo>
                    <a:pt x="9500" y="239926"/>
                    <a:pt x="22752" y="230649"/>
                    <a:pt x="20102" y="206795"/>
                  </a:cubicBezTo>
                  <a:cubicBezTo>
                    <a:pt x="17452" y="182941"/>
                    <a:pt x="-10377" y="163063"/>
                    <a:pt x="4200" y="135233"/>
                  </a:cubicBezTo>
                  <a:cubicBezTo>
                    <a:pt x="18777" y="107403"/>
                    <a:pt x="57209" y="61020"/>
                    <a:pt x="99616" y="3981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7842" y="2372151"/>
              <a:ext cx="1204720" cy="936487"/>
            </a:xfrm>
            <a:custGeom>
              <a:avLst/>
              <a:gdLst>
                <a:gd name="connsiteX0" fmla="*/ 846464 w 1204720"/>
                <a:gd name="connsiteY0" fmla="*/ 664417 h 936487"/>
                <a:gd name="connsiteX1" fmla="*/ 910074 w 1204720"/>
                <a:gd name="connsiteY1" fmla="*/ 767784 h 936487"/>
                <a:gd name="connsiteX2" fmla="*/ 1005490 w 1204720"/>
                <a:gd name="connsiteY2" fmla="*/ 648515 h 936487"/>
                <a:gd name="connsiteX3" fmla="*/ 1092954 w 1204720"/>
                <a:gd name="connsiteY3" fmla="*/ 672369 h 936487"/>
                <a:gd name="connsiteX4" fmla="*/ 1204272 w 1204720"/>
                <a:gd name="connsiteY4" fmla="*/ 561050 h 936487"/>
                <a:gd name="connsiteX5" fmla="*/ 1132711 w 1204720"/>
                <a:gd name="connsiteY5" fmla="*/ 354316 h 936487"/>
                <a:gd name="connsiteX6" fmla="*/ 1148613 w 1204720"/>
                <a:gd name="connsiteY6" fmla="*/ 115777 h 936487"/>
                <a:gd name="connsiteX7" fmla="*/ 536363 w 1204720"/>
                <a:gd name="connsiteY7" fmla="*/ 4459 h 936487"/>
                <a:gd name="connsiteX8" fmla="*/ 305775 w 1204720"/>
                <a:gd name="connsiteY8" fmla="*/ 258901 h 936487"/>
                <a:gd name="connsiteX9" fmla="*/ 59285 w 1204720"/>
                <a:gd name="connsiteY9" fmla="*/ 616710 h 936487"/>
                <a:gd name="connsiteX10" fmla="*/ 3625 w 1204720"/>
                <a:gd name="connsiteY10" fmla="*/ 910908 h 936487"/>
                <a:gd name="connsiteX11" fmla="*/ 130846 w 1204720"/>
                <a:gd name="connsiteY11" fmla="*/ 887054 h 936487"/>
                <a:gd name="connsiteX12" fmla="*/ 401191 w 1204720"/>
                <a:gd name="connsiteY12" fmla="*/ 608758 h 936487"/>
                <a:gd name="connsiteX13" fmla="*/ 504558 w 1204720"/>
                <a:gd name="connsiteY13" fmla="*/ 370219 h 936487"/>
                <a:gd name="connsiteX14" fmla="*/ 735145 w 1204720"/>
                <a:gd name="connsiteY14" fmla="*/ 322511 h 936487"/>
                <a:gd name="connsiteX15" fmla="*/ 806707 w 1204720"/>
                <a:gd name="connsiteY15" fmla="*/ 497440 h 936487"/>
                <a:gd name="connsiteX16" fmla="*/ 846464 w 1204720"/>
                <a:gd name="connsiteY16" fmla="*/ 664417 h 93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720" h="936487">
                  <a:moveTo>
                    <a:pt x="846464" y="664417"/>
                  </a:moveTo>
                  <a:cubicBezTo>
                    <a:pt x="863692" y="709474"/>
                    <a:pt x="883570" y="770434"/>
                    <a:pt x="910074" y="767784"/>
                  </a:cubicBezTo>
                  <a:cubicBezTo>
                    <a:pt x="936578" y="765134"/>
                    <a:pt x="975010" y="664418"/>
                    <a:pt x="1005490" y="648515"/>
                  </a:cubicBezTo>
                  <a:cubicBezTo>
                    <a:pt x="1035970" y="632612"/>
                    <a:pt x="1059824" y="686947"/>
                    <a:pt x="1092954" y="672369"/>
                  </a:cubicBezTo>
                  <a:cubicBezTo>
                    <a:pt x="1126084" y="657791"/>
                    <a:pt x="1197646" y="614059"/>
                    <a:pt x="1204272" y="561050"/>
                  </a:cubicBezTo>
                  <a:cubicBezTo>
                    <a:pt x="1210898" y="508041"/>
                    <a:pt x="1141987" y="428528"/>
                    <a:pt x="1132711" y="354316"/>
                  </a:cubicBezTo>
                  <a:cubicBezTo>
                    <a:pt x="1123435" y="280104"/>
                    <a:pt x="1248004" y="174086"/>
                    <a:pt x="1148613" y="115777"/>
                  </a:cubicBezTo>
                  <a:cubicBezTo>
                    <a:pt x="1049222" y="57468"/>
                    <a:pt x="676836" y="-19395"/>
                    <a:pt x="536363" y="4459"/>
                  </a:cubicBezTo>
                  <a:cubicBezTo>
                    <a:pt x="395890" y="28313"/>
                    <a:pt x="385288" y="156859"/>
                    <a:pt x="305775" y="258901"/>
                  </a:cubicBezTo>
                  <a:cubicBezTo>
                    <a:pt x="226262" y="360943"/>
                    <a:pt x="109643" y="508042"/>
                    <a:pt x="59285" y="616710"/>
                  </a:cubicBezTo>
                  <a:cubicBezTo>
                    <a:pt x="8927" y="725378"/>
                    <a:pt x="-8302" y="865851"/>
                    <a:pt x="3625" y="910908"/>
                  </a:cubicBezTo>
                  <a:cubicBezTo>
                    <a:pt x="15552" y="955965"/>
                    <a:pt x="64585" y="937412"/>
                    <a:pt x="130846" y="887054"/>
                  </a:cubicBezTo>
                  <a:cubicBezTo>
                    <a:pt x="197107" y="836696"/>
                    <a:pt x="338906" y="694897"/>
                    <a:pt x="401191" y="608758"/>
                  </a:cubicBezTo>
                  <a:cubicBezTo>
                    <a:pt x="463476" y="522619"/>
                    <a:pt x="448899" y="417927"/>
                    <a:pt x="504558" y="370219"/>
                  </a:cubicBezTo>
                  <a:cubicBezTo>
                    <a:pt x="560217" y="322511"/>
                    <a:pt x="684787" y="301308"/>
                    <a:pt x="735145" y="322511"/>
                  </a:cubicBezTo>
                  <a:cubicBezTo>
                    <a:pt x="785503" y="343714"/>
                    <a:pt x="788154" y="437805"/>
                    <a:pt x="806707" y="497440"/>
                  </a:cubicBezTo>
                  <a:cubicBezTo>
                    <a:pt x="825260" y="557075"/>
                    <a:pt x="829236" y="619360"/>
                    <a:pt x="846464" y="66441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08241" y="2810200"/>
              <a:ext cx="197252" cy="291215"/>
            </a:xfrm>
            <a:custGeom>
              <a:avLst/>
              <a:gdLst>
                <a:gd name="connsiteX0" fmla="*/ 32169 w 197252"/>
                <a:gd name="connsiteY0" fmla="*/ 11683 h 291215"/>
                <a:gd name="connsiteX1" fmla="*/ 364 w 197252"/>
                <a:gd name="connsiteY1" fmla="*/ 130953 h 291215"/>
                <a:gd name="connsiteX2" fmla="*/ 48072 w 197252"/>
                <a:gd name="connsiteY2" fmla="*/ 266125 h 291215"/>
                <a:gd name="connsiteX3" fmla="*/ 183244 w 197252"/>
                <a:gd name="connsiteY3" fmla="*/ 282027 h 291215"/>
                <a:gd name="connsiteX4" fmla="*/ 191195 w 197252"/>
                <a:gd name="connsiteY4" fmla="*/ 162758 h 291215"/>
                <a:gd name="connsiteX5" fmla="*/ 167341 w 197252"/>
                <a:gd name="connsiteY5" fmla="*/ 75294 h 291215"/>
                <a:gd name="connsiteX6" fmla="*/ 135536 w 197252"/>
                <a:gd name="connsiteY6" fmla="*/ 11683 h 291215"/>
                <a:gd name="connsiteX7" fmla="*/ 32169 w 197252"/>
                <a:gd name="connsiteY7" fmla="*/ 11683 h 29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252" h="291215">
                  <a:moveTo>
                    <a:pt x="32169" y="11683"/>
                  </a:moveTo>
                  <a:cubicBezTo>
                    <a:pt x="9640" y="31561"/>
                    <a:pt x="-2286" y="88546"/>
                    <a:pt x="364" y="130953"/>
                  </a:cubicBezTo>
                  <a:cubicBezTo>
                    <a:pt x="3014" y="173360"/>
                    <a:pt x="17592" y="240946"/>
                    <a:pt x="48072" y="266125"/>
                  </a:cubicBezTo>
                  <a:cubicBezTo>
                    <a:pt x="78552" y="291304"/>
                    <a:pt x="159390" y="299255"/>
                    <a:pt x="183244" y="282027"/>
                  </a:cubicBezTo>
                  <a:cubicBezTo>
                    <a:pt x="207098" y="264799"/>
                    <a:pt x="193846" y="197214"/>
                    <a:pt x="191195" y="162758"/>
                  </a:cubicBezTo>
                  <a:cubicBezTo>
                    <a:pt x="188545" y="128303"/>
                    <a:pt x="176617" y="100473"/>
                    <a:pt x="167341" y="75294"/>
                  </a:cubicBezTo>
                  <a:cubicBezTo>
                    <a:pt x="158065" y="50115"/>
                    <a:pt x="151439" y="22285"/>
                    <a:pt x="135536" y="11683"/>
                  </a:cubicBezTo>
                  <a:cubicBezTo>
                    <a:pt x="119634" y="1081"/>
                    <a:pt x="54698" y="-8195"/>
                    <a:pt x="32169" y="1168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46261" y="3319286"/>
              <a:ext cx="868665" cy="648459"/>
            </a:xfrm>
            <a:custGeom>
              <a:avLst/>
              <a:gdLst>
                <a:gd name="connsiteX0" fmla="*/ 47944 w 868665"/>
                <a:gd name="connsiteY0" fmla="*/ 106896 h 648459"/>
                <a:gd name="connsiteX1" fmla="*/ 183116 w 868665"/>
                <a:gd name="connsiteY1" fmla="*/ 27383 h 648459"/>
                <a:gd name="connsiteX2" fmla="*/ 365996 w 868665"/>
                <a:gd name="connsiteY2" fmla="*/ 27383 h 648459"/>
                <a:gd name="connsiteX3" fmla="*/ 548876 w 868665"/>
                <a:gd name="connsiteY3" fmla="*/ 3529 h 648459"/>
                <a:gd name="connsiteX4" fmla="*/ 747659 w 868665"/>
                <a:gd name="connsiteY4" fmla="*/ 19432 h 648459"/>
                <a:gd name="connsiteX5" fmla="*/ 771512 w 868665"/>
                <a:gd name="connsiteY5" fmla="*/ 178458 h 648459"/>
                <a:gd name="connsiteX6" fmla="*/ 691999 w 868665"/>
                <a:gd name="connsiteY6" fmla="*/ 273874 h 648459"/>
                <a:gd name="connsiteX7" fmla="*/ 652243 w 868665"/>
                <a:gd name="connsiteY7" fmla="*/ 369289 h 648459"/>
                <a:gd name="connsiteX8" fmla="*/ 707902 w 868665"/>
                <a:gd name="connsiteY8" fmla="*/ 440851 h 648459"/>
                <a:gd name="connsiteX9" fmla="*/ 866928 w 868665"/>
                <a:gd name="connsiteY9" fmla="*/ 480608 h 648459"/>
                <a:gd name="connsiteX10" fmla="*/ 779464 w 868665"/>
                <a:gd name="connsiteY10" fmla="*/ 647585 h 648459"/>
                <a:gd name="connsiteX11" fmla="*/ 580681 w 868665"/>
                <a:gd name="connsiteY11" fmla="*/ 544218 h 648459"/>
                <a:gd name="connsiteX12" fmla="*/ 501168 w 868665"/>
                <a:gd name="connsiteY12" fmla="*/ 496510 h 648459"/>
                <a:gd name="connsiteX13" fmla="*/ 405752 w 868665"/>
                <a:gd name="connsiteY13" fmla="*/ 552169 h 648459"/>
                <a:gd name="connsiteX14" fmla="*/ 222872 w 868665"/>
                <a:gd name="connsiteY14" fmla="*/ 520364 h 648459"/>
                <a:gd name="connsiteX15" fmla="*/ 199019 w 868665"/>
                <a:gd name="connsiteY15" fmla="*/ 424948 h 648459"/>
                <a:gd name="connsiteX16" fmla="*/ 175165 w 868665"/>
                <a:gd name="connsiteY16" fmla="*/ 321581 h 648459"/>
                <a:gd name="connsiteX17" fmla="*/ 79749 w 868665"/>
                <a:gd name="connsiteY17" fmla="*/ 265922 h 648459"/>
                <a:gd name="connsiteX18" fmla="*/ 236 w 868665"/>
                <a:gd name="connsiteY18" fmla="*/ 194361 h 648459"/>
                <a:gd name="connsiteX19" fmla="*/ 47944 w 868665"/>
                <a:gd name="connsiteY19" fmla="*/ 106896 h 64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8665" h="648459">
                  <a:moveTo>
                    <a:pt x="47944" y="106896"/>
                  </a:moveTo>
                  <a:cubicBezTo>
                    <a:pt x="78424" y="79066"/>
                    <a:pt x="130107" y="40635"/>
                    <a:pt x="183116" y="27383"/>
                  </a:cubicBezTo>
                  <a:cubicBezTo>
                    <a:pt x="236125" y="14131"/>
                    <a:pt x="305036" y="31359"/>
                    <a:pt x="365996" y="27383"/>
                  </a:cubicBezTo>
                  <a:cubicBezTo>
                    <a:pt x="426956" y="23407"/>
                    <a:pt x="485266" y="4854"/>
                    <a:pt x="548876" y="3529"/>
                  </a:cubicBezTo>
                  <a:cubicBezTo>
                    <a:pt x="612487" y="2204"/>
                    <a:pt x="710553" y="-9723"/>
                    <a:pt x="747659" y="19432"/>
                  </a:cubicBezTo>
                  <a:cubicBezTo>
                    <a:pt x="784765" y="48587"/>
                    <a:pt x="780789" y="136051"/>
                    <a:pt x="771512" y="178458"/>
                  </a:cubicBezTo>
                  <a:cubicBezTo>
                    <a:pt x="762235" y="220865"/>
                    <a:pt x="711877" y="242069"/>
                    <a:pt x="691999" y="273874"/>
                  </a:cubicBezTo>
                  <a:cubicBezTo>
                    <a:pt x="672121" y="305679"/>
                    <a:pt x="649593" y="341460"/>
                    <a:pt x="652243" y="369289"/>
                  </a:cubicBezTo>
                  <a:cubicBezTo>
                    <a:pt x="654893" y="397118"/>
                    <a:pt x="672121" y="422298"/>
                    <a:pt x="707902" y="440851"/>
                  </a:cubicBezTo>
                  <a:cubicBezTo>
                    <a:pt x="743683" y="459404"/>
                    <a:pt x="855001" y="446152"/>
                    <a:pt x="866928" y="480608"/>
                  </a:cubicBezTo>
                  <a:cubicBezTo>
                    <a:pt x="878855" y="515064"/>
                    <a:pt x="827172" y="636983"/>
                    <a:pt x="779464" y="647585"/>
                  </a:cubicBezTo>
                  <a:cubicBezTo>
                    <a:pt x="731756" y="658187"/>
                    <a:pt x="627064" y="569397"/>
                    <a:pt x="580681" y="544218"/>
                  </a:cubicBezTo>
                  <a:cubicBezTo>
                    <a:pt x="534298" y="519039"/>
                    <a:pt x="530323" y="495185"/>
                    <a:pt x="501168" y="496510"/>
                  </a:cubicBezTo>
                  <a:cubicBezTo>
                    <a:pt x="472013" y="497835"/>
                    <a:pt x="452135" y="548193"/>
                    <a:pt x="405752" y="552169"/>
                  </a:cubicBezTo>
                  <a:cubicBezTo>
                    <a:pt x="359369" y="556145"/>
                    <a:pt x="257327" y="541567"/>
                    <a:pt x="222872" y="520364"/>
                  </a:cubicBezTo>
                  <a:cubicBezTo>
                    <a:pt x="188417" y="499161"/>
                    <a:pt x="206970" y="458079"/>
                    <a:pt x="199019" y="424948"/>
                  </a:cubicBezTo>
                  <a:cubicBezTo>
                    <a:pt x="191068" y="391818"/>
                    <a:pt x="195043" y="348085"/>
                    <a:pt x="175165" y="321581"/>
                  </a:cubicBezTo>
                  <a:cubicBezTo>
                    <a:pt x="155287" y="295077"/>
                    <a:pt x="108904" y="287125"/>
                    <a:pt x="79749" y="265922"/>
                  </a:cubicBezTo>
                  <a:cubicBezTo>
                    <a:pt x="50594" y="244719"/>
                    <a:pt x="2886" y="222190"/>
                    <a:pt x="236" y="194361"/>
                  </a:cubicBezTo>
                  <a:cubicBezTo>
                    <a:pt x="-2414" y="166532"/>
                    <a:pt x="17464" y="134726"/>
                    <a:pt x="47944" y="10689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78581" y="4237215"/>
              <a:ext cx="480887" cy="326639"/>
            </a:xfrm>
            <a:custGeom>
              <a:avLst/>
              <a:gdLst>
                <a:gd name="connsiteX0" fmla="*/ 26657 w 480887"/>
                <a:gd name="connsiteY0" fmla="*/ 119270 h 326639"/>
                <a:gd name="connsiteX1" fmla="*/ 137975 w 480887"/>
                <a:gd name="connsiteY1" fmla="*/ 63611 h 326639"/>
                <a:gd name="connsiteX2" fmla="*/ 209537 w 480887"/>
                <a:gd name="connsiteY2" fmla="*/ 87465 h 326639"/>
                <a:gd name="connsiteX3" fmla="*/ 376514 w 480887"/>
                <a:gd name="connsiteY3" fmla="*/ 0 h 326639"/>
                <a:gd name="connsiteX4" fmla="*/ 479881 w 480887"/>
                <a:gd name="connsiteY4" fmla="*/ 87465 h 326639"/>
                <a:gd name="connsiteX5" fmla="*/ 424222 w 480887"/>
                <a:gd name="connsiteY5" fmla="*/ 254442 h 326639"/>
                <a:gd name="connsiteX6" fmla="*/ 344709 w 480887"/>
                <a:gd name="connsiteY6" fmla="*/ 326004 h 326639"/>
                <a:gd name="connsiteX7" fmla="*/ 281099 w 480887"/>
                <a:gd name="connsiteY7" fmla="*/ 286247 h 326639"/>
                <a:gd name="connsiteX8" fmla="*/ 201586 w 480887"/>
                <a:gd name="connsiteY8" fmla="*/ 230588 h 326639"/>
                <a:gd name="connsiteX9" fmla="*/ 137975 w 480887"/>
                <a:gd name="connsiteY9" fmla="*/ 254442 h 326639"/>
                <a:gd name="connsiteX10" fmla="*/ 58462 w 480887"/>
                <a:gd name="connsiteY10" fmla="*/ 270345 h 326639"/>
                <a:gd name="connsiteX11" fmla="*/ 2803 w 480887"/>
                <a:gd name="connsiteY11" fmla="*/ 206734 h 326639"/>
                <a:gd name="connsiteX12" fmla="*/ 26657 w 480887"/>
                <a:gd name="connsiteY12" fmla="*/ 119270 h 32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887" h="326639">
                  <a:moveTo>
                    <a:pt x="26657" y="119270"/>
                  </a:moveTo>
                  <a:cubicBezTo>
                    <a:pt x="49186" y="95416"/>
                    <a:pt x="107495" y="68912"/>
                    <a:pt x="137975" y="63611"/>
                  </a:cubicBezTo>
                  <a:cubicBezTo>
                    <a:pt x="168455" y="58310"/>
                    <a:pt x="169781" y="98067"/>
                    <a:pt x="209537" y="87465"/>
                  </a:cubicBezTo>
                  <a:cubicBezTo>
                    <a:pt x="249294" y="76863"/>
                    <a:pt x="331457" y="0"/>
                    <a:pt x="376514" y="0"/>
                  </a:cubicBezTo>
                  <a:cubicBezTo>
                    <a:pt x="421571" y="0"/>
                    <a:pt x="471930" y="45058"/>
                    <a:pt x="479881" y="87465"/>
                  </a:cubicBezTo>
                  <a:cubicBezTo>
                    <a:pt x="487832" y="129872"/>
                    <a:pt x="446751" y="214686"/>
                    <a:pt x="424222" y="254442"/>
                  </a:cubicBezTo>
                  <a:cubicBezTo>
                    <a:pt x="401693" y="294199"/>
                    <a:pt x="368563" y="320703"/>
                    <a:pt x="344709" y="326004"/>
                  </a:cubicBezTo>
                  <a:cubicBezTo>
                    <a:pt x="320855" y="331305"/>
                    <a:pt x="304953" y="302150"/>
                    <a:pt x="281099" y="286247"/>
                  </a:cubicBezTo>
                  <a:cubicBezTo>
                    <a:pt x="257245" y="270344"/>
                    <a:pt x="225440" y="235889"/>
                    <a:pt x="201586" y="230588"/>
                  </a:cubicBezTo>
                  <a:cubicBezTo>
                    <a:pt x="177732" y="225287"/>
                    <a:pt x="161829" y="247816"/>
                    <a:pt x="137975" y="254442"/>
                  </a:cubicBezTo>
                  <a:cubicBezTo>
                    <a:pt x="114121" y="261068"/>
                    <a:pt x="80991" y="278296"/>
                    <a:pt x="58462" y="270345"/>
                  </a:cubicBezTo>
                  <a:cubicBezTo>
                    <a:pt x="35933" y="262394"/>
                    <a:pt x="10754" y="229263"/>
                    <a:pt x="2803" y="206734"/>
                  </a:cubicBezTo>
                  <a:cubicBezTo>
                    <a:pt x="-5148" y="184205"/>
                    <a:pt x="4128" y="143124"/>
                    <a:pt x="26657" y="11927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800933" y="4543369"/>
              <a:ext cx="329609" cy="306205"/>
            </a:xfrm>
            <a:custGeom>
              <a:avLst/>
              <a:gdLst>
                <a:gd name="connsiteX0" fmla="*/ 7387 w 329609"/>
                <a:gd name="connsiteY0" fmla="*/ 35752 h 306205"/>
                <a:gd name="connsiteX1" fmla="*/ 31240 w 329609"/>
                <a:gd name="connsiteY1" fmla="*/ 139119 h 306205"/>
                <a:gd name="connsiteX2" fmla="*/ 182315 w 329609"/>
                <a:gd name="connsiteY2" fmla="*/ 234535 h 306205"/>
                <a:gd name="connsiteX3" fmla="*/ 309536 w 329609"/>
                <a:gd name="connsiteY3" fmla="*/ 306097 h 306205"/>
                <a:gd name="connsiteX4" fmla="*/ 325439 w 329609"/>
                <a:gd name="connsiteY4" fmla="*/ 218632 h 306205"/>
                <a:gd name="connsiteX5" fmla="*/ 269780 w 329609"/>
                <a:gd name="connsiteY5" fmla="*/ 75509 h 306205"/>
                <a:gd name="connsiteX6" fmla="*/ 126656 w 329609"/>
                <a:gd name="connsiteY6" fmla="*/ 3947 h 306205"/>
                <a:gd name="connsiteX7" fmla="*/ 7387 w 329609"/>
                <a:gd name="connsiteY7" fmla="*/ 35752 h 30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609" h="306205">
                  <a:moveTo>
                    <a:pt x="7387" y="35752"/>
                  </a:moveTo>
                  <a:cubicBezTo>
                    <a:pt x="-8516" y="58281"/>
                    <a:pt x="2085" y="105989"/>
                    <a:pt x="31240" y="139119"/>
                  </a:cubicBezTo>
                  <a:cubicBezTo>
                    <a:pt x="60395" y="172249"/>
                    <a:pt x="135932" y="206705"/>
                    <a:pt x="182315" y="234535"/>
                  </a:cubicBezTo>
                  <a:cubicBezTo>
                    <a:pt x="228698" y="262365"/>
                    <a:pt x="285682" y="308747"/>
                    <a:pt x="309536" y="306097"/>
                  </a:cubicBezTo>
                  <a:cubicBezTo>
                    <a:pt x="333390" y="303447"/>
                    <a:pt x="332065" y="257063"/>
                    <a:pt x="325439" y="218632"/>
                  </a:cubicBezTo>
                  <a:cubicBezTo>
                    <a:pt x="318813" y="180201"/>
                    <a:pt x="302910" y="111290"/>
                    <a:pt x="269780" y="75509"/>
                  </a:cubicBezTo>
                  <a:cubicBezTo>
                    <a:pt x="236650" y="39728"/>
                    <a:pt x="167738" y="17199"/>
                    <a:pt x="126656" y="3947"/>
                  </a:cubicBezTo>
                  <a:cubicBezTo>
                    <a:pt x="85574" y="-9305"/>
                    <a:pt x="23290" y="13223"/>
                    <a:pt x="7387" y="3575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57116" y="4052841"/>
              <a:ext cx="286922" cy="208349"/>
            </a:xfrm>
            <a:custGeom>
              <a:avLst/>
              <a:gdLst>
                <a:gd name="connsiteX0" fmla="*/ 83941 w 286922"/>
                <a:gd name="connsiteY0" fmla="*/ 9446 h 208349"/>
                <a:gd name="connsiteX1" fmla="*/ 258870 w 286922"/>
                <a:gd name="connsiteY1" fmla="*/ 17397 h 208349"/>
                <a:gd name="connsiteX2" fmla="*/ 274772 w 286922"/>
                <a:gd name="connsiteY2" fmla="*/ 168472 h 208349"/>
                <a:gd name="connsiteX3" fmla="*/ 139600 w 286922"/>
                <a:gd name="connsiteY3" fmla="*/ 208228 h 208349"/>
                <a:gd name="connsiteX4" fmla="*/ 20331 w 286922"/>
                <a:gd name="connsiteY4" fmla="*/ 160520 h 208349"/>
                <a:gd name="connsiteX5" fmla="*/ 4428 w 286922"/>
                <a:gd name="connsiteY5" fmla="*/ 73056 h 208349"/>
                <a:gd name="connsiteX6" fmla="*/ 83941 w 286922"/>
                <a:gd name="connsiteY6" fmla="*/ 9446 h 2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922" h="208349">
                  <a:moveTo>
                    <a:pt x="83941" y="9446"/>
                  </a:moveTo>
                  <a:cubicBezTo>
                    <a:pt x="126348" y="170"/>
                    <a:pt x="227065" y="-9107"/>
                    <a:pt x="258870" y="17397"/>
                  </a:cubicBezTo>
                  <a:cubicBezTo>
                    <a:pt x="290675" y="43901"/>
                    <a:pt x="294650" y="136667"/>
                    <a:pt x="274772" y="168472"/>
                  </a:cubicBezTo>
                  <a:cubicBezTo>
                    <a:pt x="254894" y="200277"/>
                    <a:pt x="182007" y="209553"/>
                    <a:pt x="139600" y="208228"/>
                  </a:cubicBezTo>
                  <a:cubicBezTo>
                    <a:pt x="97193" y="206903"/>
                    <a:pt x="42860" y="183049"/>
                    <a:pt x="20331" y="160520"/>
                  </a:cubicBezTo>
                  <a:cubicBezTo>
                    <a:pt x="-2198" y="137991"/>
                    <a:pt x="-3523" y="96910"/>
                    <a:pt x="4428" y="73056"/>
                  </a:cubicBezTo>
                  <a:cubicBezTo>
                    <a:pt x="12379" y="49202"/>
                    <a:pt x="41534" y="18722"/>
                    <a:pt x="83941" y="94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30112" y="2534755"/>
              <a:ext cx="175610" cy="255748"/>
            </a:xfrm>
            <a:custGeom>
              <a:avLst/>
              <a:gdLst>
                <a:gd name="connsiteX0" fmla="*/ 23 w 175610"/>
                <a:gd name="connsiteY0" fmla="*/ 22369 h 255748"/>
                <a:gd name="connsiteX1" fmla="*/ 79536 w 175610"/>
                <a:gd name="connsiteY1" fmla="*/ 252957 h 255748"/>
                <a:gd name="connsiteX2" fmla="*/ 174951 w 175610"/>
                <a:gd name="connsiteY2" fmla="*/ 141638 h 255748"/>
                <a:gd name="connsiteX3" fmla="*/ 119292 w 175610"/>
                <a:gd name="connsiteY3" fmla="*/ 14417 h 255748"/>
                <a:gd name="connsiteX4" fmla="*/ 71585 w 175610"/>
                <a:gd name="connsiteY4" fmla="*/ 6466 h 255748"/>
                <a:gd name="connsiteX5" fmla="*/ 23 w 175610"/>
                <a:gd name="connsiteY5" fmla="*/ 22369 h 25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10" h="255748">
                  <a:moveTo>
                    <a:pt x="23" y="22369"/>
                  </a:moveTo>
                  <a:cubicBezTo>
                    <a:pt x="1348" y="63451"/>
                    <a:pt x="50381" y="233079"/>
                    <a:pt x="79536" y="252957"/>
                  </a:cubicBezTo>
                  <a:cubicBezTo>
                    <a:pt x="108691" y="272835"/>
                    <a:pt x="168325" y="181395"/>
                    <a:pt x="174951" y="141638"/>
                  </a:cubicBezTo>
                  <a:cubicBezTo>
                    <a:pt x="181577" y="101881"/>
                    <a:pt x="136520" y="36946"/>
                    <a:pt x="119292" y="14417"/>
                  </a:cubicBezTo>
                  <a:cubicBezTo>
                    <a:pt x="102064" y="-8112"/>
                    <a:pt x="88813" y="1165"/>
                    <a:pt x="71585" y="6466"/>
                  </a:cubicBezTo>
                  <a:cubicBezTo>
                    <a:pt x="54357" y="11767"/>
                    <a:pt x="-1302" y="-18713"/>
                    <a:pt x="23" y="2236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99040" y="3648819"/>
              <a:ext cx="377922" cy="187396"/>
            </a:xfrm>
            <a:custGeom>
              <a:avLst/>
              <a:gdLst>
                <a:gd name="connsiteX0" fmla="*/ 291 w 377922"/>
                <a:gd name="connsiteY0" fmla="*/ 63610 h 187396"/>
                <a:gd name="connsiteX1" fmla="*/ 87756 w 377922"/>
                <a:gd name="connsiteY1" fmla="*/ 0 h 187396"/>
                <a:gd name="connsiteX2" fmla="*/ 326295 w 377922"/>
                <a:gd name="connsiteY2" fmla="*/ 63610 h 187396"/>
                <a:gd name="connsiteX3" fmla="*/ 366051 w 377922"/>
                <a:gd name="connsiteY3" fmla="*/ 182880 h 187396"/>
                <a:gd name="connsiteX4" fmla="*/ 167269 w 377922"/>
                <a:gd name="connsiteY4" fmla="*/ 159026 h 187396"/>
                <a:gd name="connsiteX5" fmla="*/ 111609 w 377922"/>
                <a:gd name="connsiteY5" fmla="*/ 127221 h 187396"/>
                <a:gd name="connsiteX6" fmla="*/ 291 w 377922"/>
                <a:gd name="connsiteY6" fmla="*/ 63610 h 18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922" h="187396">
                  <a:moveTo>
                    <a:pt x="291" y="63610"/>
                  </a:moveTo>
                  <a:cubicBezTo>
                    <a:pt x="-3684" y="42407"/>
                    <a:pt x="33422" y="0"/>
                    <a:pt x="87756" y="0"/>
                  </a:cubicBezTo>
                  <a:cubicBezTo>
                    <a:pt x="142090" y="0"/>
                    <a:pt x="279913" y="33130"/>
                    <a:pt x="326295" y="63610"/>
                  </a:cubicBezTo>
                  <a:cubicBezTo>
                    <a:pt x="372677" y="94090"/>
                    <a:pt x="392555" y="166977"/>
                    <a:pt x="366051" y="182880"/>
                  </a:cubicBezTo>
                  <a:cubicBezTo>
                    <a:pt x="339547" y="198783"/>
                    <a:pt x="209676" y="168302"/>
                    <a:pt x="167269" y="159026"/>
                  </a:cubicBezTo>
                  <a:cubicBezTo>
                    <a:pt x="124862" y="149750"/>
                    <a:pt x="135463" y="139148"/>
                    <a:pt x="111609" y="127221"/>
                  </a:cubicBezTo>
                  <a:cubicBezTo>
                    <a:pt x="87755" y="115294"/>
                    <a:pt x="4266" y="84813"/>
                    <a:pt x="291" y="636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84219" y="5159567"/>
              <a:ext cx="348033" cy="222674"/>
            </a:xfrm>
            <a:custGeom>
              <a:avLst/>
              <a:gdLst>
                <a:gd name="connsiteX0" fmla="*/ 72455 w 342866"/>
                <a:gd name="connsiteY0" fmla="*/ 0 h 222677"/>
                <a:gd name="connsiteX1" fmla="*/ 223530 w 342866"/>
                <a:gd name="connsiteY1" fmla="*/ 63610 h 222677"/>
                <a:gd name="connsiteX2" fmla="*/ 342800 w 342866"/>
                <a:gd name="connsiteY2" fmla="*/ 166977 h 222677"/>
                <a:gd name="connsiteX3" fmla="*/ 207628 w 342866"/>
                <a:gd name="connsiteY3" fmla="*/ 222636 h 222677"/>
                <a:gd name="connsiteX4" fmla="*/ 48601 w 342866"/>
                <a:gd name="connsiteY4" fmla="*/ 159026 h 222677"/>
                <a:gd name="connsiteX5" fmla="*/ 894 w 342866"/>
                <a:gd name="connsiteY5" fmla="*/ 63610 h 222677"/>
                <a:gd name="connsiteX6" fmla="*/ 72455 w 342866"/>
                <a:gd name="connsiteY6" fmla="*/ 0 h 222677"/>
                <a:gd name="connsiteX0" fmla="*/ 72455 w 348033"/>
                <a:gd name="connsiteY0" fmla="*/ 0 h 222674"/>
                <a:gd name="connsiteX1" fmla="*/ 223530 w 348033"/>
                <a:gd name="connsiteY1" fmla="*/ 63610 h 222674"/>
                <a:gd name="connsiteX2" fmla="*/ 310994 w 348033"/>
                <a:gd name="connsiteY2" fmla="*/ 79513 h 222674"/>
                <a:gd name="connsiteX3" fmla="*/ 342800 w 348033"/>
                <a:gd name="connsiteY3" fmla="*/ 166977 h 222674"/>
                <a:gd name="connsiteX4" fmla="*/ 207628 w 348033"/>
                <a:gd name="connsiteY4" fmla="*/ 222636 h 222674"/>
                <a:gd name="connsiteX5" fmla="*/ 48601 w 348033"/>
                <a:gd name="connsiteY5" fmla="*/ 159026 h 222674"/>
                <a:gd name="connsiteX6" fmla="*/ 894 w 348033"/>
                <a:gd name="connsiteY6" fmla="*/ 63610 h 222674"/>
                <a:gd name="connsiteX7" fmla="*/ 72455 w 348033"/>
                <a:gd name="connsiteY7" fmla="*/ 0 h 2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033" h="222674">
                  <a:moveTo>
                    <a:pt x="72455" y="0"/>
                  </a:moveTo>
                  <a:cubicBezTo>
                    <a:pt x="109561" y="0"/>
                    <a:pt x="183774" y="50358"/>
                    <a:pt x="223530" y="63610"/>
                  </a:cubicBezTo>
                  <a:cubicBezTo>
                    <a:pt x="263286" y="76862"/>
                    <a:pt x="291116" y="62285"/>
                    <a:pt x="310994" y="79513"/>
                  </a:cubicBezTo>
                  <a:cubicBezTo>
                    <a:pt x="330872" y="96741"/>
                    <a:pt x="360028" y="143123"/>
                    <a:pt x="342800" y="166977"/>
                  </a:cubicBezTo>
                  <a:cubicBezTo>
                    <a:pt x="325572" y="190831"/>
                    <a:pt x="256661" y="223961"/>
                    <a:pt x="207628" y="222636"/>
                  </a:cubicBezTo>
                  <a:cubicBezTo>
                    <a:pt x="158595" y="221311"/>
                    <a:pt x="83057" y="185530"/>
                    <a:pt x="48601" y="159026"/>
                  </a:cubicBezTo>
                  <a:cubicBezTo>
                    <a:pt x="14145" y="132522"/>
                    <a:pt x="-4407" y="88789"/>
                    <a:pt x="894" y="63610"/>
                  </a:cubicBezTo>
                  <a:cubicBezTo>
                    <a:pt x="6195" y="38431"/>
                    <a:pt x="35349" y="0"/>
                    <a:pt x="7245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53656" y="5436031"/>
              <a:ext cx="223798" cy="170596"/>
            </a:xfrm>
            <a:custGeom>
              <a:avLst/>
              <a:gdLst>
                <a:gd name="connsiteX0" fmla="*/ 72145 w 223798"/>
                <a:gd name="connsiteY0" fmla="*/ 1831 h 170596"/>
                <a:gd name="connsiteX1" fmla="*/ 191415 w 223798"/>
                <a:gd name="connsiteY1" fmla="*/ 17734 h 170596"/>
                <a:gd name="connsiteX2" fmla="*/ 223220 w 223798"/>
                <a:gd name="connsiteY2" fmla="*/ 113150 h 170596"/>
                <a:gd name="connsiteX3" fmla="*/ 199366 w 223798"/>
                <a:gd name="connsiteY3" fmla="*/ 168809 h 170596"/>
                <a:gd name="connsiteX4" fmla="*/ 64194 w 223798"/>
                <a:gd name="connsiteY4" fmla="*/ 152906 h 170596"/>
                <a:gd name="connsiteX5" fmla="*/ 24437 w 223798"/>
                <a:gd name="connsiteY5" fmla="*/ 113150 h 170596"/>
                <a:gd name="connsiteX6" fmla="*/ 584 w 223798"/>
                <a:gd name="connsiteY6" fmla="*/ 41588 h 170596"/>
                <a:gd name="connsiteX7" fmla="*/ 72145 w 223798"/>
                <a:gd name="connsiteY7" fmla="*/ 1831 h 1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98" h="170596">
                  <a:moveTo>
                    <a:pt x="72145" y="1831"/>
                  </a:moveTo>
                  <a:cubicBezTo>
                    <a:pt x="103950" y="-2145"/>
                    <a:pt x="166236" y="-819"/>
                    <a:pt x="191415" y="17734"/>
                  </a:cubicBezTo>
                  <a:cubicBezTo>
                    <a:pt x="216594" y="36287"/>
                    <a:pt x="221895" y="87971"/>
                    <a:pt x="223220" y="113150"/>
                  </a:cubicBezTo>
                  <a:cubicBezTo>
                    <a:pt x="224545" y="138329"/>
                    <a:pt x="225870" y="162183"/>
                    <a:pt x="199366" y="168809"/>
                  </a:cubicBezTo>
                  <a:cubicBezTo>
                    <a:pt x="172862" y="175435"/>
                    <a:pt x="93349" y="162183"/>
                    <a:pt x="64194" y="152906"/>
                  </a:cubicBezTo>
                  <a:cubicBezTo>
                    <a:pt x="35039" y="143630"/>
                    <a:pt x="35039" y="131703"/>
                    <a:pt x="24437" y="113150"/>
                  </a:cubicBezTo>
                  <a:cubicBezTo>
                    <a:pt x="13835" y="94597"/>
                    <a:pt x="-3392" y="57491"/>
                    <a:pt x="584" y="41588"/>
                  </a:cubicBezTo>
                  <a:cubicBezTo>
                    <a:pt x="4560" y="25685"/>
                    <a:pt x="40340" y="5807"/>
                    <a:pt x="72145" y="183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Freeform 15"/>
            <p:cNvSpPr/>
            <p:nvPr/>
          </p:nvSpPr>
          <p:spPr>
            <a:xfrm rot="6014939">
              <a:off x="5617239" y="4671758"/>
              <a:ext cx="738077" cy="376714"/>
            </a:xfrm>
            <a:custGeom>
              <a:avLst/>
              <a:gdLst>
                <a:gd name="connsiteX0" fmla="*/ 3638 w 393649"/>
                <a:gd name="connsiteY0" fmla="*/ 73162 h 254895"/>
                <a:gd name="connsiteX1" fmla="*/ 99054 w 393649"/>
                <a:gd name="connsiteY1" fmla="*/ 1601 h 254895"/>
                <a:gd name="connsiteX2" fmla="*/ 289885 w 393649"/>
                <a:gd name="connsiteY2" fmla="*/ 33406 h 254895"/>
                <a:gd name="connsiteX3" fmla="*/ 393252 w 393649"/>
                <a:gd name="connsiteY3" fmla="*/ 144724 h 254895"/>
                <a:gd name="connsiteX4" fmla="*/ 321691 w 393649"/>
                <a:gd name="connsiteY4" fmla="*/ 248091 h 254895"/>
                <a:gd name="connsiteX5" fmla="*/ 226275 w 393649"/>
                <a:gd name="connsiteY5" fmla="*/ 240140 h 254895"/>
                <a:gd name="connsiteX6" fmla="*/ 83152 w 393649"/>
                <a:gd name="connsiteY6" fmla="*/ 200383 h 254895"/>
                <a:gd name="connsiteX7" fmla="*/ 27492 w 393649"/>
                <a:gd name="connsiteY7" fmla="*/ 168578 h 254895"/>
                <a:gd name="connsiteX8" fmla="*/ 3638 w 393649"/>
                <a:gd name="connsiteY8" fmla="*/ 73162 h 25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49" h="254895">
                  <a:moveTo>
                    <a:pt x="3638" y="73162"/>
                  </a:moveTo>
                  <a:cubicBezTo>
                    <a:pt x="15565" y="45333"/>
                    <a:pt x="51346" y="8227"/>
                    <a:pt x="99054" y="1601"/>
                  </a:cubicBezTo>
                  <a:cubicBezTo>
                    <a:pt x="146762" y="-5025"/>
                    <a:pt x="240852" y="9552"/>
                    <a:pt x="289885" y="33406"/>
                  </a:cubicBezTo>
                  <a:cubicBezTo>
                    <a:pt x="338918" y="57260"/>
                    <a:pt x="387951" y="108943"/>
                    <a:pt x="393252" y="144724"/>
                  </a:cubicBezTo>
                  <a:cubicBezTo>
                    <a:pt x="398553" y="180505"/>
                    <a:pt x="349520" y="232188"/>
                    <a:pt x="321691" y="248091"/>
                  </a:cubicBezTo>
                  <a:cubicBezTo>
                    <a:pt x="293862" y="263994"/>
                    <a:pt x="266031" y="248091"/>
                    <a:pt x="226275" y="240140"/>
                  </a:cubicBezTo>
                  <a:cubicBezTo>
                    <a:pt x="186519" y="232189"/>
                    <a:pt x="116282" y="212310"/>
                    <a:pt x="83152" y="200383"/>
                  </a:cubicBezTo>
                  <a:cubicBezTo>
                    <a:pt x="50022" y="188456"/>
                    <a:pt x="43395" y="185806"/>
                    <a:pt x="27492" y="168578"/>
                  </a:cubicBezTo>
                  <a:cubicBezTo>
                    <a:pt x="11589" y="151350"/>
                    <a:pt x="-8289" y="100991"/>
                    <a:pt x="3638" y="7316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07279" y="6066891"/>
              <a:ext cx="258641" cy="182265"/>
            </a:xfrm>
            <a:custGeom>
              <a:avLst/>
              <a:gdLst>
                <a:gd name="connsiteX0" fmla="*/ 28053 w 258641"/>
                <a:gd name="connsiteY0" fmla="*/ 15027 h 182265"/>
                <a:gd name="connsiteX1" fmla="*/ 171176 w 258641"/>
                <a:gd name="connsiteY1" fmla="*/ 7076 h 182265"/>
                <a:gd name="connsiteX2" fmla="*/ 258641 w 258641"/>
                <a:gd name="connsiteY2" fmla="*/ 102491 h 182265"/>
                <a:gd name="connsiteX3" fmla="*/ 171176 w 258641"/>
                <a:gd name="connsiteY3" fmla="*/ 182004 h 182265"/>
                <a:gd name="connsiteX4" fmla="*/ 59858 w 258641"/>
                <a:gd name="connsiteY4" fmla="*/ 126345 h 182265"/>
                <a:gd name="connsiteX5" fmla="*/ 4199 w 258641"/>
                <a:gd name="connsiteY5" fmla="*/ 78637 h 182265"/>
                <a:gd name="connsiteX6" fmla="*/ 28053 w 258641"/>
                <a:gd name="connsiteY6" fmla="*/ 15027 h 18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641" h="182265">
                  <a:moveTo>
                    <a:pt x="28053" y="15027"/>
                  </a:moveTo>
                  <a:cubicBezTo>
                    <a:pt x="55883" y="3100"/>
                    <a:pt x="132745" y="-7501"/>
                    <a:pt x="171176" y="7076"/>
                  </a:cubicBezTo>
                  <a:cubicBezTo>
                    <a:pt x="209607" y="21653"/>
                    <a:pt x="258641" y="73336"/>
                    <a:pt x="258641" y="102491"/>
                  </a:cubicBezTo>
                  <a:cubicBezTo>
                    <a:pt x="258641" y="131646"/>
                    <a:pt x="204306" y="178028"/>
                    <a:pt x="171176" y="182004"/>
                  </a:cubicBezTo>
                  <a:cubicBezTo>
                    <a:pt x="138046" y="185980"/>
                    <a:pt x="87688" y="143573"/>
                    <a:pt x="59858" y="126345"/>
                  </a:cubicBezTo>
                  <a:cubicBezTo>
                    <a:pt x="32029" y="109117"/>
                    <a:pt x="13475" y="94539"/>
                    <a:pt x="4199" y="78637"/>
                  </a:cubicBezTo>
                  <a:cubicBezTo>
                    <a:pt x="-5077" y="62735"/>
                    <a:pt x="223" y="26954"/>
                    <a:pt x="28053" y="1502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79026" y="5771817"/>
              <a:ext cx="388685" cy="214740"/>
            </a:xfrm>
            <a:custGeom>
              <a:avLst/>
              <a:gdLst>
                <a:gd name="connsiteX0" fmla="*/ 63610 w 388685"/>
                <a:gd name="connsiteY0" fmla="*/ 0 h 214740"/>
                <a:gd name="connsiteX1" fmla="*/ 238539 w 388685"/>
                <a:gd name="connsiteY1" fmla="*/ 39757 h 214740"/>
                <a:gd name="connsiteX2" fmla="*/ 373711 w 388685"/>
                <a:gd name="connsiteY2" fmla="*/ 103367 h 214740"/>
                <a:gd name="connsiteX3" fmla="*/ 373711 w 388685"/>
                <a:gd name="connsiteY3" fmla="*/ 174929 h 214740"/>
                <a:gd name="connsiteX4" fmla="*/ 270344 w 388685"/>
                <a:gd name="connsiteY4" fmla="*/ 214685 h 214740"/>
                <a:gd name="connsiteX5" fmla="*/ 143123 w 388685"/>
                <a:gd name="connsiteY5" fmla="*/ 182880 h 214740"/>
                <a:gd name="connsiteX6" fmla="*/ 87464 w 388685"/>
                <a:gd name="connsiteY6" fmla="*/ 151075 h 214740"/>
                <a:gd name="connsiteX7" fmla="*/ 31805 w 388685"/>
                <a:gd name="connsiteY7" fmla="*/ 111318 h 214740"/>
                <a:gd name="connsiteX8" fmla="*/ 0 w 388685"/>
                <a:gd name="connsiteY8" fmla="*/ 79513 h 214740"/>
                <a:gd name="connsiteX9" fmla="*/ 31805 w 388685"/>
                <a:gd name="connsiteY9" fmla="*/ 39757 h 214740"/>
                <a:gd name="connsiteX10" fmla="*/ 63610 w 388685"/>
                <a:gd name="connsiteY10" fmla="*/ 0 h 21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685" h="214740">
                  <a:moveTo>
                    <a:pt x="63610" y="0"/>
                  </a:moveTo>
                  <a:cubicBezTo>
                    <a:pt x="98066" y="0"/>
                    <a:pt x="186856" y="22529"/>
                    <a:pt x="238539" y="39757"/>
                  </a:cubicBezTo>
                  <a:cubicBezTo>
                    <a:pt x="290223" y="56985"/>
                    <a:pt x="351182" y="80838"/>
                    <a:pt x="373711" y="103367"/>
                  </a:cubicBezTo>
                  <a:cubicBezTo>
                    <a:pt x="396240" y="125896"/>
                    <a:pt x="390939" y="156376"/>
                    <a:pt x="373711" y="174929"/>
                  </a:cubicBezTo>
                  <a:cubicBezTo>
                    <a:pt x="356483" y="193482"/>
                    <a:pt x="308775" y="213360"/>
                    <a:pt x="270344" y="214685"/>
                  </a:cubicBezTo>
                  <a:cubicBezTo>
                    <a:pt x="231913" y="216010"/>
                    <a:pt x="173603" y="193482"/>
                    <a:pt x="143123" y="182880"/>
                  </a:cubicBezTo>
                  <a:cubicBezTo>
                    <a:pt x="112643" y="172278"/>
                    <a:pt x="106017" y="163002"/>
                    <a:pt x="87464" y="151075"/>
                  </a:cubicBezTo>
                  <a:cubicBezTo>
                    <a:pt x="68911" y="139148"/>
                    <a:pt x="46382" y="123245"/>
                    <a:pt x="31805" y="111318"/>
                  </a:cubicBezTo>
                  <a:cubicBezTo>
                    <a:pt x="17228" y="99391"/>
                    <a:pt x="0" y="91440"/>
                    <a:pt x="0" y="79513"/>
                  </a:cubicBezTo>
                  <a:cubicBezTo>
                    <a:pt x="0" y="67586"/>
                    <a:pt x="22529" y="50359"/>
                    <a:pt x="31805" y="39757"/>
                  </a:cubicBezTo>
                  <a:cubicBezTo>
                    <a:pt x="41081" y="29155"/>
                    <a:pt x="29154" y="0"/>
                    <a:pt x="6361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924444" y="6240196"/>
              <a:ext cx="433973" cy="315384"/>
            </a:xfrm>
            <a:custGeom>
              <a:avLst/>
              <a:gdLst>
                <a:gd name="connsiteX0" fmla="*/ 48495 w 433973"/>
                <a:gd name="connsiteY0" fmla="*/ 40505 h 315384"/>
                <a:gd name="connsiteX1" fmla="*/ 128008 w 433973"/>
                <a:gd name="connsiteY1" fmla="*/ 748 h 315384"/>
                <a:gd name="connsiteX2" fmla="*/ 302936 w 433973"/>
                <a:gd name="connsiteY2" fmla="*/ 72310 h 315384"/>
                <a:gd name="connsiteX3" fmla="*/ 398352 w 433973"/>
                <a:gd name="connsiteY3" fmla="*/ 183628 h 315384"/>
                <a:gd name="connsiteX4" fmla="*/ 430157 w 433973"/>
                <a:gd name="connsiteY4" fmla="*/ 302898 h 315384"/>
                <a:gd name="connsiteX5" fmla="*/ 318839 w 433973"/>
                <a:gd name="connsiteY5" fmla="*/ 310849 h 315384"/>
                <a:gd name="connsiteX6" fmla="*/ 183667 w 433973"/>
                <a:gd name="connsiteY6" fmla="*/ 294946 h 315384"/>
                <a:gd name="connsiteX7" fmla="*/ 80300 w 433973"/>
                <a:gd name="connsiteY7" fmla="*/ 223385 h 315384"/>
                <a:gd name="connsiteX8" fmla="*/ 787 w 433973"/>
                <a:gd name="connsiteY8" fmla="*/ 175677 h 315384"/>
                <a:gd name="connsiteX9" fmla="*/ 40543 w 433973"/>
                <a:gd name="connsiteY9" fmla="*/ 127969 h 315384"/>
                <a:gd name="connsiteX10" fmla="*/ 48495 w 433973"/>
                <a:gd name="connsiteY10" fmla="*/ 40505 h 31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973" h="315384">
                  <a:moveTo>
                    <a:pt x="48495" y="40505"/>
                  </a:moveTo>
                  <a:cubicBezTo>
                    <a:pt x="63072" y="19302"/>
                    <a:pt x="85601" y="-4553"/>
                    <a:pt x="128008" y="748"/>
                  </a:cubicBezTo>
                  <a:cubicBezTo>
                    <a:pt x="170415" y="6049"/>
                    <a:pt x="257879" y="41830"/>
                    <a:pt x="302936" y="72310"/>
                  </a:cubicBezTo>
                  <a:cubicBezTo>
                    <a:pt x="347993" y="102790"/>
                    <a:pt x="377149" y="145197"/>
                    <a:pt x="398352" y="183628"/>
                  </a:cubicBezTo>
                  <a:cubicBezTo>
                    <a:pt x="419555" y="222059"/>
                    <a:pt x="443409" y="281694"/>
                    <a:pt x="430157" y="302898"/>
                  </a:cubicBezTo>
                  <a:cubicBezTo>
                    <a:pt x="416905" y="324102"/>
                    <a:pt x="359921" y="312174"/>
                    <a:pt x="318839" y="310849"/>
                  </a:cubicBezTo>
                  <a:cubicBezTo>
                    <a:pt x="277757" y="309524"/>
                    <a:pt x="223423" y="309523"/>
                    <a:pt x="183667" y="294946"/>
                  </a:cubicBezTo>
                  <a:cubicBezTo>
                    <a:pt x="143911" y="280369"/>
                    <a:pt x="110780" y="243263"/>
                    <a:pt x="80300" y="223385"/>
                  </a:cubicBezTo>
                  <a:cubicBezTo>
                    <a:pt x="49820" y="203507"/>
                    <a:pt x="7413" y="191580"/>
                    <a:pt x="787" y="175677"/>
                  </a:cubicBezTo>
                  <a:cubicBezTo>
                    <a:pt x="-5839" y="159774"/>
                    <a:pt x="31267" y="150498"/>
                    <a:pt x="40543" y="127969"/>
                  </a:cubicBezTo>
                  <a:cubicBezTo>
                    <a:pt x="49819" y="105440"/>
                    <a:pt x="33918" y="61708"/>
                    <a:pt x="48495" y="4050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72862" y="5779152"/>
              <a:ext cx="3601941" cy="1002648"/>
            </a:xfrm>
            <a:custGeom>
              <a:avLst/>
              <a:gdLst>
                <a:gd name="connsiteX0" fmla="*/ 0 w 3601941"/>
                <a:gd name="connsiteY0" fmla="*/ 422035 h 1002648"/>
                <a:gd name="connsiteX1" fmla="*/ 278296 w 3601941"/>
                <a:gd name="connsiteY1" fmla="*/ 390230 h 1002648"/>
                <a:gd name="connsiteX2" fmla="*/ 540689 w 3601941"/>
                <a:gd name="connsiteY2" fmla="*/ 270961 h 1002648"/>
                <a:gd name="connsiteX3" fmla="*/ 763325 w 3601941"/>
                <a:gd name="connsiteY3" fmla="*/ 111935 h 1002648"/>
                <a:gd name="connsiteX4" fmla="*/ 914400 w 3601941"/>
                <a:gd name="connsiteY4" fmla="*/ 616 h 1002648"/>
                <a:gd name="connsiteX5" fmla="*/ 1097280 w 3601941"/>
                <a:gd name="connsiteY5" fmla="*/ 64227 h 1002648"/>
                <a:gd name="connsiteX6" fmla="*/ 1216550 w 3601941"/>
                <a:gd name="connsiteY6" fmla="*/ 103983 h 1002648"/>
                <a:gd name="connsiteX7" fmla="*/ 1494845 w 3601941"/>
                <a:gd name="connsiteY7" fmla="*/ 111935 h 1002648"/>
                <a:gd name="connsiteX8" fmla="*/ 1637969 w 3601941"/>
                <a:gd name="connsiteY8" fmla="*/ 159642 h 1002648"/>
                <a:gd name="connsiteX9" fmla="*/ 1828800 w 3601941"/>
                <a:gd name="connsiteY9" fmla="*/ 247107 h 1002648"/>
                <a:gd name="connsiteX10" fmla="*/ 2027583 w 3601941"/>
                <a:gd name="connsiteY10" fmla="*/ 382279 h 1002648"/>
                <a:gd name="connsiteX11" fmla="*/ 2226365 w 3601941"/>
                <a:gd name="connsiteY11" fmla="*/ 414084 h 1002648"/>
                <a:gd name="connsiteX12" fmla="*/ 2417197 w 3601941"/>
                <a:gd name="connsiteY12" fmla="*/ 581062 h 1002648"/>
                <a:gd name="connsiteX13" fmla="*/ 2520564 w 3601941"/>
                <a:gd name="connsiteY13" fmla="*/ 700331 h 1002648"/>
                <a:gd name="connsiteX14" fmla="*/ 2695492 w 3601941"/>
                <a:gd name="connsiteY14" fmla="*/ 740088 h 1002648"/>
                <a:gd name="connsiteX15" fmla="*/ 2957885 w 3601941"/>
                <a:gd name="connsiteY15" fmla="*/ 787795 h 1002648"/>
                <a:gd name="connsiteX16" fmla="*/ 3108960 w 3601941"/>
                <a:gd name="connsiteY16" fmla="*/ 930919 h 1002648"/>
                <a:gd name="connsiteX17" fmla="*/ 3450866 w 3601941"/>
                <a:gd name="connsiteY17" fmla="*/ 1002481 h 1002648"/>
                <a:gd name="connsiteX18" fmla="*/ 3601941 w 3601941"/>
                <a:gd name="connsiteY18" fmla="*/ 946822 h 100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01941" h="1002648">
                  <a:moveTo>
                    <a:pt x="0" y="422035"/>
                  </a:moveTo>
                  <a:cubicBezTo>
                    <a:pt x="94090" y="418722"/>
                    <a:pt x="188181" y="415409"/>
                    <a:pt x="278296" y="390230"/>
                  </a:cubicBezTo>
                  <a:cubicBezTo>
                    <a:pt x="368411" y="365051"/>
                    <a:pt x="459851" y="317343"/>
                    <a:pt x="540689" y="270961"/>
                  </a:cubicBezTo>
                  <a:cubicBezTo>
                    <a:pt x="621527" y="224578"/>
                    <a:pt x="701040" y="156992"/>
                    <a:pt x="763325" y="111935"/>
                  </a:cubicBezTo>
                  <a:cubicBezTo>
                    <a:pt x="825610" y="66878"/>
                    <a:pt x="858741" y="8567"/>
                    <a:pt x="914400" y="616"/>
                  </a:cubicBezTo>
                  <a:cubicBezTo>
                    <a:pt x="970059" y="-7335"/>
                    <a:pt x="1097280" y="64227"/>
                    <a:pt x="1097280" y="64227"/>
                  </a:cubicBezTo>
                  <a:cubicBezTo>
                    <a:pt x="1147638" y="81455"/>
                    <a:pt x="1150289" y="96032"/>
                    <a:pt x="1216550" y="103983"/>
                  </a:cubicBezTo>
                  <a:cubicBezTo>
                    <a:pt x="1282811" y="111934"/>
                    <a:pt x="1424609" y="102658"/>
                    <a:pt x="1494845" y="111935"/>
                  </a:cubicBezTo>
                  <a:cubicBezTo>
                    <a:pt x="1565082" y="121211"/>
                    <a:pt x="1582310" y="137113"/>
                    <a:pt x="1637969" y="159642"/>
                  </a:cubicBezTo>
                  <a:cubicBezTo>
                    <a:pt x="1693628" y="182171"/>
                    <a:pt x="1763864" y="210001"/>
                    <a:pt x="1828800" y="247107"/>
                  </a:cubicBezTo>
                  <a:cubicBezTo>
                    <a:pt x="1893736" y="284213"/>
                    <a:pt x="1961322" y="354450"/>
                    <a:pt x="2027583" y="382279"/>
                  </a:cubicBezTo>
                  <a:cubicBezTo>
                    <a:pt x="2093844" y="410108"/>
                    <a:pt x="2161429" y="380953"/>
                    <a:pt x="2226365" y="414084"/>
                  </a:cubicBezTo>
                  <a:cubicBezTo>
                    <a:pt x="2291301" y="447215"/>
                    <a:pt x="2368164" y="533354"/>
                    <a:pt x="2417197" y="581062"/>
                  </a:cubicBezTo>
                  <a:cubicBezTo>
                    <a:pt x="2466230" y="628770"/>
                    <a:pt x="2474182" y="673827"/>
                    <a:pt x="2520564" y="700331"/>
                  </a:cubicBezTo>
                  <a:cubicBezTo>
                    <a:pt x="2566946" y="726835"/>
                    <a:pt x="2622605" y="725511"/>
                    <a:pt x="2695492" y="740088"/>
                  </a:cubicBezTo>
                  <a:cubicBezTo>
                    <a:pt x="2768379" y="754665"/>
                    <a:pt x="2888974" y="755990"/>
                    <a:pt x="2957885" y="787795"/>
                  </a:cubicBezTo>
                  <a:cubicBezTo>
                    <a:pt x="3026796" y="819600"/>
                    <a:pt x="3026797" y="895138"/>
                    <a:pt x="3108960" y="930919"/>
                  </a:cubicBezTo>
                  <a:cubicBezTo>
                    <a:pt x="3191123" y="966700"/>
                    <a:pt x="3368703" y="999831"/>
                    <a:pt x="3450866" y="1002481"/>
                  </a:cubicBezTo>
                  <a:cubicBezTo>
                    <a:pt x="3533029" y="1005131"/>
                    <a:pt x="3567485" y="975976"/>
                    <a:pt x="3601941" y="946822"/>
                  </a:cubicBezTo>
                </a:path>
              </a:pathLst>
            </a:cu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603450" y="5954697"/>
              <a:ext cx="445731" cy="318583"/>
            </a:xfrm>
            <a:custGeom>
              <a:avLst/>
              <a:gdLst>
                <a:gd name="connsiteX0" fmla="*/ 429370 w 445731"/>
                <a:gd name="connsiteY0" fmla="*/ 0 h 318583"/>
                <a:gd name="connsiteX1" fmla="*/ 437322 w 445731"/>
                <a:gd name="connsiteY1" fmla="*/ 119270 h 318583"/>
                <a:gd name="connsiteX2" fmla="*/ 326003 w 445731"/>
                <a:gd name="connsiteY2" fmla="*/ 270344 h 318583"/>
                <a:gd name="connsiteX3" fmla="*/ 111318 w 445731"/>
                <a:gd name="connsiteY3" fmla="*/ 318052 h 318583"/>
                <a:gd name="connsiteX4" fmla="*/ 0 w 445731"/>
                <a:gd name="connsiteY4" fmla="*/ 246490 h 31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31" h="318583">
                  <a:moveTo>
                    <a:pt x="429370" y="0"/>
                  </a:moveTo>
                  <a:cubicBezTo>
                    <a:pt x="441960" y="37106"/>
                    <a:pt x="454550" y="74213"/>
                    <a:pt x="437322" y="119270"/>
                  </a:cubicBezTo>
                  <a:cubicBezTo>
                    <a:pt x="420094" y="164327"/>
                    <a:pt x="380337" y="237214"/>
                    <a:pt x="326003" y="270344"/>
                  </a:cubicBezTo>
                  <a:cubicBezTo>
                    <a:pt x="271669" y="303474"/>
                    <a:pt x="165652" y="322028"/>
                    <a:pt x="111318" y="318052"/>
                  </a:cubicBezTo>
                  <a:cubicBezTo>
                    <a:pt x="56984" y="314076"/>
                    <a:pt x="28492" y="280283"/>
                    <a:pt x="0" y="246490"/>
                  </a:cubicBezTo>
                </a:path>
              </a:pathLst>
            </a:custGeom>
            <a:noFill/>
            <a:ln w="762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50511" y="1271379"/>
              <a:ext cx="540689" cy="652007"/>
            </a:xfrm>
            <a:custGeom>
              <a:avLst/>
              <a:gdLst>
                <a:gd name="connsiteX0" fmla="*/ 0 w 540689"/>
                <a:gd name="connsiteY0" fmla="*/ 0 h 652007"/>
                <a:gd name="connsiteX1" fmla="*/ 286247 w 540689"/>
                <a:gd name="connsiteY1" fmla="*/ 341906 h 652007"/>
                <a:gd name="connsiteX2" fmla="*/ 540689 w 540689"/>
                <a:gd name="connsiteY2" fmla="*/ 652007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689" h="652007">
                  <a:moveTo>
                    <a:pt x="0" y="0"/>
                  </a:moveTo>
                  <a:lnTo>
                    <a:pt x="286247" y="341906"/>
                  </a:lnTo>
                  <a:cubicBezTo>
                    <a:pt x="376362" y="450574"/>
                    <a:pt x="458525" y="551290"/>
                    <a:pt x="540689" y="65200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711040" y="2130120"/>
              <a:ext cx="524786" cy="302149"/>
            </a:xfrm>
            <a:custGeom>
              <a:avLst/>
              <a:gdLst>
                <a:gd name="connsiteX0" fmla="*/ 524786 w 524786"/>
                <a:gd name="connsiteY0" fmla="*/ 0 h 302149"/>
                <a:gd name="connsiteX1" fmla="*/ 230587 w 524786"/>
                <a:gd name="connsiteY1" fmla="*/ 190831 h 302149"/>
                <a:gd name="connsiteX2" fmla="*/ 71561 w 524786"/>
                <a:gd name="connsiteY2" fmla="*/ 270344 h 302149"/>
                <a:gd name="connsiteX3" fmla="*/ 0 w 524786"/>
                <a:gd name="connsiteY3" fmla="*/ 302149 h 30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786" h="302149">
                  <a:moveTo>
                    <a:pt x="524786" y="0"/>
                  </a:moveTo>
                  <a:cubicBezTo>
                    <a:pt x="415455" y="72887"/>
                    <a:pt x="306124" y="145774"/>
                    <a:pt x="230587" y="190831"/>
                  </a:cubicBezTo>
                  <a:cubicBezTo>
                    <a:pt x="155050" y="235888"/>
                    <a:pt x="109992" y="251791"/>
                    <a:pt x="71561" y="270344"/>
                  </a:cubicBezTo>
                  <a:cubicBezTo>
                    <a:pt x="33130" y="288897"/>
                    <a:pt x="16565" y="295523"/>
                    <a:pt x="0" y="302149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05238" y="2297097"/>
              <a:ext cx="1065475" cy="63610"/>
            </a:xfrm>
            <a:custGeom>
              <a:avLst/>
              <a:gdLst>
                <a:gd name="connsiteX0" fmla="*/ 0 w 1065475"/>
                <a:gd name="connsiteY0" fmla="*/ 15903 h 63610"/>
                <a:gd name="connsiteX1" fmla="*/ 389614 w 1065475"/>
                <a:gd name="connsiteY1" fmla="*/ 47708 h 63610"/>
                <a:gd name="connsiteX2" fmla="*/ 667909 w 1065475"/>
                <a:gd name="connsiteY2" fmla="*/ 63610 h 63610"/>
                <a:gd name="connsiteX3" fmla="*/ 842838 w 1065475"/>
                <a:gd name="connsiteY3" fmla="*/ 47708 h 63610"/>
                <a:gd name="connsiteX4" fmla="*/ 1065475 w 1065475"/>
                <a:gd name="connsiteY4" fmla="*/ 0 h 6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475" h="63610">
                  <a:moveTo>
                    <a:pt x="0" y="15903"/>
                  </a:moveTo>
                  <a:lnTo>
                    <a:pt x="389614" y="47708"/>
                  </a:lnTo>
                  <a:cubicBezTo>
                    <a:pt x="500932" y="55659"/>
                    <a:pt x="592372" y="63610"/>
                    <a:pt x="667909" y="63610"/>
                  </a:cubicBezTo>
                  <a:cubicBezTo>
                    <a:pt x="743446" y="63610"/>
                    <a:pt x="776577" y="58310"/>
                    <a:pt x="842838" y="47708"/>
                  </a:cubicBezTo>
                  <a:cubicBezTo>
                    <a:pt x="909099" y="37106"/>
                    <a:pt x="1065475" y="0"/>
                    <a:pt x="10654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07026" y="2821883"/>
              <a:ext cx="405516" cy="174929"/>
            </a:xfrm>
            <a:custGeom>
              <a:avLst/>
              <a:gdLst>
                <a:gd name="connsiteX0" fmla="*/ 405516 w 405516"/>
                <a:gd name="connsiteY0" fmla="*/ 0 h 174929"/>
                <a:gd name="connsiteX1" fmla="*/ 238539 w 405516"/>
                <a:gd name="connsiteY1" fmla="*/ 87464 h 174929"/>
                <a:gd name="connsiteX2" fmla="*/ 0 w 405516"/>
                <a:gd name="connsiteY2" fmla="*/ 174929 h 17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516" h="174929">
                  <a:moveTo>
                    <a:pt x="405516" y="0"/>
                  </a:moveTo>
                  <a:cubicBezTo>
                    <a:pt x="355820" y="29154"/>
                    <a:pt x="306125" y="58309"/>
                    <a:pt x="238539" y="87464"/>
                  </a:cubicBezTo>
                  <a:cubicBezTo>
                    <a:pt x="170953" y="116619"/>
                    <a:pt x="85476" y="145774"/>
                    <a:pt x="0" y="174929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1853" y="4014579"/>
              <a:ext cx="3015935" cy="153685"/>
            </a:xfrm>
            <a:custGeom>
              <a:avLst/>
              <a:gdLst>
                <a:gd name="connsiteX0" fmla="*/ 0 w 3015935"/>
                <a:gd name="connsiteY0" fmla="*/ 0 h 153685"/>
                <a:gd name="connsiteX1" fmla="*/ 214686 w 3015935"/>
                <a:gd name="connsiteY1" fmla="*/ 127221 h 153685"/>
                <a:gd name="connsiteX2" fmla="*/ 477079 w 3015935"/>
                <a:gd name="connsiteY2" fmla="*/ 151075 h 153685"/>
                <a:gd name="connsiteX3" fmla="*/ 1876508 w 3015935"/>
                <a:gd name="connsiteY3" fmla="*/ 87464 h 153685"/>
                <a:gd name="connsiteX4" fmla="*/ 2615980 w 3015935"/>
                <a:gd name="connsiteY4" fmla="*/ 63610 h 153685"/>
                <a:gd name="connsiteX5" fmla="*/ 2965837 w 3015935"/>
                <a:gd name="connsiteY5" fmla="*/ 63610 h 153685"/>
                <a:gd name="connsiteX6" fmla="*/ 3013545 w 3015935"/>
                <a:gd name="connsiteY6" fmla="*/ 87464 h 15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935" h="153685">
                  <a:moveTo>
                    <a:pt x="0" y="0"/>
                  </a:moveTo>
                  <a:cubicBezTo>
                    <a:pt x="67586" y="51021"/>
                    <a:pt x="135173" y="102042"/>
                    <a:pt x="214686" y="127221"/>
                  </a:cubicBezTo>
                  <a:cubicBezTo>
                    <a:pt x="294199" y="152400"/>
                    <a:pt x="200109" y="157701"/>
                    <a:pt x="477079" y="151075"/>
                  </a:cubicBezTo>
                  <a:cubicBezTo>
                    <a:pt x="754049" y="144449"/>
                    <a:pt x="1876508" y="87464"/>
                    <a:pt x="1876508" y="87464"/>
                  </a:cubicBezTo>
                  <a:lnTo>
                    <a:pt x="2615980" y="63610"/>
                  </a:lnTo>
                  <a:cubicBezTo>
                    <a:pt x="2797535" y="59634"/>
                    <a:pt x="2899576" y="59634"/>
                    <a:pt x="2965837" y="63610"/>
                  </a:cubicBezTo>
                  <a:cubicBezTo>
                    <a:pt x="3032098" y="67586"/>
                    <a:pt x="3013545" y="87464"/>
                    <a:pt x="3013545" y="87464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71645" y="4205410"/>
              <a:ext cx="2846567" cy="373711"/>
            </a:xfrm>
            <a:custGeom>
              <a:avLst/>
              <a:gdLst>
                <a:gd name="connsiteX0" fmla="*/ 0 w 2846567"/>
                <a:gd name="connsiteY0" fmla="*/ 0 h 373711"/>
                <a:gd name="connsiteX1" fmla="*/ 349857 w 2846567"/>
                <a:gd name="connsiteY1" fmla="*/ 95416 h 373711"/>
                <a:gd name="connsiteX2" fmla="*/ 667909 w 2846567"/>
                <a:gd name="connsiteY2" fmla="*/ 166977 h 373711"/>
                <a:gd name="connsiteX3" fmla="*/ 1343770 w 2846567"/>
                <a:gd name="connsiteY3" fmla="*/ 174929 h 373711"/>
                <a:gd name="connsiteX4" fmla="*/ 1860605 w 2846567"/>
                <a:gd name="connsiteY4" fmla="*/ 222637 h 373711"/>
                <a:gd name="connsiteX5" fmla="*/ 2258170 w 2846567"/>
                <a:gd name="connsiteY5" fmla="*/ 214685 h 373711"/>
                <a:gd name="connsiteX6" fmla="*/ 2584174 w 2846567"/>
                <a:gd name="connsiteY6" fmla="*/ 318052 h 373711"/>
                <a:gd name="connsiteX7" fmla="*/ 2846567 w 2846567"/>
                <a:gd name="connsiteY7" fmla="*/ 373711 h 373711"/>
                <a:gd name="connsiteX0" fmla="*/ 0 w 2846567"/>
                <a:gd name="connsiteY0" fmla="*/ 0 h 373711"/>
                <a:gd name="connsiteX1" fmla="*/ 349857 w 2846567"/>
                <a:gd name="connsiteY1" fmla="*/ 95416 h 373711"/>
                <a:gd name="connsiteX2" fmla="*/ 667909 w 2846567"/>
                <a:gd name="connsiteY2" fmla="*/ 166977 h 373711"/>
                <a:gd name="connsiteX3" fmla="*/ 1343770 w 2846567"/>
                <a:gd name="connsiteY3" fmla="*/ 174929 h 373711"/>
                <a:gd name="connsiteX4" fmla="*/ 1860605 w 2846567"/>
                <a:gd name="connsiteY4" fmla="*/ 222637 h 373711"/>
                <a:gd name="connsiteX5" fmla="*/ 2258170 w 2846567"/>
                <a:gd name="connsiteY5" fmla="*/ 214685 h 373711"/>
                <a:gd name="connsiteX6" fmla="*/ 2608028 w 2846567"/>
                <a:gd name="connsiteY6" fmla="*/ 294198 h 373711"/>
                <a:gd name="connsiteX7" fmla="*/ 2846567 w 2846567"/>
                <a:gd name="connsiteY7" fmla="*/ 373711 h 3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6567" h="373711">
                  <a:moveTo>
                    <a:pt x="0" y="0"/>
                  </a:moveTo>
                  <a:cubicBezTo>
                    <a:pt x="119269" y="33793"/>
                    <a:pt x="238539" y="67587"/>
                    <a:pt x="349857" y="95416"/>
                  </a:cubicBezTo>
                  <a:cubicBezTo>
                    <a:pt x="461175" y="123245"/>
                    <a:pt x="502257" y="153725"/>
                    <a:pt x="667909" y="166977"/>
                  </a:cubicBezTo>
                  <a:cubicBezTo>
                    <a:pt x="833561" y="180229"/>
                    <a:pt x="1144987" y="165652"/>
                    <a:pt x="1343770" y="174929"/>
                  </a:cubicBezTo>
                  <a:cubicBezTo>
                    <a:pt x="1542553" y="184206"/>
                    <a:pt x="1708205" y="216011"/>
                    <a:pt x="1860605" y="222637"/>
                  </a:cubicBezTo>
                  <a:cubicBezTo>
                    <a:pt x="2013005" y="229263"/>
                    <a:pt x="2133599" y="202758"/>
                    <a:pt x="2258170" y="214685"/>
                  </a:cubicBezTo>
                  <a:cubicBezTo>
                    <a:pt x="2382741" y="226612"/>
                    <a:pt x="2509962" y="267694"/>
                    <a:pt x="2608028" y="294198"/>
                  </a:cubicBezTo>
                  <a:cubicBezTo>
                    <a:pt x="2706094" y="320702"/>
                    <a:pt x="2764403" y="359133"/>
                    <a:pt x="2846567" y="37371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746573" y="2535636"/>
              <a:ext cx="1996714" cy="2504660"/>
            </a:xfrm>
            <a:custGeom>
              <a:avLst/>
              <a:gdLst>
                <a:gd name="connsiteX0" fmla="*/ 0 w 2209615"/>
                <a:gd name="connsiteY0" fmla="*/ 0 h 2639833"/>
                <a:gd name="connsiteX1" fmla="*/ 238540 w 2209615"/>
                <a:gd name="connsiteY1" fmla="*/ 397565 h 2639833"/>
                <a:gd name="connsiteX2" fmla="*/ 890547 w 2209615"/>
                <a:gd name="connsiteY2" fmla="*/ 1574358 h 2639833"/>
                <a:gd name="connsiteX3" fmla="*/ 1184745 w 2209615"/>
                <a:gd name="connsiteY3" fmla="*/ 2035534 h 2639833"/>
                <a:gd name="connsiteX4" fmla="*/ 1590261 w 2209615"/>
                <a:gd name="connsiteY4" fmla="*/ 2226365 h 2639833"/>
                <a:gd name="connsiteX5" fmla="*/ 2122999 w 2209615"/>
                <a:gd name="connsiteY5" fmla="*/ 2528515 h 2639833"/>
                <a:gd name="connsiteX6" fmla="*/ 2202512 w 2209615"/>
                <a:gd name="connsiteY6" fmla="*/ 2639833 h 2639833"/>
                <a:gd name="connsiteX0" fmla="*/ 0 w 2202821"/>
                <a:gd name="connsiteY0" fmla="*/ 0 h 2639833"/>
                <a:gd name="connsiteX1" fmla="*/ 238540 w 2202821"/>
                <a:gd name="connsiteY1" fmla="*/ 397565 h 2639833"/>
                <a:gd name="connsiteX2" fmla="*/ 890547 w 2202821"/>
                <a:gd name="connsiteY2" fmla="*/ 1574358 h 2639833"/>
                <a:gd name="connsiteX3" fmla="*/ 1184745 w 2202821"/>
                <a:gd name="connsiteY3" fmla="*/ 2035534 h 2639833"/>
                <a:gd name="connsiteX4" fmla="*/ 1590261 w 2202821"/>
                <a:gd name="connsiteY4" fmla="*/ 2226365 h 2639833"/>
                <a:gd name="connsiteX5" fmla="*/ 1812898 w 2202821"/>
                <a:gd name="connsiteY5" fmla="*/ 2369489 h 2639833"/>
                <a:gd name="connsiteX6" fmla="*/ 2202512 w 2202821"/>
                <a:gd name="connsiteY6" fmla="*/ 2639833 h 2639833"/>
                <a:gd name="connsiteX0" fmla="*/ 0 w 1996714"/>
                <a:gd name="connsiteY0" fmla="*/ 0 h 2504660"/>
                <a:gd name="connsiteX1" fmla="*/ 238540 w 1996714"/>
                <a:gd name="connsiteY1" fmla="*/ 397565 h 2504660"/>
                <a:gd name="connsiteX2" fmla="*/ 890547 w 1996714"/>
                <a:gd name="connsiteY2" fmla="*/ 1574358 h 2504660"/>
                <a:gd name="connsiteX3" fmla="*/ 1184745 w 1996714"/>
                <a:gd name="connsiteY3" fmla="*/ 2035534 h 2504660"/>
                <a:gd name="connsiteX4" fmla="*/ 1590261 w 1996714"/>
                <a:gd name="connsiteY4" fmla="*/ 2226365 h 2504660"/>
                <a:gd name="connsiteX5" fmla="*/ 1812898 w 1996714"/>
                <a:gd name="connsiteY5" fmla="*/ 2369489 h 2504660"/>
                <a:gd name="connsiteX6" fmla="*/ 1995778 w 1996714"/>
                <a:gd name="connsiteY6" fmla="*/ 2504660 h 250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6714" h="2504660">
                  <a:moveTo>
                    <a:pt x="0" y="0"/>
                  </a:moveTo>
                  <a:cubicBezTo>
                    <a:pt x="45058" y="67586"/>
                    <a:pt x="90116" y="135172"/>
                    <a:pt x="238540" y="397565"/>
                  </a:cubicBezTo>
                  <a:cubicBezTo>
                    <a:pt x="386965" y="659958"/>
                    <a:pt x="732846" y="1301363"/>
                    <a:pt x="890547" y="1574358"/>
                  </a:cubicBezTo>
                  <a:cubicBezTo>
                    <a:pt x="1048248" y="1847353"/>
                    <a:pt x="1068126" y="1926866"/>
                    <a:pt x="1184745" y="2035534"/>
                  </a:cubicBezTo>
                  <a:cubicBezTo>
                    <a:pt x="1301364" y="2144202"/>
                    <a:pt x="1485569" y="2170706"/>
                    <a:pt x="1590261" y="2226365"/>
                  </a:cubicBezTo>
                  <a:cubicBezTo>
                    <a:pt x="1694953" y="2282024"/>
                    <a:pt x="1710856" y="2300578"/>
                    <a:pt x="1812898" y="2369489"/>
                  </a:cubicBezTo>
                  <a:cubicBezTo>
                    <a:pt x="1914940" y="2438400"/>
                    <a:pt x="2007042" y="2483456"/>
                    <a:pt x="1995778" y="2504660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25232" y="5247031"/>
              <a:ext cx="365760" cy="1105231"/>
            </a:xfrm>
            <a:custGeom>
              <a:avLst/>
              <a:gdLst>
                <a:gd name="connsiteX0" fmla="*/ 0 w 373711"/>
                <a:gd name="connsiteY0" fmla="*/ 0 h 993913"/>
                <a:gd name="connsiteX1" fmla="*/ 127220 w 373711"/>
                <a:gd name="connsiteY1" fmla="*/ 254442 h 993913"/>
                <a:gd name="connsiteX2" fmla="*/ 310100 w 373711"/>
                <a:gd name="connsiteY2" fmla="*/ 723569 h 993913"/>
                <a:gd name="connsiteX3" fmla="*/ 373711 w 373711"/>
                <a:gd name="connsiteY3" fmla="*/ 993913 h 993913"/>
                <a:gd name="connsiteX0" fmla="*/ 0 w 365760"/>
                <a:gd name="connsiteY0" fmla="*/ 0 h 1105231"/>
                <a:gd name="connsiteX1" fmla="*/ 119269 w 365760"/>
                <a:gd name="connsiteY1" fmla="*/ 365760 h 1105231"/>
                <a:gd name="connsiteX2" fmla="*/ 302149 w 365760"/>
                <a:gd name="connsiteY2" fmla="*/ 834887 h 1105231"/>
                <a:gd name="connsiteX3" fmla="*/ 365760 w 365760"/>
                <a:gd name="connsiteY3" fmla="*/ 1105231 h 11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105231">
                  <a:moveTo>
                    <a:pt x="0" y="0"/>
                  </a:moveTo>
                  <a:cubicBezTo>
                    <a:pt x="37768" y="66923"/>
                    <a:pt x="68911" y="226612"/>
                    <a:pt x="119269" y="365760"/>
                  </a:cubicBezTo>
                  <a:cubicBezTo>
                    <a:pt x="169627" y="504908"/>
                    <a:pt x="261067" y="711642"/>
                    <a:pt x="302149" y="834887"/>
                  </a:cubicBezTo>
                  <a:cubicBezTo>
                    <a:pt x="343231" y="958132"/>
                    <a:pt x="354495" y="1031681"/>
                    <a:pt x="365760" y="1105231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3998299" y="1959570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Amersfoort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38272" y="3604017"/>
              <a:ext cx="1058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Woudenberg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4953" y="6486891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Rhenen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986" y="219040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Bilthoven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2542" y="3604017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Zeist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19330" y="4234806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Driebergen</a:t>
              </a:r>
            </a:p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Rijsenburg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59468" y="4711074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Doorn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25822" y="5159567"/>
              <a:ext cx="780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Leersum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44038" y="5436566"/>
              <a:ext cx="976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Amerongen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14201" y="5879187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Elst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82051" y="6226874"/>
              <a:ext cx="4475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Rijn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47178" y="4753361"/>
              <a:ext cx="1025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Veenendaal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66568" y="2397136"/>
              <a:ext cx="771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Leusden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3031639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Bilt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578216" y="6432335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l 49"/>
            <p:cNvSpPr/>
            <p:nvPr/>
          </p:nvSpPr>
          <p:spPr>
            <a:xfrm>
              <a:off x="4814189" y="5462627"/>
              <a:ext cx="144000" cy="1440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l 50"/>
            <p:cNvSpPr/>
            <p:nvPr/>
          </p:nvSpPr>
          <p:spPr>
            <a:xfrm>
              <a:off x="5367711" y="498644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Oval 52"/>
            <p:cNvSpPr/>
            <p:nvPr/>
          </p:nvSpPr>
          <p:spPr>
            <a:xfrm>
              <a:off x="3527118" y="3639386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Oval 53"/>
            <p:cNvSpPr/>
            <p:nvPr/>
          </p:nvSpPr>
          <p:spPr>
            <a:xfrm>
              <a:off x="4421555" y="4495074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l 54"/>
            <p:cNvSpPr/>
            <p:nvPr/>
          </p:nvSpPr>
          <p:spPr>
            <a:xfrm>
              <a:off x="4748546" y="4507121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l 55"/>
            <p:cNvSpPr/>
            <p:nvPr/>
          </p:nvSpPr>
          <p:spPr>
            <a:xfrm>
              <a:off x="4055258" y="4386684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54788" y="5949875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Achterberg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73844" y="3175286"/>
              <a:ext cx="144000" cy="144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Oval 60"/>
            <p:cNvSpPr/>
            <p:nvPr/>
          </p:nvSpPr>
          <p:spPr>
            <a:xfrm>
              <a:off x="2087718" y="3482504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l 62"/>
            <p:cNvSpPr/>
            <p:nvPr/>
          </p:nvSpPr>
          <p:spPr>
            <a:xfrm>
              <a:off x="1707820" y="1625168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l 63"/>
            <p:cNvSpPr/>
            <p:nvPr/>
          </p:nvSpPr>
          <p:spPr>
            <a:xfrm>
              <a:off x="1773040" y="3656614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Oval 64"/>
            <p:cNvSpPr/>
            <p:nvPr/>
          </p:nvSpPr>
          <p:spPr>
            <a:xfrm>
              <a:off x="1906581" y="3870245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l 69"/>
            <p:cNvSpPr/>
            <p:nvPr/>
          </p:nvSpPr>
          <p:spPr>
            <a:xfrm>
              <a:off x="1979695" y="1796159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l 70"/>
            <p:cNvSpPr/>
            <p:nvPr/>
          </p:nvSpPr>
          <p:spPr>
            <a:xfrm>
              <a:off x="2075024" y="3971705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l 72"/>
            <p:cNvSpPr/>
            <p:nvPr/>
          </p:nvSpPr>
          <p:spPr>
            <a:xfrm>
              <a:off x="2393975" y="4291707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Oval 73"/>
            <p:cNvSpPr/>
            <p:nvPr/>
          </p:nvSpPr>
          <p:spPr>
            <a:xfrm>
              <a:off x="3998299" y="2181232"/>
              <a:ext cx="144000" cy="1440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Oval 74"/>
            <p:cNvSpPr/>
            <p:nvPr/>
          </p:nvSpPr>
          <p:spPr>
            <a:xfrm>
              <a:off x="3687918" y="2644304"/>
              <a:ext cx="144000" cy="1440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Oval 76"/>
            <p:cNvSpPr/>
            <p:nvPr/>
          </p:nvSpPr>
          <p:spPr>
            <a:xfrm>
              <a:off x="1827295" y="1948559"/>
              <a:ext cx="144000" cy="1440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Oval 77"/>
            <p:cNvSpPr/>
            <p:nvPr/>
          </p:nvSpPr>
          <p:spPr>
            <a:xfrm>
              <a:off x="1517971" y="1860854"/>
              <a:ext cx="144000" cy="1440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Oval 78"/>
            <p:cNvSpPr/>
            <p:nvPr/>
          </p:nvSpPr>
          <p:spPr>
            <a:xfrm>
              <a:off x="6465596" y="2602565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Oval 80"/>
            <p:cNvSpPr/>
            <p:nvPr/>
          </p:nvSpPr>
          <p:spPr>
            <a:xfrm>
              <a:off x="6465596" y="426809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6650216" y="6373860"/>
              <a:ext cx="144000" cy="144000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6465596" y="2272407"/>
              <a:ext cx="144000" cy="1440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Oval 89"/>
            <p:cNvSpPr/>
            <p:nvPr/>
          </p:nvSpPr>
          <p:spPr>
            <a:xfrm>
              <a:off x="2483814" y="4277410"/>
              <a:ext cx="144000" cy="144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Oval 90"/>
            <p:cNvSpPr/>
            <p:nvPr/>
          </p:nvSpPr>
          <p:spPr>
            <a:xfrm>
              <a:off x="6465596" y="3960695"/>
              <a:ext cx="144000" cy="144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273612" y="3574317"/>
              <a:ext cx="287258" cy="276999"/>
              <a:chOff x="6324600" y="1932801"/>
              <a:chExt cx="287258" cy="276999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395081" y="200531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324600" y="193280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nl-NL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465596" y="3575108"/>
              <a:ext cx="287258" cy="276999"/>
              <a:chOff x="6516584" y="1932801"/>
              <a:chExt cx="287258" cy="276999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6579813" y="2003967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516584" y="193280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6498918" y="637936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178717" y="4043705"/>
              <a:ext cx="287258" cy="276999"/>
              <a:chOff x="6516584" y="1932801"/>
              <a:chExt cx="287258" cy="27699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579813" y="2003967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516584" y="193280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3639095" y="3430546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65596" y="2932723"/>
              <a:ext cx="144000" cy="144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28451" y="3354586"/>
              <a:ext cx="287258" cy="276999"/>
              <a:chOff x="6516584" y="1932801"/>
              <a:chExt cx="287258" cy="27699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579813" y="2003967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16584" y="193280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892474" y="3236638"/>
              <a:ext cx="144000" cy="144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91589" y="2905135"/>
              <a:ext cx="144000" cy="144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l 107"/>
            <p:cNvSpPr/>
            <p:nvPr/>
          </p:nvSpPr>
          <p:spPr>
            <a:xfrm>
              <a:off x="3571645" y="2871291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Oval 108"/>
            <p:cNvSpPr/>
            <p:nvPr/>
          </p:nvSpPr>
          <p:spPr>
            <a:xfrm>
              <a:off x="3529844" y="2613938"/>
              <a:ext cx="144000" cy="1440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Oval 109"/>
            <p:cNvSpPr/>
            <p:nvPr/>
          </p:nvSpPr>
          <p:spPr>
            <a:xfrm>
              <a:off x="2953652" y="2031014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917040" y="1325507"/>
              <a:ext cx="697176" cy="823144"/>
            </a:xfrm>
            <a:custGeom>
              <a:avLst/>
              <a:gdLst>
                <a:gd name="connsiteX0" fmla="*/ 461909 w 697176"/>
                <a:gd name="connsiteY0" fmla="*/ 510414 h 823144"/>
                <a:gd name="connsiteX1" fmla="*/ 549373 w 697176"/>
                <a:gd name="connsiteY1" fmla="*/ 589927 h 823144"/>
                <a:gd name="connsiteX2" fmla="*/ 668643 w 697176"/>
                <a:gd name="connsiteY2" fmla="*/ 621733 h 823144"/>
                <a:gd name="connsiteX3" fmla="*/ 692497 w 697176"/>
                <a:gd name="connsiteY3" fmla="*/ 709197 h 823144"/>
                <a:gd name="connsiteX4" fmla="*/ 597081 w 697176"/>
                <a:gd name="connsiteY4" fmla="*/ 812564 h 823144"/>
                <a:gd name="connsiteX5" fmla="*/ 422153 w 697176"/>
                <a:gd name="connsiteY5" fmla="*/ 812564 h 823144"/>
                <a:gd name="connsiteX6" fmla="*/ 279029 w 697176"/>
                <a:gd name="connsiteY6" fmla="*/ 748954 h 823144"/>
                <a:gd name="connsiteX7" fmla="*/ 247224 w 697176"/>
                <a:gd name="connsiteY7" fmla="*/ 534268 h 823144"/>
                <a:gd name="connsiteX8" fmla="*/ 143857 w 697176"/>
                <a:gd name="connsiteY8" fmla="*/ 391145 h 823144"/>
                <a:gd name="connsiteX9" fmla="*/ 733 w 697176"/>
                <a:gd name="connsiteY9" fmla="*/ 240070 h 823144"/>
                <a:gd name="connsiteX10" fmla="*/ 96149 w 697176"/>
                <a:gd name="connsiteY10" fmla="*/ 65141 h 823144"/>
                <a:gd name="connsiteX11" fmla="*/ 271078 w 697176"/>
                <a:gd name="connsiteY11" fmla="*/ 9482 h 823144"/>
                <a:gd name="connsiteX12" fmla="*/ 469860 w 697176"/>
                <a:gd name="connsiteY12" fmla="*/ 17434 h 823144"/>
                <a:gd name="connsiteX13" fmla="*/ 589130 w 697176"/>
                <a:gd name="connsiteY13" fmla="*/ 176460 h 823144"/>
                <a:gd name="connsiteX14" fmla="*/ 597081 w 697176"/>
                <a:gd name="connsiteY14" fmla="*/ 311632 h 823144"/>
                <a:gd name="connsiteX15" fmla="*/ 469860 w 697176"/>
                <a:gd name="connsiteY15" fmla="*/ 446804 h 823144"/>
                <a:gd name="connsiteX16" fmla="*/ 461909 w 697176"/>
                <a:gd name="connsiteY16" fmla="*/ 510414 h 82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7176" h="823144">
                  <a:moveTo>
                    <a:pt x="461909" y="510414"/>
                  </a:moveTo>
                  <a:cubicBezTo>
                    <a:pt x="475161" y="534268"/>
                    <a:pt x="514917" y="571374"/>
                    <a:pt x="549373" y="589927"/>
                  </a:cubicBezTo>
                  <a:cubicBezTo>
                    <a:pt x="583829" y="608480"/>
                    <a:pt x="644789" y="601855"/>
                    <a:pt x="668643" y="621733"/>
                  </a:cubicBezTo>
                  <a:cubicBezTo>
                    <a:pt x="692497" y="641611"/>
                    <a:pt x="704424" y="677392"/>
                    <a:pt x="692497" y="709197"/>
                  </a:cubicBezTo>
                  <a:cubicBezTo>
                    <a:pt x="680570" y="741002"/>
                    <a:pt x="642138" y="795336"/>
                    <a:pt x="597081" y="812564"/>
                  </a:cubicBezTo>
                  <a:cubicBezTo>
                    <a:pt x="552024" y="829792"/>
                    <a:pt x="475162" y="823166"/>
                    <a:pt x="422153" y="812564"/>
                  </a:cubicBezTo>
                  <a:cubicBezTo>
                    <a:pt x="369144" y="801962"/>
                    <a:pt x="308184" y="795337"/>
                    <a:pt x="279029" y="748954"/>
                  </a:cubicBezTo>
                  <a:cubicBezTo>
                    <a:pt x="249874" y="702571"/>
                    <a:pt x="269753" y="593903"/>
                    <a:pt x="247224" y="534268"/>
                  </a:cubicBezTo>
                  <a:cubicBezTo>
                    <a:pt x="224695" y="474633"/>
                    <a:pt x="184939" y="440178"/>
                    <a:pt x="143857" y="391145"/>
                  </a:cubicBezTo>
                  <a:cubicBezTo>
                    <a:pt x="102775" y="342112"/>
                    <a:pt x="8684" y="294404"/>
                    <a:pt x="733" y="240070"/>
                  </a:cubicBezTo>
                  <a:cubicBezTo>
                    <a:pt x="-7218" y="185736"/>
                    <a:pt x="51092" y="103572"/>
                    <a:pt x="96149" y="65141"/>
                  </a:cubicBezTo>
                  <a:cubicBezTo>
                    <a:pt x="141206" y="26710"/>
                    <a:pt x="208793" y="17433"/>
                    <a:pt x="271078" y="9482"/>
                  </a:cubicBezTo>
                  <a:cubicBezTo>
                    <a:pt x="333363" y="1531"/>
                    <a:pt x="416851" y="-10396"/>
                    <a:pt x="469860" y="17434"/>
                  </a:cubicBezTo>
                  <a:cubicBezTo>
                    <a:pt x="522869" y="45264"/>
                    <a:pt x="567927" y="127427"/>
                    <a:pt x="589130" y="176460"/>
                  </a:cubicBezTo>
                  <a:cubicBezTo>
                    <a:pt x="610333" y="225493"/>
                    <a:pt x="616959" y="266575"/>
                    <a:pt x="597081" y="311632"/>
                  </a:cubicBezTo>
                  <a:cubicBezTo>
                    <a:pt x="577203" y="356689"/>
                    <a:pt x="495039" y="416324"/>
                    <a:pt x="469860" y="446804"/>
                  </a:cubicBezTo>
                  <a:cubicBezTo>
                    <a:pt x="444681" y="477284"/>
                    <a:pt x="448657" y="486560"/>
                    <a:pt x="461909" y="5104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42827" y="1693750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Soest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99813" y="1189168"/>
              <a:ext cx="593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Baarn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98890" y="1276169"/>
              <a:ext cx="144000" cy="144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50" name="Group 2049"/>
          <p:cNvGrpSpPr/>
          <p:nvPr/>
        </p:nvGrpSpPr>
        <p:grpSpPr>
          <a:xfrm>
            <a:off x="5924977" y="1676400"/>
            <a:ext cx="3219023" cy="2590800"/>
            <a:chOff x="5924977" y="1676400"/>
            <a:chExt cx="3219023" cy="2590800"/>
          </a:xfrm>
        </p:grpSpPr>
        <p:sp>
          <p:nvSpPr>
            <p:cNvPr id="86" name="TextBox 85"/>
            <p:cNvSpPr txBox="1"/>
            <p:nvPr/>
          </p:nvSpPr>
          <p:spPr>
            <a:xfrm>
              <a:off x="6789790" y="1994161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Kwelrand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89790" y="2305911"/>
              <a:ext cx="1085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(Helling)veen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89790" y="3367473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Bron/Spreng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89790" y="3990201"/>
              <a:ext cx="15488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Meer/plas/ven/vijver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9790" y="3697109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Beekloop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789790" y="2639588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Moerasbos</a:t>
              </a:r>
              <a:endPara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924977" y="1676400"/>
              <a:ext cx="32190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Venen/moerassen/natte terreinen</a:t>
              </a:r>
              <a:endParaRPr lang="nl-NL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924977" y="3035458"/>
              <a:ext cx="2020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Oppervlaktewateren</a:t>
              </a:r>
              <a:endParaRPr lang="nl-NL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itle 1"/>
          <p:cNvSpPr txBox="1">
            <a:spLocks/>
          </p:cNvSpPr>
          <p:nvPr/>
        </p:nvSpPr>
        <p:spPr>
          <a:xfrm>
            <a:off x="0" y="986911"/>
            <a:ext cx="9144000" cy="537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Natte elementen in 1980 (28)</a:t>
            </a:r>
            <a:endParaRPr lang="nl-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Natuur</a:t>
            </a:r>
            <a:r>
              <a:rPr lang="en-GB" dirty="0" smtClean="0"/>
              <a:t>: </a:t>
            </a:r>
            <a:r>
              <a:rPr lang="en-GB" dirty="0" err="1" smtClean="0"/>
              <a:t>Veenvorming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389959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76825"/>
            <a:ext cx="389959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5794" y="1073289"/>
            <a:ext cx="5092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resten van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 en oeverplanten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dieren vormen een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(veen)sliblaag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de bodem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5793" y="1929825"/>
            <a:ext cx="5092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Oeverplanten (vnl. riet) bedekken steeds meer delen van het ondieper wordende open water.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795" y="2590800"/>
            <a:ext cx="5092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tekort aan voedingsstoffen wordt riet vervangen door zeggen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veenmos.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plas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dichtgegroeid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('verland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') en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veranderd in een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moeras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(laagveen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5795" y="3682425"/>
            <a:ext cx="5092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Uiteindelijk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raakt de gehele voormalige plas bedekt met veenmossen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moeras of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broekbos.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5795" y="4415105"/>
            <a:ext cx="5092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veenmos groeit door tot boven de waterspiegel, zodat het veen alleen nog door voedselarm regenwater wordt nat gehouden. Het broekbos kan hier niet tegen en sterft uiteindelijk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(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hoogveen).</a:t>
            </a: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97223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veen- of rottingsslib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20682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rietveen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3121223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zegge- of veenmosveen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7625" y="3936086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moerasbosveen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1816" y="480799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hoogveen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19400" y="1597223"/>
            <a:ext cx="527484" cy="60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99630" y="2147293"/>
            <a:ext cx="347254" cy="138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978403" y="2870709"/>
            <a:ext cx="347254" cy="3296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0"/>
          </p:cNvCxnSpPr>
          <p:nvPr/>
        </p:nvCxnSpPr>
        <p:spPr>
          <a:xfrm flipH="1" flipV="1">
            <a:off x="2667001" y="3657600"/>
            <a:ext cx="199349" cy="278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0"/>
          </p:cNvCxnSpPr>
          <p:nvPr/>
        </p:nvCxnSpPr>
        <p:spPr>
          <a:xfrm flipH="1" flipV="1">
            <a:off x="2977933" y="4495801"/>
            <a:ext cx="368952" cy="312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Venen</a:t>
            </a:r>
            <a:endParaRPr lang="nl-N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011197"/>
            <a:ext cx="9144000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Hoogveen en laagveen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1535169"/>
            <a:ext cx="4267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Hoogveen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invloed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regenwater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gebieden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slechte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afwatering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keileemlaag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Groeit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Veenmosveen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596" y="1524000"/>
            <a:ext cx="422400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Laagveen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invloed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moerassige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gebieden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Groeit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Rietveen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bosveen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120277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rilveen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laagveen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invloed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regen-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moerassige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gebieden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Groeit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zeggeveen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Reeksen of gradiënten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5606894" y="128542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Natte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terreinen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blauwgrasland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matig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voedselrijk</a:t>
            </a:r>
            <a:r>
              <a:rPr lang="en-GB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mineralenrijk</a:t>
            </a:r>
            <a:r>
              <a:rPr lang="en-GB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basisch</a:t>
            </a:r>
            <a:r>
              <a:rPr lang="en-GB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matig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diep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  <a:r>
              <a:rPr lang="en-GB" sz="12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5134" y="2610860"/>
            <a:ext cx="390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Neerslagafhankelijke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veenmoskussens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607521"/>
            <a:ext cx="2614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Oligotrofe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natte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voedselarm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zuur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regenwaterachtig</a:t>
            </a:r>
            <a:endParaRPr lang="en-GB" sz="1200" i="1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ondiep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894" y="1982365"/>
            <a:ext cx="291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matig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voedselrijk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kwelontvangend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5370" y="160752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Mesotrofe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voedselarm-matig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voedselrijk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mineralenrijk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basisch</a:t>
            </a:r>
            <a:endParaRPr lang="en-GB" sz="1200" i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diep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  <a:r>
              <a:rPr lang="en-GB" sz="12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624" y="959342"/>
            <a:ext cx="4038600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nl-NL" sz="1800" dirty="0" smtClean="0"/>
              <a:t>Kwel (gondwater aan maaiveld)</a:t>
            </a:r>
            <a:endParaRPr lang="nl-NL" sz="1800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2484677" y="-621743"/>
            <a:ext cx="432913" cy="4267200"/>
          </a:xfrm>
          <a:prstGeom prst="downArrow">
            <a:avLst/>
          </a:prstGeom>
          <a:gradFill>
            <a:gsLst>
              <a:gs pos="17000">
                <a:srgbClr val="00B0F0"/>
              </a:gs>
              <a:gs pos="50000">
                <a:srgbClr val="00FF00"/>
              </a:gs>
              <a:gs pos="76000">
                <a:srgbClr val="FF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/>
          <p:cNvSpPr txBox="1"/>
          <p:nvPr/>
        </p:nvSpPr>
        <p:spPr>
          <a:xfrm>
            <a:off x="2167945" y="1376067"/>
            <a:ext cx="122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Voedselrijkdom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429000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eeutrofieerd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843" y="3429000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ligotroof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1309" y="3848725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roogvallend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3429000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esotroof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151422" y="488398"/>
            <a:ext cx="432913" cy="5600690"/>
          </a:xfrm>
          <a:prstGeom prst="downArrow">
            <a:avLst/>
          </a:prstGeom>
          <a:gradFill>
            <a:gsLst>
              <a:gs pos="7000">
                <a:srgbClr val="00B0F0">
                  <a:lumMod val="96000"/>
                  <a:lumOff val="4000"/>
                </a:srgbClr>
              </a:gs>
              <a:gs pos="25000">
                <a:srgbClr val="00FF00"/>
              </a:gs>
              <a:gs pos="98000">
                <a:srgbClr val="FF0000"/>
              </a:gs>
              <a:gs pos="40000">
                <a:srgbClr val="FFFF00"/>
              </a:gs>
              <a:gs pos="88000">
                <a:srgbClr val="FF6600"/>
              </a:gs>
              <a:gs pos="60000">
                <a:srgbClr val="FFFF00">
                  <a:lumMod val="10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2819400" y="3152953"/>
            <a:ext cx="122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Voedselrijkdom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90880" y="1570701"/>
            <a:ext cx="495290" cy="30113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37663" y="1943176"/>
            <a:ext cx="401724" cy="19057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224624" y="2743200"/>
            <a:ext cx="4038600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nl-NL" sz="1800" dirty="0" smtClean="0"/>
              <a:t>Zuurgraad</a:t>
            </a:r>
            <a:endParaRPr lang="nl-NL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4690646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engsel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voedselarm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regenwater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matig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voedselrijk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kwelwater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7107" y="469064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Matig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voedselrijk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(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laagveen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94627" y="5327254"/>
            <a:ext cx="1930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rilveen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laagveen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24624" y="3955940"/>
            <a:ext cx="1756576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nl-NL" sz="1800" dirty="0" smtClean="0"/>
              <a:t>Kalkrijkdom</a:t>
            </a:r>
            <a:endParaRPr lang="nl-NL" sz="1800" dirty="0"/>
          </a:p>
        </p:txBody>
      </p:sp>
      <p:sp>
        <p:nvSpPr>
          <p:cNvPr id="33" name="Down Arrow 32"/>
          <p:cNvSpPr/>
          <p:nvPr/>
        </p:nvSpPr>
        <p:spPr>
          <a:xfrm rot="16200000">
            <a:off x="2484677" y="2374855"/>
            <a:ext cx="432913" cy="4267200"/>
          </a:xfrm>
          <a:prstGeom prst="downArrow">
            <a:avLst/>
          </a:prstGeom>
          <a:gradFill>
            <a:gsLst>
              <a:gs pos="17000">
                <a:srgbClr val="00B0F0"/>
              </a:gs>
              <a:gs pos="50000">
                <a:srgbClr val="00FF00"/>
              </a:gs>
              <a:gs pos="76000">
                <a:srgbClr val="FF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xtBox 33"/>
          <p:cNvSpPr txBox="1"/>
          <p:nvPr/>
        </p:nvSpPr>
        <p:spPr>
          <a:xfrm>
            <a:off x="2087769" y="4372665"/>
            <a:ext cx="122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Voedselrijkdom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rved Down Arrow 34"/>
          <p:cNvSpPr/>
          <p:nvPr/>
        </p:nvSpPr>
        <p:spPr>
          <a:xfrm rot="2358069" flipV="1">
            <a:off x="2058872" y="2534944"/>
            <a:ext cx="589810" cy="211503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Curved Down Arrow 35"/>
          <p:cNvSpPr/>
          <p:nvPr/>
        </p:nvSpPr>
        <p:spPr>
          <a:xfrm rot="4093378" flipV="1">
            <a:off x="2756288" y="2526920"/>
            <a:ext cx="409521" cy="227552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6153398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atig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voedselrijke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middenloop</a:t>
            </a:r>
            <a:endParaRPr lang="en-GB" sz="1600" i="1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162" y="6443246"/>
            <a:ext cx="3134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egenwater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gevoede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bovenloop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3600" y="6153398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Voedselrijke</a:t>
            </a:r>
            <a:endParaRPr lang="en-GB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benedenloop</a:t>
            </a:r>
            <a:endParaRPr lang="en-GB" sz="1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1162" y="6061065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  <a:r>
              <a:rPr lang="en-GB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051103" y="3655770"/>
            <a:ext cx="597863" cy="2980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48055" y="3709508"/>
            <a:ext cx="53381" cy="2443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" idx="1"/>
          </p:cNvCxnSpPr>
          <p:nvPr/>
        </p:nvCxnSpPr>
        <p:spPr>
          <a:xfrm flipH="1">
            <a:off x="3962400" y="4983033"/>
            <a:ext cx="354707" cy="3442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91977" y="5029200"/>
            <a:ext cx="597863" cy="2980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own Arrow 52"/>
          <p:cNvSpPr/>
          <p:nvPr/>
        </p:nvSpPr>
        <p:spPr>
          <a:xfrm rot="16200000">
            <a:off x="3151422" y="3155398"/>
            <a:ext cx="432913" cy="5600690"/>
          </a:xfrm>
          <a:prstGeom prst="downArrow">
            <a:avLst/>
          </a:prstGeom>
          <a:gradFill>
            <a:gsLst>
              <a:gs pos="7000">
                <a:srgbClr val="00B0F0">
                  <a:lumMod val="96000"/>
                  <a:lumOff val="4000"/>
                </a:srgbClr>
              </a:gs>
              <a:gs pos="25000">
                <a:srgbClr val="00FF00"/>
              </a:gs>
              <a:gs pos="98000">
                <a:srgbClr val="FF0000"/>
              </a:gs>
              <a:gs pos="40000">
                <a:srgbClr val="FFFF00"/>
              </a:gs>
              <a:gs pos="88000">
                <a:srgbClr val="FF6600"/>
              </a:gs>
              <a:gs pos="60000">
                <a:srgbClr val="FFFF00">
                  <a:lumMod val="10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xtBox 53"/>
          <p:cNvSpPr txBox="1"/>
          <p:nvPr/>
        </p:nvSpPr>
        <p:spPr>
          <a:xfrm>
            <a:off x="2823376" y="5819953"/>
            <a:ext cx="122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Voedselrijkdom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228600" y="5410200"/>
            <a:ext cx="4038600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nl-NL" sz="1800" dirty="0" smtClean="0"/>
              <a:t>Stroming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343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40" grpId="0"/>
      <p:bldP spid="41" grpId="0"/>
      <p:bldP spid="42" grpId="0"/>
      <p:bldP spid="43" grpId="0"/>
      <p:bldP spid="53" grpId="0" animBg="1"/>
      <p:bldP spid="54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84" y="3973100"/>
            <a:ext cx="472440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84375"/>
            <a:ext cx="472440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4196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6"/>
            <a:ext cx="444182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 natte terreinen (heiden)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0659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Sterzegge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00" y="102798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Blauwe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zegge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717" y="416682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Blauwgrasland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60960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Klokjesgentiaan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0" y="989273"/>
            <a:ext cx="4730740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7015"/>
            <a:ext cx="44196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1" y="3870310"/>
            <a:ext cx="47625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66595"/>
            <a:ext cx="4465637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 vennen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0659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Beenbreek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306592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Veenpluis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038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Heikikker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2586" y="64770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Ronde </a:t>
            </a:r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zonnedauw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29" y="979321"/>
            <a:ext cx="457200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89" y="3946525"/>
            <a:ext cx="45720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" y="3943184"/>
            <a:ext cx="4579937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" y="979321"/>
            <a:ext cx="457200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 mesotrofe wateren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6779250" y="358129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Moeraswespenorchis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6925" y="113066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Ringslang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6172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Blaasjeskruid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191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Slangenwortel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4063914"/>
            <a:ext cx="454977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67" y="1002161"/>
            <a:ext cx="458787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446"/>
            <a:ext cx="4572000" cy="308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Natuur</a:t>
            </a:r>
            <a:r>
              <a:rPr lang="en-GB" dirty="0" smtClean="0"/>
              <a:t> van ‘</a:t>
            </a:r>
            <a:r>
              <a:rPr lang="en-GB" dirty="0" err="1" smtClean="0"/>
              <a:t>beken</a:t>
            </a:r>
            <a:r>
              <a:rPr lang="en-GB" dirty="0" smtClean="0"/>
              <a:t> en </a:t>
            </a:r>
            <a:r>
              <a:rPr lang="en-GB" dirty="0" err="1" smtClean="0"/>
              <a:t>sprengen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44958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Bronlibel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958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Bronbeek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568" y="112629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Mijtertje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12192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Goudveil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Uitdaging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3789839"/>
            <a:ext cx="80772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6137649" y="2885408"/>
            <a:ext cx="2684228" cy="1072734"/>
          </a:xfrm>
          <a:custGeom>
            <a:avLst/>
            <a:gdLst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178657 w 2536466"/>
              <a:gd name="connsiteY8" fmla="*/ 921659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210462 w 2536466"/>
              <a:gd name="connsiteY8" fmla="*/ 897805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6466" h="1072734">
                <a:moveTo>
                  <a:pt x="0" y="1072734"/>
                </a:moveTo>
                <a:cubicBezTo>
                  <a:pt x="125895" y="1048217"/>
                  <a:pt x="251791" y="1023701"/>
                  <a:pt x="341906" y="953464"/>
                </a:cubicBezTo>
                <a:cubicBezTo>
                  <a:pt x="432021" y="883227"/>
                  <a:pt x="457199" y="771909"/>
                  <a:pt x="540688" y="651314"/>
                </a:cubicBezTo>
                <a:cubicBezTo>
                  <a:pt x="624177" y="530719"/>
                  <a:pt x="739471" y="337238"/>
                  <a:pt x="842838" y="229895"/>
                </a:cubicBezTo>
                <a:cubicBezTo>
                  <a:pt x="946205" y="122552"/>
                  <a:pt x="1049572" y="31113"/>
                  <a:pt x="1160890" y="7259"/>
                </a:cubicBezTo>
                <a:cubicBezTo>
                  <a:pt x="1272208" y="-16595"/>
                  <a:pt x="1411357" y="20511"/>
                  <a:pt x="1510748" y="86772"/>
                </a:cubicBezTo>
                <a:cubicBezTo>
                  <a:pt x="1610139" y="153033"/>
                  <a:pt x="1757238" y="404824"/>
                  <a:pt x="1757238" y="404824"/>
                </a:cubicBezTo>
                <a:cubicBezTo>
                  <a:pt x="1834100" y="504215"/>
                  <a:pt x="1896386" y="600957"/>
                  <a:pt x="1971923" y="683120"/>
                </a:cubicBezTo>
                <a:cubicBezTo>
                  <a:pt x="2047460" y="765283"/>
                  <a:pt x="2137575" y="846122"/>
                  <a:pt x="2210462" y="897805"/>
                </a:cubicBezTo>
                <a:cubicBezTo>
                  <a:pt x="2283349" y="949488"/>
                  <a:pt x="2354911" y="973343"/>
                  <a:pt x="2409245" y="993221"/>
                </a:cubicBezTo>
                <a:cubicBezTo>
                  <a:pt x="2463579" y="1013099"/>
                  <a:pt x="2502673" y="1013098"/>
                  <a:pt x="2536466" y="101707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830075" y="3561239"/>
            <a:ext cx="2751325" cy="513940"/>
          </a:xfrm>
          <a:custGeom>
            <a:avLst/>
            <a:gdLst>
              <a:gd name="connsiteX0" fmla="*/ 136539 w 2986030"/>
              <a:gd name="connsiteY0" fmla="*/ 637804 h 648136"/>
              <a:gd name="connsiteX1" fmla="*/ 414835 w 2986030"/>
              <a:gd name="connsiteY1" fmla="*/ 502632 h 648136"/>
              <a:gd name="connsiteX2" fmla="*/ 732887 w 2986030"/>
              <a:gd name="connsiteY2" fmla="*/ 295898 h 648136"/>
              <a:gd name="connsiteX3" fmla="*/ 979378 w 2986030"/>
              <a:gd name="connsiteY3" fmla="*/ 105067 h 648136"/>
              <a:gd name="connsiteX4" fmla="*/ 1376943 w 2986030"/>
              <a:gd name="connsiteY4" fmla="*/ 1700 h 648136"/>
              <a:gd name="connsiteX5" fmla="*/ 1710898 w 2986030"/>
              <a:gd name="connsiteY5" fmla="*/ 49407 h 648136"/>
              <a:gd name="connsiteX6" fmla="*/ 2068706 w 2986030"/>
              <a:gd name="connsiteY6" fmla="*/ 160726 h 648136"/>
              <a:gd name="connsiteX7" fmla="*/ 2299294 w 2986030"/>
              <a:gd name="connsiteY7" fmla="*/ 264093 h 648136"/>
              <a:gd name="connsiteX8" fmla="*/ 2513979 w 2986030"/>
              <a:gd name="connsiteY8" fmla="*/ 415167 h 648136"/>
              <a:gd name="connsiteX9" fmla="*/ 2784324 w 2986030"/>
              <a:gd name="connsiteY9" fmla="*/ 574194 h 648136"/>
              <a:gd name="connsiteX10" fmla="*/ 2776372 w 2986030"/>
              <a:gd name="connsiteY10" fmla="*/ 629853 h 648136"/>
              <a:gd name="connsiteX11" fmla="*/ 136539 w 2986030"/>
              <a:gd name="connsiteY11" fmla="*/ 637804 h 648136"/>
              <a:gd name="connsiteX0" fmla="*/ 49330 w 2798142"/>
              <a:gd name="connsiteY0" fmla="*/ 637804 h 648857"/>
              <a:gd name="connsiteX1" fmla="*/ 327626 w 2798142"/>
              <a:gd name="connsiteY1" fmla="*/ 502632 h 648857"/>
              <a:gd name="connsiteX2" fmla="*/ 645678 w 2798142"/>
              <a:gd name="connsiteY2" fmla="*/ 295898 h 648857"/>
              <a:gd name="connsiteX3" fmla="*/ 892169 w 2798142"/>
              <a:gd name="connsiteY3" fmla="*/ 105067 h 648857"/>
              <a:gd name="connsiteX4" fmla="*/ 1289734 w 2798142"/>
              <a:gd name="connsiteY4" fmla="*/ 1700 h 648857"/>
              <a:gd name="connsiteX5" fmla="*/ 1623689 w 2798142"/>
              <a:gd name="connsiteY5" fmla="*/ 49407 h 648857"/>
              <a:gd name="connsiteX6" fmla="*/ 1981497 w 2798142"/>
              <a:gd name="connsiteY6" fmla="*/ 160726 h 648857"/>
              <a:gd name="connsiteX7" fmla="*/ 2212085 w 2798142"/>
              <a:gd name="connsiteY7" fmla="*/ 264093 h 648857"/>
              <a:gd name="connsiteX8" fmla="*/ 2426770 w 2798142"/>
              <a:gd name="connsiteY8" fmla="*/ 415167 h 648857"/>
              <a:gd name="connsiteX9" fmla="*/ 2697115 w 2798142"/>
              <a:gd name="connsiteY9" fmla="*/ 574194 h 648857"/>
              <a:gd name="connsiteX10" fmla="*/ 2689163 w 2798142"/>
              <a:gd name="connsiteY10" fmla="*/ 629853 h 648857"/>
              <a:gd name="connsiteX11" fmla="*/ 1401052 w 2798142"/>
              <a:gd name="connsiteY11" fmla="*/ 251806 h 648857"/>
              <a:gd name="connsiteX12" fmla="*/ 49330 w 2798142"/>
              <a:gd name="connsiteY12" fmla="*/ 637804 h 648857"/>
              <a:gd name="connsiteX0" fmla="*/ 49330 w 2798142"/>
              <a:gd name="connsiteY0" fmla="*/ 637804 h 648857"/>
              <a:gd name="connsiteX1" fmla="*/ 327626 w 2798142"/>
              <a:gd name="connsiteY1" fmla="*/ 502632 h 648857"/>
              <a:gd name="connsiteX2" fmla="*/ 645678 w 2798142"/>
              <a:gd name="connsiteY2" fmla="*/ 295898 h 648857"/>
              <a:gd name="connsiteX3" fmla="*/ 892169 w 2798142"/>
              <a:gd name="connsiteY3" fmla="*/ 105067 h 648857"/>
              <a:gd name="connsiteX4" fmla="*/ 1289734 w 2798142"/>
              <a:gd name="connsiteY4" fmla="*/ 1700 h 648857"/>
              <a:gd name="connsiteX5" fmla="*/ 1623689 w 2798142"/>
              <a:gd name="connsiteY5" fmla="*/ 49407 h 648857"/>
              <a:gd name="connsiteX6" fmla="*/ 1981497 w 2798142"/>
              <a:gd name="connsiteY6" fmla="*/ 160726 h 648857"/>
              <a:gd name="connsiteX7" fmla="*/ 2204134 w 2798142"/>
              <a:gd name="connsiteY7" fmla="*/ 326183 h 648857"/>
              <a:gd name="connsiteX8" fmla="*/ 2426770 w 2798142"/>
              <a:gd name="connsiteY8" fmla="*/ 415167 h 648857"/>
              <a:gd name="connsiteX9" fmla="*/ 2697115 w 2798142"/>
              <a:gd name="connsiteY9" fmla="*/ 574194 h 648857"/>
              <a:gd name="connsiteX10" fmla="*/ 2689163 w 2798142"/>
              <a:gd name="connsiteY10" fmla="*/ 629853 h 648857"/>
              <a:gd name="connsiteX11" fmla="*/ 1401052 w 2798142"/>
              <a:gd name="connsiteY11" fmla="*/ 251806 h 648857"/>
              <a:gd name="connsiteX12" fmla="*/ 49330 w 2798142"/>
              <a:gd name="connsiteY12" fmla="*/ 637804 h 648857"/>
              <a:gd name="connsiteX0" fmla="*/ 2822 w 2751634"/>
              <a:gd name="connsiteY0" fmla="*/ 637804 h 648857"/>
              <a:gd name="connsiteX1" fmla="*/ 281118 w 2751634"/>
              <a:gd name="connsiteY1" fmla="*/ 502632 h 648857"/>
              <a:gd name="connsiteX2" fmla="*/ 599170 w 2751634"/>
              <a:gd name="connsiteY2" fmla="*/ 295898 h 648857"/>
              <a:gd name="connsiteX3" fmla="*/ 845661 w 2751634"/>
              <a:gd name="connsiteY3" fmla="*/ 105067 h 648857"/>
              <a:gd name="connsiteX4" fmla="*/ 1243226 w 2751634"/>
              <a:gd name="connsiteY4" fmla="*/ 1700 h 648857"/>
              <a:gd name="connsiteX5" fmla="*/ 1577181 w 2751634"/>
              <a:gd name="connsiteY5" fmla="*/ 49407 h 648857"/>
              <a:gd name="connsiteX6" fmla="*/ 1934989 w 2751634"/>
              <a:gd name="connsiteY6" fmla="*/ 160726 h 648857"/>
              <a:gd name="connsiteX7" fmla="*/ 2157626 w 2751634"/>
              <a:gd name="connsiteY7" fmla="*/ 326183 h 648857"/>
              <a:gd name="connsiteX8" fmla="*/ 2380262 w 2751634"/>
              <a:gd name="connsiteY8" fmla="*/ 415167 h 648857"/>
              <a:gd name="connsiteX9" fmla="*/ 2650607 w 2751634"/>
              <a:gd name="connsiteY9" fmla="*/ 574194 h 648857"/>
              <a:gd name="connsiteX10" fmla="*/ 2642655 w 2751634"/>
              <a:gd name="connsiteY10" fmla="*/ 629853 h 648857"/>
              <a:gd name="connsiteX11" fmla="*/ 1354544 w 2751634"/>
              <a:gd name="connsiteY11" fmla="*/ 251806 h 648857"/>
              <a:gd name="connsiteX12" fmla="*/ 457737 w 2751634"/>
              <a:gd name="connsiteY12" fmla="*/ 547593 h 648857"/>
              <a:gd name="connsiteX13" fmla="*/ 2822 w 2751634"/>
              <a:gd name="connsiteY13" fmla="*/ 637804 h 648857"/>
              <a:gd name="connsiteX0" fmla="*/ 2513 w 2751325"/>
              <a:gd name="connsiteY0" fmla="*/ 637804 h 648857"/>
              <a:gd name="connsiteX1" fmla="*/ 288760 w 2751325"/>
              <a:gd name="connsiteY1" fmla="*/ 554373 h 648857"/>
              <a:gd name="connsiteX2" fmla="*/ 598861 w 2751325"/>
              <a:gd name="connsiteY2" fmla="*/ 295898 h 648857"/>
              <a:gd name="connsiteX3" fmla="*/ 845352 w 2751325"/>
              <a:gd name="connsiteY3" fmla="*/ 105067 h 648857"/>
              <a:gd name="connsiteX4" fmla="*/ 1242917 w 2751325"/>
              <a:gd name="connsiteY4" fmla="*/ 1700 h 648857"/>
              <a:gd name="connsiteX5" fmla="*/ 1576872 w 2751325"/>
              <a:gd name="connsiteY5" fmla="*/ 49407 h 648857"/>
              <a:gd name="connsiteX6" fmla="*/ 1934680 w 2751325"/>
              <a:gd name="connsiteY6" fmla="*/ 160726 h 648857"/>
              <a:gd name="connsiteX7" fmla="*/ 2157317 w 2751325"/>
              <a:gd name="connsiteY7" fmla="*/ 326183 h 648857"/>
              <a:gd name="connsiteX8" fmla="*/ 2379953 w 2751325"/>
              <a:gd name="connsiteY8" fmla="*/ 415167 h 648857"/>
              <a:gd name="connsiteX9" fmla="*/ 2650298 w 2751325"/>
              <a:gd name="connsiteY9" fmla="*/ 574194 h 648857"/>
              <a:gd name="connsiteX10" fmla="*/ 2642346 w 2751325"/>
              <a:gd name="connsiteY10" fmla="*/ 629853 h 648857"/>
              <a:gd name="connsiteX11" fmla="*/ 1354235 w 2751325"/>
              <a:gd name="connsiteY11" fmla="*/ 251806 h 648857"/>
              <a:gd name="connsiteX12" fmla="*/ 457428 w 2751325"/>
              <a:gd name="connsiteY12" fmla="*/ 547593 h 648857"/>
              <a:gd name="connsiteX13" fmla="*/ 2513 w 2751325"/>
              <a:gd name="connsiteY13" fmla="*/ 637804 h 648857"/>
              <a:gd name="connsiteX0" fmla="*/ 2513 w 2751325"/>
              <a:gd name="connsiteY0" fmla="*/ 668849 h 668865"/>
              <a:gd name="connsiteX1" fmla="*/ 288760 w 2751325"/>
              <a:gd name="connsiteY1" fmla="*/ 554373 h 668865"/>
              <a:gd name="connsiteX2" fmla="*/ 598861 w 2751325"/>
              <a:gd name="connsiteY2" fmla="*/ 295898 h 668865"/>
              <a:gd name="connsiteX3" fmla="*/ 845352 w 2751325"/>
              <a:gd name="connsiteY3" fmla="*/ 105067 h 668865"/>
              <a:gd name="connsiteX4" fmla="*/ 1242917 w 2751325"/>
              <a:gd name="connsiteY4" fmla="*/ 1700 h 668865"/>
              <a:gd name="connsiteX5" fmla="*/ 1576872 w 2751325"/>
              <a:gd name="connsiteY5" fmla="*/ 49407 h 668865"/>
              <a:gd name="connsiteX6" fmla="*/ 1934680 w 2751325"/>
              <a:gd name="connsiteY6" fmla="*/ 160726 h 668865"/>
              <a:gd name="connsiteX7" fmla="*/ 2157317 w 2751325"/>
              <a:gd name="connsiteY7" fmla="*/ 326183 h 668865"/>
              <a:gd name="connsiteX8" fmla="*/ 2379953 w 2751325"/>
              <a:gd name="connsiteY8" fmla="*/ 415167 h 668865"/>
              <a:gd name="connsiteX9" fmla="*/ 2650298 w 2751325"/>
              <a:gd name="connsiteY9" fmla="*/ 574194 h 668865"/>
              <a:gd name="connsiteX10" fmla="*/ 2642346 w 2751325"/>
              <a:gd name="connsiteY10" fmla="*/ 629853 h 668865"/>
              <a:gd name="connsiteX11" fmla="*/ 1354235 w 2751325"/>
              <a:gd name="connsiteY11" fmla="*/ 251806 h 668865"/>
              <a:gd name="connsiteX12" fmla="*/ 457428 w 2751325"/>
              <a:gd name="connsiteY12" fmla="*/ 547593 h 668865"/>
              <a:gd name="connsiteX13" fmla="*/ 2513 w 2751325"/>
              <a:gd name="connsiteY13" fmla="*/ 668849 h 6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1325" h="668865">
                <a:moveTo>
                  <a:pt x="2513" y="668849"/>
                </a:moveTo>
                <a:cubicBezTo>
                  <a:pt x="-25598" y="669979"/>
                  <a:pt x="189369" y="616532"/>
                  <a:pt x="288760" y="554373"/>
                </a:cubicBezTo>
                <a:cubicBezTo>
                  <a:pt x="388151" y="492215"/>
                  <a:pt x="506096" y="370782"/>
                  <a:pt x="598861" y="295898"/>
                </a:cubicBezTo>
                <a:cubicBezTo>
                  <a:pt x="691626" y="221014"/>
                  <a:pt x="738010" y="154100"/>
                  <a:pt x="845352" y="105067"/>
                </a:cubicBezTo>
                <a:cubicBezTo>
                  <a:pt x="952694" y="56034"/>
                  <a:pt x="1120997" y="10977"/>
                  <a:pt x="1242917" y="1700"/>
                </a:cubicBezTo>
                <a:cubicBezTo>
                  <a:pt x="1364837" y="-7577"/>
                  <a:pt x="1461578" y="22903"/>
                  <a:pt x="1576872" y="49407"/>
                </a:cubicBezTo>
                <a:cubicBezTo>
                  <a:pt x="1692166" y="75911"/>
                  <a:pt x="1837939" y="114597"/>
                  <a:pt x="1934680" y="160726"/>
                </a:cubicBezTo>
                <a:cubicBezTo>
                  <a:pt x="2031421" y="206855"/>
                  <a:pt x="2083105" y="283776"/>
                  <a:pt x="2157317" y="326183"/>
                </a:cubicBezTo>
                <a:cubicBezTo>
                  <a:pt x="2231529" y="368590"/>
                  <a:pt x="2297790" y="373832"/>
                  <a:pt x="2379953" y="415167"/>
                </a:cubicBezTo>
                <a:cubicBezTo>
                  <a:pt x="2462116" y="456502"/>
                  <a:pt x="2606566" y="538413"/>
                  <a:pt x="2650298" y="574194"/>
                </a:cubicBezTo>
                <a:cubicBezTo>
                  <a:pt x="2694030" y="609975"/>
                  <a:pt x="2858357" y="683584"/>
                  <a:pt x="2642346" y="629853"/>
                </a:cubicBezTo>
                <a:cubicBezTo>
                  <a:pt x="2426336" y="576122"/>
                  <a:pt x="1718388" y="275864"/>
                  <a:pt x="1354235" y="251806"/>
                </a:cubicBezTo>
                <a:cubicBezTo>
                  <a:pt x="990082" y="227748"/>
                  <a:pt x="682715" y="483260"/>
                  <a:pt x="457428" y="547593"/>
                </a:cubicBezTo>
                <a:cubicBezTo>
                  <a:pt x="232141" y="611926"/>
                  <a:pt x="30624" y="667719"/>
                  <a:pt x="2513" y="668849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6089990" y="3335308"/>
            <a:ext cx="2780273" cy="739117"/>
          </a:xfrm>
          <a:custGeom>
            <a:avLst/>
            <a:gdLst>
              <a:gd name="connsiteX0" fmla="*/ 136539 w 2986030"/>
              <a:gd name="connsiteY0" fmla="*/ 637804 h 648136"/>
              <a:gd name="connsiteX1" fmla="*/ 414835 w 2986030"/>
              <a:gd name="connsiteY1" fmla="*/ 502632 h 648136"/>
              <a:gd name="connsiteX2" fmla="*/ 732887 w 2986030"/>
              <a:gd name="connsiteY2" fmla="*/ 295898 h 648136"/>
              <a:gd name="connsiteX3" fmla="*/ 979378 w 2986030"/>
              <a:gd name="connsiteY3" fmla="*/ 105067 h 648136"/>
              <a:gd name="connsiteX4" fmla="*/ 1376943 w 2986030"/>
              <a:gd name="connsiteY4" fmla="*/ 1700 h 648136"/>
              <a:gd name="connsiteX5" fmla="*/ 1710898 w 2986030"/>
              <a:gd name="connsiteY5" fmla="*/ 49407 h 648136"/>
              <a:gd name="connsiteX6" fmla="*/ 2068706 w 2986030"/>
              <a:gd name="connsiteY6" fmla="*/ 160726 h 648136"/>
              <a:gd name="connsiteX7" fmla="*/ 2299294 w 2986030"/>
              <a:gd name="connsiteY7" fmla="*/ 264093 h 648136"/>
              <a:gd name="connsiteX8" fmla="*/ 2513979 w 2986030"/>
              <a:gd name="connsiteY8" fmla="*/ 415167 h 648136"/>
              <a:gd name="connsiteX9" fmla="*/ 2784324 w 2986030"/>
              <a:gd name="connsiteY9" fmla="*/ 574194 h 648136"/>
              <a:gd name="connsiteX10" fmla="*/ 2776372 w 2986030"/>
              <a:gd name="connsiteY10" fmla="*/ 629853 h 648136"/>
              <a:gd name="connsiteX11" fmla="*/ 136539 w 2986030"/>
              <a:gd name="connsiteY11" fmla="*/ 637804 h 648136"/>
              <a:gd name="connsiteX0" fmla="*/ 49620 w 2798095"/>
              <a:gd name="connsiteY0" fmla="*/ 637804 h 652119"/>
              <a:gd name="connsiteX1" fmla="*/ 327916 w 2798095"/>
              <a:gd name="connsiteY1" fmla="*/ 502632 h 652119"/>
              <a:gd name="connsiteX2" fmla="*/ 645968 w 2798095"/>
              <a:gd name="connsiteY2" fmla="*/ 295898 h 652119"/>
              <a:gd name="connsiteX3" fmla="*/ 892459 w 2798095"/>
              <a:gd name="connsiteY3" fmla="*/ 105067 h 652119"/>
              <a:gd name="connsiteX4" fmla="*/ 1290024 w 2798095"/>
              <a:gd name="connsiteY4" fmla="*/ 1700 h 652119"/>
              <a:gd name="connsiteX5" fmla="*/ 1623979 w 2798095"/>
              <a:gd name="connsiteY5" fmla="*/ 49407 h 652119"/>
              <a:gd name="connsiteX6" fmla="*/ 1981787 w 2798095"/>
              <a:gd name="connsiteY6" fmla="*/ 160726 h 652119"/>
              <a:gd name="connsiteX7" fmla="*/ 2212375 w 2798095"/>
              <a:gd name="connsiteY7" fmla="*/ 264093 h 652119"/>
              <a:gd name="connsiteX8" fmla="*/ 2427060 w 2798095"/>
              <a:gd name="connsiteY8" fmla="*/ 415167 h 652119"/>
              <a:gd name="connsiteX9" fmla="*/ 2697405 w 2798095"/>
              <a:gd name="connsiteY9" fmla="*/ 574194 h 652119"/>
              <a:gd name="connsiteX10" fmla="*/ 2689453 w 2798095"/>
              <a:gd name="connsiteY10" fmla="*/ 629853 h 652119"/>
              <a:gd name="connsiteX11" fmla="*/ 1405938 w 2798095"/>
              <a:gd name="connsiteY11" fmla="*/ 205769 h 652119"/>
              <a:gd name="connsiteX12" fmla="*/ 49620 w 2798095"/>
              <a:gd name="connsiteY12" fmla="*/ 637804 h 652119"/>
              <a:gd name="connsiteX0" fmla="*/ 49620 w 2798095"/>
              <a:gd name="connsiteY0" fmla="*/ 637804 h 652119"/>
              <a:gd name="connsiteX1" fmla="*/ 327916 w 2798095"/>
              <a:gd name="connsiteY1" fmla="*/ 502632 h 652119"/>
              <a:gd name="connsiteX2" fmla="*/ 645968 w 2798095"/>
              <a:gd name="connsiteY2" fmla="*/ 295898 h 652119"/>
              <a:gd name="connsiteX3" fmla="*/ 892459 w 2798095"/>
              <a:gd name="connsiteY3" fmla="*/ 105067 h 652119"/>
              <a:gd name="connsiteX4" fmla="*/ 1290024 w 2798095"/>
              <a:gd name="connsiteY4" fmla="*/ 1700 h 652119"/>
              <a:gd name="connsiteX5" fmla="*/ 1623979 w 2798095"/>
              <a:gd name="connsiteY5" fmla="*/ 49407 h 652119"/>
              <a:gd name="connsiteX6" fmla="*/ 1981787 w 2798095"/>
              <a:gd name="connsiteY6" fmla="*/ 160726 h 652119"/>
              <a:gd name="connsiteX7" fmla="*/ 2180570 w 2798095"/>
              <a:gd name="connsiteY7" fmla="*/ 285139 h 652119"/>
              <a:gd name="connsiteX8" fmla="*/ 2427060 w 2798095"/>
              <a:gd name="connsiteY8" fmla="*/ 415167 h 652119"/>
              <a:gd name="connsiteX9" fmla="*/ 2697405 w 2798095"/>
              <a:gd name="connsiteY9" fmla="*/ 574194 h 652119"/>
              <a:gd name="connsiteX10" fmla="*/ 2689453 w 2798095"/>
              <a:gd name="connsiteY10" fmla="*/ 629853 h 652119"/>
              <a:gd name="connsiteX11" fmla="*/ 1405938 w 2798095"/>
              <a:gd name="connsiteY11" fmla="*/ 205769 h 652119"/>
              <a:gd name="connsiteX12" fmla="*/ 49620 w 2798095"/>
              <a:gd name="connsiteY12" fmla="*/ 637804 h 652119"/>
              <a:gd name="connsiteX0" fmla="*/ 31798 w 2780273"/>
              <a:gd name="connsiteY0" fmla="*/ 637804 h 652119"/>
              <a:gd name="connsiteX1" fmla="*/ 445266 w 2780273"/>
              <a:gd name="connsiteY1" fmla="*/ 432478 h 652119"/>
              <a:gd name="connsiteX2" fmla="*/ 628146 w 2780273"/>
              <a:gd name="connsiteY2" fmla="*/ 295898 h 652119"/>
              <a:gd name="connsiteX3" fmla="*/ 874637 w 2780273"/>
              <a:gd name="connsiteY3" fmla="*/ 105067 h 652119"/>
              <a:gd name="connsiteX4" fmla="*/ 1272202 w 2780273"/>
              <a:gd name="connsiteY4" fmla="*/ 1700 h 652119"/>
              <a:gd name="connsiteX5" fmla="*/ 1606157 w 2780273"/>
              <a:gd name="connsiteY5" fmla="*/ 49407 h 652119"/>
              <a:gd name="connsiteX6" fmla="*/ 1963965 w 2780273"/>
              <a:gd name="connsiteY6" fmla="*/ 160726 h 652119"/>
              <a:gd name="connsiteX7" fmla="*/ 2162748 w 2780273"/>
              <a:gd name="connsiteY7" fmla="*/ 285139 h 652119"/>
              <a:gd name="connsiteX8" fmla="*/ 2409238 w 2780273"/>
              <a:gd name="connsiteY8" fmla="*/ 415167 h 652119"/>
              <a:gd name="connsiteX9" fmla="*/ 2679583 w 2780273"/>
              <a:gd name="connsiteY9" fmla="*/ 574194 h 652119"/>
              <a:gd name="connsiteX10" fmla="*/ 2671631 w 2780273"/>
              <a:gd name="connsiteY10" fmla="*/ 629853 h 652119"/>
              <a:gd name="connsiteX11" fmla="*/ 1388116 w 2780273"/>
              <a:gd name="connsiteY11" fmla="*/ 205769 h 652119"/>
              <a:gd name="connsiteX12" fmla="*/ 31798 w 2780273"/>
              <a:gd name="connsiteY12" fmla="*/ 637804 h 6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0273" h="652119">
                <a:moveTo>
                  <a:pt x="31798" y="637804"/>
                </a:moveTo>
                <a:cubicBezTo>
                  <a:pt x="-125344" y="675589"/>
                  <a:pt x="345875" y="489462"/>
                  <a:pt x="445266" y="432478"/>
                </a:cubicBezTo>
                <a:cubicBezTo>
                  <a:pt x="544657" y="375494"/>
                  <a:pt x="556584" y="350467"/>
                  <a:pt x="628146" y="295898"/>
                </a:cubicBezTo>
                <a:cubicBezTo>
                  <a:pt x="699708" y="241330"/>
                  <a:pt x="767295" y="154100"/>
                  <a:pt x="874637" y="105067"/>
                </a:cubicBezTo>
                <a:cubicBezTo>
                  <a:pt x="981979" y="56034"/>
                  <a:pt x="1150282" y="10977"/>
                  <a:pt x="1272202" y="1700"/>
                </a:cubicBezTo>
                <a:cubicBezTo>
                  <a:pt x="1394122" y="-7577"/>
                  <a:pt x="1490863" y="22903"/>
                  <a:pt x="1606157" y="49407"/>
                </a:cubicBezTo>
                <a:cubicBezTo>
                  <a:pt x="1721451" y="75911"/>
                  <a:pt x="1871200" y="121437"/>
                  <a:pt x="1963965" y="160726"/>
                </a:cubicBezTo>
                <a:cubicBezTo>
                  <a:pt x="2056730" y="200015"/>
                  <a:pt x="2088536" y="242732"/>
                  <a:pt x="2162748" y="285139"/>
                </a:cubicBezTo>
                <a:cubicBezTo>
                  <a:pt x="2236960" y="327546"/>
                  <a:pt x="2323099" y="366991"/>
                  <a:pt x="2409238" y="415167"/>
                </a:cubicBezTo>
                <a:cubicBezTo>
                  <a:pt x="2495377" y="463343"/>
                  <a:pt x="2635851" y="538413"/>
                  <a:pt x="2679583" y="574194"/>
                </a:cubicBezTo>
                <a:cubicBezTo>
                  <a:pt x="2723315" y="609975"/>
                  <a:pt x="2886875" y="691257"/>
                  <a:pt x="2671631" y="629853"/>
                </a:cubicBezTo>
                <a:cubicBezTo>
                  <a:pt x="2456387" y="568449"/>
                  <a:pt x="1828088" y="204444"/>
                  <a:pt x="1388116" y="205769"/>
                </a:cubicBezTo>
                <a:cubicBezTo>
                  <a:pt x="948144" y="207094"/>
                  <a:pt x="188940" y="600019"/>
                  <a:pt x="31798" y="637804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Freeform 7"/>
          <p:cNvSpPr/>
          <p:nvPr/>
        </p:nvSpPr>
        <p:spPr>
          <a:xfrm>
            <a:off x="838620" y="2958987"/>
            <a:ext cx="2684228" cy="1072734"/>
          </a:xfrm>
          <a:custGeom>
            <a:avLst/>
            <a:gdLst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178657 w 2536466"/>
              <a:gd name="connsiteY8" fmla="*/ 921659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  <a:gd name="connsiteX0" fmla="*/ 0 w 2536466"/>
              <a:gd name="connsiteY0" fmla="*/ 1072734 h 1072734"/>
              <a:gd name="connsiteX1" fmla="*/ 341906 w 2536466"/>
              <a:gd name="connsiteY1" fmla="*/ 953464 h 1072734"/>
              <a:gd name="connsiteX2" fmla="*/ 540688 w 2536466"/>
              <a:gd name="connsiteY2" fmla="*/ 651314 h 1072734"/>
              <a:gd name="connsiteX3" fmla="*/ 842838 w 2536466"/>
              <a:gd name="connsiteY3" fmla="*/ 229895 h 1072734"/>
              <a:gd name="connsiteX4" fmla="*/ 1160890 w 2536466"/>
              <a:gd name="connsiteY4" fmla="*/ 7259 h 1072734"/>
              <a:gd name="connsiteX5" fmla="*/ 1510748 w 2536466"/>
              <a:gd name="connsiteY5" fmla="*/ 86772 h 1072734"/>
              <a:gd name="connsiteX6" fmla="*/ 1757238 w 2536466"/>
              <a:gd name="connsiteY6" fmla="*/ 404824 h 1072734"/>
              <a:gd name="connsiteX7" fmla="*/ 1971923 w 2536466"/>
              <a:gd name="connsiteY7" fmla="*/ 683120 h 1072734"/>
              <a:gd name="connsiteX8" fmla="*/ 2210462 w 2536466"/>
              <a:gd name="connsiteY8" fmla="*/ 897805 h 1072734"/>
              <a:gd name="connsiteX9" fmla="*/ 2409245 w 2536466"/>
              <a:gd name="connsiteY9" fmla="*/ 993221 h 1072734"/>
              <a:gd name="connsiteX10" fmla="*/ 2536466 w 2536466"/>
              <a:gd name="connsiteY10" fmla="*/ 1017074 h 10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6466" h="1072734">
                <a:moveTo>
                  <a:pt x="0" y="1072734"/>
                </a:moveTo>
                <a:cubicBezTo>
                  <a:pt x="125895" y="1048217"/>
                  <a:pt x="251791" y="1023701"/>
                  <a:pt x="341906" y="953464"/>
                </a:cubicBezTo>
                <a:cubicBezTo>
                  <a:pt x="432021" y="883227"/>
                  <a:pt x="457199" y="771909"/>
                  <a:pt x="540688" y="651314"/>
                </a:cubicBezTo>
                <a:cubicBezTo>
                  <a:pt x="624177" y="530719"/>
                  <a:pt x="739471" y="337238"/>
                  <a:pt x="842838" y="229895"/>
                </a:cubicBezTo>
                <a:cubicBezTo>
                  <a:pt x="946205" y="122552"/>
                  <a:pt x="1049572" y="31113"/>
                  <a:pt x="1160890" y="7259"/>
                </a:cubicBezTo>
                <a:cubicBezTo>
                  <a:pt x="1272208" y="-16595"/>
                  <a:pt x="1411357" y="20511"/>
                  <a:pt x="1510748" y="86772"/>
                </a:cubicBezTo>
                <a:cubicBezTo>
                  <a:pt x="1610139" y="153033"/>
                  <a:pt x="1757238" y="404824"/>
                  <a:pt x="1757238" y="404824"/>
                </a:cubicBezTo>
                <a:cubicBezTo>
                  <a:pt x="1834100" y="504215"/>
                  <a:pt x="1896386" y="600957"/>
                  <a:pt x="1971923" y="683120"/>
                </a:cubicBezTo>
                <a:cubicBezTo>
                  <a:pt x="2047460" y="765283"/>
                  <a:pt x="2137575" y="846122"/>
                  <a:pt x="2210462" y="897805"/>
                </a:cubicBezTo>
                <a:cubicBezTo>
                  <a:pt x="2283349" y="949488"/>
                  <a:pt x="2354911" y="973343"/>
                  <a:pt x="2409245" y="993221"/>
                </a:cubicBezTo>
                <a:cubicBezTo>
                  <a:pt x="2463579" y="1013099"/>
                  <a:pt x="2502673" y="1013098"/>
                  <a:pt x="2536466" y="101707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3276428" y="1710250"/>
            <a:ext cx="85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Aanvoer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5008" y="3810522"/>
            <a:ext cx="85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Afvoer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13849" y="3495354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11858" y="3493301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448985" y="3473329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058404" y="3458593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34604" y="3964410"/>
            <a:ext cx="228600" cy="152400"/>
          </a:xfrm>
          <a:prstGeom prst="straightConnector1">
            <a:avLst/>
          </a:prstGeom>
          <a:ln w="19050">
            <a:solidFill>
              <a:srgbClr val="004C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8094995" y="3600997"/>
            <a:ext cx="270344" cy="135172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  <a:gd name="connsiteX0" fmla="*/ 0 w 270344"/>
              <a:gd name="connsiteY0" fmla="*/ 0 h 135172"/>
              <a:gd name="connsiteX1" fmla="*/ 95415 w 270344"/>
              <a:gd name="connsiteY1" fmla="*/ 87464 h 135172"/>
              <a:gd name="connsiteX2" fmla="*/ 230588 w 270344"/>
              <a:gd name="connsiteY2" fmla="*/ 127221 h 135172"/>
              <a:gd name="connsiteX3" fmla="*/ 270344 w 270344"/>
              <a:gd name="connsiteY3" fmla="*/ 135172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" h="135172">
                <a:moveTo>
                  <a:pt x="0" y="0"/>
                </a:moveTo>
                <a:cubicBezTo>
                  <a:pt x="18552" y="49695"/>
                  <a:pt x="56984" y="66261"/>
                  <a:pt x="95415" y="87464"/>
                </a:cubicBezTo>
                <a:cubicBezTo>
                  <a:pt x="133846" y="108667"/>
                  <a:pt x="201433" y="119270"/>
                  <a:pt x="230588" y="127221"/>
                </a:cubicBezTo>
                <a:cubicBezTo>
                  <a:pt x="259743" y="135172"/>
                  <a:pt x="265043" y="135172"/>
                  <a:pt x="270344" y="135172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 16"/>
          <p:cNvSpPr/>
          <p:nvPr/>
        </p:nvSpPr>
        <p:spPr>
          <a:xfrm flipH="1">
            <a:off x="6594849" y="3609310"/>
            <a:ext cx="225192" cy="168338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90" h="174929">
                <a:moveTo>
                  <a:pt x="0" y="0"/>
                </a:moveTo>
                <a:cubicBezTo>
                  <a:pt x="18552" y="49695"/>
                  <a:pt x="37105" y="99391"/>
                  <a:pt x="71561" y="127221"/>
                </a:cubicBezTo>
                <a:cubicBezTo>
                  <a:pt x="106017" y="155051"/>
                  <a:pt x="177579" y="159027"/>
                  <a:pt x="206734" y="166978"/>
                </a:cubicBezTo>
                <a:cubicBezTo>
                  <a:pt x="235889" y="174929"/>
                  <a:pt x="241189" y="174929"/>
                  <a:pt x="246490" y="174929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Freeform 17"/>
          <p:cNvSpPr/>
          <p:nvPr/>
        </p:nvSpPr>
        <p:spPr>
          <a:xfrm flipH="1">
            <a:off x="1133115" y="3840842"/>
            <a:ext cx="225192" cy="168338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90" h="174929">
                <a:moveTo>
                  <a:pt x="0" y="0"/>
                </a:moveTo>
                <a:cubicBezTo>
                  <a:pt x="18552" y="49695"/>
                  <a:pt x="37105" y="99391"/>
                  <a:pt x="71561" y="127221"/>
                </a:cubicBezTo>
                <a:cubicBezTo>
                  <a:pt x="106017" y="155051"/>
                  <a:pt x="177579" y="159027"/>
                  <a:pt x="206734" y="166978"/>
                </a:cubicBezTo>
                <a:cubicBezTo>
                  <a:pt x="235889" y="174929"/>
                  <a:pt x="241189" y="174929"/>
                  <a:pt x="246490" y="174929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Freeform 18"/>
          <p:cNvSpPr/>
          <p:nvPr/>
        </p:nvSpPr>
        <p:spPr>
          <a:xfrm>
            <a:off x="2993058" y="3789839"/>
            <a:ext cx="270344" cy="135172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  <a:gd name="connsiteX0" fmla="*/ 0 w 270344"/>
              <a:gd name="connsiteY0" fmla="*/ 0 h 135172"/>
              <a:gd name="connsiteX1" fmla="*/ 95415 w 270344"/>
              <a:gd name="connsiteY1" fmla="*/ 87464 h 135172"/>
              <a:gd name="connsiteX2" fmla="*/ 230588 w 270344"/>
              <a:gd name="connsiteY2" fmla="*/ 127221 h 135172"/>
              <a:gd name="connsiteX3" fmla="*/ 270344 w 270344"/>
              <a:gd name="connsiteY3" fmla="*/ 135172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" h="135172">
                <a:moveTo>
                  <a:pt x="0" y="0"/>
                </a:moveTo>
                <a:cubicBezTo>
                  <a:pt x="18552" y="49695"/>
                  <a:pt x="56984" y="66261"/>
                  <a:pt x="95415" y="87464"/>
                </a:cubicBezTo>
                <a:cubicBezTo>
                  <a:pt x="133846" y="108667"/>
                  <a:pt x="201433" y="119270"/>
                  <a:pt x="230588" y="127221"/>
                </a:cubicBezTo>
                <a:cubicBezTo>
                  <a:pt x="259743" y="135172"/>
                  <a:pt x="265043" y="135172"/>
                  <a:pt x="270344" y="135172"/>
                </a:cubicBezTo>
              </a:path>
            </a:pathLst>
          </a:custGeom>
          <a:noFill/>
          <a:ln>
            <a:solidFill>
              <a:srgbClr val="004C7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2942" y="4520486"/>
            <a:ext cx="304800" cy="2830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92942" y="4901486"/>
            <a:ext cx="270344" cy="135172"/>
          </a:xfrm>
          <a:custGeom>
            <a:avLst/>
            <a:gdLst>
              <a:gd name="connsiteX0" fmla="*/ 0 w 246490"/>
              <a:gd name="connsiteY0" fmla="*/ 0 h 174929"/>
              <a:gd name="connsiteX1" fmla="*/ 71561 w 246490"/>
              <a:gd name="connsiteY1" fmla="*/ 127221 h 174929"/>
              <a:gd name="connsiteX2" fmla="*/ 206734 w 246490"/>
              <a:gd name="connsiteY2" fmla="*/ 166978 h 174929"/>
              <a:gd name="connsiteX3" fmla="*/ 246490 w 246490"/>
              <a:gd name="connsiteY3" fmla="*/ 174929 h 174929"/>
              <a:gd name="connsiteX0" fmla="*/ 0 w 270344"/>
              <a:gd name="connsiteY0" fmla="*/ 0 h 135172"/>
              <a:gd name="connsiteX1" fmla="*/ 95415 w 270344"/>
              <a:gd name="connsiteY1" fmla="*/ 87464 h 135172"/>
              <a:gd name="connsiteX2" fmla="*/ 230588 w 270344"/>
              <a:gd name="connsiteY2" fmla="*/ 127221 h 135172"/>
              <a:gd name="connsiteX3" fmla="*/ 270344 w 270344"/>
              <a:gd name="connsiteY3" fmla="*/ 135172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" h="135172">
                <a:moveTo>
                  <a:pt x="0" y="0"/>
                </a:moveTo>
                <a:cubicBezTo>
                  <a:pt x="18552" y="49695"/>
                  <a:pt x="56984" y="66261"/>
                  <a:pt x="95415" y="87464"/>
                </a:cubicBezTo>
                <a:cubicBezTo>
                  <a:pt x="133846" y="108667"/>
                  <a:pt x="201433" y="119270"/>
                  <a:pt x="230588" y="127221"/>
                </a:cubicBezTo>
                <a:cubicBezTo>
                  <a:pt x="259743" y="135172"/>
                  <a:pt x="265043" y="135172"/>
                  <a:pt x="270344" y="135172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4419600" y="3947070"/>
            <a:ext cx="1678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Grondwaterspiegel</a:t>
            </a:r>
            <a:endParaRPr lang="nl-NL" sz="14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306" y="4495800"/>
            <a:ext cx="163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Kwetsbare zone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753" y="4882769"/>
            <a:ext cx="220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Grondwaterstroming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94118" y="1524000"/>
            <a:ext cx="1283458" cy="2180866"/>
            <a:chOff x="1794118" y="1524000"/>
            <a:chExt cx="1283458" cy="2180866"/>
          </a:xfrm>
        </p:grpSpPr>
        <p:grpSp>
          <p:nvGrpSpPr>
            <p:cNvPr id="28" name="Group 27"/>
            <p:cNvGrpSpPr/>
            <p:nvPr/>
          </p:nvGrpSpPr>
          <p:grpSpPr>
            <a:xfrm>
              <a:off x="1794118" y="1524000"/>
              <a:ext cx="1283458" cy="2180866"/>
              <a:chOff x="2637975" y="3747491"/>
              <a:chExt cx="1428750" cy="2180866"/>
            </a:xfrm>
          </p:grpSpPr>
          <p:pic>
            <p:nvPicPr>
              <p:cNvPr id="29" name="Picture 4" descr="http://www.simivalley.org/Modules/ShowImage.aspx?imageid=716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469" y="4267200"/>
                <a:ext cx="1043470" cy="1661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water-turn-tap-off-e142837389583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backgroundMark x1="43415" y1="69756" x2="43415" y2="69756"/>
                            <a14:backgroundMark x1="52683" y1="72195" x2="52683" y2="72195"/>
                            <a14:backgroundMark x1="64390" y1="72195" x2="64390" y2="72195"/>
                            <a14:backgroundMark x1="58049" y1="71220" x2="58049" y2="71220"/>
                            <a14:backgroundMark x1="65366" y1="76098" x2="65366" y2="76098"/>
                            <a14:backgroundMark x1="50732" y1="61463" x2="50732" y2="61463"/>
                            <a14:backgroundMark x1="49268" y1="56098" x2="49268" y2="56098"/>
                            <a14:backgroundMark x1="51220" y1="48780" x2="51220" y2="48780"/>
                            <a14:backgroundMark x1="49268" y1="45854" x2="49268" y2="45854"/>
                            <a14:backgroundMark x1="43415" y1="46829" x2="43415" y2="46829"/>
                            <a14:backgroundMark x1="55122" y1="47805" x2="55122" y2="478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7975" y="3747491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Freeform 25"/>
            <p:cNvSpPr/>
            <p:nvPr/>
          </p:nvSpPr>
          <p:spPr>
            <a:xfrm>
              <a:off x="2091274" y="2958987"/>
              <a:ext cx="114463" cy="354149"/>
            </a:xfrm>
            <a:custGeom>
              <a:avLst/>
              <a:gdLst>
                <a:gd name="connsiteX0" fmla="*/ 53450 w 114463"/>
                <a:gd name="connsiteY0" fmla="*/ 129 h 354149"/>
                <a:gd name="connsiteX1" fmla="*/ 10318 w 114463"/>
                <a:gd name="connsiteY1" fmla="*/ 164031 h 354149"/>
                <a:gd name="connsiteX2" fmla="*/ 1691 w 114463"/>
                <a:gd name="connsiteY2" fmla="*/ 302054 h 354149"/>
                <a:gd name="connsiteX3" fmla="*/ 36197 w 114463"/>
                <a:gd name="connsiteY3" fmla="*/ 353812 h 354149"/>
                <a:gd name="connsiteX4" fmla="*/ 96582 w 114463"/>
                <a:gd name="connsiteY4" fmla="*/ 319306 h 354149"/>
                <a:gd name="connsiteX5" fmla="*/ 113834 w 114463"/>
                <a:gd name="connsiteY5" fmla="*/ 224416 h 354149"/>
                <a:gd name="connsiteX6" fmla="*/ 79329 w 114463"/>
                <a:gd name="connsiteY6" fmla="*/ 138152 h 354149"/>
                <a:gd name="connsiteX7" fmla="*/ 53450 w 114463"/>
                <a:gd name="connsiteY7" fmla="*/ 129 h 35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63" h="354149">
                  <a:moveTo>
                    <a:pt x="53450" y="129"/>
                  </a:moveTo>
                  <a:cubicBezTo>
                    <a:pt x="41948" y="4442"/>
                    <a:pt x="18945" y="113710"/>
                    <a:pt x="10318" y="164031"/>
                  </a:cubicBezTo>
                  <a:cubicBezTo>
                    <a:pt x="1691" y="214352"/>
                    <a:pt x="-2622" y="270424"/>
                    <a:pt x="1691" y="302054"/>
                  </a:cubicBezTo>
                  <a:cubicBezTo>
                    <a:pt x="6004" y="333684"/>
                    <a:pt x="20382" y="350937"/>
                    <a:pt x="36197" y="353812"/>
                  </a:cubicBezTo>
                  <a:cubicBezTo>
                    <a:pt x="52012" y="356687"/>
                    <a:pt x="83643" y="340872"/>
                    <a:pt x="96582" y="319306"/>
                  </a:cubicBezTo>
                  <a:cubicBezTo>
                    <a:pt x="109521" y="297740"/>
                    <a:pt x="116710" y="254608"/>
                    <a:pt x="113834" y="224416"/>
                  </a:cubicBezTo>
                  <a:cubicBezTo>
                    <a:pt x="110959" y="194224"/>
                    <a:pt x="87955" y="175533"/>
                    <a:pt x="79329" y="138152"/>
                  </a:cubicBezTo>
                  <a:cubicBezTo>
                    <a:pt x="70703" y="100771"/>
                    <a:pt x="64952" y="-4184"/>
                    <a:pt x="53450" y="129"/>
                  </a:cubicBezTo>
                  <a:close/>
                </a:path>
              </a:pathLst>
            </a:cu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91274" y="3329553"/>
              <a:ext cx="114463" cy="354149"/>
            </a:xfrm>
            <a:custGeom>
              <a:avLst/>
              <a:gdLst>
                <a:gd name="connsiteX0" fmla="*/ 53450 w 114463"/>
                <a:gd name="connsiteY0" fmla="*/ 129 h 354149"/>
                <a:gd name="connsiteX1" fmla="*/ 10318 w 114463"/>
                <a:gd name="connsiteY1" fmla="*/ 164031 h 354149"/>
                <a:gd name="connsiteX2" fmla="*/ 1691 w 114463"/>
                <a:gd name="connsiteY2" fmla="*/ 302054 h 354149"/>
                <a:gd name="connsiteX3" fmla="*/ 36197 w 114463"/>
                <a:gd name="connsiteY3" fmla="*/ 353812 h 354149"/>
                <a:gd name="connsiteX4" fmla="*/ 96582 w 114463"/>
                <a:gd name="connsiteY4" fmla="*/ 319306 h 354149"/>
                <a:gd name="connsiteX5" fmla="*/ 113834 w 114463"/>
                <a:gd name="connsiteY5" fmla="*/ 224416 h 354149"/>
                <a:gd name="connsiteX6" fmla="*/ 79329 w 114463"/>
                <a:gd name="connsiteY6" fmla="*/ 138152 h 354149"/>
                <a:gd name="connsiteX7" fmla="*/ 53450 w 114463"/>
                <a:gd name="connsiteY7" fmla="*/ 129 h 35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63" h="354149">
                  <a:moveTo>
                    <a:pt x="53450" y="129"/>
                  </a:moveTo>
                  <a:cubicBezTo>
                    <a:pt x="41948" y="4442"/>
                    <a:pt x="18945" y="113710"/>
                    <a:pt x="10318" y="164031"/>
                  </a:cubicBezTo>
                  <a:cubicBezTo>
                    <a:pt x="1691" y="214352"/>
                    <a:pt x="-2622" y="270424"/>
                    <a:pt x="1691" y="302054"/>
                  </a:cubicBezTo>
                  <a:cubicBezTo>
                    <a:pt x="6004" y="333684"/>
                    <a:pt x="20382" y="350937"/>
                    <a:pt x="36197" y="353812"/>
                  </a:cubicBezTo>
                  <a:cubicBezTo>
                    <a:pt x="52012" y="356687"/>
                    <a:pt x="83643" y="340872"/>
                    <a:pt x="96582" y="319306"/>
                  </a:cubicBezTo>
                  <a:cubicBezTo>
                    <a:pt x="109521" y="297740"/>
                    <a:pt x="116710" y="254608"/>
                    <a:pt x="113834" y="224416"/>
                  </a:cubicBezTo>
                  <a:cubicBezTo>
                    <a:pt x="110959" y="194224"/>
                    <a:pt x="87955" y="175533"/>
                    <a:pt x="79329" y="138152"/>
                  </a:cubicBezTo>
                  <a:cubicBezTo>
                    <a:pt x="70703" y="100771"/>
                    <a:pt x="64952" y="-4184"/>
                    <a:pt x="53450" y="129"/>
                  </a:cubicBezTo>
                  <a:close/>
                </a:path>
              </a:pathLst>
            </a:cu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07871" y="2885408"/>
            <a:ext cx="1238250" cy="2180866"/>
            <a:chOff x="3307871" y="2885408"/>
            <a:chExt cx="1238250" cy="2180866"/>
          </a:xfrm>
        </p:grpSpPr>
        <p:grpSp>
          <p:nvGrpSpPr>
            <p:cNvPr id="27" name="Group 26"/>
            <p:cNvGrpSpPr/>
            <p:nvPr/>
          </p:nvGrpSpPr>
          <p:grpSpPr>
            <a:xfrm>
              <a:off x="3307871" y="2885408"/>
              <a:ext cx="1238250" cy="2180866"/>
              <a:chOff x="5029200" y="1326288"/>
              <a:chExt cx="1238250" cy="2180866"/>
            </a:xfrm>
          </p:grpSpPr>
          <p:pic>
            <p:nvPicPr>
              <p:cNvPr id="38" name="Picture 4" descr="http://www.simivalley.org/Modules/ShowImage.aspx?imageid=716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backgroundMark x1="16092" y1="68953" x2="16092" y2="68953"/>
                            <a14:backgroundMark x1="14368" y1="64982" x2="14368" y2="64982"/>
                            <a14:backgroundMark x1="16092" y1="62455" x2="16092" y2="62455"/>
                            <a14:backgroundMark x1="21839" y1="74368" x2="21839" y2="74368"/>
                            <a14:backgroundMark x1="13218" y1="75812" x2="13218" y2="75812"/>
                            <a14:backgroundMark x1="21839" y1="61733" x2="21839" y2="61733"/>
                            <a14:backgroundMark x1="14368" y1="58845" x2="14368" y2="58845"/>
                            <a14:backgroundMark x1="22989" y1="68953" x2="22989" y2="689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186748" y="1845997"/>
                <a:ext cx="904341" cy="1661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water-turn-tap-off-e142837389583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backgroundMark x1="43415" y1="69756" x2="43415" y2="69756"/>
                            <a14:backgroundMark x1="52683" y1="72195" x2="52683" y2="72195"/>
                            <a14:backgroundMark x1="64390" y1="72195" x2="64390" y2="72195"/>
                            <a14:backgroundMark x1="58049" y1="71220" x2="58049" y2="71220"/>
                            <a14:backgroundMark x1="65366" y1="76098" x2="65366" y2="76098"/>
                            <a14:backgroundMark x1="50732" y1="61463" x2="50732" y2="61463"/>
                            <a14:backgroundMark x1="49268" y1="56098" x2="49268" y2="56098"/>
                            <a14:backgroundMark x1="51220" y1="48780" x2="51220" y2="48780"/>
                            <a14:backgroundMark x1="49268" y1="45854" x2="49268" y2="45854"/>
                            <a14:backgroundMark x1="43415" y1="46829" x2="43415" y2="46829"/>
                            <a14:backgroundMark x1="55122" y1="47805" x2="55122" y2="478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029200" y="1326288"/>
                <a:ext cx="12382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Freeform 35"/>
            <p:cNvSpPr>
              <a:spLocks noChangeAspect="1"/>
            </p:cNvSpPr>
            <p:nvPr/>
          </p:nvSpPr>
          <p:spPr>
            <a:xfrm>
              <a:off x="4209968" y="4250513"/>
              <a:ext cx="57232" cy="177075"/>
            </a:xfrm>
            <a:custGeom>
              <a:avLst/>
              <a:gdLst>
                <a:gd name="connsiteX0" fmla="*/ 53450 w 114463"/>
                <a:gd name="connsiteY0" fmla="*/ 129 h 354149"/>
                <a:gd name="connsiteX1" fmla="*/ 10318 w 114463"/>
                <a:gd name="connsiteY1" fmla="*/ 164031 h 354149"/>
                <a:gd name="connsiteX2" fmla="*/ 1691 w 114463"/>
                <a:gd name="connsiteY2" fmla="*/ 302054 h 354149"/>
                <a:gd name="connsiteX3" fmla="*/ 36197 w 114463"/>
                <a:gd name="connsiteY3" fmla="*/ 353812 h 354149"/>
                <a:gd name="connsiteX4" fmla="*/ 96582 w 114463"/>
                <a:gd name="connsiteY4" fmla="*/ 319306 h 354149"/>
                <a:gd name="connsiteX5" fmla="*/ 113834 w 114463"/>
                <a:gd name="connsiteY5" fmla="*/ 224416 h 354149"/>
                <a:gd name="connsiteX6" fmla="*/ 79329 w 114463"/>
                <a:gd name="connsiteY6" fmla="*/ 138152 h 354149"/>
                <a:gd name="connsiteX7" fmla="*/ 53450 w 114463"/>
                <a:gd name="connsiteY7" fmla="*/ 129 h 35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63" h="354149">
                  <a:moveTo>
                    <a:pt x="53450" y="129"/>
                  </a:moveTo>
                  <a:cubicBezTo>
                    <a:pt x="41948" y="4442"/>
                    <a:pt x="18945" y="113710"/>
                    <a:pt x="10318" y="164031"/>
                  </a:cubicBezTo>
                  <a:cubicBezTo>
                    <a:pt x="1691" y="214352"/>
                    <a:pt x="-2622" y="270424"/>
                    <a:pt x="1691" y="302054"/>
                  </a:cubicBezTo>
                  <a:cubicBezTo>
                    <a:pt x="6004" y="333684"/>
                    <a:pt x="20382" y="350937"/>
                    <a:pt x="36197" y="353812"/>
                  </a:cubicBezTo>
                  <a:cubicBezTo>
                    <a:pt x="52012" y="356687"/>
                    <a:pt x="83643" y="340872"/>
                    <a:pt x="96582" y="319306"/>
                  </a:cubicBezTo>
                  <a:cubicBezTo>
                    <a:pt x="109521" y="297740"/>
                    <a:pt x="116710" y="254608"/>
                    <a:pt x="113834" y="224416"/>
                  </a:cubicBezTo>
                  <a:cubicBezTo>
                    <a:pt x="110959" y="194224"/>
                    <a:pt x="87955" y="175533"/>
                    <a:pt x="79329" y="138152"/>
                  </a:cubicBezTo>
                  <a:cubicBezTo>
                    <a:pt x="70703" y="100771"/>
                    <a:pt x="64952" y="-4184"/>
                    <a:pt x="53450" y="129"/>
                  </a:cubicBezTo>
                  <a:close/>
                </a:path>
              </a:pathLst>
            </a:cu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89076" y="1525584"/>
            <a:ext cx="282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Utrechtse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Heuvelrug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08943" y="4090350"/>
            <a:ext cx="17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natte voeten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65841" y="2360153"/>
            <a:ext cx="227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bollere 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79763" y="2729485"/>
            <a:ext cx="0" cy="4709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7" grpId="0" animBg="1"/>
      <p:bldP spid="37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978383"/>
            <a:ext cx="143986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74" y="3032545"/>
            <a:ext cx="7032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55" y="4951382"/>
            <a:ext cx="6731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1234" y="5519122"/>
            <a:ext cx="9973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endParaRPr lang="en-GB" alt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0348" y="3587099"/>
            <a:ext cx="7697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nl-N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Beek</a:t>
            </a:r>
            <a:endParaRPr lang="en-GB" alt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1234" y="1514104"/>
            <a:ext cx="10951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nl-N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Stroom</a:t>
            </a:r>
            <a:r>
              <a:rPr lang="en-GB" alt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lnSpc>
                <a:spcPct val="100000"/>
              </a:lnSpc>
            </a:pPr>
            <a:r>
              <a:rPr lang="en-GB" altLang="nl-N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gebied</a:t>
            </a:r>
            <a:endParaRPr lang="en-GB" alt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5200" y="1027835"/>
            <a:ext cx="3582600" cy="5497844"/>
            <a:chOff x="5485200" y="1027835"/>
            <a:chExt cx="3582600" cy="5497844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7435156" y="1027835"/>
              <a:ext cx="75161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altLang="nl-NL" sz="2800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Tijd</a:t>
              </a:r>
              <a:endParaRPr lang="en-GB" altLang="nl-NL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7091055" y="2171938"/>
              <a:ext cx="1653017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altLang="nl-NL" sz="2000" dirty="0" err="1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Landschaps</a:t>
              </a:r>
              <a:r>
                <a:rPr lang="en-GB" altLang="nl-NL" sz="2000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GB" altLang="nl-NL" sz="2000" dirty="0" err="1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ontwikkeling</a:t>
              </a:r>
              <a:endParaRPr lang="en-GB" altLang="nl-NL" sz="2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00" y="4912672"/>
              <a:ext cx="2419511" cy="1613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6971402" y="5410200"/>
              <a:ext cx="209639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altLang="nl-NL" sz="2000" dirty="0" err="1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Gedrag</a:t>
              </a:r>
              <a:r>
                <a:rPr lang="en-GB" altLang="nl-NL" sz="2000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nl-NL" sz="2000" dirty="0" err="1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</a:t>
              </a:r>
              <a:endParaRPr lang="en-GB" altLang="nl-NL" sz="2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 rot="10800000">
              <a:off x="7425213" y="3566798"/>
              <a:ext cx="324289" cy="838200"/>
            </a:xfrm>
            <a:prstGeom prst="up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7796959" y="3566798"/>
              <a:ext cx="119132" cy="838200"/>
            </a:xfrm>
            <a:prstGeom prst="up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6705600" y="6530697"/>
            <a:ext cx="18822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GB" altLang="en-US" sz="1200" b="0" dirty="0" smtClean="0">
                <a:solidFill>
                  <a:srgbClr val="00FFFF"/>
                </a:solidFill>
                <a:latin typeface="Arial" pitchFamily="34" charset="0"/>
              </a:rPr>
              <a:t>(</a:t>
            </a:r>
            <a:r>
              <a:rPr lang="en-GB" altLang="en-US" sz="1200" b="0" dirty="0" err="1" smtClean="0">
                <a:solidFill>
                  <a:srgbClr val="00FFFF"/>
                </a:solidFill>
                <a:latin typeface="Arial" pitchFamily="34" charset="0"/>
              </a:rPr>
              <a:t>naar</a:t>
            </a:r>
            <a:r>
              <a:rPr lang="en-GB" altLang="en-US" sz="1200" b="0" dirty="0" smtClean="0">
                <a:solidFill>
                  <a:srgbClr val="00FFFF"/>
                </a:solidFill>
                <a:latin typeface="Arial" pitchFamily="34" charset="0"/>
              </a:rPr>
              <a:t> </a:t>
            </a:r>
            <a:r>
              <a:rPr lang="en-GB" altLang="en-US" sz="1200" b="0" dirty="0" err="1">
                <a:solidFill>
                  <a:srgbClr val="00FFFF"/>
                </a:solidFill>
                <a:latin typeface="Arial" pitchFamily="34" charset="0"/>
              </a:rPr>
              <a:t>Frissell</a:t>
            </a:r>
            <a:r>
              <a:rPr lang="en-GB" altLang="en-US" sz="1200" b="0" dirty="0">
                <a:solidFill>
                  <a:srgbClr val="00FFFF"/>
                </a:solidFill>
                <a:latin typeface="Arial" pitchFamily="34" charset="0"/>
              </a:rPr>
              <a:t> et al. </a:t>
            </a:r>
            <a:r>
              <a:rPr lang="en-GB" altLang="en-US" sz="1200" b="0" dirty="0" smtClean="0">
                <a:solidFill>
                  <a:srgbClr val="00FFFF"/>
                </a:solidFill>
                <a:latin typeface="Arial" pitchFamily="34" charset="0"/>
              </a:rPr>
              <a:t>1986)</a:t>
            </a:r>
            <a:endParaRPr lang="en-GB" altLang="en-US" sz="1200" b="0" dirty="0">
              <a:solidFill>
                <a:srgbClr val="00FFFF"/>
              </a:solidFill>
              <a:latin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29000" y="838200"/>
            <a:ext cx="5443351" cy="929770"/>
            <a:chOff x="3429000" y="838200"/>
            <a:chExt cx="5443351" cy="929770"/>
          </a:xfrm>
        </p:grpSpPr>
        <p:sp>
          <p:nvSpPr>
            <p:cNvPr id="19" name="Oval 18"/>
            <p:cNvSpPr/>
            <p:nvPr/>
          </p:nvSpPr>
          <p:spPr>
            <a:xfrm>
              <a:off x="3429000" y="838200"/>
              <a:ext cx="5443351" cy="929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450804" y="1123890"/>
              <a:ext cx="139974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altLang="nl-NL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SCHALEN</a:t>
              </a:r>
              <a:endParaRPr lang="en-GB" altLang="nl-NL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30860" y="1010226"/>
            <a:ext cx="4888608" cy="5505082"/>
            <a:chOff x="2430860" y="1010226"/>
            <a:chExt cx="4888608" cy="5505082"/>
          </a:xfrm>
        </p:grpSpPr>
        <p:grpSp>
          <p:nvGrpSpPr>
            <p:cNvPr id="22" name="Group 21"/>
            <p:cNvGrpSpPr/>
            <p:nvPr/>
          </p:nvGrpSpPr>
          <p:grpSpPr>
            <a:xfrm>
              <a:off x="2430860" y="1010226"/>
              <a:ext cx="4888608" cy="5505082"/>
              <a:chOff x="2430860" y="1010226"/>
              <a:chExt cx="4888608" cy="5505082"/>
            </a:xfrm>
          </p:grpSpPr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3884913" y="1010226"/>
                <a:ext cx="1324402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nl-NL" sz="28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Ruimte</a:t>
                </a:r>
                <a:endParaRPr lang="en-GB" altLang="nl-NL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Up Arrow 24"/>
              <p:cNvSpPr/>
              <p:nvPr/>
            </p:nvSpPr>
            <p:spPr>
              <a:xfrm rot="10800000">
                <a:off x="4385805" y="3566798"/>
                <a:ext cx="324289" cy="83820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Up Arrow 25"/>
              <p:cNvSpPr/>
              <p:nvPr/>
            </p:nvSpPr>
            <p:spPr>
              <a:xfrm>
                <a:off x="4757551" y="3566798"/>
                <a:ext cx="119132" cy="83820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4431665" y="1583304"/>
                <a:ext cx="10983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nl-NL" sz="1800" dirty="0" err="1">
                    <a:solidFill>
                      <a:schemeClr val="bg1"/>
                    </a:solidFill>
                    <a:latin typeface="Verdana" pitchFamily="34" charset="0"/>
                  </a:rPr>
                  <a:t>Ommen</a:t>
                </a:r>
                <a:endParaRPr lang="nl-NL" altLang="nl-NL" sz="18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2430860" y="2583042"/>
                <a:ext cx="1564852" cy="701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nl-NL" sz="1800" dirty="0" err="1">
                    <a:solidFill>
                      <a:schemeClr val="bg1"/>
                    </a:solidFill>
                    <a:latin typeface="Verdana" pitchFamily="34" charset="0"/>
                  </a:rPr>
                  <a:t>Goor</a:t>
                </a:r>
                <a:r>
                  <a:rPr lang="en-US" altLang="nl-NL" sz="1800" dirty="0">
                    <a:solidFill>
                      <a:schemeClr val="bg1"/>
                    </a:solidFill>
                    <a:latin typeface="Verdana" pitchFamily="34" charset="0"/>
                  </a:rPr>
                  <a:t> /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nl-NL" sz="1800" dirty="0" err="1">
                    <a:solidFill>
                      <a:schemeClr val="bg1"/>
                    </a:solidFill>
                    <a:latin typeface="Verdana" pitchFamily="34" charset="0"/>
                  </a:rPr>
                  <a:t>Diepenheim</a:t>
                </a:r>
                <a:endParaRPr lang="nl-NL" altLang="nl-NL" sz="18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037" y="4923045"/>
                <a:ext cx="2392363" cy="1592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Text Box 17"/>
              <p:cNvSpPr txBox="1">
                <a:spLocks noChangeArrowheads="1"/>
              </p:cNvSpPr>
              <p:nvPr/>
            </p:nvSpPr>
            <p:spPr bwMode="auto">
              <a:xfrm>
                <a:off x="5105400" y="3478067"/>
                <a:ext cx="2214068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nl-NL" sz="2000" dirty="0" err="1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Hierarchie</a:t>
                </a:r>
                <a:endParaRPr lang="en-GB" altLang="nl-NL" sz="2000" dirty="0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altLang="nl-NL" sz="2000" dirty="0" err="1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dominantie</a:t>
                </a:r>
                <a:endParaRPr lang="en-GB" altLang="nl-NL" sz="2000" dirty="0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altLang="nl-NL" sz="2000" dirty="0" err="1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terugkoppeling</a:t>
                </a:r>
                <a:endParaRPr lang="en-GB" altLang="nl-NL" sz="20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583304"/>
              <a:ext cx="3771900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Ecologische analyse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3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4860"/>
            <a:ext cx="9144000" cy="55914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FFFF00"/>
                </a:solidFill>
              </a:rPr>
              <a:t>De waterbel wordt weer gevuld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4" name="Down Arrow 60"/>
          <p:cNvSpPr/>
          <p:nvPr/>
        </p:nvSpPr>
        <p:spPr>
          <a:xfrm rot="4014864">
            <a:off x="1229291" y="1496516"/>
            <a:ext cx="243276" cy="1876170"/>
          </a:xfrm>
          <a:custGeom>
            <a:avLst/>
            <a:gdLst>
              <a:gd name="connsiteX0" fmla="*/ 0 w 206451"/>
              <a:gd name="connsiteY0" fmla="*/ 1063149 h 1166374"/>
              <a:gd name="connsiteX1" fmla="*/ 51613 w 206451"/>
              <a:gd name="connsiteY1" fmla="*/ 1063149 h 1166374"/>
              <a:gd name="connsiteX2" fmla="*/ 51613 w 206451"/>
              <a:gd name="connsiteY2" fmla="*/ 0 h 1166374"/>
              <a:gd name="connsiteX3" fmla="*/ 154838 w 206451"/>
              <a:gd name="connsiteY3" fmla="*/ 0 h 1166374"/>
              <a:gd name="connsiteX4" fmla="*/ 154838 w 206451"/>
              <a:gd name="connsiteY4" fmla="*/ 1063149 h 1166374"/>
              <a:gd name="connsiteX5" fmla="*/ 206451 w 206451"/>
              <a:gd name="connsiteY5" fmla="*/ 1063149 h 1166374"/>
              <a:gd name="connsiteX6" fmla="*/ 103226 w 206451"/>
              <a:gd name="connsiteY6" fmla="*/ 1166374 h 1166374"/>
              <a:gd name="connsiteX7" fmla="*/ 0 w 206451"/>
              <a:gd name="connsiteY7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83424 w 235037"/>
              <a:gd name="connsiteY4" fmla="*/ 0 h 1166374"/>
              <a:gd name="connsiteX5" fmla="*/ 183424 w 235037"/>
              <a:gd name="connsiteY5" fmla="*/ 1063149 h 1166374"/>
              <a:gd name="connsiteX6" fmla="*/ 235037 w 235037"/>
              <a:gd name="connsiteY6" fmla="*/ 1063149 h 1166374"/>
              <a:gd name="connsiteX7" fmla="*/ 131812 w 235037"/>
              <a:gd name="connsiteY7" fmla="*/ 1166374 h 1166374"/>
              <a:gd name="connsiteX8" fmla="*/ 28586 w 235037"/>
              <a:gd name="connsiteY8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83424 w 235037"/>
              <a:gd name="connsiteY4" fmla="*/ 0 h 1166374"/>
              <a:gd name="connsiteX5" fmla="*/ 77158 w 235037"/>
              <a:gd name="connsiteY5" fmla="*/ 552334 h 1166374"/>
              <a:gd name="connsiteX6" fmla="*/ 183424 w 235037"/>
              <a:gd name="connsiteY6" fmla="*/ 1063149 h 1166374"/>
              <a:gd name="connsiteX7" fmla="*/ 235037 w 235037"/>
              <a:gd name="connsiteY7" fmla="*/ 1063149 h 1166374"/>
              <a:gd name="connsiteX8" fmla="*/ 131812 w 235037"/>
              <a:gd name="connsiteY8" fmla="*/ 1166374 h 1166374"/>
              <a:gd name="connsiteX9" fmla="*/ 28586 w 235037"/>
              <a:gd name="connsiteY9" fmla="*/ 1063149 h 1166374"/>
              <a:gd name="connsiteX0" fmla="*/ 28586 w 235037"/>
              <a:gd name="connsiteY0" fmla="*/ 1063149 h 1166374"/>
              <a:gd name="connsiteX1" fmla="*/ 80199 w 235037"/>
              <a:gd name="connsiteY1" fmla="*/ 1063149 h 1166374"/>
              <a:gd name="connsiteX2" fmla="*/ 1 w 235037"/>
              <a:gd name="connsiteY2" fmla="*/ 566780 h 1166374"/>
              <a:gd name="connsiteX3" fmla="*/ 80199 w 235037"/>
              <a:gd name="connsiteY3" fmla="*/ 0 h 1166374"/>
              <a:gd name="connsiteX4" fmla="*/ 133518 w 235037"/>
              <a:gd name="connsiteY4" fmla="*/ 61561 h 1166374"/>
              <a:gd name="connsiteX5" fmla="*/ 77158 w 235037"/>
              <a:gd name="connsiteY5" fmla="*/ 552334 h 1166374"/>
              <a:gd name="connsiteX6" fmla="*/ 183424 w 235037"/>
              <a:gd name="connsiteY6" fmla="*/ 1063149 h 1166374"/>
              <a:gd name="connsiteX7" fmla="*/ 235037 w 235037"/>
              <a:gd name="connsiteY7" fmla="*/ 1063149 h 1166374"/>
              <a:gd name="connsiteX8" fmla="*/ 131812 w 235037"/>
              <a:gd name="connsiteY8" fmla="*/ 1166374 h 1166374"/>
              <a:gd name="connsiteX9" fmla="*/ 28586 w 235037"/>
              <a:gd name="connsiteY9" fmla="*/ 1063149 h 1166374"/>
              <a:gd name="connsiteX0" fmla="*/ 28586 w 235037"/>
              <a:gd name="connsiteY0" fmla="*/ 1003064 h 1106289"/>
              <a:gd name="connsiteX1" fmla="*/ 80199 w 235037"/>
              <a:gd name="connsiteY1" fmla="*/ 1003064 h 1106289"/>
              <a:gd name="connsiteX2" fmla="*/ 1 w 235037"/>
              <a:gd name="connsiteY2" fmla="*/ 506695 h 1106289"/>
              <a:gd name="connsiteX3" fmla="*/ 54588 w 235037"/>
              <a:gd name="connsiteY3" fmla="*/ 0 h 1106289"/>
              <a:gd name="connsiteX4" fmla="*/ 133518 w 235037"/>
              <a:gd name="connsiteY4" fmla="*/ 1476 h 1106289"/>
              <a:gd name="connsiteX5" fmla="*/ 77158 w 235037"/>
              <a:gd name="connsiteY5" fmla="*/ 492249 h 1106289"/>
              <a:gd name="connsiteX6" fmla="*/ 183424 w 235037"/>
              <a:gd name="connsiteY6" fmla="*/ 1003064 h 1106289"/>
              <a:gd name="connsiteX7" fmla="*/ 235037 w 235037"/>
              <a:gd name="connsiteY7" fmla="*/ 1003064 h 1106289"/>
              <a:gd name="connsiteX8" fmla="*/ 131812 w 235037"/>
              <a:gd name="connsiteY8" fmla="*/ 1106289 h 1106289"/>
              <a:gd name="connsiteX9" fmla="*/ 28586 w 235037"/>
              <a:gd name="connsiteY9" fmla="*/ 1003064 h 110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037" h="1106289">
                <a:moveTo>
                  <a:pt x="28586" y="1003064"/>
                </a:moveTo>
                <a:lnTo>
                  <a:pt x="80199" y="1003064"/>
                </a:lnTo>
                <a:cubicBezTo>
                  <a:pt x="80608" y="829454"/>
                  <a:pt x="-408" y="680305"/>
                  <a:pt x="1" y="506695"/>
                </a:cubicBezTo>
                <a:lnTo>
                  <a:pt x="54588" y="0"/>
                </a:lnTo>
                <a:lnTo>
                  <a:pt x="133518" y="1476"/>
                </a:lnTo>
                <a:cubicBezTo>
                  <a:pt x="138098" y="175027"/>
                  <a:pt x="72578" y="318698"/>
                  <a:pt x="77158" y="492249"/>
                </a:cubicBezTo>
                <a:lnTo>
                  <a:pt x="183424" y="1003064"/>
                </a:lnTo>
                <a:lnTo>
                  <a:pt x="235037" y="1003064"/>
                </a:lnTo>
                <a:lnTo>
                  <a:pt x="131812" y="1106289"/>
                </a:lnTo>
                <a:lnTo>
                  <a:pt x="28586" y="1003064"/>
                </a:lnTo>
                <a:close/>
              </a:path>
            </a:pathLst>
          </a:custGeom>
          <a:solidFill>
            <a:srgbClr val="66FF33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reeform 4"/>
          <p:cNvSpPr/>
          <p:nvPr/>
        </p:nvSpPr>
        <p:spPr>
          <a:xfrm rot="7700344">
            <a:off x="194662" y="1723598"/>
            <a:ext cx="2048368" cy="1487926"/>
          </a:xfrm>
          <a:custGeom>
            <a:avLst/>
            <a:gdLst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8561 w 2048205"/>
              <a:gd name="connsiteY20" fmla="*/ 643904 h 1482376"/>
              <a:gd name="connsiteX21" fmla="*/ 1150474 w 2048205"/>
              <a:gd name="connsiteY21" fmla="*/ 567704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8561 w 2048205"/>
              <a:gd name="connsiteY20" fmla="*/ 643904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76705 w 2048205"/>
              <a:gd name="connsiteY24" fmla="*/ 448641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98024 w 2048205"/>
              <a:gd name="connsiteY46" fmla="*/ 905841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8030 w 2048205"/>
              <a:gd name="connsiteY48" fmla="*/ 701054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9949 w 2048205"/>
              <a:gd name="connsiteY50" fmla="*/ 527223 h 1482376"/>
              <a:gd name="connsiteX51" fmla="*/ 812336 w 2048205"/>
              <a:gd name="connsiteY51" fmla="*/ 467691 h 1482376"/>
              <a:gd name="connsiteX52" fmla="*/ 864724 w 2048205"/>
              <a:gd name="connsiteY52" fmla="*/ 427210 h 1482376"/>
              <a:gd name="connsiteX53" fmla="*/ 924255 w 2048205"/>
              <a:gd name="connsiteY53" fmla="*/ 389110 h 1482376"/>
              <a:gd name="connsiteX54" fmla="*/ 1031411 w 2048205"/>
              <a:gd name="connsiteY54" fmla="*/ 343866 h 1482376"/>
              <a:gd name="connsiteX55" fmla="*/ 1145711 w 2048205"/>
              <a:gd name="connsiteY55" fmla="*/ 317673 h 1482376"/>
              <a:gd name="connsiteX56" fmla="*/ 1214768 w 2048205"/>
              <a:gd name="connsiteY56" fmla="*/ 308148 h 1482376"/>
              <a:gd name="connsiteX57" fmla="*/ 1295730 w 2048205"/>
              <a:gd name="connsiteY57" fmla="*/ 317673 h 1482376"/>
              <a:gd name="connsiteX58" fmla="*/ 1369549 w 2048205"/>
              <a:gd name="connsiteY58" fmla="*/ 355773 h 1482376"/>
              <a:gd name="connsiteX59" fmla="*/ 1455274 w 2048205"/>
              <a:gd name="connsiteY59" fmla="*/ 431973 h 1482376"/>
              <a:gd name="connsiteX60" fmla="*/ 1469561 w 2048205"/>
              <a:gd name="connsiteY60" fmla="*/ 555798 h 1482376"/>
              <a:gd name="connsiteX61" fmla="*/ 1462418 w 2048205"/>
              <a:gd name="connsiteY61" fmla="*/ 646285 h 1482376"/>
              <a:gd name="connsiteX62" fmla="*/ 1433843 w 2048205"/>
              <a:gd name="connsiteY62" fmla="*/ 734391 h 1482376"/>
              <a:gd name="connsiteX63" fmla="*/ 1395743 w 2048205"/>
              <a:gd name="connsiteY63" fmla="*/ 815354 h 1482376"/>
              <a:gd name="connsiteX64" fmla="*/ 1338593 w 2048205"/>
              <a:gd name="connsiteY64" fmla="*/ 893935 h 1482376"/>
              <a:gd name="connsiteX65" fmla="*/ 1257630 w 2048205"/>
              <a:gd name="connsiteY65" fmla="*/ 967754 h 1482376"/>
              <a:gd name="connsiteX66" fmla="*/ 1181430 w 2048205"/>
              <a:gd name="connsiteY66" fmla="*/ 1012998 h 1482376"/>
              <a:gd name="connsiteX67" fmla="*/ 1095705 w 2048205"/>
              <a:gd name="connsiteY67" fmla="*/ 1072529 h 1482376"/>
              <a:gd name="connsiteX68" fmla="*/ 986168 w 2048205"/>
              <a:gd name="connsiteY68" fmla="*/ 1120154 h 1482376"/>
              <a:gd name="connsiteX69" fmla="*/ 919493 w 2048205"/>
              <a:gd name="connsiteY69" fmla="*/ 1151110 h 1482376"/>
              <a:gd name="connsiteX70" fmla="*/ 829005 w 2048205"/>
              <a:gd name="connsiteY70" fmla="*/ 1174923 h 1482376"/>
              <a:gd name="connsiteX71" fmla="*/ 724230 w 2048205"/>
              <a:gd name="connsiteY71" fmla="*/ 1191591 h 1482376"/>
              <a:gd name="connsiteX72" fmla="*/ 645649 w 2048205"/>
              <a:gd name="connsiteY72" fmla="*/ 1177304 h 1482376"/>
              <a:gd name="connsiteX73" fmla="*/ 578974 w 2048205"/>
              <a:gd name="connsiteY73" fmla="*/ 1160635 h 1482376"/>
              <a:gd name="connsiteX74" fmla="*/ 512299 w 2048205"/>
              <a:gd name="connsiteY74" fmla="*/ 1132060 h 1482376"/>
              <a:gd name="connsiteX75" fmla="*/ 428955 w 2048205"/>
              <a:gd name="connsiteY75" fmla="*/ 1091579 h 1482376"/>
              <a:gd name="connsiteX76" fmla="*/ 371805 w 2048205"/>
              <a:gd name="connsiteY76" fmla="*/ 1008235 h 1482376"/>
              <a:gd name="connsiteX77" fmla="*/ 317036 w 2048205"/>
              <a:gd name="connsiteY77" fmla="*/ 924891 h 1482376"/>
              <a:gd name="connsiteX78" fmla="*/ 305130 w 2048205"/>
              <a:gd name="connsiteY78" fmla="*/ 791541 h 1482376"/>
              <a:gd name="connsiteX79" fmla="*/ 297986 w 2048205"/>
              <a:gd name="connsiteY79" fmla="*/ 696291 h 1482376"/>
              <a:gd name="connsiteX80" fmla="*/ 336086 w 2048205"/>
              <a:gd name="connsiteY80" fmla="*/ 589135 h 1482376"/>
              <a:gd name="connsiteX81" fmla="*/ 386093 w 2048205"/>
              <a:gd name="connsiteY81" fmla="*/ 467691 h 1482376"/>
              <a:gd name="connsiteX82" fmla="*/ 474199 w 2048205"/>
              <a:gd name="connsiteY82" fmla="*/ 365298 h 1482376"/>
              <a:gd name="connsiteX83" fmla="*/ 526586 w 2048205"/>
              <a:gd name="connsiteY83" fmla="*/ 317673 h 1482376"/>
              <a:gd name="connsiteX84" fmla="*/ 605168 w 2048205"/>
              <a:gd name="connsiteY84" fmla="*/ 260523 h 1482376"/>
              <a:gd name="connsiteX85" fmla="*/ 674224 w 2048205"/>
              <a:gd name="connsiteY85" fmla="*/ 200991 h 1482376"/>
              <a:gd name="connsiteX86" fmla="*/ 824243 w 2048205"/>
              <a:gd name="connsiteY86" fmla="*/ 160510 h 1482376"/>
              <a:gd name="connsiteX87" fmla="*/ 883774 w 2048205"/>
              <a:gd name="connsiteY87" fmla="*/ 148604 h 1482376"/>
              <a:gd name="connsiteX88" fmla="*/ 957593 w 2048205"/>
              <a:gd name="connsiteY88" fmla="*/ 158129 h 1482376"/>
              <a:gd name="connsiteX89" fmla="*/ 1026649 w 2048205"/>
              <a:gd name="connsiteY89" fmla="*/ 167654 h 1482376"/>
              <a:gd name="connsiteX90" fmla="*/ 1083799 w 2048205"/>
              <a:gd name="connsiteY90" fmla="*/ 203373 h 1482376"/>
              <a:gd name="connsiteX91" fmla="*/ 1162380 w 2048205"/>
              <a:gd name="connsiteY91" fmla="*/ 277191 h 1482376"/>
              <a:gd name="connsiteX92" fmla="*/ 1190955 w 2048205"/>
              <a:gd name="connsiteY92" fmla="*/ 403398 h 1482376"/>
              <a:gd name="connsiteX93" fmla="*/ 1181430 w 2048205"/>
              <a:gd name="connsiteY93" fmla="*/ 486741 h 1482376"/>
              <a:gd name="connsiteX94" fmla="*/ 1155236 w 2048205"/>
              <a:gd name="connsiteY94" fmla="*/ 605804 h 1482376"/>
              <a:gd name="connsiteX95" fmla="*/ 1045699 w 2048205"/>
              <a:gd name="connsiteY95" fmla="*/ 736773 h 1482376"/>
              <a:gd name="connsiteX96" fmla="*/ 981405 w 2048205"/>
              <a:gd name="connsiteY96" fmla="*/ 798685 h 1482376"/>
              <a:gd name="connsiteX97" fmla="*/ 881393 w 2048205"/>
              <a:gd name="connsiteY97" fmla="*/ 889173 h 1482376"/>
              <a:gd name="connsiteX98" fmla="*/ 769474 w 2048205"/>
              <a:gd name="connsiteY98" fmla="*/ 941560 h 1482376"/>
              <a:gd name="connsiteX99" fmla="*/ 645649 w 2048205"/>
              <a:gd name="connsiteY99" fmla="*/ 979660 h 1482376"/>
              <a:gd name="connsiteX100" fmla="*/ 557543 w 2048205"/>
              <a:gd name="connsiteY100" fmla="*/ 1012998 h 1482376"/>
              <a:gd name="connsiteX101" fmla="*/ 486105 w 2048205"/>
              <a:gd name="connsiteY101" fmla="*/ 1024904 h 1482376"/>
              <a:gd name="connsiteX102" fmla="*/ 424193 w 2048205"/>
              <a:gd name="connsiteY102" fmla="*/ 1032048 h 1482376"/>
              <a:gd name="connsiteX103" fmla="*/ 302749 w 2048205"/>
              <a:gd name="connsiteY103" fmla="*/ 1015379 h 1482376"/>
              <a:gd name="connsiteX104" fmla="*/ 221786 w 2048205"/>
              <a:gd name="connsiteY104" fmla="*/ 993948 h 1482376"/>
              <a:gd name="connsiteX105" fmla="*/ 150349 w 2048205"/>
              <a:gd name="connsiteY105" fmla="*/ 943941 h 1482376"/>
              <a:gd name="connsiteX106" fmla="*/ 47955 w 2048205"/>
              <a:gd name="connsiteY106" fmla="*/ 834404 h 1482376"/>
              <a:gd name="connsiteX107" fmla="*/ 19380 w 2048205"/>
              <a:gd name="connsiteY107" fmla="*/ 755823 h 1482376"/>
              <a:gd name="connsiteX108" fmla="*/ 2711 w 2048205"/>
              <a:gd name="connsiteY108" fmla="*/ 679623 h 1482376"/>
              <a:gd name="connsiteX109" fmla="*/ 2711 w 2048205"/>
              <a:gd name="connsiteY109" fmla="*/ 574848 h 1482376"/>
              <a:gd name="connsiteX110" fmla="*/ 28905 w 2048205"/>
              <a:gd name="connsiteY110" fmla="*/ 486741 h 1482376"/>
              <a:gd name="connsiteX111" fmla="*/ 78911 w 2048205"/>
              <a:gd name="connsiteY111" fmla="*/ 360535 h 1482376"/>
              <a:gd name="connsiteX112" fmla="*/ 147968 w 2048205"/>
              <a:gd name="connsiteY112" fmla="*/ 272429 h 1482376"/>
              <a:gd name="connsiteX113" fmla="*/ 219405 w 2048205"/>
              <a:gd name="connsiteY113" fmla="*/ 181941 h 1482376"/>
              <a:gd name="connsiteX114" fmla="*/ 307511 w 2048205"/>
              <a:gd name="connsiteY114" fmla="*/ 122410 h 1482376"/>
              <a:gd name="connsiteX115" fmla="*/ 402761 w 2048205"/>
              <a:gd name="connsiteY115" fmla="*/ 46210 h 1482376"/>
              <a:gd name="connsiteX116" fmla="*/ 526586 w 2048205"/>
              <a:gd name="connsiteY116" fmla="*/ 966 h 1482376"/>
              <a:gd name="connsiteX117" fmla="*/ 652793 w 2048205"/>
              <a:gd name="connsiteY117" fmla="*/ 15254 h 1482376"/>
              <a:gd name="connsiteX118" fmla="*/ 728993 w 2048205"/>
              <a:gd name="connsiteY118" fmla="*/ 15254 h 1482376"/>
              <a:gd name="connsiteX119" fmla="*/ 814718 w 2048205"/>
              <a:gd name="connsiteY119" fmla="*/ 60498 h 1482376"/>
              <a:gd name="connsiteX120" fmla="*/ 876630 w 2048205"/>
              <a:gd name="connsiteY120" fmla="*/ 136698 h 1482376"/>
              <a:gd name="connsiteX121" fmla="*/ 888536 w 2048205"/>
              <a:gd name="connsiteY121" fmla="*/ 279573 h 1482376"/>
              <a:gd name="connsiteX122" fmla="*/ 879011 w 2048205"/>
              <a:gd name="connsiteY122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9949 w 2048205"/>
              <a:gd name="connsiteY51" fmla="*/ 527223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605168 w 2048205"/>
              <a:gd name="connsiteY85" fmla="*/ 260523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605168 w 2048205"/>
              <a:gd name="connsiteY85" fmla="*/ 260523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22410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7968 w 2048205"/>
              <a:gd name="connsiteY113" fmla="*/ 272429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6086 w 2048205"/>
              <a:gd name="connsiteY81" fmla="*/ 589135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305130 w 2048205"/>
              <a:gd name="connsiteY79" fmla="*/ 79154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71805 w 2048205"/>
              <a:gd name="connsiteY77" fmla="*/ 1008235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2299 w 2048205"/>
              <a:gd name="connsiteY75" fmla="*/ 1132060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81430 w 2048205"/>
              <a:gd name="connsiteY67" fmla="*/ 1012998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6586 w 2048205"/>
              <a:gd name="connsiteY84" fmla="*/ 317673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19442 w 2048205"/>
              <a:gd name="connsiteY84" fmla="*/ 305767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1823 w 2048205"/>
              <a:gd name="connsiteY84" fmla="*/ 315292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50349 w 2048205"/>
              <a:gd name="connsiteY106" fmla="*/ 94394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205 w 2048205"/>
              <a:gd name="connsiteY0" fmla="*/ 934416 h 1482376"/>
              <a:gd name="connsiteX1" fmla="*/ 1988674 w 2048205"/>
              <a:gd name="connsiteY1" fmla="*/ 1093960 h 1482376"/>
              <a:gd name="connsiteX2" fmla="*/ 1905330 w 2048205"/>
              <a:gd name="connsiteY2" fmla="*/ 1201116 h 1482376"/>
              <a:gd name="connsiteX3" fmla="*/ 1836274 w 2048205"/>
              <a:gd name="connsiteY3" fmla="*/ 1272554 h 1482376"/>
              <a:gd name="connsiteX4" fmla="*/ 1724355 w 2048205"/>
              <a:gd name="connsiteY4" fmla="*/ 1348754 h 1482376"/>
              <a:gd name="connsiteX5" fmla="*/ 1614818 w 2048205"/>
              <a:gd name="connsiteY5" fmla="*/ 1408285 h 1482376"/>
              <a:gd name="connsiteX6" fmla="*/ 1512424 w 2048205"/>
              <a:gd name="connsiteY6" fmla="*/ 1441623 h 1482376"/>
              <a:gd name="connsiteX7" fmla="*/ 1426699 w 2048205"/>
              <a:gd name="connsiteY7" fmla="*/ 1467816 h 1482376"/>
              <a:gd name="connsiteX8" fmla="*/ 1345736 w 2048205"/>
              <a:gd name="connsiteY8" fmla="*/ 1482104 h 1482376"/>
              <a:gd name="connsiteX9" fmla="*/ 1212386 w 2048205"/>
              <a:gd name="connsiteY9" fmla="*/ 1474960 h 1482376"/>
              <a:gd name="connsiteX10" fmla="*/ 1102849 w 2048205"/>
              <a:gd name="connsiteY10" fmla="*/ 1448766 h 1482376"/>
              <a:gd name="connsiteX11" fmla="*/ 1014743 w 2048205"/>
              <a:gd name="connsiteY11" fmla="*/ 1396379 h 1482376"/>
              <a:gd name="connsiteX12" fmla="*/ 950449 w 2048205"/>
              <a:gd name="connsiteY12" fmla="*/ 1315416 h 1482376"/>
              <a:gd name="connsiteX13" fmla="*/ 898061 w 2048205"/>
              <a:gd name="connsiteY13" fmla="*/ 1227310 h 1482376"/>
              <a:gd name="connsiteX14" fmla="*/ 886155 w 2048205"/>
              <a:gd name="connsiteY14" fmla="*/ 1115391 h 1482376"/>
              <a:gd name="connsiteX15" fmla="*/ 883774 w 2048205"/>
              <a:gd name="connsiteY15" fmla="*/ 1063004 h 1482376"/>
              <a:gd name="connsiteX16" fmla="*/ 898061 w 2048205"/>
              <a:gd name="connsiteY16" fmla="*/ 972516 h 1482376"/>
              <a:gd name="connsiteX17" fmla="*/ 943305 w 2048205"/>
              <a:gd name="connsiteY17" fmla="*/ 855835 h 1482376"/>
              <a:gd name="connsiteX18" fmla="*/ 983786 w 2048205"/>
              <a:gd name="connsiteY18" fmla="*/ 782016 h 1482376"/>
              <a:gd name="connsiteX19" fmla="*/ 1036174 w 2048205"/>
              <a:gd name="connsiteY19" fmla="*/ 698673 h 1482376"/>
              <a:gd name="connsiteX20" fmla="*/ 1081418 w 2048205"/>
              <a:gd name="connsiteY20" fmla="*/ 636760 h 1482376"/>
              <a:gd name="connsiteX21" fmla="*/ 1162381 w 2048205"/>
              <a:gd name="connsiteY21" fmla="*/ 572466 h 1482376"/>
              <a:gd name="connsiteX22" fmla="*/ 1302874 w 2048205"/>
              <a:gd name="connsiteY22" fmla="*/ 501029 h 1482376"/>
              <a:gd name="connsiteX23" fmla="*/ 1390980 w 2048205"/>
              <a:gd name="connsiteY23" fmla="*/ 462929 h 1482376"/>
              <a:gd name="connsiteX24" fmla="*/ 1467180 w 2048205"/>
              <a:gd name="connsiteY24" fmla="*/ 443878 h 1482376"/>
              <a:gd name="connsiteX25" fmla="*/ 1536236 w 2048205"/>
              <a:gd name="connsiteY25" fmla="*/ 443879 h 1482376"/>
              <a:gd name="connsiteX26" fmla="*/ 1631486 w 2048205"/>
              <a:gd name="connsiteY26" fmla="*/ 477216 h 1482376"/>
              <a:gd name="connsiteX27" fmla="*/ 1712449 w 2048205"/>
              <a:gd name="connsiteY27" fmla="*/ 543891 h 1482376"/>
              <a:gd name="connsiteX28" fmla="*/ 1752930 w 2048205"/>
              <a:gd name="connsiteY28" fmla="*/ 617710 h 1482376"/>
              <a:gd name="connsiteX29" fmla="*/ 1776743 w 2048205"/>
              <a:gd name="connsiteY29" fmla="*/ 715341 h 1482376"/>
              <a:gd name="connsiteX30" fmla="*/ 1755311 w 2048205"/>
              <a:gd name="connsiteY30" fmla="*/ 817735 h 1482376"/>
              <a:gd name="connsiteX31" fmla="*/ 1719593 w 2048205"/>
              <a:gd name="connsiteY31" fmla="*/ 910604 h 1482376"/>
              <a:gd name="connsiteX32" fmla="*/ 1652918 w 2048205"/>
              <a:gd name="connsiteY32" fmla="*/ 1022523 h 1482376"/>
              <a:gd name="connsiteX33" fmla="*/ 1579099 w 2048205"/>
              <a:gd name="connsiteY33" fmla="*/ 1093960 h 1482376"/>
              <a:gd name="connsiteX34" fmla="*/ 1479086 w 2048205"/>
              <a:gd name="connsiteY34" fmla="*/ 1172541 h 1482376"/>
              <a:gd name="connsiteX35" fmla="*/ 1379074 w 2048205"/>
              <a:gd name="connsiteY35" fmla="*/ 1229691 h 1482376"/>
              <a:gd name="connsiteX36" fmla="*/ 1295730 w 2048205"/>
              <a:gd name="connsiteY36" fmla="*/ 1265410 h 1482376"/>
              <a:gd name="connsiteX37" fmla="*/ 1202861 w 2048205"/>
              <a:gd name="connsiteY37" fmla="*/ 1303510 h 1482376"/>
              <a:gd name="connsiteX38" fmla="*/ 1117136 w 2048205"/>
              <a:gd name="connsiteY38" fmla="*/ 1322560 h 1482376"/>
              <a:gd name="connsiteX39" fmla="*/ 1026649 w 2048205"/>
              <a:gd name="connsiteY39" fmla="*/ 1329704 h 1482376"/>
              <a:gd name="connsiteX40" fmla="*/ 919493 w 2048205"/>
              <a:gd name="connsiteY40" fmla="*/ 1327323 h 1482376"/>
              <a:gd name="connsiteX41" fmla="*/ 850436 w 2048205"/>
              <a:gd name="connsiteY41" fmla="*/ 1310654 h 1482376"/>
              <a:gd name="connsiteX42" fmla="*/ 771855 w 2048205"/>
              <a:gd name="connsiteY42" fmla="*/ 1274935 h 1482376"/>
              <a:gd name="connsiteX43" fmla="*/ 686130 w 2048205"/>
              <a:gd name="connsiteY43" fmla="*/ 1201116 h 1482376"/>
              <a:gd name="connsiteX44" fmla="*/ 628980 w 2048205"/>
              <a:gd name="connsiteY44" fmla="*/ 1110629 h 1482376"/>
              <a:gd name="connsiteX45" fmla="*/ 607549 w 2048205"/>
              <a:gd name="connsiteY45" fmla="*/ 1046335 h 1482376"/>
              <a:gd name="connsiteX46" fmla="*/ 588499 w 2048205"/>
              <a:gd name="connsiteY46" fmla="*/ 927272 h 1482376"/>
              <a:gd name="connsiteX47" fmla="*/ 609930 w 2048205"/>
              <a:gd name="connsiteY47" fmla="*/ 796304 h 1482376"/>
              <a:gd name="connsiteX48" fmla="*/ 645649 w 2048205"/>
              <a:gd name="connsiteY48" fmla="*/ 693911 h 1482376"/>
              <a:gd name="connsiteX49" fmla="*/ 690893 w 2048205"/>
              <a:gd name="connsiteY49" fmla="*/ 605804 h 1482376"/>
              <a:gd name="connsiteX50" fmla="*/ 757568 w 2048205"/>
              <a:gd name="connsiteY50" fmla="*/ 527223 h 1482376"/>
              <a:gd name="connsiteX51" fmla="*/ 750424 w 2048205"/>
              <a:gd name="connsiteY51" fmla="*/ 524842 h 1482376"/>
              <a:gd name="connsiteX52" fmla="*/ 812336 w 2048205"/>
              <a:gd name="connsiteY52" fmla="*/ 467691 h 1482376"/>
              <a:gd name="connsiteX53" fmla="*/ 864724 w 2048205"/>
              <a:gd name="connsiteY53" fmla="*/ 427210 h 1482376"/>
              <a:gd name="connsiteX54" fmla="*/ 924255 w 2048205"/>
              <a:gd name="connsiteY54" fmla="*/ 389110 h 1482376"/>
              <a:gd name="connsiteX55" fmla="*/ 1031411 w 2048205"/>
              <a:gd name="connsiteY55" fmla="*/ 343866 h 1482376"/>
              <a:gd name="connsiteX56" fmla="*/ 1145711 w 2048205"/>
              <a:gd name="connsiteY56" fmla="*/ 317673 h 1482376"/>
              <a:gd name="connsiteX57" fmla="*/ 1214768 w 2048205"/>
              <a:gd name="connsiteY57" fmla="*/ 308148 h 1482376"/>
              <a:gd name="connsiteX58" fmla="*/ 1295730 w 2048205"/>
              <a:gd name="connsiteY58" fmla="*/ 317673 h 1482376"/>
              <a:gd name="connsiteX59" fmla="*/ 1369549 w 2048205"/>
              <a:gd name="connsiteY59" fmla="*/ 355773 h 1482376"/>
              <a:gd name="connsiteX60" fmla="*/ 1455274 w 2048205"/>
              <a:gd name="connsiteY60" fmla="*/ 431973 h 1482376"/>
              <a:gd name="connsiteX61" fmla="*/ 1469561 w 2048205"/>
              <a:gd name="connsiteY61" fmla="*/ 555798 h 1482376"/>
              <a:gd name="connsiteX62" fmla="*/ 1462418 w 2048205"/>
              <a:gd name="connsiteY62" fmla="*/ 646285 h 1482376"/>
              <a:gd name="connsiteX63" fmla="*/ 1433843 w 2048205"/>
              <a:gd name="connsiteY63" fmla="*/ 734391 h 1482376"/>
              <a:gd name="connsiteX64" fmla="*/ 1395743 w 2048205"/>
              <a:gd name="connsiteY64" fmla="*/ 815354 h 1482376"/>
              <a:gd name="connsiteX65" fmla="*/ 1338593 w 2048205"/>
              <a:gd name="connsiteY65" fmla="*/ 893935 h 1482376"/>
              <a:gd name="connsiteX66" fmla="*/ 1257630 w 2048205"/>
              <a:gd name="connsiteY66" fmla="*/ 967754 h 1482376"/>
              <a:gd name="connsiteX67" fmla="*/ 1190955 w 2048205"/>
              <a:gd name="connsiteY67" fmla="*/ 1022523 h 1482376"/>
              <a:gd name="connsiteX68" fmla="*/ 1095705 w 2048205"/>
              <a:gd name="connsiteY68" fmla="*/ 1072529 h 1482376"/>
              <a:gd name="connsiteX69" fmla="*/ 986168 w 2048205"/>
              <a:gd name="connsiteY69" fmla="*/ 1120154 h 1482376"/>
              <a:gd name="connsiteX70" fmla="*/ 919493 w 2048205"/>
              <a:gd name="connsiteY70" fmla="*/ 1151110 h 1482376"/>
              <a:gd name="connsiteX71" fmla="*/ 829005 w 2048205"/>
              <a:gd name="connsiteY71" fmla="*/ 1174923 h 1482376"/>
              <a:gd name="connsiteX72" fmla="*/ 724230 w 2048205"/>
              <a:gd name="connsiteY72" fmla="*/ 1191591 h 1482376"/>
              <a:gd name="connsiteX73" fmla="*/ 645649 w 2048205"/>
              <a:gd name="connsiteY73" fmla="*/ 1177304 h 1482376"/>
              <a:gd name="connsiteX74" fmla="*/ 578974 w 2048205"/>
              <a:gd name="connsiteY74" fmla="*/ 1160635 h 1482376"/>
              <a:gd name="connsiteX75" fmla="*/ 519443 w 2048205"/>
              <a:gd name="connsiteY75" fmla="*/ 1139204 h 1482376"/>
              <a:gd name="connsiteX76" fmla="*/ 428955 w 2048205"/>
              <a:gd name="connsiteY76" fmla="*/ 1091579 h 1482376"/>
              <a:gd name="connsiteX77" fmla="*/ 367042 w 2048205"/>
              <a:gd name="connsiteY77" fmla="*/ 1022523 h 1482376"/>
              <a:gd name="connsiteX78" fmla="*/ 317036 w 2048205"/>
              <a:gd name="connsiteY78" fmla="*/ 924891 h 1482376"/>
              <a:gd name="connsiteX79" fmla="*/ 290843 w 2048205"/>
              <a:gd name="connsiteY79" fmla="*/ 810591 h 1482376"/>
              <a:gd name="connsiteX80" fmla="*/ 297986 w 2048205"/>
              <a:gd name="connsiteY80" fmla="*/ 696291 h 1482376"/>
              <a:gd name="connsiteX81" fmla="*/ 331323 w 2048205"/>
              <a:gd name="connsiteY81" fmla="*/ 579610 h 1482376"/>
              <a:gd name="connsiteX82" fmla="*/ 386093 w 2048205"/>
              <a:gd name="connsiteY82" fmla="*/ 467691 h 1482376"/>
              <a:gd name="connsiteX83" fmla="*/ 474199 w 2048205"/>
              <a:gd name="connsiteY83" fmla="*/ 365298 h 1482376"/>
              <a:gd name="connsiteX84" fmla="*/ 521823 w 2048205"/>
              <a:gd name="connsiteY84" fmla="*/ 315292 h 1482376"/>
              <a:gd name="connsiteX85" fmla="*/ 588500 w 2048205"/>
              <a:gd name="connsiteY85" fmla="*/ 255760 h 1482376"/>
              <a:gd name="connsiteX86" fmla="*/ 674224 w 2048205"/>
              <a:gd name="connsiteY86" fmla="*/ 200991 h 1482376"/>
              <a:gd name="connsiteX87" fmla="*/ 824243 w 2048205"/>
              <a:gd name="connsiteY87" fmla="*/ 160510 h 1482376"/>
              <a:gd name="connsiteX88" fmla="*/ 883774 w 2048205"/>
              <a:gd name="connsiteY88" fmla="*/ 148604 h 1482376"/>
              <a:gd name="connsiteX89" fmla="*/ 957593 w 2048205"/>
              <a:gd name="connsiteY89" fmla="*/ 158129 h 1482376"/>
              <a:gd name="connsiteX90" fmla="*/ 1026649 w 2048205"/>
              <a:gd name="connsiteY90" fmla="*/ 167654 h 1482376"/>
              <a:gd name="connsiteX91" fmla="*/ 1083799 w 2048205"/>
              <a:gd name="connsiteY91" fmla="*/ 203373 h 1482376"/>
              <a:gd name="connsiteX92" fmla="*/ 1162380 w 2048205"/>
              <a:gd name="connsiteY92" fmla="*/ 277191 h 1482376"/>
              <a:gd name="connsiteX93" fmla="*/ 1190955 w 2048205"/>
              <a:gd name="connsiteY93" fmla="*/ 403398 h 1482376"/>
              <a:gd name="connsiteX94" fmla="*/ 1181430 w 2048205"/>
              <a:gd name="connsiteY94" fmla="*/ 486741 h 1482376"/>
              <a:gd name="connsiteX95" fmla="*/ 1155236 w 2048205"/>
              <a:gd name="connsiteY95" fmla="*/ 605804 h 1482376"/>
              <a:gd name="connsiteX96" fmla="*/ 1045699 w 2048205"/>
              <a:gd name="connsiteY96" fmla="*/ 736773 h 1482376"/>
              <a:gd name="connsiteX97" fmla="*/ 981405 w 2048205"/>
              <a:gd name="connsiteY97" fmla="*/ 798685 h 1482376"/>
              <a:gd name="connsiteX98" fmla="*/ 881393 w 2048205"/>
              <a:gd name="connsiteY98" fmla="*/ 889173 h 1482376"/>
              <a:gd name="connsiteX99" fmla="*/ 769474 w 2048205"/>
              <a:gd name="connsiteY99" fmla="*/ 941560 h 1482376"/>
              <a:gd name="connsiteX100" fmla="*/ 645649 w 2048205"/>
              <a:gd name="connsiteY100" fmla="*/ 979660 h 1482376"/>
              <a:gd name="connsiteX101" fmla="*/ 557543 w 2048205"/>
              <a:gd name="connsiteY101" fmla="*/ 1012998 h 1482376"/>
              <a:gd name="connsiteX102" fmla="*/ 486105 w 2048205"/>
              <a:gd name="connsiteY102" fmla="*/ 1024904 h 1482376"/>
              <a:gd name="connsiteX103" fmla="*/ 424193 w 2048205"/>
              <a:gd name="connsiteY103" fmla="*/ 1032048 h 1482376"/>
              <a:gd name="connsiteX104" fmla="*/ 302749 w 2048205"/>
              <a:gd name="connsiteY104" fmla="*/ 1015379 h 1482376"/>
              <a:gd name="connsiteX105" fmla="*/ 221786 w 2048205"/>
              <a:gd name="connsiteY105" fmla="*/ 993948 h 1482376"/>
              <a:gd name="connsiteX106" fmla="*/ 126536 w 2048205"/>
              <a:gd name="connsiteY106" fmla="*/ 924891 h 1482376"/>
              <a:gd name="connsiteX107" fmla="*/ 47955 w 2048205"/>
              <a:gd name="connsiteY107" fmla="*/ 834404 h 1482376"/>
              <a:gd name="connsiteX108" fmla="*/ 19380 w 2048205"/>
              <a:gd name="connsiteY108" fmla="*/ 755823 h 1482376"/>
              <a:gd name="connsiteX109" fmla="*/ 2711 w 2048205"/>
              <a:gd name="connsiteY109" fmla="*/ 679623 h 1482376"/>
              <a:gd name="connsiteX110" fmla="*/ 2711 w 2048205"/>
              <a:gd name="connsiteY110" fmla="*/ 574848 h 1482376"/>
              <a:gd name="connsiteX111" fmla="*/ 28905 w 2048205"/>
              <a:gd name="connsiteY111" fmla="*/ 486741 h 1482376"/>
              <a:gd name="connsiteX112" fmla="*/ 78911 w 2048205"/>
              <a:gd name="connsiteY112" fmla="*/ 360535 h 1482376"/>
              <a:gd name="connsiteX113" fmla="*/ 143206 w 2048205"/>
              <a:gd name="connsiteY113" fmla="*/ 262904 h 1482376"/>
              <a:gd name="connsiteX114" fmla="*/ 219405 w 2048205"/>
              <a:gd name="connsiteY114" fmla="*/ 181941 h 1482376"/>
              <a:gd name="connsiteX115" fmla="*/ 307511 w 2048205"/>
              <a:gd name="connsiteY115" fmla="*/ 105742 h 1482376"/>
              <a:gd name="connsiteX116" fmla="*/ 402761 w 2048205"/>
              <a:gd name="connsiteY116" fmla="*/ 46210 h 1482376"/>
              <a:gd name="connsiteX117" fmla="*/ 526586 w 2048205"/>
              <a:gd name="connsiteY117" fmla="*/ 966 h 1482376"/>
              <a:gd name="connsiteX118" fmla="*/ 652793 w 2048205"/>
              <a:gd name="connsiteY118" fmla="*/ 15254 h 1482376"/>
              <a:gd name="connsiteX119" fmla="*/ 728993 w 2048205"/>
              <a:gd name="connsiteY119" fmla="*/ 15254 h 1482376"/>
              <a:gd name="connsiteX120" fmla="*/ 814718 w 2048205"/>
              <a:gd name="connsiteY120" fmla="*/ 60498 h 1482376"/>
              <a:gd name="connsiteX121" fmla="*/ 876630 w 2048205"/>
              <a:gd name="connsiteY121" fmla="*/ 136698 h 1482376"/>
              <a:gd name="connsiteX122" fmla="*/ 888536 w 2048205"/>
              <a:gd name="connsiteY122" fmla="*/ 279573 h 1482376"/>
              <a:gd name="connsiteX123" fmla="*/ 879011 w 2048205"/>
              <a:gd name="connsiteY123" fmla="*/ 320054 h 1482376"/>
              <a:gd name="connsiteX0" fmla="*/ 2048368 w 2048368"/>
              <a:gd name="connsiteY0" fmla="*/ 934416 h 1482376"/>
              <a:gd name="connsiteX1" fmla="*/ 1988837 w 2048368"/>
              <a:gd name="connsiteY1" fmla="*/ 1093960 h 1482376"/>
              <a:gd name="connsiteX2" fmla="*/ 1905493 w 2048368"/>
              <a:gd name="connsiteY2" fmla="*/ 1201116 h 1482376"/>
              <a:gd name="connsiteX3" fmla="*/ 1836437 w 2048368"/>
              <a:gd name="connsiteY3" fmla="*/ 1272554 h 1482376"/>
              <a:gd name="connsiteX4" fmla="*/ 1724518 w 2048368"/>
              <a:gd name="connsiteY4" fmla="*/ 1348754 h 1482376"/>
              <a:gd name="connsiteX5" fmla="*/ 1614981 w 2048368"/>
              <a:gd name="connsiteY5" fmla="*/ 1408285 h 1482376"/>
              <a:gd name="connsiteX6" fmla="*/ 1512587 w 2048368"/>
              <a:gd name="connsiteY6" fmla="*/ 1441623 h 1482376"/>
              <a:gd name="connsiteX7" fmla="*/ 1426862 w 2048368"/>
              <a:gd name="connsiteY7" fmla="*/ 1467816 h 1482376"/>
              <a:gd name="connsiteX8" fmla="*/ 1345899 w 2048368"/>
              <a:gd name="connsiteY8" fmla="*/ 1482104 h 1482376"/>
              <a:gd name="connsiteX9" fmla="*/ 1212549 w 2048368"/>
              <a:gd name="connsiteY9" fmla="*/ 1474960 h 1482376"/>
              <a:gd name="connsiteX10" fmla="*/ 1103012 w 2048368"/>
              <a:gd name="connsiteY10" fmla="*/ 1448766 h 1482376"/>
              <a:gd name="connsiteX11" fmla="*/ 1014906 w 2048368"/>
              <a:gd name="connsiteY11" fmla="*/ 1396379 h 1482376"/>
              <a:gd name="connsiteX12" fmla="*/ 950612 w 2048368"/>
              <a:gd name="connsiteY12" fmla="*/ 1315416 h 1482376"/>
              <a:gd name="connsiteX13" fmla="*/ 898224 w 2048368"/>
              <a:gd name="connsiteY13" fmla="*/ 1227310 h 1482376"/>
              <a:gd name="connsiteX14" fmla="*/ 886318 w 2048368"/>
              <a:gd name="connsiteY14" fmla="*/ 1115391 h 1482376"/>
              <a:gd name="connsiteX15" fmla="*/ 883937 w 2048368"/>
              <a:gd name="connsiteY15" fmla="*/ 1063004 h 1482376"/>
              <a:gd name="connsiteX16" fmla="*/ 898224 w 2048368"/>
              <a:gd name="connsiteY16" fmla="*/ 972516 h 1482376"/>
              <a:gd name="connsiteX17" fmla="*/ 943468 w 2048368"/>
              <a:gd name="connsiteY17" fmla="*/ 855835 h 1482376"/>
              <a:gd name="connsiteX18" fmla="*/ 983949 w 2048368"/>
              <a:gd name="connsiteY18" fmla="*/ 782016 h 1482376"/>
              <a:gd name="connsiteX19" fmla="*/ 1036337 w 2048368"/>
              <a:gd name="connsiteY19" fmla="*/ 698673 h 1482376"/>
              <a:gd name="connsiteX20" fmla="*/ 1081581 w 2048368"/>
              <a:gd name="connsiteY20" fmla="*/ 636760 h 1482376"/>
              <a:gd name="connsiteX21" fmla="*/ 1162544 w 2048368"/>
              <a:gd name="connsiteY21" fmla="*/ 572466 h 1482376"/>
              <a:gd name="connsiteX22" fmla="*/ 1303037 w 2048368"/>
              <a:gd name="connsiteY22" fmla="*/ 501029 h 1482376"/>
              <a:gd name="connsiteX23" fmla="*/ 1391143 w 2048368"/>
              <a:gd name="connsiteY23" fmla="*/ 462929 h 1482376"/>
              <a:gd name="connsiteX24" fmla="*/ 1467343 w 2048368"/>
              <a:gd name="connsiteY24" fmla="*/ 443878 h 1482376"/>
              <a:gd name="connsiteX25" fmla="*/ 1536399 w 2048368"/>
              <a:gd name="connsiteY25" fmla="*/ 443879 h 1482376"/>
              <a:gd name="connsiteX26" fmla="*/ 1631649 w 2048368"/>
              <a:gd name="connsiteY26" fmla="*/ 477216 h 1482376"/>
              <a:gd name="connsiteX27" fmla="*/ 1712612 w 2048368"/>
              <a:gd name="connsiteY27" fmla="*/ 543891 h 1482376"/>
              <a:gd name="connsiteX28" fmla="*/ 1753093 w 2048368"/>
              <a:gd name="connsiteY28" fmla="*/ 617710 h 1482376"/>
              <a:gd name="connsiteX29" fmla="*/ 1776906 w 2048368"/>
              <a:gd name="connsiteY29" fmla="*/ 715341 h 1482376"/>
              <a:gd name="connsiteX30" fmla="*/ 1755474 w 2048368"/>
              <a:gd name="connsiteY30" fmla="*/ 817735 h 1482376"/>
              <a:gd name="connsiteX31" fmla="*/ 1719756 w 2048368"/>
              <a:gd name="connsiteY31" fmla="*/ 910604 h 1482376"/>
              <a:gd name="connsiteX32" fmla="*/ 1653081 w 2048368"/>
              <a:gd name="connsiteY32" fmla="*/ 1022523 h 1482376"/>
              <a:gd name="connsiteX33" fmla="*/ 1579262 w 2048368"/>
              <a:gd name="connsiteY33" fmla="*/ 1093960 h 1482376"/>
              <a:gd name="connsiteX34" fmla="*/ 1479249 w 2048368"/>
              <a:gd name="connsiteY34" fmla="*/ 1172541 h 1482376"/>
              <a:gd name="connsiteX35" fmla="*/ 1379237 w 2048368"/>
              <a:gd name="connsiteY35" fmla="*/ 1229691 h 1482376"/>
              <a:gd name="connsiteX36" fmla="*/ 1295893 w 2048368"/>
              <a:gd name="connsiteY36" fmla="*/ 1265410 h 1482376"/>
              <a:gd name="connsiteX37" fmla="*/ 1203024 w 2048368"/>
              <a:gd name="connsiteY37" fmla="*/ 1303510 h 1482376"/>
              <a:gd name="connsiteX38" fmla="*/ 1117299 w 2048368"/>
              <a:gd name="connsiteY38" fmla="*/ 1322560 h 1482376"/>
              <a:gd name="connsiteX39" fmla="*/ 1026812 w 2048368"/>
              <a:gd name="connsiteY39" fmla="*/ 1329704 h 1482376"/>
              <a:gd name="connsiteX40" fmla="*/ 919656 w 2048368"/>
              <a:gd name="connsiteY40" fmla="*/ 1327323 h 1482376"/>
              <a:gd name="connsiteX41" fmla="*/ 850599 w 2048368"/>
              <a:gd name="connsiteY41" fmla="*/ 1310654 h 1482376"/>
              <a:gd name="connsiteX42" fmla="*/ 772018 w 2048368"/>
              <a:gd name="connsiteY42" fmla="*/ 1274935 h 1482376"/>
              <a:gd name="connsiteX43" fmla="*/ 686293 w 2048368"/>
              <a:gd name="connsiteY43" fmla="*/ 1201116 h 1482376"/>
              <a:gd name="connsiteX44" fmla="*/ 629143 w 2048368"/>
              <a:gd name="connsiteY44" fmla="*/ 1110629 h 1482376"/>
              <a:gd name="connsiteX45" fmla="*/ 607712 w 2048368"/>
              <a:gd name="connsiteY45" fmla="*/ 1046335 h 1482376"/>
              <a:gd name="connsiteX46" fmla="*/ 588662 w 2048368"/>
              <a:gd name="connsiteY46" fmla="*/ 927272 h 1482376"/>
              <a:gd name="connsiteX47" fmla="*/ 610093 w 2048368"/>
              <a:gd name="connsiteY47" fmla="*/ 796304 h 1482376"/>
              <a:gd name="connsiteX48" fmla="*/ 645812 w 2048368"/>
              <a:gd name="connsiteY48" fmla="*/ 693911 h 1482376"/>
              <a:gd name="connsiteX49" fmla="*/ 691056 w 2048368"/>
              <a:gd name="connsiteY49" fmla="*/ 605804 h 1482376"/>
              <a:gd name="connsiteX50" fmla="*/ 757731 w 2048368"/>
              <a:gd name="connsiteY50" fmla="*/ 527223 h 1482376"/>
              <a:gd name="connsiteX51" fmla="*/ 750587 w 2048368"/>
              <a:gd name="connsiteY51" fmla="*/ 524842 h 1482376"/>
              <a:gd name="connsiteX52" fmla="*/ 812499 w 2048368"/>
              <a:gd name="connsiteY52" fmla="*/ 467691 h 1482376"/>
              <a:gd name="connsiteX53" fmla="*/ 864887 w 2048368"/>
              <a:gd name="connsiteY53" fmla="*/ 427210 h 1482376"/>
              <a:gd name="connsiteX54" fmla="*/ 924418 w 2048368"/>
              <a:gd name="connsiteY54" fmla="*/ 389110 h 1482376"/>
              <a:gd name="connsiteX55" fmla="*/ 1031574 w 2048368"/>
              <a:gd name="connsiteY55" fmla="*/ 343866 h 1482376"/>
              <a:gd name="connsiteX56" fmla="*/ 1145874 w 2048368"/>
              <a:gd name="connsiteY56" fmla="*/ 317673 h 1482376"/>
              <a:gd name="connsiteX57" fmla="*/ 1214931 w 2048368"/>
              <a:gd name="connsiteY57" fmla="*/ 308148 h 1482376"/>
              <a:gd name="connsiteX58" fmla="*/ 1295893 w 2048368"/>
              <a:gd name="connsiteY58" fmla="*/ 317673 h 1482376"/>
              <a:gd name="connsiteX59" fmla="*/ 1369712 w 2048368"/>
              <a:gd name="connsiteY59" fmla="*/ 355773 h 1482376"/>
              <a:gd name="connsiteX60" fmla="*/ 1455437 w 2048368"/>
              <a:gd name="connsiteY60" fmla="*/ 431973 h 1482376"/>
              <a:gd name="connsiteX61" fmla="*/ 1469724 w 2048368"/>
              <a:gd name="connsiteY61" fmla="*/ 555798 h 1482376"/>
              <a:gd name="connsiteX62" fmla="*/ 1462581 w 2048368"/>
              <a:gd name="connsiteY62" fmla="*/ 646285 h 1482376"/>
              <a:gd name="connsiteX63" fmla="*/ 1434006 w 2048368"/>
              <a:gd name="connsiteY63" fmla="*/ 734391 h 1482376"/>
              <a:gd name="connsiteX64" fmla="*/ 1395906 w 2048368"/>
              <a:gd name="connsiteY64" fmla="*/ 815354 h 1482376"/>
              <a:gd name="connsiteX65" fmla="*/ 1338756 w 2048368"/>
              <a:gd name="connsiteY65" fmla="*/ 893935 h 1482376"/>
              <a:gd name="connsiteX66" fmla="*/ 1257793 w 2048368"/>
              <a:gd name="connsiteY66" fmla="*/ 967754 h 1482376"/>
              <a:gd name="connsiteX67" fmla="*/ 1191118 w 2048368"/>
              <a:gd name="connsiteY67" fmla="*/ 1022523 h 1482376"/>
              <a:gd name="connsiteX68" fmla="*/ 1095868 w 2048368"/>
              <a:gd name="connsiteY68" fmla="*/ 1072529 h 1482376"/>
              <a:gd name="connsiteX69" fmla="*/ 986331 w 2048368"/>
              <a:gd name="connsiteY69" fmla="*/ 1120154 h 1482376"/>
              <a:gd name="connsiteX70" fmla="*/ 919656 w 2048368"/>
              <a:gd name="connsiteY70" fmla="*/ 1151110 h 1482376"/>
              <a:gd name="connsiteX71" fmla="*/ 829168 w 2048368"/>
              <a:gd name="connsiteY71" fmla="*/ 1174923 h 1482376"/>
              <a:gd name="connsiteX72" fmla="*/ 724393 w 2048368"/>
              <a:gd name="connsiteY72" fmla="*/ 1191591 h 1482376"/>
              <a:gd name="connsiteX73" fmla="*/ 645812 w 2048368"/>
              <a:gd name="connsiteY73" fmla="*/ 1177304 h 1482376"/>
              <a:gd name="connsiteX74" fmla="*/ 579137 w 2048368"/>
              <a:gd name="connsiteY74" fmla="*/ 1160635 h 1482376"/>
              <a:gd name="connsiteX75" fmla="*/ 519606 w 2048368"/>
              <a:gd name="connsiteY75" fmla="*/ 1139204 h 1482376"/>
              <a:gd name="connsiteX76" fmla="*/ 429118 w 2048368"/>
              <a:gd name="connsiteY76" fmla="*/ 1091579 h 1482376"/>
              <a:gd name="connsiteX77" fmla="*/ 367205 w 2048368"/>
              <a:gd name="connsiteY77" fmla="*/ 1022523 h 1482376"/>
              <a:gd name="connsiteX78" fmla="*/ 317199 w 2048368"/>
              <a:gd name="connsiteY78" fmla="*/ 924891 h 1482376"/>
              <a:gd name="connsiteX79" fmla="*/ 291006 w 2048368"/>
              <a:gd name="connsiteY79" fmla="*/ 810591 h 1482376"/>
              <a:gd name="connsiteX80" fmla="*/ 298149 w 2048368"/>
              <a:gd name="connsiteY80" fmla="*/ 696291 h 1482376"/>
              <a:gd name="connsiteX81" fmla="*/ 331486 w 2048368"/>
              <a:gd name="connsiteY81" fmla="*/ 579610 h 1482376"/>
              <a:gd name="connsiteX82" fmla="*/ 386256 w 2048368"/>
              <a:gd name="connsiteY82" fmla="*/ 467691 h 1482376"/>
              <a:gd name="connsiteX83" fmla="*/ 474362 w 2048368"/>
              <a:gd name="connsiteY83" fmla="*/ 365298 h 1482376"/>
              <a:gd name="connsiteX84" fmla="*/ 521986 w 2048368"/>
              <a:gd name="connsiteY84" fmla="*/ 315292 h 1482376"/>
              <a:gd name="connsiteX85" fmla="*/ 588663 w 2048368"/>
              <a:gd name="connsiteY85" fmla="*/ 255760 h 1482376"/>
              <a:gd name="connsiteX86" fmla="*/ 674387 w 2048368"/>
              <a:gd name="connsiteY86" fmla="*/ 200991 h 1482376"/>
              <a:gd name="connsiteX87" fmla="*/ 824406 w 2048368"/>
              <a:gd name="connsiteY87" fmla="*/ 160510 h 1482376"/>
              <a:gd name="connsiteX88" fmla="*/ 883937 w 2048368"/>
              <a:gd name="connsiteY88" fmla="*/ 148604 h 1482376"/>
              <a:gd name="connsiteX89" fmla="*/ 957756 w 2048368"/>
              <a:gd name="connsiteY89" fmla="*/ 158129 h 1482376"/>
              <a:gd name="connsiteX90" fmla="*/ 1026812 w 2048368"/>
              <a:gd name="connsiteY90" fmla="*/ 167654 h 1482376"/>
              <a:gd name="connsiteX91" fmla="*/ 1083962 w 2048368"/>
              <a:gd name="connsiteY91" fmla="*/ 203373 h 1482376"/>
              <a:gd name="connsiteX92" fmla="*/ 1162543 w 2048368"/>
              <a:gd name="connsiteY92" fmla="*/ 277191 h 1482376"/>
              <a:gd name="connsiteX93" fmla="*/ 1191118 w 2048368"/>
              <a:gd name="connsiteY93" fmla="*/ 403398 h 1482376"/>
              <a:gd name="connsiteX94" fmla="*/ 1181593 w 2048368"/>
              <a:gd name="connsiteY94" fmla="*/ 486741 h 1482376"/>
              <a:gd name="connsiteX95" fmla="*/ 1155399 w 2048368"/>
              <a:gd name="connsiteY95" fmla="*/ 605804 h 1482376"/>
              <a:gd name="connsiteX96" fmla="*/ 1045862 w 2048368"/>
              <a:gd name="connsiteY96" fmla="*/ 736773 h 1482376"/>
              <a:gd name="connsiteX97" fmla="*/ 981568 w 2048368"/>
              <a:gd name="connsiteY97" fmla="*/ 798685 h 1482376"/>
              <a:gd name="connsiteX98" fmla="*/ 881556 w 2048368"/>
              <a:gd name="connsiteY98" fmla="*/ 889173 h 1482376"/>
              <a:gd name="connsiteX99" fmla="*/ 769637 w 2048368"/>
              <a:gd name="connsiteY99" fmla="*/ 941560 h 1482376"/>
              <a:gd name="connsiteX100" fmla="*/ 645812 w 2048368"/>
              <a:gd name="connsiteY100" fmla="*/ 979660 h 1482376"/>
              <a:gd name="connsiteX101" fmla="*/ 557706 w 2048368"/>
              <a:gd name="connsiteY101" fmla="*/ 1012998 h 1482376"/>
              <a:gd name="connsiteX102" fmla="*/ 486268 w 2048368"/>
              <a:gd name="connsiteY102" fmla="*/ 1024904 h 1482376"/>
              <a:gd name="connsiteX103" fmla="*/ 424356 w 2048368"/>
              <a:gd name="connsiteY103" fmla="*/ 1032048 h 1482376"/>
              <a:gd name="connsiteX104" fmla="*/ 302912 w 2048368"/>
              <a:gd name="connsiteY104" fmla="*/ 1015379 h 1482376"/>
              <a:gd name="connsiteX105" fmla="*/ 221949 w 2048368"/>
              <a:gd name="connsiteY105" fmla="*/ 993948 h 1482376"/>
              <a:gd name="connsiteX106" fmla="*/ 126699 w 2048368"/>
              <a:gd name="connsiteY106" fmla="*/ 924891 h 1482376"/>
              <a:gd name="connsiteX107" fmla="*/ 48118 w 2048368"/>
              <a:gd name="connsiteY107" fmla="*/ 834404 h 1482376"/>
              <a:gd name="connsiteX108" fmla="*/ 19543 w 2048368"/>
              <a:gd name="connsiteY108" fmla="*/ 755823 h 1482376"/>
              <a:gd name="connsiteX109" fmla="*/ 2874 w 2048368"/>
              <a:gd name="connsiteY109" fmla="*/ 679623 h 1482376"/>
              <a:gd name="connsiteX110" fmla="*/ 2874 w 2048368"/>
              <a:gd name="connsiteY110" fmla="*/ 574848 h 1482376"/>
              <a:gd name="connsiteX111" fmla="*/ 31449 w 2048368"/>
              <a:gd name="connsiteY111" fmla="*/ 453404 h 1482376"/>
              <a:gd name="connsiteX112" fmla="*/ 79074 w 2048368"/>
              <a:gd name="connsiteY112" fmla="*/ 360535 h 1482376"/>
              <a:gd name="connsiteX113" fmla="*/ 143369 w 2048368"/>
              <a:gd name="connsiteY113" fmla="*/ 262904 h 1482376"/>
              <a:gd name="connsiteX114" fmla="*/ 219568 w 2048368"/>
              <a:gd name="connsiteY114" fmla="*/ 181941 h 1482376"/>
              <a:gd name="connsiteX115" fmla="*/ 307674 w 2048368"/>
              <a:gd name="connsiteY115" fmla="*/ 105742 h 1482376"/>
              <a:gd name="connsiteX116" fmla="*/ 402924 w 2048368"/>
              <a:gd name="connsiteY116" fmla="*/ 46210 h 1482376"/>
              <a:gd name="connsiteX117" fmla="*/ 526749 w 2048368"/>
              <a:gd name="connsiteY117" fmla="*/ 966 h 1482376"/>
              <a:gd name="connsiteX118" fmla="*/ 652956 w 2048368"/>
              <a:gd name="connsiteY118" fmla="*/ 15254 h 1482376"/>
              <a:gd name="connsiteX119" fmla="*/ 729156 w 2048368"/>
              <a:gd name="connsiteY119" fmla="*/ 15254 h 1482376"/>
              <a:gd name="connsiteX120" fmla="*/ 814881 w 2048368"/>
              <a:gd name="connsiteY120" fmla="*/ 60498 h 1482376"/>
              <a:gd name="connsiteX121" fmla="*/ 876793 w 2048368"/>
              <a:gd name="connsiteY121" fmla="*/ 136698 h 1482376"/>
              <a:gd name="connsiteX122" fmla="*/ 888699 w 2048368"/>
              <a:gd name="connsiteY122" fmla="*/ 279573 h 1482376"/>
              <a:gd name="connsiteX123" fmla="*/ 879174 w 2048368"/>
              <a:gd name="connsiteY123" fmla="*/ 320054 h 1482376"/>
              <a:gd name="connsiteX0" fmla="*/ 2048368 w 2048368"/>
              <a:gd name="connsiteY0" fmla="*/ 936543 h 1484503"/>
              <a:gd name="connsiteX1" fmla="*/ 1988837 w 2048368"/>
              <a:gd name="connsiteY1" fmla="*/ 1096087 h 1484503"/>
              <a:gd name="connsiteX2" fmla="*/ 1905493 w 2048368"/>
              <a:gd name="connsiteY2" fmla="*/ 1203243 h 1484503"/>
              <a:gd name="connsiteX3" fmla="*/ 1836437 w 2048368"/>
              <a:gd name="connsiteY3" fmla="*/ 1274681 h 1484503"/>
              <a:gd name="connsiteX4" fmla="*/ 1724518 w 2048368"/>
              <a:gd name="connsiteY4" fmla="*/ 1350881 h 1484503"/>
              <a:gd name="connsiteX5" fmla="*/ 1614981 w 2048368"/>
              <a:gd name="connsiteY5" fmla="*/ 1410412 h 1484503"/>
              <a:gd name="connsiteX6" fmla="*/ 1512587 w 2048368"/>
              <a:gd name="connsiteY6" fmla="*/ 1443750 h 1484503"/>
              <a:gd name="connsiteX7" fmla="*/ 1426862 w 2048368"/>
              <a:gd name="connsiteY7" fmla="*/ 1469943 h 1484503"/>
              <a:gd name="connsiteX8" fmla="*/ 1345899 w 2048368"/>
              <a:gd name="connsiteY8" fmla="*/ 1484231 h 1484503"/>
              <a:gd name="connsiteX9" fmla="*/ 1212549 w 2048368"/>
              <a:gd name="connsiteY9" fmla="*/ 1477087 h 1484503"/>
              <a:gd name="connsiteX10" fmla="*/ 1103012 w 2048368"/>
              <a:gd name="connsiteY10" fmla="*/ 1450893 h 1484503"/>
              <a:gd name="connsiteX11" fmla="*/ 1014906 w 2048368"/>
              <a:gd name="connsiteY11" fmla="*/ 1398506 h 1484503"/>
              <a:gd name="connsiteX12" fmla="*/ 950612 w 2048368"/>
              <a:gd name="connsiteY12" fmla="*/ 1317543 h 1484503"/>
              <a:gd name="connsiteX13" fmla="*/ 898224 w 2048368"/>
              <a:gd name="connsiteY13" fmla="*/ 1229437 h 1484503"/>
              <a:gd name="connsiteX14" fmla="*/ 886318 w 2048368"/>
              <a:gd name="connsiteY14" fmla="*/ 1117518 h 1484503"/>
              <a:gd name="connsiteX15" fmla="*/ 883937 w 2048368"/>
              <a:gd name="connsiteY15" fmla="*/ 1065131 h 1484503"/>
              <a:gd name="connsiteX16" fmla="*/ 898224 w 2048368"/>
              <a:gd name="connsiteY16" fmla="*/ 974643 h 1484503"/>
              <a:gd name="connsiteX17" fmla="*/ 943468 w 2048368"/>
              <a:gd name="connsiteY17" fmla="*/ 857962 h 1484503"/>
              <a:gd name="connsiteX18" fmla="*/ 983949 w 2048368"/>
              <a:gd name="connsiteY18" fmla="*/ 784143 h 1484503"/>
              <a:gd name="connsiteX19" fmla="*/ 1036337 w 2048368"/>
              <a:gd name="connsiteY19" fmla="*/ 700800 h 1484503"/>
              <a:gd name="connsiteX20" fmla="*/ 1081581 w 2048368"/>
              <a:gd name="connsiteY20" fmla="*/ 638887 h 1484503"/>
              <a:gd name="connsiteX21" fmla="*/ 1162544 w 2048368"/>
              <a:gd name="connsiteY21" fmla="*/ 574593 h 1484503"/>
              <a:gd name="connsiteX22" fmla="*/ 1303037 w 2048368"/>
              <a:gd name="connsiteY22" fmla="*/ 503156 h 1484503"/>
              <a:gd name="connsiteX23" fmla="*/ 1391143 w 2048368"/>
              <a:gd name="connsiteY23" fmla="*/ 465056 h 1484503"/>
              <a:gd name="connsiteX24" fmla="*/ 1467343 w 2048368"/>
              <a:gd name="connsiteY24" fmla="*/ 446005 h 1484503"/>
              <a:gd name="connsiteX25" fmla="*/ 1536399 w 2048368"/>
              <a:gd name="connsiteY25" fmla="*/ 446006 h 1484503"/>
              <a:gd name="connsiteX26" fmla="*/ 1631649 w 2048368"/>
              <a:gd name="connsiteY26" fmla="*/ 479343 h 1484503"/>
              <a:gd name="connsiteX27" fmla="*/ 1712612 w 2048368"/>
              <a:gd name="connsiteY27" fmla="*/ 546018 h 1484503"/>
              <a:gd name="connsiteX28" fmla="*/ 1753093 w 2048368"/>
              <a:gd name="connsiteY28" fmla="*/ 619837 h 1484503"/>
              <a:gd name="connsiteX29" fmla="*/ 1776906 w 2048368"/>
              <a:gd name="connsiteY29" fmla="*/ 717468 h 1484503"/>
              <a:gd name="connsiteX30" fmla="*/ 1755474 w 2048368"/>
              <a:gd name="connsiteY30" fmla="*/ 819862 h 1484503"/>
              <a:gd name="connsiteX31" fmla="*/ 1719756 w 2048368"/>
              <a:gd name="connsiteY31" fmla="*/ 912731 h 1484503"/>
              <a:gd name="connsiteX32" fmla="*/ 1653081 w 2048368"/>
              <a:gd name="connsiteY32" fmla="*/ 1024650 h 1484503"/>
              <a:gd name="connsiteX33" fmla="*/ 1579262 w 2048368"/>
              <a:gd name="connsiteY33" fmla="*/ 1096087 h 1484503"/>
              <a:gd name="connsiteX34" fmla="*/ 1479249 w 2048368"/>
              <a:gd name="connsiteY34" fmla="*/ 1174668 h 1484503"/>
              <a:gd name="connsiteX35" fmla="*/ 1379237 w 2048368"/>
              <a:gd name="connsiteY35" fmla="*/ 1231818 h 1484503"/>
              <a:gd name="connsiteX36" fmla="*/ 1295893 w 2048368"/>
              <a:gd name="connsiteY36" fmla="*/ 1267537 h 1484503"/>
              <a:gd name="connsiteX37" fmla="*/ 1203024 w 2048368"/>
              <a:gd name="connsiteY37" fmla="*/ 1305637 h 1484503"/>
              <a:gd name="connsiteX38" fmla="*/ 1117299 w 2048368"/>
              <a:gd name="connsiteY38" fmla="*/ 1324687 h 1484503"/>
              <a:gd name="connsiteX39" fmla="*/ 1026812 w 2048368"/>
              <a:gd name="connsiteY39" fmla="*/ 1331831 h 1484503"/>
              <a:gd name="connsiteX40" fmla="*/ 919656 w 2048368"/>
              <a:gd name="connsiteY40" fmla="*/ 1329450 h 1484503"/>
              <a:gd name="connsiteX41" fmla="*/ 850599 w 2048368"/>
              <a:gd name="connsiteY41" fmla="*/ 1312781 h 1484503"/>
              <a:gd name="connsiteX42" fmla="*/ 772018 w 2048368"/>
              <a:gd name="connsiteY42" fmla="*/ 1277062 h 1484503"/>
              <a:gd name="connsiteX43" fmla="*/ 686293 w 2048368"/>
              <a:gd name="connsiteY43" fmla="*/ 1203243 h 1484503"/>
              <a:gd name="connsiteX44" fmla="*/ 629143 w 2048368"/>
              <a:gd name="connsiteY44" fmla="*/ 1112756 h 1484503"/>
              <a:gd name="connsiteX45" fmla="*/ 607712 w 2048368"/>
              <a:gd name="connsiteY45" fmla="*/ 1048462 h 1484503"/>
              <a:gd name="connsiteX46" fmla="*/ 588662 w 2048368"/>
              <a:gd name="connsiteY46" fmla="*/ 929399 h 1484503"/>
              <a:gd name="connsiteX47" fmla="*/ 610093 w 2048368"/>
              <a:gd name="connsiteY47" fmla="*/ 798431 h 1484503"/>
              <a:gd name="connsiteX48" fmla="*/ 645812 w 2048368"/>
              <a:gd name="connsiteY48" fmla="*/ 696038 h 1484503"/>
              <a:gd name="connsiteX49" fmla="*/ 691056 w 2048368"/>
              <a:gd name="connsiteY49" fmla="*/ 607931 h 1484503"/>
              <a:gd name="connsiteX50" fmla="*/ 757731 w 2048368"/>
              <a:gd name="connsiteY50" fmla="*/ 529350 h 1484503"/>
              <a:gd name="connsiteX51" fmla="*/ 750587 w 2048368"/>
              <a:gd name="connsiteY51" fmla="*/ 526969 h 1484503"/>
              <a:gd name="connsiteX52" fmla="*/ 812499 w 2048368"/>
              <a:gd name="connsiteY52" fmla="*/ 469818 h 1484503"/>
              <a:gd name="connsiteX53" fmla="*/ 864887 w 2048368"/>
              <a:gd name="connsiteY53" fmla="*/ 429337 h 1484503"/>
              <a:gd name="connsiteX54" fmla="*/ 924418 w 2048368"/>
              <a:gd name="connsiteY54" fmla="*/ 391237 h 1484503"/>
              <a:gd name="connsiteX55" fmla="*/ 1031574 w 2048368"/>
              <a:gd name="connsiteY55" fmla="*/ 345993 h 1484503"/>
              <a:gd name="connsiteX56" fmla="*/ 1145874 w 2048368"/>
              <a:gd name="connsiteY56" fmla="*/ 319800 h 1484503"/>
              <a:gd name="connsiteX57" fmla="*/ 1214931 w 2048368"/>
              <a:gd name="connsiteY57" fmla="*/ 310275 h 1484503"/>
              <a:gd name="connsiteX58" fmla="*/ 1295893 w 2048368"/>
              <a:gd name="connsiteY58" fmla="*/ 319800 h 1484503"/>
              <a:gd name="connsiteX59" fmla="*/ 1369712 w 2048368"/>
              <a:gd name="connsiteY59" fmla="*/ 357900 h 1484503"/>
              <a:gd name="connsiteX60" fmla="*/ 1455437 w 2048368"/>
              <a:gd name="connsiteY60" fmla="*/ 434100 h 1484503"/>
              <a:gd name="connsiteX61" fmla="*/ 1469724 w 2048368"/>
              <a:gd name="connsiteY61" fmla="*/ 557925 h 1484503"/>
              <a:gd name="connsiteX62" fmla="*/ 1462581 w 2048368"/>
              <a:gd name="connsiteY62" fmla="*/ 648412 h 1484503"/>
              <a:gd name="connsiteX63" fmla="*/ 1434006 w 2048368"/>
              <a:gd name="connsiteY63" fmla="*/ 736518 h 1484503"/>
              <a:gd name="connsiteX64" fmla="*/ 1395906 w 2048368"/>
              <a:gd name="connsiteY64" fmla="*/ 817481 h 1484503"/>
              <a:gd name="connsiteX65" fmla="*/ 1338756 w 2048368"/>
              <a:gd name="connsiteY65" fmla="*/ 896062 h 1484503"/>
              <a:gd name="connsiteX66" fmla="*/ 1257793 w 2048368"/>
              <a:gd name="connsiteY66" fmla="*/ 969881 h 1484503"/>
              <a:gd name="connsiteX67" fmla="*/ 1191118 w 2048368"/>
              <a:gd name="connsiteY67" fmla="*/ 1024650 h 1484503"/>
              <a:gd name="connsiteX68" fmla="*/ 1095868 w 2048368"/>
              <a:gd name="connsiteY68" fmla="*/ 1074656 h 1484503"/>
              <a:gd name="connsiteX69" fmla="*/ 986331 w 2048368"/>
              <a:gd name="connsiteY69" fmla="*/ 1122281 h 1484503"/>
              <a:gd name="connsiteX70" fmla="*/ 919656 w 2048368"/>
              <a:gd name="connsiteY70" fmla="*/ 1153237 h 1484503"/>
              <a:gd name="connsiteX71" fmla="*/ 829168 w 2048368"/>
              <a:gd name="connsiteY71" fmla="*/ 1177050 h 1484503"/>
              <a:gd name="connsiteX72" fmla="*/ 724393 w 2048368"/>
              <a:gd name="connsiteY72" fmla="*/ 1193718 h 1484503"/>
              <a:gd name="connsiteX73" fmla="*/ 645812 w 2048368"/>
              <a:gd name="connsiteY73" fmla="*/ 1179431 h 1484503"/>
              <a:gd name="connsiteX74" fmla="*/ 579137 w 2048368"/>
              <a:gd name="connsiteY74" fmla="*/ 1162762 h 1484503"/>
              <a:gd name="connsiteX75" fmla="*/ 519606 w 2048368"/>
              <a:gd name="connsiteY75" fmla="*/ 1141331 h 1484503"/>
              <a:gd name="connsiteX76" fmla="*/ 429118 w 2048368"/>
              <a:gd name="connsiteY76" fmla="*/ 1093706 h 1484503"/>
              <a:gd name="connsiteX77" fmla="*/ 367205 w 2048368"/>
              <a:gd name="connsiteY77" fmla="*/ 1024650 h 1484503"/>
              <a:gd name="connsiteX78" fmla="*/ 317199 w 2048368"/>
              <a:gd name="connsiteY78" fmla="*/ 927018 h 1484503"/>
              <a:gd name="connsiteX79" fmla="*/ 291006 w 2048368"/>
              <a:gd name="connsiteY79" fmla="*/ 812718 h 1484503"/>
              <a:gd name="connsiteX80" fmla="*/ 298149 w 2048368"/>
              <a:gd name="connsiteY80" fmla="*/ 698418 h 1484503"/>
              <a:gd name="connsiteX81" fmla="*/ 331486 w 2048368"/>
              <a:gd name="connsiteY81" fmla="*/ 581737 h 1484503"/>
              <a:gd name="connsiteX82" fmla="*/ 386256 w 2048368"/>
              <a:gd name="connsiteY82" fmla="*/ 469818 h 1484503"/>
              <a:gd name="connsiteX83" fmla="*/ 474362 w 2048368"/>
              <a:gd name="connsiteY83" fmla="*/ 367425 h 1484503"/>
              <a:gd name="connsiteX84" fmla="*/ 521986 w 2048368"/>
              <a:gd name="connsiteY84" fmla="*/ 317419 h 1484503"/>
              <a:gd name="connsiteX85" fmla="*/ 588663 w 2048368"/>
              <a:gd name="connsiteY85" fmla="*/ 257887 h 1484503"/>
              <a:gd name="connsiteX86" fmla="*/ 674387 w 2048368"/>
              <a:gd name="connsiteY86" fmla="*/ 203118 h 1484503"/>
              <a:gd name="connsiteX87" fmla="*/ 824406 w 2048368"/>
              <a:gd name="connsiteY87" fmla="*/ 162637 h 1484503"/>
              <a:gd name="connsiteX88" fmla="*/ 883937 w 2048368"/>
              <a:gd name="connsiteY88" fmla="*/ 150731 h 1484503"/>
              <a:gd name="connsiteX89" fmla="*/ 957756 w 2048368"/>
              <a:gd name="connsiteY89" fmla="*/ 160256 h 1484503"/>
              <a:gd name="connsiteX90" fmla="*/ 1026812 w 2048368"/>
              <a:gd name="connsiteY90" fmla="*/ 169781 h 1484503"/>
              <a:gd name="connsiteX91" fmla="*/ 1083962 w 2048368"/>
              <a:gd name="connsiteY91" fmla="*/ 205500 h 1484503"/>
              <a:gd name="connsiteX92" fmla="*/ 1162543 w 2048368"/>
              <a:gd name="connsiteY92" fmla="*/ 279318 h 1484503"/>
              <a:gd name="connsiteX93" fmla="*/ 1191118 w 2048368"/>
              <a:gd name="connsiteY93" fmla="*/ 405525 h 1484503"/>
              <a:gd name="connsiteX94" fmla="*/ 1181593 w 2048368"/>
              <a:gd name="connsiteY94" fmla="*/ 488868 h 1484503"/>
              <a:gd name="connsiteX95" fmla="*/ 1155399 w 2048368"/>
              <a:gd name="connsiteY95" fmla="*/ 607931 h 1484503"/>
              <a:gd name="connsiteX96" fmla="*/ 1045862 w 2048368"/>
              <a:gd name="connsiteY96" fmla="*/ 738900 h 1484503"/>
              <a:gd name="connsiteX97" fmla="*/ 981568 w 2048368"/>
              <a:gd name="connsiteY97" fmla="*/ 800812 h 1484503"/>
              <a:gd name="connsiteX98" fmla="*/ 881556 w 2048368"/>
              <a:gd name="connsiteY98" fmla="*/ 891300 h 1484503"/>
              <a:gd name="connsiteX99" fmla="*/ 769637 w 2048368"/>
              <a:gd name="connsiteY99" fmla="*/ 943687 h 1484503"/>
              <a:gd name="connsiteX100" fmla="*/ 645812 w 2048368"/>
              <a:gd name="connsiteY100" fmla="*/ 981787 h 1484503"/>
              <a:gd name="connsiteX101" fmla="*/ 557706 w 2048368"/>
              <a:gd name="connsiteY101" fmla="*/ 1015125 h 1484503"/>
              <a:gd name="connsiteX102" fmla="*/ 486268 w 2048368"/>
              <a:gd name="connsiteY102" fmla="*/ 1027031 h 1484503"/>
              <a:gd name="connsiteX103" fmla="*/ 424356 w 2048368"/>
              <a:gd name="connsiteY103" fmla="*/ 1034175 h 1484503"/>
              <a:gd name="connsiteX104" fmla="*/ 302912 w 2048368"/>
              <a:gd name="connsiteY104" fmla="*/ 1017506 h 1484503"/>
              <a:gd name="connsiteX105" fmla="*/ 221949 w 2048368"/>
              <a:gd name="connsiteY105" fmla="*/ 996075 h 1484503"/>
              <a:gd name="connsiteX106" fmla="*/ 126699 w 2048368"/>
              <a:gd name="connsiteY106" fmla="*/ 927018 h 1484503"/>
              <a:gd name="connsiteX107" fmla="*/ 48118 w 2048368"/>
              <a:gd name="connsiteY107" fmla="*/ 836531 h 1484503"/>
              <a:gd name="connsiteX108" fmla="*/ 19543 w 2048368"/>
              <a:gd name="connsiteY108" fmla="*/ 757950 h 1484503"/>
              <a:gd name="connsiteX109" fmla="*/ 2874 w 2048368"/>
              <a:gd name="connsiteY109" fmla="*/ 681750 h 1484503"/>
              <a:gd name="connsiteX110" fmla="*/ 2874 w 2048368"/>
              <a:gd name="connsiteY110" fmla="*/ 576975 h 1484503"/>
              <a:gd name="connsiteX111" fmla="*/ 31449 w 2048368"/>
              <a:gd name="connsiteY111" fmla="*/ 455531 h 1484503"/>
              <a:gd name="connsiteX112" fmla="*/ 79074 w 2048368"/>
              <a:gd name="connsiteY112" fmla="*/ 362662 h 1484503"/>
              <a:gd name="connsiteX113" fmla="*/ 143369 w 2048368"/>
              <a:gd name="connsiteY113" fmla="*/ 265031 h 1484503"/>
              <a:gd name="connsiteX114" fmla="*/ 219568 w 2048368"/>
              <a:gd name="connsiteY114" fmla="*/ 184068 h 1484503"/>
              <a:gd name="connsiteX115" fmla="*/ 307674 w 2048368"/>
              <a:gd name="connsiteY115" fmla="*/ 107869 h 1484503"/>
              <a:gd name="connsiteX116" fmla="*/ 402924 w 2048368"/>
              <a:gd name="connsiteY116" fmla="*/ 48337 h 1484503"/>
              <a:gd name="connsiteX117" fmla="*/ 526749 w 2048368"/>
              <a:gd name="connsiteY117" fmla="*/ 3093 h 1484503"/>
              <a:gd name="connsiteX118" fmla="*/ 631524 w 2048368"/>
              <a:gd name="connsiteY118" fmla="*/ 5474 h 1484503"/>
              <a:gd name="connsiteX119" fmla="*/ 729156 w 2048368"/>
              <a:gd name="connsiteY119" fmla="*/ 17381 h 1484503"/>
              <a:gd name="connsiteX120" fmla="*/ 814881 w 2048368"/>
              <a:gd name="connsiteY120" fmla="*/ 62625 h 1484503"/>
              <a:gd name="connsiteX121" fmla="*/ 876793 w 2048368"/>
              <a:gd name="connsiteY121" fmla="*/ 138825 h 1484503"/>
              <a:gd name="connsiteX122" fmla="*/ 888699 w 2048368"/>
              <a:gd name="connsiteY122" fmla="*/ 281700 h 1484503"/>
              <a:gd name="connsiteX123" fmla="*/ 879174 w 2048368"/>
              <a:gd name="connsiteY123" fmla="*/ 322181 h 1484503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83937 w 2048368"/>
              <a:gd name="connsiteY88" fmla="*/ 154154 h 1487926"/>
              <a:gd name="connsiteX89" fmla="*/ 957756 w 2048368"/>
              <a:gd name="connsiteY89" fmla="*/ 163679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83937 w 2048368"/>
              <a:gd name="connsiteY88" fmla="*/ 154154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824406 w 2048368"/>
              <a:gd name="connsiteY87" fmla="*/ 166060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81593 w 2048368"/>
              <a:gd name="connsiteY94" fmla="*/ 492291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5893 w 2048368"/>
              <a:gd name="connsiteY58" fmla="*/ 323223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3512 w 2048368"/>
              <a:gd name="connsiteY58" fmla="*/ 330367 h 1487926"/>
              <a:gd name="connsiteX59" fmla="*/ 1369712 w 2048368"/>
              <a:gd name="connsiteY59" fmla="*/ 361323 h 1487926"/>
              <a:gd name="connsiteX60" fmla="*/ 1455437 w 2048368"/>
              <a:gd name="connsiteY60" fmla="*/ 437523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750587 w 2048368"/>
              <a:gd name="connsiteY51" fmla="*/ 530392 h 1487926"/>
              <a:gd name="connsiteX52" fmla="*/ 812499 w 2048368"/>
              <a:gd name="connsiteY52" fmla="*/ 473241 h 1487926"/>
              <a:gd name="connsiteX53" fmla="*/ 864887 w 2048368"/>
              <a:gd name="connsiteY53" fmla="*/ 432760 h 1487926"/>
              <a:gd name="connsiteX54" fmla="*/ 924418 w 2048368"/>
              <a:gd name="connsiteY54" fmla="*/ 394660 h 1487926"/>
              <a:gd name="connsiteX55" fmla="*/ 1031574 w 2048368"/>
              <a:gd name="connsiteY55" fmla="*/ 349416 h 1487926"/>
              <a:gd name="connsiteX56" fmla="*/ 1145874 w 2048368"/>
              <a:gd name="connsiteY56" fmla="*/ 323223 h 1487926"/>
              <a:gd name="connsiteX57" fmla="*/ 1214931 w 2048368"/>
              <a:gd name="connsiteY57" fmla="*/ 313698 h 1487926"/>
              <a:gd name="connsiteX58" fmla="*/ 1293512 w 2048368"/>
              <a:gd name="connsiteY58" fmla="*/ 330367 h 1487926"/>
              <a:gd name="connsiteX59" fmla="*/ 1369712 w 2048368"/>
              <a:gd name="connsiteY59" fmla="*/ 361323 h 1487926"/>
              <a:gd name="connsiteX60" fmla="*/ 1443530 w 2048368"/>
              <a:gd name="connsiteY60" fmla="*/ 430379 h 1487926"/>
              <a:gd name="connsiteX61" fmla="*/ 1469724 w 2048368"/>
              <a:gd name="connsiteY61" fmla="*/ 561348 h 1487926"/>
              <a:gd name="connsiteX62" fmla="*/ 1462581 w 2048368"/>
              <a:gd name="connsiteY62" fmla="*/ 651835 h 1487926"/>
              <a:gd name="connsiteX63" fmla="*/ 1434006 w 2048368"/>
              <a:gd name="connsiteY63" fmla="*/ 739941 h 1487926"/>
              <a:gd name="connsiteX64" fmla="*/ 1395906 w 2048368"/>
              <a:gd name="connsiteY64" fmla="*/ 820904 h 1487926"/>
              <a:gd name="connsiteX65" fmla="*/ 1338756 w 2048368"/>
              <a:gd name="connsiteY65" fmla="*/ 899485 h 1487926"/>
              <a:gd name="connsiteX66" fmla="*/ 1257793 w 2048368"/>
              <a:gd name="connsiteY66" fmla="*/ 973304 h 1487926"/>
              <a:gd name="connsiteX67" fmla="*/ 1191118 w 2048368"/>
              <a:gd name="connsiteY67" fmla="*/ 1028073 h 1487926"/>
              <a:gd name="connsiteX68" fmla="*/ 1095868 w 2048368"/>
              <a:gd name="connsiteY68" fmla="*/ 1078079 h 1487926"/>
              <a:gd name="connsiteX69" fmla="*/ 986331 w 2048368"/>
              <a:gd name="connsiteY69" fmla="*/ 1125704 h 1487926"/>
              <a:gd name="connsiteX70" fmla="*/ 919656 w 2048368"/>
              <a:gd name="connsiteY70" fmla="*/ 1156660 h 1487926"/>
              <a:gd name="connsiteX71" fmla="*/ 829168 w 2048368"/>
              <a:gd name="connsiteY71" fmla="*/ 1180473 h 1487926"/>
              <a:gd name="connsiteX72" fmla="*/ 724393 w 2048368"/>
              <a:gd name="connsiteY72" fmla="*/ 1197141 h 1487926"/>
              <a:gd name="connsiteX73" fmla="*/ 645812 w 2048368"/>
              <a:gd name="connsiteY73" fmla="*/ 1182854 h 1487926"/>
              <a:gd name="connsiteX74" fmla="*/ 579137 w 2048368"/>
              <a:gd name="connsiteY74" fmla="*/ 1166185 h 1487926"/>
              <a:gd name="connsiteX75" fmla="*/ 519606 w 2048368"/>
              <a:gd name="connsiteY75" fmla="*/ 1144754 h 1487926"/>
              <a:gd name="connsiteX76" fmla="*/ 429118 w 2048368"/>
              <a:gd name="connsiteY76" fmla="*/ 1097129 h 1487926"/>
              <a:gd name="connsiteX77" fmla="*/ 367205 w 2048368"/>
              <a:gd name="connsiteY77" fmla="*/ 1028073 h 1487926"/>
              <a:gd name="connsiteX78" fmla="*/ 317199 w 2048368"/>
              <a:gd name="connsiteY78" fmla="*/ 930441 h 1487926"/>
              <a:gd name="connsiteX79" fmla="*/ 291006 w 2048368"/>
              <a:gd name="connsiteY79" fmla="*/ 816141 h 1487926"/>
              <a:gd name="connsiteX80" fmla="*/ 298149 w 2048368"/>
              <a:gd name="connsiteY80" fmla="*/ 701841 h 1487926"/>
              <a:gd name="connsiteX81" fmla="*/ 331486 w 2048368"/>
              <a:gd name="connsiteY81" fmla="*/ 585160 h 1487926"/>
              <a:gd name="connsiteX82" fmla="*/ 386256 w 2048368"/>
              <a:gd name="connsiteY82" fmla="*/ 473241 h 1487926"/>
              <a:gd name="connsiteX83" fmla="*/ 474362 w 2048368"/>
              <a:gd name="connsiteY83" fmla="*/ 370848 h 1487926"/>
              <a:gd name="connsiteX84" fmla="*/ 521986 w 2048368"/>
              <a:gd name="connsiteY84" fmla="*/ 320842 h 1487926"/>
              <a:gd name="connsiteX85" fmla="*/ 588663 w 2048368"/>
              <a:gd name="connsiteY85" fmla="*/ 261310 h 1487926"/>
              <a:gd name="connsiteX86" fmla="*/ 674387 w 2048368"/>
              <a:gd name="connsiteY86" fmla="*/ 206541 h 1487926"/>
              <a:gd name="connsiteX87" fmla="*/ 788687 w 2048368"/>
              <a:gd name="connsiteY87" fmla="*/ 158916 h 1487926"/>
              <a:gd name="connsiteX88" fmla="*/ 874412 w 2048368"/>
              <a:gd name="connsiteY88" fmla="*/ 149392 h 1487926"/>
              <a:gd name="connsiteX89" fmla="*/ 945850 w 2048368"/>
              <a:gd name="connsiteY89" fmla="*/ 149392 h 1487926"/>
              <a:gd name="connsiteX90" fmla="*/ 1026812 w 2048368"/>
              <a:gd name="connsiteY90" fmla="*/ 173204 h 1487926"/>
              <a:gd name="connsiteX91" fmla="*/ 1083962 w 2048368"/>
              <a:gd name="connsiteY91" fmla="*/ 208923 h 1487926"/>
              <a:gd name="connsiteX92" fmla="*/ 1162543 w 2048368"/>
              <a:gd name="connsiteY92" fmla="*/ 282741 h 1487926"/>
              <a:gd name="connsiteX93" fmla="*/ 1191118 w 2048368"/>
              <a:gd name="connsiteY93" fmla="*/ 408948 h 1487926"/>
              <a:gd name="connsiteX94" fmla="*/ 1191118 w 2048368"/>
              <a:gd name="connsiteY94" fmla="*/ 508959 h 1487926"/>
              <a:gd name="connsiteX95" fmla="*/ 1155399 w 2048368"/>
              <a:gd name="connsiteY95" fmla="*/ 611354 h 1487926"/>
              <a:gd name="connsiteX96" fmla="*/ 1045862 w 2048368"/>
              <a:gd name="connsiteY96" fmla="*/ 742323 h 1487926"/>
              <a:gd name="connsiteX97" fmla="*/ 981568 w 2048368"/>
              <a:gd name="connsiteY97" fmla="*/ 804235 h 1487926"/>
              <a:gd name="connsiteX98" fmla="*/ 881556 w 2048368"/>
              <a:gd name="connsiteY98" fmla="*/ 894723 h 1487926"/>
              <a:gd name="connsiteX99" fmla="*/ 769637 w 2048368"/>
              <a:gd name="connsiteY99" fmla="*/ 947110 h 1487926"/>
              <a:gd name="connsiteX100" fmla="*/ 645812 w 2048368"/>
              <a:gd name="connsiteY100" fmla="*/ 985210 h 1487926"/>
              <a:gd name="connsiteX101" fmla="*/ 557706 w 2048368"/>
              <a:gd name="connsiteY101" fmla="*/ 1018548 h 1487926"/>
              <a:gd name="connsiteX102" fmla="*/ 486268 w 2048368"/>
              <a:gd name="connsiteY102" fmla="*/ 1030454 h 1487926"/>
              <a:gd name="connsiteX103" fmla="*/ 424356 w 2048368"/>
              <a:gd name="connsiteY103" fmla="*/ 1037598 h 1487926"/>
              <a:gd name="connsiteX104" fmla="*/ 302912 w 2048368"/>
              <a:gd name="connsiteY104" fmla="*/ 1020929 h 1487926"/>
              <a:gd name="connsiteX105" fmla="*/ 221949 w 2048368"/>
              <a:gd name="connsiteY105" fmla="*/ 999498 h 1487926"/>
              <a:gd name="connsiteX106" fmla="*/ 126699 w 2048368"/>
              <a:gd name="connsiteY106" fmla="*/ 930441 h 1487926"/>
              <a:gd name="connsiteX107" fmla="*/ 48118 w 2048368"/>
              <a:gd name="connsiteY107" fmla="*/ 839954 h 1487926"/>
              <a:gd name="connsiteX108" fmla="*/ 19543 w 2048368"/>
              <a:gd name="connsiteY108" fmla="*/ 761373 h 1487926"/>
              <a:gd name="connsiteX109" fmla="*/ 2874 w 2048368"/>
              <a:gd name="connsiteY109" fmla="*/ 685173 h 1487926"/>
              <a:gd name="connsiteX110" fmla="*/ 2874 w 2048368"/>
              <a:gd name="connsiteY110" fmla="*/ 580398 h 1487926"/>
              <a:gd name="connsiteX111" fmla="*/ 31449 w 2048368"/>
              <a:gd name="connsiteY111" fmla="*/ 458954 h 1487926"/>
              <a:gd name="connsiteX112" fmla="*/ 79074 w 2048368"/>
              <a:gd name="connsiteY112" fmla="*/ 366085 h 1487926"/>
              <a:gd name="connsiteX113" fmla="*/ 143369 w 2048368"/>
              <a:gd name="connsiteY113" fmla="*/ 268454 h 1487926"/>
              <a:gd name="connsiteX114" fmla="*/ 219568 w 2048368"/>
              <a:gd name="connsiteY114" fmla="*/ 187491 h 1487926"/>
              <a:gd name="connsiteX115" fmla="*/ 307674 w 2048368"/>
              <a:gd name="connsiteY115" fmla="*/ 111292 h 1487926"/>
              <a:gd name="connsiteX116" fmla="*/ 402924 w 2048368"/>
              <a:gd name="connsiteY116" fmla="*/ 51760 h 1487926"/>
              <a:gd name="connsiteX117" fmla="*/ 526749 w 2048368"/>
              <a:gd name="connsiteY117" fmla="*/ 6516 h 1487926"/>
              <a:gd name="connsiteX118" fmla="*/ 633906 w 2048368"/>
              <a:gd name="connsiteY118" fmla="*/ 1753 h 1487926"/>
              <a:gd name="connsiteX119" fmla="*/ 729156 w 2048368"/>
              <a:gd name="connsiteY119" fmla="*/ 20804 h 1487926"/>
              <a:gd name="connsiteX120" fmla="*/ 814881 w 2048368"/>
              <a:gd name="connsiteY120" fmla="*/ 66048 h 1487926"/>
              <a:gd name="connsiteX121" fmla="*/ 876793 w 2048368"/>
              <a:gd name="connsiteY121" fmla="*/ 142248 h 1487926"/>
              <a:gd name="connsiteX122" fmla="*/ 888699 w 2048368"/>
              <a:gd name="connsiteY122" fmla="*/ 285123 h 1487926"/>
              <a:gd name="connsiteX123" fmla="*/ 879174 w 2048368"/>
              <a:gd name="connsiteY123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57731 w 2048368"/>
              <a:gd name="connsiteY50" fmla="*/ 532773 h 1487926"/>
              <a:gd name="connsiteX51" fmla="*/ 812499 w 2048368"/>
              <a:gd name="connsiteY51" fmla="*/ 473241 h 1487926"/>
              <a:gd name="connsiteX52" fmla="*/ 864887 w 2048368"/>
              <a:gd name="connsiteY52" fmla="*/ 432760 h 1487926"/>
              <a:gd name="connsiteX53" fmla="*/ 924418 w 2048368"/>
              <a:gd name="connsiteY53" fmla="*/ 394660 h 1487926"/>
              <a:gd name="connsiteX54" fmla="*/ 1031574 w 2048368"/>
              <a:gd name="connsiteY54" fmla="*/ 349416 h 1487926"/>
              <a:gd name="connsiteX55" fmla="*/ 1145874 w 2048368"/>
              <a:gd name="connsiteY55" fmla="*/ 323223 h 1487926"/>
              <a:gd name="connsiteX56" fmla="*/ 1214931 w 2048368"/>
              <a:gd name="connsiteY56" fmla="*/ 313698 h 1487926"/>
              <a:gd name="connsiteX57" fmla="*/ 1293512 w 2048368"/>
              <a:gd name="connsiteY57" fmla="*/ 330367 h 1487926"/>
              <a:gd name="connsiteX58" fmla="*/ 1369712 w 2048368"/>
              <a:gd name="connsiteY58" fmla="*/ 361323 h 1487926"/>
              <a:gd name="connsiteX59" fmla="*/ 1443530 w 2048368"/>
              <a:gd name="connsiteY59" fmla="*/ 430379 h 1487926"/>
              <a:gd name="connsiteX60" fmla="*/ 1469724 w 2048368"/>
              <a:gd name="connsiteY60" fmla="*/ 561348 h 1487926"/>
              <a:gd name="connsiteX61" fmla="*/ 1462581 w 2048368"/>
              <a:gd name="connsiteY61" fmla="*/ 651835 h 1487926"/>
              <a:gd name="connsiteX62" fmla="*/ 1434006 w 2048368"/>
              <a:gd name="connsiteY62" fmla="*/ 739941 h 1487926"/>
              <a:gd name="connsiteX63" fmla="*/ 1395906 w 2048368"/>
              <a:gd name="connsiteY63" fmla="*/ 820904 h 1487926"/>
              <a:gd name="connsiteX64" fmla="*/ 1338756 w 2048368"/>
              <a:gd name="connsiteY64" fmla="*/ 899485 h 1487926"/>
              <a:gd name="connsiteX65" fmla="*/ 1257793 w 2048368"/>
              <a:gd name="connsiteY65" fmla="*/ 973304 h 1487926"/>
              <a:gd name="connsiteX66" fmla="*/ 1191118 w 2048368"/>
              <a:gd name="connsiteY66" fmla="*/ 1028073 h 1487926"/>
              <a:gd name="connsiteX67" fmla="*/ 1095868 w 2048368"/>
              <a:gd name="connsiteY67" fmla="*/ 1078079 h 1487926"/>
              <a:gd name="connsiteX68" fmla="*/ 986331 w 2048368"/>
              <a:gd name="connsiteY68" fmla="*/ 1125704 h 1487926"/>
              <a:gd name="connsiteX69" fmla="*/ 919656 w 2048368"/>
              <a:gd name="connsiteY69" fmla="*/ 1156660 h 1487926"/>
              <a:gd name="connsiteX70" fmla="*/ 829168 w 2048368"/>
              <a:gd name="connsiteY70" fmla="*/ 1180473 h 1487926"/>
              <a:gd name="connsiteX71" fmla="*/ 724393 w 2048368"/>
              <a:gd name="connsiteY71" fmla="*/ 1197141 h 1487926"/>
              <a:gd name="connsiteX72" fmla="*/ 645812 w 2048368"/>
              <a:gd name="connsiteY72" fmla="*/ 1182854 h 1487926"/>
              <a:gd name="connsiteX73" fmla="*/ 579137 w 2048368"/>
              <a:gd name="connsiteY73" fmla="*/ 1166185 h 1487926"/>
              <a:gd name="connsiteX74" fmla="*/ 519606 w 2048368"/>
              <a:gd name="connsiteY74" fmla="*/ 1144754 h 1487926"/>
              <a:gd name="connsiteX75" fmla="*/ 429118 w 2048368"/>
              <a:gd name="connsiteY75" fmla="*/ 1097129 h 1487926"/>
              <a:gd name="connsiteX76" fmla="*/ 367205 w 2048368"/>
              <a:gd name="connsiteY76" fmla="*/ 1028073 h 1487926"/>
              <a:gd name="connsiteX77" fmla="*/ 317199 w 2048368"/>
              <a:gd name="connsiteY77" fmla="*/ 930441 h 1487926"/>
              <a:gd name="connsiteX78" fmla="*/ 291006 w 2048368"/>
              <a:gd name="connsiteY78" fmla="*/ 816141 h 1487926"/>
              <a:gd name="connsiteX79" fmla="*/ 298149 w 2048368"/>
              <a:gd name="connsiteY79" fmla="*/ 701841 h 1487926"/>
              <a:gd name="connsiteX80" fmla="*/ 331486 w 2048368"/>
              <a:gd name="connsiteY80" fmla="*/ 585160 h 1487926"/>
              <a:gd name="connsiteX81" fmla="*/ 386256 w 2048368"/>
              <a:gd name="connsiteY81" fmla="*/ 473241 h 1487926"/>
              <a:gd name="connsiteX82" fmla="*/ 474362 w 2048368"/>
              <a:gd name="connsiteY82" fmla="*/ 370848 h 1487926"/>
              <a:gd name="connsiteX83" fmla="*/ 521986 w 2048368"/>
              <a:gd name="connsiteY83" fmla="*/ 320842 h 1487926"/>
              <a:gd name="connsiteX84" fmla="*/ 588663 w 2048368"/>
              <a:gd name="connsiteY84" fmla="*/ 261310 h 1487926"/>
              <a:gd name="connsiteX85" fmla="*/ 674387 w 2048368"/>
              <a:gd name="connsiteY85" fmla="*/ 206541 h 1487926"/>
              <a:gd name="connsiteX86" fmla="*/ 788687 w 2048368"/>
              <a:gd name="connsiteY86" fmla="*/ 158916 h 1487926"/>
              <a:gd name="connsiteX87" fmla="*/ 874412 w 2048368"/>
              <a:gd name="connsiteY87" fmla="*/ 149392 h 1487926"/>
              <a:gd name="connsiteX88" fmla="*/ 945850 w 2048368"/>
              <a:gd name="connsiteY88" fmla="*/ 149392 h 1487926"/>
              <a:gd name="connsiteX89" fmla="*/ 1026812 w 2048368"/>
              <a:gd name="connsiteY89" fmla="*/ 173204 h 1487926"/>
              <a:gd name="connsiteX90" fmla="*/ 1083962 w 2048368"/>
              <a:gd name="connsiteY90" fmla="*/ 208923 h 1487926"/>
              <a:gd name="connsiteX91" fmla="*/ 1162543 w 2048368"/>
              <a:gd name="connsiteY91" fmla="*/ 282741 h 1487926"/>
              <a:gd name="connsiteX92" fmla="*/ 1191118 w 2048368"/>
              <a:gd name="connsiteY92" fmla="*/ 408948 h 1487926"/>
              <a:gd name="connsiteX93" fmla="*/ 1191118 w 2048368"/>
              <a:gd name="connsiteY93" fmla="*/ 508959 h 1487926"/>
              <a:gd name="connsiteX94" fmla="*/ 1155399 w 2048368"/>
              <a:gd name="connsiteY94" fmla="*/ 611354 h 1487926"/>
              <a:gd name="connsiteX95" fmla="*/ 1045862 w 2048368"/>
              <a:gd name="connsiteY95" fmla="*/ 742323 h 1487926"/>
              <a:gd name="connsiteX96" fmla="*/ 981568 w 2048368"/>
              <a:gd name="connsiteY96" fmla="*/ 804235 h 1487926"/>
              <a:gd name="connsiteX97" fmla="*/ 881556 w 2048368"/>
              <a:gd name="connsiteY97" fmla="*/ 894723 h 1487926"/>
              <a:gd name="connsiteX98" fmla="*/ 769637 w 2048368"/>
              <a:gd name="connsiteY98" fmla="*/ 947110 h 1487926"/>
              <a:gd name="connsiteX99" fmla="*/ 645812 w 2048368"/>
              <a:gd name="connsiteY99" fmla="*/ 985210 h 1487926"/>
              <a:gd name="connsiteX100" fmla="*/ 557706 w 2048368"/>
              <a:gd name="connsiteY100" fmla="*/ 1018548 h 1487926"/>
              <a:gd name="connsiteX101" fmla="*/ 486268 w 2048368"/>
              <a:gd name="connsiteY101" fmla="*/ 1030454 h 1487926"/>
              <a:gd name="connsiteX102" fmla="*/ 424356 w 2048368"/>
              <a:gd name="connsiteY102" fmla="*/ 1037598 h 1487926"/>
              <a:gd name="connsiteX103" fmla="*/ 302912 w 2048368"/>
              <a:gd name="connsiteY103" fmla="*/ 1020929 h 1487926"/>
              <a:gd name="connsiteX104" fmla="*/ 221949 w 2048368"/>
              <a:gd name="connsiteY104" fmla="*/ 999498 h 1487926"/>
              <a:gd name="connsiteX105" fmla="*/ 126699 w 2048368"/>
              <a:gd name="connsiteY105" fmla="*/ 930441 h 1487926"/>
              <a:gd name="connsiteX106" fmla="*/ 48118 w 2048368"/>
              <a:gd name="connsiteY106" fmla="*/ 839954 h 1487926"/>
              <a:gd name="connsiteX107" fmla="*/ 19543 w 2048368"/>
              <a:gd name="connsiteY107" fmla="*/ 761373 h 1487926"/>
              <a:gd name="connsiteX108" fmla="*/ 2874 w 2048368"/>
              <a:gd name="connsiteY108" fmla="*/ 685173 h 1487926"/>
              <a:gd name="connsiteX109" fmla="*/ 2874 w 2048368"/>
              <a:gd name="connsiteY109" fmla="*/ 580398 h 1487926"/>
              <a:gd name="connsiteX110" fmla="*/ 31449 w 2048368"/>
              <a:gd name="connsiteY110" fmla="*/ 458954 h 1487926"/>
              <a:gd name="connsiteX111" fmla="*/ 79074 w 2048368"/>
              <a:gd name="connsiteY111" fmla="*/ 366085 h 1487926"/>
              <a:gd name="connsiteX112" fmla="*/ 143369 w 2048368"/>
              <a:gd name="connsiteY112" fmla="*/ 268454 h 1487926"/>
              <a:gd name="connsiteX113" fmla="*/ 219568 w 2048368"/>
              <a:gd name="connsiteY113" fmla="*/ 187491 h 1487926"/>
              <a:gd name="connsiteX114" fmla="*/ 307674 w 2048368"/>
              <a:gd name="connsiteY114" fmla="*/ 111292 h 1487926"/>
              <a:gd name="connsiteX115" fmla="*/ 402924 w 2048368"/>
              <a:gd name="connsiteY115" fmla="*/ 51760 h 1487926"/>
              <a:gd name="connsiteX116" fmla="*/ 526749 w 2048368"/>
              <a:gd name="connsiteY116" fmla="*/ 6516 h 1487926"/>
              <a:gd name="connsiteX117" fmla="*/ 633906 w 2048368"/>
              <a:gd name="connsiteY117" fmla="*/ 1753 h 1487926"/>
              <a:gd name="connsiteX118" fmla="*/ 729156 w 2048368"/>
              <a:gd name="connsiteY118" fmla="*/ 20804 h 1487926"/>
              <a:gd name="connsiteX119" fmla="*/ 814881 w 2048368"/>
              <a:gd name="connsiteY119" fmla="*/ 66048 h 1487926"/>
              <a:gd name="connsiteX120" fmla="*/ 876793 w 2048368"/>
              <a:gd name="connsiteY120" fmla="*/ 142248 h 1487926"/>
              <a:gd name="connsiteX121" fmla="*/ 888699 w 2048368"/>
              <a:gd name="connsiteY121" fmla="*/ 285123 h 1487926"/>
              <a:gd name="connsiteX122" fmla="*/ 879174 w 2048368"/>
              <a:gd name="connsiteY122" fmla="*/ 325604 h 1487926"/>
              <a:gd name="connsiteX0" fmla="*/ 2048368 w 2048368"/>
              <a:gd name="connsiteY0" fmla="*/ 939966 h 1487926"/>
              <a:gd name="connsiteX1" fmla="*/ 1988837 w 2048368"/>
              <a:gd name="connsiteY1" fmla="*/ 1099510 h 1487926"/>
              <a:gd name="connsiteX2" fmla="*/ 1905493 w 2048368"/>
              <a:gd name="connsiteY2" fmla="*/ 1206666 h 1487926"/>
              <a:gd name="connsiteX3" fmla="*/ 1836437 w 2048368"/>
              <a:gd name="connsiteY3" fmla="*/ 1278104 h 1487926"/>
              <a:gd name="connsiteX4" fmla="*/ 1724518 w 2048368"/>
              <a:gd name="connsiteY4" fmla="*/ 1354304 h 1487926"/>
              <a:gd name="connsiteX5" fmla="*/ 1614981 w 2048368"/>
              <a:gd name="connsiteY5" fmla="*/ 1413835 h 1487926"/>
              <a:gd name="connsiteX6" fmla="*/ 1512587 w 2048368"/>
              <a:gd name="connsiteY6" fmla="*/ 1447173 h 1487926"/>
              <a:gd name="connsiteX7" fmla="*/ 1426862 w 2048368"/>
              <a:gd name="connsiteY7" fmla="*/ 1473366 h 1487926"/>
              <a:gd name="connsiteX8" fmla="*/ 1345899 w 2048368"/>
              <a:gd name="connsiteY8" fmla="*/ 1487654 h 1487926"/>
              <a:gd name="connsiteX9" fmla="*/ 1212549 w 2048368"/>
              <a:gd name="connsiteY9" fmla="*/ 1480510 h 1487926"/>
              <a:gd name="connsiteX10" fmla="*/ 1103012 w 2048368"/>
              <a:gd name="connsiteY10" fmla="*/ 1454316 h 1487926"/>
              <a:gd name="connsiteX11" fmla="*/ 1014906 w 2048368"/>
              <a:gd name="connsiteY11" fmla="*/ 1401929 h 1487926"/>
              <a:gd name="connsiteX12" fmla="*/ 950612 w 2048368"/>
              <a:gd name="connsiteY12" fmla="*/ 1320966 h 1487926"/>
              <a:gd name="connsiteX13" fmla="*/ 898224 w 2048368"/>
              <a:gd name="connsiteY13" fmla="*/ 1232860 h 1487926"/>
              <a:gd name="connsiteX14" fmla="*/ 886318 w 2048368"/>
              <a:gd name="connsiteY14" fmla="*/ 1120941 h 1487926"/>
              <a:gd name="connsiteX15" fmla="*/ 883937 w 2048368"/>
              <a:gd name="connsiteY15" fmla="*/ 1068554 h 1487926"/>
              <a:gd name="connsiteX16" fmla="*/ 898224 w 2048368"/>
              <a:gd name="connsiteY16" fmla="*/ 978066 h 1487926"/>
              <a:gd name="connsiteX17" fmla="*/ 943468 w 2048368"/>
              <a:gd name="connsiteY17" fmla="*/ 861385 h 1487926"/>
              <a:gd name="connsiteX18" fmla="*/ 983949 w 2048368"/>
              <a:gd name="connsiteY18" fmla="*/ 787566 h 1487926"/>
              <a:gd name="connsiteX19" fmla="*/ 1036337 w 2048368"/>
              <a:gd name="connsiteY19" fmla="*/ 704223 h 1487926"/>
              <a:gd name="connsiteX20" fmla="*/ 1081581 w 2048368"/>
              <a:gd name="connsiteY20" fmla="*/ 642310 h 1487926"/>
              <a:gd name="connsiteX21" fmla="*/ 1162544 w 2048368"/>
              <a:gd name="connsiteY21" fmla="*/ 578016 h 1487926"/>
              <a:gd name="connsiteX22" fmla="*/ 1303037 w 2048368"/>
              <a:gd name="connsiteY22" fmla="*/ 506579 h 1487926"/>
              <a:gd name="connsiteX23" fmla="*/ 1391143 w 2048368"/>
              <a:gd name="connsiteY23" fmla="*/ 468479 h 1487926"/>
              <a:gd name="connsiteX24" fmla="*/ 1467343 w 2048368"/>
              <a:gd name="connsiteY24" fmla="*/ 449428 h 1487926"/>
              <a:gd name="connsiteX25" fmla="*/ 1536399 w 2048368"/>
              <a:gd name="connsiteY25" fmla="*/ 449429 h 1487926"/>
              <a:gd name="connsiteX26" fmla="*/ 1631649 w 2048368"/>
              <a:gd name="connsiteY26" fmla="*/ 482766 h 1487926"/>
              <a:gd name="connsiteX27" fmla="*/ 1712612 w 2048368"/>
              <a:gd name="connsiteY27" fmla="*/ 549441 h 1487926"/>
              <a:gd name="connsiteX28" fmla="*/ 1753093 w 2048368"/>
              <a:gd name="connsiteY28" fmla="*/ 623260 h 1487926"/>
              <a:gd name="connsiteX29" fmla="*/ 1776906 w 2048368"/>
              <a:gd name="connsiteY29" fmla="*/ 720891 h 1487926"/>
              <a:gd name="connsiteX30" fmla="*/ 1755474 w 2048368"/>
              <a:gd name="connsiteY30" fmla="*/ 823285 h 1487926"/>
              <a:gd name="connsiteX31" fmla="*/ 1719756 w 2048368"/>
              <a:gd name="connsiteY31" fmla="*/ 916154 h 1487926"/>
              <a:gd name="connsiteX32" fmla="*/ 1653081 w 2048368"/>
              <a:gd name="connsiteY32" fmla="*/ 1028073 h 1487926"/>
              <a:gd name="connsiteX33" fmla="*/ 1579262 w 2048368"/>
              <a:gd name="connsiteY33" fmla="*/ 1099510 h 1487926"/>
              <a:gd name="connsiteX34" fmla="*/ 1479249 w 2048368"/>
              <a:gd name="connsiteY34" fmla="*/ 1178091 h 1487926"/>
              <a:gd name="connsiteX35" fmla="*/ 1379237 w 2048368"/>
              <a:gd name="connsiteY35" fmla="*/ 1235241 h 1487926"/>
              <a:gd name="connsiteX36" fmla="*/ 1295893 w 2048368"/>
              <a:gd name="connsiteY36" fmla="*/ 1270960 h 1487926"/>
              <a:gd name="connsiteX37" fmla="*/ 1203024 w 2048368"/>
              <a:gd name="connsiteY37" fmla="*/ 1309060 h 1487926"/>
              <a:gd name="connsiteX38" fmla="*/ 1117299 w 2048368"/>
              <a:gd name="connsiteY38" fmla="*/ 1328110 h 1487926"/>
              <a:gd name="connsiteX39" fmla="*/ 1026812 w 2048368"/>
              <a:gd name="connsiteY39" fmla="*/ 1335254 h 1487926"/>
              <a:gd name="connsiteX40" fmla="*/ 919656 w 2048368"/>
              <a:gd name="connsiteY40" fmla="*/ 1332873 h 1487926"/>
              <a:gd name="connsiteX41" fmla="*/ 850599 w 2048368"/>
              <a:gd name="connsiteY41" fmla="*/ 1316204 h 1487926"/>
              <a:gd name="connsiteX42" fmla="*/ 772018 w 2048368"/>
              <a:gd name="connsiteY42" fmla="*/ 1280485 h 1487926"/>
              <a:gd name="connsiteX43" fmla="*/ 686293 w 2048368"/>
              <a:gd name="connsiteY43" fmla="*/ 1206666 h 1487926"/>
              <a:gd name="connsiteX44" fmla="*/ 629143 w 2048368"/>
              <a:gd name="connsiteY44" fmla="*/ 1116179 h 1487926"/>
              <a:gd name="connsiteX45" fmla="*/ 607712 w 2048368"/>
              <a:gd name="connsiteY45" fmla="*/ 1051885 h 1487926"/>
              <a:gd name="connsiteX46" fmla="*/ 588662 w 2048368"/>
              <a:gd name="connsiteY46" fmla="*/ 932822 h 1487926"/>
              <a:gd name="connsiteX47" fmla="*/ 610093 w 2048368"/>
              <a:gd name="connsiteY47" fmla="*/ 801854 h 1487926"/>
              <a:gd name="connsiteX48" fmla="*/ 645812 w 2048368"/>
              <a:gd name="connsiteY48" fmla="*/ 699461 h 1487926"/>
              <a:gd name="connsiteX49" fmla="*/ 691056 w 2048368"/>
              <a:gd name="connsiteY49" fmla="*/ 611354 h 1487926"/>
              <a:gd name="connsiteX50" fmla="*/ 748206 w 2048368"/>
              <a:gd name="connsiteY50" fmla="*/ 528010 h 1487926"/>
              <a:gd name="connsiteX51" fmla="*/ 812499 w 2048368"/>
              <a:gd name="connsiteY51" fmla="*/ 473241 h 1487926"/>
              <a:gd name="connsiteX52" fmla="*/ 864887 w 2048368"/>
              <a:gd name="connsiteY52" fmla="*/ 432760 h 1487926"/>
              <a:gd name="connsiteX53" fmla="*/ 924418 w 2048368"/>
              <a:gd name="connsiteY53" fmla="*/ 394660 h 1487926"/>
              <a:gd name="connsiteX54" fmla="*/ 1031574 w 2048368"/>
              <a:gd name="connsiteY54" fmla="*/ 349416 h 1487926"/>
              <a:gd name="connsiteX55" fmla="*/ 1145874 w 2048368"/>
              <a:gd name="connsiteY55" fmla="*/ 323223 h 1487926"/>
              <a:gd name="connsiteX56" fmla="*/ 1214931 w 2048368"/>
              <a:gd name="connsiteY56" fmla="*/ 313698 h 1487926"/>
              <a:gd name="connsiteX57" fmla="*/ 1293512 w 2048368"/>
              <a:gd name="connsiteY57" fmla="*/ 330367 h 1487926"/>
              <a:gd name="connsiteX58" fmla="*/ 1369712 w 2048368"/>
              <a:gd name="connsiteY58" fmla="*/ 361323 h 1487926"/>
              <a:gd name="connsiteX59" fmla="*/ 1443530 w 2048368"/>
              <a:gd name="connsiteY59" fmla="*/ 430379 h 1487926"/>
              <a:gd name="connsiteX60" fmla="*/ 1469724 w 2048368"/>
              <a:gd name="connsiteY60" fmla="*/ 561348 h 1487926"/>
              <a:gd name="connsiteX61" fmla="*/ 1462581 w 2048368"/>
              <a:gd name="connsiteY61" fmla="*/ 651835 h 1487926"/>
              <a:gd name="connsiteX62" fmla="*/ 1434006 w 2048368"/>
              <a:gd name="connsiteY62" fmla="*/ 739941 h 1487926"/>
              <a:gd name="connsiteX63" fmla="*/ 1395906 w 2048368"/>
              <a:gd name="connsiteY63" fmla="*/ 820904 h 1487926"/>
              <a:gd name="connsiteX64" fmla="*/ 1338756 w 2048368"/>
              <a:gd name="connsiteY64" fmla="*/ 899485 h 1487926"/>
              <a:gd name="connsiteX65" fmla="*/ 1257793 w 2048368"/>
              <a:gd name="connsiteY65" fmla="*/ 973304 h 1487926"/>
              <a:gd name="connsiteX66" fmla="*/ 1191118 w 2048368"/>
              <a:gd name="connsiteY66" fmla="*/ 1028073 h 1487926"/>
              <a:gd name="connsiteX67" fmla="*/ 1095868 w 2048368"/>
              <a:gd name="connsiteY67" fmla="*/ 1078079 h 1487926"/>
              <a:gd name="connsiteX68" fmla="*/ 986331 w 2048368"/>
              <a:gd name="connsiteY68" fmla="*/ 1125704 h 1487926"/>
              <a:gd name="connsiteX69" fmla="*/ 919656 w 2048368"/>
              <a:gd name="connsiteY69" fmla="*/ 1156660 h 1487926"/>
              <a:gd name="connsiteX70" fmla="*/ 829168 w 2048368"/>
              <a:gd name="connsiteY70" fmla="*/ 1180473 h 1487926"/>
              <a:gd name="connsiteX71" fmla="*/ 724393 w 2048368"/>
              <a:gd name="connsiteY71" fmla="*/ 1197141 h 1487926"/>
              <a:gd name="connsiteX72" fmla="*/ 645812 w 2048368"/>
              <a:gd name="connsiteY72" fmla="*/ 1182854 h 1487926"/>
              <a:gd name="connsiteX73" fmla="*/ 579137 w 2048368"/>
              <a:gd name="connsiteY73" fmla="*/ 1166185 h 1487926"/>
              <a:gd name="connsiteX74" fmla="*/ 519606 w 2048368"/>
              <a:gd name="connsiteY74" fmla="*/ 1144754 h 1487926"/>
              <a:gd name="connsiteX75" fmla="*/ 429118 w 2048368"/>
              <a:gd name="connsiteY75" fmla="*/ 1097129 h 1487926"/>
              <a:gd name="connsiteX76" fmla="*/ 367205 w 2048368"/>
              <a:gd name="connsiteY76" fmla="*/ 1028073 h 1487926"/>
              <a:gd name="connsiteX77" fmla="*/ 317199 w 2048368"/>
              <a:gd name="connsiteY77" fmla="*/ 930441 h 1487926"/>
              <a:gd name="connsiteX78" fmla="*/ 291006 w 2048368"/>
              <a:gd name="connsiteY78" fmla="*/ 816141 h 1487926"/>
              <a:gd name="connsiteX79" fmla="*/ 298149 w 2048368"/>
              <a:gd name="connsiteY79" fmla="*/ 701841 h 1487926"/>
              <a:gd name="connsiteX80" fmla="*/ 331486 w 2048368"/>
              <a:gd name="connsiteY80" fmla="*/ 585160 h 1487926"/>
              <a:gd name="connsiteX81" fmla="*/ 386256 w 2048368"/>
              <a:gd name="connsiteY81" fmla="*/ 473241 h 1487926"/>
              <a:gd name="connsiteX82" fmla="*/ 474362 w 2048368"/>
              <a:gd name="connsiteY82" fmla="*/ 370848 h 1487926"/>
              <a:gd name="connsiteX83" fmla="*/ 521986 w 2048368"/>
              <a:gd name="connsiteY83" fmla="*/ 320842 h 1487926"/>
              <a:gd name="connsiteX84" fmla="*/ 588663 w 2048368"/>
              <a:gd name="connsiteY84" fmla="*/ 261310 h 1487926"/>
              <a:gd name="connsiteX85" fmla="*/ 674387 w 2048368"/>
              <a:gd name="connsiteY85" fmla="*/ 206541 h 1487926"/>
              <a:gd name="connsiteX86" fmla="*/ 788687 w 2048368"/>
              <a:gd name="connsiteY86" fmla="*/ 158916 h 1487926"/>
              <a:gd name="connsiteX87" fmla="*/ 874412 w 2048368"/>
              <a:gd name="connsiteY87" fmla="*/ 149392 h 1487926"/>
              <a:gd name="connsiteX88" fmla="*/ 945850 w 2048368"/>
              <a:gd name="connsiteY88" fmla="*/ 149392 h 1487926"/>
              <a:gd name="connsiteX89" fmla="*/ 1026812 w 2048368"/>
              <a:gd name="connsiteY89" fmla="*/ 173204 h 1487926"/>
              <a:gd name="connsiteX90" fmla="*/ 1083962 w 2048368"/>
              <a:gd name="connsiteY90" fmla="*/ 208923 h 1487926"/>
              <a:gd name="connsiteX91" fmla="*/ 1162543 w 2048368"/>
              <a:gd name="connsiteY91" fmla="*/ 282741 h 1487926"/>
              <a:gd name="connsiteX92" fmla="*/ 1191118 w 2048368"/>
              <a:gd name="connsiteY92" fmla="*/ 408948 h 1487926"/>
              <a:gd name="connsiteX93" fmla="*/ 1191118 w 2048368"/>
              <a:gd name="connsiteY93" fmla="*/ 508959 h 1487926"/>
              <a:gd name="connsiteX94" fmla="*/ 1155399 w 2048368"/>
              <a:gd name="connsiteY94" fmla="*/ 611354 h 1487926"/>
              <a:gd name="connsiteX95" fmla="*/ 1045862 w 2048368"/>
              <a:gd name="connsiteY95" fmla="*/ 742323 h 1487926"/>
              <a:gd name="connsiteX96" fmla="*/ 981568 w 2048368"/>
              <a:gd name="connsiteY96" fmla="*/ 804235 h 1487926"/>
              <a:gd name="connsiteX97" fmla="*/ 881556 w 2048368"/>
              <a:gd name="connsiteY97" fmla="*/ 894723 h 1487926"/>
              <a:gd name="connsiteX98" fmla="*/ 769637 w 2048368"/>
              <a:gd name="connsiteY98" fmla="*/ 947110 h 1487926"/>
              <a:gd name="connsiteX99" fmla="*/ 645812 w 2048368"/>
              <a:gd name="connsiteY99" fmla="*/ 985210 h 1487926"/>
              <a:gd name="connsiteX100" fmla="*/ 557706 w 2048368"/>
              <a:gd name="connsiteY100" fmla="*/ 1018548 h 1487926"/>
              <a:gd name="connsiteX101" fmla="*/ 486268 w 2048368"/>
              <a:gd name="connsiteY101" fmla="*/ 1030454 h 1487926"/>
              <a:gd name="connsiteX102" fmla="*/ 424356 w 2048368"/>
              <a:gd name="connsiteY102" fmla="*/ 1037598 h 1487926"/>
              <a:gd name="connsiteX103" fmla="*/ 302912 w 2048368"/>
              <a:gd name="connsiteY103" fmla="*/ 1020929 h 1487926"/>
              <a:gd name="connsiteX104" fmla="*/ 221949 w 2048368"/>
              <a:gd name="connsiteY104" fmla="*/ 999498 h 1487926"/>
              <a:gd name="connsiteX105" fmla="*/ 126699 w 2048368"/>
              <a:gd name="connsiteY105" fmla="*/ 930441 h 1487926"/>
              <a:gd name="connsiteX106" fmla="*/ 48118 w 2048368"/>
              <a:gd name="connsiteY106" fmla="*/ 839954 h 1487926"/>
              <a:gd name="connsiteX107" fmla="*/ 19543 w 2048368"/>
              <a:gd name="connsiteY107" fmla="*/ 761373 h 1487926"/>
              <a:gd name="connsiteX108" fmla="*/ 2874 w 2048368"/>
              <a:gd name="connsiteY108" fmla="*/ 685173 h 1487926"/>
              <a:gd name="connsiteX109" fmla="*/ 2874 w 2048368"/>
              <a:gd name="connsiteY109" fmla="*/ 580398 h 1487926"/>
              <a:gd name="connsiteX110" fmla="*/ 31449 w 2048368"/>
              <a:gd name="connsiteY110" fmla="*/ 458954 h 1487926"/>
              <a:gd name="connsiteX111" fmla="*/ 79074 w 2048368"/>
              <a:gd name="connsiteY111" fmla="*/ 366085 h 1487926"/>
              <a:gd name="connsiteX112" fmla="*/ 143369 w 2048368"/>
              <a:gd name="connsiteY112" fmla="*/ 268454 h 1487926"/>
              <a:gd name="connsiteX113" fmla="*/ 219568 w 2048368"/>
              <a:gd name="connsiteY113" fmla="*/ 187491 h 1487926"/>
              <a:gd name="connsiteX114" fmla="*/ 307674 w 2048368"/>
              <a:gd name="connsiteY114" fmla="*/ 111292 h 1487926"/>
              <a:gd name="connsiteX115" fmla="*/ 402924 w 2048368"/>
              <a:gd name="connsiteY115" fmla="*/ 51760 h 1487926"/>
              <a:gd name="connsiteX116" fmla="*/ 526749 w 2048368"/>
              <a:gd name="connsiteY116" fmla="*/ 6516 h 1487926"/>
              <a:gd name="connsiteX117" fmla="*/ 633906 w 2048368"/>
              <a:gd name="connsiteY117" fmla="*/ 1753 h 1487926"/>
              <a:gd name="connsiteX118" fmla="*/ 729156 w 2048368"/>
              <a:gd name="connsiteY118" fmla="*/ 20804 h 1487926"/>
              <a:gd name="connsiteX119" fmla="*/ 814881 w 2048368"/>
              <a:gd name="connsiteY119" fmla="*/ 66048 h 1487926"/>
              <a:gd name="connsiteX120" fmla="*/ 876793 w 2048368"/>
              <a:gd name="connsiteY120" fmla="*/ 142248 h 1487926"/>
              <a:gd name="connsiteX121" fmla="*/ 888699 w 2048368"/>
              <a:gd name="connsiteY121" fmla="*/ 285123 h 1487926"/>
              <a:gd name="connsiteX122" fmla="*/ 879174 w 2048368"/>
              <a:gd name="connsiteY122" fmla="*/ 325604 h 14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48368" h="1487926">
                <a:moveTo>
                  <a:pt x="2048368" y="939966"/>
                </a:moveTo>
                <a:cubicBezTo>
                  <a:pt x="2030508" y="997513"/>
                  <a:pt x="2012649" y="1055060"/>
                  <a:pt x="1988837" y="1099510"/>
                </a:cubicBezTo>
                <a:cubicBezTo>
                  <a:pt x="1965025" y="1143960"/>
                  <a:pt x="1930893" y="1176900"/>
                  <a:pt x="1905493" y="1206666"/>
                </a:cubicBezTo>
                <a:cubicBezTo>
                  <a:pt x="1880093" y="1236432"/>
                  <a:pt x="1866599" y="1253498"/>
                  <a:pt x="1836437" y="1278104"/>
                </a:cubicBezTo>
                <a:cubicBezTo>
                  <a:pt x="1806275" y="1302710"/>
                  <a:pt x="1761427" y="1331682"/>
                  <a:pt x="1724518" y="1354304"/>
                </a:cubicBezTo>
                <a:cubicBezTo>
                  <a:pt x="1687609" y="1376926"/>
                  <a:pt x="1650303" y="1398357"/>
                  <a:pt x="1614981" y="1413835"/>
                </a:cubicBezTo>
                <a:cubicBezTo>
                  <a:pt x="1579659" y="1429313"/>
                  <a:pt x="1543940" y="1437251"/>
                  <a:pt x="1512587" y="1447173"/>
                </a:cubicBezTo>
                <a:cubicBezTo>
                  <a:pt x="1481234" y="1457095"/>
                  <a:pt x="1454643" y="1466619"/>
                  <a:pt x="1426862" y="1473366"/>
                </a:cubicBezTo>
                <a:cubicBezTo>
                  <a:pt x="1399081" y="1480113"/>
                  <a:pt x="1381618" y="1486463"/>
                  <a:pt x="1345899" y="1487654"/>
                </a:cubicBezTo>
                <a:cubicBezTo>
                  <a:pt x="1310180" y="1488845"/>
                  <a:pt x="1253030" y="1486066"/>
                  <a:pt x="1212549" y="1480510"/>
                </a:cubicBezTo>
                <a:cubicBezTo>
                  <a:pt x="1172068" y="1474954"/>
                  <a:pt x="1135952" y="1467413"/>
                  <a:pt x="1103012" y="1454316"/>
                </a:cubicBezTo>
                <a:cubicBezTo>
                  <a:pt x="1070072" y="1441219"/>
                  <a:pt x="1040306" y="1424154"/>
                  <a:pt x="1014906" y="1401929"/>
                </a:cubicBezTo>
                <a:cubicBezTo>
                  <a:pt x="989506" y="1379704"/>
                  <a:pt x="970059" y="1349144"/>
                  <a:pt x="950612" y="1320966"/>
                </a:cubicBezTo>
                <a:cubicBezTo>
                  <a:pt x="931165" y="1292788"/>
                  <a:pt x="908940" y="1266197"/>
                  <a:pt x="898224" y="1232860"/>
                </a:cubicBezTo>
                <a:cubicBezTo>
                  <a:pt x="887508" y="1199523"/>
                  <a:pt x="888699" y="1148325"/>
                  <a:pt x="886318" y="1120941"/>
                </a:cubicBezTo>
                <a:cubicBezTo>
                  <a:pt x="883937" y="1093557"/>
                  <a:pt x="881953" y="1092367"/>
                  <a:pt x="883937" y="1068554"/>
                </a:cubicBezTo>
                <a:cubicBezTo>
                  <a:pt x="885921" y="1044741"/>
                  <a:pt x="888302" y="1012594"/>
                  <a:pt x="898224" y="978066"/>
                </a:cubicBezTo>
                <a:cubicBezTo>
                  <a:pt x="908146" y="943538"/>
                  <a:pt x="929180" y="893135"/>
                  <a:pt x="943468" y="861385"/>
                </a:cubicBezTo>
                <a:cubicBezTo>
                  <a:pt x="957755" y="829635"/>
                  <a:pt x="968471" y="813760"/>
                  <a:pt x="983949" y="787566"/>
                </a:cubicBezTo>
                <a:cubicBezTo>
                  <a:pt x="999427" y="761372"/>
                  <a:pt x="1020065" y="728432"/>
                  <a:pt x="1036337" y="704223"/>
                </a:cubicBezTo>
                <a:cubicBezTo>
                  <a:pt x="1052609" y="680014"/>
                  <a:pt x="1060547" y="663344"/>
                  <a:pt x="1081581" y="642310"/>
                </a:cubicBezTo>
                <a:cubicBezTo>
                  <a:pt x="1102615" y="621276"/>
                  <a:pt x="1125635" y="600638"/>
                  <a:pt x="1162544" y="578016"/>
                </a:cubicBezTo>
                <a:cubicBezTo>
                  <a:pt x="1199453" y="555394"/>
                  <a:pt x="1264937" y="524835"/>
                  <a:pt x="1303037" y="506579"/>
                </a:cubicBezTo>
                <a:cubicBezTo>
                  <a:pt x="1341137" y="488323"/>
                  <a:pt x="1363759" y="478004"/>
                  <a:pt x="1391143" y="468479"/>
                </a:cubicBezTo>
                <a:cubicBezTo>
                  <a:pt x="1418527" y="458954"/>
                  <a:pt x="1443134" y="452603"/>
                  <a:pt x="1467343" y="449428"/>
                </a:cubicBezTo>
                <a:cubicBezTo>
                  <a:pt x="1491552" y="446253"/>
                  <a:pt x="1509015" y="443873"/>
                  <a:pt x="1536399" y="449429"/>
                </a:cubicBezTo>
                <a:cubicBezTo>
                  <a:pt x="1563783" y="454985"/>
                  <a:pt x="1602280" y="466097"/>
                  <a:pt x="1631649" y="482766"/>
                </a:cubicBezTo>
                <a:cubicBezTo>
                  <a:pt x="1661018" y="499435"/>
                  <a:pt x="1692371" y="526025"/>
                  <a:pt x="1712612" y="549441"/>
                </a:cubicBezTo>
                <a:cubicBezTo>
                  <a:pt x="1732853" y="572857"/>
                  <a:pt x="1742377" y="594685"/>
                  <a:pt x="1753093" y="623260"/>
                </a:cubicBezTo>
                <a:cubicBezTo>
                  <a:pt x="1763809" y="651835"/>
                  <a:pt x="1776509" y="687554"/>
                  <a:pt x="1776906" y="720891"/>
                </a:cubicBezTo>
                <a:cubicBezTo>
                  <a:pt x="1777303" y="754228"/>
                  <a:pt x="1764999" y="790741"/>
                  <a:pt x="1755474" y="823285"/>
                </a:cubicBezTo>
                <a:cubicBezTo>
                  <a:pt x="1745949" y="855829"/>
                  <a:pt x="1736822" y="882023"/>
                  <a:pt x="1719756" y="916154"/>
                </a:cubicBezTo>
                <a:cubicBezTo>
                  <a:pt x="1702690" y="950285"/>
                  <a:pt x="1676497" y="997514"/>
                  <a:pt x="1653081" y="1028073"/>
                </a:cubicBezTo>
                <a:cubicBezTo>
                  <a:pt x="1629665" y="1058632"/>
                  <a:pt x="1608234" y="1074507"/>
                  <a:pt x="1579262" y="1099510"/>
                </a:cubicBezTo>
                <a:cubicBezTo>
                  <a:pt x="1550290" y="1124513"/>
                  <a:pt x="1512586" y="1155469"/>
                  <a:pt x="1479249" y="1178091"/>
                </a:cubicBezTo>
                <a:cubicBezTo>
                  <a:pt x="1445912" y="1200713"/>
                  <a:pt x="1409796" y="1219763"/>
                  <a:pt x="1379237" y="1235241"/>
                </a:cubicBezTo>
                <a:cubicBezTo>
                  <a:pt x="1348678" y="1250719"/>
                  <a:pt x="1295893" y="1270960"/>
                  <a:pt x="1295893" y="1270960"/>
                </a:cubicBezTo>
                <a:cubicBezTo>
                  <a:pt x="1266524" y="1283263"/>
                  <a:pt x="1232790" y="1299535"/>
                  <a:pt x="1203024" y="1309060"/>
                </a:cubicBezTo>
                <a:cubicBezTo>
                  <a:pt x="1173258" y="1318585"/>
                  <a:pt x="1146668" y="1323744"/>
                  <a:pt x="1117299" y="1328110"/>
                </a:cubicBezTo>
                <a:cubicBezTo>
                  <a:pt x="1087930" y="1332476"/>
                  <a:pt x="1059752" y="1334460"/>
                  <a:pt x="1026812" y="1335254"/>
                </a:cubicBezTo>
                <a:cubicBezTo>
                  <a:pt x="993872" y="1336048"/>
                  <a:pt x="949025" y="1336048"/>
                  <a:pt x="919656" y="1332873"/>
                </a:cubicBezTo>
                <a:cubicBezTo>
                  <a:pt x="890287" y="1329698"/>
                  <a:pt x="875205" y="1324935"/>
                  <a:pt x="850599" y="1316204"/>
                </a:cubicBezTo>
                <a:cubicBezTo>
                  <a:pt x="825993" y="1307473"/>
                  <a:pt x="799402" y="1298741"/>
                  <a:pt x="772018" y="1280485"/>
                </a:cubicBezTo>
                <a:cubicBezTo>
                  <a:pt x="744634" y="1262229"/>
                  <a:pt x="710105" y="1234050"/>
                  <a:pt x="686293" y="1206666"/>
                </a:cubicBezTo>
                <a:cubicBezTo>
                  <a:pt x="662481" y="1179282"/>
                  <a:pt x="642240" y="1141976"/>
                  <a:pt x="629143" y="1116179"/>
                </a:cubicBezTo>
                <a:cubicBezTo>
                  <a:pt x="616046" y="1090382"/>
                  <a:pt x="614459" y="1082445"/>
                  <a:pt x="607712" y="1051885"/>
                </a:cubicBezTo>
                <a:cubicBezTo>
                  <a:pt x="600965" y="1021326"/>
                  <a:pt x="588265" y="974494"/>
                  <a:pt x="588662" y="932822"/>
                </a:cubicBezTo>
                <a:cubicBezTo>
                  <a:pt x="589059" y="891150"/>
                  <a:pt x="600568" y="840748"/>
                  <a:pt x="610093" y="801854"/>
                </a:cubicBezTo>
                <a:cubicBezTo>
                  <a:pt x="619618" y="762960"/>
                  <a:pt x="632318" y="731211"/>
                  <a:pt x="645812" y="699461"/>
                </a:cubicBezTo>
                <a:cubicBezTo>
                  <a:pt x="659306" y="667711"/>
                  <a:pt x="673990" y="639929"/>
                  <a:pt x="691056" y="611354"/>
                </a:cubicBezTo>
                <a:cubicBezTo>
                  <a:pt x="708122" y="582779"/>
                  <a:pt x="727966" y="551029"/>
                  <a:pt x="748206" y="528010"/>
                </a:cubicBezTo>
                <a:cubicBezTo>
                  <a:pt x="768447" y="504991"/>
                  <a:pt x="793052" y="489116"/>
                  <a:pt x="812499" y="473241"/>
                </a:cubicBezTo>
                <a:cubicBezTo>
                  <a:pt x="831946" y="457366"/>
                  <a:pt x="846234" y="445857"/>
                  <a:pt x="864887" y="432760"/>
                </a:cubicBezTo>
                <a:cubicBezTo>
                  <a:pt x="883540" y="419663"/>
                  <a:pt x="896637" y="408551"/>
                  <a:pt x="924418" y="394660"/>
                </a:cubicBezTo>
                <a:cubicBezTo>
                  <a:pt x="952199" y="380769"/>
                  <a:pt x="994665" y="361322"/>
                  <a:pt x="1031574" y="349416"/>
                </a:cubicBezTo>
                <a:cubicBezTo>
                  <a:pt x="1068483" y="337510"/>
                  <a:pt x="1115315" y="329176"/>
                  <a:pt x="1145874" y="323223"/>
                </a:cubicBezTo>
                <a:cubicBezTo>
                  <a:pt x="1176433" y="317270"/>
                  <a:pt x="1190325" y="312507"/>
                  <a:pt x="1214931" y="313698"/>
                </a:cubicBezTo>
                <a:cubicBezTo>
                  <a:pt x="1239537" y="314889"/>
                  <a:pt x="1267715" y="322429"/>
                  <a:pt x="1293512" y="330367"/>
                </a:cubicBezTo>
                <a:cubicBezTo>
                  <a:pt x="1319309" y="338304"/>
                  <a:pt x="1344709" y="344654"/>
                  <a:pt x="1369712" y="361323"/>
                </a:cubicBezTo>
                <a:cubicBezTo>
                  <a:pt x="1394715" y="377992"/>
                  <a:pt x="1426861" y="397042"/>
                  <a:pt x="1443530" y="430379"/>
                </a:cubicBezTo>
                <a:cubicBezTo>
                  <a:pt x="1460199" y="463716"/>
                  <a:pt x="1466549" y="524439"/>
                  <a:pt x="1469724" y="561348"/>
                </a:cubicBezTo>
                <a:cubicBezTo>
                  <a:pt x="1472899" y="598257"/>
                  <a:pt x="1468534" y="622070"/>
                  <a:pt x="1462581" y="651835"/>
                </a:cubicBezTo>
                <a:cubicBezTo>
                  <a:pt x="1456628" y="681600"/>
                  <a:pt x="1445118" y="711763"/>
                  <a:pt x="1434006" y="739941"/>
                </a:cubicBezTo>
                <a:cubicBezTo>
                  <a:pt x="1422894" y="768119"/>
                  <a:pt x="1411781" y="794313"/>
                  <a:pt x="1395906" y="820904"/>
                </a:cubicBezTo>
                <a:cubicBezTo>
                  <a:pt x="1380031" y="847495"/>
                  <a:pt x="1361775" y="874085"/>
                  <a:pt x="1338756" y="899485"/>
                </a:cubicBezTo>
                <a:cubicBezTo>
                  <a:pt x="1315737" y="924885"/>
                  <a:pt x="1282399" y="951873"/>
                  <a:pt x="1257793" y="973304"/>
                </a:cubicBezTo>
                <a:cubicBezTo>
                  <a:pt x="1233187" y="994735"/>
                  <a:pt x="1218106" y="1010610"/>
                  <a:pt x="1191118" y="1028073"/>
                </a:cubicBezTo>
                <a:cubicBezTo>
                  <a:pt x="1164130" y="1045536"/>
                  <a:pt x="1129999" y="1061807"/>
                  <a:pt x="1095868" y="1078079"/>
                </a:cubicBezTo>
                <a:cubicBezTo>
                  <a:pt x="1061737" y="1094351"/>
                  <a:pt x="1015700" y="1112607"/>
                  <a:pt x="986331" y="1125704"/>
                </a:cubicBezTo>
                <a:cubicBezTo>
                  <a:pt x="956962" y="1138801"/>
                  <a:pt x="945850" y="1147532"/>
                  <a:pt x="919656" y="1156660"/>
                </a:cubicBezTo>
                <a:cubicBezTo>
                  <a:pt x="893462" y="1165788"/>
                  <a:pt x="861712" y="1173726"/>
                  <a:pt x="829168" y="1180473"/>
                </a:cubicBezTo>
                <a:cubicBezTo>
                  <a:pt x="796624" y="1187220"/>
                  <a:pt x="754952" y="1196744"/>
                  <a:pt x="724393" y="1197141"/>
                </a:cubicBezTo>
                <a:cubicBezTo>
                  <a:pt x="693834" y="1197538"/>
                  <a:pt x="670021" y="1188013"/>
                  <a:pt x="645812" y="1182854"/>
                </a:cubicBezTo>
                <a:cubicBezTo>
                  <a:pt x="621603" y="1177695"/>
                  <a:pt x="600171" y="1172535"/>
                  <a:pt x="579137" y="1166185"/>
                </a:cubicBezTo>
                <a:cubicBezTo>
                  <a:pt x="558103" y="1159835"/>
                  <a:pt x="544609" y="1156263"/>
                  <a:pt x="519606" y="1144754"/>
                </a:cubicBezTo>
                <a:cubicBezTo>
                  <a:pt x="494603" y="1133245"/>
                  <a:pt x="454518" y="1116576"/>
                  <a:pt x="429118" y="1097129"/>
                </a:cubicBezTo>
                <a:cubicBezTo>
                  <a:pt x="403718" y="1077682"/>
                  <a:pt x="385858" y="1055854"/>
                  <a:pt x="367205" y="1028073"/>
                </a:cubicBezTo>
                <a:cubicBezTo>
                  <a:pt x="348552" y="1000292"/>
                  <a:pt x="329899" y="965763"/>
                  <a:pt x="317199" y="930441"/>
                </a:cubicBezTo>
                <a:cubicBezTo>
                  <a:pt x="304499" y="895119"/>
                  <a:pt x="294181" y="854241"/>
                  <a:pt x="291006" y="816141"/>
                </a:cubicBezTo>
                <a:cubicBezTo>
                  <a:pt x="287831" y="778041"/>
                  <a:pt x="291402" y="740338"/>
                  <a:pt x="298149" y="701841"/>
                </a:cubicBezTo>
                <a:cubicBezTo>
                  <a:pt x="304896" y="663344"/>
                  <a:pt x="316802" y="623260"/>
                  <a:pt x="331486" y="585160"/>
                </a:cubicBezTo>
                <a:cubicBezTo>
                  <a:pt x="346170" y="547060"/>
                  <a:pt x="362443" y="508960"/>
                  <a:pt x="386256" y="473241"/>
                </a:cubicBezTo>
                <a:cubicBezTo>
                  <a:pt x="410069" y="437522"/>
                  <a:pt x="451740" y="396248"/>
                  <a:pt x="474362" y="370848"/>
                </a:cubicBezTo>
                <a:cubicBezTo>
                  <a:pt x="496984" y="345448"/>
                  <a:pt x="502936" y="339098"/>
                  <a:pt x="521986" y="320842"/>
                </a:cubicBezTo>
                <a:cubicBezTo>
                  <a:pt x="541036" y="302586"/>
                  <a:pt x="563263" y="280360"/>
                  <a:pt x="588663" y="261310"/>
                </a:cubicBezTo>
                <a:cubicBezTo>
                  <a:pt x="614063" y="242260"/>
                  <a:pt x="641050" y="223607"/>
                  <a:pt x="674387" y="206541"/>
                </a:cubicBezTo>
                <a:cubicBezTo>
                  <a:pt x="707724" y="189475"/>
                  <a:pt x="755349" y="168441"/>
                  <a:pt x="788687" y="158916"/>
                </a:cubicBezTo>
                <a:cubicBezTo>
                  <a:pt x="822025" y="149391"/>
                  <a:pt x="848218" y="150979"/>
                  <a:pt x="874412" y="149392"/>
                </a:cubicBezTo>
                <a:cubicBezTo>
                  <a:pt x="900606" y="147805"/>
                  <a:pt x="920450" y="145423"/>
                  <a:pt x="945850" y="149392"/>
                </a:cubicBezTo>
                <a:cubicBezTo>
                  <a:pt x="971250" y="153361"/>
                  <a:pt x="1003793" y="163282"/>
                  <a:pt x="1026812" y="173204"/>
                </a:cubicBezTo>
                <a:cubicBezTo>
                  <a:pt x="1049831" y="183126"/>
                  <a:pt x="1061340" y="190667"/>
                  <a:pt x="1083962" y="208923"/>
                </a:cubicBezTo>
                <a:cubicBezTo>
                  <a:pt x="1106584" y="227179"/>
                  <a:pt x="1144684" y="249403"/>
                  <a:pt x="1162543" y="282741"/>
                </a:cubicBezTo>
                <a:cubicBezTo>
                  <a:pt x="1180402" y="316078"/>
                  <a:pt x="1186356" y="371245"/>
                  <a:pt x="1191118" y="408948"/>
                </a:cubicBezTo>
                <a:cubicBezTo>
                  <a:pt x="1195880" y="446651"/>
                  <a:pt x="1197071" y="475225"/>
                  <a:pt x="1191118" y="508959"/>
                </a:cubicBezTo>
                <a:cubicBezTo>
                  <a:pt x="1185165" y="542693"/>
                  <a:pt x="1179608" y="572460"/>
                  <a:pt x="1155399" y="611354"/>
                </a:cubicBezTo>
                <a:cubicBezTo>
                  <a:pt x="1131190" y="650248"/>
                  <a:pt x="1074834" y="710176"/>
                  <a:pt x="1045862" y="742323"/>
                </a:cubicBezTo>
                <a:cubicBezTo>
                  <a:pt x="1016890" y="774470"/>
                  <a:pt x="1008952" y="778835"/>
                  <a:pt x="981568" y="804235"/>
                </a:cubicBezTo>
                <a:cubicBezTo>
                  <a:pt x="954184" y="829635"/>
                  <a:pt x="916878" y="870911"/>
                  <a:pt x="881556" y="894723"/>
                </a:cubicBezTo>
                <a:cubicBezTo>
                  <a:pt x="846234" y="918535"/>
                  <a:pt x="808928" y="932029"/>
                  <a:pt x="769637" y="947110"/>
                </a:cubicBezTo>
                <a:cubicBezTo>
                  <a:pt x="730346" y="962191"/>
                  <a:pt x="681134" y="973304"/>
                  <a:pt x="645812" y="985210"/>
                </a:cubicBezTo>
                <a:cubicBezTo>
                  <a:pt x="610490" y="997116"/>
                  <a:pt x="584297" y="1011007"/>
                  <a:pt x="557706" y="1018548"/>
                </a:cubicBezTo>
                <a:cubicBezTo>
                  <a:pt x="531115" y="1026089"/>
                  <a:pt x="508493" y="1027279"/>
                  <a:pt x="486268" y="1030454"/>
                </a:cubicBezTo>
                <a:cubicBezTo>
                  <a:pt x="464043" y="1033629"/>
                  <a:pt x="454915" y="1039185"/>
                  <a:pt x="424356" y="1037598"/>
                </a:cubicBezTo>
                <a:cubicBezTo>
                  <a:pt x="393797" y="1036011"/>
                  <a:pt x="336646" y="1027279"/>
                  <a:pt x="302912" y="1020929"/>
                </a:cubicBezTo>
                <a:cubicBezTo>
                  <a:pt x="269178" y="1014579"/>
                  <a:pt x="251318" y="1014579"/>
                  <a:pt x="221949" y="999498"/>
                </a:cubicBezTo>
                <a:cubicBezTo>
                  <a:pt x="192580" y="984417"/>
                  <a:pt x="155671" y="957032"/>
                  <a:pt x="126699" y="930441"/>
                </a:cubicBezTo>
                <a:cubicBezTo>
                  <a:pt x="97727" y="903850"/>
                  <a:pt x="65977" y="868132"/>
                  <a:pt x="48118" y="839954"/>
                </a:cubicBezTo>
                <a:cubicBezTo>
                  <a:pt x="30259" y="811776"/>
                  <a:pt x="27084" y="787170"/>
                  <a:pt x="19543" y="761373"/>
                </a:cubicBezTo>
                <a:cubicBezTo>
                  <a:pt x="12002" y="735576"/>
                  <a:pt x="5652" y="715335"/>
                  <a:pt x="2874" y="685173"/>
                </a:cubicBezTo>
                <a:cubicBezTo>
                  <a:pt x="96" y="655011"/>
                  <a:pt x="-1888" y="618101"/>
                  <a:pt x="2874" y="580398"/>
                </a:cubicBezTo>
                <a:cubicBezTo>
                  <a:pt x="7636" y="542695"/>
                  <a:pt x="18749" y="494673"/>
                  <a:pt x="31449" y="458954"/>
                </a:cubicBezTo>
                <a:cubicBezTo>
                  <a:pt x="44149" y="423235"/>
                  <a:pt x="60421" y="397835"/>
                  <a:pt x="79074" y="366085"/>
                </a:cubicBezTo>
                <a:cubicBezTo>
                  <a:pt x="97727" y="334335"/>
                  <a:pt x="143369" y="268454"/>
                  <a:pt x="143369" y="268454"/>
                </a:cubicBezTo>
                <a:cubicBezTo>
                  <a:pt x="166785" y="238689"/>
                  <a:pt x="192184" y="213685"/>
                  <a:pt x="219568" y="187491"/>
                </a:cubicBezTo>
                <a:cubicBezTo>
                  <a:pt x="246952" y="161297"/>
                  <a:pt x="277115" y="133914"/>
                  <a:pt x="307674" y="111292"/>
                </a:cubicBezTo>
                <a:cubicBezTo>
                  <a:pt x="338233" y="88670"/>
                  <a:pt x="366412" y="69223"/>
                  <a:pt x="402924" y="51760"/>
                </a:cubicBezTo>
                <a:cubicBezTo>
                  <a:pt x="439436" y="34297"/>
                  <a:pt x="488252" y="14850"/>
                  <a:pt x="526749" y="6516"/>
                </a:cubicBezTo>
                <a:cubicBezTo>
                  <a:pt x="565246" y="-1818"/>
                  <a:pt x="600172" y="-628"/>
                  <a:pt x="633906" y="1753"/>
                </a:cubicBezTo>
                <a:cubicBezTo>
                  <a:pt x="667640" y="4134"/>
                  <a:pt x="698994" y="10088"/>
                  <a:pt x="729156" y="20804"/>
                </a:cubicBezTo>
                <a:cubicBezTo>
                  <a:pt x="759318" y="31520"/>
                  <a:pt x="790275" y="45807"/>
                  <a:pt x="814881" y="66048"/>
                </a:cubicBezTo>
                <a:cubicBezTo>
                  <a:pt x="839487" y="86289"/>
                  <a:pt x="864490" y="105735"/>
                  <a:pt x="876793" y="142248"/>
                </a:cubicBezTo>
                <a:cubicBezTo>
                  <a:pt x="889096" y="178760"/>
                  <a:pt x="888302" y="254564"/>
                  <a:pt x="888699" y="285123"/>
                </a:cubicBezTo>
                <a:cubicBezTo>
                  <a:pt x="889096" y="315682"/>
                  <a:pt x="884135" y="320643"/>
                  <a:pt x="879174" y="325604"/>
                </a:cubicBezTo>
              </a:path>
            </a:pathLst>
          </a:custGeom>
          <a:noFill/>
          <a:ln>
            <a:solidFill>
              <a:srgbClr val="00FF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3600" y="1619071"/>
            <a:ext cx="3473466" cy="12003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>
                <a:solidFill>
                  <a:srgbClr val="00FFFF"/>
                </a:solidFill>
              </a:rPr>
              <a:t>Terugkeer hogere stabielere waterstanden en stabiele stromen</a:t>
            </a:r>
            <a:endParaRPr lang="nl-NL" sz="2400" dirty="0">
              <a:solidFill>
                <a:srgbClr val="00FFFF"/>
              </a:solidFill>
            </a:endParaRPr>
          </a:p>
        </p:txBody>
      </p:sp>
      <p:sp>
        <p:nvSpPr>
          <p:cNvPr id="203" name="Title 1"/>
          <p:cNvSpPr txBox="1">
            <a:spLocks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 smtClean="0"/>
              <a:t>Water wordt sturend</a:t>
            </a:r>
            <a:endParaRPr lang="nl-NL" dirty="0"/>
          </a:p>
        </p:txBody>
      </p:sp>
      <p:sp>
        <p:nvSpPr>
          <p:cNvPr id="205" name="Rectangle 15"/>
          <p:cNvSpPr/>
          <p:nvPr/>
        </p:nvSpPr>
        <p:spPr>
          <a:xfrm>
            <a:off x="2895600" y="4648200"/>
            <a:ext cx="2366962" cy="2057400"/>
          </a:xfrm>
          <a:custGeom>
            <a:avLst/>
            <a:gdLst>
              <a:gd name="connsiteX0" fmla="*/ 0 w 3276600"/>
              <a:gd name="connsiteY0" fmla="*/ 0 h 990600"/>
              <a:gd name="connsiteX1" fmla="*/ 3276600 w 3276600"/>
              <a:gd name="connsiteY1" fmla="*/ 0 h 990600"/>
              <a:gd name="connsiteX2" fmla="*/ 3276600 w 3276600"/>
              <a:gd name="connsiteY2" fmla="*/ 990600 h 990600"/>
              <a:gd name="connsiteX3" fmla="*/ 0 w 3276600"/>
              <a:gd name="connsiteY3" fmla="*/ 990600 h 990600"/>
              <a:gd name="connsiteX4" fmla="*/ 0 w 3276600"/>
              <a:gd name="connsiteY4" fmla="*/ 0 h 990600"/>
              <a:gd name="connsiteX0" fmla="*/ 0 w 3276600"/>
              <a:gd name="connsiteY0" fmla="*/ 0 h 990600"/>
              <a:gd name="connsiteX1" fmla="*/ 3276600 w 3276600"/>
              <a:gd name="connsiteY1" fmla="*/ 0 h 990600"/>
              <a:gd name="connsiteX2" fmla="*/ 3276600 w 3276600"/>
              <a:gd name="connsiteY2" fmla="*/ 990600 h 990600"/>
              <a:gd name="connsiteX3" fmla="*/ 0 w 3276600"/>
              <a:gd name="connsiteY3" fmla="*/ 700088 h 990600"/>
              <a:gd name="connsiteX4" fmla="*/ 0 w 3276600"/>
              <a:gd name="connsiteY4" fmla="*/ 0 h 990600"/>
              <a:gd name="connsiteX0" fmla="*/ 0 w 3276600"/>
              <a:gd name="connsiteY0" fmla="*/ 0 h 2057400"/>
              <a:gd name="connsiteX1" fmla="*/ 3276600 w 3276600"/>
              <a:gd name="connsiteY1" fmla="*/ 0 h 2057400"/>
              <a:gd name="connsiteX2" fmla="*/ 2366962 w 3276600"/>
              <a:gd name="connsiteY2" fmla="*/ 2057400 h 2057400"/>
              <a:gd name="connsiteX3" fmla="*/ 0 w 3276600"/>
              <a:gd name="connsiteY3" fmla="*/ 700088 h 2057400"/>
              <a:gd name="connsiteX4" fmla="*/ 0 w 3276600"/>
              <a:gd name="connsiteY4" fmla="*/ 0 h 2057400"/>
              <a:gd name="connsiteX0" fmla="*/ 0 w 2366962"/>
              <a:gd name="connsiteY0" fmla="*/ 0 h 2057400"/>
              <a:gd name="connsiteX1" fmla="*/ 2362200 w 2366962"/>
              <a:gd name="connsiteY1" fmla="*/ 1381125 h 2057400"/>
              <a:gd name="connsiteX2" fmla="*/ 2366962 w 2366962"/>
              <a:gd name="connsiteY2" fmla="*/ 2057400 h 2057400"/>
              <a:gd name="connsiteX3" fmla="*/ 0 w 2366962"/>
              <a:gd name="connsiteY3" fmla="*/ 700088 h 2057400"/>
              <a:gd name="connsiteX4" fmla="*/ 0 w 2366962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962" h="2057400">
                <a:moveTo>
                  <a:pt x="0" y="0"/>
                </a:moveTo>
                <a:lnTo>
                  <a:pt x="2362200" y="1381125"/>
                </a:lnTo>
                <a:cubicBezTo>
                  <a:pt x="2363787" y="1606550"/>
                  <a:pt x="2365375" y="1831975"/>
                  <a:pt x="2366962" y="2057400"/>
                </a:cubicBezTo>
                <a:lnTo>
                  <a:pt x="0" y="700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" name="Freeform 205"/>
          <p:cNvSpPr/>
          <p:nvPr/>
        </p:nvSpPr>
        <p:spPr>
          <a:xfrm>
            <a:off x="5262563" y="3900488"/>
            <a:ext cx="3128962" cy="2805112"/>
          </a:xfrm>
          <a:custGeom>
            <a:avLst/>
            <a:gdLst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47837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47650 w 3128962"/>
              <a:gd name="connsiteY20" fmla="*/ 194310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47837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66775 w 3128962"/>
              <a:gd name="connsiteY13" fmla="*/ 1619250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80486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62125 w 3128962"/>
              <a:gd name="connsiteY9" fmla="*/ 809625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43075 w 3128962"/>
              <a:gd name="connsiteY9" fmla="*/ 852488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43075 w 3128962"/>
              <a:gd name="connsiteY9" fmla="*/ 852488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19275 w 3128962"/>
              <a:gd name="connsiteY8" fmla="*/ 785812 h 2805112"/>
              <a:gd name="connsiteX9" fmla="*/ 1724025 w 3128962"/>
              <a:gd name="connsiteY9" fmla="*/ 838201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9750 w 3128962"/>
              <a:gd name="connsiteY8" fmla="*/ 771525 h 2805112"/>
              <a:gd name="connsiteX9" fmla="*/ 1724025 w 3128962"/>
              <a:gd name="connsiteY9" fmla="*/ 838201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9750 w 3128962"/>
              <a:gd name="connsiteY8" fmla="*/ 77152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343025 w 3128962"/>
              <a:gd name="connsiteY11" fmla="*/ 1276350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38300 w 3128962"/>
              <a:gd name="connsiteY10" fmla="*/ 966787 h 2805112"/>
              <a:gd name="connsiteX11" fmla="*/ 1239116 w 3128962"/>
              <a:gd name="connsiteY11" fmla="*/ 1130877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17518 w 3128962"/>
              <a:gd name="connsiteY10" fmla="*/ 925223 h 2805112"/>
              <a:gd name="connsiteX11" fmla="*/ 1239116 w 3128962"/>
              <a:gd name="connsiteY11" fmla="*/ 1130877 h 2805112"/>
              <a:gd name="connsiteX12" fmla="*/ 1047750 w 3128962"/>
              <a:gd name="connsiteY12" fmla="*/ 1495425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  <a:gd name="connsiteX0" fmla="*/ 0 w 3128962"/>
              <a:gd name="connsiteY0" fmla="*/ 2124075 h 2805112"/>
              <a:gd name="connsiteX1" fmla="*/ 0 w 3128962"/>
              <a:gd name="connsiteY1" fmla="*/ 2805112 h 2805112"/>
              <a:gd name="connsiteX2" fmla="*/ 3128962 w 3128962"/>
              <a:gd name="connsiteY2" fmla="*/ 1009650 h 2805112"/>
              <a:gd name="connsiteX3" fmla="*/ 3124200 w 3128962"/>
              <a:gd name="connsiteY3" fmla="*/ 0 h 2805112"/>
              <a:gd name="connsiteX4" fmla="*/ 1919287 w 3128962"/>
              <a:gd name="connsiteY4" fmla="*/ 709612 h 2805112"/>
              <a:gd name="connsiteX5" fmla="*/ 1885950 w 3128962"/>
              <a:gd name="connsiteY5" fmla="*/ 762000 h 2805112"/>
              <a:gd name="connsiteX6" fmla="*/ 1871662 w 3128962"/>
              <a:gd name="connsiteY6" fmla="*/ 842962 h 2805112"/>
              <a:gd name="connsiteX7" fmla="*/ 1838325 w 3128962"/>
              <a:gd name="connsiteY7" fmla="*/ 852487 h 2805112"/>
              <a:gd name="connsiteX8" fmla="*/ 1800225 w 3128962"/>
              <a:gd name="connsiteY8" fmla="*/ 790575 h 2805112"/>
              <a:gd name="connsiteX9" fmla="*/ 1738312 w 3128962"/>
              <a:gd name="connsiteY9" fmla="*/ 852489 h 2805112"/>
              <a:gd name="connsiteX10" fmla="*/ 1617518 w 3128962"/>
              <a:gd name="connsiteY10" fmla="*/ 925223 h 2805112"/>
              <a:gd name="connsiteX11" fmla="*/ 1239116 w 3128962"/>
              <a:gd name="connsiteY11" fmla="*/ 1130877 h 2805112"/>
              <a:gd name="connsiteX12" fmla="*/ 933450 w 3128962"/>
              <a:gd name="connsiteY12" fmla="*/ 1464252 h 2805112"/>
              <a:gd name="connsiteX13" fmla="*/ 857250 w 3128962"/>
              <a:gd name="connsiteY13" fmla="*/ 1604963 h 2805112"/>
              <a:gd name="connsiteX14" fmla="*/ 685800 w 3128962"/>
              <a:gd name="connsiteY14" fmla="*/ 1728787 h 2805112"/>
              <a:gd name="connsiteX15" fmla="*/ 581025 w 3128962"/>
              <a:gd name="connsiteY15" fmla="*/ 1757362 h 2805112"/>
              <a:gd name="connsiteX16" fmla="*/ 514350 w 3128962"/>
              <a:gd name="connsiteY16" fmla="*/ 1771649 h 2805112"/>
              <a:gd name="connsiteX17" fmla="*/ 438150 w 3128962"/>
              <a:gd name="connsiteY17" fmla="*/ 1824037 h 2805112"/>
              <a:gd name="connsiteX18" fmla="*/ 342900 w 3128962"/>
              <a:gd name="connsiteY18" fmla="*/ 1919287 h 2805112"/>
              <a:gd name="connsiteX19" fmla="*/ 285750 w 3128962"/>
              <a:gd name="connsiteY19" fmla="*/ 1938337 h 2805112"/>
              <a:gd name="connsiteX20" fmla="*/ 261938 w 3128962"/>
              <a:gd name="connsiteY20" fmla="*/ 1962150 h 2805112"/>
              <a:gd name="connsiteX21" fmla="*/ 0 w 3128962"/>
              <a:gd name="connsiteY21" fmla="*/ 2124075 h 28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8962" h="2805112">
                <a:moveTo>
                  <a:pt x="0" y="2124075"/>
                </a:moveTo>
                <a:lnTo>
                  <a:pt x="0" y="2805112"/>
                </a:lnTo>
                <a:lnTo>
                  <a:pt x="3128962" y="1009650"/>
                </a:lnTo>
                <a:cubicBezTo>
                  <a:pt x="3127375" y="673100"/>
                  <a:pt x="3125787" y="336550"/>
                  <a:pt x="3124200" y="0"/>
                </a:cubicBezTo>
                <a:lnTo>
                  <a:pt x="1919287" y="709612"/>
                </a:lnTo>
                <a:lnTo>
                  <a:pt x="1885950" y="762000"/>
                </a:lnTo>
                <a:lnTo>
                  <a:pt x="1871662" y="842962"/>
                </a:lnTo>
                <a:lnTo>
                  <a:pt x="1838325" y="852487"/>
                </a:lnTo>
                <a:lnTo>
                  <a:pt x="1800225" y="790575"/>
                </a:lnTo>
                <a:lnTo>
                  <a:pt x="1738312" y="852489"/>
                </a:lnTo>
                <a:lnTo>
                  <a:pt x="1617518" y="925223"/>
                </a:lnTo>
                <a:lnTo>
                  <a:pt x="1239116" y="1130877"/>
                </a:lnTo>
                <a:lnTo>
                  <a:pt x="933450" y="1464252"/>
                </a:lnTo>
                <a:lnTo>
                  <a:pt x="857250" y="1604963"/>
                </a:lnTo>
                <a:lnTo>
                  <a:pt x="685800" y="1728787"/>
                </a:lnTo>
                <a:lnTo>
                  <a:pt x="581025" y="1757362"/>
                </a:lnTo>
                <a:lnTo>
                  <a:pt x="514350" y="1771649"/>
                </a:lnTo>
                <a:cubicBezTo>
                  <a:pt x="488950" y="1789112"/>
                  <a:pt x="466725" y="1799431"/>
                  <a:pt x="438150" y="1824037"/>
                </a:cubicBezTo>
                <a:cubicBezTo>
                  <a:pt x="409575" y="1848643"/>
                  <a:pt x="374650" y="1887537"/>
                  <a:pt x="342900" y="1919287"/>
                </a:cubicBezTo>
                <a:cubicBezTo>
                  <a:pt x="325359" y="1925865"/>
                  <a:pt x="305080" y="1935115"/>
                  <a:pt x="285750" y="1938337"/>
                </a:cubicBezTo>
                <a:cubicBezTo>
                  <a:pt x="273125" y="1940441"/>
                  <a:pt x="261938" y="1962150"/>
                  <a:pt x="261938" y="1962150"/>
                </a:cubicBezTo>
                <a:lnTo>
                  <a:pt x="0" y="21240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" name="Freeform 206"/>
          <p:cNvSpPr/>
          <p:nvPr/>
        </p:nvSpPr>
        <p:spPr>
          <a:xfrm>
            <a:off x="2895600" y="2400300"/>
            <a:ext cx="5481638" cy="3624567"/>
          </a:xfrm>
          <a:custGeom>
            <a:avLst/>
            <a:gdLst>
              <a:gd name="connsiteX0" fmla="*/ 0 w 5481638"/>
              <a:gd name="connsiteY0" fmla="*/ 2238375 h 3109913"/>
              <a:gd name="connsiteX1" fmla="*/ 123825 w 5481638"/>
              <a:gd name="connsiteY1" fmla="*/ 2157413 h 3109913"/>
              <a:gd name="connsiteX2" fmla="*/ 304800 w 5481638"/>
              <a:gd name="connsiteY2" fmla="*/ 2066925 h 3109913"/>
              <a:gd name="connsiteX3" fmla="*/ 514350 w 5481638"/>
              <a:gd name="connsiteY3" fmla="*/ 1971675 h 3109913"/>
              <a:gd name="connsiteX4" fmla="*/ 766763 w 5481638"/>
              <a:gd name="connsiteY4" fmla="*/ 1790700 h 3109913"/>
              <a:gd name="connsiteX5" fmla="*/ 995363 w 5481638"/>
              <a:gd name="connsiteY5" fmla="*/ 1695450 h 3109913"/>
              <a:gd name="connsiteX6" fmla="*/ 1171575 w 5481638"/>
              <a:gd name="connsiteY6" fmla="*/ 1585913 h 3109913"/>
              <a:gd name="connsiteX7" fmla="*/ 1376363 w 5481638"/>
              <a:gd name="connsiteY7" fmla="*/ 1514475 h 3109913"/>
              <a:gd name="connsiteX8" fmla="*/ 1604963 w 5481638"/>
              <a:gd name="connsiteY8" fmla="*/ 1400175 h 3109913"/>
              <a:gd name="connsiteX9" fmla="*/ 1814513 w 5481638"/>
              <a:gd name="connsiteY9" fmla="*/ 1285875 h 3109913"/>
              <a:gd name="connsiteX10" fmla="*/ 2076450 w 5481638"/>
              <a:gd name="connsiteY10" fmla="*/ 1209675 h 3109913"/>
              <a:gd name="connsiteX11" fmla="*/ 2276475 w 5481638"/>
              <a:gd name="connsiteY11" fmla="*/ 1128713 h 3109913"/>
              <a:gd name="connsiteX12" fmla="*/ 2424113 w 5481638"/>
              <a:gd name="connsiteY12" fmla="*/ 981075 h 3109913"/>
              <a:gd name="connsiteX13" fmla="*/ 2566988 w 5481638"/>
              <a:gd name="connsiteY13" fmla="*/ 804863 h 3109913"/>
              <a:gd name="connsiteX14" fmla="*/ 2700338 w 5481638"/>
              <a:gd name="connsiteY14" fmla="*/ 695325 h 3109913"/>
              <a:gd name="connsiteX15" fmla="*/ 2914650 w 5481638"/>
              <a:gd name="connsiteY15" fmla="*/ 557213 h 3109913"/>
              <a:gd name="connsiteX16" fmla="*/ 3105150 w 5481638"/>
              <a:gd name="connsiteY16" fmla="*/ 400050 h 3109913"/>
              <a:gd name="connsiteX17" fmla="*/ 3257550 w 5481638"/>
              <a:gd name="connsiteY17" fmla="*/ 195263 h 3109913"/>
              <a:gd name="connsiteX18" fmla="*/ 3390900 w 5481638"/>
              <a:gd name="connsiteY18" fmla="*/ 0 h 3109913"/>
              <a:gd name="connsiteX19" fmla="*/ 3814763 w 5481638"/>
              <a:gd name="connsiteY19" fmla="*/ 171450 h 3109913"/>
              <a:gd name="connsiteX20" fmla="*/ 4357688 w 5481638"/>
              <a:gd name="connsiteY20" fmla="*/ 471488 h 3109913"/>
              <a:gd name="connsiteX21" fmla="*/ 4829175 w 5481638"/>
              <a:gd name="connsiteY21" fmla="*/ 862013 h 3109913"/>
              <a:gd name="connsiteX22" fmla="*/ 4862513 w 5481638"/>
              <a:gd name="connsiteY22" fmla="*/ 900113 h 3109913"/>
              <a:gd name="connsiteX23" fmla="*/ 5310188 w 5481638"/>
              <a:gd name="connsiteY23" fmla="*/ 1309688 h 3109913"/>
              <a:gd name="connsiteX24" fmla="*/ 5338763 w 5481638"/>
              <a:gd name="connsiteY24" fmla="*/ 1347788 h 3109913"/>
              <a:gd name="connsiteX25" fmla="*/ 5481638 w 5481638"/>
              <a:gd name="connsiteY25" fmla="*/ 1504950 h 3109913"/>
              <a:gd name="connsiteX26" fmla="*/ 5314950 w 5481638"/>
              <a:gd name="connsiteY26" fmla="*/ 1609725 h 3109913"/>
              <a:gd name="connsiteX27" fmla="*/ 4267200 w 5481638"/>
              <a:gd name="connsiteY27" fmla="*/ 2228850 h 3109913"/>
              <a:gd name="connsiteX28" fmla="*/ 4257675 w 5481638"/>
              <a:gd name="connsiteY28" fmla="*/ 2266950 h 3109913"/>
              <a:gd name="connsiteX29" fmla="*/ 4257675 w 5481638"/>
              <a:gd name="connsiteY29" fmla="*/ 2300288 h 3109913"/>
              <a:gd name="connsiteX30" fmla="*/ 4233863 w 5481638"/>
              <a:gd name="connsiteY30" fmla="*/ 2343150 h 3109913"/>
              <a:gd name="connsiteX31" fmla="*/ 4191000 w 5481638"/>
              <a:gd name="connsiteY31" fmla="*/ 2333625 h 3109913"/>
              <a:gd name="connsiteX32" fmla="*/ 4167188 w 5481638"/>
              <a:gd name="connsiteY32" fmla="*/ 2295525 h 3109913"/>
              <a:gd name="connsiteX33" fmla="*/ 4129088 w 5481638"/>
              <a:gd name="connsiteY33" fmla="*/ 2286000 h 3109913"/>
              <a:gd name="connsiteX34" fmla="*/ 4110038 w 5481638"/>
              <a:gd name="connsiteY34" fmla="*/ 2328863 h 3109913"/>
              <a:gd name="connsiteX35" fmla="*/ 4081463 w 5481638"/>
              <a:gd name="connsiteY35" fmla="*/ 2357438 h 3109913"/>
              <a:gd name="connsiteX36" fmla="*/ 3833813 w 5481638"/>
              <a:gd name="connsiteY36" fmla="*/ 2628900 h 3109913"/>
              <a:gd name="connsiteX37" fmla="*/ 3657600 w 5481638"/>
              <a:gd name="connsiteY37" fmla="*/ 2833688 h 3109913"/>
              <a:gd name="connsiteX38" fmla="*/ 3400425 w 5481638"/>
              <a:gd name="connsiteY38" fmla="*/ 3000375 h 3109913"/>
              <a:gd name="connsiteX39" fmla="*/ 3205163 w 5481638"/>
              <a:gd name="connsiteY39" fmla="*/ 3109913 h 3109913"/>
              <a:gd name="connsiteX40" fmla="*/ 1419225 w 5481638"/>
              <a:gd name="connsiteY40" fmla="*/ 3076575 h 3109913"/>
              <a:gd name="connsiteX41" fmla="*/ 0 w 5481638"/>
              <a:gd name="connsiteY41" fmla="*/ 2238375 h 3109913"/>
              <a:gd name="connsiteX0" fmla="*/ 0 w 5481638"/>
              <a:gd name="connsiteY0" fmla="*/ 2238375 h 3624319"/>
              <a:gd name="connsiteX1" fmla="*/ 123825 w 5481638"/>
              <a:gd name="connsiteY1" fmla="*/ 2157413 h 3624319"/>
              <a:gd name="connsiteX2" fmla="*/ 304800 w 5481638"/>
              <a:gd name="connsiteY2" fmla="*/ 2066925 h 3624319"/>
              <a:gd name="connsiteX3" fmla="*/ 514350 w 5481638"/>
              <a:gd name="connsiteY3" fmla="*/ 1971675 h 3624319"/>
              <a:gd name="connsiteX4" fmla="*/ 766763 w 5481638"/>
              <a:gd name="connsiteY4" fmla="*/ 1790700 h 3624319"/>
              <a:gd name="connsiteX5" fmla="*/ 995363 w 5481638"/>
              <a:gd name="connsiteY5" fmla="*/ 1695450 h 3624319"/>
              <a:gd name="connsiteX6" fmla="*/ 1171575 w 5481638"/>
              <a:gd name="connsiteY6" fmla="*/ 1585913 h 3624319"/>
              <a:gd name="connsiteX7" fmla="*/ 1376363 w 5481638"/>
              <a:gd name="connsiteY7" fmla="*/ 1514475 h 3624319"/>
              <a:gd name="connsiteX8" fmla="*/ 1604963 w 5481638"/>
              <a:gd name="connsiteY8" fmla="*/ 1400175 h 3624319"/>
              <a:gd name="connsiteX9" fmla="*/ 1814513 w 5481638"/>
              <a:gd name="connsiteY9" fmla="*/ 1285875 h 3624319"/>
              <a:gd name="connsiteX10" fmla="*/ 2076450 w 5481638"/>
              <a:gd name="connsiteY10" fmla="*/ 1209675 h 3624319"/>
              <a:gd name="connsiteX11" fmla="*/ 2276475 w 5481638"/>
              <a:gd name="connsiteY11" fmla="*/ 1128713 h 3624319"/>
              <a:gd name="connsiteX12" fmla="*/ 2424113 w 5481638"/>
              <a:gd name="connsiteY12" fmla="*/ 981075 h 3624319"/>
              <a:gd name="connsiteX13" fmla="*/ 2566988 w 5481638"/>
              <a:gd name="connsiteY13" fmla="*/ 804863 h 3624319"/>
              <a:gd name="connsiteX14" fmla="*/ 2700338 w 5481638"/>
              <a:gd name="connsiteY14" fmla="*/ 695325 h 3624319"/>
              <a:gd name="connsiteX15" fmla="*/ 2914650 w 5481638"/>
              <a:gd name="connsiteY15" fmla="*/ 557213 h 3624319"/>
              <a:gd name="connsiteX16" fmla="*/ 3105150 w 5481638"/>
              <a:gd name="connsiteY16" fmla="*/ 400050 h 3624319"/>
              <a:gd name="connsiteX17" fmla="*/ 3257550 w 5481638"/>
              <a:gd name="connsiteY17" fmla="*/ 195263 h 3624319"/>
              <a:gd name="connsiteX18" fmla="*/ 3390900 w 5481638"/>
              <a:gd name="connsiteY18" fmla="*/ 0 h 3624319"/>
              <a:gd name="connsiteX19" fmla="*/ 3814763 w 5481638"/>
              <a:gd name="connsiteY19" fmla="*/ 171450 h 3624319"/>
              <a:gd name="connsiteX20" fmla="*/ 4357688 w 5481638"/>
              <a:gd name="connsiteY20" fmla="*/ 471488 h 3624319"/>
              <a:gd name="connsiteX21" fmla="*/ 4829175 w 5481638"/>
              <a:gd name="connsiteY21" fmla="*/ 862013 h 3624319"/>
              <a:gd name="connsiteX22" fmla="*/ 4862513 w 5481638"/>
              <a:gd name="connsiteY22" fmla="*/ 900113 h 3624319"/>
              <a:gd name="connsiteX23" fmla="*/ 5310188 w 5481638"/>
              <a:gd name="connsiteY23" fmla="*/ 1309688 h 3624319"/>
              <a:gd name="connsiteX24" fmla="*/ 5338763 w 5481638"/>
              <a:gd name="connsiteY24" fmla="*/ 1347788 h 3624319"/>
              <a:gd name="connsiteX25" fmla="*/ 5481638 w 5481638"/>
              <a:gd name="connsiteY25" fmla="*/ 1504950 h 3624319"/>
              <a:gd name="connsiteX26" fmla="*/ 5314950 w 5481638"/>
              <a:gd name="connsiteY26" fmla="*/ 1609725 h 3624319"/>
              <a:gd name="connsiteX27" fmla="*/ 4267200 w 5481638"/>
              <a:gd name="connsiteY27" fmla="*/ 2228850 h 3624319"/>
              <a:gd name="connsiteX28" fmla="*/ 4257675 w 5481638"/>
              <a:gd name="connsiteY28" fmla="*/ 2266950 h 3624319"/>
              <a:gd name="connsiteX29" fmla="*/ 4257675 w 5481638"/>
              <a:gd name="connsiteY29" fmla="*/ 2300288 h 3624319"/>
              <a:gd name="connsiteX30" fmla="*/ 4233863 w 5481638"/>
              <a:gd name="connsiteY30" fmla="*/ 2343150 h 3624319"/>
              <a:gd name="connsiteX31" fmla="*/ 4191000 w 5481638"/>
              <a:gd name="connsiteY31" fmla="*/ 2333625 h 3624319"/>
              <a:gd name="connsiteX32" fmla="*/ 4167188 w 5481638"/>
              <a:gd name="connsiteY32" fmla="*/ 2295525 h 3624319"/>
              <a:gd name="connsiteX33" fmla="*/ 4129088 w 5481638"/>
              <a:gd name="connsiteY33" fmla="*/ 2286000 h 3624319"/>
              <a:gd name="connsiteX34" fmla="*/ 4110038 w 5481638"/>
              <a:gd name="connsiteY34" fmla="*/ 2328863 h 3624319"/>
              <a:gd name="connsiteX35" fmla="*/ 4081463 w 5481638"/>
              <a:gd name="connsiteY35" fmla="*/ 2357438 h 3624319"/>
              <a:gd name="connsiteX36" fmla="*/ 3833813 w 5481638"/>
              <a:gd name="connsiteY36" fmla="*/ 2628900 h 3624319"/>
              <a:gd name="connsiteX37" fmla="*/ 3657600 w 5481638"/>
              <a:gd name="connsiteY37" fmla="*/ 2833688 h 3624319"/>
              <a:gd name="connsiteX38" fmla="*/ 3400425 w 5481638"/>
              <a:gd name="connsiteY38" fmla="*/ 3000375 h 3624319"/>
              <a:gd name="connsiteX39" fmla="*/ 3205163 w 5481638"/>
              <a:gd name="connsiteY39" fmla="*/ 3109913 h 3624319"/>
              <a:gd name="connsiteX40" fmla="*/ 2376488 w 5481638"/>
              <a:gd name="connsiteY40" fmla="*/ 3624263 h 3624319"/>
              <a:gd name="connsiteX41" fmla="*/ 1419225 w 5481638"/>
              <a:gd name="connsiteY41" fmla="*/ 3076575 h 3624319"/>
              <a:gd name="connsiteX42" fmla="*/ 0 w 5481638"/>
              <a:gd name="connsiteY42" fmla="*/ 2238375 h 3624319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267200 w 5481638"/>
              <a:gd name="connsiteY27" fmla="*/ 2228850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33813 w 5481638"/>
              <a:gd name="connsiteY36" fmla="*/ 26289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267200 w 5481638"/>
              <a:gd name="connsiteY27" fmla="*/ 2228850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29088 w 5481638"/>
              <a:gd name="connsiteY33" fmla="*/ 2286000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10038 w 5481638"/>
              <a:gd name="connsiteY34" fmla="*/ 2328863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81463 w 5481638"/>
              <a:gd name="connsiteY35" fmla="*/ 2357438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400425 w 5481638"/>
              <a:gd name="connsiteY38" fmla="*/ 3000375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57600 w 5481638"/>
              <a:gd name="connsiteY37" fmla="*/ 2833688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95726 w 5481638"/>
              <a:gd name="connsiteY36" fmla="*/ 2590800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43363 w 5481638"/>
              <a:gd name="connsiteY35" fmla="*/ 2428876 h 3624567"/>
              <a:gd name="connsiteX36" fmla="*/ 3864553 w 5481638"/>
              <a:gd name="connsiteY36" fmla="*/ 2528454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605646 w 5481638"/>
              <a:gd name="connsiteY37" fmla="*/ 2708997 h 3624567"/>
              <a:gd name="connsiteX38" fmla="*/ 3348470 w 5481638"/>
              <a:gd name="connsiteY38" fmla="*/ 2917248 h 3624567"/>
              <a:gd name="connsiteX39" fmla="*/ 3205163 w 5481638"/>
              <a:gd name="connsiteY39" fmla="*/ 3109913 h 3624567"/>
              <a:gd name="connsiteX40" fmla="*/ 3071813 w 5481638"/>
              <a:gd name="connsiteY40" fmla="*/ 3209925 h 3624567"/>
              <a:gd name="connsiteX41" fmla="*/ 2376488 w 5481638"/>
              <a:gd name="connsiteY41" fmla="*/ 3624263 h 3624567"/>
              <a:gd name="connsiteX42" fmla="*/ 1419225 w 5481638"/>
              <a:gd name="connsiteY42" fmla="*/ 3076575 h 3624567"/>
              <a:gd name="connsiteX43" fmla="*/ 0 w 5481638"/>
              <a:gd name="connsiteY43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348470 w 5481638"/>
              <a:gd name="connsiteY39" fmla="*/ 2917248 h 3624567"/>
              <a:gd name="connsiteX40" fmla="*/ 3205163 w 5481638"/>
              <a:gd name="connsiteY40" fmla="*/ 3109913 h 3624567"/>
              <a:gd name="connsiteX41" fmla="*/ 3071813 w 5481638"/>
              <a:gd name="connsiteY41" fmla="*/ 3209925 h 3624567"/>
              <a:gd name="connsiteX42" fmla="*/ 2376488 w 5481638"/>
              <a:gd name="connsiteY42" fmla="*/ 3624263 h 3624567"/>
              <a:gd name="connsiteX43" fmla="*/ 1419225 w 5481638"/>
              <a:gd name="connsiteY43" fmla="*/ 3076575 h 3624567"/>
              <a:gd name="connsiteX44" fmla="*/ 0 w 5481638"/>
              <a:gd name="connsiteY44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679249 w 5481638"/>
              <a:gd name="connsiteY39" fmla="*/ 266440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717349 w 5481638"/>
              <a:gd name="connsiteY39" fmla="*/ 269297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605646 w 5481638"/>
              <a:gd name="connsiteY38" fmla="*/ 2708997 h 3624567"/>
              <a:gd name="connsiteX39" fmla="*/ 3583999 w 5481638"/>
              <a:gd name="connsiteY39" fmla="*/ 278822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0421 w 5481638"/>
              <a:gd name="connsiteY38" fmla="*/ 2766147 h 3624567"/>
              <a:gd name="connsiteX39" fmla="*/ 3583999 w 5481638"/>
              <a:gd name="connsiteY39" fmla="*/ 2788228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0421 w 5481638"/>
              <a:gd name="connsiteY38" fmla="*/ 2766147 h 3624567"/>
              <a:gd name="connsiteX39" fmla="*/ 3603049 w 5481638"/>
              <a:gd name="connsiteY39" fmla="*/ 272155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  <a:gd name="connsiteX0" fmla="*/ 0 w 5481638"/>
              <a:gd name="connsiteY0" fmla="*/ 2238375 h 3624567"/>
              <a:gd name="connsiteX1" fmla="*/ 123825 w 5481638"/>
              <a:gd name="connsiteY1" fmla="*/ 2157413 h 3624567"/>
              <a:gd name="connsiteX2" fmla="*/ 304800 w 5481638"/>
              <a:gd name="connsiteY2" fmla="*/ 2066925 h 3624567"/>
              <a:gd name="connsiteX3" fmla="*/ 514350 w 5481638"/>
              <a:gd name="connsiteY3" fmla="*/ 1971675 h 3624567"/>
              <a:gd name="connsiteX4" fmla="*/ 766763 w 5481638"/>
              <a:gd name="connsiteY4" fmla="*/ 1790700 h 3624567"/>
              <a:gd name="connsiteX5" fmla="*/ 995363 w 5481638"/>
              <a:gd name="connsiteY5" fmla="*/ 1695450 h 3624567"/>
              <a:gd name="connsiteX6" fmla="*/ 1171575 w 5481638"/>
              <a:gd name="connsiteY6" fmla="*/ 1585913 h 3624567"/>
              <a:gd name="connsiteX7" fmla="*/ 1376363 w 5481638"/>
              <a:gd name="connsiteY7" fmla="*/ 1514475 h 3624567"/>
              <a:gd name="connsiteX8" fmla="*/ 1604963 w 5481638"/>
              <a:gd name="connsiteY8" fmla="*/ 1400175 h 3624567"/>
              <a:gd name="connsiteX9" fmla="*/ 1814513 w 5481638"/>
              <a:gd name="connsiteY9" fmla="*/ 1285875 h 3624567"/>
              <a:gd name="connsiteX10" fmla="*/ 2076450 w 5481638"/>
              <a:gd name="connsiteY10" fmla="*/ 1209675 h 3624567"/>
              <a:gd name="connsiteX11" fmla="*/ 2276475 w 5481638"/>
              <a:gd name="connsiteY11" fmla="*/ 1128713 h 3624567"/>
              <a:gd name="connsiteX12" fmla="*/ 2424113 w 5481638"/>
              <a:gd name="connsiteY12" fmla="*/ 981075 h 3624567"/>
              <a:gd name="connsiteX13" fmla="*/ 2566988 w 5481638"/>
              <a:gd name="connsiteY13" fmla="*/ 804863 h 3624567"/>
              <a:gd name="connsiteX14" fmla="*/ 2700338 w 5481638"/>
              <a:gd name="connsiteY14" fmla="*/ 695325 h 3624567"/>
              <a:gd name="connsiteX15" fmla="*/ 2914650 w 5481638"/>
              <a:gd name="connsiteY15" fmla="*/ 557213 h 3624567"/>
              <a:gd name="connsiteX16" fmla="*/ 3105150 w 5481638"/>
              <a:gd name="connsiteY16" fmla="*/ 400050 h 3624567"/>
              <a:gd name="connsiteX17" fmla="*/ 3257550 w 5481638"/>
              <a:gd name="connsiteY17" fmla="*/ 195263 h 3624567"/>
              <a:gd name="connsiteX18" fmla="*/ 3390900 w 5481638"/>
              <a:gd name="connsiteY18" fmla="*/ 0 h 3624567"/>
              <a:gd name="connsiteX19" fmla="*/ 3814763 w 5481638"/>
              <a:gd name="connsiteY19" fmla="*/ 171450 h 3624567"/>
              <a:gd name="connsiteX20" fmla="*/ 4357688 w 5481638"/>
              <a:gd name="connsiteY20" fmla="*/ 471488 h 3624567"/>
              <a:gd name="connsiteX21" fmla="*/ 4829175 w 5481638"/>
              <a:gd name="connsiteY21" fmla="*/ 862013 h 3624567"/>
              <a:gd name="connsiteX22" fmla="*/ 4862513 w 5481638"/>
              <a:gd name="connsiteY22" fmla="*/ 900113 h 3624567"/>
              <a:gd name="connsiteX23" fmla="*/ 5310188 w 5481638"/>
              <a:gd name="connsiteY23" fmla="*/ 1309688 h 3624567"/>
              <a:gd name="connsiteX24" fmla="*/ 5338763 w 5481638"/>
              <a:gd name="connsiteY24" fmla="*/ 1347788 h 3624567"/>
              <a:gd name="connsiteX25" fmla="*/ 5481638 w 5481638"/>
              <a:gd name="connsiteY25" fmla="*/ 1504950 h 3624567"/>
              <a:gd name="connsiteX26" fmla="*/ 5314950 w 5481638"/>
              <a:gd name="connsiteY26" fmla="*/ 1609725 h 3624567"/>
              <a:gd name="connsiteX27" fmla="*/ 4319587 w 5481638"/>
              <a:gd name="connsiteY27" fmla="*/ 2219325 h 3624567"/>
              <a:gd name="connsiteX28" fmla="*/ 4257675 w 5481638"/>
              <a:gd name="connsiteY28" fmla="*/ 2266950 h 3624567"/>
              <a:gd name="connsiteX29" fmla="*/ 4257675 w 5481638"/>
              <a:gd name="connsiteY29" fmla="*/ 2300288 h 3624567"/>
              <a:gd name="connsiteX30" fmla="*/ 4233863 w 5481638"/>
              <a:gd name="connsiteY30" fmla="*/ 2343150 h 3624567"/>
              <a:gd name="connsiteX31" fmla="*/ 4191000 w 5481638"/>
              <a:gd name="connsiteY31" fmla="*/ 2333625 h 3624567"/>
              <a:gd name="connsiteX32" fmla="*/ 4167188 w 5481638"/>
              <a:gd name="connsiteY32" fmla="*/ 2295525 h 3624567"/>
              <a:gd name="connsiteX33" fmla="*/ 4143375 w 5481638"/>
              <a:gd name="connsiteY33" fmla="*/ 2314575 h 3624567"/>
              <a:gd name="connsiteX34" fmla="*/ 4105275 w 5481638"/>
              <a:gd name="connsiteY34" fmla="*/ 2352676 h 3624567"/>
              <a:gd name="connsiteX35" fmla="*/ 4022581 w 5481638"/>
              <a:gd name="connsiteY35" fmla="*/ 2397704 h 3624567"/>
              <a:gd name="connsiteX36" fmla="*/ 3864553 w 5481638"/>
              <a:gd name="connsiteY36" fmla="*/ 2528454 h 3624567"/>
              <a:gd name="connsiteX37" fmla="*/ 3745924 w 5481638"/>
              <a:gd name="connsiteY37" fmla="*/ 2607253 h 3624567"/>
              <a:gd name="connsiteX38" fmla="*/ 3719946 w 5481638"/>
              <a:gd name="connsiteY38" fmla="*/ 2708997 h 3624567"/>
              <a:gd name="connsiteX39" fmla="*/ 3603049 w 5481638"/>
              <a:gd name="connsiteY39" fmla="*/ 2721553 h 3624567"/>
              <a:gd name="connsiteX40" fmla="*/ 3348470 w 5481638"/>
              <a:gd name="connsiteY40" fmla="*/ 2917248 h 3624567"/>
              <a:gd name="connsiteX41" fmla="*/ 3205163 w 5481638"/>
              <a:gd name="connsiteY41" fmla="*/ 3109913 h 3624567"/>
              <a:gd name="connsiteX42" fmla="*/ 3071813 w 5481638"/>
              <a:gd name="connsiteY42" fmla="*/ 3209925 h 3624567"/>
              <a:gd name="connsiteX43" fmla="*/ 2376488 w 5481638"/>
              <a:gd name="connsiteY43" fmla="*/ 3624263 h 3624567"/>
              <a:gd name="connsiteX44" fmla="*/ 1419225 w 5481638"/>
              <a:gd name="connsiteY44" fmla="*/ 3076575 h 3624567"/>
              <a:gd name="connsiteX45" fmla="*/ 0 w 5481638"/>
              <a:gd name="connsiteY45" fmla="*/ 2238375 h 362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81638" h="3624567">
                <a:moveTo>
                  <a:pt x="0" y="2238375"/>
                </a:moveTo>
                <a:lnTo>
                  <a:pt x="123825" y="2157413"/>
                </a:lnTo>
                <a:lnTo>
                  <a:pt x="304800" y="2066925"/>
                </a:lnTo>
                <a:lnTo>
                  <a:pt x="514350" y="1971675"/>
                </a:lnTo>
                <a:lnTo>
                  <a:pt x="766763" y="1790700"/>
                </a:lnTo>
                <a:lnTo>
                  <a:pt x="995363" y="1695450"/>
                </a:lnTo>
                <a:lnTo>
                  <a:pt x="1171575" y="1585913"/>
                </a:lnTo>
                <a:lnTo>
                  <a:pt x="1376363" y="1514475"/>
                </a:lnTo>
                <a:lnTo>
                  <a:pt x="1604963" y="1400175"/>
                </a:lnTo>
                <a:lnTo>
                  <a:pt x="1814513" y="1285875"/>
                </a:lnTo>
                <a:lnTo>
                  <a:pt x="2076450" y="1209675"/>
                </a:lnTo>
                <a:lnTo>
                  <a:pt x="2276475" y="1128713"/>
                </a:lnTo>
                <a:lnTo>
                  <a:pt x="2424113" y="981075"/>
                </a:lnTo>
                <a:lnTo>
                  <a:pt x="2566988" y="804863"/>
                </a:lnTo>
                <a:lnTo>
                  <a:pt x="2700338" y="695325"/>
                </a:lnTo>
                <a:lnTo>
                  <a:pt x="2914650" y="557213"/>
                </a:lnTo>
                <a:lnTo>
                  <a:pt x="3105150" y="400050"/>
                </a:lnTo>
                <a:lnTo>
                  <a:pt x="3257550" y="195263"/>
                </a:lnTo>
                <a:lnTo>
                  <a:pt x="3390900" y="0"/>
                </a:lnTo>
                <a:lnTo>
                  <a:pt x="3814763" y="171450"/>
                </a:lnTo>
                <a:lnTo>
                  <a:pt x="4357688" y="471488"/>
                </a:lnTo>
                <a:lnTo>
                  <a:pt x="4829175" y="862013"/>
                </a:lnTo>
                <a:cubicBezTo>
                  <a:pt x="4855051" y="898239"/>
                  <a:pt x="4840774" y="889242"/>
                  <a:pt x="4862513" y="900113"/>
                </a:cubicBezTo>
                <a:lnTo>
                  <a:pt x="5310188" y="1309688"/>
                </a:lnTo>
                <a:lnTo>
                  <a:pt x="5338763" y="1347788"/>
                </a:lnTo>
                <a:lnTo>
                  <a:pt x="5481638" y="1504950"/>
                </a:lnTo>
                <a:cubicBezTo>
                  <a:pt x="5426075" y="1539875"/>
                  <a:pt x="5508625" y="1490663"/>
                  <a:pt x="5314950" y="1609725"/>
                </a:cubicBezTo>
                <a:lnTo>
                  <a:pt x="4319587" y="2219325"/>
                </a:lnTo>
                <a:lnTo>
                  <a:pt x="4257675" y="2266950"/>
                </a:lnTo>
                <a:lnTo>
                  <a:pt x="4257675" y="2300288"/>
                </a:lnTo>
                <a:lnTo>
                  <a:pt x="4233863" y="2343150"/>
                </a:lnTo>
                <a:lnTo>
                  <a:pt x="4191000" y="2333625"/>
                </a:lnTo>
                <a:lnTo>
                  <a:pt x="4167188" y="2295525"/>
                </a:lnTo>
                <a:lnTo>
                  <a:pt x="4143375" y="2314575"/>
                </a:lnTo>
                <a:lnTo>
                  <a:pt x="4105275" y="2352676"/>
                </a:lnTo>
                <a:cubicBezTo>
                  <a:pt x="4095750" y="2362201"/>
                  <a:pt x="4062701" y="2368408"/>
                  <a:pt x="4022581" y="2397704"/>
                </a:cubicBezTo>
                <a:cubicBezTo>
                  <a:pt x="3982461" y="2427000"/>
                  <a:pt x="3909075" y="2493529"/>
                  <a:pt x="3864553" y="2528454"/>
                </a:cubicBezTo>
                <a:cubicBezTo>
                  <a:pt x="3828185" y="2554720"/>
                  <a:pt x="3782292" y="2580987"/>
                  <a:pt x="3745924" y="2607253"/>
                </a:cubicBezTo>
                <a:lnTo>
                  <a:pt x="3719946" y="2708997"/>
                </a:lnTo>
                <a:lnTo>
                  <a:pt x="3603049" y="2721553"/>
                </a:lnTo>
                <a:lnTo>
                  <a:pt x="3348470" y="2917248"/>
                </a:lnTo>
                <a:cubicBezTo>
                  <a:pt x="3283383" y="2953761"/>
                  <a:pt x="3270250" y="3073400"/>
                  <a:pt x="3205163" y="3109913"/>
                </a:cubicBezTo>
                <a:cubicBezTo>
                  <a:pt x="3150394" y="3134519"/>
                  <a:pt x="3209926" y="3124200"/>
                  <a:pt x="3071813" y="3209925"/>
                </a:cubicBezTo>
                <a:cubicBezTo>
                  <a:pt x="2933700" y="3295650"/>
                  <a:pt x="2651919" y="3636169"/>
                  <a:pt x="2376488" y="3624263"/>
                </a:cubicBezTo>
                <a:lnTo>
                  <a:pt x="1419225" y="3076575"/>
                </a:lnTo>
                <a:lnTo>
                  <a:pt x="0" y="223837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8" name="Freeform 207"/>
          <p:cNvSpPr/>
          <p:nvPr/>
        </p:nvSpPr>
        <p:spPr>
          <a:xfrm>
            <a:off x="3019425" y="5048250"/>
            <a:ext cx="3048000" cy="1247775"/>
          </a:xfrm>
          <a:custGeom>
            <a:avLst/>
            <a:gdLst>
              <a:gd name="connsiteX0" fmla="*/ 3048000 w 3048000"/>
              <a:gd name="connsiteY0" fmla="*/ 738188 h 1247775"/>
              <a:gd name="connsiteX1" fmla="*/ 2990850 w 3048000"/>
              <a:gd name="connsiteY1" fmla="*/ 747713 h 1247775"/>
              <a:gd name="connsiteX2" fmla="*/ 2905125 w 3048000"/>
              <a:gd name="connsiteY2" fmla="*/ 776288 h 1247775"/>
              <a:gd name="connsiteX3" fmla="*/ 2809875 w 3048000"/>
              <a:gd name="connsiteY3" fmla="*/ 809625 h 1247775"/>
              <a:gd name="connsiteX4" fmla="*/ 2686050 w 3048000"/>
              <a:gd name="connsiteY4" fmla="*/ 842963 h 1247775"/>
              <a:gd name="connsiteX5" fmla="*/ 2586038 w 3048000"/>
              <a:gd name="connsiteY5" fmla="*/ 914400 h 1247775"/>
              <a:gd name="connsiteX6" fmla="*/ 2547938 w 3048000"/>
              <a:gd name="connsiteY6" fmla="*/ 947738 h 1247775"/>
              <a:gd name="connsiteX7" fmla="*/ 2495550 w 3048000"/>
              <a:gd name="connsiteY7" fmla="*/ 995363 h 1247775"/>
              <a:gd name="connsiteX8" fmla="*/ 2466975 w 3048000"/>
              <a:gd name="connsiteY8" fmla="*/ 1028700 h 1247775"/>
              <a:gd name="connsiteX9" fmla="*/ 2452688 w 3048000"/>
              <a:gd name="connsiteY9" fmla="*/ 1033463 h 1247775"/>
              <a:gd name="connsiteX10" fmla="*/ 2362200 w 3048000"/>
              <a:gd name="connsiteY10" fmla="*/ 1052513 h 1247775"/>
              <a:gd name="connsiteX11" fmla="*/ 2281238 w 3048000"/>
              <a:gd name="connsiteY11" fmla="*/ 1095375 h 1247775"/>
              <a:gd name="connsiteX12" fmla="*/ 2176463 w 3048000"/>
              <a:gd name="connsiteY12" fmla="*/ 1071563 h 1247775"/>
              <a:gd name="connsiteX13" fmla="*/ 1528763 w 3048000"/>
              <a:gd name="connsiteY13" fmla="*/ 809625 h 1247775"/>
              <a:gd name="connsiteX14" fmla="*/ 1381125 w 3048000"/>
              <a:gd name="connsiteY14" fmla="*/ 771525 h 1247775"/>
              <a:gd name="connsiteX15" fmla="*/ 1200150 w 3048000"/>
              <a:gd name="connsiteY15" fmla="*/ 704850 h 1247775"/>
              <a:gd name="connsiteX16" fmla="*/ 985838 w 3048000"/>
              <a:gd name="connsiteY16" fmla="*/ 528638 h 1247775"/>
              <a:gd name="connsiteX17" fmla="*/ 728663 w 3048000"/>
              <a:gd name="connsiteY17" fmla="*/ 295275 h 1247775"/>
              <a:gd name="connsiteX18" fmla="*/ 395288 w 3048000"/>
              <a:gd name="connsiteY18" fmla="*/ 85725 h 1247775"/>
              <a:gd name="connsiteX19" fmla="*/ 142875 w 3048000"/>
              <a:gd name="connsiteY19" fmla="*/ 19050 h 1247775"/>
              <a:gd name="connsiteX20" fmla="*/ 0 w 3048000"/>
              <a:gd name="connsiteY20" fmla="*/ 0 h 1247775"/>
              <a:gd name="connsiteX21" fmla="*/ 14288 w 3048000"/>
              <a:gd name="connsiteY21" fmla="*/ 66675 h 1247775"/>
              <a:gd name="connsiteX22" fmla="*/ 247650 w 3048000"/>
              <a:gd name="connsiteY22" fmla="*/ 209550 h 1247775"/>
              <a:gd name="connsiteX23" fmla="*/ 528638 w 3048000"/>
              <a:gd name="connsiteY23" fmla="*/ 304800 h 1247775"/>
              <a:gd name="connsiteX24" fmla="*/ 795338 w 3048000"/>
              <a:gd name="connsiteY24" fmla="*/ 500063 h 1247775"/>
              <a:gd name="connsiteX25" fmla="*/ 1190625 w 3048000"/>
              <a:gd name="connsiteY25" fmla="*/ 809625 h 1247775"/>
              <a:gd name="connsiteX26" fmla="*/ 1552575 w 3048000"/>
              <a:gd name="connsiteY26" fmla="*/ 995363 h 1247775"/>
              <a:gd name="connsiteX27" fmla="*/ 2043113 w 3048000"/>
              <a:gd name="connsiteY27" fmla="*/ 1190625 h 1247775"/>
              <a:gd name="connsiteX28" fmla="*/ 2238375 w 3048000"/>
              <a:gd name="connsiteY28" fmla="*/ 1247775 h 1247775"/>
              <a:gd name="connsiteX29" fmla="*/ 2419350 w 3048000"/>
              <a:gd name="connsiteY29" fmla="*/ 1181100 h 1247775"/>
              <a:gd name="connsiteX30" fmla="*/ 2533650 w 3048000"/>
              <a:gd name="connsiteY30" fmla="*/ 1081088 h 1247775"/>
              <a:gd name="connsiteX31" fmla="*/ 2633663 w 3048000"/>
              <a:gd name="connsiteY31" fmla="*/ 962025 h 1247775"/>
              <a:gd name="connsiteX32" fmla="*/ 2767013 w 3048000"/>
              <a:gd name="connsiteY32" fmla="*/ 895350 h 1247775"/>
              <a:gd name="connsiteX33" fmla="*/ 2971800 w 3048000"/>
              <a:gd name="connsiteY33" fmla="*/ 838200 h 1247775"/>
              <a:gd name="connsiteX34" fmla="*/ 3048000 w 3048000"/>
              <a:gd name="connsiteY34" fmla="*/ 738188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48000" h="1247775">
                <a:moveTo>
                  <a:pt x="3048000" y="738188"/>
                </a:moveTo>
                <a:lnTo>
                  <a:pt x="2990850" y="747713"/>
                </a:lnTo>
                <a:lnTo>
                  <a:pt x="2905125" y="776288"/>
                </a:lnTo>
                <a:lnTo>
                  <a:pt x="2809875" y="809625"/>
                </a:lnTo>
                <a:lnTo>
                  <a:pt x="2686050" y="842963"/>
                </a:lnTo>
                <a:lnTo>
                  <a:pt x="2586038" y="914400"/>
                </a:lnTo>
                <a:lnTo>
                  <a:pt x="2547938" y="947738"/>
                </a:lnTo>
                <a:lnTo>
                  <a:pt x="2495550" y="995363"/>
                </a:lnTo>
                <a:cubicBezTo>
                  <a:pt x="2486025" y="1006475"/>
                  <a:pt x="2477914" y="1018976"/>
                  <a:pt x="2466975" y="1028700"/>
                </a:cubicBezTo>
                <a:cubicBezTo>
                  <a:pt x="2463223" y="1032035"/>
                  <a:pt x="2452688" y="1033463"/>
                  <a:pt x="2452688" y="1033463"/>
                </a:cubicBezTo>
                <a:lnTo>
                  <a:pt x="2362200" y="1052513"/>
                </a:lnTo>
                <a:lnTo>
                  <a:pt x="2281238" y="1095375"/>
                </a:lnTo>
                <a:lnTo>
                  <a:pt x="2176463" y="1071563"/>
                </a:lnTo>
                <a:lnTo>
                  <a:pt x="1528763" y="809625"/>
                </a:lnTo>
                <a:lnTo>
                  <a:pt x="1381125" y="771525"/>
                </a:lnTo>
                <a:lnTo>
                  <a:pt x="1200150" y="704850"/>
                </a:lnTo>
                <a:lnTo>
                  <a:pt x="985838" y="528638"/>
                </a:lnTo>
                <a:lnTo>
                  <a:pt x="728663" y="295275"/>
                </a:lnTo>
                <a:lnTo>
                  <a:pt x="395288" y="85725"/>
                </a:lnTo>
                <a:lnTo>
                  <a:pt x="142875" y="19050"/>
                </a:lnTo>
                <a:lnTo>
                  <a:pt x="0" y="0"/>
                </a:lnTo>
                <a:lnTo>
                  <a:pt x="14288" y="66675"/>
                </a:lnTo>
                <a:lnTo>
                  <a:pt x="247650" y="209550"/>
                </a:lnTo>
                <a:lnTo>
                  <a:pt x="528638" y="304800"/>
                </a:lnTo>
                <a:lnTo>
                  <a:pt x="795338" y="500063"/>
                </a:lnTo>
                <a:lnTo>
                  <a:pt x="1190625" y="809625"/>
                </a:lnTo>
                <a:lnTo>
                  <a:pt x="1552575" y="995363"/>
                </a:lnTo>
                <a:lnTo>
                  <a:pt x="2043113" y="1190625"/>
                </a:lnTo>
                <a:lnTo>
                  <a:pt x="2238375" y="1247775"/>
                </a:lnTo>
                <a:lnTo>
                  <a:pt x="2419350" y="1181100"/>
                </a:lnTo>
                <a:lnTo>
                  <a:pt x="2533650" y="1081088"/>
                </a:lnTo>
                <a:lnTo>
                  <a:pt x="2633663" y="962025"/>
                </a:lnTo>
                <a:lnTo>
                  <a:pt x="2767013" y="895350"/>
                </a:lnTo>
                <a:lnTo>
                  <a:pt x="2971800" y="838200"/>
                </a:lnTo>
                <a:lnTo>
                  <a:pt x="3048000" y="7381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9" name="Freeform 208"/>
          <p:cNvSpPr/>
          <p:nvPr/>
        </p:nvSpPr>
        <p:spPr>
          <a:xfrm rot="7604823">
            <a:off x="6422750" y="5218428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0" name="Freeform 209"/>
          <p:cNvSpPr/>
          <p:nvPr/>
        </p:nvSpPr>
        <p:spPr>
          <a:xfrm rot="4333234">
            <a:off x="7860860" y="4229317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1" name="Freeform 210"/>
          <p:cNvSpPr/>
          <p:nvPr/>
        </p:nvSpPr>
        <p:spPr>
          <a:xfrm rot="7018143">
            <a:off x="7607398" y="4751086"/>
            <a:ext cx="500062" cy="314325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2" name="Freeform 211"/>
          <p:cNvSpPr/>
          <p:nvPr/>
        </p:nvSpPr>
        <p:spPr>
          <a:xfrm rot="4966705">
            <a:off x="7719077" y="4405485"/>
            <a:ext cx="331617" cy="214070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3" name="Freeform 212"/>
          <p:cNvSpPr/>
          <p:nvPr/>
        </p:nvSpPr>
        <p:spPr>
          <a:xfrm rot="4982232">
            <a:off x="7387385" y="4683682"/>
            <a:ext cx="331617" cy="214070"/>
          </a:xfrm>
          <a:custGeom>
            <a:avLst/>
            <a:gdLst>
              <a:gd name="connsiteX0" fmla="*/ 0 w 500062"/>
              <a:gd name="connsiteY0" fmla="*/ 0 h 314325"/>
              <a:gd name="connsiteX1" fmla="*/ 200025 w 500062"/>
              <a:gd name="connsiteY1" fmla="*/ 147637 h 314325"/>
              <a:gd name="connsiteX2" fmla="*/ 400050 w 500062"/>
              <a:gd name="connsiteY2" fmla="*/ 238125 h 314325"/>
              <a:gd name="connsiteX3" fmla="*/ 500062 w 500062"/>
              <a:gd name="connsiteY3" fmla="*/ 300037 h 314325"/>
              <a:gd name="connsiteX4" fmla="*/ 485775 w 500062"/>
              <a:gd name="connsiteY4" fmla="*/ 314325 h 314325"/>
              <a:gd name="connsiteX5" fmla="*/ 438150 w 500062"/>
              <a:gd name="connsiteY5" fmla="*/ 285750 h 314325"/>
              <a:gd name="connsiteX6" fmla="*/ 238125 w 500062"/>
              <a:gd name="connsiteY6" fmla="*/ 214312 h 314325"/>
              <a:gd name="connsiteX7" fmla="*/ 95250 w 500062"/>
              <a:gd name="connsiteY7" fmla="*/ 123825 h 314325"/>
              <a:gd name="connsiteX8" fmla="*/ 23812 w 500062"/>
              <a:gd name="connsiteY8" fmla="*/ 52387 h 314325"/>
              <a:gd name="connsiteX9" fmla="*/ 0 w 500062"/>
              <a:gd name="connsiteY9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62" h="314325">
                <a:moveTo>
                  <a:pt x="0" y="0"/>
                </a:moveTo>
                <a:lnTo>
                  <a:pt x="200025" y="147637"/>
                </a:lnTo>
                <a:lnTo>
                  <a:pt x="400050" y="238125"/>
                </a:lnTo>
                <a:lnTo>
                  <a:pt x="500062" y="300037"/>
                </a:lnTo>
                <a:lnTo>
                  <a:pt x="485775" y="314325"/>
                </a:lnTo>
                <a:lnTo>
                  <a:pt x="438150" y="285750"/>
                </a:lnTo>
                <a:lnTo>
                  <a:pt x="238125" y="214312"/>
                </a:lnTo>
                <a:lnTo>
                  <a:pt x="95250" y="123825"/>
                </a:lnTo>
                <a:lnTo>
                  <a:pt x="23812" y="52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4" name="Freeform 213"/>
          <p:cNvSpPr/>
          <p:nvPr/>
        </p:nvSpPr>
        <p:spPr>
          <a:xfrm>
            <a:off x="3641313" y="3619460"/>
            <a:ext cx="1995105" cy="1097795"/>
          </a:xfrm>
          <a:custGeom>
            <a:avLst/>
            <a:gdLst>
              <a:gd name="connsiteX0" fmla="*/ 1933575 w 1933575"/>
              <a:gd name="connsiteY0" fmla="*/ 0 h 1081088"/>
              <a:gd name="connsiteX1" fmla="*/ 1738313 w 1933575"/>
              <a:gd name="connsiteY1" fmla="*/ 128588 h 1081088"/>
              <a:gd name="connsiteX2" fmla="*/ 1671638 w 1933575"/>
              <a:gd name="connsiteY2" fmla="*/ 257175 h 1081088"/>
              <a:gd name="connsiteX3" fmla="*/ 1676400 w 1933575"/>
              <a:gd name="connsiteY3" fmla="*/ 561975 h 1081088"/>
              <a:gd name="connsiteX4" fmla="*/ 1490663 w 1933575"/>
              <a:gd name="connsiteY4" fmla="*/ 652463 h 1081088"/>
              <a:gd name="connsiteX5" fmla="*/ 1123950 w 1933575"/>
              <a:gd name="connsiteY5" fmla="*/ 681038 h 1081088"/>
              <a:gd name="connsiteX6" fmla="*/ 728663 w 1933575"/>
              <a:gd name="connsiteY6" fmla="*/ 823913 h 1081088"/>
              <a:gd name="connsiteX7" fmla="*/ 485775 w 1933575"/>
              <a:gd name="connsiteY7" fmla="*/ 1081088 h 1081088"/>
              <a:gd name="connsiteX8" fmla="*/ 0 w 1933575"/>
              <a:gd name="connsiteY8" fmla="*/ 923925 h 1081088"/>
              <a:gd name="connsiteX9" fmla="*/ 223838 w 1933575"/>
              <a:gd name="connsiteY9" fmla="*/ 900113 h 1081088"/>
              <a:gd name="connsiteX10" fmla="*/ 533400 w 1933575"/>
              <a:gd name="connsiteY10" fmla="*/ 804863 h 1081088"/>
              <a:gd name="connsiteX11" fmla="*/ 733425 w 1933575"/>
              <a:gd name="connsiteY11" fmla="*/ 661988 h 1081088"/>
              <a:gd name="connsiteX12" fmla="*/ 1014413 w 1933575"/>
              <a:gd name="connsiteY12" fmla="*/ 600075 h 1081088"/>
              <a:gd name="connsiteX13" fmla="*/ 1328738 w 1933575"/>
              <a:gd name="connsiteY13" fmla="*/ 604838 h 1081088"/>
              <a:gd name="connsiteX14" fmla="*/ 1619250 w 1933575"/>
              <a:gd name="connsiteY14" fmla="*/ 561975 h 1081088"/>
              <a:gd name="connsiteX15" fmla="*/ 1643063 w 1933575"/>
              <a:gd name="connsiteY15" fmla="*/ 471488 h 1081088"/>
              <a:gd name="connsiteX16" fmla="*/ 1628775 w 1933575"/>
              <a:gd name="connsiteY16" fmla="*/ 300038 h 1081088"/>
              <a:gd name="connsiteX17" fmla="*/ 1652588 w 1933575"/>
              <a:gd name="connsiteY17" fmla="*/ 161925 h 1081088"/>
              <a:gd name="connsiteX18" fmla="*/ 1933575 w 1933575"/>
              <a:gd name="connsiteY18" fmla="*/ 0 h 1081088"/>
              <a:gd name="connsiteX0" fmla="*/ 1933575 w 1933575"/>
              <a:gd name="connsiteY0" fmla="*/ 0 h 1081088"/>
              <a:gd name="connsiteX1" fmla="*/ 1738313 w 1933575"/>
              <a:gd name="connsiteY1" fmla="*/ 12858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485775 w 1933575"/>
              <a:gd name="connsiteY8" fmla="*/ 1081088 h 1081088"/>
              <a:gd name="connsiteX9" fmla="*/ 0 w 1933575"/>
              <a:gd name="connsiteY9" fmla="*/ 923925 h 1081088"/>
              <a:gd name="connsiteX10" fmla="*/ 223838 w 1933575"/>
              <a:gd name="connsiteY10" fmla="*/ 900113 h 1081088"/>
              <a:gd name="connsiteX11" fmla="*/ 533400 w 1933575"/>
              <a:gd name="connsiteY11" fmla="*/ 804863 h 1081088"/>
              <a:gd name="connsiteX12" fmla="*/ 733425 w 1933575"/>
              <a:gd name="connsiteY12" fmla="*/ 661988 h 1081088"/>
              <a:gd name="connsiteX13" fmla="*/ 1014413 w 1933575"/>
              <a:gd name="connsiteY13" fmla="*/ 600075 h 1081088"/>
              <a:gd name="connsiteX14" fmla="*/ 1328738 w 1933575"/>
              <a:gd name="connsiteY14" fmla="*/ 604838 h 1081088"/>
              <a:gd name="connsiteX15" fmla="*/ 1619250 w 1933575"/>
              <a:gd name="connsiteY15" fmla="*/ 561975 h 1081088"/>
              <a:gd name="connsiteX16" fmla="*/ 1643063 w 1933575"/>
              <a:gd name="connsiteY16" fmla="*/ 471488 h 1081088"/>
              <a:gd name="connsiteX17" fmla="*/ 1628775 w 1933575"/>
              <a:gd name="connsiteY17" fmla="*/ 300038 h 1081088"/>
              <a:gd name="connsiteX18" fmla="*/ 1652588 w 1933575"/>
              <a:gd name="connsiteY18" fmla="*/ 161925 h 1081088"/>
              <a:gd name="connsiteX19" fmla="*/ 1933575 w 1933575"/>
              <a:gd name="connsiteY19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3575"/>
              <a:gd name="connsiteY0" fmla="*/ 0 h 1081088"/>
              <a:gd name="connsiteX1" fmla="*/ 1743076 w 1933575"/>
              <a:gd name="connsiteY1" fmla="*/ 147638 h 1081088"/>
              <a:gd name="connsiteX2" fmla="*/ 1671638 w 1933575"/>
              <a:gd name="connsiteY2" fmla="*/ 257175 h 1081088"/>
              <a:gd name="connsiteX3" fmla="*/ 1700213 w 1933575"/>
              <a:gd name="connsiteY3" fmla="*/ 423863 h 1081088"/>
              <a:gd name="connsiteX4" fmla="*/ 1676400 w 1933575"/>
              <a:gd name="connsiteY4" fmla="*/ 561975 h 1081088"/>
              <a:gd name="connsiteX5" fmla="*/ 1490663 w 1933575"/>
              <a:gd name="connsiteY5" fmla="*/ 652463 h 1081088"/>
              <a:gd name="connsiteX6" fmla="*/ 1123950 w 1933575"/>
              <a:gd name="connsiteY6" fmla="*/ 681038 h 1081088"/>
              <a:gd name="connsiteX7" fmla="*/ 728663 w 1933575"/>
              <a:gd name="connsiteY7" fmla="*/ 823913 h 1081088"/>
              <a:gd name="connsiteX8" fmla="*/ 623888 w 1933575"/>
              <a:gd name="connsiteY8" fmla="*/ 928688 h 1081088"/>
              <a:gd name="connsiteX9" fmla="*/ 485775 w 1933575"/>
              <a:gd name="connsiteY9" fmla="*/ 1081088 h 1081088"/>
              <a:gd name="connsiteX10" fmla="*/ 0 w 1933575"/>
              <a:gd name="connsiteY10" fmla="*/ 923925 h 1081088"/>
              <a:gd name="connsiteX11" fmla="*/ 223838 w 1933575"/>
              <a:gd name="connsiteY11" fmla="*/ 900113 h 1081088"/>
              <a:gd name="connsiteX12" fmla="*/ 533400 w 1933575"/>
              <a:gd name="connsiteY12" fmla="*/ 804863 h 1081088"/>
              <a:gd name="connsiteX13" fmla="*/ 733425 w 1933575"/>
              <a:gd name="connsiteY13" fmla="*/ 661988 h 1081088"/>
              <a:gd name="connsiteX14" fmla="*/ 1014413 w 1933575"/>
              <a:gd name="connsiteY14" fmla="*/ 600075 h 1081088"/>
              <a:gd name="connsiteX15" fmla="*/ 1328738 w 1933575"/>
              <a:gd name="connsiteY15" fmla="*/ 604838 h 1081088"/>
              <a:gd name="connsiteX16" fmla="*/ 1619250 w 1933575"/>
              <a:gd name="connsiteY16" fmla="*/ 561975 h 1081088"/>
              <a:gd name="connsiteX17" fmla="*/ 1643063 w 1933575"/>
              <a:gd name="connsiteY17" fmla="*/ 471488 h 1081088"/>
              <a:gd name="connsiteX18" fmla="*/ 1628775 w 1933575"/>
              <a:gd name="connsiteY18" fmla="*/ 300038 h 1081088"/>
              <a:gd name="connsiteX19" fmla="*/ 1652588 w 1933575"/>
              <a:gd name="connsiteY19" fmla="*/ 161925 h 1081088"/>
              <a:gd name="connsiteX20" fmla="*/ 1933575 w 1933575"/>
              <a:gd name="connsiteY20" fmla="*/ 0 h 1081088"/>
              <a:gd name="connsiteX0" fmla="*/ 1933575 w 1934562"/>
              <a:gd name="connsiteY0" fmla="*/ 39 h 1081127"/>
              <a:gd name="connsiteX1" fmla="*/ 1743076 w 1934562"/>
              <a:gd name="connsiteY1" fmla="*/ 147677 h 1081127"/>
              <a:gd name="connsiteX2" fmla="*/ 1671638 w 1934562"/>
              <a:gd name="connsiteY2" fmla="*/ 257214 h 1081127"/>
              <a:gd name="connsiteX3" fmla="*/ 1700213 w 1934562"/>
              <a:gd name="connsiteY3" fmla="*/ 423902 h 1081127"/>
              <a:gd name="connsiteX4" fmla="*/ 1676400 w 1934562"/>
              <a:gd name="connsiteY4" fmla="*/ 562014 h 1081127"/>
              <a:gd name="connsiteX5" fmla="*/ 1490663 w 1934562"/>
              <a:gd name="connsiteY5" fmla="*/ 652502 h 1081127"/>
              <a:gd name="connsiteX6" fmla="*/ 1123950 w 1934562"/>
              <a:gd name="connsiteY6" fmla="*/ 681077 h 1081127"/>
              <a:gd name="connsiteX7" fmla="*/ 728663 w 1934562"/>
              <a:gd name="connsiteY7" fmla="*/ 823952 h 1081127"/>
              <a:gd name="connsiteX8" fmla="*/ 623888 w 1934562"/>
              <a:gd name="connsiteY8" fmla="*/ 928727 h 1081127"/>
              <a:gd name="connsiteX9" fmla="*/ 485775 w 1934562"/>
              <a:gd name="connsiteY9" fmla="*/ 1081127 h 1081127"/>
              <a:gd name="connsiteX10" fmla="*/ 0 w 1934562"/>
              <a:gd name="connsiteY10" fmla="*/ 923964 h 1081127"/>
              <a:gd name="connsiteX11" fmla="*/ 223838 w 1934562"/>
              <a:gd name="connsiteY11" fmla="*/ 900152 h 1081127"/>
              <a:gd name="connsiteX12" fmla="*/ 533400 w 1934562"/>
              <a:gd name="connsiteY12" fmla="*/ 804902 h 1081127"/>
              <a:gd name="connsiteX13" fmla="*/ 733425 w 1934562"/>
              <a:gd name="connsiteY13" fmla="*/ 662027 h 1081127"/>
              <a:gd name="connsiteX14" fmla="*/ 1014413 w 1934562"/>
              <a:gd name="connsiteY14" fmla="*/ 600114 h 1081127"/>
              <a:gd name="connsiteX15" fmla="*/ 1328738 w 1934562"/>
              <a:gd name="connsiteY15" fmla="*/ 604877 h 1081127"/>
              <a:gd name="connsiteX16" fmla="*/ 1619250 w 1934562"/>
              <a:gd name="connsiteY16" fmla="*/ 562014 h 1081127"/>
              <a:gd name="connsiteX17" fmla="*/ 1643063 w 1934562"/>
              <a:gd name="connsiteY17" fmla="*/ 471527 h 1081127"/>
              <a:gd name="connsiteX18" fmla="*/ 1628775 w 1934562"/>
              <a:gd name="connsiteY18" fmla="*/ 300077 h 1081127"/>
              <a:gd name="connsiteX19" fmla="*/ 1652588 w 1934562"/>
              <a:gd name="connsiteY19" fmla="*/ 161964 h 1081127"/>
              <a:gd name="connsiteX20" fmla="*/ 1933575 w 1934562"/>
              <a:gd name="connsiteY20" fmla="*/ 39 h 1081127"/>
              <a:gd name="connsiteX0" fmla="*/ 1933575 w 1934562"/>
              <a:gd name="connsiteY0" fmla="*/ 39 h 1081127"/>
              <a:gd name="connsiteX1" fmla="*/ 1743076 w 1934562"/>
              <a:gd name="connsiteY1" fmla="*/ 147677 h 1081127"/>
              <a:gd name="connsiteX2" fmla="*/ 1671638 w 1934562"/>
              <a:gd name="connsiteY2" fmla="*/ 257214 h 1081127"/>
              <a:gd name="connsiteX3" fmla="*/ 1700213 w 1934562"/>
              <a:gd name="connsiteY3" fmla="*/ 423902 h 1081127"/>
              <a:gd name="connsiteX4" fmla="*/ 1676400 w 1934562"/>
              <a:gd name="connsiteY4" fmla="*/ 562014 h 1081127"/>
              <a:gd name="connsiteX5" fmla="*/ 1490663 w 1934562"/>
              <a:gd name="connsiteY5" fmla="*/ 652502 h 1081127"/>
              <a:gd name="connsiteX6" fmla="*/ 1123950 w 1934562"/>
              <a:gd name="connsiteY6" fmla="*/ 681077 h 1081127"/>
              <a:gd name="connsiteX7" fmla="*/ 728663 w 1934562"/>
              <a:gd name="connsiteY7" fmla="*/ 823952 h 1081127"/>
              <a:gd name="connsiteX8" fmla="*/ 623888 w 1934562"/>
              <a:gd name="connsiteY8" fmla="*/ 928727 h 1081127"/>
              <a:gd name="connsiteX9" fmla="*/ 485775 w 1934562"/>
              <a:gd name="connsiteY9" fmla="*/ 1081127 h 1081127"/>
              <a:gd name="connsiteX10" fmla="*/ 0 w 1934562"/>
              <a:gd name="connsiteY10" fmla="*/ 923964 h 1081127"/>
              <a:gd name="connsiteX11" fmla="*/ 223838 w 1934562"/>
              <a:gd name="connsiteY11" fmla="*/ 900152 h 1081127"/>
              <a:gd name="connsiteX12" fmla="*/ 533400 w 1934562"/>
              <a:gd name="connsiteY12" fmla="*/ 804902 h 1081127"/>
              <a:gd name="connsiteX13" fmla="*/ 733425 w 1934562"/>
              <a:gd name="connsiteY13" fmla="*/ 662027 h 1081127"/>
              <a:gd name="connsiteX14" fmla="*/ 1014413 w 1934562"/>
              <a:gd name="connsiteY14" fmla="*/ 600114 h 1081127"/>
              <a:gd name="connsiteX15" fmla="*/ 1328738 w 1934562"/>
              <a:gd name="connsiteY15" fmla="*/ 604877 h 1081127"/>
              <a:gd name="connsiteX16" fmla="*/ 1619250 w 1934562"/>
              <a:gd name="connsiteY16" fmla="*/ 562014 h 1081127"/>
              <a:gd name="connsiteX17" fmla="*/ 1643063 w 1934562"/>
              <a:gd name="connsiteY17" fmla="*/ 471527 h 1081127"/>
              <a:gd name="connsiteX18" fmla="*/ 1628775 w 1934562"/>
              <a:gd name="connsiteY18" fmla="*/ 300077 h 1081127"/>
              <a:gd name="connsiteX19" fmla="*/ 1652588 w 1934562"/>
              <a:gd name="connsiteY19" fmla="*/ 161964 h 1081127"/>
              <a:gd name="connsiteX20" fmla="*/ 1933575 w 1934562"/>
              <a:gd name="connsiteY20" fmla="*/ 39 h 1081127"/>
              <a:gd name="connsiteX0" fmla="*/ 1933575 w 1934562"/>
              <a:gd name="connsiteY0" fmla="*/ 39 h 1081131"/>
              <a:gd name="connsiteX1" fmla="*/ 1743076 w 1934562"/>
              <a:gd name="connsiteY1" fmla="*/ 147677 h 1081131"/>
              <a:gd name="connsiteX2" fmla="*/ 1671638 w 1934562"/>
              <a:gd name="connsiteY2" fmla="*/ 257214 h 1081131"/>
              <a:gd name="connsiteX3" fmla="*/ 1700213 w 1934562"/>
              <a:gd name="connsiteY3" fmla="*/ 423902 h 1081131"/>
              <a:gd name="connsiteX4" fmla="*/ 1676400 w 1934562"/>
              <a:gd name="connsiteY4" fmla="*/ 562014 h 1081131"/>
              <a:gd name="connsiteX5" fmla="*/ 1490663 w 1934562"/>
              <a:gd name="connsiteY5" fmla="*/ 652502 h 1081131"/>
              <a:gd name="connsiteX6" fmla="*/ 1123950 w 1934562"/>
              <a:gd name="connsiteY6" fmla="*/ 681077 h 1081131"/>
              <a:gd name="connsiteX7" fmla="*/ 728663 w 1934562"/>
              <a:gd name="connsiteY7" fmla="*/ 823952 h 1081131"/>
              <a:gd name="connsiteX8" fmla="*/ 623888 w 1934562"/>
              <a:gd name="connsiteY8" fmla="*/ 928727 h 1081131"/>
              <a:gd name="connsiteX9" fmla="*/ 485775 w 1934562"/>
              <a:gd name="connsiteY9" fmla="*/ 1081127 h 1081131"/>
              <a:gd name="connsiteX10" fmla="*/ 0 w 1934562"/>
              <a:gd name="connsiteY10" fmla="*/ 923964 h 1081131"/>
              <a:gd name="connsiteX11" fmla="*/ 223838 w 1934562"/>
              <a:gd name="connsiteY11" fmla="*/ 900152 h 1081131"/>
              <a:gd name="connsiteX12" fmla="*/ 533400 w 1934562"/>
              <a:gd name="connsiteY12" fmla="*/ 804902 h 1081131"/>
              <a:gd name="connsiteX13" fmla="*/ 733425 w 1934562"/>
              <a:gd name="connsiteY13" fmla="*/ 662027 h 1081131"/>
              <a:gd name="connsiteX14" fmla="*/ 1014413 w 1934562"/>
              <a:gd name="connsiteY14" fmla="*/ 600114 h 1081131"/>
              <a:gd name="connsiteX15" fmla="*/ 1328738 w 1934562"/>
              <a:gd name="connsiteY15" fmla="*/ 604877 h 1081131"/>
              <a:gd name="connsiteX16" fmla="*/ 1619250 w 1934562"/>
              <a:gd name="connsiteY16" fmla="*/ 562014 h 1081131"/>
              <a:gd name="connsiteX17" fmla="*/ 1643063 w 1934562"/>
              <a:gd name="connsiteY17" fmla="*/ 471527 h 1081131"/>
              <a:gd name="connsiteX18" fmla="*/ 1628775 w 1934562"/>
              <a:gd name="connsiteY18" fmla="*/ 300077 h 1081131"/>
              <a:gd name="connsiteX19" fmla="*/ 1652588 w 1934562"/>
              <a:gd name="connsiteY19" fmla="*/ 161964 h 1081131"/>
              <a:gd name="connsiteX20" fmla="*/ 1933575 w 1934562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0760 w 1941324"/>
              <a:gd name="connsiteY4" fmla="*/ 477588 h 1081131"/>
              <a:gd name="connsiteX5" fmla="*/ 1683162 w 1941324"/>
              <a:gd name="connsiteY5" fmla="*/ 562014 h 1081131"/>
              <a:gd name="connsiteX6" fmla="*/ 1497425 w 1941324"/>
              <a:gd name="connsiteY6" fmla="*/ 652502 h 1081131"/>
              <a:gd name="connsiteX7" fmla="*/ 1130712 w 1941324"/>
              <a:gd name="connsiteY7" fmla="*/ 681077 h 1081131"/>
              <a:gd name="connsiteX8" fmla="*/ 735425 w 1941324"/>
              <a:gd name="connsiteY8" fmla="*/ 823952 h 1081131"/>
              <a:gd name="connsiteX9" fmla="*/ 630650 w 1941324"/>
              <a:gd name="connsiteY9" fmla="*/ 928727 h 1081131"/>
              <a:gd name="connsiteX10" fmla="*/ 492537 w 1941324"/>
              <a:gd name="connsiteY10" fmla="*/ 1081127 h 1081131"/>
              <a:gd name="connsiteX11" fmla="*/ 6762 w 1941324"/>
              <a:gd name="connsiteY11" fmla="*/ 923964 h 1081131"/>
              <a:gd name="connsiteX12" fmla="*/ 230600 w 1941324"/>
              <a:gd name="connsiteY12" fmla="*/ 900152 h 1081131"/>
              <a:gd name="connsiteX13" fmla="*/ 540162 w 1941324"/>
              <a:gd name="connsiteY13" fmla="*/ 804902 h 1081131"/>
              <a:gd name="connsiteX14" fmla="*/ 740187 w 1941324"/>
              <a:gd name="connsiteY14" fmla="*/ 662027 h 1081131"/>
              <a:gd name="connsiteX15" fmla="*/ 1021175 w 1941324"/>
              <a:gd name="connsiteY15" fmla="*/ 600114 h 1081131"/>
              <a:gd name="connsiteX16" fmla="*/ 1335500 w 1941324"/>
              <a:gd name="connsiteY16" fmla="*/ 604877 h 1081131"/>
              <a:gd name="connsiteX17" fmla="*/ 1626012 w 1941324"/>
              <a:gd name="connsiteY17" fmla="*/ 562014 h 1081131"/>
              <a:gd name="connsiteX18" fmla="*/ 1649825 w 1941324"/>
              <a:gd name="connsiteY18" fmla="*/ 471527 h 1081131"/>
              <a:gd name="connsiteX19" fmla="*/ 1635537 w 1941324"/>
              <a:gd name="connsiteY19" fmla="*/ 300077 h 1081131"/>
              <a:gd name="connsiteX20" fmla="*/ 1659350 w 1941324"/>
              <a:gd name="connsiteY20" fmla="*/ 161964 h 1081131"/>
              <a:gd name="connsiteX21" fmla="*/ 1940337 w 1941324"/>
              <a:gd name="connsiteY21" fmla="*/ 39 h 1081131"/>
              <a:gd name="connsiteX0" fmla="*/ 1940337 w 2226771"/>
              <a:gd name="connsiteY0" fmla="*/ 39 h 1081131"/>
              <a:gd name="connsiteX1" fmla="*/ 1749838 w 2226771"/>
              <a:gd name="connsiteY1" fmla="*/ 147677 h 1081131"/>
              <a:gd name="connsiteX2" fmla="*/ 1678400 w 2226771"/>
              <a:gd name="connsiteY2" fmla="*/ 257214 h 1081131"/>
              <a:gd name="connsiteX3" fmla="*/ 1706975 w 2226771"/>
              <a:gd name="connsiteY3" fmla="*/ 423902 h 1081131"/>
              <a:gd name="connsiteX4" fmla="*/ 2226744 w 2226771"/>
              <a:gd name="connsiteY4" fmla="*/ 518521 h 1081131"/>
              <a:gd name="connsiteX5" fmla="*/ 1683162 w 2226771"/>
              <a:gd name="connsiteY5" fmla="*/ 562014 h 1081131"/>
              <a:gd name="connsiteX6" fmla="*/ 1497425 w 2226771"/>
              <a:gd name="connsiteY6" fmla="*/ 652502 h 1081131"/>
              <a:gd name="connsiteX7" fmla="*/ 1130712 w 2226771"/>
              <a:gd name="connsiteY7" fmla="*/ 681077 h 1081131"/>
              <a:gd name="connsiteX8" fmla="*/ 735425 w 2226771"/>
              <a:gd name="connsiteY8" fmla="*/ 823952 h 1081131"/>
              <a:gd name="connsiteX9" fmla="*/ 630650 w 2226771"/>
              <a:gd name="connsiteY9" fmla="*/ 928727 h 1081131"/>
              <a:gd name="connsiteX10" fmla="*/ 492537 w 2226771"/>
              <a:gd name="connsiteY10" fmla="*/ 1081127 h 1081131"/>
              <a:gd name="connsiteX11" fmla="*/ 6762 w 2226771"/>
              <a:gd name="connsiteY11" fmla="*/ 923964 h 1081131"/>
              <a:gd name="connsiteX12" fmla="*/ 230600 w 2226771"/>
              <a:gd name="connsiteY12" fmla="*/ 900152 h 1081131"/>
              <a:gd name="connsiteX13" fmla="*/ 540162 w 2226771"/>
              <a:gd name="connsiteY13" fmla="*/ 804902 h 1081131"/>
              <a:gd name="connsiteX14" fmla="*/ 740187 w 2226771"/>
              <a:gd name="connsiteY14" fmla="*/ 662027 h 1081131"/>
              <a:gd name="connsiteX15" fmla="*/ 1021175 w 2226771"/>
              <a:gd name="connsiteY15" fmla="*/ 600114 h 1081131"/>
              <a:gd name="connsiteX16" fmla="*/ 1335500 w 2226771"/>
              <a:gd name="connsiteY16" fmla="*/ 604877 h 1081131"/>
              <a:gd name="connsiteX17" fmla="*/ 1626012 w 2226771"/>
              <a:gd name="connsiteY17" fmla="*/ 562014 h 1081131"/>
              <a:gd name="connsiteX18" fmla="*/ 1649825 w 2226771"/>
              <a:gd name="connsiteY18" fmla="*/ 471527 h 1081131"/>
              <a:gd name="connsiteX19" fmla="*/ 1635537 w 2226771"/>
              <a:gd name="connsiteY19" fmla="*/ 300077 h 1081131"/>
              <a:gd name="connsiteX20" fmla="*/ 1659350 w 2226771"/>
              <a:gd name="connsiteY20" fmla="*/ 161964 h 1081131"/>
              <a:gd name="connsiteX21" fmla="*/ 1940337 w 2226771"/>
              <a:gd name="connsiteY21" fmla="*/ 39 h 1081131"/>
              <a:gd name="connsiteX0" fmla="*/ 1940337 w 1941324"/>
              <a:gd name="connsiteY0" fmla="*/ 39 h 1081131"/>
              <a:gd name="connsiteX1" fmla="*/ 1749838 w 1941324"/>
              <a:gd name="connsiteY1" fmla="*/ 147677 h 1081131"/>
              <a:gd name="connsiteX2" fmla="*/ 1678400 w 1941324"/>
              <a:gd name="connsiteY2" fmla="*/ 257214 h 1081131"/>
              <a:gd name="connsiteX3" fmla="*/ 1706975 w 1941324"/>
              <a:gd name="connsiteY3" fmla="*/ 423902 h 1081131"/>
              <a:gd name="connsiteX4" fmla="*/ 1683162 w 1941324"/>
              <a:gd name="connsiteY4" fmla="*/ 562014 h 1081131"/>
              <a:gd name="connsiteX5" fmla="*/ 1497425 w 1941324"/>
              <a:gd name="connsiteY5" fmla="*/ 652502 h 1081131"/>
              <a:gd name="connsiteX6" fmla="*/ 1130712 w 1941324"/>
              <a:gd name="connsiteY6" fmla="*/ 681077 h 1081131"/>
              <a:gd name="connsiteX7" fmla="*/ 735425 w 1941324"/>
              <a:gd name="connsiteY7" fmla="*/ 823952 h 1081131"/>
              <a:gd name="connsiteX8" fmla="*/ 630650 w 1941324"/>
              <a:gd name="connsiteY8" fmla="*/ 928727 h 1081131"/>
              <a:gd name="connsiteX9" fmla="*/ 492537 w 1941324"/>
              <a:gd name="connsiteY9" fmla="*/ 1081127 h 1081131"/>
              <a:gd name="connsiteX10" fmla="*/ 6762 w 1941324"/>
              <a:gd name="connsiteY10" fmla="*/ 923964 h 1081131"/>
              <a:gd name="connsiteX11" fmla="*/ 230600 w 1941324"/>
              <a:gd name="connsiteY11" fmla="*/ 900152 h 1081131"/>
              <a:gd name="connsiteX12" fmla="*/ 540162 w 1941324"/>
              <a:gd name="connsiteY12" fmla="*/ 804902 h 1081131"/>
              <a:gd name="connsiteX13" fmla="*/ 740187 w 1941324"/>
              <a:gd name="connsiteY13" fmla="*/ 662027 h 1081131"/>
              <a:gd name="connsiteX14" fmla="*/ 1021175 w 1941324"/>
              <a:gd name="connsiteY14" fmla="*/ 600114 h 1081131"/>
              <a:gd name="connsiteX15" fmla="*/ 1335500 w 1941324"/>
              <a:gd name="connsiteY15" fmla="*/ 604877 h 1081131"/>
              <a:gd name="connsiteX16" fmla="*/ 1626012 w 1941324"/>
              <a:gd name="connsiteY16" fmla="*/ 562014 h 1081131"/>
              <a:gd name="connsiteX17" fmla="*/ 1649825 w 1941324"/>
              <a:gd name="connsiteY17" fmla="*/ 471527 h 1081131"/>
              <a:gd name="connsiteX18" fmla="*/ 1635537 w 1941324"/>
              <a:gd name="connsiteY18" fmla="*/ 300077 h 1081131"/>
              <a:gd name="connsiteX19" fmla="*/ 1659350 w 1941324"/>
              <a:gd name="connsiteY19" fmla="*/ 161964 h 1081131"/>
              <a:gd name="connsiteX20" fmla="*/ 1940337 w 1941324"/>
              <a:gd name="connsiteY20" fmla="*/ 39 h 10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1324" h="1081131">
                <a:moveTo>
                  <a:pt x="1940337" y="39"/>
                </a:moveTo>
                <a:cubicBezTo>
                  <a:pt x="1955418" y="-2342"/>
                  <a:pt x="1793494" y="104814"/>
                  <a:pt x="1749838" y="147677"/>
                </a:cubicBezTo>
                <a:cubicBezTo>
                  <a:pt x="1706182" y="190540"/>
                  <a:pt x="1685544" y="211177"/>
                  <a:pt x="1678400" y="257214"/>
                </a:cubicBezTo>
                <a:cubicBezTo>
                  <a:pt x="1668081" y="300870"/>
                  <a:pt x="1706181" y="373102"/>
                  <a:pt x="1706975" y="423902"/>
                </a:cubicBezTo>
                <a:cubicBezTo>
                  <a:pt x="1707769" y="474702"/>
                  <a:pt x="1718087" y="523914"/>
                  <a:pt x="1683162" y="562014"/>
                </a:cubicBezTo>
                <a:cubicBezTo>
                  <a:pt x="1648237" y="600114"/>
                  <a:pt x="1589500" y="632658"/>
                  <a:pt x="1497425" y="652502"/>
                </a:cubicBezTo>
                <a:cubicBezTo>
                  <a:pt x="1405350" y="672346"/>
                  <a:pt x="1257712" y="652502"/>
                  <a:pt x="1130712" y="681077"/>
                </a:cubicBezTo>
                <a:cubicBezTo>
                  <a:pt x="1003712" y="709652"/>
                  <a:pt x="818769" y="782677"/>
                  <a:pt x="735425" y="823952"/>
                </a:cubicBezTo>
                <a:cubicBezTo>
                  <a:pt x="652081" y="865227"/>
                  <a:pt x="671131" y="885865"/>
                  <a:pt x="630650" y="928727"/>
                </a:cubicBezTo>
                <a:cubicBezTo>
                  <a:pt x="590169" y="971589"/>
                  <a:pt x="596518" y="1081921"/>
                  <a:pt x="492537" y="1081127"/>
                </a:cubicBezTo>
                <a:lnTo>
                  <a:pt x="6762" y="923964"/>
                </a:lnTo>
                <a:cubicBezTo>
                  <a:pt x="-36894" y="893802"/>
                  <a:pt x="141700" y="919996"/>
                  <a:pt x="230600" y="900152"/>
                </a:cubicBezTo>
                <a:cubicBezTo>
                  <a:pt x="319500" y="880308"/>
                  <a:pt x="455231" y="844590"/>
                  <a:pt x="540162" y="804902"/>
                </a:cubicBezTo>
                <a:lnTo>
                  <a:pt x="740187" y="662027"/>
                </a:lnTo>
                <a:cubicBezTo>
                  <a:pt x="820356" y="627896"/>
                  <a:pt x="921956" y="609639"/>
                  <a:pt x="1021175" y="600114"/>
                </a:cubicBezTo>
                <a:cubicBezTo>
                  <a:pt x="1120394" y="590589"/>
                  <a:pt x="1234694" y="611227"/>
                  <a:pt x="1335500" y="604877"/>
                </a:cubicBezTo>
                <a:cubicBezTo>
                  <a:pt x="1436306" y="598527"/>
                  <a:pt x="1573625" y="584239"/>
                  <a:pt x="1626012" y="562014"/>
                </a:cubicBezTo>
                <a:cubicBezTo>
                  <a:pt x="1678399" y="539789"/>
                  <a:pt x="1648238" y="515183"/>
                  <a:pt x="1649825" y="471527"/>
                </a:cubicBezTo>
                <a:cubicBezTo>
                  <a:pt x="1651412" y="427871"/>
                  <a:pt x="1633950" y="351671"/>
                  <a:pt x="1635537" y="300077"/>
                </a:cubicBezTo>
                <a:cubicBezTo>
                  <a:pt x="1637124" y="248483"/>
                  <a:pt x="1608550" y="211970"/>
                  <a:pt x="1659350" y="161964"/>
                </a:cubicBezTo>
                <a:cubicBezTo>
                  <a:pt x="1710150" y="111958"/>
                  <a:pt x="1925256" y="2420"/>
                  <a:pt x="1940337" y="39"/>
                </a:cubicBezTo>
                <a:close/>
              </a:path>
            </a:pathLst>
          </a:custGeom>
          <a:solidFill>
            <a:srgbClr val="99CC00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" name="Freeform 214"/>
          <p:cNvSpPr/>
          <p:nvPr/>
        </p:nvSpPr>
        <p:spPr>
          <a:xfrm>
            <a:off x="3109895" y="4381500"/>
            <a:ext cx="3124218" cy="1271588"/>
          </a:xfrm>
          <a:custGeom>
            <a:avLst/>
            <a:gdLst>
              <a:gd name="connsiteX0" fmla="*/ 18 w 3124218"/>
              <a:gd name="connsiteY0" fmla="*/ 147638 h 1271588"/>
              <a:gd name="connsiteX1" fmla="*/ 390543 w 3124218"/>
              <a:gd name="connsiteY1" fmla="*/ 357188 h 1271588"/>
              <a:gd name="connsiteX2" fmla="*/ 1057293 w 3124218"/>
              <a:gd name="connsiteY2" fmla="*/ 647700 h 1271588"/>
              <a:gd name="connsiteX3" fmla="*/ 1447818 w 3124218"/>
              <a:gd name="connsiteY3" fmla="*/ 752475 h 1271588"/>
              <a:gd name="connsiteX4" fmla="*/ 2047893 w 3124218"/>
              <a:gd name="connsiteY4" fmla="*/ 871538 h 1271588"/>
              <a:gd name="connsiteX5" fmla="*/ 2243155 w 3124218"/>
              <a:gd name="connsiteY5" fmla="*/ 1019175 h 1271588"/>
              <a:gd name="connsiteX6" fmla="*/ 2409843 w 3124218"/>
              <a:gd name="connsiteY6" fmla="*/ 1166813 h 1271588"/>
              <a:gd name="connsiteX7" fmla="*/ 2790843 w 3124218"/>
              <a:gd name="connsiteY7" fmla="*/ 1271588 h 1271588"/>
              <a:gd name="connsiteX8" fmla="*/ 2957530 w 3124218"/>
              <a:gd name="connsiteY8" fmla="*/ 1166813 h 1271588"/>
              <a:gd name="connsiteX9" fmla="*/ 3124218 w 3124218"/>
              <a:gd name="connsiteY9" fmla="*/ 1052513 h 1271588"/>
              <a:gd name="connsiteX10" fmla="*/ 2643205 w 3124218"/>
              <a:gd name="connsiteY10" fmla="*/ 971550 h 1271588"/>
              <a:gd name="connsiteX11" fmla="*/ 2362218 w 3124218"/>
              <a:gd name="connsiteY11" fmla="*/ 890588 h 1271588"/>
              <a:gd name="connsiteX12" fmla="*/ 2090755 w 3124218"/>
              <a:gd name="connsiteY12" fmla="*/ 795338 h 1271588"/>
              <a:gd name="connsiteX13" fmla="*/ 2009793 w 3124218"/>
              <a:gd name="connsiteY13" fmla="*/ 795338 h 1271588"/>
              <a:gd name="connsiteX14" fmla="*/ 1762143 w 3124218"/>
              <a:gd name="connsiteY14" fmla="*/ 719138 h 1271588"/>
              <a:gd name="connsiteX15" fmla="*/ 1581168 w 3124218"/>
              <a:gd name="connsiteY15" fmla="*/ 595313 h 1271588"/>
              <a:gd name="connsiteX16" fmla="*/ 1247793 w 3124218"/>
              <a:gd name="connsiteY16" fmla="*/ 400050 h 1271588"/>
              <a:gd name="connsiteX17" fmla="*/ 928705 w 3124218"/>
              <a:gd name="connsiteY17" fmla="*/ 290513 h 1271588"/>
              <a:gd name="connsiteX18" fmla="*/ 500080 w 3124218"/>
              <a:gd name="connsiteY18" fmla="*/ 147638 h 1271588"/>
              <a:gd name="connsiteX19" fmla="*/ 466743 w 3124218"/>
              <a:gd name="connsiteY19" fmla="*/ 109538 h 1271588"/>
              <a:gd name="connsiteX20" fmla="*/ 423880 w 3124218"/>
              <a:gd name="connsiteY20" fmla="*/ 19050 h 1271588"/>
              <a:gd name="connsiteX21" fmla="*/ 309580 w 3124218"/>
              <a:gd name="connsiteY21" fmla="*/ 0 h 1271588"/>
              <a:gd name="connsiteX22" fmla="*/ 257193 w 3124218"/>
              <a:gd name="connsiteY22" fmla="*/ 4763 h 1271588"/>
              <a:gd name="connsiteX23" fmla="*/ 219093 w 3124218"/>
              <a:gd name="connsiteY23" fmla="*/ 23813 h 1271588"/>
              <a:gd name="connsiteX24" fmla="*/ 200043 w 3124218"/>
              <a:gd name="connsiteY24" fmla="*/ 28575 h 1271588"/>
              <a:gd name="connsiteX25" fmla="*/ 171468 w 3124218"/>
              <a:gd name="connsiteY25" fmla="*/ 47625 h 1271588"/>
              <a:gd name="connsiteX26" fmla="*/ 128605 w 3124218"/>
              <a:gd name="connsiteY26" fmla="*/ 66675 h 1271588"/>
              <a:gd name="connsiteX27" fmla="*/ 114318 w 3124218"/>
              <a:gd name="connsiteY27" fmla="*/ 71438 h 1271588"/>
              <a:gd name="connsiteX28" fmla="*/ 76218 w 3124218"/>
              <a:gd name="connsiteY28" fmla="*/ 85725 h 1271588"/>
              <a:gd name="connsiteX29" fmla="*/ 57168 w 3124218"/>
              <a:gd name="connsiteY29" fmla="*/ 100013 h 1271588"/>
              <a:gd name="connsiteX30" fmla="*/ 33355 w 3124218"/>
              <a:gd name="connsiteY30" fmla="*/ 104775 h 1271588"/>
              <a:gd name="connsiteX31" fmla="*/ 14305 w 3124218"/>
              <a:gd name="connsiteY31" fmla="*/ 109538 h 1271588"/>
              <a:gd name="connsiteX32" fmla="*/ 9543 w 3124218"/>
              <a:gd name="connsiteY32" fmla="*/ 123825 h 1271588"/>
              <a:gd name="connsiteX33" fmla="*/ 18 w 3124218"/>
              <a:gd name="connsiteY33" fmla="*/ 147638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24218" h="1271588">
                <a:moveTo>
                  <a:pt x="18" y="147638"/>
                </a:moveTo>
                <a:lnTo>
                  <a:pt x="390543" y="357188"/>
                </a:lnTo>
                <a:lnTo>
                  <a:pt x="1057293" y="647700"/>
                </a:lnTo>
                <a:lnTo>
                  <a:pt x="1447818" y="752475"/>
                </a:lnTo>
                <a:lnTo>
                  <a:pt x="2047893" y="871538"/>
                </a:lnTo>
                <a:lnTo>
                  <a:pt x="2243155" y="1019175"/>
                </a:lnTo>
                <a:lnTo>
                  <a:pt x="2409843" y="1166813"/>
                </a:lnTo>
                <a:lnTo>
                  <a:pt x="2790843" y="1271588"/>
                </a:lnTo>
                <a:lnTo>
                  <a:pt x="2957530" y="1166813"/>
                </a:lnTo>
                <a:lnTo>
                  <a:pt x="3124218" y="1052513"/>
                </a:lnTo>
                <a:lnTo>
                  <a:pt x="2643205" y="971550"/>
                </a:lnTo>
                <a:lnTo>
                  <a:pt x="2362218" y="890588"/>
                </a:lnTo>
                <a:lnTo>
                  <a:pt x="2090755" y="795338"/>
                </a:lnTo>
                <a:lnTo>
                  <a:pt x="2009793" y="795338"/>
                </a:lnTo>
                <a:lnTo>
                  <a:pt x="1762143" y="719138"/>
                </a:lnTo>
                <a:lnTo>
                  <a:pt x="1581168" y="595313"/>
                </a:lnTo>
                <a:lnTo>
                  <a:pt x="1247793" y="400050"/>
                </a:lnTo>
                <a:lnTo>
                  <a:pt x="928705" y="290513"/>
                </a:lnTo>
                <a:lnTo>
                  <a:pt x="500080" y="147638"/>
                </a:lnTo>
                <a:lnTo>
                  <a:pt x="466743" y="109538"/>
                </a:lnTo>
                <a:lnTo>
                  <a:pt x="423880" y="19050"/>
                </a:lnTo>
                <a:lnTo>
                  <a:pt x="309580" y="0"/>
                </a:lnTo>
                <a:lnTo>
                  <a:pt x="257193" y="4763"/>
                </a:lnTo>
                <a:cubicBezTo>
                  <a:pt x="244493" y="11113"/>
                  <a:pt x="232200" y="18352"/>
                  <a:pt x="219093" y="23813"/>
                </a:cubicBezTo>
                <a:cubicBezTo>
                  <a:pt x="213051" y="26330"/>
                  <a:pt x="205726" y="25328"/>
                  <a:pt x="200043" y="28575"/>
                </a:cubicBezTo>
                <a:cubicBezTo>
                  <a:pt x="150099" y="57114"/>
                  <a:pt x="216074" y="32757"/>
                  <a:pt x="171468" y="47625"/>
                </a:cubicBezTo>
                <a:cubicBezTo>
                  <a:pt x="148825" y="62720"/>
                  <a:pt x="162612" y="55339"/>
                  <a:pt x="128605" y="66675"/>
                </a:cubicBezTo>
                <a:cubicBezTo>
                  <a:pt x="123843" y="68263"/>
                  <a:pt x="118495" y="68653"/>
                  <a:pt x="114318" y="71438"/>
                </a:cubicBezTo>
                <a:cubicBezTo>
                  <a:pt x="93295" y="85453"/>
                  <a:pt x="105643" y="79841"/>
                  <a:pt x="76218" y="85725"/>
                </a:cubicBezTo>
                <a:cubicBezTo>
                  <a:pt x="69868" y="90488"/>
                  <a:pt x="64421" y="96789"/>
                  <a:pt x="57168" y="100013"/>
                </a:cubicBezTo>
                <a:cubicBezTo>
                  <a:pt x="49771" y="103301"/>
                  <a:pt x="41257" y="103019"/>
                  <a:pt x="33355" y="104775"/>
                </a:cubicBezTo>
                <a:cubicBezTo>
                  <a:pt x="26965" y="106195"/>
                  <a:pt x="20655" y="107950"/>
                  <a:pt x="14305" y="109538"/>
                </a:cubicBezTo>
                <a:cubicBezTo>
                  <a:pt x="12718" y="114300"/>
                  <a:pt x="11788" y="119335"/>
                  <a:pt x="9543" y="123825"/>
                </a:cubicBezTo>
                <a:cubicBezTo>
                  <a:pt x="-862" y="144637"/>
                  <a:pt x="18" y="130946"/>
                  <a:pt x="18" y="147638"/>
                </a:cubicBezTo>
                <a:close/>
              </a:path>
            </a:pathLst>
          </a:cu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6" name="Arc 215"/>
          <p:cNvSpPr/>
          <p:nvPr/>
        </p:nvSpPr>
        <p:spPr>
          <a:xfrm rot="19740427">
            <a:off x="5339264" y="3426614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7" name="Arc 216"/>
          <p:cNvSpPr/>
          <p:nvPr/>
        </p:nvSpPr>
        <p:spPr>
          <a:xfrm rot="19740427">
            <a:off x="5360043" y="3356917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8" name="Arc 217"/>
          <p:cNvSpPr/>
          <p:nvPr/>
        </p:nvSpPr>
        <p:spPr>
          <a:xfrm rot="19740427">
            <a:off x="5436243" y="3280717"/>
            <a:ext cx="457200" cy="523875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9" name="Group 218"/>
          <p:cNvGrpSpPr/>
          <p:nvPr/>
        </p:nvGrpSpPr>
        <p:grpSpPr>
          <a:xfrm rot="13218299">
            <a:off x="5695775" y="3376340"/>
            <a:ext cx="554179" cy="669772"/>
            <a:chOff x="4196264" y="3204517"/>
            <a:chExt cx="554179" cy="669772"/>
          </a:xfrm>
        </p:grpSpPr>
        <p:sp>
          <p:nvSpPr>
            <p:cNvPr id="220" name="Arc 219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1" name="Arc 220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2" name="Arc 221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23" name="Group 222"/>
          <p:cNvGrpSpPr/>
          <p:nvPr/>
        </p:nvGrpSpPr>
        <p:grpSpPr>
          <a:xfrm rot="7750024">
            <a:off x="5927409" y="3528740"/>
            <a:ext cx="554179" cy="669772"/>
            <a:chOff x="4196264" y="3204517"/>
            <a:chExt cx="554179" cy="669772"/>
          </a:xfrm>
        </p:grpSpPr>
        <p:sp>
          <p:nvSpPr>
            <p:cNvPr id="224" name="Arc 223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5" name="Arc 224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6" name="Arc 225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27" name="Group 226"/>
          <p:cNvGrpSpPr/>
          <p:nvPr/>
        </p:nvGrpSpPr>
        <p:grpSpPr>
          <a:xfrm rot="2467380">
            <a:off x="5901477" y="3308427"/>
            <a:ext cx="554179" cy="669772"/>
            <a:chOff x="4196264" y="3204517"/>
            <a:chExt cx="554179" cy="669772"/>
          </a:xfrm>
        </p:grpSpPr>
        <p:sp>
          <p:nvSpPr>
            <p:cNvPr id="228" name="Arc 227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9" name="Arc 228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0" name="Arc 229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31" name="Group 230"/>
          <p:cNvGrpSpPr/>
          <p:nvPr/>
        </p:nvGrpSpPr>
        <p:grpSpPr>
          <a:xfrm rot="13218299">
            <a:off x="6475446" y="3909740"/>
            <a:ext cx="554179" cy="669772"/>
            <a:chOff x="4196264" y="3204517"/>
            <a:chExt cx="554179" cy="669772"/>
          </a:xfrm>
        </p:grpSpPr>
        <p:sp>
          <p:nvSpPr>
            <p:cNvPr id="232" name="Arc 231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3" name="Arc 232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4" name="Arc 233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35" name="Group 234"/>
          <p:cNvGrpSpPr/>
          <p:nvPr/>
        </p:nvGrpSpPr>
        <p:grpSpPr>
          <a:xfrm rot="2467380">
            <a:off x="6978933" y="3512126"/>
            <a:ext cx="554179" cy="669772"/>
            <a:chOff x="4196264" y="3204517"/>
            <a:chExt cx="554179" cy="669772"/>
          </a:xfrm>
        </p:grpSpPr>
        <p:sp>
          <p:nvSpPr>
            <p:cNvPr id="236" name="Arc 235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7" name="Arc 236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8" name="Arc 237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39" name="Group 238"/>
          <p:cNvGrpSpPr/>
          <p:nvPr/>
        </p:nvGrpSpPr>
        <p:grpSpPr>
          <a:xfrm rot="2467380">
            <a:off x="5986983" y="2704553"/>
            <a:ext cx="554179" cy="669772"/>
            <a:chOff x="4196264" y="3204517"/>
            <a:chExt cx="554179" cy="669772"/>
          </a:xfrm>
        </p:grpSpPr>
        <p:sp>
          <p:nvSpPr>
            <p:cNvPr id="240" name="Arc 239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1" name="Arc 240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2" name="Arc 241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3" name="Group 242"/>
          <p:cNvGrpSpPr/>
          <p:nvPr/>
        </p:nvGrpSpPr>
        <p:grpSpPr>
          <a:xfrm rot="13218299">
            <a:off x="4901454" y="3426482"/>
            <a:ext cx="554179" cy="669772"/>
            <a:chOff x="4196264" y="3204517"/>
            <a:chExt cx="554179" cy="669772"/>
          </a:xfrm>
        </p:grpSpPr>
        <p:sp>
          <p:nvSpPr>
            <p:cNvPr id="244" name="Arc 243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5" name="Arc 244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6" name="Arc 245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7" name="Group 246"/>
          <p:cNvGrpSpPr/>
          <p:nvPr/>
        </p:nvGrpSpPr>
        <p:grpSpPr>
          <a:xfrm rot="7750024">
            <a:off x="5034356" y="3963175"/>
            <a:ext cx="554179" cy="669772"/>
            <a:chOff x="4196264" y="3204517"/>
            <a:chExt cx="554179" cy="669772"/>
          </a:xfrm>
        </p:grpSpPr>
        <p:sp>
          <p:nvSpPr>
            <p:cNvPr id="248" name="Arc 247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9" name="Arc 248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0" name="Arc 249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51" name="Straight Arrow Connector 250"/>
          <p:cNvCxnSpPr/>
          <p:nvPr/>
        </p:nvCxnSpPr>
        <p:spPr>
          <a:xfrm flipH="1">
            <a:off x="7387287" y="5048250"/>
            <a:ext cx="523874" cy="296291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flipH="1">
            <a:off x="6668421" y="5484027"/>
            <a:ext cx="523874" cy="296291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Freeform 252"/>
          <p:cNvSpPr/>
          <p:nvPr/>
        </p:nvSpPr>
        <p:spPr>
          <a:xfrm>
            <a:off x="6802582" y="5268191"/>
            <a:ext cx="488373" cy="10740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4" name="Freeform 253"/>
          <p:cNvSpPr/>
          <p:nvPr/>
        </p:nvSpPr>
        <p:spPr>
          <a:xfrm rot="20702962">
            <a:off x="6316308" y="5501621"/>
            <a:ext cx="1003639" cy="64285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5" name="Straight Arrow Connector 254"/>
          <p:cNvCxnSpPr/>
          <p:nvPr/>
        </p:nvCxnSpPr>
        <p:spPr>
          <a:xfrm flipH="1">
            <a:off x="7949899" y="4761405"/>
            <a:ext cx="427339" cy="246448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8305801" y="396240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Freeform 256"/>
          <p:cNvSpPr/>
          <p:nvPr/>
        </p:nvSpPr>
        <p:spPr>
          <a:xfrm>
            <a:off x="7583359" y="4849524"/>
            <a:ext cx="488373" cy="10740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73" h="107400">
                <a:moveTo>
                  <a:pt x="488373" y="72736"/>
                </a:moveTo>
                <a:cubicBezTo>
                  <a:pt x="414770" y="94384"/>
                  <a:pt x="341168" y="116032"/>
                  <a:pt x="259773" y="103909"/>
                </a:cubicBezTo>
                <a:cubicBezTo>
                  <a:pt x="178378" y="91786"/>
                  <a:pt x="89189" y="45893"/>
                  <a:pt x="0" y="0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8" name="Straight Arrow Connector 257"/>
          <p:cNvCxnSpPr/>
          <p:nvPr/>
        </p:nvCxnSpPr>
        <p:spPr>
          <a:xfrm>
            <a:off x="8163568" y="4116995"/>
            <a:ext cx="0" cy="237933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>
            <a:off x="7806068" y="4305722"/>
            <a:ext cx="0" cy="237933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Group 259"/>
          <p:cNvGrpSpPr/>
          <p:nvPr/>
        </p:nvGrpSpPr>
        <p:grpSpPr>
          <a:xfrm rot="2467380">
            <a:off x="6761532" y="4183608"/>
            <a:ext cx="554179" cy="669772"/>
            <a:chOff x="4196264" y="3204517"/>
            <a:chExt cx="554179" cy="669772"/>
          </a:xfrm>
        </p:grpSpPr>
        <p:sp>
          <p:nvSpPr>
            <p:cNvPr id="261" name="Arc 260"/>
            <p:cNvSpPr/>
            <p:nvPr/>
          </p:nvSpPr>
          <p:spPr>
            <a:xfrm rot="19740427">
              <a:off x="4196264" y="33504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2" name="Arc 261"/>
            <p:cNvSpPr/>
            <p:nvPr/>
          </p:nvSpPr>
          <p:spPr>
            <a:xfrm rot="19740427">
              <a:off x="42170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3" name="Arc 262"/>
            <p:cNvSpPr/>
            <p:nvPr/>
          </p:nvSpPr>
          <p:spPr>
            <a:xfrm rot="19740427">
              <a:off x="4293243" y="32045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64" name="Freeform 263"/>
          <p:cNvSpPr/>
          <p:nvPr/>
        </p:nvSpPr>
        <p:spPr>
          <a:xfrm>
            <a:off x="3965863" y="4249883"/>
            <a:ext cx="904009" cy="363682"/>
          </a:xfrm>
          <a:custGeom>
            <a:avLst/>
            <a:gdLst>
              <a:gd name="connsiteX0" fmla="*/ 0 w 1631372"/>
              <a:gd name="connsiteY0" fmla="*/ 955964 h 955964"/>
              <a:gd name="connsiteX1" fmla="*/ 259772 w 1631372"/>
              <a:gd name="connsiteY1" fmla="*/ 852055 h 955964"/>
              <a:gd name="connsiteX2" fmla="*/ 446809 w 1631372"/>
              <a:gd name="connsiteY2" fmla="*/ 706582 h 955964"/>
              <a:gd name="connsiteX3" fmla="*/ 665018 w 1631372"/>
              <a:gd name="connsiteY3" fmla="*/ 644236 h 955964"/>
              <a:gd name="connsiteX4" fmla="*/ 904009 w 1631372"/>
              <a:gd name="connsiteY4" fmla="*/ 592282 h 955964"/>
              <a:gd name="connsiteX5" fmla="*/ 1278081 w 1631372"/>
              <a:gd name="connsiteY5" fmla="*/ 602673 h 955964"/>
              <a:gd name="connsiteX6" fmla="*/ 1392381 w 1631372"/>
              <a:gd name="connsiteY6" fmla="*/ 498764 h 955964"/>
              <a:gd name="connsiteX7" fmla="*/ 1371600 w 1631372"/>
              <a:gd name="connsiteY7" fmla="*/ 249382 h 955964"/>
              <a:gd name="connsiteX8" fmla="*/ 1423554 w 1631372"/>
              <a:gd name="connsiteY8" fmla="*/ 114300 h 955964"/>
              <a:gd name="connsiteX9" fmla="*/ 1631372 w 1631372"/>
              <a:gd name="connsiteY9" fmla="*/ 0 h 955964"/>
              <a:gd name="connsiteX0" fmla="*/ 0 w 1423554"/>
              <a:gd name="connsiteY0" fmla="*/ 841664 h 841664"/>
              <a:gd name="connsiteX1" fmla="*/ 259772 w 1423554"/>
              <a:gd name="connsiteY1" fmla="*/ 737755 h 841664"/>
              <a:gd name="connsiteX2" fmla="*/ 446809 w 1423554"/>
              <a:gd name="connsiteY2" fmla="*/ 592282 h 841664"/>
              <a:gd name="connsiteX3" fmla="*/ 665018 w 1423554"/>
              <a:gd name="connsiteY3" fmla="*/ 529936 h 841664"/>
              <a:gd name="connsiteX4" fmla="*/ 904009 w 1423554"/>
              <a:gd name="connsiteY4" fmla="*/ 477982 h 841664"/>
              <a:gd name="connsiteX5" fmla="*/ 1278081 w 1423554"/>
              <a:gd name="connsiteY5" fmla="*/ 488373 h 841664"/>
              <a:gd name="connsiteX6" fmla="*/ 1392381 w 1423554"/>
              <a:gd name="connsiteY6" fmla="*/ 384464 h 841664"/>
              <a:gd name="connsiteX7" fmla="*/ 1371600 w 1423554"/>
              <a:gd name="connsiteY7" fmla="*/ 135082 h 841664"/>
              <a:gd name="connsiteX8" fmla="*/ 1423554 w 1423554"/>
              <a:gd name="connsiteY8" fmla="*/ 0 h 841664"/>
              <a:gd name="connsiteX0" fmla="*/ 0 w 1395898"/>
              <a:gd name="connsiteY0" fmla="*/ 706582 h 706582"/>
              <a:gd name="connsiteX1" fmla="*/ 259772 w 1395898"/>
              <a:gd name="connsiteY1" fmla="*/ 602673 h 706582"/>
              <a:gd name="connsiteX2" fmla="*/ 446809 w 1395898"/>
              <a:gd name="connsiteY2" fmla="*/ 457200 h 706582"/>
              <a:gd name="connsiteX3" fmla="*/ 665018 w 1395898"/>
              <a:gd name="connsiteY3" fmla="*/ 394854 h 706582"/>
              <a:gd name="connsiteX4" fmla="*/ 904009 w 1395898"/>
              <a:gd name="connsiteY4" fmla="*/ 342900 h 706582"/>
              <a:gd name="connsiteX5" fmla="*/ 1278081 w 1395898"/>
              <a:gd name="connsiteY5" fmla="*/ 353291 h 706582"/>
              <a:gd name="connsiteX6" fmla="*/ 1392381 w 1395898"/>
              <a:gd name="connsiteY6" fmla="*/ 249382 h 706582"/>
              <a:gd name="connsiteX7" fmla="*/ 1371600 w 1395898"/>
              <a:gd name="connsiteY7" fmla="*/ 0 h 706582"/>
              <a:gd name="connsiteX0" fmla="*/ 0 w 1392381"/>
              <a:gd name="connsiteY0" fmla="*/ 457200 h 457200"/>
              <a:gd name="connsiteX1" fmla="*/ 259772 w 1392381"/>
              <a:gd name="connsiteY1" fmla="*/ 353291 h 457200"/>
              <a:gd name="connsiteX2" fmla="*/ 446809 w 1392381"/>
              <a:gd name="connsiteY2" fmla="*/ 207818 h 457200"/>
              <a:gd name="connsiteX3" fmla="*/ 665018 w 1392381"/>
              <a:gd name="connsiteY3" fmla="*/ 145472 h 457200"/>
              <a:gd name="connsiteX4" fmla="*/ 904009 w 1392381"/>
              <a:gd name="connsiteY4" fmla="*/ 93518 h 457200"/>
              <a:gd name="connsiteX5" fmla="*/ 1278081 w 1392381"/>
              <a:gd name="connsiteY5" fmla="*/ 103909 h 457200"/>
              <a:gd name="connsiteX6" fmla="*/ 1392381 w 1392381"/>
              <a:gd name="connsiteY6" fmla="*/ 0 h 457200"/>
              <a:gd name="connsiteX0" fmla="*/ 0 w 1278081"/>
              <a:gd name="connsiteY0" fmla="*/ 364655 h 364655"/>
              <a:gd name="connsiteX1" fmla="*/ 259772 w 1278081"/>
              <a:gd name="connsiteY1" fmla="*/ 260746 h 364655"/>
              <a:gd name="connsiteX2" fmla="*/ 446809 w 1278081"/>
              <a:gd name="connsiteY2" fmla="*/ 115273 h 364655"/>
              <a:gd name="connsiteX3" fmla="*/ 665018 w 1278081"/>
              <a:gd name="connsiteY3" fmla="*/ 52927 h 364655"/>
              <a:gd name="connsiteX4" fmla="*/ 904009 w 1278081"/>
              <a:gd name="connsiteY4" fmla="*/ 973 h 364655"/>
              <a:gd name="connsiteX5" fmla="*/ 1278081 w 1278081"/>
              <a:gd name="connsiteY5" fmla="*/ 11364 h 364655"/>
              <a:gd name="connsiteX0" fmla="*/ 0 w 904009"/>
              <a:gd name="connsiteY0" fmla="*/ 363682 h 363682"/>
              <a:gd name="connsiteX1" fmla="*/ 259772 w 904009"/>
              <a:gd name="connsiteY1" fmla="*/ 259773 h 363682"/>
              <a:gd name="connsiteX2" fmla="*/ 446809 w 904009"/>
              <a:gd name="connsiteY2" fmla="*/ 114300 h 363682"/>
              <a:gd name="connsiteX3" fmla="*/ 665018 w 904009"/>
              <a:gd name="connsiteY3" fmla="*/ 51954 h 363682"/>
              <a:gd name="connsiteX4" fmla="*/ 904009 w 904009"/>
              <a:gd name="connsiteY4" fmla="*/ 0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009" h="363682">
                <a:moveTo>
                  <a:pt x="0" y="363682"/>
                </a:moveTo>
                <a:cubicBezTo>
                  <a:pt x="92652" y="332509"/>
                  <a:pt x="185304" y="301337"/>
                  <a:pt x="259772" y="259773"/>
                </a:cubicBezTo>
                <a:cubicBezTo>
                  <a:pt x="334240" y="218209"/>
                  <a:pt x="379268" y="148936"/>
                  <a:pt x="446809" y="114300"/>
                </a:cubicBezTo>
                <a:cubicBezTo>
                  <a:pt x="514350" y="79664"/>
                  <a:pt x="588818" y="71004"/>
                  <a:pt x="665018" y="51954"/>
                </a:cubicBezTo>
                <a:cubicBezTo>
                  <a:pt x="741218" y="32904"/>
                  <a:pt x="801832" y="6927"/>
                  <a:pt x="904009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5" name="Freeform 264"/>
          <p:cNvSpPr/>
          <p:nvPr/>
        </p:nvSpPr>
        <p:spPr>
          <a:xfrm>
            <a:off x="3228109" y="4457700"/>
            <a:ext cx="2826327" cy="1122218"/>
          </a:xfrm>
          <a:custGeom>
            <a:avLst/>
            <a:gdLst>
              <a:gd name="connsiteX0" fmla="*/ 0 w 2826327"/>
              <a:gd name="connsiteY0" fmla="*/ 0 h 1122218"/>
              <a:gd name="connsiteX1" fmla="*/ 332509 w 2826327"/>
              <a:gd name="connsiteY1" fmla="*/ 93518 h 1122218"/>
              <a:gd name="connsiteX2" fmla="*/ 706582 w 2826327"/>
              <a:gd name="connsiteY2" fmla="*/ 145473 h 1122218"/>
              <a:gd name="connsiteX3" fmla="*/ 810491 w 2826327"/>
              <a:gd name="connsiteY3" fmla="*/ 270164 h 1122218"/>
              <a:gd name="connsiteX4" fmla="*/ 1101436 w 2826327"/>
              <a:gd name="connsiteY4" fmla="*/ 467591 h 1122218"/>
              <a:gd name="connsiteX5" fmla="*/ 1475509 w 2826327"/>
              <a:gd name="connsiteY5" fmla="*/ 602673 h 1122218"/>
              <a:gd name="connsiteX6" fmla="*/ 2098964 w 2826327"/>
              <a:gd name="connsiteY6" fmla="*/ 862445 h 1122218"/>
              <a:gd name="connsiteX7" fmla="*/ 2826327 w 2826327"/>
              <a:gd name="connsiteY7" fmla="*/ 1122218 h 11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327" h="1122218">
                <a:moveTo>
                  <a:pt x="0" y="0"/>
                </a:moveTo>
                <a:cubicBezTo>
                  <a:pt x="107372" y="34636"/>
                  <a:pt x="214745" y="69273"/>
                  <a:pt x="332509" y="93518"/>
                </a:cubicBezTo>
                <a:cubicBezTo>
                  <a:pt x="450273" y="117763"/>
                  <a:pt x="626918" y="116032"/>
                  <a:pt x="706582" y="145473"/>
                </a:cubicBezTo>
                <a:cubicBezTo>
                  <a:pt x="786246" y="174914"/>
                  <a:pt x="744682" y="216478"/>
                  <a:pt x="810491" y="270164"/>
                </a:cubicBezTo>
                <a:cubicBezTo>
                  <a:pt x="876300" y="323850"/>
                  <a:pt x="990600" y="412173"/>
                  <a:pt x="1101436" y="467591"/>
                </a:cubicBezTo>
                <a:cubicBezTo>
                  <a:pt x="1212272" y="523009"/>
                  <a:pt x="1309254" y="536864"/>
                  <a:pt x="1475509" y="602673"/>
                </a:cubicBezTo>
                <a:cubicBezTo>
                  <a:pt x="1641764" y="668482"/>
                  <a:pt x="1873828" y="775854"/>
                  <a:pt x="2098964" y="862445"/>
                </a:cubicBezTo>
                <a:cubicBezTo>
                  <a:pt x="2324100" y="949036"/>
                  <a:pt x="2575213" y="1035627"/>
                  <a:pt x="2826327" y="11222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6" name="Freeform 265"/>
          <p:cNvSpPr/>
          <p:nvPr/>
        </p:nvSpPr>
        <p:spPr>
          <a:xfrm>
            <a:off x="5262996" y="4478483"/>
            <a:ext cx="3128529" cy="2243570"/>
          </a:xfrm>
          <a:custGeom>
            <a:avLst/>
            <a:gdLst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19546 w 3169228"/>
              <a:gd name="connsiteY9" fmla="*/ 1381991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197428 w 3169228"/>
              <a:gd name="connsiteY10" fmla="*/ 1631373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278390 w 3169228"/>
              <a:gd name="connsiteY10" fmla="*/ 1659948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292677 w 3169228"/>
              <a:gd name="connsiteY10" fmla="*/ 1626610 h 2161309"/>
              <a:gd name="connsiteX11" fmla="*/ 0 w 3169228"/>
              <a:gd name="connsiteY11" fmla="*/ 1787237 h 2161309"/>
              <a:gd name="connsiteX12" fmla="*/ 31173 w 3169228"/>
              <a:gd name="connsiteY12" fmla="*/ 1880755 h 2161309"/>
              <a:gd name="connsiteX13" fmla="*/ 10391 w 3169228"/>
              <a:gd name="connsiteY13" fmla="*/ 2161309 h 2161309"/>
              <a:gd name="connsiteX14" fmla="*/ 3158837 w 3169228"/>
              <a:gd name="connsiteY14" fmla="*/ 363682 h 2161309"/>
              <a:gd name="connsiteX0" fmla="*/ 3158837 w 3169228"/>
              <a:gd name="connsiteY0" fmla="*/ 363682 h 2161309"/>
              <a:gd name="connsiteX1" fmla="*/ 3169228 w 3169228"/>
              <a:gd name="connsiteY1" fmla="*/ 0 h 2161309"/>
              <a:gd name="connsiteX2" fmla="*/ 2919846 w 3169228"/>
              <a:gd name="connsiteY2" fmla="*/ 145473 h 2161309"/>
              <a:gd name="connsiteX3" fmla="*/ 2670464 w 3169228"/>
              <a:gd name="connsiteY3" fmla="*/ 405246 h 2161309"/>
              <a:gd name="connsiteX4" fmla="*/ 2410691 w 3169228"/>
              <a:gd name="connsiteY4" fmla="*/ 592282 h 2161309"/>
              <a:gd name="connsiteX5" fmla="*/ 1849582 w 3169228"/>
              <a:gd name="connsiteY5" fmla="*/ 852055 h 2161309"/>
              <a:gd name="connsiteX6" fmla="*/ 1278082 w 3169228"/>
              <a:gd name="connsiteY6" fmla="*/ 1215737 h 2161309"/>
              <a:gd name="connsiteX7" fmla="*/ 1111828 w 3169228"/>
              <a:gd name="connsiteY7" fmla="*/ 1246909 h 2161309"/>
              <a:gd name="connsiteX8" fmla="*/ 737755 w 3169228"/>
              <a:gd name="connsiteY8" fmla="*/ 1361209 h 2161309"/>
              <a:gd name="connsiteX9" fmla="*/ 533834 w 3169228"/>
              <a:gd name="connsiteY9" fmla="*/ 1410566 h 2161309"/>
              <a:gd name="connsiteX10" fmla="*/ 385330 w 3169228"/>
              <a:gd name="connsiteY10" fmla="*/ 1497157 h 2161309"/>
              <a:gd name="connsiteX11" fmla="*/ 292677 w 3169228"/>
              <a:gd name="connsiteY11" fmla="*/ 1626610 h 2161309"/>
              <a:gd name="connsiteX12" fmla="*/ 0 w 3169228"/>
              <a:gd name="connsiteY12" fmla="*/ 1787237 h 2161309"/>
              <a:gd name="connsiteX13" fmla="*/ 31173 w 3169228"/>
              <a:gd name="connsiteY13" fmla="*/ 1880755 h 2161309"/>
              <a:gd name="connsiteX14" fmla="*/ 10391 w 3169228"/>
              <a:gd name="connsiteY14" fmla="*/ 2161309 h 2161309"/>
              <a:gd name="connsiteX15" fmla="*/ 3158837 w 3169228"/>
              <a:gd name="connsiteY15" fmla="*/ 363682 h 2161309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21648 w 3159703"/>
              <a:gd name="connsiteY13" fmla="*/ 1880755 h 2161309"/>
              <a:gd name="connsiteX14" fmla="*/ 866 w 3159703"/>
              <a:gd name="connsiteY14" fmla="*/ 2161309 h 2161309"/>
              <a:gd name="connsiteX15" fmla="*/ 3149312 w 3159703"/>
              <a:gd name="connsiteY15" fmla="*/ 363682 h 2161309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21648 w 3159703"/>
              <a:gd name="connsiteY13" fmla="*/ 1880755 h 2161309"/>
              <a:gd name="connsiteX14" fmla="*/ 866 w 3159703"/>
              <a:gd name="connsiteY14" fmla="*/ 2161309 h 2161309"/>
              <a:gd name="connsiteX15" fmla="*/ 3149312 w 3159703"/>
              <a:gd name="connsiteY15" fmla="*/ 363682 h 2161309"/>
              <a:gd name="connsiteX0" fmla="*/ 3392782 w 3403173"/>
              <a:gd name="connsiteY0" fmla="*/ 363682 h 2220485"/>
              <a:gd name="connsiteX1" fmla="*/ 3403173 w 3403173"/>
              <a:gd name="connsiteY1" fmla="*/ 0 h 2220485"/>
              <a:gd name="connsiteX2" fmla="*/ 3153791 w 3403173"/>
              <a:gd name="connsiteY2" fmla="*/ 145473 h 2220485"/>
              <a:gd name="connsiteX3" fmla="*/ 2904409 w 3403173"/>
              <a:gd name="connsiteY3" fmla="*/ 405246 h 2220485"/>
              <a:gd name="connsiteX4" fmla="*/ 2644636 w 3403173"/>
              <a:gd name="connsiteY4" fmla="*/ 592282 h 2220485"/>
              <a:gd name="connsiteX5" fmla="*/ 2083527 w 3403173"/>
              <a:gd name="connsiteY5" fmla="*/ 852055 h 2220485"/>
              <a:gd name="connsiteX6" fmla="*/ 1512027 w 3403173"/>
              <a:gd name="connsiteY6" fmla="*/ 1215737 h 2220485"/>
              <a:gd name="connsiteX7" fmla="*/ 1345773 w 3403173"/>
              <a:gd name="connsiteY7" fmla="*/ 1246909 h 2220485"/>
              <a:gd name="connsiteX8" fmla="*/ 971700 w 3403173"/>
              <a:gd name="connsiteY8" fmla="*/ 1361209 h 2220485"/>
              <a:gd name="connsiteX9" fmla="*/ 767779 w 3403173"/>
              <a:gd name="connsiteY9" fmla="*/ 1410566 h 2220485"/>
              <a:gd name="connsiteX10" fmla="*/ 619275 w 3403173"/>
              <a:gd name="connsiteY10" fmla="*/ 1497157 h 2220485"/>
              <a:gd name="connsiteX11" fmla="*/ 526622 w 3403173"/>
              <a:gd name="connsiteY11" fmla="*/ 1626610 h 2220485"/>
              <a:gd name="connsiteX12" fmla="*/ 243470 w 3403173"/>
              <a:gd name="connsiteY12" fmla="*/ 1772949 h 2220485"/>
              <a:gd name="connsiteX13" fmla="*/ 244336 w 3403173"/>
              <a:gd name="connsiteY13" fmla="*/ 2161309 h 2220485"/>
              <a:gd name="connsiteX14" fmla="*/ 3392782 w 3403173"/>
              <a:gd name="connsiteY14" fmla="*/ 363682 h 2220485"/>
              <a:gd name="connsiteX0" fmla="*/ 3149312 w 3159703"/>
              <a:gd name="connsiteY0" fmla="*/ 363682 h 2161309"/>
              <a:gd name="connsiteX1" fmla="*/ 3159703 w 3159703"/>
              <a:gd name="connsiteY1" fmla="*/ 0 h 2161309"/>
              <a:gd name="connsiteX2" fmla="*/ 2910321 w 3159703"/>
              <a:gd name="connsiteY2" fmla="*/ 145473 h 2161309"/>
              <a:gd name="connsiteX3" fmla="*/ 2660939 w 3159703"/>
              <a:gd name="connsiteY3" fmla="*/ 405246 h 2161309"/>
              <a:gd name="connsiteX4" fmla="*/ 2401166 w 3159703"/>
              <a:gd name="connsiteY4" fmla="*/ 592282 h 2161309"/>
              <a:gd name="connsiteX5" fmla="*/ 1840057 w 3159703"/>
              <a:gd name="connsiteY5" fmla="*/ 852055 h 2161309"/>
              <a:gd name="connsiteX6" fmla="*/ 1268557 w 3159703"/>
              <a:gd name="connsiteY6" fmla="*/ 1215737 h 2161309"/>
              <a:gd name="connsiteX7" fmla="*/ 1102303 w 3159703"/>
              <a:gd name="connsiteY7" fmla="*/ 1246909 h 2161309"/>
              <a:gd name="connsiteX8" fmla="*/ 728230 w 3159703"/>
              <a:gd name="connsiteY8" fmla="*/ 1361209 h 2161309"/>
              <a:gd name="connsiteX9" fmla="*/ 524309 w 3159703"/>
              <a:gd name="connsiteY9" fmla="*/ 1410566 h 2161309"/>
              <a:gd name="connsiteX10" fmla="*/ 375805 w 3159703"/>
              <a:gd name="connsiteY10" fmla="*/ 1497157 h 2161309"/>
              <a:gd name="connsiteX11" fmla="*/ 283152 w 3159703"/>
              <a:gd name="connsiteY11" fmla="*/ 1626610 h 2161309"/>
              <a:gd name="connsiteX12" fmla="*/ 0 w 3159703"/>
              <a:gd name="connsiteY12" fmla="*/ 1772949 h 2161309"/>
              <a:gd name="connsiteX13" fmla="*/ 866 w 3159703"/>
              <a:gd name="connsiteY13" fmla="*/ 2161309 h 2161309"/>
              <a:gd name="connsiteX14" fmla="*/ 3149312 w 3159703"/>
              <a:gd name="connsiteY14" fmla="*/ 363682 h 2161309"/>
              <a:gd name="connsiteX0" fmla="*/ 3148453 w 3158844"/>
              <a:gd name="connsiteY0" fmla="*/ 363682 h 2161309"/>
              <a:gd name="connsiteX1" fmla="*/ 3158844 w 3158844"/>
              <a:gd name="connsiteY1" fmla="*/ 0 h 2161309"/>
              <a:gd name="connsiteX2" fmla="*/ 2909462 w 3158844"/>
              <a:gd name="connsiteY2" fmla="*/ 145473 h 2161309"/>
              <a:gd name="connsiteX3" fmla="*/ 2660080 w 3158844"/>
              <a:gd name="connsiteY3" fmla="*/ 405246 h 2161309"/>
              <a:gd name="connsiteX4" fmla="*/ 2400307 w 3158844"/>
              <a:gd name="connsiteY4" fmla="*/ 592282 h 2161309"/>
              <a:gd name="connsiteX5" fmla="*/ 1839198 w 3158844"/>
              <a:gd name="connsiteY5" fmla="*/ 852055 h 2161309"/>
              <a:gd name="connsiteX6" fmla="*/ 1267698 w 3158844"/>
              <a:gd name="connsiteY6" fmla="*/ 1215737 h 2161309"/>
              <a:gd name="connsiteX7" fmla="*/ 1101444 w 3158844"/>
              <a:gd name="connsiteY7" fmla="*/ 1246909 h 2161309"/>
              <a:gd name="connsiteX8" fmla="*/ 727371 w 3158844"/>
              <a:gd name="connsiteY8" fmla="*/ 1361209 h 2161309"/>
              <a:gd name="connsiteX9" fmla="*/ 523450 w 3158844"/>
              <a:gd name="connsiteY9" fmla="*/ 1410566 h 2161309"/>
              <a:gd name="connsiteX10" fmla="*/ 374946 w 3158844"/>
              <a:gd name="connsiteY10" fmla="*/ 1497157 h 2161309"/>
              <a:gd name="connsiteX11" fmla="*/ 282293 w 3158844"/>
              <a:gd name="connsiteY11" fmla="*/ 1626610 h 2161309"/>
              <a:gd name="connsiteX12" fmla="*/ 8666 w 3158844"/>
              <a:gd name="connsiteY12" fmla="*/ 1777711 h 2161309"/>
              <a:gd name="connsiteX13" fmla="*/ 7 w 3158844"/>
              <a:gd name="connsiteY13" fmla="*/ 2161309 h 2161309"/>
              <a:gd name="connsiteX14" fmla="*/ 3148453 w 3158844"/>
              <a:gd name="connsiteY14" fmla="*/ 363682 h 2161309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1830532 w 3150178"/>
              <a:gd name="connsiteY5" fmla="*/ 852055 h 2170834"/>
              <a:gd name="connsiteX6" fmla="*/ 1259032 w 3150178"/>
              <a:gd name="connsiteY6" fmla="*/ 1215737 h 2170834"/>
              <a:gd name="connsiteX7" fmla="*/ 1092778 w 3150178"/>
              <a:gd name="connsiteY7" fmla="*/ 1246909 h 2170834"/>
              <a:gd name="connsiteX8" fmla="*/ 718705 w 3150178"/>
              <a:gd name="connsiteY8" fmla="*/ 1361209 h 2170834"/>
              <a:gd name="connsiteX9" fmla="*/ 514784 w 3150178"/>
              <a:gd name="connsiteY9" fmla="*/ 1410566 h 2170834"/>
              <a:gd name="connsiteX10" fmla="*/ 366280 w 3150178"/>
              <a:gd name="connsiteY10" fmla="*/ 1497157 h 2170834"/>
              <a:gd name="connsiteX11" fmla="*/ 273627 w 3150178"/>
              <a:gd name="connsiteY11" fmla="*/ 1626610 h 2170834"/>
              <a:gd name="connsiteX12" fmla="*/ 0 w 3150178"/>
              <a:gd name="connsiteY12" fmla="*/ 1777711 h 2170834"/>
              <a:gd name="connsiteX13" fmla="*/ 5628 w 3150178"/>
              <a:gd name="connsiteY13" fmla="*/ 2170834 h 2170834"/>
              <a:gd name="connsiteX14" fmla="*/ 3139787 w 3150178"/>
              <a:gd name="connsiteY14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830532 w 3150178"/>
              <a:gd name="connsiteY6" fmla="*/ 852055 h 2170834"/>
              <a:gd name="connsiteX7" fmla="*/ 1259032 w 3150178"/>
              <a:gd name="connsiteY7" fmla="*/ 121573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121573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104428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929987 h 2170834"/>
              <a:gd name="connsiteX8" fmla="*/ 1092778 w 3150178"/>
              <a:gd name="connsiteY8" fmla="*/ 12469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50178"/>
              <a:gd name="connsiteY0" fmla="*/ 363682 h 2170834"/>
              <a:gd name="connsiteX1" fmla="*/ 3150178 w 3150178"/>
              <a:gd name="connsiteY1" fmla="*/ 0 h 2170834"/>
              <a:gd name="connsiteX2" fmla="*/ 2900796 w 3150178"/>
              <a:gd name="connsiteY2" fmla="*/ 145473 h 2170834"/>
              <a:gd name="connsiteX3" fmla="*/ 2651414 w 3150178"/>
              <a:gd name="connsiteY3" fmla="*/ 405246 h 2170834"/>
              <a:gd name="connsiteX4" fmla="*/ 2391641 w 3150178"/>
              <a:gd name="connsiteY4" fmla="*/ 592282 h 2170834"/>
              <a:gd name="connsiteX5" fmla="*/ 2014104 w 3150178"/>
              <a:gd name="connsiteY5" fmla="*/ 706581 h 2170834"/>
              <a:gd name="connsiteX6" fmla="*/ 1706707 w 3150178"/>
              <a:gd name="connsiteY6" fmla="*/ 756805 h 2170834"/>
              <a:gd name="connsiteX7" fmla="*/ 1259032 w 3150178"/>
              <a:gd name="connsiteY7" fmla="*/ 929987 h 2170834"/>
              <a:gd name="connsiteX8" fmla="*/ 1054678 w 3150178"/>
              <a:gd name="connsiteY8" fmla="*/ 1056409 h 2170834"/>
              <a:gd name="connsiteX9" fmla="*/ 718705 w 3150178"/>
              <a:gd name="connsiteY9" fmla="*/ 1361209 h 2170834"/>
              <a:gd name="connsiteX10" fmla="*/ 514784 w 3150178"/>
              <a:gd name="connsiteY10" fmla="*/ 1410566 h 2170834"/>
              <a:gd name="connsiteX11" fmla="*/ 366280 w 3150178"/>
              <a:gd name="connsiteY11" fmla="*/ 1497157 h 2170834"/>
              <a:gd name="connsiteX12" fmla="*/ 273627 w 3150178"/>
              <a:gd name="connsiteY12" fmla="*/ 1626610 h 2170834"/>
              <a:gd name="connsiteX13" fmla="*/ 0 w 3150178"/>
              <a:gd name="connsiteY13" fmla="*/ 1777711 h 2170834"/>
              <a:gd name="connsiteX14" fmla="*/ 5628 w 3150178"/>
              <a:gd name="connsiteY14" fmla="*/ 2170834 h 2170834"/>
              <a:gd name="connsiteX15" fmla="*/ 3139787 w 3150178"/>
              <a:gd name="connsiteY15" fmla="*/ 363682 h 2170834"/>
              <a:gd name="connsiteX0" fmla="*/ 3139787 w 3160569"/>
              <a:gd name="connsiteY0" fmla="*/ 436418 h 2243570"/>
              <a:gd name="connsiteX1" fmla="*/ 3160569 w 3160569"/>
              <a:gd name="connsiteY1" fmla="*/ 0 h 2243570"/>
              <a:gd name="connsiteX2" fmla="*/ 2900796 w 3160569"/>
              <a:gd name="connsiteY2" fmla="*/ 218209 h 2243570"/>
              <a:gd name="connsiteX3" fmla="*/ 2651414 w 3160569"/>
              <a:gd name="connsiteY3" fmla="*/ 477982 h 2243570"/>
              <a:gd name="connsiteX4" fmla="*/ 2391641 w 3160569"/>
              <a:gd name="connsiteY4" fmla="*/ 665018 h 2243570"/>
              <a:gd name="connsiteX5" fmla="*/ 2014104 w 3160569"/>
              <a:gd name="connsiteY5" fmla="*/ 779317 h 2243570"/>
              <a:gd name="connsiteX6" fmla="*/ 1706707 w 3160569"/>
              <a:gd name="connsiteY6" fmla="*/ 829541 h 2243570"/>
              <a:gd name="connsiteX7" fmla="*/ 1259032 w 3160569"/>
              <a:gd name="connsiteY7" fmla="*/ 1002723 h 2243570"/>
              <a:gd name="connsiteX8" fmla="*/ 1054678 w 3160569"/>
              <a:gd name="connsiteY8" fmla="*/ 1129145 h 2243570"/>
              <a:gd name="connsiteX9" fmla="*/ 718705 w 3160569"/>
              <a:gd name="connsiteY9" fmla="*/ 1433945 h 2243570"/>
              <a:gd name="connsiteX10" fmla="*/ 514784 w 3160569"/>
              <a:gd name="connsiteY10" fmla="*/ 1483302 h 2243570"/>
              <a:gd name="connsiteX11" fmla="*/ 366280 w 3160569"/>
              <a:gd name="connsiteY11" fmla="*/ 1569893 h 2243570"/>
              <a:gd name="connsiteX12" fmla="*/ 273627 w 3160569"/>
              <a:gd name="connsiteY12" fmla="*/ 1699346 h 2243570"/>
              <a:gd name="connsiteX13" fmla="*/ 0 w 3160569"/>
              <a:gd name="connsiteY13" fmla="*/ 1850447 h 2243570"/>
              <a:gd name="connsiteX14" fmla="*/ 5628 w 3160569"/>
              <a:gd name="connsiteY14" fmla="*/ 2243570 h 2243570"/>
              <a:gd name="connsiteX15" fmla="*/ 3139787 w 3160569"/>
              <a:gd name="connsiteY15" fmla="*/ 436418 h 22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0569" h="2243570">
                <a:moveTo>
                  <a:pt x="3139787" y="436418"/>
                </a:moveTo>
                <a:lnTo>
                  <a:pt x="3160569" y="0"/>
                </a:lnTo>
                <a:lnTo>
                  <a:pt x="2900796" y="218209"/>
                </a:lnTo>
                <a:lnTo>
                  <a:pt x="2651414" y="477982"/>
                </a:lnTo>
                <a:lnTo>
                  <a:pt x="2391641" y="665018"/>
                </a:lnTo>
                <a:cubicBezTo>
                  <a:pt x="2281670" y="712643"/>
                  <a:pt x="2124075" y="731692"/>
                  <a:pt x="2014104" y="779317"/>
                </a:cubicBezTo>
                <a:lnTo>
                  <a:pt x="1706707" y="829541"/>
                </a:lnTo>
                <a:lnTo>
                  <a:pt x="1259032" y="1002723"/>
                </a:lnTo>
                <a:cubicBezTo>
                  <a:pt x="1142513" y="1041562"/>
                  <a:pt x="1160273" y="1129145"/>
                  <a:pt x="1054678" y="1129145"/>
                </a:cubicBezTo>
                <a:lnTo>
                  <a:pt x="718705" y="1433945"/>
                </a:lnTo>
                <a:lnTo>
                  <a:pt x="514784" y="1483302"/>
                </a:lnTo>
                <a:cubicBezTo>
                  <a:pt x="457634" y="1512310"/>
                  <a:pt x="406473" y="1533886"/>
                  <a:pt x="366280" y="1569893"/>
                </a:cubicBezTo>
                <a:cubicBezTo>
                  <a:pt x="326087" y="1605900"/>
                  <a:pt x="334674" y="1652587"/>
                  <a:pt x="273627" y="1699346"/>
                </a:cubicBezTo>
                <a:cubicBezTo>
                  <a:pt x="212580" y="1746105"/>
                  <a:pt x="65809" y="1798492"/>
                  <a:pt x="0" y="1850447"/>
                </a:cubicBezTo>
                <a:cubicBezTo>
                  <a:pt x="289" y="1979900"/>
                  <a:pt x="5339" y="2114117"/>
                  <a:pt x="5628" y="2243570"/>
                </a:cubicBezTo>
                <a:lnTo>
                  <a:pt x="3139787" y="436418"/>
                </a:lnTo>
                <a:close/>
              </a:path>
            </a:pathLst>
          </a:cu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7" name="Freeform 266"/>
          <p:cNvSpPr/>
          <p:nvPr/>
        </p:nvSpPr>
        <p:spPr>
          <a:xfrm rot="20188453">
            <a:off x="6783961" y="4699512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8" name="Freeform 267"/>
          <p:cNvSpPr/>
          <p:nvPr/>
        </p:nvSpPr>
        <p:spPr>
          <a:xfrm rot="20188453">
            <a:off x="6737132" y="4682011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9" name="Freeform 268"/>
          <p:cNvSpPr/>
          <p:nvPr/>
        </p:nvSpPr>
        <p:spPr>
          <a:xfrm rot="20188453">
            <a:off x="6660932" y="4682011"/>
            <a:ext cx="271107" cy="67277"/>
          </a:xfrm>
          <a:custGeom>
            <a:avLst/>
            <a:gdLst>
              <a:gd name="connsiteX0" fmla="*/ 328612 w 328612"/>
              <a:gd name="connsiteY0" fmla="*/ 60135 h 74423"/>
              <a:gd name="connsiteX1" fmla="*/ 257175 w 328612"/>
              <a:gd name="connsiteY1" fmla="*/ 2985 h 74423"/>
              <a:gd name="connsiteX2" fmla="*/ 166687 w 328612"/>
              <a:gd name="connsiteY2" fmla="*/ 12510 h 74423"/>
              <a:gd name="connsiteX3" fmla="*/ 57150 w 328612"/>
              <a:gd name="connsiteY3" fmla="*/ 50610 h 74423"/>
              <a:gd name="connsiteX4" fmla="*/ 0 w 328612"/>
              <a:gd name="connsiteY4" fmla="*/ 74423 h 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" h="74423">
                <a:moveTo>
                  <a:pt x="328612" y="60135"/>
                </a:moveTo>
                <a:cubicBezTo>
                  <a:pt x="306387" y="35528"/>
                  <a:pt x="284162" y="10922"/>
                  <a:pt x="257175" y="2985"/>
                </a:cubicBezTo>
                <a:cubicBezTo>
                  <a:pt x="230188" y="-4952"/>
                  <a:pt x="200024" y="4573"/>
                  <a:pt x="166687" y="12510"/>
                </a:cubicBezTo>
                <a:cubicBezTo>
                  <a:pt x="133350" y="20447"/>
                  <a:pt x="84931" y="40291"/>
                  <a:pt x="57150" y="50610"/>
                </a:cubicBezTo>
                <a:cubicBezTo>
                  <a:pt x="29369" y="60929"/>
                  <a:pt x="0" y="74423"/>
                  <a:pt x="0" y="74423"/>
                </a:cubicBez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0" name="Freeform 269"/>
          <p:cNvSpPr/>
          <p:nvPr/>
        </p:nvSpPr>
        <p:spPr>
          <a:xfrm>
            <a:off x="6600556" y="5045653"/>
            <a:ext cx="822018" cy="306400"/>
          </a:xfrm>
          <a:custGeom>
            <a:avLst/>
            <a:gdLst>
              <a:gd name="connsiteX0" fmla="*/ 428625 w 428625"/>
              <a:gd name="connsiteY0" fmla="*/ 200025 h 295275"/>
              <a:gd name="connsiteX1" fmla="*/ 361950 w 428625"/>
              <a:gd name="connsiteY1" fmla="*/ 152400 h 295275"/>
              <a:gd name="connsiteX2" fmla="*/ 209550 w 428625"/>
              <a:gd name="connsiteY2" fmla="*/ 104775 h 295275"/>
              <a:gd name="connsiteX3" fmla="*/ 76200 w 428625"/>
              <a:gd name="connsiteY3" fmla="*/ 0 h 295275"/>
              <a:gd name="connsiteX4" fmla="*/ 0 w 428625"/>
              <a:gd name="connsiteY4" fmla="*/ 114300 h 295275"/>
              <a:gd name="connsiteX5" fmla="*/ 66675 w 428625"/>
              <a:gd name="connsiteY5" fmla="*/ 238125 h 295275"/>
              <a:gd name="connsiteX6" fmla="*/ 219075 w 428625"/>
              <a:gd name="connsiteY6" fmla="*/ 266700 h 295275"/>
              <a:gd name="connsiteX7" fmla="*/ 314325 w 428625"/>
              <a:gd name="connsiteY7" fmla="*/ 295275 h 295275"/>
              <a:gd name="connsiteX8" fmla="*/ 428625 w 428625"/>
              <a:gd name="connsiteY8" fmla="*/ 200025 h 295275"/>
              <a:gd name="connsiteX0" fmla="*/ 428625 w 428625"/>
              <a:gd name="connsiteY0" fmla="*/ 180975 h 276225"/>
              <a:gd name="connsiteX1" fmla="*/ 361950 w 428625"/>
              <a:gd name="connsiteY1" fmla="*/ 133350 h 276225"/>
              <a:gd name="connsiteX2" fmla="*/ 209550 w 428625"/>
              <a:gd name="connsiteY2" fmla="*/ 85725 h 276225"/>
              <a:gd name="connsiteX3" fmla="*/ 38100 w 428625"/>
              <a:gd name="connsiteY3" fmla="*/ 0 h 276225"/>
              <a:gd name="connsiteX4" fmla="*/ 0 w 428625"/>
              <a:gd name="connsiteY4" fmla="*/ 95250 h 276225"/>
              <a:gd name="connsiteX5" fmla="*/ 66675 w 428625"/>
              <a:gd name="connsiteY5" fmla="*/ 219075 h 276225"/>
              <a:gd name="connsiteX6" fmla="*/ 219075 w 428625"/>
              <a:gd name="connsiteY6" fmla="*/ 247650 h 276225"/>
              <a:gd name="connsiteX7" fmla="*/ 314325 w 428625"/>
              <a:gd name="connsiteY7" fmla="*/ 276225 h 276225"/>
              <a:gd name="connsiteX8" fmla="*/ 428625 w 4286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361950 w 581025"/>
              <a:gd name="connsiteY2" fmla="*/ 85725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323850 w 581025"/>
              <a:gd name="connsiteY2" fmla="*/ 66675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025 w 581025"/>
              <a:gd name="connsiteY0" fmla="*/ 180975 h 276225"/>
              <a:gd name="connsiteX1" fmla="*/ 514350 w 581025"/>
              <a:gd name="connsiteY1" fmla="*/ 133350 h 276225"/>
              <a:gd name="connsiteX2" fmla="*/ 290512 w 581025"/>
              <a:gd name="connsiteY2" fmla="*/ 57150 h 276225"/>
              <a:gd name="connsiteX3" fmla="*/ 190500 w 581025"/>
              <a:gd name="connsiteY3" fmla="*/ 0 h 276225"/>
              <a:gd name="connsiteX4" fmla="*/ 0 w 581025"/>
              <a:gd name="connsiteY4" fmla="*/ 85725 h 276225"/>
              <a:gd name="connsiteX5" fmla="*/ 219075 w 581025"/>
              <a:gd name="connsiteY5" fmla="*/ 219075 h 276225"/>
              <a:gd name="connsiteX6" fmla="*/ 371475 w 581025"/>
              <a:gd name="connsiteY6" fmla="*/ 247650 h 276225"/>
              <a:gd name="connsiteX7" fmla="*/ 466725 w 581025"/>
              <a:gd name="connsiteY7" fmla="*/ 276225 h 276225"/>
              <a:gd name="connsiteX8" fmla="*/ 581025 w 581025"/>
              <a:gd name="connsiteY8" fmla="*/ 180975 h 276225"/>
              <a:gd name="connsiteX0" fmla="*/ 581138 w 581138"/>
              <a:gd name="connsiteY0" fmla="*/ 180975 h 276225"/>
              <a:gd name="connsiteX1" fmla="*/ 514463 w 581138"/>
              <a:gd name="connsiteY1" fmla="*/ 133350 h 276225"/>
              <a:gd name="connsiteX2" fmla="*/ 290625 w 581138"/>
              <a:gd name="connsiteY2" fmla="*/ 57150 h 276225"/>
              <a:gd name="connsiteX3" fmla="*/ 190613 w 581138"/>
              <a:gd name="connsiteY3" fmla="*/ 0 h 276225"/>
              <a:gd name="connsiteX4" fmla="*/ 113 w 581138"/>
              <a:gd name="connsiteY4" fmla="*/ 85725 h 276225"/>
              <a:gd name="connsiteX5" fmla="*/ 219188 w 581138"/>
              <a:gd name="connsiteY5" fmla="*/ 219075 h 276225"/>
              <a:gd name="connsiteX6" fmla="*/ 371588 w 581138"/>
              <a:gd name="connsiteY6" fmla="*/ 247650 h 276225"/>
              <a:gd name="connsiteX7" fmla="*/ 466838 w 581138"/>
              <a:gd name="connsiteY7" fmla="*/ 276225 h 276225"/>
              <a:gd name="connsiteX8" fmla="*/ 581138 w 581138"/>
              <a:gd name="connsiteY8" fmla="*/ 180975 h 276225"/>
              <a:gd name="connsiteX0" fmla="*/ 581138 w 581138"/>
              <a:gd name="connsiteY0" fmla="*/ 180975 h 276225"/>
              <a:gd name="connsiteX1" fmla="*/ 514463 w 581138"/>
              <a:gd name="connsiteY1" fmla="*/ 133350 h 276225"/>
              <a:gd name="connsiteX2" fmla="*/ 290625 w 581138"/>
              <a:gd name="connsiteY2" fmla="*/ 57150 h 276225"/>
              <a:gd name="connsiteX3" fmla="*/ 190613 w 581138"/>
              <a:gd name="connsiteY3" fmla="*/ 0 h 276225"/>
              <a:gd name="connsiteX4" fmla="*/ 113 w 581138"/>
              <a:gd name="connsiteY4" fmla="*/ 85725 h 276225"/>
              <a:gd name="connsiteX5" fmla="*/ 219188 w 581138"/>
              <a:gd name="connsiteY5" fmla="*/ 219075 h 276225"/>
              <a:gd name="connsiteX6" fmla="*/ 371588 w 581138"/>
              <a:gd name="connsiteY6" fmla="*/ 247650 h 276225"/>
              <a:gd name="connsiteX7" fmla="*/ 466838 w 581138"/>
              <a:gd name="connsiteY7" fmla="*/ 276225 h 276225"/>
              <a:gd name="connsiteX8" fmla="*/ 581138 w 581138"/>
              <a:gd name="connsiteY8" fmla="*/ 180975 h 276225"/>
              <a:gd name="connsiteX0" fmla="*/ 781098 w 781098"/>
              <a:gd name="connsiteY0" fmla="*/ 180975 h 276225"/>
              <a:gd name="connsiteX1" fmla="*/ 714423 w 781098"/>
              <a:gd name="connsiteY1" fmla="*/ 133350 h 276225"/>
              <a:gd name="connsiteX2" fmla="*/ 490585 w 781098"/>
              <a:gd name="connsiteY2" fmla="*/ 57150 h 276225"/>
              <a:gd name="connsiteX3" fmla="*/ 390573 w 781098"/>
              <a:gd name="connsiteY3" fmla="*/ 0 h 276225"/>
              <a:gd name="connsiteX4" fmla="*/ 48 w 781098"/>
              <a:gd name="connsiteY4" fmla="*/ 66675 h 276225"/>
              <a:gd name="connsiteX5" fmla="*/ 419148 w 781098"/>
              <a:gd name="connsiteY5" fmla="*/ 219075 h 276225"/>
              <a:gd name="connsiteX6" fmla="*/ 571548 w 781098"/>
              <a:gd name="connsiteY6" fmla="*/ 247650 h 276225"/>
              <a:gd name="connsiteX7" fmla="*/ 666798 w 781098"/>
              <a:gd name="connsiteY7" fmla="*/ 276225 h 276225"/>
              <a:gd name="connsiteX8" fmla="*/ 781098 w 781098"/>
              <a:gd name="connsiteY8" fmla="*/ 180975 h 276225"/>
              <a:gd name="connsiteX0" fmla="*/ 785663 w 785663"/>
              <a:gd name="connsiteY0" fmla="*/ 207433 h 302683"/>
              <a:gd name="connsiteX1" fmla="*/ 718988 w 785663"/>
              <a:gd name="connsiteY1" fmla="*/ 159808 h 302683"/>
              <a:gd name="connsiteX2" fmla="*/ 495150 w 785663"/>
              <a:gd name="connsiteY2" fmla="*/ 83608 h 302683"/>
              <a:gd name="connsiteX3" fmla="*/ 395138 w 785663"/>
              <a:gd name="connsiteY3" fmla="*/ 26458 h 302683"/>
              <a:gd name="connsiteX4" fmla="*/ 199876 w 785663"/>
              <a:gd name="connsiteY4" fmla="*/ 2646 h 302683"/>
              <a:gd name="connsiteX5" fmla="*/ 4613 w 785663"/>
              <a:gd name="connsiteY5" fmla="*/ 93133 h 302683"/>
              <a:gd name="connsiteX6" fmla="*/ 423713 w 785663"/>
              <a:gd name="connsiteY6" fmla="*/ 245533 h 302683"/>
              <a:gd name="connsiteX7" fmla="*/ 576113 w 785663"/>
              <a:gd name="connsiteY7" fmla="*/ 274108 h 302683"/>
              <a:gd name="connsiteX8" fmla="*/ 671363 w 785663"/>
              <a:gd name="connsiteY8" fmla="*/ 302683 h 302683"/>
              <a:gd name="connsiteX9" fmla="*/ 785663 w 785663"/>
              <a:gd name="connsiteY9" fmla="*/ 207433 h 302683"/>
              <a:gd name="connsiteX0" fmla="*/ 825789 w 825789"/>
              <a:gd name="connsiteY0" fmla="*/ 211150 h 306400"/>
              <a:gd name="connsiteX1" fmla="*/ 759114 w 825789"/>
              <a:gd name="connsiteY1" fmla="*/ 163525 h 306400"/>
              <a:gd name="connsiteX2" fmla="*/ 535276 w 825789"/>
              <a:gd name="connsiteY2" fmla="*/ 87325 h 306400"/>
              <a:gd name="connsiteX3" fmla="*/ 435264 w 825789"/>
              <a:gd name="connsiteY3" fmla="*/ 30175 h 306400"/>
              <a:gd name="connsiteX4" fmla="*/ 240002 w 825789"/>
              <a:gd name="connsiteY4" fmla="*/ 6363 h 306400"/>
              <a:gd name="connsiteX5" fmla="*/ 25690 w 825789"/>
              <a:gd name="connsiteY5" fmla="*/ 6363 h 306400"/>
              <a:gd name="connsiteX6" fmla="*/ 44739 w 825789"/>
              <a:gd name="connsiteY6" fmla="*/ 96850 h 306400"/>
              <a:gd name="connsiteX7" fmla="*/ 463839 w 825789"/>
              <a:gd name="connsiteY7" fmla="*/ 249250 h 306400"/>
              <a:gd name="connsiteX8" fmla="*/ 616239 w 825789"/>
              <a:gd name="connsiteY8" fmla="*/ 277825 h 306400"/>
              <a:gd name="connsiteX9" fmla="*/ 711489 w 825789"/>
              <a:gd name="connsiteY9" fmla="*/ 306400 h 306400"/>
              <a:gd name="connsiteX10" fmla="*/ 825789 w 825789"/>
              <a:gd name="connsiteY10" fmla="*/ 211150 h 306400"/>
              <a:gd name="connsiteX0" fmla="*/ 822018 w 822018"/>
              <a:gd name="connsiteY0" fmla="*/ 211150 h 306400"/>
              <a:gd name="connsiteX1" fmla="*/ 755343 w 822018"/>
              <a:gd name="connsiteY1" fmla="*/ 163525 h 306400"/>
              <a:gd name="connsiteX2" fmla="*/ 531505 w 822018"/>
              <a:gd name="connsiteY2" fmla="*/ 87325 h 306400"/>
              <a:gd name="connsiteX3" fmla="*/ 431493 w 822018"/>
              <a:gd name="connsiteY3" fmla="*/ 30175 h 306400"/>
              <a:gd name="connsiteX4" fmla="*/ 236231 w 822018"/>
              <a:gd name="connsiteY4" fmla="*/ 6363 h 306400"/>
              <a:gd name="connsiteX5" fmla="*/ 21919 w 822018"/>
              <a:gd name="connsiteY5" fmla="*/ 6363 h 306400"/>
              <a:gd name="connsiteX6" fmla="*/ 40968 w 822018"/>
              <a:gd name="connsiteY6" fmla="*/ 96850 h 306400"/>
              <a:gd name="connsiteX7" fmla="*/ 288619 w 822018"/>
              <a:gd name="connsiteY7" fmla="*/ 230200 h 306400"/>
              <a:gd name="connsiteX8" fmla="*/ 460068 w 822018"/>
              <a:gd name="connsiteY8" fmla="*/ 249250 h 306400"/>
              <a:gd name="connsiteX9" fmla="*/ 612468 w 822018"/>
              <a:gd name="connsiteY9" fmla="*/ 277825 h 306400"/>
              <a:gd name="connsiteX10" fmla="*/ 707718 w 822018"/>
              <a:gd name="connsiteY10" fmla="*/ 306400 h 306400"/>
              <a:gd name="connsiteX11" fmla="*/ 822018 w 822018"/>
              <a:gd name="connsiteY11" fmla="*/ 211150 h 306400"/>
              <a:gd name="connsiteX0" fmla="*/ 822018 w 822018"/>
              <a:gd name="connsiteY0" fmla="*/ 211150 h 306400"/>
              <a:gd name="connsiteX1" fmla="*/ 755343 w 822018"/>
              <a:gd name="connsiteY1" fmla="*/ 163525 h 306400"/>
              <a:gd name="connsiteX2" fmla="*/ 531505 w 822018"/>
              <a:gd name="connsiteY2" fmla="*/ 87325 h 306400"/>
              <a:gd name="connsiteX3" fmla="*/ 431493 w 822018"/>
              <a:gd name="connsiteY3" fmla="*/ 30175 h 306400"/>
              <a:gd name="connsiteX4" fmla="*/ 236231 w 822018"/>
              <a:gd name="connsiteY4" fmla="*/ 6363 h 306400"/>
              <a:gd name="connsiteX5" fmla="*/ 21919 w 822018"/>
              <a:gd name="connsiteY5" fmla="*/ 6363 h 306400"/>
              <a:gd name="connsiteX6" fmla="*/ 40968 w 822018"/>
              <a:gd name="connsiteY6" fmla="*/ 96850 h 306400"/>
              <a:gd name="connsiteX7" fmla="*/ 288619 w 822018"/>
              <a:gd name="connsiteY7" fmla="*/ 230200 h 306400"/>
              <a:gd name="connsiteX8" fmla="*/ 460068 w 822018"/>
              <a:gd name="connsiteY8" fmla="*/ 249250 h 306400"/>
              <a:gd name="connsiteX9" fmla="*/ 598181 w 822018"/>
              <a:gd name="connsiteY9" fmla="*/ 306400 h 306400"/>
              <a:gd name="connsiteX10" fmla="*/ 707718 w 822018"/>
              <a:gd name="connsiteY10" fmla="*/ 306400 h 306400"/>
              <a:gd name="connsiteX11" fmla="*/ 822018 w 822018"/>
              <a:gd name="connsiteY11" fmla="*/ 211150 h 3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2018" h="306400">
                <a:moveTo>
                  <a:pt x="822018" y="211150"/>
                </a:moveTo>
                <a:lnTo>
                  <a:pt x="755343" y="163525"/>
                </a:lnTo>
                <a:lnTo>
                  <a:pt x="531505" y="87325"/>
                </a:lnTo>
                <a:lnTo>
                  <a:pt x="431493" y="30175"/>
                </a:lnTo>
                <a:cubicBezTo>
                  <a:pt x="385456" y="22238"/>
                  <a:pt x="301319" y="-4750"/>
                  <a:pt x="236231" y="6363"/>
                </a:cubicBezTo>
                <a:cubicBezTo>
                  <a:pt x="179875" y="7951"/>
                  <a:pt x="54463" y="-8718"/>
                  <a:pt x="21919" y="6363"/>
                </a:cubicBezTo>
                <a:cubicBezTo>
                  <a:pt x="-10625" y="21444"/>
                  <a:pt x="-9038" y="64306"/>
                  <a:pt x="40968" y="96850"/>
                </a:cubicBezTo>
                <a:cubicBezTo>
                  <a:pt x="90974" y="129394"/>
                  <a:pt x="218769" y="204800"/>
                  <a:pt x="288619" y="230200"/>
                </a:cubicBezTo>
                <a:cubicBezTo>
                  <a:pt x="358469" y="255600"/>
                  <a:pt x="411650" y="236550"/>
                  <a:pt x="460068" y="249250"/>
                </a:cubicBezTo>
                <a:lnTo>
                  <a:pt x="598181" y="306400"/>
                </a:lnTo>
                <a:lnTo>
                  <a:pt x="707718" y="306400"/>
                </a:lnTo>
                <a:lnTo>
                  <a:pt x="822018" y="211150"/>
                </a:lnTo>
                <a:close/>
              </a:path>
            </a:pathLst>
          </a:cu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1" name="Group 270"/>
          <p:cNvGrpSpPr/>
          <p:nvPr/>
        </p:nvGrpSpPr>
        <p:grpSpPr>
          <a:xfrm>
            <a:off x="5943600" y="1447800"/>
            <a:ext cx="1998663" cy="982663"/>
            <a:chOff x="2132013" y="625475"/>
            <a:chExt cx="1998663" cy="982663"/>
          </a:xfrm>
        </p:grpSpPr>
        <p:sp>
          <p:nvSpPr>
            <p:cNvPr id="272" name="Freeform 476"/>
            <p:cNvSpPr>
              <a:spLocks/>
            </p:cNvSpPr>
            <p:nvPr/>
          </p:nvSpPr>
          <p:spPr bwMode="auto">
            <a:xfrm>
              <a:off x="2132013" y="625475"/>
              <a:ext cx="1998663" cy="982663"/>
            </a:xfrm>
            <a:custGeom>
              <a:avLst/>
              <a:gdLst>
                <a:gd name="T0" fmla="*/ 655 w 1259"/>
                <a:gd name="T1" fmla="*/ 47 h 619"/>
                <a:gd name="T2" fmla="*/ 584 w 1259"/>
                <a:gd name="T3" fmla="*/ 4 h 619"/>
                <a:gd name="T4" fmla="*/ 499 w 1259"/>
                <a:gd name="T5" fmla="*/ 0 h 619"/>
                <a:gd name="T6" fmla="*/ 427 w 1259"/>
                <a:gd name="T7" fmla="*/ 42 h 619"/>
                <a:gd name="T8" fmla="*/ 399 w 1259"/>
                <a:gd name="T9" fmla="*/ 128 h 619"/>
                <a:gd name="T10" fmla="*/ 361 w 1259"/>
                <a:gd name="T11" fmla="*/ 128 h 619"/>
                <a:gd name="T12" fmla="*/ 313 w 1259"/>
                <a:gd name="T13" fmla="*/ 119 h 619"/>
                <a:gd name="T14" fmla="*/ 271 w 1259"/>
                <a:gd name="T15" fmla="*/ 123 h 619"/>
                <a:gd name="T16" fmla="*/ 237 w 1259"/>
                <a:gd name="T17" fmla="*/ 147 h 619"/>
                <a:gd name="T18" fmla="*/ 228 w 1259"/>
                <a:gd name="T19" fmla="*/ 190 h 619"/>
                <a:gd name="T20" fmla="*/ 185 w 1259"/>
                <a:gd name="T21" fmla="*/ 195 h 619"/>
                <a:gd name="T22" fmla="*/ 142 w 1259"/>
                <a:gd name="T23" fmla="*/ 200 h 619"/>
                <a:gd name="T24" fmla="*/ 104 w 1259"/>
                <a:gd name="T25" fmla="*/ 223 h 619"/>
                <a:gd name="T26" fmla="*/ 90 w 1259"/>
                <a:gd name="T27" fmla="*/ 257 h 619"/>
                <a:gd name="T28" fmla="*/ 81 w 1259"/>
                <a:gd name="T29" fmla="*/ 290 h 619"/>
                <a:gd name="T30" fmla="*/ 19 w 1259"/>
                <a:gd name="T31" fmla="*/ 333 h 619"/>
                <a:gd name="T32" fmla="*/ 0 w 1259"/>
                <a:gd name="T33" fmla="*/ 404 h 619"/>
                <a:gd name="T34" fmla="*/ 38 w 1259"/>
                <a:gd name="T35" fmla="*/ 462 h 619"/>
                <a:gd name="T36" fmla="*/ 81 w 1259"/>
                <a:gd name="T37" fmla="*/ 466 h 619"/>
                <a:gd name="T38" fmla="*/ 109 w 1259"/>
                <a:gd name="T39" fmla="*/ 509 h 619"/>
                <a:gd name="T40" fmla="*/ 161 w 1259"/>
                <a:gd name="T41" fmla="*/ 566 h 619"/>
                <a:gd name="T42" fmla="*/ 228 w 1259"/>
                <a:gd name="T43" fmla="*/ 566 h 619"/>
                <a:gd name="T44" fmla="*/ 275 w 1259"/>
                <a:gd name="T45" fmla="*/ 562 h 619"/>
                <a:gd name="T46" fmla="*/ 351 w 1259"/>
                <a:gd name="T47" fmla="*/ 604 h 619"/>
                <a:gd name="T48" fmla="*/ 437 w 1259"/>
                <a:gd name="T49" fmla="*/ 604 h 619"/>
                <a:gd name="T50" fmla="*/ 513 w 1259"/>
                <a:gd name="T51" fmla="*/ 562 h 619"/>
                <a:gd name="T52" fmla="*/ 527 w 1259"/>
                <a:gd name="T53" fmla="*/ 571 h 619"/>
                <a:gd name="T54" fmla="*/ 541 w 1259"/>
                <a:gd name="T55" fmla="*/ 585 h 619"/>
                <a:gd name="T56" fmla="*/ 570 w 1259"/>
                <a:gd name="T57" fmla="*/ 604 h 619"/>
                <a:gd name="T58" fmla="*/ 608 w 1259"/>
                <a:gd name="T59" fmla="*/ 614 h 619"/>
                <a:gd name="T60" fmla="*/ 646 w 1259"/>
                <a:gd name="T61" fmla="*/ 619 h 619"/>
                <a:gd name="T62" fmla="*/ 703 w 1259"/>
                <a:gd name="T63" fmla="*/ 614 h 619"/>
                <a:gd name="T64" fmla="*/ 750 w 1259"/>
                <a:gd name="T65" fmla="*/ 585 h 619"/>
                <a:gd name="T66" fmla="*/ 788 w 1259"/>
                <a:gd name="T67" fmla="*/ 543 h 619"/>
                <a:gd name="T68" fmla="*/ 831 w 1259"/>
                <a:gd name="T69" fmla="*/ 562 h 619"/>
                <a:gd name="T70" fmla="*/ 883 w 1259"/>
                <a:gd name="T71" fmla="*/ 581 h 619"/>
                <a:gd name="T72" fmla="*/ 945 w 1259"/>
                <a:gd name="T73" fmla="*/ 590 h 619"/>
                <a:gd name="T74" fmla="*/ 998 w 1259"/>
                <a:gd name="T75" fmla="*/ 581 h 619"/>
                <a:gd name="T76" fmla="*/ 1050 w 1259"/>
                <a:gd name="T77" fmla="*/ 562 h 619"/>
                <a:gd name="T78" fmla="*/ 1093 w 1259"/>
                <a:gd name="T79" fmla="*/ 523 h 619"/>
                <a:gd name="T80" fmla="*/ 1112 w 1259"/>
                <a:gd name="T81" fmla="*/ 476 h 619"/>
                <a:gd name="T82" fmla="*/ 1135 w 1259"/>
                <a:gd name="T83" fmla="*/ 462 h 619"/>
                <a:gd name="T84" fmla="*/ 1169 w 1259"/>
                <a:gd name="T85" fmla="*/ 447 h 619"/>
                <a:gd name="T86" fmla="*/ 1197 w 1259"/>
                <a:gd name="T87" fmla="*/ 428 h 619"/>
                <a:gd name="T88" fmla="*/ 1230 w 1259"/>
                <a:gd name="T89" fmla="*/ 390 h 619"/>
                <a:gd name="T90" fmla="*/ 1259 w 1259"/>
                <a:gd name="T91" fmla="*/ 323 h 619"/>
                <a:gd name="T92" fmla="*/ 1249 w 1259"/>
                <a:gd name="T93" fmla="*/ 266 h 619"/>
                <a:gd name="T94" fmla="*/ 1192 w 1259"/>
                <a:gd name="T95" fmla="*/ 238 h 619"/>
                <a:gd name="T96" fmla="*/ 1178 w 1259"/>
                <a:gd name="T97" fmla="*/ 238 h 619"/>
                <a:gd name="T98" fmla="*/ 1192 w 1259"/>
                <a:gd name="T99" fmla="*/ 185 h 619"/>
                <a:gd name="T100" fmla="*/ 1169 w 1259"/>
                <a:gd name="T101" fmla="*/ 104 h 619"/>
                <a:gd name="T102" fmla="*/ 1107 w 1259"/>
                <a:gd name="T103" fmla="*/ 61 h 619"/>
                <a:gd name="T104" fmla="*/ 1036 w 1259"/>
                <a:gd name="T105" fmla="*/ 61 h 619"/>
                <a:gd name="T106" fmla="*/ 974 w 1259"/>
                <a:gd name="T107" fmla="*/ 104 h 619"/>
                <a:gd name="T108" fmla="*/ 941 w 1259"/>
                <a:gd name="T109" fmla="*/ 95 h 619"/>
                <a:gd name="T110" fmla="*/ 898 w 1259"/>
                <a:gd name="T111" fmla="*/ 66 h 619"/>
                <a:gd name="T112" fmla="*/ 855 w 1259"/>
                <a:gd name="T113" fmla="*/ 52 h 619"/>
                <a:gd name="T114" fmla="*/ 807 w 1259"/>
                <a:gd name="T115" fmla="*/ 57 h 619"/>
                <a:gd name="T116" fmla="*/ 784 w 1259"/>
                <a:gd name="T117" fmla="*/ 85 h 619"/>
                <a:gd name="T118" fmla="*/ 755 w 1259"/>
                <a:gd name="T119" fmla="*/ 76 h 619"/>
                <a:gd name="T120" fmla="*/ 727 w 1259"/>
                <a:gd name="T121" fmla="*/ 76 h 619"/>
                <a:gd name="T122" fmla="*/ 703 w 1259"/>
                <a:gd name="T123" fmla="*/ 9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9" h="619">
                  <a:moveTo>
                    <a:pt x="693" y="104"/>
                  </a:moveTo>
                  <a:lnTo>
                    <a:pt x="689" y="85"/>
                  </a:lnTo>
                  <a:lnTo>
                    <a:pt x="679" y="76"/>
                  </a:lnTo>
                  <a:lnTo>
                    <a:pt x="670" y="61"/>
                  </a:lnTo>
                  <a:lnTo>
                    <a:pt x="655" y="47"/>
                  </a:lnTo>
                  <a:lnTo>
                    <a:pt x="646" y="38"/>
                  </a:lnTo>
                  <a:lnTo>
                    <a:pt x="632" y="28"/>
                  </a:lnTo>
                  <a:lnTo>
                    <a:pt x="617" y="19"/>
                  </a:lnTo>
                  <a:lnTo>
                    <a:pt x="598" y="14"/>
                  </a:lnTo>
                  <a:lnTo>
                    <a:pt x="584" y="4"/>
                  </a:lnTo>
                  <a:lnTo>
                    <a:pt x="570" y="0"/>
                  </a:lnTo>
                  <a:lnTo>
                    <a:pt x="551" y="0"/>
                  </a:lnTo>
                  <a:lnTo>
                    <a:pt x="537" y="0"/>
                  </a:lnTo>
                  <a:lnTo>
                    <a:pt x="518" y="0"/>
                  </a:lnTo>
                  <a:lnTo>
                    <a:pt x="499" y="0"/>
                  </a:lnTo>
                  <a:lnTo>
                    <a:pt x="484" y="4"/>
                  </a:lnTo>
                  <a:lnTo>
                    <a:pt x="470" y="9"/>
                  </a:lnTo>
                  <a:lnTo>
                    <a:pt x="451" y="19"/>
                  </a:lnTo>
                  <a:lnTo>
                    <a:pt x="437" y="28"/>
                  </a:lnTo>
                  <a:lnTo>
                    <a:pt x="427" y="42"/>
                  </a:lnTo>
                  <a:lnTo>
                    <a:pt x="418" y="61"/>
                  </a:lnTo>
                  <a:lnTo>
                    <a:pt x="413" y="76"/>
                  </a:lnTo>
                  <a:lnTo>
                    <a:pt x="404" y="95"/>
                  </a:lnTo>
                  <a:lnTo>
                    <a:pt x="399" y="109"/>
                  </a:lnTo>
                  <a:lnTo>
                    <a:pt x="399" y="128"/>
                  </a:lnTo>
                  <a:lnTo>
                    <a:pt x="394" y="133"/>
                  </a:lnTo>
                  <a:lnTo>
                    <a:pt x="385" y="133"/>
                  </a:lnTo>
                  <a:lnTo>
                    <a:pt x="375" y="133"/>
                  </a:lnTo>
                  <a:lnTo>
                    <a:pt x="366" y="128"/>
                  </a:lnTo>
                  <a:lnTo>
                    <a:pt x="361" y="128"/>
                  </a:lnTo>
                  <a:lnTo>
                    <a:pt x="351" y="128"/>
                  </a:lnTo>
                  <a:lnTo>
                    <a:pt x="342" y="123"/>
                  </a:lnTo>
                  <a:lnTo>
                    <a:pt x="332" y="123"/>
                  </a:lnTo>
                  <a:lnTo>
                    <a:pt x="323" y="123"/>
                  </a:lnTo>
                  <a:lnTo>
                    <a:pt x="313" y="119"/>
                  </a:lnTo>
                  <a:lnTo>
                    <a:pt x="304" y="119"/>
                  </a:lnTo>
                  <a:lnTo>
                    <a:pt x="299" y="119"/>
                  </a:lnTo>
                  <a:lnTo>
                    <a:pt x="290" y="119"/>
                  </a:lnTo>
                  <a:lnTo>
                    <a:pt x="280" y="123"/>
                  </a:lnTo>
                  <a:lnTo>
                    <a:pt x="271" y="123"/>
                  </a:lnTo>
                  <a:lnTo>
                    <a:pt x="261" y="128"/>
                  </a:lnTo>
                  <a:lnTo>
                    <a:pt x="256" y="133"/>
                  </a:lnTo>
                  <a:lnTo>
                    <a:pt x="247" y="138"/>
                  </a:lnTo>
                  <a:lnTo>
                    <a:pt x="242" y="142"/>
                  </a:lnTo>
                  <a:lnTo>
                    <a:pt x="237" y="147"/>
                  </a:lnTo>
                  <a:lnTo>
                    <a:pt x="233" y="157"/>
                  </a:lnTo>
                  <a:lnTo>
                    <a:pt x="233" y="166"/>
                  </a:lnTo>
                  <a:lnTo>
                    <a:pt x="228" y="176"/>
                  </a:lnTo>
                  <a:lnTo>
                    <a:pt x="228" y="185"/>
                  </a:lnTo>
                  <a:lnTo>
                    <a:pt x="228" y="190"/>
                  </a:lnTo>
                  <a:lnTo>
                    <a:pt x="223" y="190"/>
                  </a:lnTo>
                  <a:lnTo>
                    <a:pt x="214" y="190"/>
                  </a:lnTo>
                  <a:lnTo>
                    <a:pt x="204" y="195"/>
                  </a:lnTo>
                  <a:lnTo>
                    <a:pt x="195" y="195"/>
                  </a:lnTo>
                  <a:lnTo>
                    <a:pt x="185" y="195"/>
                  </a:lnTo>
                  <a:lnTo>
                    <a:pt x="176" y="195"/>
                  </a:lnTo>
                  <a:lnTo>
                    <a:pt x="166" y="195"/>
                  </a:lnTo>
                  <a:lnTo>
                    <a:pt x="157" y="195"/>
                  </a:lnTo>
                  <a:lnTo>
                    <a:pt x="147" y="200"/>
                  </a:lnTo>
                  <a:lnTo>
                    <a:pt x="142" y="200"/>
                  </a:lnTo>
                  <a:lnTo>
                    <a:pt x="133" y="204"/>
                  </a:lnTo>
                  <a:lnTo>
                    <a:pt x="123" y="209"/>
                  </a:lnTo>
                  <a:lnTo>
                    <a:pt x="119" y="214"/>
                  </a:lnTo>
                  <a:lnTo>
                    <a:pt x="109" y="219"/>
                  </a:lnTo>
                  <a:lnTo>
                    <a:pt x="104" y="223"/>
                  </a:lnTo>
                  <a:lnTo>
                    <a:pt x="100" y="228"/>
                  </a:lnTo>
                  <a:lnTo>
                    <a:pt x="95" y="238"/>
                  </a:lnTo>
                  <a:lnTo>
                    <a:pt x="90" y="242"/>
                  </a:lnTo>
                  <a:lnTo>
                    <a:pt x="90" y="252"/>
                  </a:lnTo>
                  <a:lnTo>
                    <a:pt x="90" y="257"/>
                  </a:lnTo>
                  <a:lnTo>
                    <a:pt x="90" y="266"/>
                  </a:lnTo>
                  <a:lnTo>
                    <a:pt x="90" y="276"/>
                  </a:lnTo>
                  <a:lnTo>
                    <a:pt x="90" y="281"/>
                  </a:lnTo>
                  <a:lnTo>
                    <a:pt x="95" y="290"/>
                  </a:lnTo>
                  <a:lnTo>
                    <a:pt x="81" y="290"/>
                  </a:lnTo>
                  <a:lnTo>
                    <a:pt x="66" y="295"/>
                  </a:lnTo>
                  <a:lnTo>
                    <a:pt x="52" y="304"/>
                  </a:lnTo>
                  <a:lnTo>
                    <a:pt x="38" y="309"/>
                  </a:lnTo>
                  <a:lnTo>
                    <a:pt x="28" y="323"/>
                  </a:lnTo>
                  <a:lnTo>
                    <a:pt x="19" y="333"/>
                  </a:lnTo>
                  <a:lnTo>
                    <a:pt x="9" y="347"/>
                  </a:lnTo>
                  <a:lnTo>
                    <a:pt x="5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9"/>
                  </a:lnTo>
                  <a:lnTo>
                    <a:pt x="5" y="428"/>
                  </a:lnTo>
                  <a:lnTo>
                    <a:pt x="14" y="443"/>
                  </a:lnTo>
                  <a:lnTo>
                    <a:pt x="24" y="452"/>
                  </a:lnTo>
                  <a:lnTo>
                    <a:pt x="38" y="462"/>
                  </a:lnTo>
                  <a:lnTo>
                    <a:pt x="47" y="462"/>
                  </a:lnTo>
                  <a:lnTo>
                    <a:pt x="52" y="466"/>
                  </a:lnTo>
                  <a:lnTo>
                    <a:pt x="62" y="466"/>
                  </a:lnTo>
                  <a:lnTo>
                    <a:pt x="71" y="466"/>
                  </a:lnTo>
                  <a:lnTo>
                    <a:pt x="81" y="466"/>
                  </a:lnTo>
                  <a:lnTo>
                    <a:pt x="90" y="466"/>
                  </a:lnTo>
                  <a:lnTo>
                    <a:pt x="95" y="466"/>
                  </a:lnTo>
                  <a:lnTo>
                    <a:pt x="104" y="466"/>
                  </a:lnTo>
                  <a:lnTo>
                    <a:pt x="104" y="490"/>
                  </a:lnTo>
                  <a:lnTo>
                    <a:pt x="109" y="509"/>
                  </a:lnTo>
                  <a:lnTo>
                    <a:pt x="119" y="528"/>
                  </a:lnTo>
                  <a:lnTo>
                    <a:pt x="123" y="543"/>
                  </a:lnTo>
                  <a:lnTo>
                    <a:pt x="133" y="552"/>
                  </a:lnTo>
                  <a:lnTo>
                    <a:pt x="147" y="562"/>
                  </a:lnTo>
                  <a:lnTo>
                    <a:pt x="161" y="566"/>
                  </a:lnTo>
                  <a:lnTo>
                    <a:pt x="171" y="566"/>
                  </a:lnTo>
                  <a:lnTo>
                    <a:pt x="185" y="571"/>
                  </a:lnTo>
                  <a:lnTo>
                    <a:pt x="199" y="571"/>
                  </a:lnTo>
                  <a:lnTo>
                    <a:pt x="214" y="566"/>
                  </a:lnTo>
                  <a:lnTo>
                    <a:pt x="228" y="566"/>
                  </a:lnTo>
                  <a:lnTo>
                    <a:pt x="237" y="562"/>
                  </a:lnTo>
                  <a:lnTo>
                    <a:pt x="247" y="557"/>
                  </a:lnTo>
                  <a:lnTo>
                    <a:pt x="256" y="552"/>
                  </a:lnTo>
                  <a:lnTo>
                    <a:pt x="261" y="547"/>
                  </a:lnTo>
                  <a:lnTo>
                    <a:pt x="275" y="562"/>
                  </a:lnTo>
                  <a:lnTo>
                    <a:pt x="290" y="571"/>
                  </a:lnTo>
                  <a:lnTo>
                    <a:pt x="304" y="585"/>
                  </a:lnTo>
                  <a:lnTo>
                    <a:pt x="323" y="590"/>
                  </a:lnTo>
                  <a:lnTo>
                    <a:pt x="337" y="600"/>
                  </a:lnTo>
                  <a:lnTo>
                    <a:pt x="351" y="604"/>
                  </a:lnTo>
                  <a:lnTo>
                    <a:pt x="370" y="609"/>
                  </a:lnTo>
                  <a:lnTo>
                    <a:pt x="385" y="609"/>
                  </a:lnTo>
                  <a:lnTo>
                    <a:pt x="404" y="609"/>
                  </a:lnTo>
                  <a:lnTo>
                    <a:pt x="418" y="609"/>
                  </a:lnTo>
                  <a:lnTo>
                    <a:pt x="437" y="604"/>
                  </a:lnTo>
                  <a:lnTo>
                    <a:pt x="451" y="600"/>
                  </a:lnTo>
                  <a:lnTo>
                    <a:pt x="470" y="595"/>
                  </a:lnTo>
                  <a:lnTo>
                    <a:pt x="484" y="585"/>
                  </a:lnTo>
                  <a:lnTo>
                    <a:pt x="499" y="571"/>
                  </a:lnTo>
                  <a:lnTo>
                    <a:pt x="513" y="562"/>
                  </a:lnTo>
                  <a:lnTo>
                    <a:pt x="518" y="562"/>
                  </a:lnTo>
                  <a:lnTo>
                    <a:pt x="518" y="566"/>
                  </a:lnTo>
                  <a:lnTo>
                    <a:pt x="522" y="566"/>
                  </a:lnTo>
                  <a:lnTo>
                    <a:pt x="522" y="571"/>
                  </a:lnTo>
                  <a:lnTo>
                    <a:pt x="527" y="571"/>
                  </a:lnTo>
                  <a:lnTo>
                    <a:pt x="527" y="576"/>
                  </a:lnTo>
                  <a:lnTo>
                    <a:pt x="532" y="576"/>
                  </a:lnTo>
                  <a:lnTo>
                    <a:pt x="532" y="576"/>
                  </a:lnTo>
                  <a:lnTo>
                    <a:pt x="537" y="581"/>
                  </a:lnTo>
                  <a:lnTo>
                    <a:pt x="541" y="585"/>
                  </a:lnTo>
                  <a:lnTo>
                    <a:pt x="546" y="590"/>
                  </a:lnTo>
                  <a:lnTo>
                    <a:pt x="551" y="595"/>
                  </a:lnTo>
                  <a:lnTo>
                    <a:pt x="560" y="600"/>
                  </a:lnTo>
                  <a:lnTo>
                    <a:pt x="565" y="600"/>
                  </a:lnTo>
                  <a:lnTo>
                    <a:pt x="570" y="604"/>
                  </a:lnTo>
                  <a:lnTo>
                    <a:pt x="579" y="604"/>
                  </a:lnTo>
                  <a:lnTo>
                    <a:pt x="584" y="609"/>
                  </a:lnTo>
                  <a:lnTo>
                    <a:pt x="594" y="609"/>
                  </a:lnTo>
                  <a:lnTo>
                    <a:pt x="598" y="614"/>
                  </a:lnTo>
                  <a:lnTo>
                    <a:pt x="608" y="614"/>
                  </a:lnTo>
                  <a:lnTo>
                    <a:pt x="613" y="619"/>
                  </a:lnTo>
                  <a:lnTo>
                    <a:pt x="617" y="619"/>
                  </a:lnTo>
                  <a:lnTo>
                    <a:pt x="627" y="619"/>
                  </a:lnTo>
                  <a:lnTo>
                    <a:pt x="632" y="619"/>
                  </a:lnTo>
                  <a:lnTo>
                    <a:pt x="646" y="619"/>
                  </a:lnTo>
                  <a:lnTo>
                    <a:pt x="655" y="619"/>
                  </a:lnTo>
                  <a:lnTo>
                    <a:pt x="670" y="619"/>
                  </a:lnTo>
                  <a:lnTo>
                    <a:pt x="679" y="619"/>
                  </a:lnTo>
                  <a:lnTo>
                    <a:pt x="693" y="614"/>
                  </a:lnTo>
                  <a:lnTo>
                    <a:pt x="703" y="614"/>
                  </a:lnTo>
                  <a:lnTo>
                    <a:pt x="712" y="609"/>
                  </a:lnTo>
                  <a:lnTo>
                    <a:pt x="722" y="604"/>
                  </a:lnTo>
                  <a:lnTo>
                    <a:pt x="731" y="600"/>
                  </a:lnTo>
                  <a:lnTo>
                    <a:pt x="741" y="595"/>
                  </a:lnTo>
                  <a:lnTo>
                    <a:pt x="750" y="585"/>
                  </a:lnTo>
                  <a:lnTo>
                    <a:pt x="760" y="581"/>
                  </a:lnTo>
                  <a:lnTo>
                    <a:pt x="765" y="571"/>
                  </a:lnTo>
                  <a:lnTo>
                    <a:pt x="774" y="562"/>
                  </a:lnTo>
                  <a:lnTo>
                    <a:pt x="784" y="552"/>
                  </a:lnTo>
                  <a:lnTo>
                    <a:pt x="788" y="543"/>
                  </a:lnTo>
                  <a:lnTo>
                    <a:pt x="793" y="543"/>
                  </a:lnTo>
                  <a:lnTo>
                    <a:pt x="803" y="547"/>
                  </a:lnTo>
                  <a:lnTo>
                    <a:pt x="812" y="552"/>
                  </a:lnTo>
                  <a:lnTo>
                    <a:pt x="822" y="557"/>
                  </a:lnTo>
                  <a:lnTo>
                    <a:pt x="831" y="562"/>
                  </a:lnTo>
                  <a:lnTo>
                    <a:pt x="841" y="566"/>
                  </a:lnTo>
                  <a:lnTo>
                    <a:pt x="850" y="571"/>
                  </a:lnTo>
                  <a:lnTo>
                    <a:pt x="864" y="576"/>
                  </a:lnTo>
                  <a:lnTo>
                    <a:pt x="874" y="576"/>
                  </a:lnTo>
                  <a:lnTo>
                    <a:pt x="883" y="581"/>
                  </a:lnTo>
                  <a:lnTo>
                    <a:pt x="898" y="585"/>
                  </a:lnTo>
                  <a:lnTo>
                    <a:pt x="907" y="585"/>
                  </a:lnTo>
                  <a:lnTo>
                    <a:pt x="922" y="585"/>
                  </a:lnTo>
                  <a:lnTo>
                    <a:pt x="931" y="590"/>
                  </a:lnTo>
                  <a:lnTo>
                    <a:pt x="945" y="590"/>
                  </a:lnTo>
                  <a:lnTo>
                    <a:pt x="955" y="590"/>
                  </a:lnTo>
                  <a:lnTo>
                    <a:pt x="964" y="590"/>
                  </a:lnTo>
                  <a:lnTo>
                    <a:pt x="979" y="585"/>
                  </a:lnTo>
                  <a:lnTo>
                    <a:pt x="988" y="585"/>
                  </a:lnTo>
                  <a:lnTo>
                    <a:pt x="998" y="581"/>
                  </a:lnTo>
                  <a:lnTo>
                    <a:pt x="1012" y="581"/>
                  </a:lnTo>
                  <a:lnTo>
                    <a:pt x="1021" y="576"/>
                  </a:lnTo>
                  <a:lnTo>
                    <a:pt x="1031" y="571"/>
                  </a:lnTo>
                  <a:lnTo>
                    <a:pt x="1040" y="566"/>
                  </a:lnTo>
                  <a:lnTo>
                    <a:pt x="1050" y="562"/>
                  </a:lnTo>
                  <a:lnTo>
                    <a:pt x="1059" y="557"/>
                  </a:lnTo>
                  <a:lnTo>
                    <a:pt x="1069" y="547"/>
                  </a:lnTo>
                  <a:lnTo>
                    <a:pt x="1074" y="543"/>
                  </a:lnTo>
                  <a:lnTo>
                    <a:pt x="1083" y="533"/>
                  </a:lnTo>
                  <a:lnTo>
                    <a:pt x="1093" y="523"/>
                  </a:lnTo>
                  <a:lnTo>
                    <a:pt x="1097" y="514"/>
                  </a:lnTo>
                  <a:lnTo>
                    <a:pt x="1102" y="504"/>
                  </a:lnTo>
                  <a:lnTo>
                    <a:pt x="1107" y="490"/>
                  </a:lnTo>
                  <a:lnTo>
                    <a:pt x="1107" y="485"/>
                  </a:lnTo>
                  <a:lnTo>
                    <a:pt x="1112" y="476"/>
                  </a:lnTo>
                  <a:lnTo>
                    <a:pt x="1112" y="471"/>
                  </a:lnTo>
                  <a:lnTo>
                    <a:pt x="1112" y="462"/>
                  </a:lnTo>
                  <a:lnTo>
                    <a:pt x="1121" y="462"/>
                  </a:lnTo>
                  <a:lnTo>
                    <a:pt x="1126" y="462"/>
                  </a:lnTo>
                  <a:lnTo>
                    <a:pt x="1135" y="462"/>
                  </a:lnTo>
                  <a:lnTo>
                    <a:pt x="1140" y="457"/>
                  </a:lnTo>
                  <a:lnTo>
                    <a:pt x="1150" y="457"/>
                  </a:lnTo>
                  <a:lnTo>
                    <a:pt x="1154" y="452"/>
                  </a:lnTo>
                  <a:lnTo>
                    <a:pt x="1164" y="452"/>
                  </a:lnTo>
                  <a:lnTo>
                    <a:pt x="1169" y="447"/>
                  </a:lnTo>
                  <a:lnTo>
                    <a:pt x="1173" y="443"/>
                  </a:lnTo>
                  <a:lnTo>
                    <a:pt x="1183" y="438"/>
                  </a:lnTo>
                  <a:lnTo>
                    <a:pt x="1188" y="438"/>
                  </a:lnTo>
                  <a:lnTo>
                    <a:pt x="1192" y="433"/>
                  </a:lnTo>
                  <a:lnTo>
                    <a:pt x="1197" y="428"/>
                  </a:lnTo>
                  <a:lnTo>
                    <a:pt x="1207" y="423"/>
                  </a:lnTo>
                  <a:lnTo>
                    <a:pt x="1211" y="419"/>
                  </a:lnTo>
                  <a:lnTo>
                    <a:pt x="1211" y="414"/>
                  </a:lnTo>
                  <a:lnTo>
                    <a:pt x="1221" y="404"/>
                  </a:lnTo>
                  <a:lnTo>
                    <a:pt x="1230" y="390"/>
                  </a:lnTo>
                  <a:lnTo>
                    <a:pt x="1240" y="381"/>
                  </a:lnTo>
                  <a:lnTo>
                    <a:pt x="1245" y="366"/>
                  </a:lnTo>
                  <a:lnTo>
                    <a:pt x="1249" y="352"/>
                  </a:lnTo>
                  <a:lnTo>
                    <a:pt x="1254" y="338"/>
                  </a:lnTo>
                  <a:lnTo>
                    <a:pt x="1259" y="323"/>
                  </a:lnTo>
                  <a:lnTo>
                    <a:pt x="1259" y="314"/>
                  </a:lnTo>
                  <a:lnTo>
                    <a:pt x="1259" y="300"/>
                  </a:lnTo>
                  <a:lnTo>
                    <a:pt x="1259" y="285"/>
                  </a:lnTo>
                  <a:lnTo>
                    <a:pt x="1254" y="276"/>
                  </a:lnTo>
                  <a:lnTo>
                    <a:pt x="1249" y="266"/>
                  </a:lnTo>
                  <a:lnTo>
                    <a:pt x="1240" y="257"/>
                  </a:lnTo>
                  <a:lnTo>
                    <a:pt x="1226" y="247"/>
                  </a:lnTo>
                  <a:lnTo>
                    <a:pt x="1211" y="242"/>
                  </a:lnTo>
                  <a:lnTo>
                    <a:pt x="1197" y="238"/>
                  </a:lnTo>
                  <a:lnTo>
                    <a:pt x="1192" y="238"/>
                  </a:lnTo>
                  <a:lnTo>
                    <a:pt x="1188" y="238"/>
                  </a:lnTo>
                  <a:lnTo>
                    <a:pt x="1188" y="238"/>
                  </a:lnTo>
                  <a:lnTo>
                    <a:pt x="1183" y="238"/>
                  </a:lnTo>
                  <a:lnTo>
                    <a:pt x="1178" y="238"/>
                  </a:lnTo>
                  <a:lnTo>
                    <a:pt x="1178" y="238"/>
                  </a:lnTo>
                  <a:lnTo>
                    <a:pt x="1173" y="238"/>
                  </a:lnTo>
                  <a:lnTo>
                    <a:pt x="1169" y="238"/>
                  </a:lnTo>
                  <a:lnTo>
                    <a:pt x="1178" y="219"/>
                  </a:lnTo>
                  <a:lnTo>
                    <a:pt x="1183" y="204"/>
                  </a:lnTo>
                  <a:lnTo>
                    <a:pt x="1192" y="185"/>
                  </a:lnTo>
                  <a:lnTo>
                    <a:pt x="1192" y="171"/>
                  </a:lnTo>
                  <a:lnTo>
                    <a:pt x="1192" y="152"/>
                  </a:lnTo>
                  <a:lnTo>
                    <a:pt x="1192" y="138"/>
                  </a:lnTo>
                  <a:lnTo>
                    <a:pt x="1183" y="119"/>
                  </a:lnTo>
                  <a:lnTo>
                    <a:pt x="1169" y="104"/>
                  </a:lnTo>
                  <a:lnTo>
                    <a:pt x="1159" y="90"/>
                  </a:lnTo>
                  <a:lnTo>
                    <a:pt x="1145" y="81"/>
                  </a:lnTo>
                  <a:lnTo>
                    <a:pt x="1131" y="71"/>
                  </a:lnTo>
                  <a:lnTo>
                    <a:pt x="1121" y="66"/>
                  </a:lnTo>
                  <a:lnTo>
                    <a:pt x="1107" y="61"/>
                  </a:lnTo>
                  <a:lnTo>
                    <a:pt x="1093" y="61"/>
                  </a:lnTo>
                  <a:lnTo>
                    <a:pt x="1078" y="57"/>
                  </a:lnTo>
                  <a:lnTo>
                    <a:pt x="1064" y="57"/>
                  </a:lnTo>
                  <a:lnTo>
                    <a:pt x="1050" y="61"/>
                  </a:lnTo>
                  <a:lnTo>
                    <a:pt x="1036" y="61"/>
                  </a:lnTo>
                  <a:lnTo>
                    <a:pt x="1026" y="71"/>
                  </a:lnTo>
                  <a:lnTo>
                    <a:pt x="1012" y="76"/>
                  </a:lnTo>
                  <a:lnTo>
                    <a:pt x="998" y="85"/>
                  </a:lnTo>
                  <a:lnTo>
                    <a:pt x="988" y="90"/>
                  </a:lnTo>
                  <a:lnTo>
                    <a:pt x="974" y="104"/>
                  </a:lnTo>
                  <a:lnTo>
                    <a:pt x="964" y="114"/>
                  </a:lnTo>
                  <a:lnTo>
                    <a:pt x="960" y="119"/>
                  </a:lnTo>
                  <a:lnTo>
                    <a:pt x="955" y="109"/>
                  </a:lnTo>
                  <a:lnTo>
                    <a:pt x="945" y="104"/>
                  </a:lnTo>
                  <a:lnTo>
                    <a:pt x="941" y="95"/>
                  </a:lnTo>
                  <a:lnTo>
                    <a:pt x="931" y="90"/>
                  </a:lnTo>
                  <a:lnTo>
                    <a:pt x="922" y="81"/>
                  </a:lnTo>
                  <a:lnTo>
                    <a:pt x="917" y="76"/>
                  </a:lnTo>
                  <a:lnTo>
                    <a:pt x="907" y="71"/>
                  </a:lnTo>
                  <a:lnTo>
                    <a:pt x="898" y="66"/>
                  </a:lnTo>
                  <a:lnTo>
                    <a:pt x="888" y="61"/>
                  </a:lnTo>
                  <a:lnTo>
                    <a:pt x="883" y="57"/>
                  </a:lnTo>
                  <a:lnTo>
                    <a:pt x="874" y="52"/>
                  </a:lnTo>
                  <a:lnTo>
                    <a:pt x="864" y="52"/>
                  </a:lnTo>
                  <a:lnTo>
                    <a:pt x="855" y="52"/>
                  </a:lnTo>
                  <a:lnTo>
                    <a:pt x="841" y="52"/>
                  </a:lnTo>
                  <a:lnTo>
                    <a:pt x="831" y="52"/>
                  </a:lnTo>
                  <a:lnTo>
                    <a:pt x="822" y="52"/>
                  </a:lnTo>
                  <a:lnTo>
                    <a:pt x="812" y="57"/>
                  </a:lnTo>
                  <a:lnTo>
                    <a:pt x="807" y="57"/>
                  </a:lnTo>
                  <a:lnTo>
                    <a:pt x="803" y="61"/>
                  </a:lnTo>
                  <a:lnTo>
                    <a:pt x="798" y="66"/>
                  </a:lnTo>
                  <a:lnTo>
                    <a:pt x="793" y="76"/>
                  </a:lnTo>
                  <a:lnTo>
                    <a:pt x="788" y="81"/>
                  </a:lnTo>
                  <a:lnTo>
                    <a:pt x="784" y="85"/>
                  </a:lnTo>
                  <a:lnTo>
                    <a:pt x="779" y="90"/>
                  </a:lnTo>
                  <a:lnTo>
                    <a:pt x="774" y="85"/>
                  </a:lnTo>
                  <a:lnTo>
                    <a:pt x="769" y="81"/>
                  </a:lnTo>
                  <a:lnTo>
                    <a:pt x="765" y="81"/>
                  </a:lnTo>
                  <a:lnTo>
                    <a:pt x="755" y="76"/>
                  </a:lnTo>
                  <a:lnTo>
                    <a:pt x="750" y="76"/>
                  </a:lnTo>
                  <a:lnTo>
                    <a:pt x="746" y="76"/>
                  </a:lnTo>
                  <a:lnTo>
                    <a:pt x="741" y="76"/>
                  </a:lnTo>
                  <a:lnTo>
                    <a:pt x="736" y="76"/>
                  </a:lnTo>
                  <a:lnTo>
                    <a:pt x="727" y="76"/>
                  </a:lnTo>
                  <a:lnTo>
                    <a:pt x="722" y="76"/>
                  </a:lnTo>
                  <a:lnTo>
                    <a:pt x="717" y="81"/>
                  </a:lnTo>
                  <a:lnTo>
                    <a:pt x="712" y="81"/>
                  </a:lnTo>
                  <a:lnTo>
                    <a:pt x="708" y="85"/>
                  </a:lnTo>
                  <a:lnTo>
                    <a:pt x="703" y="90"/>
                  </a:lnTo>
                  <a:lnTo>
                    <a:pt x="698" y="95"/>
                  </a:lnTo>
                  <a:lnTo>
                    <a:pt x="693" y="10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7938" cap="rnd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" name="Freeform 477"/>
            <p:cNvSpPr>
              <a:spLocks/>
            </p:cNvSpPr>
            <p:nvPr/>
          </p:nvSpPr>
          <p:spPr bwMode="auto">
            <a:xfrm>
              <a:off x="2200276" y="639763"/>
              <a:ext cx="1862138" cy="831850"/>
            </a:xfrm>
            <a:custGeom>
              <a:avLst/>
              <a:gdLst>
                <a:gd name="T0" fmla="*/ 218 w 1173"/>
                <a:gd name="T1" fmla="*/ 143 h 524"/>
                <a:gd name="T2" fmla="*/ 318 w 1173"/>
                <a:gd name="T3" fmla="*/ 133 h 524"/>
                <a:gd name="T4" fmla="*/ 318 w 1173"/>
                <a:gd name="T5" fmla="*/ 195 h 524"/>
                <a:gd name="T6" fmla="*/ 337 w 1173"/>
                <a:gd name="T7" fmla="*/ 176 h 524"/>
                <a:gd name="T8" fmla="*/ 399 w 1173"/>
                <a:gd name="T9" fmla="*/ 157 h 524"/>
                <a:gd name="T10" fmla="*/ 470 w 1173"/>
                <a:gd name="T11" fmla="*/ 186 h 524"/>
                <a:gd name="T12" fmla="*/ 522 w 1173"/>
                <a:gd name="T13" fmla="*/ 191 h 524"/>
                <a:gd name="T14" fmla="*/ 465 w 1173"/>
                <a:gd name="T15" fmla="*/ 157 h 524"/>
                <a:gd name="T16" fmla="*/ 394 w 1173"/>
                <a:gd name="T17" fmla="*/ 129 h 524"/>
                <a:gd name="T18" fmla="*/ 437 w 1173"/>
                <a:gd name="T19" fmla="*/ 10 h 524"/>
                <a:gd name="T20" fmla="*/ 603 w 1173"/>
                <a:gd name="T21" fmla="*/ 38 h 524"/>
                <a:gd name="T22" fmla="*/ 674 w 1173"/>
                <a:gd name="T23" fmla="*/ 86 h 524"/>
                <a:gd name="T24" fmla="*/ 703 w 1173"/>
                <a:gd name="T25" fmla="*/ 119 h 524"/>
                <a:gd name="T26" fmla="*/ 764 w 1173"/>
                <a:gd name="T27" fmla="*/ 124 h 524"/>
                <a:gd name="T28" fmla="*/ 774 w 1173"/>
                <a:gd name="T29" fmla="*/ 62 h 524"/>
                <a:gd name="T30" fmla="*/ 883 w 1173"/>
                <a:gd name="T31" fmla="*/ 100 h 524"/>
                <a:gd name="T32" fmla="*/ 855 w 1173"/>
                <a:gd name="T33" fmla="*/ 129 h 524"/>
                <a:gd name="T34" fmla="*/ 940 w 1173"/>
                <a:gd name="T35" fmla="*/ 176 h 524"/>
                <a:gd name="T36" fmla="*/ 931 w 1173"/>
                <a:gd name="T37" fmla="*/ 114 h 524"/>
                <a:gd name="T38" fmla="*/ 997 w 1173"/>
                <a:gd name="T39" fmla="*/ 76 h 524"/>
                <a:gd name="T40" fmla="*/ 1097 w 1173"/>
                <a:gd name="T41" fmla="*/ 86 h 524"/>
                <a:gd name="T42" fmla="*/ 1064 w 1173"/>
                <a:gd name="T43" fmla="*/ 219 h 524"/>
                <a:gd name="T44" fmla="*/ 1092 w 1173"/>
                <a:gd name="T45" fmla="*/ 253 h 524"/>
                <a:gd name="T46" fmla="*/ 1164 w 1173"/>
                <a:gd name="T47" fmla="*/ 257 h 524"/>
                <a:gd name="T48" fmla="*/ 1145 w 1173"/>
                <a:gd name="T49" fmla="*/ 343 h 524"/>
                <a:gd name="T50" fmla="*/ 1107 w 1173"/>
                <a:gd name="T51" fmla="*/ 314 h 524"/>
                <a:gd name="T52" fmla="*/ 983 w 1173"/>
                <a:gd name="T53" fmla="*/ 381 h 524"/>
                <a:gd name="T54" fmla="*/ 940 w 1173"/>
                <a:gd name="T55" fmla="*/ 395 h 524"/>
                <a:gd name="T56" fmla="*/ 993 w 1173"/>
                <a:gd name="T57" fmla="*/ 405 h 524"/>
                <a:gd name="T58" fmla="*/ 997 w 1173"/>
                <a:gd name="T59" fmla="*/ 448 h 524"/>
                <a:gd name="T60" fmla="*/ 802 w 1173"/>
                <a:gd name="T61" fmla="*/ 467 h 524"/>
                <a:gd name="T62" fmla="*/ 831 w 1173"/>
                <a:gd name="T63" fmla="*/ 414 h 524"/>
                <a:gd name="T64" fmla="*/ 845 w 1173"/>
                <a:gd name="T65" fmla="*/ 386 h 524"/>
                <a:gd name="T66" fmla="*/ 741 w 1173"/>
                <a:gd name="T67" fmla="*/ 405 h 524"/>
                <a:gd name="T68" fmla="*/ 627 w 1173"/>
                <a:gd name="T69" fmla="*/ 381 h 524"/>
                <a:gd name="T70" fmla="*/ 593 w 1173"/>
                <a:gd name="T71" fmla="*/ 400 h 524"/>
                <a:gd name="T72" fmla="*/ 660 w 1173"/>
                <a:gd name="T73" fmla="*/ 424 h 524"/>
                <a:gd name="T74" fmla="*/ 707 w 1173"/>
                <a:gd name="T75" fmla="*/ 457 h 524"/>
                <a:gd name="T76" fmla="*/ 612 w 1173"/>
                <a:gd name="T77" fmla="*/ 514 h 524"/>
                <a:gd name="T78" fmla="*/ 513 w 1173"/>
                <a:gd name="T79" fmla="*/ 495 h 524"/>
                <a:gd name="T80" fmla="*/ 527 w 1173"/>
                <a:gd name="T81" fmla="*/ 467 h 524"/>
                <a:gd name="T82" fmla="*/ 432 w 1173"/>
                <a:gd name="T83" fmla="*/ 472 h 524"/>
                <a:gd name="T84" fmla="*/ 403 w 1173"/>
                <a:gd name="T85" fmla="*/ 462 h 524"/>
                <a:gd name="T86" fmla="*/ 413 w 1173"/>
                <a:gd name="T87" fmla="*/ 495 h 524"/>
                <a:gd name="T88" fmla="*/ 361 w 1173"/>
                <a:gd name="T89" fmla="*/ 514 h 524"/>
                <a:gd name="T90" fmla="*/ 299 w 1173"/>
                <a:gd name="T91" fmla="*/ 500 h 524"/>
                <a:gd name="T92" fmla="*/ 318 w 1173"/>
                <a:gd name="T93" fmla="*/ 462 h 524"/>
                <a:gd name="T94" fmla="*/ 261 w 1173"/>
                <a:gd name="T95" fmla="*/ 438 h 524"/>
                <a:gd name="T96" fmla="*/ 228 w 1173"/>
                <a:gd name="T97" fmla="*/ 434 h 524"/>
                <a:gd name="T98" fmla="*/ 209 w 1173"/>
                <a:gd name="T99" fmla="*/ 476 h 524"/>
                <a:gd name="T100" fmla="*/ 133 w 1173"/>
                <a:gd name="T101" fmla="*/ 467 h 524"/>
                <a:gd name="T102" fmla="*/ 133 w 1173"/>
                <a:gd name="T103" fmla="*/ 419 h 524"/>
                <a:gd name="T104" fmla="*/ 80 w 1173"/>
                <a:gd name="T105" fmla="*/ 381 h 524"/>
                <a:gd name="T106" fmla="*/ 28 w 1173"/>
                <a:gd name="T107" fmla="*/ 405 h 524"/>
                <a:gd name="T108" fmla="*/ 9 w 1173"/>
                <a:gd name="T109" fmla="*/ 338 h 524"/>
                <a:gd name="T110" fmla="*/ 57 w 1173"/>
                <a:gd name="T111" fmla="*/ 319 h 524"/>
                <a:gd name="T112" fmla="*/ 95 w 1173"/>
                <a:gd name="T113" fmla="*/ 281 h 524"/>
                <a:gd name="T114" fmla="*/ 76 w 1173"/>
                <a:gd name="T115" fmla="*/ 219 h 524"/>
                <a:gd name="T116" fmla="*/ 180 w 1173"/>
                <a:gd name="T117" fmla="*/ 229 h 524"/>
                <a:gd name="T118" fmla="*/ 242 w 1173"/>
                <a:gd name="T119" fmla="*/ 20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3" h="524">
                  <a:moveTo>
                    <a:pt x="209" y="191"/>
                  </a:moveTo>
                  <a:lnTo>
                    <a:pt x="204" y="186"/>
                  </a:lnTo>
                  <a:lnTo>
                    <a:pt x="199" y="181"/>
                  </a:lnTo>
                  <a:lnTo>
                    <a:pt x="199" y="176"/>
                  </a:lnTo>
                  <a:lnTo>
                    <a:pt x="194" y="172"/>
                  </a:lnTo>
                  <a:lnTo>
                    <a:pt x="199" y="167"/>
                  </a:lnTo>
                  <a:lnTo>
                    <a:pt x="199" y="162"/>
                  </a:lnTo>
                  <a:lnTo>
                    <a:pt x="199" y="157"/>
                  </a:lnTo>
                  <a:lnTo>
                    <a:pt x="204" y="157"/>
                  </a:lnTo>
                  <a:lnTo>
                    <a:pt x="209" y="152"/>
                  </a:lnTo>
                  <a:lnTo>
                    <a:pt x="218" y="143"/>
                  </a:lnTo>
                  <a:lnTo>
                    <a:pt x="223" y="143"/>
                  </a:lnTo>
                  <a:lnTo>
                    <a:pt x="232" y="138"/>
                  </a:lnTo>
                  <a:lnTo>
                    <a:pt x="242" y="133"/>
                  </a:lnTo>
                  <a:lnTo>
                    <a:pt x="251" y="133"/>
                  </a:lnTo>
                  <a:lnTo>
                    <a:pt x="261" y="129"/>
                  </a:lnTo>
                  <a:lnTo>
                    <a:pt x="270" y="129"/>
                  </a:lnTo>
                  <a:lnTo>
                    <a:pt x="280" y="129"/>
                  </a:lnTo>
                  <a:lnTo>
                    <a:pt x="294" y="129"/>
                  </a:lnTo>
                  <a:lnTo>
                    <a:pt x="304" y="129"/>
                  </a:lnTo>
                  <a:lnTo>
                    <a:pt x="313" y="133"/>
                  </a:lnTo>
                  <a:lnTo>
                    <a:pt x="318" y="133"/>
                  </a:lnTo>
                  <a:lnTo>
                    <a:pt x="327" y="138"/>
                  </a:lnTo>
                  <a:lnTo>
                    <a:pt x="337" y="143"/>
                  </a:lnTo>
                  <a:lnTo>
                    <a:pt x="342" y="148"/>
                  </a:lnTo>
                  <a:lnTo>
                    <a:pt x="337" y="152"/>
                  </a:lnTo>
                  <a:lnTo>
                    <a:pt x="332" y="157"/>
                  </a:lnTo>
                  <a:lnTo>
                    <a:pt x="327" y="162"/>
                  </a:lnTo>
                  <a:lnTo>
                    <a:pt x="323" y="167"/>
                  </a:lnTo>
                  <a:lnTo>
                    <a:pt x="318" y="176"/>
                  </a:lnTo>
                  <a:lnTo>
                    <a:pt x="318" y="181"/>
                  </a:lnTo>
                  <a:lnTo>
                    <a:pt x="318" y="191"/>
                  </a:lnTo>
                  <a:lnTo>
                    <a:pt x="318" y="195"/>
                  </a:lnTo>
                  <a:lnTo>
                    <a:pt x="318" y="195"/>
                  </a:lnTo>
                  <a:lnTo>
                    <a:pt x="318" y="195"/>
                  </a:lnTo>
                  <a:lnTo>
                    <a:pt x="323" y="191"/>
                  </a:lnTo>
                  <a:lnTo>
                    <a:pt x="323" y="191"/>
                  </a:lnTo>
                  <a:lnTo>
                    <a:pt x="327" y="186"/>
                  </a:lnTo>
                  <a:lnTo>
                    <a:pt x="327" y="186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2" y="181"/>
                  </a:lnTo>
                  <a:lnTo>
                    <a:pt x="337" y="181"/>
                  </a:lnTo>
                  <a:lnTo>
                    <a:pt x="337" y="176"/>
                  </a:lnTo>
                  <a:lnTo>
                    <a:pt x="342" y="176"/>
                  </a:lnTo>
                  <a:lnTo>
                    <a:pt x="342" y="172"/>
                  </a:lnTo>
                  <a:lnTo>
                    <a:pt x="346" y="172"/>
                  </a:lnTo>
                  <a:lnTo>
                    <a:pt x="346" y="172"/>
                  </a:lnTo>
                  <a:lnTo>
                    <a:pt x="351" y="167"/>
                  </a:lnTo>
                  <a:lnTo>
                    <a:pt x="356" y="167"/>
                  </a:lnTo>
                  <a:lnTo>
                    <a:pt x="365" y="162"/>
                  </a:lnTo>
                  <a:lnTo>
                    <a:pt x="370" y="162"/>
                  </a:lnTo>
                  <a:lnTo>
                    <a:pt x="380" y="162"/>
                  </a:lnTo>
                  <a:lnTo>
                    <a:pt x="389" y="162"/>
                  </a:lnTo>
                  <a:lnTo>
                    <a:pt x="399" y="157"/>
                  </a:lnTo>
                  <a:lnTo>
                    <a:pt x="403" y="157"/>
                  </a:lnTo>
                  <a:lnTo>
                    <a:pt x="413" y="162"/>
                  </a:lnTo>
                  <a:lnTo>
                    <a:pt x="422" y="162"/>
                  </a:lnTo>
                  <a:lnTo>
                    <a:pt x="432" y="162"/>
                  </a:lnTo>
                  <a:lnTo>
                    <a:pt x="437" y="167"/>
                  </a:lnTo>
                  <a:lnTo>
                    <a:pt x="446" y="167"/>
                  </a:lnTo>
                  <a:lnTo>
                    <a:pt x="451" y="172"/>
                  </a:lnTo>
                  <a:lnTo>
                    <a:pt x="460" y="176"/>
                  </a:lnTo>
                  <a:lnTo>
                    <a:pt x="465" y="181"/>
                  </a:lnTo>
                  <a:lnTo>
                    <a:pt x="470" y="186"/>
                  </a:lnTo>
                  <a:lnTo>
                    <a:pt x="470" y="186"/>
                  </a:lnTo>
                  <a:lnTo>
                    <a:pt x="475" y="186"/>
                  </a:lnTo>
                  <a:lnTo>
                    <a:pt x="475" y="181"/>
                  </a:lnTo>
                  <a:lnTo>
                    <a:pt x="479" y="181"/>
                  </a:lnTo>
                  <a:lnTo>
                    <a:pt x="489" y="181"/>
                  </a:lnTo>
                  <a:lnTo>
                    <a:pt x="494" y="181"/>
                  </a:lnTo>
                  <a:lnTo>
                    <a:pt x="498" y="181"/>
                  </a:lnTo>
                  <a:lnTo>
                    <a:pt x="503" y="181"/>
                  </a:lnTo>
                  <a:lnTo>
                    <a:pt x="508" y="181"/>
                  </a:lnTo>
                  <a:lnTo>
                    <a:pt x="513" y="186"/>
                  </a:lnTo>
                  <a:lnTo>
                    <a:pt x="517" y="191"/>
                  </a:lnTo>
                  <a:lnTo>
                    <a:pt x="522" y="191"/>
                  </a:lnTo>
                  <a:lnTo>
                    <a:pt x="517" y="186"/>
                  </a:lnTo>
                  <a:lnTo>
                    <a:pt x="517" y="176"/>
                  </a:lnTo>
                  <a:lnTo>
                    <a:pt x="513" y="172"/>
                  </a:lnTo>
                  <a:lnTo>
                    <a:pt x="508" y="167"/>
                  </a:lnTo>
                  <a:lnTo>
                    <a:pt x="503" y="167"/>
                  </a:lnTo>
                  <a:lnTo>
                    <a:pt x="498" y="167"/>
                  </a:lnTo>
                  <a:lnTo>
                    <a:pt x="489" y="172"/>
                  </a:lnTo>
                  <a:lnTo>
                    <a:pt x="479" y="172"/>
                  </a:lnTo>
                  <a:lnTo>
                    <a:pt x="475" y="167"/>
                  </a:lnTo>
                  <a:lnTo>
                    <a:pt x="470" y="162"/>
                  </a:lnTo>
                  <a:lnTo>
                    <a:pt x="465" y="157"/>
                  </a:lnTo>
                  <a:lnTo>
                    <a:pt x="460" y="152"/>
                  </a:lnTo>
                  <a:lnTo>
                    <a:pt x="451" y="148"/>
                  </a:lnTo>
                  <a:lnTo>
                    <a:pt x="446" y="143"/>
                  </a:lnTo>
                  <a:lnTo>
                    <a:pt x="441" y="138"/>
                  </a:lnTo>
                  <a:lnTo>
                    <a:pt x="432" y="138"/>
                  </a:lnTo>
                  <a:lnTo>
                    <a:pt x="427" y="133"/>
                  </a:lnTo>
                  <a:lnTo>
                    <a:pt x="422" y="129"/>
                  </a:lnTo>
                  <a:lnTo>
                    <a:pt x="413" y="129"/>
                  </a:lnTo>
                  <a:lnTo>
                    <a:pt x="408" y="129"/>
                  </a:lnTo>
                  <a:lnTo>
                    <a:pt x="399" y="129"/>
                  </a:lnTo>
                  <a:lnTo>
                    <a:pt x="394" y="129"/>
                  </a:lnTo>
                  <a:lnTo>
                    <a:pt x="384" y="129"/>
                  </a:lnTo>
                  <a:lnTo>
                    <a:pt x="375" y="129"/>
                  </a:lnTo>
                  <a:lnTo>
                    <a:pt x="370" y="119"/>
                  </a:lnTo>
                  <a:lnTo>
                    <a:pt x="370" y="100"/>
                  </a:lnTo>
                  <a:lnTo>
                    <a:pt x="375" y="86"/>
                  </a:lnTo>
                  <a:lnTo>
                    <a:pt x="380" y="67"/>
                  </a:lnTo>
                  <a:lnTo>
                    <a:pt x="389" y="48"/>
                  </a:lnTo>
                  <a:lnTo>
                    <a:pt x="403" y="33"/>
                  </a:lnTo>
                  <a:lnTo>
                    <a:pt x="413" y="19"/>
                  </a:lnTo>
                  <a:lnTo>
                    <a:pt x="427" y="14"/>
                  </a:lnTo>
                  <a:lnTo>
                    <a:pt x="437" y="10"/>
                  </a:lnTo>
                  <a:lnTo>
                    <a:pt x="451" y="5"/>
                  </a:lnTo>
                  <a:lnTo>
                    <a:pt x="470" y="0"/>
                  </a:lnTo>
                  <a:lnTo>
                    <a:pt x="484" y="0"/>
                  </a:lnTo>
                  <a:lnTo>
                    <a:pt x="498" y="0"/>
                  </a:lnTo>
                  <a:lnTo>
                    <a:pt x="517" y="5"/>
                  </a:lnTo>
                  <a:lnTo>
                    <a:pt x="532" y="5"/>
                  </a:lnTo>
                  <a:lnTo>
                    <a:pt x="546" y="10"/>
                  </a:lnTo>
                  <a:lnTo>
                    <a:pt x="560" y="14"/>
                  </a:lnTo>
                  <a:lnTo>
                    <a:pt x="574" y="19"/>
                  </a:lnTo>
                  <a:lnTo>
                    <a:pt x="589" y="29"/>
                  </a:lnTo>
                  <a:lnTo>
                    <a:pt x="603" y="38"/>
                  </a:lnTo>
                  <a:lnTo>
                    <a:pt x="612" y="48"/>
                  </a:lnTo>
                  <a:lnTo>
                    <a:pt x="622" y="57"/>
                  </a:lnTo>
                  <a:lnTo>
                    <a:pt x="631" y="72"/>
                  </a:lnTo>
                  <a:lnTo>
                    <a:pt x="636" y="86"/>
                  </a:lnTo>
                  <a:lnTo>
                    <a:pt x="641" y="91"/>
                  </a:lnTo>
                  <a:lnTo>
                    <a:pt x="646" y="100"/>
                  </a:lnTo>
                  <a:lnTo>
                    <a:pt x="650" y="105"/>
                  </a:lnTo>
                  <a:lnTo>
                    <a:pt x="650" y="114"/>
                  </a:lnTo>
                  <a:lnTo>
                    <a:pt x="660" y="105"/>
                  </a:lnTo>
                  <a:lnTo>
                    <a:pt x="665" y="95"/>
                  </a:lnTo>
                  <a:lnTo>
                    <a:pt x="674" y="86"/>
                  </a:lnTo>
                  <a:lnTo>
                    <a:pt x="684" y="86"/>
                  </a:lnTo>
                  <a:lnTo>
                    <a:pt x="693" y="81"/>
                  </a:lnTo>
                  <a:lnTo>
                    <a:pt x="703" y="86"/>
                  </a:lnTo>
                  <a:lnTo>
                    <a:pt x="712" y="91"/>
                  </a:lnTo>
                  <a:lnTo>
                    <a:pt x="722" y="95"/>
                  </a:lnTo>
                  <a:lnTo>
                    <a:pt x="717" y="100"/>
                  </a:lnTo>
                  <a:lnTo>
                    <a:pt x="717" y="100"/>
                  </a:lnTo>
                  <a:lnTo>
                    <a:pt x="712" y="105"/>
                  </a:lnTo>
                  <a:lnTo>
                    <a:pt x="707" y="110"/>
                  </a:lnTo>
                  <a:lnTo>
                    <a:pt x="707" y="114"/>
                  </a:lnTo>
                  <a:lnTo>
                    <a:pt x="703" y="119"/>
                  </a:lnTo>
                  <a:lnTo>
                    <a:pt x="703" y="124"/>
                  </a:lnTo>
                  <a:lnTo>
                    <a:pt x="698" y="129"/>
                  </a:lnTo>
                  <a:lnTo>
                    <a:pt x="707" y="124"/>
                  </a:lnTo>
                  <a:lnTo>
                    <a:pt x="712" y="119"/>
                  </a:lnTo>
                  <a:lnTo>
                    <a:pt x="722" y="119"/>
                  </a:lnTo>
                  <a:lnTo>
                    <a:pt x="726" y="119"/>
                  </a:lnTo>
                  <a:lnTo>
                    <a:pt x="736" y="119"/>
                  </a:lnTo>
                  <a:lnTo>
                    <a:pt x="745" y="119"/>
                  </a:lnTo>
                  <a:lnTo>
                    <a:pt x="755" y="124"/>
                  </a:lnTo>
                  <a:lnTo>
                    <a:pt x="764" y="124"/>
                  </a:lnTo>
                  <a:lnTo>
                    <a:pt x="764" y="124"/>
                  </a:lnTo>
                  <a:lnTo>
                    <a:pt x="760" y="119"/>
                  </a:lnTo>
                  <a:lnTo>
                    <a:pt x="760" y="114"/>
                  </a:lnTo>
                  <a:lnTo>
                    <a:pt x="755" y="110"/>
                  </a:lnTo>
                  <a:lnTo>
                    <a:pt x="750" y="105"/>
                  </a:lnTo>
                  <a:lnTo>
                    <a:pt x="750" y="100"/>
                  </a:lnTo>
                  <a:lnTo>
                    <a:pt x="745" y="95"/>
                  </a:lnTo>
                  <a:lnTo>
                    <a:pt x="741" y="95"/>
                  </a:lnTo>
                  <a:lnTo>
                    <a:pt x="745" y="86"/>
                  </a:lnTo>
                  <a:lnTo>
                    <a:pt x="755" y="76"/>
                  </a:lnTo>
                  <a:lnTo>
                    <a:pt x="764" y="67"/>
                  </a:lnTo>
                  <a:lnTo>
                    <a:pt x="774" y="62"/>
                  </a:lnTo>
                  <a:lnTo>
                    <a:pt x="783" y="57"/>
                  </a:lnTo>
                  <a:lnTo>
                    <a:pt x="793" y="57"/>
                  </a:lnTo>
                  <a:lnTo>
                    <a:pt x="802" y="57"/>
                  </a:lnTo>
                  <a:lnTo>
                    <a:pt x="817" y="57"/>
                  </a:lnTo>
                  <a:lnTo>
                    <a:pt x="826" y="57"/>
                  </a:lnTo>
                  <a:lnTo>
                    <a:pt x="840" y="62"/>
                  </a:lnTo>
                  <a:lnTo>
                    <a:pt x="850" y="67"/>
                  </a:lnTo>
                  <a:lnTo>
                    <a:pt x="860" y="76"/>
                  </a:lnTo>
                  <a:lnTo>
                    <a:pt x="869" y="81"/>
                  </a:lnTo>
                  <a:lnTo>
                    <a:pt x="879" y="91"/>
                  </a:lnTo>
                  <a:lnTo>
                    <a:pt x="883" y="100"/>
                  </a:lnTo>
                  <a:lnTo>
                    <a:pt x="893" y="110"/>
                  </a:lnTo>
                  <a:lnTo>
                    <a:pt x="883" y="110"/>
                  </a:lnTo>
                  <a:lnTo>
                    <a:pt x="879" y="110"/>
                  </a:lnTo>
                  <a:lnTo>
                    <a:pt x="869" y="114"/>
                  </a:lnTo>
                  <a:lnTo>
                    <a:pt x="864" y="119"/>
                  </a:lnTo>
                  <a:lnTo>
                    <a:pt x="860" y="119"/>
                  </a:lnTo>
                  <a:lnTo>
                    <a:pt x="850" y="124"/>
                  </a:lnTo>
                  <a:lnTo>
                    <a:pt x="845" y="129"/>
                  </a:lnTo>
                  <a:lnTo>
                    <a:pt x="840" y="133"/>
                  </a:lnTo>
                  <a:lnTo>
                    <a:pt x="845" y="129"/>
                  </a:lnTo>
                  <a:lnTo>
                    <a:pt x="855" y="129"/>
                  </a:lnTo>
                  <a:lnTo>
                    <a:pt x="864" y="129"/>
                  </a:lnTo>
                  <a:lnTo>
                    <a:pt x="874" y="124"/>
                  </a:lnTo>
                  <a:lnTo>
                    <a:pt x="883" y="124"/>
                  </a:lnTo>
                  <a:lnTo>
                    <a:pt x="893" y="124"/>
                  </a:lnTo>
                  <a:lnTo>
                    <a:pt x="902" y="124"/>
                  </a:lnTo>
                  <a:lnTo>
                    <a:pt x="907" y="124"/>
                  </a:lnTo>
                  <a:lnTo>
                    <a:pt x="921" y="133"/>
                  </a:lnTo>
                  <a:lnTo>
                    <a:pt x="931" y="138"/>
                  </a:lnTo>
                  <a:lnTo>
                    <a:pt x="936" y="152"/>
                  </a:lnTo>
                  <a:lnTo>
                    <a:pt x="940" y="162"/>
                  </a:lnTo>
                  <a:lnTo>
                    <a:pt x="940" y="176"/>
                  </a:lnTo>
                  <a:lnTo>
                    <a:pt x="940" y="191"/>
                  </a:lnTo>
                  <a:lnTo>
                    <a:pt x="940" y="205"/>
                  </a:lnTo>
                  <a:lnTo>
                    <a:pt x="936" y="219"/>
                  </a:lnTo>
                  <a:lnTo>
                    <a:pt x="945" y="205"/>
                  </a:lnTo>
                  <a:lnTo>
                    <a:pt x="950" y="195"/>
                  </a:lnTo>
                  <a:lnTo>
                    <a:pt x="955" y="181"/>
                  </a:lnTo>
                  <a:lnTo>
                    <a:pt x="955" y="162"/>
                  </a:lnTo>
                  <a:lnTo>
                    <a:pt x="955" y="148"/>
                  </a:lnTo>
                  <a:lnTo>
                    <a:pt x="950" y="133"/>
                  </a:lnTo>
                  <a:lnTo>
                    <a:pt x="945" y="124"/>
                  </a:lnTo>
                  <a:lnTo>
                    <a:pt x="931" y="114"/>
                  </a:lnTo>
                  <a:lnTo>
                    <a:pt x="936" y="110"/>
                  </a:lnTo>
                  <a:lnTo>
                    <a:pt x="940" y="105"/>
                  </a:lnTo>
                  <a:lnTo>
                    <a:pt x="950" y="100"/>
                  </a:lnTo>
                  <a:lnTo>
                    <a:pt x="955" y="100"/>
                  </a:lnTo>
                  <a:lnTo>
                    <a:pt x="959" y="95"/>
                  </a:lnTo>
                  <a:lnTo>
                    <a:pt x="964" y="91"/>
                  </a:lnTo>
                  <a:lnTo>
                    <a:pt x="969" y="86"/>
                  </a:lnTo>
                  <a:lnTo>
                    <a:pt x="978" y="86"/>
                  </a:lnTo>
                  <a:lnTo>
                    <a:pt x="983" y="81"/>
                  </a:lnTo>
                  <a:lnTo>
                    <a:pt x="988" y="81"/>
                  </a:lnTo>
                  <a:lnTo>
                    <a:pt x="997" y="76"/>
                  </a:lnTo>
                  <a:lnTo>
                    <a:pt x="1007" y="76"/>
                  </a:lnTo>
                  <a:lnTo>
                    <a:pt x="1016" y="76"/>
                  </a:lnTo>
                  <a:lnTo>
                    <a:pt x="1026" y="72"/>
                  </a:lnTo>
                  <a:lnTo>
                    <a:pt x="1035" y="72"/>
                  </a:lnTo>
                  <a:lnTo>
                    <a:pt x="1045" y="72"/>
                  </a:lnTo>
                  <a:lnTo>
                    <a:pt x="1054" y="72"/>
                  </a:lnTo>
                  <a:lnTo>
                    <a:pt x="1064" y="76"/>
                  </a:lnTo>
                  <a:lnTo>
                    <a:pt x="1073" y="76"/>
                  </a:lnTo>
                  <a:lnTo>
                    <a:pt x="1083" y="81"/>
                  </a:lnTo>
                  <a:lnTo>
                    <a:pt x="1088" y="81"/>
                  </a:lnTo>
                  <a:lnTo>
                    <a:pt x="1097" y="86"/>
                  </a:lnTo>
                  <a:lnTo>
                    <a:pt x="1102" y="95"/>
                  </a:lnTo>
                  <a:lnTo>
                    <a:pt x="1107" y="100"/>
                  </a:lnTo>
                  <a:lnTo>
                    <a:pt x="1111" y="114"/>
                  </a:lnTo>
                  <a:lnTo>
                    <a:pt x="1111" y="133"/>
                  </a:lnTo>
                  <a:lnTo>
                    <a:pt x="1116" y="148"/>
                  </a:lnTo>
                  <a:lnTo>
                    <a:pt x="1111" y="162"/>
                  </a:lnTo>
                  <a:lnTo>
                    <a:pt x="1111" y="176"/>
                  </a:lnTo>
                  <a:lnTo>
                    <a:pt x="1102" y="191"/>
                  </a:lnTo>
                  <a:lnTo>
                    <a:pt x="1097" y="205"/>
                  </a:lnTo>
                  <a:lnTo>
                    <a:pt x="1088" y="219"/>
                  </a:lnTo>
                  <a:lnTo>
                    <a:pt x="1064" y="219"/>
                  </a:lnTo>
                  <a:lnTo>
                    <a:pt x="1069" y="219"/>
                  </a:lnTo>
                  <a:lnTo>
                    <a:pt x="1073" y="219"/>
                  </a:lnTo>
                  <a:lnTo>
                    <a:pt x="1073" y="224"/>
                  </a:lnTo>
                  <a:lnTo>
                    <a:pt x="1078" y="224"/>
                  </a:lnTo>
                  <a:lnTo>
                    <a:pt x="1083" y="229"/>
                  </a:lnTo>
                  <a:lnTo>
                    <a:pt x="1083" y="229"/>
                  </a:lnTo>
                  <a:lnTo>
                    <a:pt x="1088" y="233"/>
                  </a:lnTo>
                  <a:lnTo>
                    <a:pt x="1088" y="233"/>
                  </a:lnTo>
                  <a:lnTo>
                    <a:pt x="1088" y="243"/>
                  </a:lnTo>
                  <a:lnTo>
                    <a:pt x="1092" y="248"/>
                  </a:lnTo>
                  <a:lnTo>
                    <a:pt x="1092" y="253"/>
                  </a:lnTo>
                  <a:lnTo>
                    <a:pt x="1092" y="257"/>
                  </a:lnTo>
                  <a:lnTo>
                    <a:pt x="1092" y="257"/>
                  </a:lnTo>
                  <a:lnTo>
                    <a:pt x="1097" y="253"/>
                  </a:lnTo>
                  <a:lnTo>
                    <a:pt x="1097" y="253"/>
                  </a:lnTo>
                  <a:lnTo>
                    <a:pt x="1097" y="253"/>
                  </a:lnTo>
                  <a:lnTo>
                    <a:pt x="1111" y="253"/>
                  </a:lnTo>
                  <a:lnTo>
                    <a:pt x="1121" y="253"/>
                  </a:lnTo>
                  <a:lnTo>
                    <a:pt x="1135" y="248"/>
                  </a:lnTo>
                  <a:lnTo>
                    <a:pt x="1145" y="253"/>
                  </a:lnTo>
                  <a:lnTo>
                    <a:pt x="1154" y="253"/>
                  </a:lnTo>
                  <a:lnTo>
                    <a:pt x="1164" y="257"/>
                  </a:lnTo>
                  <a:lnTo>
                    <a:pt x="1168" y="267"/>
                  </a:lnTo>
                  <a:lnTo>
                    <a:pt x="1173" y="281"/>
                  </a:lnTo>
                  <a:lnTo>
                    <a:pt x="1173" y="291"/>
                  </a:lnTo>
                  <a:lnTo>
                    <a:pt x="1173" y="295"/>
                  </a:lnTo>
                  <a:lnTo>
                    <a:pt x="1173" y="305"/>
                  </a:lnTo>
                  <a:lnTo>
                    <a:pt x="1168" y="310"/>
                  </a:lnTo>
                  <a:lnTo>
                    <a:pt x="1164" y="319"/>
                  </a:lnTo>
                  <a:lnTo>
                    <a:pt x="1159" y="324"/>
                  </a:lnTo>
                  <a:lnTo>
                    <a:pt x="1154" y="329"/>
                  </a:lnTo>
                  <a:lnTo>
                    <a:pt x="1149" y="338"/>
                  </a:lnTo>
                  <a:lnTo>
                    <a:pt x="1145" y="343"/>
                  </a:lnTo>
                  <a:lnTo>
                    <a:pt x="1135" y="348"/>
                  </a:lnTo>
                  <a:lnTo>
                    <a:pt x="1130" y="353"/>
                  </a:lnTo>
                  <a:lnTo>
                    <a:pt x="1121" y="353"/>
                  </a:lnTo>
                  <a:lnTo>
                    <a:pt x="1116" y="357"/>
                  </a:lnTo>
                  <a:lnTo>
                    <a:pt x="1107" y="357"/>
                  </a:lnTo>
                  <a:lnTo>
                    <a:pt x="1102" y="362"/>
                  </a:lnTo>
                  <a:lnTo>
                    <a:pt x="1097" y="362"/>
                  </a:lnTo>
                  <a:lnTo>
                    <a:pt x="1102" y="353"/>
                  </a:lnTo>
                  <a:lnTo>
                    <a:pt x="1107" y="338"/>
                  </a:lnTo>
                  <a:lnTo>
                    <a:pt x="1107" y="324"/>
                  </a:lnTo>
                  <a:lnTo>
                    <a:pt x="1107" y="314"/>
                  </a:lnTo>
                  <a:lnTo>
                    <a:pt x="1097" y="324"/>
                  </a:lnTo>
                  <a:lnTo>
                    <a:pt x="1088" y="329"/>
                  </a:lnTo>
                  <a:lnTo>
                    <a:pt x="1078" y="338"/>
                  </a:lnTo>
                  <a:lnTo>
                    <a:pt x="1069" y="343"/>
                  </a:lnTo>
                  <a:lnTo>
                    <a:pt x="1054" y="353"/>
                  </a:lnTo>
                  <a:lnTo>
                    <a:pt x="1045" y="357"/>
                  </a:lnTo>
                  <a:lnTo>
                    <a:pt x="1031" y="362"/>
                  </a:lnTo>
                  <a:lnTo>
                    <a:pt x="1021" y="367"/>
                  </a:lnTo>
                  <a:lnTo>
                    <a:pt x="1007" y="372"/>
                  </a:lnTo>
                  <a:lnTo>
                    <a:pt x="993" y="376"/>
                  </a:lnTo>
                  <a:lnTo>
                    <a:pt x="983" y="381"/>
                  </a:lnTo>
                  <a:lnTo>
                    <a:pt x="969" y="381"/>
                  </a:lnTo>
                  <a:lnTo>
                    <a:pt x="955" y="381"/>
                  </a:lnTo>
                  <a:lnTo>
                    <a:pt x="945" y="381"/>
                  </a:lnTo>
                  <a:lnTo>
                    <a:pt x="931" y="381"/>
                  </a:lnTo>
                  <a:lnTo>
                    <a:pt x="921" y="381"/>
                  </a:lnTo>
                  <a:lnTo>
                    <a:pt x="921" y="381"/>
                  </a:lnTo>
                  <a:lnTo>
                    <a:pt x="926" y="386"/>
                  </a:lnTo>
                  <a:lnTo>
                    <a:pt x="926" y="391"/>
                  </a:lnTo>
                  <a:lnTo>
                    <a:pt x="931" y="391"/>
                  </a:lnTo>
                  <a:lnTo>
                    <a:pt x="936" y="395"/>
                  </a:lnTo>
                  <a:lnTo>
                    <a:pt x="940" y="395"/>
                  </a:lnTo>
                  <a:lnTo>
                    <a:pt x="945" y="395"/>
                  </a:lnTo>
                  <a:lnTo>
                    <a:pt x="950" y="395"/>
                  </a:lnTo>
                  <a:lnTo>
                    <a:pt x="955" y="400"/>
                  </a:lnTo>
                  <a:lnTo>
                    <a:pt x="959" y="400"/>
                  </a:lnTo>
                  <a:lnTo>
                    <a:pt x="964" y="400"/>
                  </a:lnTo>
                  <a:lnTo>
                    <a:pt x="969" y="405"/>
                  </a:lnTo>
                  <a:lnTo>
                    <a:pt x="974" y="405"/>
                  </a:lnTo>
                  <a:lnTo>
                    <a:pt x="978" y="405"/>
                  </a:lnTo>
                  <a:lnTo>
                    <a:pt x="983" y="405"/>
                  </a:lnTo>
                  <a:lnTo>
                    <a:pt x="988" y="405"/>
                  </a:lnTo>
                  <a:lnTo>
                    <a:pt x="993" y="405"/>
                  </a:lnTo>
                  <a:lnTo>
                    <a:pt x="997" y="405"/>
                  </a:lnTo>
                  <a:lnTo>
                    <a:pt x="1002" y="405"/>
                  </a:lnTo>
                  <a:lnTo>
                    <a:pt x="1007" y="405"/>
                  </a:lnTo>
                  <a:lnTo>
                    <a:pt x="1012" y="405"/>
                  </a:lnTo>
                  <a:lnTo>
                    <a:pt x="1021" y="405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5"/>
                  </a:lnTo>
                  <a:lnTo>
                    <a:pt x="1021" y="424"/>
                  </a:lnTo>
                  <a:lnTo>
                    <a:pt x="1012" y="438"/>
                  </a:lnTo>
                  <a:lnTo>
                    <a:pt x="997" y="448"/>
                  </a:lnTo>
                  <a:lnTo>
                    <a:pt x="983" y="462"/>
                  </a:lnTo>
                  <a:lnTo>
                    <a:pt x="969" y="467"/>
                  </a:lnTo>
                  <a:lnTo>
                    <a:pt x="950" y="476"/>
                  </a:lnTo>
                  <a:lnTo>
                    <a:pt x="931" y="481"/>
                  </a:lnTo>
                  <a:lnTo>
                    <a:pt x="912" y="486"/>
                  </a:lnTo>
                  <a:lnTo>
                    <a:pt x="893" y="486"/>
                  </a:lnTo>
                  <a:lnTo>
                    <a:pt x="874" y="486"/>
                  </a:lnTo>
                  <a:lnTo>
                    <a:pt x="855" y="486"/>
                  </a:lnTo>
                  <a:lnTo>
                    <a:pt x="836" y="481"/>
                  </a:lnTo>
                  <a:lnTo>
                    <a:pt x="817" y="472"/>
                  </a:lnTo>
                  <a:lnTo>
                    <a:pt x="802" y="467"/>
                  </a:lnTo>
                  <a:lnTo>
                    <a:pt x="788" y="457"/>
                  </a:lnTo>
                  <a:lnTo>
                    <a:pt x="774" y="443"/>
                  </a:lnTo>
                  <a:lnTo>
                    <a:pt x="779" y="438"/>
                  </a:lnTo>
                  <a:lnTo>
                    <a:pt x="783" y="434"/>
                  </a:lnTo>
                  <a:lnTo>
                    <a:pt x="788" y="434"/>
                  </a:lnTo>
                  <a:lnTo>
                    <a:pt x="798" y="429"/>
                  </a:lnTo>
                  <a:lnTo>
                    <a:pt x="802" y="424"/>
                  </a:lnTo>
                  <a:lnTo>
                    <a:pt x="807" y="419"/>
                  </a:lnTo>
                  <a:lnTo>
                    <a:pt x="817" y="414"/>
                  </a:lnTo>
                  <a:lnTo>
                    <a:pt x="821" y="410"/>
                  </a:lnTo>
                  <a:lnTo>
                    <a:pt x="831" y="414"/>
                  </a:lnTo>
                  <a:lnTo>
                    <a:pt x="836" y="414"/>
                  </a:lnTo>
                  <a:lnTo>
                    <a:pt x="845" y="410"/>
                  </a:lnTo>
                  <a:lnTo>
                    <a:pt x="850" y="410"/>
                  </a:lnTo>
                  <a:lnTo>
                    <a:pt x="855" y="405"/>
                  </a:lnTo>
                  <a:lnTo>
                    <a:pt x="860" y="400"/>
                  </a:lnTo>
                  <a:lnTo>
                    <a:pt x="869" y="395"/>
                  </a:lnTo>
                  <a:lnTo>
                    <a:pt x="874" y="391"/>
                  </a:lnTo>
                  <a:lnTo>
                    <a:pt x="869" y="386"/>
                  </a:lnTo>
                  <a:lnTo>
                    <a:pt x="860" y="386"/>
                  </a:lnTo>
                  <a:lnTo>
                    <a:pt x="855" y="386"/>
                  </a:lnTo>
                  <a:lnTo>
                    <a:pt x="845" y="386"/>
                  </a:lnTo>
                  <a:lnTo>
                    <a:pt x="836" y="386"/>
                  </a:lnTo>
                  <a:lnTo>
                    <a:pt x="826" y="386"/>
                  </a:lnTo>
                  <a:lnTo>
                    <a:pt x="817" y="381"/>
                  </a:lnTo>
                  <a:lnTo>
                    <a:pt x="812" y="381"/>
                  </a:lnTo>
                  <a:lnTo>
                    <a:pt x="802" y="386"/>
                  </a:lnTo>
                  <a:lnTo>
                    <a:pt x="793" y="391"/>
                  </a:lnTo>
                  <a:lnTo>
                    <a:pt x="783" y="395"/>
                  </a:lnTo>
                  <a:lnTo>
                    <a:pt x="774" y="400"/>
                  </a:lnTo>
                  <a:lnTo>
                    <a:pt x="764" y="405"/>
                  </a:lnTo>
                  <a:lnTo>
                    <a:pt x="750" y="405"/>
                  </a:lnTo>
                  <a:lnTo>
                    <a:pt x="741" y="405"/>
                  </a:lnTo>
                  <a:lnTo>
                    <a:pt x="726" y="405"/>
                  </a:lnTo>
                  <a:lnTo>
                    <a:pt x="712" y="405"/>
                  </a:lnTo>
                  <a:lnTo>
                    <a:pt x="703" y="405"/>
                  </a:lnTo>
                  <a:lnTo>
                    <a:pt x="688" y="400"/>
                  </a:lnTo>
                  <a:lnTo>
                    <a:pt x="679" y="395"/>
                  </a:lnTo>
                  <a:lnTo>
                    <a:pt x="669" y="395"/>
                  </a:lnTo>
                  <a:lnTo>
                    <a:pt x="660" y="386"/>
                  </a:lnTo>
                  <a:lnTo>
                    <a:pt x="650" y="381"/>
                  </a:lnTo>
                  <a:lnTo>
                    <a:pt x="641" y="376"/>
                  </a:lnTo>
                  <a:lnTo>
                    <a:pt x="636" y="381"/>
                  </a:lnTo>
                  <a:lnTo>
                    <a:pt x="627" y="381"/>
                  </a:lnTo>
                  <a:lnTo>
                    <a:pt x="622" y="386"/>
                  </a:lnTo>
                  <a:lnTo>
                    <a:pt x="612" y="386"/>
                  </a:lnTo>
                  <a:lnTo>
                    <a:pt x="603" y="391"/>
                  </a:lnTo>
                  <a:lnTo>
                    <a:pt x="593" y="391"/>
                  </a:lnTo>
                  <a:lnTo>
                    <a:pt x="589" y="391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84" y="395"/>
                  </a:lnTo>
                  <a:lnTo>
                    <a:pt x="589" y="395"/>
                  </a:lnTo>
                  <a:lnTo>
                    <a:pt x="593" y="400"/>
                  </a:lnTo>
                  <a:lnTo>
                    <a:pt x="593" y="400"/>
                  </a:lnTo>
                  <a:lnTo>
                    <a:pt x="598" y="405"/>
                  </a:lnTo>
                  <a:lnTo>
                    <a:pt x="603" y="405"/>
                  </a:lnTo>
                  <a:lnTo>
                    <a:pt x="603" y="405"/>
                  </a:lnTo>
                  <a:lnTo>
                    <a:pt x="608" y="405"/>
                  </a:lnTo>
                  <a:lnTo>
                    <a:pt x="617" y="410"/>
                  </a:lnTo>
                  <a:lnTo>
                    <a:pt x="622" y="410"/>
                  </a:lnTo>
                  <a:lnTo>
                    <a:pt x="631" y="414"/>
                  </a:lnTo>
                  <a:lnTo>
                    <a:pt x="636" y="414"/>
                  </a:lnTo>
                  <a:lnTo>
                    <a:pt x="641" y="419"/>
                  </a:lnTo>
                  <a:lnTo>
                    <a:pt x="650" y="424"/>
                  </a:lnTo>
                  <a:lnTo>
                    <a:pt x="660" y="424"/>
                  </a:lnTo>
                  <a:lnTo>
                    <a:pt x="665" y="429"/>
                  </a:lnTo>
                  <a:lnTo>
                    <a:pt x="674" y="434"/>
                  </a:lnTo>
                  <a:lnTo>
                    <a:pt x="679" y="434"/>
                  </a:lnTo>
                  <a:lnTo>
                    <a:pt x="688" y="438"/>
                  </a:lnTo>
                  <a:lnTo>
                    <a:pt x="693" y="438"/>
                  </a:lnTo>
                  <a:lnTo>
                    <a:pt x="698" y="438"/>
                  </a:lnTo>
                  <a:lnTo>
                    <a:pt x="707" y="438"/>
                  </a:lnTo>
                  <a:lnTo>
                    <a:pt x="712" y="434"/>
                  </a:lnTo>
                  <a:lnTo>
                    <a:pt x="712" y="443"/>
                  </a:lnTo>
                  <a:lnTo>
                    <a:pt x="712" y="448"/>
                  </a:lnTo>
                  <a:lnTo>
                    <a:pt x="707" y="457"/>
                  </a:lnTo>
                  <a:lnTo>
                    <a:pt x="707" y="467"/>
                  </a:lnTo>
                  <a:lnTo>
                    <a:pt x="698" y="472"/>
                  </a:lnTo>
                  <a:lnTo>
                    <a:pt x="693" y="476"/>
                  </a:lnTo>
                  <a:lnTo>
                    <a:pt x="684" y="486"/>
                  </a:lnTo>
                  <a:lnTo>
                    <a:pt x="679" y="486"/>
                  </a:lnTo>
                  <a:lnTo>
                    <a:pt x="669" y="491"/>
                  </a:lnTo>
                  <a:lnTo>
                    <a:pt x="660" y="495"/>
                  </a:lnTo>
                  <a:lnTo>
                    <a:pt x="650" y="500"/>
                  </a:lnTo>
                  <a:lnTo>
                    <a:pt x="636" y="505"/>
                  </a:lnTo>
                  <a:lnTo>
                    <a:pt x="627" y="510"/>
                  </a:lnTo>
                  <a:lnTo>
                    <a:pt x="612" y="514"/>
                  </a:lnTo>
                  <a:lnTo>
                    <a:pt x="603" y="514"/>
                  </a:lnTo>
                  <a:lnTo>
                    <a:pt x="593" y="519"/>
                  </a:lnTo>
                  <a:lnTo>
                    <a:pt x="579" y="519"/>
                  </a:lnTo>
                  <a:lnTo>
                    <a:pt x="570" y="524"/>
                  </a:lnTo>
                  <a:lnTo>
                    <a:pt x="555" y="519"/>
                  </a:lnTo>
                  <a:lnTo>
                    <a:pt x="546" y="519"/>
                  </a:lnTo>
                  <a:lnTo>
                    <a:pt x="532" y="519"/>
                  </a:lnTo>
                  <a:lnTo>
                    <a:pt x="522" y="514"/>
                  </a:lnTo>
                  <a:lnTo>
                    <a:pt x="513" y="505"/>
                  </a:lnTo>
                  <a:lnTo>
                    <a:pt x="503" y="500"/>
                  </a:lnTo>
                  <a:lnTo>
                    <a:pt x="513" y="495"/>
                  </a:lnTo>
                  <a:lnTo>
                    <a:pt x="522" y="495"/>
                  </a:lnTo>
                  <a:lnTo>
                    <a:pt x="527" y="491"/>
                  </a:lnTo>
                  <a:lnTo>
                    <a:pt x="536" y="486"/>
                  </a:lnTo>
                  <a:lnTo>
                    <a:pt x="541" y="476"/>
                  </a:lnTo>
                  <a:lnTo>
                    <a:pt x="546" y="472"/>
                  </a:lnTo>
                  <a:lnTo>
                    <a:pt x="551" y="462"/>
                  </a:lnTo>
                  <a:lnTo>
                    <a:pt x="551" y="457"/>
                  </a:lnTo>
                  <a:lnTo>
                    <a:pt x="546" y="462"/>
                  </a:lnTo>
                  <a:lnTo>
                    <a:pt x="541" y="462"/>
                  </a:lnTo>
                  <a:lnTo>
                    <a:pt x="536" y="467"/>
                  </a:lnTo>
                  <a:lnTo>
                    <a:pt x="527" y="467"/>
                  </a:lnTo>
                  <a:lnTo>
                    <a:pt x="522" y="472"/>
                  </a:lnTo>
                  <a:lnTo>
                    <a:pt x="513" y="472"/>
                  </a:lnTo>
                  <a:lnTo>
                    <a:pt x="503" y="472"/>
                  </a:lnTo>
                  <a:lnTo>
                    <a:pt x="494" y="476"/>
                  </a:lnTo>
                  <a:lnTo>
                    <a:pt x="484" y="476"/>
                  </a:lnTo>
                  <a:lnTo>
                    <a:pt x="475" y="476"/>
                  </a:lnTo>
                  <a:lnTo>
                    <a:pt x="465" y="476"/>
                  </a:lnTo>
                  <a:lnTo>
                    <a:pt x="456" y="476"/>
                  </a:lnTo>
                  <a:lnTo>
                    <a:pt x="446" y="472"/>
                  </a:lnTo>
                  <a:lnTo>
                    <a:pt x="441" y="472"/>
                  </a:lnTo>
                  <a:lnTo>
                    <a:pt x="432" y="472"/>
                  </a:lnTo>
                  <a:lnTo>
                    <a:pt x="427" y="472"/>
                  </a:lnTo>
                  <a:lnTo>
                    <a:pt x="422" y="472"/>
                  </a:lnTo>
                  <a:lnTo>
                    <a:pt x="418" y="467"/>
                  </a:lnTo>
                  <a:lnTo>
                    <a:pt x="413" y="467"/>
                  </a:lnTo>
                  <a:lnTo>
                    <a:pt x="408" y="467"/>
                  </a:lnTo>
                  <a:lnTo>
                    <a:pt x="408" y="462"/>
                  </a:lnTo>
                  <a:lnTo>
                    <a:pt x="403" y="462"/>
                  </a:lnTo>
                  <a:lnTo>
                    <a:pt x="399" y="457"/>
                  </a:lnTo>
                  <a:lnTo>
                    <a:pt x="394" y="457"/>
                  </a:lnTo>
                  <a:lnTo>
                    <a:pt x="399" y="462"/>
                  </a:lnTo>
                  <a:lnTo>
                    <a:pt x="403" y="462"/>
                  </a:lnTo>
                  <a:lnTo>
                    <a:pt x="408" y="467"/>
                  </a:lnTo>
                  <a:lnTo>
                    <a:pt x="408" y="472"/>
                  </a:lnTo>
                  <a:lnTo>
                    <a:pt x="413" y="476"/>
                  </a:lnTo>
                  <a:lnTo>
                    <a:pt x="418" y="476"/>
                  </a:lnTo>
                  <a:lnTo>
                    <a:pt x="422" y="481"/>
                  </a:lnTo>
                  <a:lnTo>
                    <a:pt x="427" y="486"/>
                  </a:lnTo>
                  <a:lnTo>
                    <a:pt x="427" y="486"/>
                  </a:lnTo>
                  <a:lnTo>
                    <a:pt x="422" y="491"/>
                  </a:lnTo>
                  <a:lnTo>
                    <a:pt x="418" y="491"/>
                  </a:lnTo>
                  <a:lnTo>
                    <a:pt x="418" y="495"/>
                  </a:lnTo>
                  <a:lnTo>
                    <a:pt x="413" y="495"/>
                  </a:lnTo>
                  <a:lnTo>
                    <a:pt x="413" y="500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399" y="505"/>
                  </a:lnTo>
                  <a:lnTo>
                    <a:pt x="394" y="505"/>
                  </a:lnTo>
                  <a:lnTo>
                    <a:pt x="389" y="505"/>
                  </a:lnTo>
                  <a:lnTo>
                    <a:pt x="384" y="510"/>
                  </a:lnTo>
                  <a:lnTo>
                    <a:pt x="380" y="510"/>
                  </a:lnTo>
                  <a:lnTo>
                    <a:pt x="375" y="510"/>
                  </a:lnTo>
                  <a:lnTo>
                    <a:pt x="365" y="514"/>
                  </a:lnTo>
                  <a:lnTo>
                    <a:pt x="361" y="514"/>
                  </a:lnTo>
                  <a:lnTo>
                    <a:pt x="356" y="514"/>
                  </a:lnTo>
                  <a:lnTo>
                    <a:pt x="351" y="514"/>
                  </a:lnTo>
                  <a:lnTo>
                    <a:pt x="346" y="514"/>
                  </a:lnTo>
                  <a:lnTo>
                    <a:pt x="337" y="514"/>
                  </a:lnTo>
                  <a:lnTo>
                    <a:pt x="332" y="514"/>
                  </a:lnTo>
                  <a:lnTo>
                    <a:pt x="327" y="510"/>
                  </a:lnTo>
                  <a:lnTo>
                    <a:pt x="323" y="510"/>
                  </a:lnTo>
                  <a:lnTo>
                    <a:pt x="313" y="510"/>
                  </a:lnTo>
                  <a:lnTo>
                    <a:pt x="308" y="505"/>
                  </a:lnTo>
                  <a:lnTo>
                    <a:pt x="304" y="505"/>
                  </a:lnTo>
                  <a:lnTo>
                    <a:pt x="299" y="500"/>
                  </a:lnTo>
                  <a:lnTo>
                    <a:pt x="294" y="491"/>
                  </a:lnTo>
                  <a:lnTo>
                    <a:pt x="289" y="486"/>
                  </a:lnTo>
                  <a:lnTo>
                    <a:pt x="285" y="481"/>
                  </a:lnTo>
                  <a:lnTo>
                    <a:pt x="280" y="476"/>
                  </a:lnTo>
                  <a:lnTo>
                    <a:pt x="275" y="472"/>
                  </a:lnTo>
                  <a:lnTo>
                    <a:pt x="285" y="472"/>
                  </a:lnTo>
                  <a:lnTo>
                    <a:pt x="289" y="472"/>
                  </a:lnTo>
                  <a:lnTo>
                    <a:pt x="299" y="472"/>
                  </a:lnTo>
                  <a:lnTo>
                    <a:pt x="304" y="467"/>
                  </a:lnTo>
                  <a:lnTo>
                    <a:pt x="313" y="462"/>
                  </a:lnTo>
                  <a:lnTo>
                    <a:pt x="318" y="462"/>
                  </a:lnTo>
                  <a:lnTo>
                    <a:pt x="323" y="457"/>
                  </a:lnTo>
                  <a:lnTo>
                    <a:pt x="327" y="448"/>
                  </a:lnTo>
                  <a:lnTo>
                    <a:pt x="318" y="448"/>
                  </a:lnTo>
                  <a:lnTo>
                    <a:pt x="313" y="448"/>
                  </a:lnTo>
                  <a:lnTo>
                    <a:pt x="304" y="448"/>
                  </a:lnTo>
                  <a:lnTo>
                    <a:pt x="299" y="448"/>
                  </a:lnTo>
                  <a:lnTo>
                    <a:pt x="289" y="448"/>
                  </a:lnTo>
                  <a:lnTo>
                    <a:pt x="280" y="443"/>
                  </a:lnTo>
                  <a:lnTo>
                    <a:pt x="275" y="443"/>
                  </a:lnTo>
                  <a:lnTo>
                    <a:pt x="266" y="438"/>
                  </a:lnTo>
                  <a:lnTo>
                    <a:pt x="261" y="438"/>
                  </a:lnTo>
                  <a:lnTo>
                    <a:pt x="256" y="434"/>
                  </a:lnTo>
                  <a:lnTo>
                    <a:pt x="251" y="434"/>
                  </a:lnTo>
                  <a:lnTo>
                    <a:pt x="247" y="429"/>
                  </a:lnTo>
                  <a:lnTo>
                    <a:pt x="237" y="424"/>
                  </a:lnTo>
                  <a:lnTo>
                    <a:pt x="232" y="419"/>
                  </a:lnTo>
                  <a:lnTo>
                    <a:pt x="232" y="414"/>
                  </a:lnTo>
                  <a:lnTo>
                    <a:pt x="228" y="410"/>
                  </a:lnTo>
                  <a:lnTo>
                    <a:pt x="228" y="419"/>
                  </a:lnTo>
                  <a:lnTo>
                    <a:pt x="228" y="424"/>
                  </a:lnTo>
                  <a:lnTo>
                    <a:pt x="228" y="429"/>
                  </a:lnTo>
                  <a:lnTo>
                    <a:pt x="228" y="434"/>
                  </a:lnTo>
                  <a:lnTo>
                    <a:pt x="232" y="438"/>
                  </a:lnTo>
                  <a:lnTo>
                    <a:pt x="232" y="443"/>
                  </a:lnTo>
                  <a:lnTo>
                    <a:pt x="237" y="448"/>
                  </a:lnTo>
                  <a:lnTo>
                    <a:pt x="237" y="453"/>
                  </a:lnTo>
                  <a:lnTo>
                    <a:pt x="232" y="457"/>
                  </a:lnTo>
                  <a:lnTo>
                    <a:pt x="228" y="462"/>
                  </a:lnTo>
                  <a:lnTo>
                    <a:pt x="223" y="467"/>
                  </a:lnTo>
                  <a:lnTo>
                    <a:pt x="218" y="472"/>
                  </a:lnTo>
                  <a:lnTo>
                    <a:pt x="218" y="472"/>
                  </a:lnTo>
                  <a:lnTo>
                    <a:pt x="213" y="476"/>
                  </a:lnTo>
                  <a:lnTo>
                    <a:pt x="209" y="476"/>
                  </a:lnTo>
                  <a:lnTo>
                    <a:pt x="204" y="476"/>
                  </a:lnTo>
                  <a:lnTo>
                    <a:pt x="199" y="481"/>
                  </a:lnTo>
                  <a:lnTo>
                    <a:pt x="194" y="481"/>
                  </a:lnTo>
                  <a:lnTo>
                    <a:pt x="190" y="481"/>
                  </a:lnTo>
                  <a:lnTo>
                    <a:pt x="185" y="481"/>
                  </a:lnTo>
                  <a:lnTo>
                    <a:pt x="175" y="481"/>
                  </a:lnTo>
                  <a:lnTo>
                    <a:pt x="171" y="476"/>
                  </a:lnTo>
                  <a:lnTo>
                    <a:pt x="161" y="476"/>
                  </a:lnTo>
                  <a:lnTo>
                    <a:pt x="152" y="476"/>
                  </a:lnTo>
                  <a:lnTo>
                    <a:pt x="142" y="472"/>
                  </a:lnTo>
                  <a:lnTo>
                    <a:pt x="133" y="467"/>
                  </a:lnTo>
                  <a:lnTo>
                    <a:pt x="128" y="462"/>
                  </a:lnTo>
                  <a:lnTo>
                    <a:pt x="123" y="457"/>
                  </a:lnTo>
                  <a:lnTo>
                    <a:pt x="118" y="453"/>
                  </a:lnTo>
                  <a:lnTo>
                    <a:pt x="114" y="443"/>
                  </a:lnTo>
                  <a:lnTo>
                    <a:pt x="114" y="438"/>
                  </a:lnTo>
                  <a:lnTo>
                    <a:pt x="114" y="429"/>
                  </a:lnTo>
                  <a:lnTo>
                    <a:pt x="118" y="429"/>
                  </a:lnTo>
                  <a:lnTo>
                    <a:pt x="118" y="429"/>
                  </a:lnTo>
                  <a:lnTo>
                    <a:pt x="123" y="424"/>
                  </a:lnTo>
                  <a:lnTo>
                    <a:pt x="128" y="424"/>
                  </a:lnTo>
                  <a:lnTo>
                    <a:pt x="133" y="419"/>
                  </a:lnTo>
                  <a:lnTo>
                    <a:pt x="137" y="419"/>
                  </a:lnTo>
                  <a:lnTo>
                    <a:pt x="142" y="414"/>
                  </a:lnTo>
                  <a:lnTo>
                    <a:pt x="142" y="410"/>
                  </a:lnTo>
                  <a:lnTo>
                    <a:pt x="133" y="410"/>
                  </a:lnTo>
                  <a:lnTo>
                    <a:pt x="123" y="410"/>
                  </a:lnTo>
                  <a:lnTo>
                    <a:pt x="114" y="410"/>
                  </a:lnTo>
                  <a:lnTo>
                    <a:pt x="104" y="405"/>
                  </a:lnTo>
                  <a:lnTo>
                    <a:pt x="99" y="400"/>
                  </a:lnTo>
                  <a:lnTo>
                    <a:pt x="90" y="395"/>
                  </a:lnTo>
                  <a:lnTo>
                    <a:pt x="85" y="391"/>
                  </a:lnTo>
                  <a:lnTo>
                    <a:pt x="80" y="381"/>
                  </a:lnTo>
                  <a:lnTo>
                    <a:pt x="76" y="386"/>
                  </a:lnTo>
                  <a:lnTo>
                    <a:pt x="76" y="395"/>
                  </a:lnTo>
                  <a:lnTo>
                    <a:pt x="76" y="405"/>
                  </a:lnTo>
                  <a:lnTo>
                    <a:pt x="80" y="414"/>
                  </a:lnTo>
                  <a:lnTo>
                    <a:pt x="76" y="414"/>
                  </a:lnTo>
                  <a:lnTo>
                    <a:pt x="66" y="414"/>
                  </a:lnTo>
                  <a:lnTo>
                    <a:pt x="61" y="414"/>
                  </a:lnTo>
                  <a:lnTo>
                    <a:pt x="52" y="410"/>
                  </a:lnTo>
                  <a:lnTo>
                    <a:pt x="42" y="410"/>
                  </a:lnTo>
                  <a:lnTo>
                    <a:pt x="38" y="410"/>
                  </a:lnTo>
                  <a:lnTo>
                    <a:pt x="28" y="405"/>
                  </a:lnTo>
                  <a:lnTo>
                    <a:pt x="23" y="405"/>
                  </a:lnTo>
                  <a:lnTo>
                    <a:pt x="14" y="400"/>
                  </a:lnTo>
                  <a:lnTo>
                    <a:pt x="9" y="395"/>
                  </a:lnTo>
                  <a:lnTo>
                    <a:pt x="4" y="391"/>
                  </a:lnTo>
                  <a:lnTo>
                    <a:pt x="4" y="386"/>
                  </a:lnTo>
                  <a:lnTo>
                    <a:pt x="0" y="376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4" y="348"/>
                  </a:lnTo>
                  <a:lnTo>
                    <a:pt x="4" y="343"/>
                  </a:lnTo>
                  <a:lnTo>
                    <a:pt x="9" y="338"/>
                  </a:lnTo>
                  <a:lnTo>
                    <a:pt x="14" y="329"/>
                  </a:lnTo>
                  <a:lnTo>
                    <a:pt x="23" y="324"/>
                  </a:lnTo>
                  <a:lnTo>
                    <a:pt x="28" y="319"/>
                  </a:lnTo>
                  <a:lnTo>
                    <a:pt x="38" y="314"/>
                  </a:lnTo>
                  <a:lnTo>
                    <a:pt x="47" y="310"/>
                  </a:lnTo>
                  <a:lnTo>
                    <a:pt x="52" y="310"/>
                  </a:lnTo>
                  <a:lnTo>
                    <a:pt x="52" y="314"/>
                  </a:lnTo>
                  <a:lnTo>
                    <a:pt x="52" y="319"/>
                  </a:lnTo>
                  <a:lnTo>
                    <a:pt x="52" y="324"/>
                  </a:lnTo>
                  <a:lnTo>
                    <a:pt x="57" y="329"/>
                  </a:lnTo>
                  <a:lnTo>
                    <a:pt x="57" y="319"/>
                  </a:lnTo>
                  <a:lnTo>
                    <a:pt x="61" y="310"/>
                  </a:lnTo>
                  <a:lnTo>
                    <a:pt x="66" y="305"/>
                  </a:lnTo>
                  <a:lnTo>
                    <a:pt x="76" y="295"/>
                  </a:lnTo>
                  <a:lnTo>
                    <a:pt x="85" y="295"/>
                  </a:lnTo>
                  <a:lnTo>
                    <a:pt x="90" y="291"/>
                  </a:lnTo>
                  <a:lnTo>
                    <a:pt x="99" y="291"/>
                  </a:lnTo>
                  <a:lnTo>
                    <a:pt x="109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99" y="281"/>
                  </a:lnTo>
                  <a:lnTo>
                    <a:pt x="95" y="281"/>
                  </a:lnTo>
                  <a:lnTo>
                    <a:pt x="90" y="281"/>
                  </a:lnTo>
                  <a:lnTo>
                    <a:pt x="85" y="281"/>
                  </a:lnTo>
                  <a:lnTo>
                    <a:pt x="80" y="281"/>
                  </a:lnTo>
                  <a:lnTo>
                    <a:pt x="76" y="281"/>
                  </a:lnTo>
                  <a:lnTo>
                    <a:pt x="71" y="272"/>
                  </a:lnTo>
                  <a:lnTo>
                    <a:pt x="71" y="257"/>
                  </a:lnTo>
                  <a:lnTo>
                    <a:pt x="66" y="248"/>
                  </a:lnTo>
                  <a:lnTo>
                    <a:pt x="66" y="243"/>
                  </a:lnTo>
                  <a:lnTo>
                    <a:pt x="71" y="233"/>
                  </a:lnTo>
                  <a:lnTo>
                    <a:pt x="71" y="224"/>
                  </a:lnTo>
                  <a:lnTo>
                    <a:pt x="76" y="219"/>
                  </a:lnTo>
                  <a:lnTo>
                    <a:pt x="80" y="214"/>
                  </a:lnTo>
                  <a:lnTo>
                    <a:pt x="90" y="205"/>
                  </a:lnTo>
                  <a:lnTo>
                    <a:pt x="95" y="205"/>
                  </a:lnTo>
                  <a:lnTo>
                    <a:pt x="109" y="200"/>
                  </a:lnTo>
                  <a:lnTo>
                    <a:pt x="118" y="195"/>
                  </a:lnTo>
                  <a:lnTo>
                    <a:pt x="133" y="195"/>
                  </a:lnTo>
                  <a:lnTo>
                    <a:pt x="147" y="195"/>
                  </a:lnTo>
                  <a:lnTo>
                    <a:pt x="166" y="195"/>
                  </a:lnTo>
                  <a:lnTo>
                    <a:pt x="185" y="195"/>
                  </a:lnTo>
                  <a:lnTo>
                    <a:pt x="180" y="214"/>
                  </a:lnTo>
                  <a:lnTo>
                    <a:pt x="180" y="229"/>
                  </a:lnTo>
                  <a:lnTo>
                    <a:pt x="185" y="229"/>
                  </a:lnTo>
                  <a:lnTo>
                    <a:pt x="190" y="224"/>
                  </a:lnTo>
                  <a:lnTo>
                    <a:pt x="199" y="214"/>
                  </a:lnTo>
                  <a:lnTo>
                    <a:pt x="204" y="210"/>
                  </a:lnTo>
                  <a:lnTo>
                    <a:pt x="213" y="210"/>
                  </a:lnTo>
                  <a:lnTo>
                    <a:pt x="223" y="205"/>
                  </a:lnTo>
                  <a:lnTo>
                    <a:pt x="232" y="205"/>
                  </a:lnTo>
                  <a:lnTo>
                    <a:pt x="242" y="205"/>
                  </a:lnTo>
                  <a:lnTo>
                    <a:pt x="251" y="205"/>
                  </a:lnTo>
                  <a:lnTo>
                    <a:pt x="247" y="205"/>
                  </a:lnTo>
                  <a:lnTo>
                    <a:pt x="242" y="200"/>
                  </a:lnTo>
                  <a:lnTo>
                    <a:pt x="237" y="200"/>
                  </a:lnTo>
                  <a:lnTo>
                    <a:pt x="232" y="195"/>
                  </a:lnTo>
                  <a:lnTo>
                    <a:pt x="228" y="195"/>
                  </a:lnTo>
                  <a:lnTo>
                    <a:pt x="223" y="195"/>
                  </a:lnTo>
                  <a:lnTo>
                    <a:pt x="213" y="195"/>
                  </a:lnTo>
                  <a:lnTo>
                    <a:pt x="209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274" name="Straight Arrow Connector 273"/>
          <p:cNvCxnSpPr/>
          <p:nvPr/>
        </p:nvCxnSpPr>
        <p:spPr>
          <a:xfrm>
            <a:off x="6796484" y="2539773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>
            <a:off x="6948884" y="2692173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7070174" y="2542456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>
          <a:xfrm>
            <a:off x="7253684" y="2487488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7176002" y="2837834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7442625" y="266603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7612462" y="2516454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6400396" y="2451930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6619682" y="2413093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6507798" y="2697398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683011" y="2720998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7315956" y="2922527"/>
            <a:ext cx="1" cy="357085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Line 145"/>
          <p:cNvSpPr>
            <a:spLocks noChangeShapeType="1"/>
          </p:cNvSpPr>
          <p:nvPr/>
        </p:nvSpPr>
        <p:spPr bwMode="auto">
          <a:xfrm>
            <a:off x="3913186" y="4348956"/>
            <a:ext cx="221240" cy="166826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287" name="Line 146"/>
          <p:cNvSpPr>
            <a:spLocks noChangeShapeType="1"/>
          </p:cNvSpPr>
          <p:nvPr/>
        </p:nvSpPr>
        <p:spPr bwMode="auto">
          <a:xfrm flipV="1">
            <a:off x="4343400" y="3048000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288" name="Line 147"/>
          <p:cNvSpPr>
            <a:spLocks noChangeShapeType="1"/>
          </p:cNvSpPr>
          <p:nvPr/>
        </p:nvSpPr>
        <p:spPr bwMode="auto">
          <a:xfrm flipV="1">
            <a:off x="4632325" y="3048000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289" name="Line 148"/>
          <p:cNvSpPr>
            <a:spLocks noChangeShapeType="1"/>
          </p:cNvSpPr>
          <p:nvPr/>
        </p:nvSpPr>
        <p:spPr bwMode="auto">
          <a:xfrm flipV="1">
            <a:off x="4919662" y="3048000"/>
            <a:ext cx="0" cy="360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 sz="1600"/>
          </a:p>
        </p:txBody>
      </p:sp>
      <p:sp>
        <p:nvSpPr>
          <p:cNvPr id="290" name="Line 150"/>
          <p:cNvSpPr>
            <a:spLocks noChangeShapeType="1"/>
          </p:cNvSpPr>
          <p:nvPr/>
        </p:nvSpPr>
        <p:spPr bwMode="auto">
          <a:xfrm>
            <a:off x="3641313" y="3322190"/>
            <a:ext cx="271873" cy="36477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291" name="Line 151"/>
          <p:cNvSpPr>
            <a:spLocks noChangeShapeType="1"/>
          </p:cNvSpPr>
          <p:nvPr/>
        </p:nvSpPr>
        <p:spPr bwMode="auto">
          <a:xfrm>
            <a:off x="5928079" y="3651811"/>
            <a:ext cx="223762" cy="17063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sp>
        <p:nvSpPr>
          <p:cNvPr id="292" name="Line 157"/>
          <p:cNvSpPr>
            <a:spLocks noChangeShapeType="1"/>
          </p:cNvSpPr>
          <p:nvPr/>
        </p:nvSpPr>
        <p:spPr bwMode="auto">
          <a:xfrm flipV="1">
            <a:off x="6923779" y="3462337"/>
            <a:ext cx="463508" cy="43730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grpSp>
        <p:nvGrpSpPr>
          <p:cNvPr id="293" name="Group 292"/>
          <p:cNvGrpSpPr/>
          <p:nvPr/>
        </p:nvGrpSpPr>
        <p:grpSpPr>
          <a:xfrm>
            <a:off x="3950422" y="3546882"/>
            <a:ext cx="690850" cy="802074"/>
            <a:chOff x="2590800" y="3121026"/>
            <a:chExt cx="788988" cy="1144587"/>
          </a:xfrm>
        </p:grpSpPr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2590800" y="318293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2938463" y="323373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2943225" y="353060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2657475" y="354806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2854325" y="312102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2792413" y="3430588"/>
              <a:ext cx="301625" cy="835025"/>
            </a:xfrm>
            <a:custGeom>
              <a:avLst/>
              <a:gdLst>
                <a:gd name="T0" fmla="*/ 21 w 54"/>
                <a:gd name="T1" fmla="*/ 48 h 149"/>
                <a:gd name="T2" fmla="*/ 24 w 54"/>
                <a:gd name="T3" fmla="*/ 38 h 149"/>
                <a:gd name="T4" fmla="*/ 12 w 54"/>
                <a:gd name="T5" fmla="*/ 31 h 149"/>
                <a:gd name="T6" fmla="*/ 24 w 54"/>
                <a:gd name="T7" fmla="*/ 36 h 149"/>
                <a:gd name="T8" fmla="*/ 28 w 54"/>
                <a:gd name="T9" fmla="*/ 24 h 149"/>
                <a:gd name="T10" fmla="*/ 31 w 54"/>
                <a:gd name="T11" fmla="*/ 19 h 149"/>
                <a:gd name="T12" fmla="*/ 27 w 54"/>
                <a:gd name="T13" fmla="*/ 48 h 149"/>
                <a:gd name="T14" fmla="*/ 34 w 54"/>
                <a:gd name="T15" fmla="*/ 46 h 149"/>
                <a:gd name="T16" fmla="*/ 40 w 54"/>
                <a:gd name="T17" fmla="*/ 0 h 149"/>
                <a:gd name="T18" fmla="*/ 41 w 54"/>
                <a:gd name="T19" fmla="*/ 4 h 149"/>
                <a:gd name="T20" fmla="*/ 40 w 54"/>
                <a:gd name="T21" fmla="*/ 23 h 149"/>
                <a:gd name="T22" fmla="*/ 54 w 54"/>
                <a:gd name="T23" fmla="*/ 11 h 149"/>
                <a:gd name="T24" fmla="*/ 39 w 54"/>
                <a:gd name="T25" fmla="*/ 27 h 149"/>
                <a:gd name="T26" fmla="*/ 38 w 54"/>
                <a:gd name="T27" fmla="*/ 41 h 149"/>
                <a:gd name="T28" fmla="*/ 45 w 54"/>
                <a:gd name="T29" fmla="*/ 32 h 149"/>
                <a:gd name="T30" fmla="*/ 44 w 54"/>
                <a:gd name="T31" fmla="*/ 38 h 149"/>
                <a:gd name="T32" fmla="*/ 35 w 54"/>
                <a:gd name="T33" fmla="*/ 52 h 149"/>
                <a:gd name="T34" fmla="*/ 30 w 54"/>
                <a:gd name="T35" fmla="*/ 85 h 149"/>
                <a:gd name="T36" fmla="*/ 30 w 54"/>
                <a:gd name="T37" fmla="*/ 142 h 149"/>
                <a:gd name="T38" fmla="*/ 27 w 54"/>
                <a:gd name="T39" fmla="*/ 147 h 149"/>
                <a:gd name="T40" fmla="*/ 24 w 54"/>
                <a:gd name="T41" fmla="*/ 149 h 149"/>
                <a:gd name="T42" fmla="*/ 13 w 54"/>
                <a:gd name="T43" fmla="*/ 148 h 149"/>
                <a:gd name="T44" fmla="*/ 10 w 54"/>
                <a:gd name="T45" fmla="*/ 145 h 149"/>
                <a:gd name="T46" fmla="*/ 17 w 54"/>
                <a:gd name="T47" fmla="*/ 88 h 149"/>
                <a:gd name="T48" fmla="*/ 18 w 54"/>
                <a:gd name="T49" fmla="*/ 51 h 149"/>
                <a:gd name="T50" fmla="*/ 1 w 54"/>
                <a:gd name="T51" fmla="*/ 43 h 149"/>
                <a:gd name="T52" fmla="*/ 21 w 54"/>
                <a:gd name="T53" fmla="*/ 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149">
                  <a:moveTo>
                    <a:pt x="21" y="48"/>
                  </a:moveTo>
                  <a:lnTo>
                    <a:pt x="24" y="38"/>
                  </a:lnTo>
                  <a:lnTo>
                    <a:pt x="12" y="31"/>
                  </a:lnTo>
                  <a:lnTo>
                    <a:pt x="24" y="36"/>
                  </a:lnTo>
                  <a:lnTo>
                    <a:pt x="28" y="24"/>
                  </a:lnTo>
                  <a:lnTo>
                    <a:pt x="31" y="19"/>
                  </a:lnTo>
                  <a:lnTo>
                    <a:pt x="27" y="48"/>
                  </a:lnTo>
                  <a:lnTo>
                    <a:pt x="34" y="46"/>
                  </a:lnTo>
                  <a:lnTo>
                    <a:pt x="40" y="0"/>
                  </a:lnTo>
                  <a:lnTo>
                    <a:pt x="41" y="4"/>
                  </a:lnTo>
                  <a:lnTo>
                    <a:pt x="40" y="23"/>
                  </a:lnTo>
                  <a:lnTo>
                    <a:pt x="54" y="11"/>
                  </a:lnTo>
                  <a:lnTo>
                    <a:pt x="39" y="27"/>
                  </a:lnTo>
                  <a:lnTo>
                    <a:pt x="38" y="41"/>
                  </a:lnTo>
                  <a:lnTo>
                    <a:pt x="45" y="32"/>
                  </a:lnTo>
                  <a:cubicBezTo>
                    <a:pt x="46" y="31"/>
                    <a:pt x="47" y="33"/>
                    <a:pt x="44" y="38"/>
                  </a:cubicBezTo>
                  <a:cubicBezTo>
                    <a:pt x="41" y="43"/>
                    <a:pt x="35" y="51"/>
                    <a:pt x="35" y="52"/>
                  </a:cubicBezTo>
                  <a:lnTo>
                    <a:pt x="30" y="85"/>
                  </a:lnTo>
                  <a:lnTo>
                    <a:pt x="30" y="142"/>
                  </a:lnTo>
                  <a:lnTo>
                    <a:pt x="27" y="147"/>
                  </a:lnTo>
                  <a:cubicBezTo>
                    <a:pt x="27" y="148"/>
                    <a:pt x="26" y="149"/>
                    <a:pt x="24" y="149"/>
                  </a:cubicBezTo>
                  <a:lnTo>
                    <a:pt x="13" y="148"/>
                  </a:lnTo>
                  <a:cubicBezTo>
                    <a:pt x="11" y="148"/>
                    <a:pt x="10" y="147"/>
                    <a:pt x="10" y="145"/>
                  </a:cubicBezTo>
                  <a:lnTo>
                    <a:pt x="17" y="88"/>
                  </a:lnTo>
                  <a:lnTo>
                    <a:pt x="18" y="51"/>
                  </a:lnTo>
                  <a:cubicBezTo>
                    <a:pt x="18" y="50"/>
                    <a:pt x="0" y="43"/>
                    <a:pt x="1" y="43"/>
                  </a:cubicBezTo>
                  <a:cubicBezTo>
                    <a:pt x="2" y="42"/>
                    <a:pt x="21" y="49"/>
                    <a:pt x="21" y="48"/>
                  </a:cubicBezTo>
                </a:path>
              </a:pathLst>
            </a:custGeom>
            <a:solidFill>
              <a:srgbClr val="C06D37"/>
            </a:solidFill>
            <a:ln w="0">
              <a:solidFill>
                <a:srgbClr val="C06D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6038419" y="3204368"/>
            <a:ext cx="570570" cy="417463"/>
            <a:chOff x="640237" y="1847056"/>
            <a:chExt cx="788988" cy="752475"/>
          </a:xfrm>
        </p:grpSpPr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4863252" y="3490912"/>
            <a:ext cx="373770" cy="373662"/>
            <a:chOff x="640237" y="1847056"/>
            <a:chExt cx="788988" cy="752475"/>
          </a:xfrm>
        </p:grpSpPr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0" name="Freeform 309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1" name="Freeform 310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12" name="Group 311"/>
          <p:cNvGrpSpPr/>
          <p:nvPr/>
        </p:nvGrpSpPr>
        <p:grpSpPr>
          <a:xfrm rot="17302384">
            <a:off x="6197460" y="4867347"/>
            <a:ext cx="554179" cy="652028"/>
            <a:chOff x="7842524" y="2960083"/>
            <a:chExt cx="554179" cy="652028"/>
          </a:xfrm>
        </p:grpSpPr>
        <p:sp>
          <p:nvSpPr>
            <p:cNvPr id="313" name="Arc 312"/>
            <p:cNvSpPr/>
            <p:nvPr/>
          </p:nvSpPr>
          <p:spPr>
            <a:xfrm rot="19740427">
              <a:off x="7842524" y="3088236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4" name="Arc 313"/>
            <p:cNvSpPr/>
            <p:nvPr/>
          </p:nvSpPr>
          <p:spPr>
            <a:xfrm rot="19740427">
              <a:off x="7863303" y="3018539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5" name="Arc 314"/>
            <p:cNvSpPr/>
            <p:nvPr/>
          </p:nvSpPr>
          <p:spPr>
            <a:xfrm rot="19740427">
              <a:off x="7939503" y="2960083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16" name="Group 315"/>
          <p:cNvGrpSpPr/>
          <p:nvPr/>
        </p:nvGrpSpPr>
        <p:grpSpPr>
          <a:xfrm rot="17302384">
            <a:off x="5942020" y="5014303"/>
            <a:ext cx="554179" cy="652028"/>
            <a:chOff x="7842524" y="2960083"/>
            <a:chExt cx="554179" cy="652028"/>
          </a:xfrm>
        </p:grpSpPr>
        <p:sp>
          <p:nvSpPr>
            <p:cNvPr id="317" name="Arc 316"/>
            <p:cNvSpPr/>
            <p:nvPr/>
          </p:nvSpPr>
          <p:spPr>
            <a:xfrm rot="19740427">
              <a:off x="7842524" y="3088236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8" name="Arc 317"/>
            <p:cNvSpPr/>
            <p:nvPr/>
          </p:nvSpPr>
          <p:spPr>
            <a:xfrm rot="19740427">
              <a:off x="7863303" y="3018539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9" name="Arc 318"/>
            <p:cNvSpPr/>
            <p:nvPr/>
          </p:nvSpPr>
          <p:spPr>
            <a:xfrm rot="19740427">
              <a:off x="7939503" y="2960083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5939098" y="4740853"/>
            <a:ext cx="514208" cy="561546"/>
            <a:chOff x="7969979" y="3250528"/>
            <a:chExt cx="514208" cy="561546"/>
          </a:xfrm>
        </p:grpSpPr>
        <p:sp>
          <p:nvSpPr>
            <p:cNvPr id="321" name="Arc 320"/>
            <p:cNvSpPr/>
            <p:nvPr/>
          </p:nvSpPr>
          <p:spPr>
            <a:xfrm rot="19740427">
              <a:off x="7969979" y="3377635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2" name="Arc 321"/>
            <p:cNvSpPr/>
            <p:nvPr/>
          </p:nvSpPr>
          <p:spPr>
            <a:xfrm rot="19740427">
              <a:off x="8065314" y="3338420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3" name="Arc 322"/>
            <p:cNvSpPr/>
            <p:nvPr/>
          </p:nvSpPr>
          <p:spPr>
            <a:xfrm rot="19740427">
              <a:off x="8139052" y="3311992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4" name="Arc 323"/>
            <p:cNvSpPr/>
            <p:nvPr/>
          </p:nvSpPr>
          <p:spPr>
            <a:xfrm rot="19740427">
              <a:off x="8217715" y="3276956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5" name="Arc 324"/>
            <p:cNvSpPr/>
            <p:nvPr/>
          </p:nvSpPr>
          <p:spPr>
            <a:xfrm rot="19740427">
              <a:off x="8291453" y="3250528"/>
              <a:ext cx="192734" cy="434439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26" name="Freeform 325"/>
          <p:cNvSpPr/>
          <p:nvPr/>
        </p:nvSpPr>
        <p:spPr>
          <a:xfrm>
            <a:off x="6596361" y="4922006"/>
            <a:ext cx="239614" cy="195060"/>
          </a:xfrm>
          <a:custGeom>
            <a:avLst/>
            <a:gdLst>
              <a:gd name="connsiteX0" fmla="*/ 488373 w 488373"/>
              <a:gd name="connsiteY0" fmla="*/ 72736 h 107400"/>
              <a:gd name="connsiteX1" fmla="*/ 259773 w 488373"/>
              <a:gd name="connsiteY1" fmla="*/ 103909 h 107400"/>
              <a:gd name="connsiteX2" fmla="*/ 0 w 488373"/>
              <a:gd name="connsiteY2" fmla="*/ 0 h 107400"/>
              <a:gd name="connsiteX0" fmla="*/ 426028 w 426028"/>
              <a:gd name="connsiteY0" fmla="*/ 72736 h 107400"/>
              <a:gd name="connsiteX1" fmla="*/ 259773 w 426028"/>
              <a:gd name="connsiteY1" fmla="*/ 103909 h 107400"/>
              <a:gd name="connsiteX2" fmla="*/ 0 w 426028"/>
              <a:gd name="connsiteY2" fmla="*/ 0 h 107400"/>
              <a:gd name="connsiteX0" fmla="*/ 426028 w 426028"/>
              <a:gd name="connsiteY0" fmla="*/ 72736 h 85643"/>
              <a:gd name="connsiteX1" fmla="*/ 145473 w 426028"/>
              <a:gd name="connsiteY1" fmla="*/ 72737 h 85643"/>
              <a:gd name="connsiteX2" fmla="*/ 0 w 426028"/>
              <a:gd name="connsiteY2" fmla="*/ 0 h 85643"/>
              <a:gd name="connsiteX0" fmla="*/ 249382 w 249382"/>
              <a:gd name="connsiteY0" fmla="*/ 0 h 213441"/>
              <a:gd name="connsiteX1" fmla="*/ 145473 w 249382"/>
              <a:gd name="connsiteY1" fmla="*/ 207820 h 213441"/>
              <a:gd name="connsiteX2" fmla="*/ 0 w 249382"/>
              <a:gd name="connsiteY2" fmla="*/ 135083 h 213441"/>
              <a:gd name="connsiteX0" fmla="*/ 249382 w 249382"/>
              <a:gd name="connsiteY0" fmla="*/ 0 h 207949"/>
              <a:gd name="connsiteX1" fmla="*/ 187688 w 249382"/>
              <a:gd name="connsiteY1" fmla="*/ 148506 h 207949"/>
              <a:gd name="connsiteX2" fmla="*/ 145473 w 249382"/>
              <a:gd name="connsiteY2" fmla="*/ 207820 h 207949"/>
              <a:gd name="connsiteX3" fmla="*/ 0 w 249382"/>
              <a:gd name="connsiteY3" fmla="*/ 135083 h 207949"/>
              <a:gd name="connsiteX0" fmla="*/ 207819 w 207819"/>
              <a:gd name="connsiteY0" fmla="*/ 0 h 155995"/>
              <a:gd name="connsiteX1" fmla="*/ 187688 w 207819"/>
              <a:gd name="connsiteY1" fmla="*/ 96552 h 155995"/>
              <a:gd name="connsiteX2" fmla="*/ 145473 w 207819"/>
              <a:gd name="connsiteY2" fmla="*/ 155866 h 155995"/>
              <a:gd name="connsiteX3" fmla="*/ 0 w 207819"/>
              <a:gd name="connsiteY3" fmla="*/ 83129 h 155995"/>
              <a:gd name="connsiteX0" fmla="*/ 207819 w 207819"/>
              <a:gd name="connsiteY0" fmla="*/ 0 h 156670"/>
              <a:gd name="connsiteX1" fmla="*/ 187688 w 207819"/>
              <a:gd name="connsiteY1" fmla="*/ 96552 h 156670"/>
              <a:gd name="connsiteX2" fmla="*/ 145473 w 207819"/>
              <a:gd name="connsiteY2" fmla="*/ 155866 h 156670"/>
              <a:gd name="connsiteX3" fmla="*/ 91573 w 207819"/>
              <a:gd name="connsiteY3" fmla="*/ 127725 h 156670"/>
              <a:gd name="connsiteX4" fmla="*/ 0 w 207819"/>
              <a:gd name="connsiteY4" fmla="*/ 83129 h 156670"/>
              <a:gd name="connsiteX0" fmla="*/ 207819 w 207819"/>
              <a:gd name="connsiteY0" fmla="*/ 0 h 158511"/>
              <a:gd name="connsiteX1" fmla="*/ 187688 w 207819"/>
              <a:gd name="connsiteY1" fmla="*/ 96552 h 158511"/>
              <a:gd name="connsiteX2" fmla="*/ 145473 w 207819"/>
              <a:gd name="connsiteY2" fmla="*/ 155866 h 158511"/>
              <a:gd name="connsiteX3" fmla="*/ 96335 w 207819"/>
              <a:gd name="connsiteY3" fmla="*/ 146775 h 158511"/>
              <a:gd name="connsiteX4" fmla="*/ 0 w 207819"/>
              <a:gd name="connsiteY4" fmla="*/ 83129 h 158511"/>
              <a:gd name="connsiteX0" fmla="*/ 207819 w 207819"/>
              <a:gd name="connsiteY0" fmla="*/ 0 h 171139"/>
              <a:gd name="connsiteX1" fmla="*/ 187688 w 207819"/>
              <a:gd name="connsiteY1" fmla="*/ 96552 h 171139"/>
              <a:gd name="connsiteX2" fmla="*/ 178810 w 207819"/>
              <a:gd name="connsiteY2" fmla="*/ 170154 h 171139"/>
              <a:gd name="connsiteX3" fmla="*/ 96335 w 207819"/>
              <a:gd name="connsiteY3" fmla="*/ 146775 h 171139"/>
              <a:gd name="connsiteX4" fmla="*/ 0 w 207819"/>
              <a:gd name="connsiteY4" fmla="*/ 83129 h 171139"/>
              <a:gd name="connsiteX0" fmla="*/ 207819 w 239244"/>
              <a:gd name="connsiteY0" fmla="*/ 0 h 171247"/>
              <a:gd name="connsiteX1" fmla="*/ 187688 w 239244"/>
              <a:gd name="connsiteY1" fmla="*/ 96552 h 171247"/>
              <a:gd name="connsiteX2" fmla="*/ 239211 w 239244"/>
              <a:gd name="connsiteY2" fmla="*/ 99149 h 171247"/>
              <a:gd name="connsiteX3" fmla="*/ 178810 w 239244"/>
              <a:gd name="connsiteY3" fmla="*/ 170154 h 171247"/>
              <a:gd name="connsiteX4" fmla="*/ 96335 w 239244"/>
              <a:gd name="connsiteY4" fmla="*/ 146775 h 171247"/>
              <a:gd name="connsiteX5" fmla="*/ 0 w 239244"/>
              <a:gd name="connsiteY5" fmla="*/ 83129 h 171247"/>
              <a:gd name="connsiteX0" fmla="*/ 207819 w 239478"/>
              <a:gd name="connsiteY0" fmla="*/ 0 h 171247"/>
              <a:gd name="connsiteX1" fmla="*/ 230551 w 239478"/>
              <a:gd name="connsiteY1" fmla="*/ 53689 h 171247"/>
              <a:gd name="connsiteX2" fmla="*/ 239211 w 239478"/>
              <a:gd name="connsiteY2" fmla="*/ 99149 h 171247"/>
              <a:gd name="connsiteX3" fmla="*/ 178810 w 239478"/>
              <a:gd name="connsiteY3" fmla="*/ 170154 h 171247"/>
              <a:gd name="connsiteX4" fmla="*/ 96335 w 239478"/>
              <a:gd name="connsiteY4" fmla="*/ 146775 h 171247"/>
              <a:gd name="connsiteX5" fmla="*/ 0 w 239478"/>
              <a:gd name="connsiteY5" fmla="*/ 83129 h 171247"/>
              <a:gd name="connsiteX0" fmla="*/ 207819 w 239478"/>
              <a:gd name="connsiteY0" fmla="*/ 0 h 190297"/>
              <a:gd name="connsiteX1" fmla="*/ 230551 w 239478"/>
              <a:gd name="connsiteY1" fmla="*/ 72739 h 190297"/>
              <a:gd name="connsiteX2" fmla="*/ 239211 w 239478"/>
              <a:gd name="connsiteY2" fmla="*/ 118199 h 190297"/>
              <a:gd name="connsiteX3" fmla="*/ 178810 w 239478"/>
              <a:gd name="connsiteY3" fmla="*/ 189204 h 190297"/>
              <a:gd name="connsiteX4" fmla="*/ 96335 w 239478"/>
              <a:gd name="connsiteY4" fmla="*/ 165825 h 190297"/>
              <a:gd name="connsiteX5" fmla="*/ 0 w 239478"/>
              <a:gd name="connsiteY5" fmla="*/ 102179 h 190297"/>
              <a:gd name="connsiteX0" fmla="*/ 193531 w 239614"/>
              <a:gd name="connsiteY0" fmla="*/ 0 h 195060"/>
              <a:gd name="connsiteX1" fmla="*/ 230551 w 239614"/>
              <a:gd name="connsiteY1" fmla="*/ 77502 h 195060"/>
              <a:gd name="connsiteX2" fmla="*/ 239211 w 239614"/>
              <a:gd name="connsiteY2" fmla="*/ 122962 h 195060"/>
              <a:gd name="connsiteX3" fmla="*/ 178810 w 239614"/>
              <a:gd name="connsiteY3" fmla="*/ 193967 h 195060"/>
              <a:gd name="connsiteX4" fmla="*/ 96335 w 239614"/>
              <a:gd name="connsiteY4" fmla="*/ 170588 h 195060"/>
              <a:gd name="connsiteX5" fmla="*/ 0 w 239614"/>
              <a:gd name="connsiteY5" fmla="*/ 106942 h 195060"/>
              <a:gd name="connsiteX0" fmla="*/ 193531 w 239614"/>
              <a:gd name="connsiteY0" fmla="*/ 0 h 195060"/>
              <a:gd name="connsiteX1" fmla="*/ 230551 w 239614"/>
              <a:gd name="connsiteY1" fmla="*/ 77502 h 195060"/>
              <a:gd name="connsiteX2" fmla="*/ 239211 w 239614"/>
              <a:gd name="connsiteY2" fmla="*/ 122962 h 195060"/>
              <a:gd name="connsiteX3" fmla="*/ 178810 w 239614"/>
              <a:gd name="connsiteY3" fmla="*/ 193967 h 195060"/>
              <a:gd name="connsiteX4" fmla="*/ 96335 w 239614"/>
              <a:gd name="connsiteY4" fmla="*/ 170588 h 195060"/>
              <a:gd name="connsiteX5" fmla="*/ 0 w 239614"/>
              <a:gd name="connsiteY5" fmla="*/ 106942 h 19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14" h="195060">
                <a:moveTo>
                  <a:pt x="193531" y="0"/>
                </a:moveTo>
                <a:lnTo>
                  <a:pt x="230551" y="77502"/>
                </a:lnTo>
                <a:cubicBezTo>
                  <a:pt x="238164" y="97996"/>
                  <a:pt x="240691" y="110695"/>
                  <a:pt x="239211" y="122962"/>
                </a:cubicBezTo>
                <a:cubicBezTo>
                  <a:pt x="237731" y="135229"/>
                  <a:pt x="193891" y="188411"/>
                  <a:pt x="178810" y="193967"/>
                </a:cubicBezTo>
                <a:cubicBezTo>
                  <a:pt x="163729" y="199523"/>
                  <a:pt x="120581" y="182711"/>
                  <a:pt x="96335" y="170588"/>
                </a:cubicBezTo>
                <a:cubicBezTo>
                  <a:pt x="72089" y="158465"/>
                  <a:pt x="15262" y="114375"/>
                  <a:pt x="0" y="106942"/>
                </a:cubicBezTo>
              </a:path>
            </a:pathLst>
          </a:custGeom>
          <a:noFill/>
          <a:ln w="28575"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7" name="Line 150"/>
          <p:cNvSpPr>
            <a:spLocks noChangeShapeType="1"/>
          </p:cNvSpPr>
          <p:nvPr/>
        </p:nvSpPr>
        <p:spPr bwMode="auto">
          <a:xfrm>
            <a:off x="3934790" y="3262443"/>
            <a:ext cx="271873" cy="36477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 sz="1600"/>
          </a:p>
        </p:txBody>
      </p:sp>
      <p:grpSp>
        <p:nvGrpSpPr>
          <p:cNvPr id="491" name="Group 490"/>
          <p:cNvGrpSpPr/>
          <p:nvPr/>
        </p:nvGrpSpPr>
        <p:grpSpPr>
          <a:xfrm>
            <a:off x="7019207" y="3011200"/>
            <a:ext cx="280319" cy="481496"/>
            <a:chOff x="6160224" y="4408323"/>
            <a:chExt cx="330077" cy="530951"/>
          </a:xfrm>
        </p:grpSpPr>
        <p:sp>
          <p:nvSpPr>
            <p:cNvPr id="492" name="Freeform 177"/>
            <p:cNvSpPr>
              <a:spLocks/>
            </p:cNvSpPr>
            <p:nvPr/>
          </p:nvSpPr>
          <p:spPr bwMode="auto">
            <a:xfrm>
              <a:off x="6226732" y="4637125"/>
              <a:ext cx="185730" cy="111664"/>
            </a:xfrm>
            <a:custGeom>
              <a:avLst/>
              <a:gdLst>
                <a:gd name="T0" fmla="*/ 401 w 752"/>
                <a:gd name="T1" fmla="*/ 1 h 409"/>
                <a:gd name="T2" fmla="*/ 474 w 752"/>
                <a:gd name="T3" fmla="*/ 13 h 409"/>
                <a:gd name="T4" fmla="*/ 545 w 752"/>
                <a:gd name="T5" fmla="*/ 32 h 409"/>
                <a:gd name="T6" fmla="*/ 607 w 752"/>
                <a:gd name="T7" fmla="*/ 60 h 409"/>
                <a:gd name="T8" fmla="*/ 661 w 752"/>
                <a:gd name="T9" fmla="*/ 93 h 409"/>
                <a:gd name="T10" fmla="*/ 704 w 752"/>
                <a:gd name="T11" fmla="*/ 130 h 409"/>
                <a:gd name="T12" fmla="*/ 734 w 752"/>
                <a:gd name="T13" fmla="*/ 169 h 409"/>
                <a:gd name="T14" fmla="*/ 750 w 752"/>
                <a:gd name="T15" fmla="*/ 207 h 409"/>
                <a:gd name="T16" fmla="*/ 750 w 752"/>
                <a:gd name="T17" fmla="*/ 245 h 409"/>
                <a:gd name="T18" fmla="*/ 735 w 752"/>
                <a:gd name="T19" fmla="*/ 281 h 409"/>
                <a:gd name="T20" fmla="*/ 706 w 752"/>
                <a:gd name="T21" fmla="*/ 313 h 409"/>
                <a:gd name="T22" fmla="*/ 666 w 752"/>
                <a:gd name="T23" fmla="*/ 342 h 409"/>
                <a:gd name="T24" fmla="*/ 615 w 752"/>
                <a:gd name="T25" fmla="*/ 367 h 409"/>
                <a:gd name="T26" fmla="*/ 555 w 752"/>
                <a:gd name="T27" fmla="*/ 387 h 409"/>
                <a:gd name="T28" fmla="*/ 488 w 752"/>
                <a:gd name="T29" fmla="*/ 401 h 409"/>
                <a:gd name="T30" fmla="*/ 415 w 752"/>
                <a:gd name="T31" fmla="*/ 408 h 409"/>
                <a:gd name="T32" fmla="*/ 338 w 752"/>
                <a:gd name="T33" fmla="*/ 408 h 409"/>
                <a:gd name="T34" fmla="*/ 265 w 752"/>
                <a:gd name="T35" fmla="*/ 401 h 409"/>
                <a:gd name="T36" fmla="*/ 197 w 752"/>
                <a:gd name="T37" fmla="*/ 387 h 409"/>
                <a:gd name="T38" fmla="*/ 137 w 752"/>
                <a:gd name="T39" fmla="*/ 367 h 409"/>
                <a:gd name="T40" fmla="*/ 86 w 752"/>
                <a:gd name="T41" fmla="*/ 342 h 409"/>
                <a:gd name="T42" fmla="*/ 46 w 752"/>
                <a:gd name="T43" fmla="*/ 313 h 409"/>
                <a:gd name="T44" fmla="*/ 17 w 752"/>
                <a:gd name="T45" fmla="*/ 281 h 409"/>
                <a:gd name="T46" fmla="*/ 2 w 752"/>
                <a:gd name="T47" fmla="*/ 245 h 409"/>
                <a:gd name="T48" fmla="*/ 2 w 752"/>
                <a:gd name="T49" fmla="*/ 207 h 409"/>
                <a:gd name="T50" fmla="*/ 16 w 752"/>
                <a:gd name="T51" fmla="*/ 169 h 409"/>
                <a:gd name="T52" fmla="*/ 42 w 752"/>
                <a:gd name="T53" fmla="*/ 130 h 409"/>
                <a:gd name="T54" fmla="*/ 80 w 752"/>
                <a:gd name="T55" fmla="*/ 93 h 409"/>
                <a:gd name="T56" fmla="*/ 129 w 752"/>
                <a:gd name="T57" fmla="*/ 60 h 409"/>
                <a:gd name="T58" fmla="*/ 186 w 752"/>
                <a:gd name="T59" fmla="*/ 32 h 409"/>
                <a:gd name="T60" fmla="*/ 252 w 752"/>
                <a:gd name="T61" fmla="*/ 13 h 409"/>
                <a:gd name="T62" fmla="*/ 323 w 752"/>
                <a:gd name="T63" fmla="*/ 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2" h="409">
                  <a:moveTo>
                    <a:pt x="361" y="0"/>
                  </a:moveTo>
                  <a:lnTo>
                    <a:pt x="401" y="1"/>
                  </a:lnTo>
                  <a:lnTo>
                    <a:pt x="439" y="6"/>
                  </a:lnTo>
                  <a:lnTo>
                    <a:pt x="474" y="13"/>
                  </a:lnTo>
                  <a:lnTo>
                    <a:pt x="510" y="22"/>
                  </a:lnTo>
                  <a:lnTo>
                    <a:pt x="545" y="32"/>
                  </a:lnTo>
                  <a:lnTo>
                    <a:pt x="577" y="45"/>
                  </a:lnTo>
                  <a:lnTo>
                    <a:pt x="607" y="60"/>
                  </a:lnTo>
                  <a:lnTo>
                    <a:pt x="635" y="76"/>
                  </a:lnTo>
                  <a:lnTo>
                    <a:pt x="661" y="93"/>
                  </a:lnTo>
                  <a:lnTo>
                    <a:pt x="683" y="110"/>
                  </a:lnTo>
                  <a:lnTo>
                    <a:pt x="704" y="130"/>
                  </a:lnTo>
                  <a:lnTo>
                    <a:pt x="720" y="150"/>
                  </a:lnTo>
                  <a:lnTo>
                    <a:pt x="734" y="169"/>
                  </a:lnTo>
                  <a:lnTo>
                    <a:pt x="744" y="189"/>
                  </a:lnTo>
                  <a:lnTo>
                    <a:pt x="750" y="207"/>
                  </a:lnTo>
                  <a:lnTo>
                    <a:pt x="752" y="227"/>
                  </a:lnTo>
                  <a:lnTo>
                    <a:pt x="750" y="245"/>
                  </a:lnTo>
                  <a:lnTo>
                    <a:pt x="744" y="264"/>
                  </a:lnTo>
                  <a:lnTo>
                    <a:pt x="735" y="281"/>
                  </a:lnTo>
                  <a:lnTo>
                    <a:pt x="722" y="297"/>
                  </a:lnTo>
                  <a:lnTo>
                    <a:pt x="706" y="313"/>
                  </a:lnTo>
                  <a:lnTo>
                    <a:pt x="688" y="328"/>
                  </a:lnTo>
                  <a:lnTo>
                    <a:pt x="666" y="342"/>
                  </a:lnTo>
                  <a:lnTo>
                    <a:pt x="642" y="356"/>
                  </a:lnTo>
                  <a:lnTo>
                    <a:pt x="615" y="367"/>
                  </a:lnTo>
                  <a:lnTo>
                    <a:pt x="586" y="378"/>
                  </a:lnTo>
                  <a:lnTo>
                    <a:pt x="555" y="387"/>
                  </a:lnTo>
                  <a:lnTo>
                    <a:pt x="522" y="395"/>
                  </a:lnTo>
                  <a:lnTo>
                    <a:pt x="488" y="401"/>
                  </a:lnTo>
                  <a:lnTo>
                    <a:pt x="451" y="405"/>
                  </a:lnTo>
                  <a:lnTo>
                    <a:pt x="415" y="408"/>
                  </a:lnTo>
                  <a:lnTo>
                    <a:pt x="376" y="409"/>
                  </a:lnTo>
                  <a:lnTo>
                    <a:pt x="338" y="408"/>
                  </a:lnTo>
                  <a:lnTo>
                    <a:pt x="300" y="405"/>
                  </a:lnTo>
                  <a:lnTo>
                    <a:pt x="265" y="401"/>
                  </a:lnTo>
                  <a:lnTo>
                    <a:pt x="230" y="395"/>
                  </a:lnTo>
                  <a:lnTo>
                    <a:pt x="197" y="387"/>
                  </a:lnTo>
                  <a:lnTo>
                    <a:pt x="166" y="378"/>
                  </a:lnTo>
                  <a:lnTo>
                    <a:pt x="137" y="367"/>
                  </a:lnTo>
                  <a:lnTo>
                    <a:pt x="110" y="356"/>
                  </a:lnTo>
                  <a:lnTo>
                    <a:pt x="86" y="342"/>
                  </a:lnTo>
                  <a:lnTo>
                    <a:pt x="64" y="328"/>
                  </a:lnTo>
                  <a:lnTo>
                    <a:pt x="46" y="313"/>
                  </a:lnTo>
                  <a:lnTo>
                    <a:pt x="30" y="297"/>
                  </a:lnTo>
                  <a:lnTo>
                    <a:pt x="17" y="281"/>
                  </a:lnTo>
                  <a:lnTo>
                    <a:pt x="8" y="264"/>
                  </a:lnTo>
                  <a:lnTo>
                    <a:pt x="2" y="245"/>
                  </a:lnTo>
                  <a:lnTo>
                    <a:pt x="0" y="227"/>
                  </a:lnTo>
                  <a:lnTo>
                    <a:pt x="2" y="207"/>
                  </a:lnTo>
                  <a:lnTo>
                    <a:pt x="7" y="189"/>
                  </a:lnTo>
                  <a:lnTo>
                    <a:pt x="16" y="169"/>
                  </a:lnTo>
                  <a:lnTo>
                    <a:pt x="27" y="150"/>
                  </a:lnTo>
                  <a:lnTo>
                    <a:pt x="42" y="130"/>
                  </a:lnTo>
                  <a:lnTo>
                    <a:pt x="60" y="110"/>
                  </a:lnTo>
                  <a:lnTo>
                    <a:pt x="80" y="93"/>
                  </a:lnTo>
                  <a:lnTo>
                    <a:pt x="103" y="76"/>
                  </a:lnTo>
                  <a:lnTo>
                    <a:pt x="129" y="60"/>
                  </a:lnTo>
                  <a:lnTo>
                    <a:pt x="156" y="45"/>
                  </a:lnTo>
                  <a:lnTo>
                    <a:pt x="186" y="32"/>
                  </a:lnTo>
                  <a:lnTo>
                    <a:pt x="217" y="22"/>
                  </a:lnTo>
                  <a:lnTo>
                    <a:pt x="252" y="13"/>
                  </a:lnTo>
                  <a:lnTo>
                    <a:pt x="287" y="6"/>
                  </a:lnTo>
                  <a:lnTo>
                    <a:pt x="323" y="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3" name="Freeform 157"/>
            <p:cNvSpPr>
              <a:spLocks/>
            </p:cNvSpPr>
            <p:nvPr/>
          </p:nvSpPr>
          <p:spPr bwMode="auto">
            <a:xfrm>
              <a:off x="6312946" y="4408323"/>
              <a:ext cx="21184" cy="19705"/>
            </a:xfrm>
            <a:custGeom>
              <a:avLst/>
              <a:gdLst>
                <a:gd name="T0" fmla="*/ 44 w 85"/>
                <a:gd name="T1" fmla="*/ 0 h 71"/>
                <a:gd name="T2" fmla="*/ 52 w 85"/>
                <a:gd name="T3" fmla="*/ 1 h 71"/>
                <a:gd name="T4" fmla="*/ 60 w 85"/>
                <a:gd name="T5" fmla="*/ 2 h 71"/>
                <a:gd name="T6" fmla="*/ 67 w 85"/>
                <a:gd name="T7" fmla="*/ 6 h 71"/>
                <a:gd name="T8" fmla="*/ 73 w 85"/>
                <a:gd name="T9" fmla="*/ 10 h 71"/>
                <a:gd name="T10" fmla="*/ 78 w 85"/>
                <a:gd name="T11" fmla="*/ 16 h 71"/>
                <a:gd name="T12" fmla="*/ 82 w 85"/>
                <a:gd name="T13" fmla="*/ 22 h 71"/>
                <a:gd name="T14" fmla="*/ 84 w 85"/>
                <a:gd name="T15" fmla="*/ 29 h 71"/>
                <a:gd name="T16" fmla="*/ 85 w 85"/>
                <a:gd name="T17" fmla="*/ 36 h 71"/>
                <a:gd name="T18" fmla="*/ 84 w 85"/>
                <a:gd name="T19" fmla="*/ 42 h 71"/>
                <a:gd name="T20" fmla="*/ 82 w 85"/>
                <a:gd name="T21" fmla="*/ 49 h 71"/>
                <a:gd name="T22" fmla="*/ 78 w 85"/>
                <a:gd name="T23" fmla="*/ 55 h 71"/>
                <a:gd name="T24" fmla="*/ 73 w 85"/>
                <a:gd name="T25" fmla="*/ 61 h 71"/>
                <a:gd name="T26" fmla="*/ 67 w 85"/>
                <a:gd name="T27" fmla="*/ 66 h 71"/>
                <a:gd name="T28" fmla="*/ 60 w 85"/>
                <a:gd name="T29" fmla="*/ 69 h 71"/>
                <a:gd name="T30" fmla="*/ 52 w 85"/>
                <a:gd name="T31" fmla="*/ 70 h 71"/>
                <a:gd name="T32" fmla="*/ 44 w 85"/>
                <a:gd name="T33" fmla="*/ 71 h 71"/>
                <a:gd name="T34" fmla="*/ 35 w 85"/>
                <a:gd name="T35" fmla="*/ 70 h 71"/>
                <a:gd name="T36" fmla="*/ 26 w 85"/>
                <a:gd name="T37" fmla="*/ 69 h 71"/>
                <a:gd name="T38" fmla="*/ 20 w 85"/>
                <a:gd name="T39" fmla="*/ 66 h 71"/>
                <a:gd name="T40" fmla="*/ 13 w 85"/>
                <a:gd name="T41" fmla="*/ 61 h 71"/>
                <a:gd name="T42" fmla="*/ 7 w 85"/>
                <a:gd name="T43" fmla="*/ 55 h 71"/>
                <a:gd name="T44" fmla="*/ 3 w 85"/>
                <a:gd name="T45" fmla="*/ 49 h 71"/>
                <a:gd name="T46" fmla="*/ 1 w 85"/>
                <a:gd name="T47" fmla="*/ 42 h 71"/>
                <a:gd name="T48" fmla="*/ 0 w 85"/>
                <a:gd name="T49" fmla="*/ 36 h 71"/>
                <a:gd name="T50" fmla="*/ 1 w 85"/>
                <a:gd name="T51" fmla="*/ 29 h 71"/>
                <a:gd name="T52" fmla="*/ 3 w 85"/>
                <a:gd name="T53" fmla="*/ 22 h 71"/>
                <a:gd name="T54" fmla="*/ 7 w 85"/>
                <a:gd name="T55" fmla="*/ 16 h 71"/>
                <a:gd name="T56" fmla="*/ 13 w 85"/>
                <a:gd name="T57" fmla="*/ 10 h 71"/>
                <a:gd name="T58" fmla="*/ 20 w 85"/>
                <a:gd name="T59" fmla="*/ 6 h 71"/>
                <a:gd name="T60" fmla="*/ 26 w 85"/>
                <a:gd name="T61" fmla="*/ 2 h 71"/>
                <a:gd name="T62" fmla="*/ 35 w 85"/>
                <a:gd name="T63" fmla="*/ 1 h 71"/>
                <a:gd name="T64" fmla="*/ 44 w 8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71">
                  <a:moveTo>
                    <a:pt x="44" y="0"/>
                  </a:moveTo>
                  <a:lnTo>
                    <a:pt x="52" y="1"/>
                  </a:lnTo>
                  <a:lnTo>
                    <a:pt x="60" y="2"/>
                  </a:lnTo>
                  <a:lnTo>
                    <a:pt x="67" y="6"/>
                  </a:lnTo>
                  <a:lnTo>
                    <a:pt x="73" y="10"/>
                  </a:lnTo>
                  <a:lnTo>
                    <a:pt x="78" y="16"/>
                  </a:lnTo>
                  <a:lnTo>
                    <a:pt x="82" y="22"/>
                  </a:lnTo>
                  <a:lnTo>
                    <a:pt x="84" y="29"/>
                  </a:lnTo>
                  <a:lnTo>
                    <a:pt x="85" y="36"/>
                  </a:lnTo>
                  <a:lnTo>
                    <a:pt x="84" y="42"/>
                  </a:lnTo>
                  <a:lnTo>
                    <a:pt x="82" y="49"/>
                  </a:lnTo>
                  <a:lnTo>
                    <a:pt x="78" y="55"/>
                  </a:lnTo>
                  <a:lnTo>
                    <a:pt x="73" y="61"/>
                  </a:lnTo>
                  <a:lnTo>
                    <a:pt x="67" y="66"/>
                  </a:lnTo>
                  <a:lnTo>
                    <a:pt x="60" y="69"/>
                  </a:lnTo>
                  <a:lnTo>
                    <a:pt x="52" y="70"/>
                  </a:lnTo>
                  <a:lnTo>
                    <a:pt x="44" y="71"/>
                  </a:lnTo>
                  <a:lnTo>
                    <a:pt x="35" y="70"/>
                  </a:lnTo>
                  <a:lnTo>
                    <a:pt x="26" y="69"/>
                  </a:lnTo>
                  <a:lnTo>
                    <a:pt x="20" y="66"/>
                  </a:lnTo>
                  <a:lnTo>
                    <a:pt x="13" y="61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4" name="Freeform 158"/>
            <p:cNvSpPr>
              <a:spLocks/>
            </p:cNvSpPr>
            <p:nvPr/>
          </p:nvSpPr>
          <p:spPr bwMode="auto">
            <a:xfrm>
              <a:off x="6313931" y="4414344"/>
              <a:ext cx="19214" cy="7116"/>
            </a:xfrm>
            <a:custGeom>
              <a:avLst/>
              <a:gdLst>
                <a:gd name="T0" fmla="*/ 41 w 79"/>
                <a:gd name="T1" fmla="*/ 0 h 26"/>
                <a:gd name="T2" fmla="*/ 49 w 79"/>
                <a:gd name="T3" fmla="*/ 0 h 26"/>
                <a:gd name="T4" fmla="*/ 56 w 79"/>
                <a:gd name="T5" fmla="*/ 1 h 26"/>
                <a:gd name="T6" fmla="*/ 62 w 79"/>
                <a:gd name="T7" fmla="*/ 3 h 26"/>
                <a:gd name="T8" fmla="*/ 67 w 79"/>
                <a:gd name="T9" fmla="*/ 6 h 26"/>
                <a:gd name="T10" fmla="*/ 72 w 79"/>
                <a:gd name="T11" fmla="*/ 9 h 26"/>
                <a:gd name="T12" fmla="*/ 75 w 79"/>
                <a:gd name="T13" fmla="*/ 11 h 26"/>
                <a:gd name="T14" fmla="*/ 78 w 79"/>
                <a:gd name="T15" fmla="*/ 15 h 26"/>
                <a:gd name="T16" fmla="*/ 79 w 79"/>
                <a:gd name="T17" fmla="*/ 17 h 26"/>
                <a:gd name="T18" fmla="*/ 79 w 79"/>
                <a:gd name="T19" fmla="*/ 19 h 26"/>
                <a:gd name="T20" fmla="*/ 79 w 79"/>
                <a:gd name="T21" fmla="*/ 22 h 26"/>
                <a:gd name="T22" fmla="*/ 78 w 79"/>
                <a:gd name="T23" fmla="*/ 24 h 26"/>
                <a:gd name="T24" fmla="*/ 76 w 79"/>
                <a:gd name="T25" fmla="*/ 26 h 26"/>
                <a:gd name="T26" fmla="*/ 73 w 79"/>
                <a:gd name="T27" fmla="*/ 23 h 26"/>
                <a:gd name="T28" fmla="*/ 70 w 79"/>
                <a:gd name="T29" fmla="*/ 20 h 26"/>
                <a:gd name="T30" fmla="*/ 65 w 79"/>
                <a:gd name="T31" fmla="*/ 18 h 26"/>
                <a:gd name="T32" fmla="*/ 60 w 79"/>
                <a:gd name="T33" fmla="*/ 16 h 26"/>
                <a:gd name="T34" fmla="*/ 56 w 79"/>
                <a:gd name="T35" fmla="*/ 15 h 26"/>
                <a:gd name="T36" fmla="*/ 51 w 79"/>
                <a:gd name="T37" fmla="*/ 14 h 26"/>
                <a:gd name="T38" fmla="*/ 45 w 79"/>
                <a:gd name="T39" fmla="*/ 12 h 26"/>
                <a:gd name="T40" fmla="*/ 40 w 79"/>
                <a:gd name="T41" fmla="*/ 12 h 26"/>
                <a:gd name="T42" fmla="*/ 34 w 79"/>
                <a:gd name="T43" fmla="*/ 12 h 26"/>
                <a:gd name="T44" fmla="*/ 29 w 79"/>
                <a:gd name="T45" fmla="*/ 14 h 26"/>
                <a:gd name="T46" fmla="*/ 23 w 79"/>
                <a:gd name="T47" fmla="*/ 15 h 26"/>
                <a:gd name="T48" fmla="*/ 19 w 79"/>
                <a:gd name="T49" fmla="*/ 16 h 26"/>
                <a:gd name="T50" fmla="*/ 15 w 79"/>
                <a:gd name="T51" fmla="*/ 18 h 26"/>
                <a:gd name="T52" fmla="*/ 11 w 79"/>
                <a:gd name="T53" fmla="*/ 20 h 26"/>
                <a:gd name="T54" fmla="*/ 7 w 79"/>
                <a:gd name="T55" fmla="*/ 23 h 26"/>
                <a:gd name="T56" fmla="*/ 5 w 79"/>
                <a:gd name="T57" fmla="*/ 26 h 26"/>
                <a:gd name="T58" fmla="*/ 3 w 79"/>
                <a:gd name="T59" fmla="*/ 24 h 26"/>
                <a:gd name="T60" fmla="*/ 2 w 79"/>
                <a:gd name="T61" fmla="*/ 22 h 26"/>
                <a:gd name="T62" fmla="*/ 0 w 79"/>
                <a:gd name="T63" fmla="*/ 19 h 26"/>
                <a:gd name="T64" fmla="*/ 0 w 79"/>
                <a:gd name="T65" fmla="*/ 17 h 26"/>
                <a:gd name="T66" fmla="*/ 2 w 79"/>
                <a:gd name="T67" fmla="*/ 14 h 26"/>
                <a:gd name="T68" fmla="*/ 4 w 79"/>
                <a:gd name="T69" fmla="*/ 11 h 26"/>
                <a:gd name="T70" fmla="*/ 7 w 79"/>
                <a:gd name="T71" fmla="*/ 8 h 26"/>
                <a:gd name="T72" fmla="*/ 12 w 79"/>
                <a:gd name="T73" fmla="*/ 6 h 26"/>
                <a:gd name="T74" fmla="*/ 18 w 79"/>
                <a:gd name="T75" fmla="*/ 3 h 26"/>
                <a:gd name="T76" fmla="*/ 25 w 79"/>
                <a:gd name="T77" fmla="*/ 1 h 26"/>
                <a:gd name="T78" fmla="*/ 33 w 79"/>
                <a:gd name="T79" fmla="*/ 0 h 26"/>
                <a:gd name="T80" fmla="*/ 41 w 79"/>
                <a:gd name="T8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26">
                  <a:moveTo>
                    <a:pt x="41" y="0"/>
                  </a:moveTo>
                  <a:lnTo>
                    <a:pt x="49" y="0"/>
                  </a:lnTo>
                  <a:lnTo>
                    <a:pt x="56" y="1"/>
                  </a:lnTo>
                  <a:lnTo>
                    <a:pt x="62" y="3"/>
                  </a:lnTo>
                  <a:lnTo>
                    <a:pt x="67" y="6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78" y="15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3" y="23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0" y="16"/>
                  </a:lnTo>
                  <a:lnTo>
                    <a:pt x="56" y="15"/>
                  </a:lnTo>
                  <a:lnTo>
                    <a:pt x="51" y="14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9" y="14"/>
                  </a:lnTo>
                  <a:lnTo>
                    <a:pt x="23" y="15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5" name="Freeform 159"/>
            <p:cNvSpPr>
              <a:spLocks/>
            </p:cNvSpPr>
            <p:nvPr/>
          </p:nvSpPr>
          <p:spPr bwMode="auto">
            <a:xfrm>
              <a:off x="6311961" y="4412155"/>
              <a:ext cx="22662" cy="9306"/>
            </a:xfrm>
            <a:custGeom>
              <a:avLst/>
              <a:gdLst>
                <a:gd name="T0" fmla="*/ 48 w 93"/>
                <a:gd name="T1" fmla="*/ 0 h 33"/>
                <a:gd name="T2" fmla="*/ 57 w 93"/>
                <a:gd name="T3" fmla="*/ 0 h 33"/>
                <a:gd name="T4" fmla="*/ 65 w 93"/>
                <a:gd name="T5" fmla="*/ 2 h 33"/>
                <a:gd name="T6" fmla="*/ 72 w 93"/>
                <a:gd name="T7" fmla="*/ 4 h 33"/>
                <a:gd name="T8" fmla="*/ 79 w 93"/>
                <a:gd name="T9" fmla="*/ 7 h 33"/>
                <a:gd name="T10" fmla="*/ 84 w 93"/>
                <a:gd name="T11" fmla="*/ 10 h 33"/>
                <a:gd name="T12" fmla="*/ 88 w 93"/>
                <a:gd name="T13" fmla="*/ 14 h 33"/>
                <a:gd name="T14" fmla="*/ 91 w 93"/>
                <a:gd name="T15" fmla="*/ 17 h 33"/>
                <a:gd name="T16" fmla="*/ 93 w 93"/>
                <a:gd name="T17" fmla="*/ 21 h 33"/>
                <a:gd name="T18" fmla="*/ 93 w 93"/>
                <a:gd name="T19" fmla="*/ 23 h 33"/>
                <a:gd name="T20" fmla="*/ 91 w 93"/>
                <a:gd name="T21" fmla="*/ 26 h 33"/>
                <a:gd name="T22" fmla="*/ 90 w 93"/>
                <a:gd name="T23" fmla="*/ 30 h 33"/>
                <a:gd name="T24" fmla="*/ 88 w 93"/>
                <a:gd name="T25" fmla="*/ 33 h 33"/>
                <a:gd name="T26" fmla="*/ 84 w 93"/>
                <a:gd name="T27" fmla="*/ 30 h 33"/>
                <a:gd name="T28" fmla="*/ 81 w 93"/>
                <a:gd name="T29" fmla="*/ 26 h 33"/>
                <a:gd name="T30" fmla="*/ 76 w 93"/>
                <a:gd name="T31" fmla="*/ 23 h 33"/>
                <a:gd name="T32" fmla="*/ 72 w 93"/>
                <a:gd name="T33" fmla="*/ 21 h 33"/>
                <a:gd name="T34" fmla="*/ 66 w 93"/>
                <a:gd name="T35" fmla="*/ 18 h 33"/>
                <a:gd name="T36" fmla="*/ 60 w 93"/>
                <a:gd name="T37" fmla="*/ 16 h 33"/>
                <a:gd name="T38" fmla="*/ 53 w 93"/>
                <a:gd name="T39" fmla="*/ 15 h 33"/>
                <a:gd name="T40" fmla="*/ 46 w 93"/>
                <a:gd name="T41" fmla="*/ 15 h 33"/>
                <a:gd name="T42" fmla="*/ 40 w 93"/>
                <a:gd name="T43" fmla="*/ 15 h 33"/>
                <a:gd name="T44" fmla="*/ 34 w 93"/>
                <a:gd name="T45" fmla="*/ 16 h 33"/>
                <a:gd name="T46" fmla="*/ 28 w 93"/>
                <a:gd name="T47" fmla="*/ 18 h 33"/>
                <a:gd name="T48" fmla="*/ 23 w 93"/>
                <a:gd name="T49" fmla="*/ 21 h 33"/>
                <a:gd name="T50" fmla="*/ 18 w 93"/>
                <a:gd name="T51" fmla="*/ 23 h 33"/>
                <a:gd name="T52" fmla="*/ 13 w 93"/>
                <a:gd name="T53" fmla="*/ 26 h 33"/>
                <a:gd name="T54" fmla="*/ 10 w 93"/>
                <a:gd name="T55" fmla="*/ 30 h 33"/>
                <a:gd name="T56" fmla="*/ 6 w 93"/>
                <a:gd name="T57" fmla="*/ 33 h 33"/>
                <a:gd name="T58" fmla="*/ 4 w 93"/>
                <a:gd name="T59" fmla="*/ 30 h 33"/>
                <a:gd name="T60" fmla="*/ 2 w 93"/>
                <a:gd name="T61" fmla="*/ 27 h 33"/>
                <a:gd name="T62" fmla="*/ 0 w 93"/>
                <a:gd name="T63" fmla="*/ 24 h 33"/>
                <a:gd name="T64" fmla="*/ 0 w 93"/>
                <a:gd name="T65" fmla="*/ 22 h 33"/>
                <a:gd name="T66" fmla="*/ 2 w 93"/>
                <a:gd name="T67" fmla="*/ 18 h 33"/>
                <a:gd name="T68" fmla="*/ 4 w 93"/>
                <a:gd name="T69" fmla="*/ 14 h 33"/>
                <a:gd name="T70" fmla="*/ 8 w 93"/>
                <a:gd name="T71" fmla="*/ 10 h 33"/>
                <a:gd name="T72" fmla="*/ 14 w 93"/>
                <a:gd name="T73" fmla="*/ 7 h 33"/>
                <a:gd name="T74" fmla="*/ 21 w 93"/>
                <a:gd name="T75" fmla="*/ 4 h 33"/>
                <a:gd name="T76" fmla="*/ 29 w 93"/>
                <a:gd name="T77" fmla="*/ 2 h 33"/>
                <a:gd name="T78" fmla="*/ 38 w 93"/>
                <a:gd name="T79" fmla="*/ 0 h 33"/>
                <a:gd name="T80" fmla="*/ 48 w 93"/>
                <a:gd name="T8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33">
                  <a:moveTo>
                    <a:pt x="48" y="0"/>
                  </a:moveTo>
                  <a:lnTo>
                    <a:pt x="57" y="0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1" y="17"/>
                  </a:lnTo>
                  <a:lnTo>
                    <a:pt x="93" y="21"/>
                  </a:lnTo>
                  <a:lnTo>
                    <a:pt x="93" y="23"/>
                  </a:lnTo>
                  <a:lnTo>
                    <a:pt x="91" y="26"/>
                  </a:lnTo>
                  <a:lnTo>
                    <a:pt x="90" y="30"/>
                  </a:lnTo>
                  <a:lnTo>
                    <a:pt x="88" y="33"/>
                  </a:lnTo>
                  <a:lnTo>
                    <a:pt x="84" y="30"/>
                  </a:lnTo>
                  <a:lnTo>
                    <a:pt x="81" y="26"/>
                  </a:lnTo>
                  <a:lnTo>
                    <a:pt x="76" y="23"/>
                  </a:lnTo>
                  <a:lnTo>
                    <a:pt x="72" y="21"/>
                  </a:lnTo>
                  <a:lnTo>
                    <a:pt x="66" y="18"/>
                  </a:lnTo>
                  <a:lnTo>
                    <a:pt x="60" y="16"/>
                  </a:lnTo>
                  <a:lnTo>
                    <a:pt x="53" y="15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4" y="16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3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7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6" name="Freeform 160"/>
            <p:cNvSpPr>
              <a:spLocks/>
            </p:cNvSpPr>
            <p:nvPr/>
          </p:nvSpPr>
          <p:spPr bwMode="auto">
            <a:xfrm>
              <a:off x="6321814" y="4424197"/>
              <a:ext cx="4434" cy="45432"/>
            </a:xfrm>
            <a:custGeom>
              <a:avLst/>
              <a:gdLst>
                <a:gd name="T0" fmla="*/ 0 w 17"/>
                <a:gd name="T1" fmla="*/ 166 h 166"/>
                <a:gd name="T2" fmla="*/ 17 w 17"/>
                <a:gd name="T3" fmla="*/ 166 h 166"/>
                <a:gd name="T4" fmla="*/ 17 w 17"/>
                <a:gd name="T5" fmla="*/ 6 h 166"/>
                <a:gd name="T6" fmla="*/ 14 w 17"/>
                <a:gd name="T7" fmla="*/ 3 h 166"/>
                <a:gd name="T8" fmla="*/ 9 w 17"/>
                <a:gd name="T9" fmla="*/ 0 h 166"/>
                <a:gd name="T10" fmla="*/ 3 w 17"/>
                <a:gd name="T11" fmla="*/ 3 h 166"/>
                <a:gd name="T12" fmla="*/ 0 w 17"/>
                <a:gd name="T13" fmla="*/ 6 h 166"/>
                <a:gd name="T14" fmla="*/ 0 w 17"/>
                <a:gd name="T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6">
                  <a:moveTo>
                    <a:pt x="0" y="166"/>
                  </a:moveTo>
                  <a:lnTo>
                    <a:pt x="17" y="166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7" name="Freeform 161"/>
            <p:cNvSpPr>
              <a:spLocks/>
            </p:cNvSpPr>
            <p:nvPr/>
          </p:nvSpPr>
          <p:spPr bwMode="auto">
            <a:xfrm>
              <a:off x="6164658" y="4466892"/>
              <a:ext cx="322687" cy="225517"/>
            </a:xfrm>
            <a:custGeom>
              <a:avLst/>
              <a:gdLst>
                <a:gd name="T0" fmla="*/ 716 w 1312"/>
                <a:gd name="T1" fmla="*/ 2 h 825"/>
                <a:gd name="T2" fmla="*/ 845 w 1312"/>
                <a:gd name="T3" fmla="*/ 22 h 825"/>
                <a:gd name="T4" fmla="*/ 964 w 1312"/>
                <a:gd name="T5" fmla="*/ 59 h 825"/>
                <a:gd name="T6" fmla="*/ 1068 w 1312"/>
                <a:gd name="T7" fmla="*/ 111 h 825"/>
                <a:gd name="T8" fmla="*/ 1159 w 1312"/>
                <a:gd name="T9" fmla="*/ 173 h 825"/>
                <a:gd name="T10" fmla="*/ 1231 w 1312"/>
                <a:gd name="T11" fmla="*/ 243 h 825"/>
                <a:gd name="T12" fmla="*/ 1282 w 1312"/>
                <a:gd name="T13" fmla="*/ 320 h 825"/>
                <a:gd name="T14" fmla="*/ 1308 w 1312"/>
                <a:gd name="T15" fmla="*/ 399 h 825"/>
                <a:gd name="T16" fmla="*/ 1308 w 1312"/>
                <a:gd name="T17" fmla="*/ 478 h 825"/>
                <a:gd name="T18" fmla="*/ 1282 w 1312"/>
                <a:gd name="T19" fmla="*/ 553 h 825"/>
                <a:gd name="T20" fmla="*/ 1232 w 1312"/>
                <a:gd name="T21" fmla="*/ 622 h 825"/>
                <a:gd name="T22" fmla="*/ 1162 w 1312"/>
                <a:gd name="T23" fmla="*/ 684 h 825"/>
                <a:gd name="T24" fmla="*/ 1073 w 1312"/>
                <a:gd name="T25" fmla="*/ 736 h 825"/>
                <a:gd name="T26" fmla="*/ 968 w 1312"/>
                <a:gd name="T27" fmla="*/ 777 h 825"/>
                <a:gd name="T28" fmla="*/ 851 w 1312"/>
                <a:gd name="T29" fmla="*/ 807 h 825"/>
                <a:gd name="T30" fmla="*/ 723 w 1312"/>
                <a:gd name="T31" fmla="*/ 822 h 825"/>
                <a:gd name="T32" fmla="*/ 589 w 1312"/>
                <a:gd name="T33" fmla="*/ 822 h 825"/>
                <a:gd name="T34" fmla="*/ 461 w 1312"/>
                <a:gd name="T35" fmla="*/ 807 h 825"/>
                <a:gd name="T36" fmla="*/ 344 w 1312"/>
                <a:gd name="T37" fmla="*/ 777 h 825"/>
                <a:gd name="T38" fmla="*/ 240 w 1312"/>
                <a:gd name="T39" fmla="*/ 736 h 825"/>
                <a:gd name="T40" fmla="*/ 150 w 1312"/>
                <a:gd name="T41" fmla="*/ 684 h 825"/>
                <a:gd name="T42" fmla="*/ 80 w 1312"/>
                <a:gd name="T43" fmla="*/ 622 h 825"/>
                <a:gd name="T44" fmla="*/ 30 w 1312"/>
                <a:gd name="T45" fmla="*/ 553 h 825"/>
                <a:gd name="T46" fmla="*/ 4 w 1312"/>
                <a:gd name="T47" fmla="*/ 478 h 825"/>
                <a:gd name="T48" fmla="*/ 4 w 1312"/>
                <a:gd name="T49" fmla="*/ 399 h 825"/>
                <a:gd name="T50" fmla="*/ 29 w 1312"/>
                <a:gd name="T51" fmla="*/ 320 h 825"/>
                <a:gd name="T52" fmla="*/ 77 w 1312"/>
                <a:gd name="T53" fmla="*/ 243 h 825"/>
                <a:gd name="T54" fmla="*/ 148 w 1312"/>
                <a:gd name="T55" fmla="*/ 173 h 825"/>
                <a:gd name="T56" fmla="*/ 235 w 1312"/>
                <a:gd name="T57" fmla="*/ 111 h 825"/>
                <a:gd name="T58" fmla="*/ 338 w 1312"/>
                <a:gd name="T59" fmla="*/ 59 h 825"/>
                <a:gd name="T60" fmla="*/ 454 w 1312"/>
                <a:gd name="T61" fmla="*/ 22 h 825"/>
                <a:gd name="T62" fmla="*/ 582 w 1312"/>
                <a:gd name="T63" fmla="*/ 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2" h="825">
                  <a:moveTo>
                    <a:pt x="649" y="0"/>
                  </a:moveTo>
                  <a:lnTo>
                    <a:pt x="716" y="2"/>
                  </a:lnTo>
                  <a:lnTo>
                    <a:pt x="781" y="10"/>
                  </a:lnTo>
                  <a:lnTo>
                    <a:pt x="845" y="22"/>
                  </a:lnTo>
                  <a:lnTo>
                    <a:pt x="905" y="39"/>
                  </a:lnTo>
                  <a:lnTo>
                    <a:pt x="964" y="59"/>
                  </a:lnTo>
                  <a:lnTo>
                    <a:pt x="1018" y="83"/>
                  </a:lnTo>
                  <a:lnTo>
                    <a:pt x="1068" y="111"/>
                  </a:lnTo>
                  <a:lnTo>
                    <a:pt x="1116" y="139"/>
                  </a:lnTo>
                  <a:lnTo>
                    <a:pt x="1159" y="173"/>
                  </a:lnTo>
                  <a:lnTo>
                    <a:pt x="1197" y="207"/>
                  </a:lnTo>
                  <a:lnTo>
                    <a:pt x="1231" y="243"/>
                  </a:lnTo>
                  <a:lnTo>
                    <a:pt x="1259" y="281"/>
                  </a:lnTo>
                  <a:lnTo>
                    <a:pt x="1282" y="320"/>
                  </a:lnTo>
                  <a:lnTo>
                    <a:pt x="1298" y="359"/>
                  </a:lnTo>
                  <a:lnTo>
                    <a:pt x="1308" y="399"/>
                  </a:lnTo>
                  <a:lnTo>
                    <a:pt x="1312" y="439"/>
                  </a:lnTo>
                  <a:lnTo>
                    <a:pt x="1308" y="478"/>
                  </a:lnTo>
                  <a:lnTo>
                    <a:pt x="1298" y="516"/>
                  </a:lnTo>
                  <a:lnTo>
                    <a:pt x="1282" y="553"/>
                  </a:lnTo>
                  <a:lnTo>
                    <a:pt x="1260" y="589"/>
                  </a:lnTo>
                  <a:lnTo>
                    <a:pt x="1232" y="622"/>
                  </a:lnTo>
                  <a:lnTo>
                    <a:pt x="1200" y="654"/>
                  </a:lnTo>
                  <a:lnTo>
                    <a:pt x="1162" y="684"/>
                  </a:lnTo>
                  <a:lnTo>
                    <a:pt x="1119" y="711"/>
                  </a:lnTo>
                  <a:lnTo>
                    <a:pt x="1073" y="736"/>
                  </a:lnTo>
                  <a:lnTo>
                    <a:pt x="1022" y="759"/>
                  </a:lnTo>
                  <a:lnTo>
                    <a:pt x="968" y="777"/>
                  </a:lnTo>
                  <a:lnTo>
                    <a:pt x="911" y="795"/>
                  </a:lnTo>
                  <a:lnTo>
                    <a:pt x="851" y="807"/>
                  </a:lnTo>
                  <a:lnTo>
                    <a:pt x="788" y="817"/>
                  </a:lnTo>
                  <a:lnTo>
                    <a:pt x="723" y="822"/>
                  </a:lnTo>
                  <a:lnTo>
                    <a:pt x="656" y="825"/>
                  </a:lnTo>
                  <a:lnTo>
                    <a:pt x="589" y="822"/>
                  </a:lnTo>
                  <a:lnTo>
                    <a:pt x="524" y="817"/>
                  </a:lnTo>
                  <a:lnTo>
                    <a:pt x="461" y="807"/>
                  </a:lnTo>
                  <a:lnTo>
                    <a:pt x="401" y="795"/>
                  </a:lnTo>
                  <a:lnTo>
                    <a:pt x="344" y="777"/>
                  </a:lnTo>
                  <a:lnTo>
                    <a:pt x="289" y="759"/>
                  </a:lnTo>
                  <a:lnTo>
                    <a:pt x="240" y="736"/>
                  </a:lnTo>
                  <a:lnTo>
                    <a:pt x="193" y="711"/>
                  </a:lnTo>
                  <a:lnTo>
                    <a:pt x="150" y="684"/>
                  </a:lnTo>
                  <a:lnTo>
                    <a:pt x="113" y="654"/>
                  </a:lnTo>
                  <a:lnTo>
                    <a:pt x="80" y="622"/>
                  </a:lnTo>
                  <a:lnTo>
                    <a:pt x="52" y="589"/>
                  </a:lnTo>
                  <a:lnTo>
                    <a:pt x="30" y="553"/>
                  </a:lnTo>
                  <a:lnTo>
                    <a:pt x="14" y="516"/>
                  </a:lnTo>
                  <a:lnTo>
                    <a:pt x="4" y="478"/>
                  </a:lnTo>
                  <a:lnTo>
                    <a:pt x="0" y="439"/>
                  </a:lnTo>
                  <a:lnTo>
                    <a:pt x="4" y="399"/>
                  </a:lnTo>
                  <a:lnTo>
                    <a:pt x="13" y="359"/>
                  </a:lnTo>
                  <a:lnTo>
                    <a:pt x="29" y="320"/>
                  </a:lnTo>
                  <a:lnTo>
                    <a:pt x="51" y="281"/>
                  </a:lnTo>
                  <a:lnTo>
                    <a:pt x="77" y="243"/>
                  </a:lnTo>
                  <a:lnTo>
                    <a:pt x="110" y="207"/>
                  </a:lnTo>
                  <a:lnTo>
                    <a:pt x="148" y="173"/>
                  </a:lnTo>
                  <a:lnTo>
                    <a:pt x="189" y="139"/>
                  </a:lnTo>
                  <a:lnTo>
                    <a:pt x="235" y="111"/>
                  </a:lnTo>
                  <a:lnTo>
                    <a:pt x="285" y="83"/>
                  </a:lnTo>
                  <a:lnTo>
                    <a:pt x="338" y="59"/>
                  </a:lnTo>
                  <a:lnTo>
                    <a:pt x="395" y="39"/>
                  </a:lnTo>
                  <a:lnTo>
                    <a:pt x="454" y="22"/>
                  </a:lnTo>
                  <a:lnTo>
                    <a:pt x="518" y="10"/>
                  </a:lnTo>
                  <a:lnTo>
                    <a:pt x="582" y="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8" name="Freeform 162"/>
            <p:cNvSpPr>
              <a:spLocks/>
            </p:cNvSpPr>
            <p:nvPr/>
          </p:nvSpPr>
          <p:spPr bwMode="auto">
            <a:xfrm>
              <a:off x="6160224" y="4489334"/>
              <a:ext cx="330077" cy="153264"/>
            </a:xfrm>
            <a:custGeom>
              <a:avLst/>
              <a:gdLst>
                <a:gd name="T0" fmla="*/ 712 w 1339"/>
                <a:gd name="T1" fmla="*/ 0 h 561"/>
                <a:gd name="T2" fmla="*/ 839 w 1339"/>
                <a:gd name="T3" fmla="*/ 18 h 561"/>
                <a:gd name="T4" fmla="*/ 960 w 1339"/>
                <a:gd name="T5" fmla="*/ 57 h 561"/>
                <a:gd name="T6" fmla="*/ 1071 w 1339"/>
                <a:gd name="T7" fmla="*/ 114 h 561"/>
                <a:gd name="T8" fmla="*/ 1169 w 1339"/>
                <a:gd name="T9" fmla="*/ 181 h 561"/>
                <a:gd name="T10" fmla="*/ 1248 w 1339"/>
                <a:gd name="T11" fmla="*/ 255 h 561"/>
                <a:gd name="T12" fmla="*/ 1305 w 1339"/>
                <a:gd name="T13" fmla="*/ 333 h 561"/>
                <a:gd name="T14" fmla="*/ 1336 w 1339"/>
                <a:gd name="T15" fmla="*/ 407 h 561"/>
                <a:gd name="T16" fmla="*/ 1332 w 1339"/>
                <a:gd name="T17" fmla="*/ 470 h 561"/>
                <a:gd name="T18" fmla="*/ 1309 w 1339"/>
                <a:gd name="T19" fmla="*/ 511 h 561"/>
                <a:gd name="T20" fmla="*/ 1281 w 1339"/>
                <a:gd name="T21" fmla="*/ 538 h 561"/>
                <a:gd name="T22" fmla="*/ 1260 w 1339"/>
                <a:gd name="T23" fmla="*/ 555 h 561"/>
                <a:gd name="T24" fmla="*/ 1254 w 1339"/>
                <a:gd name="T25" fmla="*/ 558 h 561"/>
                <a:gd name="T26" fmla="*/ 1261 w 1339"/>
                <a:gd name="T27" fmla="*/ 528 h 561"/>
                <a:gd name="T28" fmla="*/ 1272 w 1339"/>
                <a:gd name="T29" fmla="*/ 486 h 561"/>
                <a:gd name="T30" fmla="*/ 1280 w 1339"/>
                <a:gd name="T31" fmla="*/ 455 h 561"/>
                <a:gd name="T32" fmla="*/ 1273 w 1339"/>
                <a:gd name="T33" fmla="*/ 422 h 561"/>
                <a:gd name="T34" fmla="*/ 1239 w 1339"/>
                <a:gd name="T35" fmla="*/ 360 h 561"/>
                <a:gd name="T36" fmla="*/ 1184 w 1339"/>
                <a:gd name="T37" fmla="*/ 300 h 561"/>
                <a:gd name="T38" fmla="*/ 1111 w 1339"/>
                <a:gd name="T39" fmla="*/ 243 h 561"/>
                <a:gd name="T40" fmla="*/ 1023 w 1339"/>
                <a:gd name="T41" fmla="*/ 192 h 561"/>
                <a:gd name="T42" fmla="*/ 923 w 1339"/>
                <a:gd name="T43" fmla="*/ 151 h 561"/>
                <a:gd name="T44" fmla="*/ 812 w 1339"/>
                <a:gd name="T45" fmla="*/ 120 h 561"/>
                <a:gd name="T46" fmla="*/ 695 w 1339"/>
                <a:gd name="T47" fmla="*/ 103 h 561"/>
                <a:gd name="T48" fmla="*/ 578 w 1339"/>
                <a:gd name="T49" fmla="*/ 103 h 561"/>
                <a:gd name="T50" fmla="*/ 472 w 1339"/>
                <a:gd name="T51" fmla="*/ 120 h 561"/>
                <a:gd name="T52" fmla="*/ 374 w 1339"/>
                <a:gd name="T53" fmla="*/ 148 h 561"/>
                <a:gd name="T54" fmla="*/ 286 w 1339"/>
                <a:gd name="T55" fmla="*/ 189 h 561"/>
                <a:gd name="T56" fmla="*/ 209 w 1339"/>
                <a:gd name="T57" fmla="*/ 237 h 561"/>
                <a:gd name="T58" fmla="*/ 144 w 1339"/>
                <a:gd name="T59" fmla="*/ 292 h 561"/>
                <a:gd name="T60" fmla="*/ 93 w 1339"/>
                <a:gd name="T61" fmla="*/ 350 h 561"/>
                <a:gd name="T62" fmla="*/ 59 w 1339"/>
                <a:gd name="T63" fmla="*/ 409 h 561"/>
                <a:gd name="T64" fmla="*/ 52 w 1339"/>
                <a:gd name="T65" fmla="*/ 456 h 561"/>
                <a:gd name="T66" fmla="*/ 68 w 1339"/>
                <a:gd name="T67" fmla="*/ 540 h 561"/>
                <a:gd name="T68" fmla="*/ 64 w 1339"/>
                <a:gd name="T69" fmla="*/ 550 h 561"/>
                <a:gd name="T70" fmla="*/ 44 w 1339"/>
                <a:gd name="T71" fmla="*/ 524 h 561"/>
                <a:gd name="T72" fmla="*/ 18 w 1339"/>
                <a:gd name="T73" fmla="*/ 482 h 561"/>
                <a:gd name="T74" fmla="*/ 1 w 1339"/>
                <a:gd name="T75" fmla="*/ 432 h 561"/>
                <a:gd name="T76" fmla="*/ 3 w 1339"/>
                <a:gd name="T77" fmla="*/ 373 h 561"/>
                <a:gd name="T78" fmla="*/ 30 w 1339"/>
                <a:gd name="T79" fmla="*/ 307 h 561"/>
                <a:gd name="T80" fmla="*/ 82 w 1339"/>
                <a:gd name="T81" fmla="*/ 238 h 561"/>
                <a:gd name="T82" fmla="*/ 153 w 1339"/>
                <a:gd name="T83" fmla="*/ 173 h 561"/>
                <a:gd name="T84" fmla="*/ 242 w 1339"/>
                <a:gd name="T85" fmla="*/ 113 h 561"/>
                <a:gd name="T86" fmla="*/ 346 w 1339"/>
                <a:gd name="T87" fmla="*/ 62 h 561"/>
                <a:gd name="T88" fmla="*/ 461 w 1339"/>
                <a:gd name="T89" fmla="*/ 24 h 561"/>
                <a:gd name="T90" fmla="*/ 584 w 1339"/>
                <a:gd name="T91" fmla="*/ 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9" h="561">
                  <a:moveTo>
                    <a:pt x="648" y="1"/>
                  </a:moveTo>
                  <a:lnTo>
                    <a:pt x="712" y="0"/>
                  </a:lnTo>
                  <a:lnTo>
                    <a:pt x="776" y="7"/>
                  </a:lnTo>
                  <a:lnTo>
                    <a:pt x="839" y="18"/>
                  </a:lnTo>
                  <a:lnTo>
                    <a:pt x="900" y="36"/>
                  </a:lnTo>
                  <a:lnTo>
                    <a:pt x="960" y="57"/>
                  </a:lnTo>
                  <a:lnTo>
                    <a:pt x="1016" y="84"/>
                  </a:lnTo>
                  <a:lnTo>
                    <a:pt x="1071" y="114"/>
                  </a:lnTo>
                  <a:lnTo>
                    <a:pt x="1121" y="146"/>
                  </a:lnTo>
                  <a:lnTo>
                    <a:pt x="1169" y="181"/>
                  </a:lnTo>
                  <a:lnTo>
                    <a:pt x="1210" y="217"/>
                  </a:lnTo>
                  <a:lnTo>
                    <a:pt x="1248" y="255"/>
                  </a:lnTo>
                  <a:lnTo>
                    <a:pt x="1279" y="295"/>
                  </a:lnTo>
                  <a:lnTo>
                    <a:pt x="1305" y="333"/>
                  </a:lnTo>
                  <a:lnTo>
                    <a:pt x="1323" y="371"/>
                  </a:lnTo>
                  <a:lnTo>
                    <a:pt x="1336" y="407"/>
                  </a:lnTo>
                  <a:lnTo>
                    <a:pt x="1339" y="442"/>
                  </a:lnTo>
                  <a:lnTo>
                    <a:pt x="1332" y="470"/>
                  </a:lnTo>
                  <a:lnTo>
                    <a:pt x="1322" y="493"/>
                  </a:lnTo>
                  <a:lnTo>
                    <a:pt x="1309" y="511"/>
                  </a:lnTo>
                  <a:lnTo>
                    <a:pt x="1295" y="526"/>
                  </a:lnTo>
                  <a:lnTo>
                    <a:pt x="1281" y="538"/>
                  </a:lnTo>
                  <a:lnTo>
                    <a:pt x="1269" y="548"/>
                  </a:lnTo>
                  <a:lnTo>
                    <a:pt x="1260" y="555"/>
                  </a:lnTo>
                  <a:lnTo>
                    <a:pt x="1254" y="561"/>
                  </a:lnTo>
                  <a:lnTo>
                    <a:pt x="1254" y="558"/>
                  </a:lnTo>
                  <a:lnTo>
                    <a:pt x="1256" y="547"/>
                  </a:lnTo>
                  <a:lnTo>
                    <a:pt x="1261" y="528"/>
                  </a:lnTo>
                  <a:lnTo>
                    <a:pt x="1267" y="507"/>
                  </a:lnTo>
                  <a:lnTo>
                    <a:pt x="1272" y="486"/>
                  </a:lnTo>
                  <a:lnTo>
                    <a:pt x="1277" y="467"/>
                  </a:lnTo>
                  <a:lnTo>
                    <a:pt x="1280" y="455"/>
                  </a:lnTo>
                  <a:lnTo>
                    <a:pt x="1281" y="452"/>
                  </a:lnTo>
                  <a:lnTo>
                    <a:pt x="1273" y="422"/>
                  </a:lnTo>
                  <a:lnTo>
                    <a:pt x="1258" y="391"/>
                  </a:lnTo>
                  <a:lnTo>
                    <a:pt x="1239" y="360"/>
                  </a:lnTo>
                  <a:lnTo>
                    <a:pt x="1213" y="330"/>
                  </a:lnTo>
                  <a:lnTo>
                    <a:pt x="1184" y="300"/>
                  </a:lnTo>
                  <a:lnTo>
                    <a:pt x="1150" y="270"/>
                  </a:lnTo>
                  <a:lnTo>
                    <a:pt x="1111" y="243"/>
                  </a:lnTo>
                  <a:lnTo>
                    <a:pt x="1069" y="216"/>
                  </a:lnTo>
                  <a:lnTo>
                    <a:pt x="1023" y="192"/>
                  </a:lnTo>
                  <a:lnTo>
                    <a:pt x="974" y="170"/>
                  </a:lnTo>
                  <a:lnTo>
                    <a:pt x="923" y="151"/>
                  </a:lnTo>
                  <a:lnTo>
                    <a:pt x="869" y="133"/>
                  </a:lnTo>
                  <a:lnTo>
                    <a:pt x="812" y="120"/>
                  </a:lnTo>
                  <a:lnTo>
                    <a:pt x="755" y="109"/>
                  </a:lnTo>
                  <a:lnTo>
                    <a:pt x="695" y="103"/>
                  </a:lnTo>
                  <a:lnTo>
                    <a:pt x="635" y="101"/>
                  </a:lnTo>
                  <a:lnTo>
                    <a:pt x="578" y="103"/>
                  </a:lnTo>
                  <a:lnTo>
                    <a:pt x="524" y="109"/>
                  </a:lnTo>
                  <a:lnTo>
                    <a:pt x="472" y="120"/>
                  </a:lnTo>
                  <a:lnTo>
                    <a:pt x="422" y="132"/>
                  </a:lnTo>
                  <a:lnTo>
                    <a:pt x="374" y="148"/>
                  </a:lnTo>
                  <a:lnTo>
                    <a:pt x="328" y="168"/>
                  </a:lnTo>
                  <a:lnTo>
                    <a:pt x="286" y="189"/>
                  </a:lnTo>
                  <a:lnTo>
                    <a:pt x="245" y="212"/>
                  </a:lnTo>
                  <a:lnTo>
                    <a:pt x="209" y="237"/>
                  </a:lnTo>
                  <a:lnTo>
                    <a:pt x="174" y="265"/>
                  </a:lnTo>
                  <a:lnTo>
                    <a:pt x="144" y="292"/>
                  </a:lnTo>
                  <a:lnTo>
                    <a:pt x="116" y="321"/>
                  </a:lnTo>
                  <a:lnTo>
                    <a:pt x="93" y="350"/>
                  </a:lnTo>
                  <a:lnTo>
                    <a:pt x="74" y="380"/>
                  </a:lnTo>
                  <a:lnTo>
                    <a:pt x="59" y="409"/>
                  </a:lnTo>
                  <a:lnTo>
                    <a:pt x="47" y="437"/>
                  </a:lnTo>
                  <a:lnTo>
                    <a:pt x="52" y="456"/>
                  </a:lnTo>
                  <a:lnTo>
                    <a:pt x="60" y="497"/>
                  </a:lnTo>
                  <a:lnTo>
                    <a:pt x="68" y="540"/>
                  </a:lnTo>
                  <a:lnTo>
                    <a:pt x="68" y="556"/>
                  </a:lnTo>
                  <a:lnTo>
                    <a:pt x="64" y="550"/>
                  </a:lnTo>
                  <a:lnTo>
                    <a:pt x="55" y="540"/>
                  </a:lnTo>
                  <a:lnTo>
                    <a:pt x="44" y="524"/>
                  </a:lnTo>
                  <a:lnTo>
                    <a:pt x="31" y="504"/>
                  </a:lnTo>
                  <a:lnTo>
                    <a:pt x="18" y="482"/>
                  </a:lnTo>
                  <a:lnTo>
                    <a:pt x="8" y="457"/>
                  </a:lnTo>
                  <a:lnTo>
                    <a:pt x="1" y="432"/>
                  </a:lnTo>
                  <a:lnTo>
                    <a:pt x="0" y="405"/>
                  </a:lnTo>
                  <a:lnTo>
                    <a:pt x="3" y="373"/>
                  </a:lnTo>
                  <a:lnTo>
                    <a:pt x="14" y="341"/>
                  </a:lnTo>
                  <a:lnTo>
                    <a:pt x="30" y="307"/>
                  </a:lnTo>
                  <a:lnTo>
                    <a:pt x="53" y="273"/>
                  </a:lnTo>
                  <a:lnTo>
                    <a:pt x="82" y="238"/>
                  </a:lnTo>
                  <a:lnTo>
                    <a:pt x="115" y="205"/>
                  </a:lnTo>
                  <a:lnTo>
                    <a:pt x="153" y="173"/>
                  </a:lnTo>
                  <a:lnTo>
                    <a:pt x="196" y="141"/>
                  </a:lnTo>
                  <a:lnTo>
                    <a:pt x="242" y="113"/>
                  </a:lnTo>
                  <a:lnTo>
                    <a:pt x="293" y="85"/>
                  </a:lnTo>
                  <a:lnTo>
                    <a:pt x="346" y="62"/>
                  </a:lnTo>
                  <a:lnTo>
                    <a:pt x="402" y="41"/>
                  </a:lnTo>
                  <a:lnTo>
                    <a:pt x="461" y="24"/>
                  </a:lnTo>
                  <a:lnTo>
                    <a:pt x="522" y="11"/>
                  </a:lnTo>
                  <a:lnTo>
                    <a:pt x="584" y="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9" name="Freeform 163"/>
            <p:cNvSpPr>
              <a:spLocks/>
            </p:cNvSpPr>
            <p:nvPr/>
          </p:nvSpPr>
          <p:spPr bwMode="auto">
            <a:xfrm>
              <a:off x="6162687" y="4507398"/>
              <a:ext cx="324165" cy="145601"/>
            </a:xfrm>
            <a:custGeom>
              <a:avLst/>
              <a:gdLst>
                <a:gd name="T0" fmla="*/ 696 w 1317"/>
                <a:gd name="T1" fmla="*/ 0 h 530"/>
                <a:gd name="T2" fmla="*/ 821 w 1317"/>
                <a:gd name="T3" fmla="*/ 16 h 530"/>
                <a:gd name="T4" fmla="*/ 940 w 1317"/>
                <a:gd name="T5" fmla="*/ 51 h 530"/>
                <a:gd name="T6" fmla="*/ 1050 w 1317"/>
                <a:gd name="T7" fmla="*/ 102 h 530"/>
                <a:gd name="T8" fmla="*/ 1147 w 1317"/>
                <a:gd name="T9" fmla="*/ 164 h 530"/>
                <a:gd name="T10" fmla="*/ 1226 w 1317"/>
                <a:gd name="T11" fmla="*/ 235 h 530"/>
                <a:gd name="T12" fmla="*/ 1283 w 1317"/>
                <a:gd name="T13" fmla="*/ 307 h 530"/>
                <a:gd name="T14" fmla="*/ 1314 w 1317"/>
                <a:gd name="T15" fmla="*/ 378 h 530"/>
                <a:gd name="T16" fmla="*/ 1310 w 1317"/>
                <a:gd name="T17" fmla="*/ 440 h 530"/>
                <a:gd name="T18" fmla="*/ 1288 w 1317"/>
                <a:gd name="T19" fmla="*/ 480 h 530"/>
                <a:gd name="T20" fmla="*/ 1261 w 1317"/>
                <a:gd name="T21" fmla="*/ 507 h 530"/>
                <a:gd name="T22" fmla="*/ 1240 w 1317"/>
                <a:gd name="T23" fmla="*/ 525 h 530"/>
                <a:gd name="T24" fmla="*/ 1234 w 1317"/>
                <a:gd name="T25" fmla="*/ 528 h 530"/>
                <a:gd name="T26" fmla="*/ 1241 w 1317"/>
                <a:gd name="T27" fmla="*/ 498 h 530"/>
                <a:gd name="T28" fmla="*/ 1253 w 1317"/>
                <a:gd name="T29" fmla="*/ 456 h 530"/>
                <a:gd name="T30" fmla="*/ 1261 w 1317"/>
                <a:gd name="T31" fmla="*/ 426 h 530"/>
                <a:gd name="T32" fmla="*/ 1253 w 1317"/>
                <a:gd name="T33" fmla="*/ 393 h 530"/>
                <a:gd name="T34" fmla="*/ 1219 w 1317"/>
                <a:gd name="T35" fmla="*/ 332 h 530"/>
                <a:gd name="T36" fmla="*/ 1166 w 1317"/>
                <a:gd name="T37" fmla="*/ 273 h 530"/>
                <a:gd name="T38" fmla="*/ 1095 w 1317"/>
                <a:gd name="T39" fmla="*/ 216 h 530"/>
                <a:gd name="T40" fmla="*/ 1008 w 1317"/>
                <a:gd name="T41" fmla="*/ 167 h 530"/>
                <a:gd name="T42" fmla="*/ 909 w 1317"/>
                <a:gd name="T43" fmla="*/ 124 h 530"/>
                <a:gd name="T44" fmla="*/ 800 w 1317"/>
                <a:gd name="T45" fmla="*/ 94 h 530"/>
                <a:gd name="T46" fmla="*/ 685 w 1317"/>
                <a:gd name="T47" fmla="*/ 78 h 530"/>
                <a:gd name="T48" fmla="*/ 569 w 1317"/>
                <a:gd name="T49" fmla="*/ 78 h 530"/>
                <a:gd name="T50" fmla="*/ 464 w 1317"/>
                <a:gd name="T51" fmla="*/ 94 h 530"/>
                <a:gd name="T52" fmla="*/ 368 w 1317"/>
                <a:gd name="T53" fmla="*/ 123 h 530"/>
                <a:gd name="T54" fmla="*/ 280 w 1317"/>
                <a:gd name="T55" fmla="*/ 163 h 530"/>
                <a:gd name="T56" fmla="*/ 204 w 1317"/>
                <a:gd name="T57" fmla="*/ 210 h 530"/>
                <a:gd name="T58" fmla="*/ 141 w 1317"/>
                <a:gd name="T59" fmla="*/ 264 h 530"/>
                <a:gd name="T60" fmla="*/ 91 w 1317"/>
                <a:gd name="T61" fmla="*/ 322 h 530"/>
                <a:gd name="T62" fmla="*/ 56 w 1317"/>
                <a:gd name="T63" fmla="*/ 380 h 530"/>
                <a:gd name="T64" fmla="*/ 50 w 1317"/>
                <a:gd name="T65" fmla="*/ 426 h 530"/>
                <a:gd name="T66" fmla="*/ 66 w 1317"/>
                <a:gd name="T67" fmla="*/ 509 h 530"/>
                <a:gd name="T68" fmla="*/ 62 w 1317"/>
                <a:gd name="T69" fmla="*/ 519 h 530"/>
                <a:gd name="T70" fmla="*/ 43 w 1317"/>
                <a:gd name="T71" fmla="*/ 494 h 530"/>
                <a:gd name="T72" fmla="*/ 18 w 1317"/>
                <a:gd name="T73" fmla="*/ 452 h 530"/>
                <a:gd name="T74" fmla="*/ 1 w 1317"/>
                <a:gd name="T75" fmla="*/ 403 h 530"/>
                <a:gd name="T76" fmla="*/ 3 w 1317"/>
                <a:gd name="T77" fmla="*/ 345 h 530"/>
                <a:gd name="T78" fmla="*/ 30 w 1317"/>
                <a:gd name="T79" fmla="*/ 282 h 530"/>
                <a:gd name="T80" fmla="*/ 80 w 1317"/>
                <a:gd name="T81" fmla="*/ 217 h 530"/>
                <a:gd name="T82" fmla="*/ 149 w 1317"/>
                <a:gd name="T83" fmla="*/ 156 h 530"/>
                <a:gd name="T84" fmla="*/ 235 w 1317"/>
                <a:gd name="T85" fmla="*/ 101 h 530"/>
                <a:gd name="T86" fmla="*/ 337 w 1317"/>
                <a:gd name="T87" fmla="*/ 55 h 530"/>
                <a:gd name="T88" fmla="*/ 449 w 1317"/>
                <a:gd name="T89" fmla="*/ 22 h 530"/>
                <a:gd name="T90" fmla="*/ 570 w 1317"/>
                <a:gd name="T91" fmla="*/ 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17" h="530">
                  <a:moveTo>
                    <a:pt x="633" y="1"/>
                  </a:moveTo>
                  <a:lnTo>
                    <a:pt x="696" y="0"/>
                  </a:lnTo>
                  <a:lnTo>
                    <a:pt x="758" y="5"/>
                  </a:lnTo>
                  <a:lnTo>
                    <a:pt x="821" y="16"/>
                  </a:lnTo>
                  <a:lnTo>
                    <a:pt x="882" y="31"/>
                  </a:lnTo>
                  <a:lnTo>
                    <a:pt x="940" y="51"/>
                  </a:lnTo>
                  <a:lnTo>
                    <a:pt x="997" y="74"/>
                  </a:lnTo>
                  <a:lnTo>
                    <a:pt x="1050" y="102"/>
                  </a:lnTo>
                  <a:lnTo>
                    <a:pt x="1101" y="132"/>
                  </a:lnTo>
                  <a:lnTo>
                    <a:pt x="1147" y="164"/>
                  </a:lnTo>
                  <a:lnTo>
                    <a:pt x="1189" y="199"/>
                  </a:lnTo>
                  <a:lnTo>
                    <a:pt x="1226" y="235"/>
                  </a:lnTo>
                  <a:lnTo>
                    <a:pt x="1257" y="270"/>
                  </a:lnTo>
                  <a:lnTo>
                    <a:pt x="1283" y="307"/>
                  </a:lnTo>
                  <a:lnTo>
                    <a:pt x="1301" y="344"/>
                  </a:lnTo>
                  <a:lnTo>
                    <a:pt x="1314" y="378"/>
                  </a:lnTo>
                  <a:lnTo>
                    <a:pt x="1317" y="413"/>
                  </a:lnTo>
                  <a:lnTo>
                    <a:pt x="1310" y="440"/>
                  </a:lnTo>
                  <a:lnTo>
                    <a:pt x="1301" y="461"/>
                  </a:lnTo>
                  <a:lnTo>
                    <a:pt x="1288" y="480"/>
                  </a:lnTo>
                  <a:lnTo>
                    <a:pt x="1275" y="495"/>
                  </a:lnTo>
                  <a:lnTo>
                    <a:pt x="1261" y="507"/>
                  </a:lnTo>
                  <a:lnTo>
                    <a:pt x="1249" y="517"/>
                  </a:lnTo>
                  <a:lnTo>
                    <a:pt x="1240" y="525"/>
                  </a:lnTo>
                  <a:lnTo>
                    <a:pt x="1234" y="530"/>
                  </a:lnTo>
                  <a:lnTo>
                    <a:pt x="1234" y="528"/>
                  </a:lnTo>
                  <a:lnTo>
                    <a:pt x="1237" y="516"/>
                  </a:lnTo>
                  <a:lnTo>
                    <a:pt x="1241" y="498"/>
                  </a:lnTo>
                  <a:lnTo>
                    <a:pt x="1247" y="476"/>
                  </a:lnTo>
                  <a:lnTo>
                    <a:pt x="1253" y="456"/>
                  </a:lnTo>
                  <a:lnTo>
                    <a:pt x="1257" y="438"/>
                  </a:lnTo>
                  <a:lnTo>
                    <a:pt x="1261" y="426"/>
                  </a:lnTo>
                  <a:lnTo>
                    <a:pt x="1261" y="423"/>
                  </a:lnTo>
                  <a:lnTo>
                    <a:pt x="1253" y="393"/>
                  </a:lnTo>
                  <a:lnTo>
                    <a:pt x="1239" y="364"/>
                  </a:lnTo>
                  <a:lnTo>
                    <a:pt x="1219" y="332"/>
                  </a:lnTo>
                  <a:lnTo>
                    <a:pt x="1195" y="302"/>
                  </a:lnTo>
                  <a:lnTo>
                    <a:pt x="1166" y="273"/>
                  </a:lnTo>
                  <a:lnTo>
                    <a:pt x="1133" y="244"/>
                  </a:lnTo>
                  <a:lnTo>
                    <a:pt x="1095" y="216"/>
                  </a:lnTo>
                  <a:lnTo>
                    <a:pt x="1053" y="191"/>
                  </a:lnTo>
                  <a:lnTo>
                    <a:pt x="1008" y="167"/>
                  </a:lnTo>
                  <a:lnTo>
                    <a:pt x="960" y="144"/>
                  </a:lnTo>
                  <a:lnTo>
                    <a:pt x="909" y="124"/>
                  </a:lnTo>
                  <a:lnTo>
                    <a:pt x="855" y="108"/>
                  </a:lnTo>
                  <a:lnTo>
                    <a:pt x="800" y="94"/>
                  </a:lnTo>
                  <a:lnTo>
                    <a:pt x="743" y="84"/>
                  </a:lnTo>
                  <a:lnTo>
                    <a:pt x="685" y="78"/>
                  </a:lnTo>
                  <a:lnTo>
                    <a:pt x="625" y="76"/>
                  </a:lnTo>
                  <a:lnTo>
                    <a:pt x="569" y="78"/>
                  </a:lnTo>
                  <a:lnTo>
                    <a:pt x="516" y="84"/>
                  </a:lnTo>
                  <a:lnTo>
                    <a:pt x="464" y="94"/>
                  </a:lnTo>
                  <a:lnTo>
                    <a:pt x="415" y="107"/>
                  </a:lnTo>
                  <a:lnTo>
                    <a:pt x="368" y="123"/>
                  </a:lnTo>
                  <a:lnTo>
                    <a:pt x="323" y="141"/>
                  </a:lnTo>
                  <a:lnTo>
                    <a:pt x="280" y="163"/>
                  </a:lnTo>
                  <a:lnTo>
                    <a:pt x="241" y="186"/>
                  </a:lnTo>
                  <a:lnTo>
                    <a:pt x="204" y="210"/>
                  </a:lnTo>
                  <a:lnTo>
                    <a:pt x="171" y="237"/>
                  </a:lnTo>
                  <a:lnTo>
                    <a:pt x="141" y="264"/>
                  </a:lnTo>
                  <a:lnTo>
                    <a:pt x="114" y="293"/>
                  </a:lnTo>
                  <a:lnTo>
                    <a:pt x="91" y="322"/>
                  </a:lnTo>
                  <a:lnTo>
                    <a:pt x="71" y="351"/>
                  </a:lnTo>
                  <a:lnTo>
                    <a:pt x="56" y="380"/>
                  </a:lnTo>
                  <a:lnTo>
                    <a:pt x="45" y="408"/>
                  </a:lnTo>
                  <a:lnTo>
                    <a:pt x="50" y="426"/>
                  </a:lnTo>
                  <a:lnTo>
                    <a:pt x="58" y="467"/>
                  </a:lnTo>
                  <a:lnTo>
                    <a:pt x="66" y="509"/>
                  </a:lnTo>
                  <a:lnTo>
                    <a:pt x="67" y="525"/>
                  </a:lnTo>
                  <a:lnTo>
                    <a:pt x="62" y="519"/>
                  </a:lnTo>
                  <a:lnTo>
                    <a:pt x="54" y="509"/>
                  </a:lnTo>
                  <a:lnTo>
                    <a:pt x="43" y="494"/>
                  </a:lnTo>
                  <a:lnTo>
                    <a:pt x="30" y="474"/>
                  </a:lnTo>
                  <a:lnTo>
                    <a:pt x="18" y="452"/>
                  </a:lnTo>
                  <a:lnTo>
                    <a:pt x="8" y="428"/>
                  </a:lnTo>
                  <a:lnTo>
                    <a:pt x="1" y="403"/>
                  </a:lnTo>
                  <a:lnTo>
                    <a:pt x="0" y="376"/>
                  </a:lnTo>
                  <a:lnTo>
                    <a:pt x="3" y="345"/>
                  </a:lnTo>
                  <a:lnTo>
                    <a:pt x="14" y="314"/>
                  </a:lnTo>
                  <a:lnTo>
                    <a:pt x="30" y="282"/>
                  </a:lnTo>
                  <a:lnTo>
                    <a:pt x="52" y="250"/>
                  </a:lnTo>
                  <a:lnTo>
                    <a:pt x="80" y="217"/>
                  </a:lnTo>
                  <a:lnTo>
                    <a:pt x="112" y="186"/>
                  </a:lnTo>
                  <a:lnTo>
                    <a:pt x="149" y="156"/>
                  </a:lnTo>
                  <a:lnTo>
                    <a:pt x="190" y="127"/>
                  </a:lnTo>
                  <a:lnTo>
                    <a:pt x="235" y="101"/>
                  </a:lnTo>
                  <a:lnTo>
                    <a:pt x="285" y="77"/>
                  </a:lnTo>
                  <a:lnTo>
                    <a:pt x="337" y="55"/>
                  </a:lnTo>
                  <a:lnTo>
                    <a:pt x="392" y="36"/>
                  </a:lnTo>
                  <a:lnTo>
                    <a:pt x="449" y="22"/>
                  </a:lnTo>
                  <a:lnTo>
                    <a:pt x="509" y="10"/>
                  </a:lnTo>
                  <a:lnTo>
                    <a:pt x="570" y="3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0" name="Freeform 164"/>
            <p:cNvSpPr>
              <a:spLocks/>
            </p:cNvSpPr>
            <p:nvPr/>
          </p:nvSpPr>
          <p:spPr bwMode="auto">
            <a:xfrm>
              <a:off x="6168106" y="4518345"/>
              <a:ext cx="309878" cy="192128"/>
            </a:xfrm>
            <a:custGeom>
              <a:avLst/>
              <a:gdLst>
                <a:gd name="T0" fmla="*/ 672 w 1259"/>
                <a:gd name="T1" fmla="*/ 2 h 701"/>
                <a:gd name="T2" fmla="*/ 796 w 1259"/>
                <a:gd name="T3" fmla="*/ 21 h 701"/>
                <a:gd name="T4" fmla="*/ 912 w 1259"/>
                <a:gd name="T5" fmla="*/ 55 h 701"/>
                <a:gd name="T6" fmla="*/ 1015 w 1259"/>
                <a:gd name="T7" fmla="*/ 102 h 701"/>
                <a:gd name="T8" fmla="*/ 1105 w 1259"/>
                <a:gd name="T9" fmla="*/ 160 h 701"/>
                <a:gd name="T10" fmla="*/ 1177 w 1259"/>
                <a:gd name="T11" fmla="*/ 223 h 701"/>
                <a:gd name="T12" fmla="*/ 1229 w 1259"/>
                <a:gd name="T13" fmla="*/ 289 h 701"/>
                <a:gd name="T14" fmla="*/ 1255 w 1259"/>
                <a:gd name="T15" fmla="*/ 357 h 701"/>
                <a:gd name="T16" fmla="*/ 1255 w 1259"/>
                <a:gd name="T17" fmla="*/ 421 h 701"/>
                <a:gd name="T18" fmla="*/ 1230 w 1259"/>
                <a:gd name="T19" fmla="*/ 481 h 701"/>
                <a:gd name="T20" fmla="*/ 1182 w 1259"/>
                <a:gd name="T21" fmla="*/ 538 h 701"/>
                <a:gd name="T22" fmla="*/ 1114 w 1259"/>
                <a:gd name="T23" fmla="*/ 587 h 701"/>
                <a:gd name="T24" fmla="*/ 1029 w 1259"/>
                <a:gd name="T25" fmla="*/ 630 h 701"/>
                <a:gd name="T26" fmla="*/ 929 w 1259"/>
                <a:gd name="T27" fmla="*/ 663 h 701"/>
                <a:gd name="T28" fmla="*/ 816 w 1259"/>
                <a:gd name="T29" fmla="*/ 687 h 701"/>
                <a:gd name="T30" fmla="*/ 694 w 1259"/>
                <a:gd name="T31" fmla="*/ 700 h 701"/>
                <a:gd name="T32" fmla="*/ 565 w 1259"/>
                <a:gd name="T33" fmla="*/ 700 h 701"/>
                <a:gd name="T34" fmla="*/ 443 w 1259"/>
                <a:gd name="T35" fmla="*/ 687 h 701"/>
                <a:gd name="T36" fmla="*/ 330 w 1259"/>
                <a:gd name="T37" fmla="*/ 663 h 701"/>
                <a:gd name="T38" fmla="*/ 229 w 1259"/>
                <a:gd name="T39" fmla="*/ 630 h 701"/>
                <a:gd name="T40" fmla="*/ 144 w 1259"/>
                <a:gd name="T41" fmla="*/ 587 h 701"/>
                <a:gd name="T42" fmla="*/ 76 w 1259"/>
                <a:gd name="T43" fmla="*/ 538 h 701"/>
                <a:gd name="T44" fmla="*/ 29 w 1259"/>
                <a:gd name="T45" fmla="*/ 481 h 701"/>
                <a:gd name="T46" fmla="*/ 4 w 1259"/>
                <a:gd name="T47" fmla="*/ 421 h 701"/>
                <a:gd name="T48" fmla="*/ 4 w 1259"/>
                <a:gd name="T49" fmla="*/ 357 h 701"/>
                <a:gd name="T50" fmla="*/ 27 w 1259"/>
                <a:gd name="T51" fmla="*/ 289 h 701"/>
                <a:gd name="T52" fmla="*/ 72 w 1259"/>
                <a:gd name="T53" fmla="*/ 223 h 701"/>
                <a:gd name="T54" fmla="*/ 135 w 1259"/>
                <a:gd name="T55" fmla="*/ 160 h 701"/>
                <a:gd name="T56" fmla="*/ 217 w 1259"/>
                <a:gd name="T57" fmla="*/ 102 h 701"/>
                <a:gd name="T58" fmla="*/ 312 w 1259"/>
                <a:gd name="T59" fmla="*/ 55 h 701"/>
                <a:gd name="T60" fmla="*/ 423 w 1259"/>
                <a:gd name="T61" fmla="*/ 21 h 701"/>
                <a:gd name="T62" fmla="*/ 543 w 1259"/>
                <a:gd name="T63" fmla="*/ 2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9" h="701">
                  <a:moveTo>
                    <a:pt x="607" y="0"/>
                  </a:moveTo>
                  <a:lnTo>
                    <a:pt x="672" y="2"/>
                  </a:lnTo>
                  <a:lnTo>
                    <a:pt x="734" y="9"/>
                  </a:lnTo>
                  <a:lnTo>
                    <a:pt x="796" y="21"/>
                  </a:lnTo>
                  <a:lnTo>
                    <a:pt x="855" y="37"/>
                  </a:lnTo>
                  <a:lnTo>
                    <a:pt x="912" y="55"/>
                  </a:lnTo>
                  <a:lnTo>
                    <a:pt x="966" y="78"/>
                  </a:lnTo>
                  <a:lnTo>
                    <a:pt x="1015" y="102"/>
                  </a:lnTo>
                  <a:lnTo>
                    <a:pt x="1063" y="130"/>
                  </a:lnTo>
                  <a:lnTo>
                    <a:pt x="1105" y="160"/>
                  </a:lnTo>
                  <a:lnTo>
                    <a:pt x="1143" y="191"/>
                  </a:lnTo>
                  <a:lnTo>
                    <a:pt x="1177" y="223"/>
                  </a:lnTo>
                  <a:lnTo>
                    <a:pt x="1206" y="255"/>
                  </a:lnTo>
                  <a:lnTo>
                    <a:pt x="1229" y="289"/>
                  </a:lnTo>
                  <a:lnTo>
                    <a:pt x="1245" y="323"/>
                  </a:lnTo>
                  <a:lnTo>
                    <a:pt x="1255" y="357"/>
                  </a:lnTo>
                  <a:lnTo>
                    <a:pt x="1259" y="389"/>
                  </a:lnTo>
                  <a:lnTo>
                    <a:pt x="1255" y="421"/>
                  </a:lnTo>
                  <a:lnTo>
                    <a:pt x="1246" y="451"/>
                  </a:lnTo>
                  <a:lnTo>
                    <a:pt x="1230" y="481"/>
                  </a:lnTo>
                  <a:lnTo>
                    <a:pt x="1209" y="510"/>
                  </a:lnTo>
                  <a:lnTo>
                    <a:pt x="1182" y="538"/>
                  </a:lnTo>
                  <a:lnTo>
                    <a:pt x="1151" y="563"/>
                  </a:lnTo>
                  <a:lnTo>
                    <a:pt x="1114" y="587"/>
                  </a:lnTo>
                  <a:lnTo>
                    <a:pt x="1074" y="609"/>
                  </a:lnTo>
                  <a:lnTo>
                    <a:pt x="1029" y="630"/>
                  </a:lnTo>
                  <a:lnTo>
                    <a:pt x="981" y="648"/>
                  </a:lnTo>
                  <a:lnTo>
                    <a:pt x="929" y="663"/>
                  </a:lnTo>
                  <a:lnTo>
                    <a:pt x="874" y="677"/>
                  </a:lnTo>
                  <a:lnTo>
                    <a:pt x="816" y="687"/>
                  </a:lnTo>
                  <a:lnTo>
                    <a:pt x="756" y="694"/>
                  </a:lnTo>
                  <a:lnTo>
                    <a:pt x="694" y="700"/>
                  </a:lnTo>
                  <a:lnTo>
                    <a:pt x="629" y="701"/>
                  </a:lnTo>
                  <a:lnTo>
                    <a:pt x="565" y="700"/>
                  </a:lnTo>
                  <a:lnTo>
                    <a:pt x="503" y="694"/>
                  </a:lnTo>
                  <a:lnTo>
                    <a:pt x="443" y="687"/>
                  </a:lnTo>
                  <a:lnTo>
                    <a:pt x="385" y="677"/>
                  </a:lnTo>
                  <a:lnTo>
                    <a:pt x="330" y="663"/>
                  </a:lnTo>
                  <a:lnTo>
                    <a:pt x="278" y="648"/>
                  </a:lnTo>
                  <a:lnTo>
                    <a:pt x="229" y="630"/>
                  </a:lnTo>
                  <a:lnTo>
                    <a:pt x="186" y="609"/>
                  </a:lnTo>
                  <a:lnTo>
                    <a:pt x="144" y="587"/>
                  </a:lnTo>
                  <a:lnTo>
                    <a:pt x="108" y="563"/>
                  </a:lnTo>
                  <a:lnTo>
                    <a:pt x="76" y="538"/>
                  </a:lnTo>
                  <a:lnTo>
                    <a:pt x="50" y="510"/>
                  </a:lnTo>
                  <a:lnTo>
                    <a:pt x="29" y="481"/>
                  </a:lnTo>
                  <a:lnTo>
                    <a:pt x="13" y="451"/>
                  </a:lnTo>
                  <a:lnTo>
                    <a:pt x="4" y="421"/>
                  </a:lnTo>
                  <a:lnTo>
                    <a:pt x="0" y="389"/>
                  </a:lnTo>
                  <a:lnTo>
                    <a:pt x="4" y="357"/>
                  </a:lnTo>
                  <a:lnTo>
                    <a:pt x="12" y="323"/>
                  </a:lnTo>
                  <a:lnTo>
                    <a:pt x="27" y="289"/>
                  </a:lnTo>
                  <a:lnTo>
                    <a:pt x="46" y="255"/>
                  </a:lnTo>
                  <a:lnTo>
                    <a:pt x="72" y="223"/>
                  </a:lnTo>
                  <a:lnTo>
                    <a:pt x="100" y="191"/>
                  </a:lnTo>
                  <a:lnTo>
                    <a:pt x="135" y="160"/>
                  </a:lnTo>
                  <a:lnTo>
                    <a:pt x="174" y="130"/>
                  </a:lnTo>
                  <a:lnTo>
                    <a:pt x="217" y="102"/>
                  </a:lnTo>
                  <a:lnTo>
                    <a:pt x="263" y="78"/>
                  </a:lnTo>
                  <a:lnTo>
                    <a:pt x="312" y="55"/>
                  </a:lnTo>
                  <a:lnTo>
                    <a:pt x="367" y="37"/>
                  </a:lnTo>
                  <a:lnTo>
                    <a:pt x="423" y="21"/>
                  </a:lnTo>
                  <a:lnTo>
                    <a:pt x="482" y="9"/>
                  </a:lnTo>
                  <a:lnTo>
                    <a:pt x="543" y="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1" name="Freeform 165"/>
            <p:cNvSpPr>
              <a:spLocks/>
            </p:cNvSpPr>
            <p:nvPr/>
          </p:nvSpPr>
          <p:spPr bwMode="auto">
            <a:xfrm>
              <a:off x="6172540" y="4524914"/>
              <a:ext cx="300518" cy="186654"/>
            </a:xfrm>
            <a:custGeom>
              <a:avLst/>
              <a:gdLst>
                <a:gd name="T0" fmla="*/ 651 w 1222"/>
                <a:gd name="T1" fmla="*/ 2 h 682"/>
                <a:gd name="T2" fmla="*/ 772 w 1222"/>
                <a:gd name="T3" fmla="*/ 21 h 682"/>
                <a:gd name="T4" fmla="*/ 885 w 1222"/>
                <a:gd name="T5" fmla="*/ 54 h 682"/>
                <a:gd name="T6" fmla="*/ 987 w 1222"/>
                <a:gd name="T7" fmla="*/ 100 h 682"/>
                <a:gd name="T8" fmla="*/ 1073 w 1222"/>
                <a:gd name="T9" fmla="*/ 155 h 682"/>
                <a:gd name="T10" fmla="*/ 1144 w 1222"/>
                <a:gd name="T11" fmla="*/ 216 h 682"/>
                <a:gd name="T12" fmla="*/ 1192 w 1222"/>
                <a:gd name="T13" fmla="*/ 281 h 682"/>
                <a:gd name="T14" fmla="*/ 1219 w 1222"/>
                <a:gd name="T15" fmla="*/ 347 h 682"/>
                <a:gd name="T16" fmla="*/ 1219 w 1222"/>
                <a:gd name="T17" fmla="*/ 409 h 682"/>
                <a:gd name="T18" fmla="*/ 1194 w 1222"/>
                <a:gd name="T19" fmla="*/ 467 h 682"/>
                <a:gd name="T20" fmla="*/ 1148 w 1222"/>
                <a:gd name="T21" fmla="*/ 522 h 682"/>
                <a:gd name="T22" fmla="*/ 1083 w 1222"/>
                <a:gd name="T23" fmla="*/ 571 h 682"/>
                <a:gd name="T24" fmla="*/ 1000 w 1222"/>
                <a:gd name="T25" fmla="*/ 611 h 682"/>
                <a:gd name="T26" fmla="*/ 903 w 1222"/>
                <a:gd name="T27" fmla="*/ 645 h 682"/>
                <a:gd name="T28" fmla="*/ 793 w 1222"/>
                <a:gd name="T29" fmla="*/ 668 h 682"/>
                <a:gd name="T30" fmla="*/ 675 w 1222"/>
                <a:gd name="T31" fmla="*/ 681 h 682"/>
                <a:gd name="T32" fmla="*/ 550 w 1222"/>
                <a:gd name="T33" fmla="*/ 681 h 682"/>
                <a:gd name="T34" fmla="*/ 430 w 1222"/>
                <a:gd name="T35" fmla="*/ 668 h 682"/>
                <a:gd name="T36" fmla="*/ 321 w 1222"/>
                <a:gd name="T37" fmla="*/ 645 h 682"/>
                <a:gd name="T38" fmla="*/ 223 w 1222"/>
                <a:gd name="T39" fmla="*/ 611 h 682"/>
                <a:gd name="T40" fmla="*/ 140 w 1222"/>
                <a:gd name="T41" fmla="*/ 571 h 682"/>
                <a:gd name="T42" fmla="*/ 74 w 1222"/>
                <a:gd name="T43" fmla="*/ 522 h 682"/>
                <a:gd name="T44" fmla="*/ 28 w 1222"/>
                <a:gd name="T45" fmla="*/ 467 h 682"/>
                <a:gd name="T46" fmla="*/ 4 w 1222"/>
                <a:gd name="T47" fmla="*/ 409 h 682"/>
                <a:gd name="T48" fmla="*/ 4 w 1222"/>
                <a:gd name="T49" fmla="*/ 347 h 682"/>
                <a:gd name="T50" fmla="*/ 26 w 1222"/>
                <a:gd name="T51" fmla="*/ 281 h 682"/>
                <a:gd name="T52" fmla="*/ 69 w 1222"/>
                <a:gd name="T53" fmla="*/ 216 h 682"/>
                <a:gd name="T54" fmla="*/ 132 w 1222"/>
                <a:gd name="T55" fmla="*/ 155 h 682"/>
                <a:gd name="T56" fmla="*/ 210 w 1222"/>
                <a:gd name="T57" fmla="*/ 100 h 682"/>
                <a:gd name="T58" fmla="*/ 305 w 1222"/>
                <a:gd name="T59" fmla="*/ 54 h 682"/>
                <a:gd name="T60" fmla="*/ 411 w 1222"/>
                <a:gd name="T61" fmla="*/ 21 h 682"/>
                <a:gd name="T62" fmla="*/ 527 w 1222"/>
                <a:gd name="T63" fmla="*/ 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2" h="682">
                  <a:moveTo>
                    <a:pt x="589" y="0"/>
                  </a:moveTo>
                  <a:lnTo>
                    <a:pt x="651" y="2"/>
                  </a:lnTo>
                  <a:lnTo>
                    <a:pt x="714" y="9"/>
                  </a:lnTo>
                  <a:lnTo>
                    <a:pt x="772" y="21"/>
                  </a:lnTo>
                  <a:lnTo>
                    <a:pt x="830" y="36"/>
                  </a:lnTo>
                  <a:lnTo>
                    <a:pt x="885" y="54"/>
                  </a:lnTo>
                  <a:lnTo>
                    <a:pt x="937" y="76"/>
                  </a:lnTo>
                  <a:lnTo>
                    <a:pt x="987" y="100"/>
                  </a:lnTo>
                  <a:lnTo>
                    <a:pt x="1032" y="127"/>
                  </a:lnTo>
                  <a:lnTo>
                    <a:pt x="1073" y="155"/>
                  </a:lnTo>
                  <a:lnTo>
                    <a:pt x="1111" y="185"/>
                  </a:lnTo>
                  <a:lnTo>
                    <a:pt x="1144" y="216"/>
                  </a:lnTo>
                  <a:lnTo>
                    <a:pt x="1170" y="249"/>
                  </a:lnTo>
                  <a:lnTo>
                    <a:pt x="1192" y="281"/>
                  </a:lnTo>
                  <a:lnTo>
                    <a:pt x="1208" y="314"/>
                  </a:lnTo>
                  <a:lnTo>
                    <a:pt x="1219" y="347"/>
                  </a:lnTo>
                  <a:lnTo>
                    <a:pt x="1222" y="378"/>
                  </a:lnTo>
                  <a:lnTo>
                    <a:pt x="1219" y="409"/>
                  </a:lnTo>
                  <a:lnTo>
                    <a:pt x="1209" y="439"/>
                  </a:lnTo>
                  <a:lnTo>
                    <a:pt x="1194" y="467"/>
                  </a:lnTo>
                  <a:lnTo>
                    <a:pt x="1174" y="495"/>
                  </a:lnTo>
                  <a:lnTo>
                    <a:pt x="1148" y="522"/>
                  </a:lnTo>
                  <a:lnTo>
                    <a:pt x="1117" y="547"/>
                  </a:lnTo>
                  <a:lnTo>
                    <a:pt x="1083" y="571"/>
                  </a:lnTo>
                  <a:lnTo>
                    <a:pt x="1043" y="592"/>
                  </a:lnTo>
                  <a:lnTo>
                    <a:pt x="1000" y="611"/>
                  </a:lnTo>
                  <a:lnTo>
                    <a:pt x="952" y="630"/>
                  </a:lnTo>
                  <a:lnTo>
                    <a:pt x="903" y="645"/>
                  </a:lnTo>
                  <a:lnTo>
                    <a:pt x="849" y="657"/>
                  </a:lnTo>
                  <a:lnTo>
                    <a:pt x="793" y="668"/>
                  </a:lnTo>
                  <a:lnTo>
                    <a:pt x="734" y="676"/>
                  </a:lnTo>
                  <a:lnTo>
                    <a:pt x="675" y="681"/>
                  </a:lnTo>
                  <a:lnTo>
                    <a:pt x="612" y="682"/>
                  </a:lnTo>
                  <a:lnTo>
                    <a:pt x="550" y="681"/>
                  </a:lnTo>
                  <a:lnTo>
                    <a:pt x="489" y="676"/>
                  </a:lnTo>
                  <a:lnTo>
                    <a:pt x="430" y="668"/>
                  </a:lnTo>
                  <a:lnTo>
                    <a:pt x="374" y="657"/>
                  </a:lnTo>
                  <a:lnTo>
                    <a:pt x="321" y="645"/>
                  </a:lnTo>
                  <a:lnTo>
                    <a:pt x="270" y="630"/>
                  </a:lnTo>
                  <a:lnTo>
                    <a:pt x="223" y="611"/>
                  </a:lnTo>
                  <a:lnTo>
                    <a:pt x="180" y="592"/>
                  </a:lnTo>
                  <a:lnTo>
                    <a:pt x="140" y="571"/>
                  </a:lnTo>
                  <a:lnTo>
                    <a:pt x="105" y="547"/>
                  </a:lnTo>
                  <a:lnTo>
                    <a:pt x="74" y="522"/>
                  </a:lnTo>
                  <a:lnTo>
                    <a:pt x="49" y="495"/>
                  </a:lnTo>
                  <a:lnTo>
                    <a:pt x="28" y="467"/>
                  </a:lnTo>
                  <a:lnTo>
                    <a:pt x="13" y="439"/>
                  </a:lnTo>
                  <a:lnTo>
                    <a:pt x="4" y="409"/>
                  </a:lnTo>
                  <a:lnTo>
                    <a:pt x="0" y="378"/>
                  </a:lnTo>
                  <a:lnTo>
                    <a:pt x="4" y="347"/>
                  </a:lnTo>
                  <a:lnTo>
                    <a:pt x="12" y="314"/>
                  </a:lnTo>
                  <a:lnTo>
                    <a:pt x="26" y="281"/>
                  </a:lnTo>
                  <a:lnTo>
                    <a:pt x="45" y="249"/>
                  </a:lnTo>
                  <a:lnTo>
                    <a:pt x="69" y="216"/>
                  </a:lnTo>
                  <a:lnTo>
                    <a:pt x="98" y="185"/>
                  </a:lnTo>
                  <a:lnTo>
                    <a:pt x="132" y="155"/>
                  </a:lnTo>
                  <a:lnTo>
                    <a:pt x="169" y="127"/>
                  </a:lnTo>
                  <a:lnTo>
                    <a:pt x="210" y="100"/>
                  </a:lnTo>
                  <a:lnTo>
                    <a:pt x="255" y="76"/>
                  </a:lnTo>
                  <a:lnTo>
                    <a:pt x="305" y="54"/>
                  </a:lnTo>
                  <a:lnTo>
                    <a:pt x="355" y="36"/>
                  </a:lnTo>
                  <a:lnTo>
                    <a:pt x="411" y="21"/>
                  </a:lnTo>
                  <a:lnTo>
                    <a:pt x="467" y="9"/>
                  </a:lnTo>
                  <a:lnTo>
                    <a:pt x="527" y="2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2" name="Freeform 166"/>
            <p:cNvSpPr>
              <a:spLocks/>
            </p:cNvSpPr>
            <p:nvPr/>
          </p:nvSpPr>
          <p:spPr bwMode="auto">
            <a:xfrm>
              <a:off x="6176482" y="4532029"/>
              <a:ext cx="292143" cy="180633"/>
            </a:xfrm>
            <a:custGeom>
              <a:avLst/>
              <a:gdLst>
                <a:gd name="T0" fmla="*/ 632 w 1184"/>
                <a:gd name="T1" fmla="*/ 3 h 660"/>
                <a:gd name="T2" fmla="*/ 749 w 1184"/>
                <a:gd name="T3" fmla="*/ 20 h 660"/>
                <a:gd name="T4" fmla="*/ 858 w 1184"/>
                <a:gd name="T5" fmla="*/ 53 h 660"/>
                <a:gd name="T6" fmla="*/ 956 w 1184"/>
                <a:gd name="T7" fmla="*/ 97 h 660"/>
                <a:gd name="T8" fmla="*/ 1040 w 1184"/>
                <a:gd name="T9" fmla="*/ 151 h 660"/>
                <a:gd name="T10" fmla="*/ 1108 w 1184"/>
                <a:gd name="T11" fmla="*/ 210 h 660"/>
                <a:gd name="T12" fmla="*/ 1156 w 1184"/>
                <a:gd name="T13" fmla="*/ 273 h 660"/>
                <a:gd name="T14" fmla="*/ 1181 w 1184"/>
                <a:gd name="T15" fmla="*/ 335 h 660"/>
                <a:gd name="T16" fmla="*/ 1181 w 1184"/>
                <a:gd name="T17" fmla="*/ 396 h 660"/>
                <a:gd name="T18" fmla="*/ 1158 w 1184"/>
                <a:gd name="T19" fmla="*/ 454 h 660"/>
                <a:gd name="T20" fmla="*/ 1113 w 1184"/>
                <a:gd name="T21" fmla="*/ 507 h 660"/>
                <a:gd name="T22" fmla="*/ 1050 w 1184"/>
                <a:gd name="T23" fmla="*/ 553 h 660"/>
                <a:gd name="T24" fmla="*/ 969 w 1184"/>
                <a:gd name="T25" fmla="*/ 593 h 660"/>
                <a:gd name="T26" fmla="*/ 874 w 1184"/>
                <a:gd name="T27" fmla="*/ 624 h 660"/>
                <a:gd name="T28" fmla="*/ 768 w 1184"/>
                <a:gd name="T29" fmla="*/ 647 h 660"/>
                <a:gd name="T30" fmla="*/ 653 w 1184"/>
                <a:gd name="T31" fmla="*/ 659 h 660"/>
                <a:gd name="T32" fmla="*/ 533 w 1184"/>
                <a:gd name="T33" fmla="*/ 659 h 660"/>
                <a:gd name="T34" fmla="*/ 417 w 1184"/>
                <a:gd name="T35" fmla="*/ 647 h 660"/>
                <a:gd name="T36" fmla="*/ 311 w 1184"/>
                <a:gd name="T37" fmla="*/ 624 h 660"/>
                <a:gd name="T38" fmla="*/ 216 w 1184"/>
                <a:gd name="T39" fmla="*/ 593 h 660"/>
                <a:gd name="T40" fmla="*/ 136 w 1184"/>
                <a:gd name="T41" fmla="*/ 553 h 660"/>
                <a:gd name="T42" fmla="*/ 71 w 1184"/>
                <a:gd name="T43" fmla="*/ 507 h 660"/>
                <a:gd name="T44" fmla="*/ 26 w 1184"/>
                <a:gd name="T45" fmla="*/ 454 h 660"/>
                <a:gd name="T46" fmla="*/ 3 w 1184"/>
                <a:gd name="T47" fmla="*/ 396 h 660"/>
                <a:gd name="T48" fmla="*/ 2 w 1184"/>
                <a:gd name="T49" fmla="*/ 335 h 660"/>
                <a:gd name="T50" fmla="*/ 25 w 1184"/>
                <a:gd name="T51" fmla="*/ 273 h 660"/>
                <a:gd name="T52" fmla="*/ 66 w 1184"/>
                <a:gd name="T53" fmla="*/ 210 h 660"/>
                <a:gd name="T54" fmla="*/ 126 w 1184"/>
                <a:gd name="T55" fmla="*/ 151 h 660"/>
                <a:gd name="T56" fmla="*/ 204 w 1184"/>
                <a:gd name="T57" fmla="*/ 97 h 660"/>
                <a:gd name="T58" fmla="*/ 295 w 1184"/>
                <a:gd name="T59" fmla="*/ 53 h 660"/>
                <a:gd name="T60" fmla="*/ 397 w 1184"/>
                <a:gd name="T61" fmla="*/ 20 h 660"/>
                <a:gd name="T62" fmla="*/ 511 w 1184"/>
                <a:gd name="T63" fmla="*/ 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4" h="660">
                  <a:moveTo>
                    <a:pt x="571" y="0"/>
                  </a:moveTo>
                  <a:lnTo>
                    <a:pt x="632" y="3"/>
                  </a:lnTo>
                  <a:lnTo>
                    <a:pt x="691" y="10"/>
                  </a:lnTo>
                  <a:lnTo>
                    <a:pt x="749" y="20"/>
                  </a:lnTo>
                  <a:lnTo>
                    <a:pt x="805" y="35"/>
                  </a:lnTo>
                  <a:lnTo>
                    <a:pt x="858" y="53"/>
                  </a:lnTo>
                  <a:lnTo>
                    <a:pt x="909" y="74"/>
                  </a:lnTo>
                  <a:lnTo>
                    <a:pt x="956" y="97"/>
                  </a:lnTo>
                  <a:lnTo>
                    <a:pt x="1000" y="122"/>
                  </a:lnTo>
                  <a:lnTo>
                    <a:pt x="1040" y="151"/>
                  </a:lnTo>
                  <a:lnTo>
                    <a:pt x="1076" y="180"/>
                  </a:lnTo>
                  <a:lnTo>
                    <a:pt x="1108" y="210"/>
                  </a:lnTo>
                  <a:lnTo>
                    <a:pt x="1135" y="241"/>
                  </a:lnTo>
                  <a:lnTo>
                    <a:pt x="1156" y="273"/>
                  </a:lnTo>
                  <a:lnTo>
                    <a:pt x="1172" y="304"/>
                  </a:lnTo>
                  <a:lnTo>
                    <a:pt x="1181" y="335"/>
                  </a:lnTo>
                  <a:lnTo>
                    <a:pt x="1184" y="366"/>
                  </a:lnTo>
                  <a:lnTo>
                    <a:pt x="1181" y="396"/>
                  </a:lnTo>
                  <a:lnTo>
                    <a:pt x="1173" y="425"/>
                  </a:lnTo>
                  <a:lnTo>
                    <a:pt x="1158" y="454"/>
                  </a:lnTo>
                  <a:lnTo>
                    <a:pt x="1138" y="480"/>
                  </a:lnTo>
                  <a:lnTo>
                    <a:pt x="1113" y="507"/>
                  </a:lnTo>
                  <a:lnTo>
                    <a:pt x="1083" y="531"/>
                  </a:lnTo>
                  <a:lnTo>
                    <a:pt x="1050" y="553"/>
                  </a:lnTo>
                  <a:lnTo>
                    <a:pt x="1011" y="574"/>
                  </a:lnTo>
                  <a:lnTo>
                    <a:pt x="969" y="593"/>
                  </a:lnTo>
                  <a:lnTo>
                    <a:pt x="924" y="609"/>
                  </a:lnTo>
                  <a:lnTo>
                    <a:pt x="874" y="624"/>
                  </a:lnTo>
                  <a:lnTo>
                    <a:pt x="824" y="637"/>
                  </a:lnTo>
                  <a:lnTo>
                    <a:pt x="768" y="647"/>
                  </a:lnTo>
                  <a:lnTo>
                    <a:pt x="712" y="654"/>
                  </a:lnTo>
                  <a:lnTo>
                    <a:pt x="653" y="659"/>
                  </a:lnTo>
                  <a:lnTo>
                    <a:pt x="593" y="660"/>
                  </a:lnTo>
                  <a:lnTo>
                    <a:pt x="533" y="659"/>
                  </a:lnTo>
                  <a:lnTo>
                    <a:pt x="474" y="654"/>
                  </a:lnTo>
                  <a:lnTo>
                    <a:pt x="417" y="647"/>
                  </a:lnTo>
                  <a:lnTo>
                    <a:pt x="363" y="637"/>
                  </a:lnTo>
                  <a:lnTo>
                    <a:pt x="311" y="624"/>
                  </a:lnTo>
                  <a:lnTo>
                    <a:pt x="262" y="609"/>
                  </a:lnTo>
                  <a:lnTo>
                    <a:pt x="216" y="593"/>
                  </a:lnTo>
                  <a:lnTo>
                    <a:pt x="174" y="574"/>
                  </a:lnTo>
                  <a:lnTo>
                    <a:pt x="136" y="553"/>
                  </a:lnTo>
                  <a:lnTo>
                    <a:pt x="101" y="531"/>
                  </a:lnTo>
                  <a:lnTo>
                    <a:pt x="71" y="507"/>
                  </a:lnTo>
                  <a:lnTo>
                    <a:pt x="47" y="480"/>
                  </a:lnTo>
                  <a:lnTo>
                    <a:pt x="26" y="454"/>
                  </a:lnTo>
                  <a:lnTo>
                    <a:pt x="12" y="425"/>
                  </a:lnTo>
                  <a:lnTo>
                    <a:pt x="3" y="396"/>
                  </a:lnTo>
                  <a:lnTo>
                    <a:pt x="0" y="366"/>
                  </a:lnTo>
                  <a:lnTo>
                    <a:pt x="2" y="335"/>
                  </a:lnTo>
                  <a:lnTo>
                    <a:pt x="11" y="304"/>
                  </a:lnTo>
                  <a:lnTo>
                    <a:pt x="25" y="273"/>
                  </a:lnTo>
                  <a:lnTo>
                    <a:pt x="43" y="241"/>
                  </a:lnTo>
                  <a:lnTo>
                    <a:pt x="66" y="210"/>
                  </a:lnTo>
                  <a:lnTo>
                    <a:pt x="94" y="180"/>
                  </a:lnTo>
                  <a:lnTo>
                    <a:pt x="126" y="151"/>
                  </a:lnTo>
                  <a:lnTo>
                    <a:pt x="163" y="122"/>
                  </a:lnTo>
                  <a:lnTo>
                    <a:pt x="204" y="97"/>
                  </a:lnTo>
                  <a:lnTo>
                    <a:pt x="247" y="74"/>
                  </a:lnTo>
                  <a:lnTo>
                    <a:pt x="295" y="53"/>
                  </a:lnTo>
                  <a:lnTo>
                    <a:pt x="344" y="35"/>
                  </a:lnTo>
                  <a:lnTo>
                    <a:pt x="397" y="20"/>
                  </a:lnTo>
                  <a:lnTo>
                    <a:pt x="453" y="10"/>
                  </a:lnTo>
                  <a:lnTo>
                    <a:pt x="511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3" name="Freeform 167"/>
            <p:cNvSpPr>
              <a:spLocks/>
            </p:cNvSpPr>
            <p:nvPr/>
          </p:nvSpPr>
          <p:spPr bwMode="auto">
            <a:xfrm>
              <a:off x="6181408" y="4538598"/>
              <a:ext cx="282290" cy="175159"/>
            </a:xfrm>
            <a:custGeom>
              <a:avLst/>
              <a:gdLst>
                <a:gd name="T0" fmla="*/ 612 w 1148"/>
                <a:gd name="T1" fmla="*/ 3 h 641"/>
                <a:gd name="T2" fmla="*/ 726 w 1148"/>
                <a:gd name="T3" fmla="*/ 20 h 641"/>
                <a:gd name="T4" fmla="*/ 832 w 1148"/>
                <a:gd name="T5" fmla="*/ 51 h 641"/>
                <a:gd name="T6" fmla="*/ 927 w 1148"/>
                <a:gd name="T7" fmla="*/ 95 h 641"/>
                <a:gd name="T8" fmla="*/ 1008 w 1148"/>
                <a:gd name="T9" fmla="*/ 147 h 641"/>
                <a:gd name="T10" fmla="*/ 1074 w 1148"/>
                <a:gd name="T11" fmla="*/ 204 h 641"/>
                <a:gd name="T12" fmla="*/ 1120 w 1148"/>
                <a:gd name="T13" fmla="*/ 265 h 641"/>
                <a:gd name="T14" fmla="*/ 1144 w 1148"/>
                <a:gd name="T15" fmla="*/ 326 h 641"/>
                <a:gd name="T16" fmla="*/ 1144 w 1148"/>
                <a:gd name="T17" fmla="*/ 385 h 641"/>
                <a:gd name="T18" fmla="*/ 1123 w 1148"/>
                <a:gd name="T19" fmla="*/ 440 h 641"/>
                <a:gd name="T20" fmla="*/ 1079 w 1148"/>
                <a:gd name="T21" fmla="*/ 492 h 641"/>
                <a:gd name="T22" fmla="*/ 1017 w 1148"/>
                <a:gd name="T23" fmla="*/ 537 h 641"/>
                <a:gd name="T24" fmla="*/ 939 w 1148"/>
                <a:gd name="T25" fmla="*/ 575 h 641"/>
                <a:gd name="T26" fmla="*/ 847 w 1148"/>
                <a:gd name="T27" fmla="*/ 606 h 641"/>
                <a:gd name="T28" fmla="*/ 745 w 1148"/>
                <a:gd name="T29" fmla="*/ 628 h 641"/>
                <a:gd name="T30" fmla="*/ 633 w 1148"/>
                <a:gd name="T31" fmla="*/ 640 h 641"/>
                <a:gd name="T32" fmla="*/ 515 w 1148"/>
                <a:gd name="T33" fmla="*/ 640 h 641"/>
                <a:gd name="T34" fmla="*/ 403 w 1148"/>
                <a:gd name="T35" fmla="*/ 628 h 641"/>
                <a:gd name="T36" fmla="*/ 301 w 1148"/>
                <a:gd name="T37" fmla="*/ 606 h 641"/>
                <a:gd name="T38" fmla="*/ 209 w 1148"/>
                <a:gd name="T39" fmla="*/ 575 h 641"/>
                <a:gd name="T40" fmla="*/ 131 w 1148"/>
                <a:gd name="T41" fmla="*/ 537 h 641"/>
                <a:gd name="T42" fmla="*/ 69 w 1148"/>
                <a:gd name="T43" fmla="*/ 492 h 641"/>
                <a:gd name="T44" fmla="*/ 25 w 1148"/>
                <a:gd name="T45" fmla="*/ 440 h 641"/>
                <a:gd name="T46" fmla="*/ 4 w 1148"/>
                <a:gd name="T47" fmla="*/ 385 h 641"/>
                <a:gd name="T48" fmla="*/ 2 w 1148"/>
                <a:gd name="T49" fmla="*/ 326 h 641"/>
                <a:gd name="T50" fmla="*/ 24 w 1148"/>
                <a:gd name="T51" fmla="*/ 265 h 641"/>
                <a:gd name="T52" fmla="*/ 65 w 1148"/>
                <a:gd name="T53" fmla="*/ 204 h 641"/>
                <a:gd name="T54" fmla="*/ 122 w 1148"/>
                <a:gd name="T55" fmla="*/ 147 h 641"/>
                <a:gd name="T56" fmla="*/ 197 w 1148"/>
                <a:gd name="T57" fmla="*/ 95 h 641"/>
                <a:gd name="T58" fmla="*/ 285 w 1148"/>
                <a:gd name="T59" fmla="*/ 51 h 641"/>
                <a:gd name="T60" fmla="*/ 385 w 1148"/>
                <a:gd name="T61" fmla="*/ 20 h 641"/>
                <a:gd name="T62" fmla="*/ 494 w 1148"/>
                <a:gd name="T63" fmla="*/ 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8" h="641">
                  <a:moveTo>
                    <a:pt x="553" y="0"/>
                  </a:moveTo>
                  <a:lnTo>
                    <a:pt x="612" y="3"/>
                  </a:lnTo>
                  <a:lnTo>
                    <a:pt x="670" y="10"/>
                  </a:lnTo>
                  <a:lnTo>
                    <a:pt x="726" y="20"/>
                  </a:lnTo>
                  <a:lnTo>
                    <a:pt x="780" y="34"/>
                  </a:lnTo>
                  <a:lnTo>
                    <a:pt x="832" y="51"/>
                  </a:lnTo>
                  <a:lnTo>
                    <a:pt x="881" y="72"/>
                  </a:lnTo>
                  <a:lnTo>
                    <a:pt x="927" y="95"/>
                  </a:lnTo>
                  <a:lnTo>
                    <a:pt x="969" y="119"/>
                  </a:lnTo>
                  <a:lnTo>
                    <a:pt x="1008" y="147"/>
                  </a:lnTo>
                  <a:lnTo>
                    <a:pt x="1043" y="174"/>
                  </a:lnTo>
                  <a:lnTo>
                    <a:pt x="1074" y="204"/>
                  </a:lnTo>
                  <a:lnTo>
                    <a:pt x="1100" y="234"/>
                  </a:lnTo>
                  <a:lnTo>
                    <a:pt x="1120" y="265"/>
                  </a:lnTo>
                  <a:lnTo>
                    <a:pt x="1135" y="296"/>
                  </a:lnTo>
                  <a:lnTo>
                    <a:pt x="1144" y="326"/>
                  </a:lnTo>
                  <a:lnTo>
                    <a:pt x="1148" y="356"/>
                  </a:lnTo>
                  <a:lnTo>
                    <a:pt x="1144" y="385"/>
                  </a:lnTo>
                  <a:lnTo>
                    <a:pt x="1136" y="414"/>
                  </a:lnTo>
                  <a:lnTo>
                    <a:pt x="1123" y="440"/>
                  </a:lnTo>
                  <a:lnTo>
                    <a:pt x="1103" y="467"/>
                  </a:lnTo>
                  <a:lnTo>
                    <a:pt x="1079" y="492"/>
                  </a:lnTo>
                  <a:lnTo>
                    <a:pt x="1050" y="515"/>
                  </a:lnTo>
                  <a:lnTo>
                    <a:pt x="1017" y="537"/>
                  </a:lnTo>
                  <a:lnTo>
                    <a:pt x="980" y="557"/>
                  </a:lnTo>
                  <a:lnTo>
                    <a:pt x="939" y="575"/>
                  </a:lnTo>
                  <a:lnTo>
                    <a:pt x="894" y="592"/>
                  </a:lnTo>
                  <a:lnTo>
                    <a:pt x="847" y="606"/>
                  </a:lnTo>
                  <a:lnTo>
                    <a:pt x="798" y="619"/>
                  </a:lnTo>
                  <a:lnTo>
                    <a:pt x="745" y="628"/>
                  </a:lnTo>
                  <a:lnTo>
                    <a:pt x="689" y="635"/>
                  </a:lnTo>
                  <a:lnTo>
                    <a:pt x="633" y="640"/>
                  </a:lnTo>
                  <a:lnTo>
                    <a:pt x="574" y="641"/>
                  </a:lnTo>
                  <a:lnTo>
                    <a:pt x="515" y="640"/>
                  </a:lnTo>
                  <a:lnTo>
                    <a:pt x="459" y="635"/>
                  </a:lnTo>
                  <a:lnTo>
                    <a:pt x="403" y="628"/>
                  </a:lnTo>
                  <a:lnTo>
                    <a:pt x="350" y="619"/>
                  </a:lnTo>
                  <a:lnTo>
                    <a:pt x="301" y="606"/>
                  </a:lnTo>
                  <a:lnTo>
                    <a:pt x="254" y="592"/>
                  </a:lnTo>
                  <a:lnTo>
                    <a:pt x="209" y="575"/>
                  </a:lnTo>
                  <a:lnTo>
                    <a:pt x="168" y="557"/>
                  </a:lnTo>
                  <a:lnTo>
                    <a:pt x="131" y="537"/>
                  </a:lnTo>
                  <a:lnTo>
                    <a:pt x="98" y="515"/>
                  </a:lnTo>
                  <a:lnTo>
                    <a:pt x="69" y="492"/>
                  </a:lnTo>
                  <a:lnTo>
                    <a:pt x="45" y="467"/>
                  </a:lnTo>
                  <a:lnTo>
                    <a:pt x="25" y="440"/>
                  </a:lnTo>
                  <a:lnTo>
                    <a:pt x="12" y="414"/>
                  </a:lnTo>
                  <a:lnTo>
                    <a:pt x="4" y="385"/>
                  </a:lnTo>
                  <a:lnTo>
                    <a:pt x="0" y="356"/>
                  </a:lnTo>
                  <a:lnTo>
                    <a:pt x="2" y="326"/>
                  </a:lnTo>
                  <a:lnTo>
                    <a:pt x="10" y="296"/>
                  </a:lnTo>
                  <a:lnTo>
                    <a:pt x="24" y="265"/>
                  </a:lnTo>
                  <a:lnTo>
                    <a:pt x="42" y="234"/>
                  </a:lnTo>
                  <a:lnTo>
                    <a:pt x="65" y="204"/>
                  </a:lnTo>
                  <a:lnTo>
                    <a:pt x="91" y="174"/>
                  </a:lnTo>
                  <a:lnTo>
                    <a:pt x="122" y="147"/>
                  </a:lnTo>
                  <a:lnTo>
                    <a:pt x="158" y="119"/>
                  </a:lnTo>
                  <a:lnTo>
                    <a:pt x="197" y="95"/>
                  </a:lnTo>
                  <a:lnTo>
                    <a:pt x="239" y="72"/>
                  </a:lnTo>
                  <a:lnTo>
                    <a:pt x="285" y="51"/>
                  </a:lnTo>
                  <a:lnTo>
                    <a:pt x="333" y="34"/>
                  </a:lnTo>
                  <a:lnTo>
                    <a:pt x="385" y="20"/>
                  </a:lnTo>
                  <a:lnTo>
                    <a:pt x="438" y="10"/>
                  </a:lnTo>
                  <a:lnTo>
                    <a:pt x="494" y="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4" name="Freeform 168"/>
            <p:cNvSpPr>
              <a:spLocks/>
            </p:cNvSpPr>
            <p:nvPr/>
          </p:nvSpPr>
          <p:spPr bwMode="auto">
            <a:xfrm>
              <a:off x="6185349" y="4545166"/>
              <a:ext cx="273915" cy="169685"/>
            </a:xfrm>
            <a:custGeom>
              <a:avLst/>
              <a:gdLst>
                <a:gd name="T0" fmla="*/ 593 w 1111"/>
                <a:gd name="T1" fmla="*/ 2 h 619"/>
                <a:gd name="T2" fmla="*/ 702 w 1111"/>
                <a:gd name="T3" fmla="*/ 18 h 619"/>
                <a:gd name="T4" fmla="*/ 805 w 1111"/>
                <a:gd name="T5" fmla="*/ 49 h 619"/>
                <a:gd name="T6" fmla="*/ 897 w 1111"/>
                <a:gd name="T7" fmla="*/ 91 h 619"/>
                <a:gd name="T8" fmla="*/ 976 w 1111"/>
                <a:gd name="T9" fmla="*/ 140 h 619"/>
                <a:gd name="T10" fmla="*/ 1040 w 1111"/>
                <a:gd name="T11" fmla="*/ 197 h 619"/>
                <a:gd name="T12" fmla="*/ 1085 w 1111"/>
                <a:gd name="T13" fmla="*/ 255 h 619"/>
                <a:gd name="T14" fmla="*/ 1108 w 1111"/>
                <a:gd name="T15" fmla="*/ 314 h 619"/>
                <a:gd name="T16" fmla="*/ 1109 w 1111"/>
                <a:gd name="T17" fmla="*/ 371 h 619"/>
                <a:gd name="T18" fmla="*/ 1086 w 1111"/>
                <a:gd name="T19" fmla="*/ 425 h 619"/>
                <a:gd name="T20" fmla="*/ 1044 w 1111"/>
                <a:gd name="T21" fmla="*/ 474 h 619"/>
                <a:gd name="T22" fmla="*/ 985 w 1111"/>
                <a:gd name="T23" fmla="*/ 518 h 619"/>
                <a:gd name="T24" fmla="*/ 910 w 1111"/>
                <a:gd name="T25" fmla="*/ 556 h 619"/>
                <a:gd name="T26" fmla="*/ 821 w 1111"/>
                <a:gd name="T27" fmla="*/ 586 h 619"/>
                <a:gd name="T28" fmla="*/ 721 w 1111"/>
                <a:gd name="T29" fmla="*/ 607 h 619"/>
                <a:gd name="T30" fmla="*/ 612 w 1111"/>
                <a:gd name="T31" fmla="*/ 618 h 619"/>
                <a:gd name="T32" fmla="*/ 499 w 1111"/>
                <a:gd name="T33" fmla="*/ 618 h 619"/>
                <a:gd name="T34" fmla="*/ 391 w 1111"/>
                <a:gd name="T35" fmla="*/ 607 h 619"/>
                <a:gd name="T36" fmla="*/ 292 w 1111"/>
                <a:gd name="T37" fmla="*/ 586 h 619"/>
                <a:gd name="T38" fmla="*/ 203 w 1111"/>
                <a:gd name="T39" fmla="*/ 556 h 619"/>
                <a:gd name="T40" fmla="*/ 127 w 1111"/>
                <a:gd name="T41" fmla="*/ 518 h 619"/>
                <a:gd name="T42" fmla="*/ 67 w 1111"/>
                <a:gd name="T43" fmla="*/ 474 h 619"/>
                <a:gd name="T44" fmla="*/ 26 w 1111"/>
                <a:gd name="T45" fmla="*/ 425 h 619"/>
                <a:gd name="T46" fmla="*/ 4 w 1111"/>
                <a:gd name="T47" fmla="*/ 371 h 619"/>
                <a:gd name="T48" fmla="*/ 3 w 1111"/>
                <a:gd name="T49" fmla="*/ 314 h 619"/>
                <a:gd name="T50" fmla="*/ 23 w 1111"/>
                <a:gd name="T51" fmla="*/ 255 h 619"/>
                <a:gd name="T52" fmla="*/ 63 w 1111"/>
                <a:gd name="T53" fmla="*/ 197 h 619"/>
                <a:gd name="T54" fmla="*/ 120 w 1111"/>
                <a:gd name="T55" fmla="*/ 140 h 619"/>
                <a:gd name="T56" fmla="*/ 192 w 1111"/>
                <a:gd name="T57" fmla="*/ 91 h 619"/>
                <a:gd name="T58" fmla="*/ 277 w 1111"/>
                <a:gd name="T59" fmla="*/ 49 h 619"/>
                <a:gd name="T60" fmla="*/ 374 w 1111"/>
                <a:gd name="T61" fmla="*/ 18 h 619"/>
                <a:gd name="T62" fmla="*/ 480 w 1111"/>
                <a:gd name="T63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1" h="619">
                  <a:moveTo>
                    <a:pt x="536" y="0"/>
                  </a:moveTo>
                  <a:lnTo>
                    <a:pt x="593" y="2"/>
                  </a:lnTo>
                  <a:lnTo>
                    <a:pt x="649" y="8"/>
                  </a:lnTo>
                  <a:lnTo>
                    <a:pt x="702" y="18"/>
                  </a:lnTo>
                  <a:lnTo>
                    <a:pt x="755" y="32"/>
                  </a:lnTo>
                  <a:lnTo>
                    <a:pt x="805" y="49"/>
                  </a:lnTo>
                  <a:lnTo>
                    <a:pt x="852" y="69"/>
                  </a:lnTo>
                  <a:lnTo>
                    <a:pt x="897" y="91"/>
                  </a:lnTo>
                  <a:lnTo>
                    <a:pt x="938" y="115"/>
                  </a:lnTo>
                  <a:lnTo>
                    <a:pt x="976" y="140"/>
                  </a:lnTo>
                  <a:lnTo>
                    <a:pt x="1010" y="168"/>
                  </a:lnTo>
                  <a:lnTo>
                    <a:pt x="1040" y="197"/>
                  </a:lnTo>
                  <a:lnTo>
                    <a:pt x="1064" y="226"/>
                  </a:lnTo>
                  <a:lnTo>
                    <a:pt x="1085" y="255"/>
                  </a:lnTo>
                  <a:lnTo>
                    <a:pt x="1099" y="285"/>
                  </a:lnTo>
                  <a:lnTo>
                    <a:pt x="1108" y="314"/>
                  </a:lnTo>
                  <a:lnTo>
                    <a:pt x="1111" y="343"/>
                  </a:lnTo>
                  <a:lnTo>
                    <a:pt x="1109" y="371"/>
                  </a:lnTo>
                  <a:lnTo>
                    <a:pt x="1100" y="398"/>
                  </a:lnTo>
                  <a:lnTo>
                    <a:pt x="1086" y="425"/>
                  </a:lnTo>
                  <a:lnTo>
                    <a:pt x="1068" y="450"/>
                  </a:lnTo>
                  <a:lnTo>
                    <a:pt x="1044" y="474"/>
                  </a:lnTo>
                  <a:lnTo>
                    <a:pt x="1017" y="497"/>
                  </a:lnTo>
                  <a:lnTo>
                    <a:pt x="985" y="518"/>
                  </a:lnTo>
                  <a:lnTo>
                    <a:pt x="949" y="538"/>
                  </a:lnTo>
                  <a:lnTo>
                    <a:pt x="910" y="556"/>
                  </a:lnTo>
                  <a:lnTo>
                    <a:pt x="866" y="572"/>
                  </a:lnTo>
                  <a:lnTo>
                    <a:pt x="821" y="586"/>
                  </a:lnTo>
                  <a:lnTo>
                    <a:pt x="773" y="597"/>
                  </a:lnTo>
                  <a:lnTo>
                    <a:pt x="721" y="607"/>
                  </a:lnTo>
                  <a:lnTo>
                    <a:pt x="668" y="614"/>
                  </a:lnTo>
                  <a:lnTo>
                    <a:pt x="612" y="618"/>
                  </a:lnTo>
                  <a:lnTo>
                    <a:pt x="556" y="619"/>
                  </a:lnTo>
                  <a:lnTo>
                    <a:pt x="499" y="618"/>
                  </a:lnTo>
                  <a:lnTo>
                    <a:pt x="444" y="614"/>
                  </a:lnTo>
                  <a:lnTo>
                    <a:pt x="391" y="607"/>
                  </a:lnTo>
                  <a:lnTo>
                    <a:pt x="340" y="597"/>
                  </a:lnTo>
                  <a:lnTo>
                    <a:pt x="292" y="586"/>
                  </a:lnTo>
                  <a:lnTo>
                    <a:pt x="246" y="572"/>
                  </a:lnTo>
                  <a:lnTo>
                    <a:pt x="203" y="556"/>
                  </a:lnTo>
                  <a:lnTo>
                    <a:pt x="164" y="538"/>
                  </a:lnTo>
                  <a:lnTo>
                    <a:pt x="127" y="518"/>
                  </a:lnTo>
                  <a:lnTo>
                    <a:pt x="96" y="497"/>
                  </a:lnTo>
                  <a:lnTo>
                    <a:pt x="67" y="474"/>
                  </a:lnTo>
                  <a:lnTo>
                    <a:pt x="44" y="450"/>
                  </a:lnTo>
                  <a:lnTo>
                    <a:pt x="26" y="425"/>
                  </a:lnTo>
                  <a:lnTo>
                    <a:pt x="12" y="398"/>
                  </a:lnTo>
                  <a:lnTo>
                    <a:pt x="4" y="371"/>
                  </a:lnTo>
                  <a:lnTo>
                    <a:pt x="0" y="343"/>
                  </a:lnTo>
                  <a:lnTo>
                    <a:pt x="3" y="314"/>
                  </a:lnTo>
                  <a:lnTo>
                    <a:pt x="11" y="285"/>
                  </a:lnTo>
                  <a:lnTo>
                    <a:pt x="23" y="255"/>
                  </a:lnTo>
                  <a:lnTo>
                    <a:pt x="41" y="226"/>
                  </a:lnTo>
                  <a:lnTo>
                    <a:pt x="63" y="197"/>
                  </a:lnTo>
                  <a:lnTo>
                    <a:pt x="89" y="168"/>
                  </a:lnTo>
                  <a:lnTo>
                    <a:pt x="120" y="140"/>
                  </a:lnTo>
                  <a:lnTo>
                    <a:pt x="154" y="115"/>
                  </a:lnTo>
                  <a:lnTo>
                    <a:pt x="192" y="91"/>
                  </a:lnTo>
                  <a:lnTo>
                    <a:pt x="232" y="69"/>
                  </a:lnTo>
                  <a:lnTo>
                    <a:pt x="277" y="49"/>
                  </a:lnTo>
                  <a:lnTo>
                    <a:pt x="324" y="32"/>
                  </a:lnTo>
                  <a:lnTo>
                    <a:pt x="374" y="18"/>
                  </a:lnTo>
                  <a:lnTo>
                    <a:pt x="426" y="8"/>
                  </a:lnTo>
                  <a:lnTo>
                    <a:pt x="480" y="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5" name="Freeform 169"/>
            <p:cNvSpPr>
              <a:spLocks/>
            </p:cNvSpPr>
            <p:nvPr/>
          </p:nvSpPr>
          <p:spPr bwMode="auto">
            <a:xfrm>
              <a:off x="6189783" y="4552282"/>
              <a:ext cx="264554" cy="163665"/>
            </a:xfrm>
            <a:custGeom>
              <a:avLst/>
              <a:gdLst>
                <a:gd name="T0" fmla="*/ 573 w 1073"/>
                <a:gd name="T1" fmla="*/ 2 h 599"/>
                <a:gd name="T2" fmla="*/ 679 w 1073"/>
                <a:gd name="T3" fmla="*/ 19 h 599"/>
                <a:gd name="T4" fmla="*/ 778 w 1073"/>
                <a:gd name="T5" fmla="*/ 47 h 599"/>
                <a:gd name="T6" fmla="*/ 866 w 1073"/>
                <a:gd name="T7" fmla="*/ 88 h 599"/>
                <a:gd name="T8" fmla="*/ 943 w 1073"/>
                <a:gd name="T9" fmla="*/ 136 h 599"/>
                <a:gd name="T10" fmla="*/ 1004 w 1073"/>
                <a:gd name="T11" fmla="*/ 190 h 599"/>
                <a:gd name="T12" fmla="*/ 1047 w 1073"/>
                <a:gd name="T13" fmla="*/ 247 h 599"/>
                <a:gd name="T14" fmla="*/ 1069 w 1073"/>
                <a:gd name="T15" fmla="*/ 304 h 599"/>
                <a:gd name="T16" fmla="*/ 1070 w 1073"/>
                <a:gd name="T17" fmla="*/ 359 h 599"/>
                <a:gd name="T18" fmla="*/ 1049 w 1073"/>
                <a:gd name="T19" fmla="*/ 411 h 599"/>
                <a:gd name="T20" fmla="*/ 1008 w 1073"/>
                <a:gd name="T21" fmla="*/ 458 h 599"/>
                <a:gd name="T22" fmla="*/ 949 w 1073"/>
                <a:gd name="T23" fmla="*/ 501 h 599"/>
                <a:gd name="T24" fmla="*/ 877 w 1073"/>
                <a:gd name="T25" fmla="*/ 538 h 599"/>
                <a:gd name="T26" fmla="*/ 792 w 1073"/>
                <a:gd name="T27" fmla="*/ 567 h 599"/>
                <a:gd name="T28" fmla="*/ 695 w 1073"/>
                <a:gd name="T29" fmla="*/ 586 h 599"/>
                <a:gd name="T30" fmla="*/ 591 w 1073"/>
                <a:gd name="T31" fmla="*/ 598 h 599"/>
                <a:gd name="T32" fmla="*/ 482 w 1073"/>
                <a:gd name="T33" fmla="*/ 598 h 599"/>
                <a:gd name="T34" fmla="*/ 377 w 1073"/>
                <a:gd name="T35" fmla="*/ 586 h 599"/>
                <a:gd name="T36" fmla="*/ 281 w 1073"/>
                <a:gd name="T37" fmla="*/ 567 h 599"/>
                <a:gd name="T38" fmla="*/ 196 w 1073"/>
                <a:gd name="T39" fmla="*/ 538 h 599"/>
                <a:gd name="T40" fmla="*/ 122 w 1073"/>
                <a:gd name="T41" fmla="*/ 501 h 599"/>
                <a:gd name="T42" fmla="*/ 64 w 1073"/>
                <a:gd name="T43" fmla="*/ 458 h 599"/>
                <a:gd name="T44" fmla="*/ 24 w 1073"/>
                <a:gd name="T45" fmla="*/ 411 h 599"/>
                <a:gd name="T46" fmla="*/ 2 w 1073"/>
                <a:gd name="T47" fmla="*/ 359 h 599"/>
                <a:gd name="T48" fmla="*/ 2 w 1073"/>
                <a:gd name="T49" fmla="*/ 304 h 599"/>
                <a:gd name="T50" fmla="*/ 22 w 1073"/>
                <a:gd name="T51" fmla="*/ 247 h 599"/>
                <a:gd name="T52" fmla="*/ 60 w 1073"/>
                <a:gd name="T53" fmla="*/ 190 h 599"/>
                <a:gd name="T54" fmla="*/ 115 w 1073"/>
                <a:gd name="T55" fmla="*/ 136 h 599"/>
                <a:gd name="T56" fmla="*/ 184 w 1073"/>
                <a:gd name="T57" fmla="*/ 88 h 599"/>
                <a:gd name="T58" fmla="*/ 266 w 1073"/>
                <a:gd name="T59" fmla="*/ 47 h 599"/>
                <a:gd name="T60" fmla="*/ 359 w 1073"/>
                <a:gd name="T61" fmla="*/ 19 h 599"/>
                <a:gd name="T62" fmla="*/ 463 w 1073"/>
                <a:gd name="T63" fmla="*/ 2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3" h="599">
                  <a:moveTo>
                    <a:pt x="517" y="0"/>
                  </a:moveTo>
                  <a:lnTo>
                    <a:pt x="573" y="2"/>
                  </a:lnTo>
                  <a:lnTo>
                    <a:pt x="626" y="8"/>
                  </a:lnTo>
                  <a:lnTo>
                    <a:pt x="679" y="19"/>
                  </a:lnTo>
                  <a:lnTo>
                    <a:pt x="729" y="31"/>
                  </a:lnTo>
                  <a:lnTo>
                    <a:pt x="778" y="47"/>
                  </a:lnTo>
                  <a:lnTo>
                    <a:pt x="823" y="67"/>
                  </a:lnTo>
                  <a:lnTo>
                    <a:pt x="866" y="88"/>
                  </a:lnTo>
                  <a:lnTo>
                    <a:pt x="906" y="111"/>
                  </a:lnTo>
                  <a:lnTo>
                    <a:pt x="943" y="136"/>
                  </a:lnTo>
                  <a:lnTo>
                    <a:pt x="975" y="163"/>
                  </a:lnTo>
                  <a:lnTo>
                    <a:pt x="1004" y="190"/>
                  </a:lnTo>
                  <a:lnTo>
                    <a:pt x="1028" y="218"/>
                  </a:lnTo>
                  <a:lnTo>
                    <a:pt x="1047" y="247"/>
                  </a:lnTo>
                  <a:lnTo>
                    <a:pt x="1061" y="275"/>
                  </a:lnTo>
                  <a:lnTo>
                    <a:pt x="1069" y="304"/>
                  </a:lnTo>
                  <a:lnTo>
                    <a:pt x="1073" y="332"/>
                  </a:lnTo>
                  <a:lnTo>
                    <a:pt x="1070" y="359"/>
                  </a:lnTo>
                  <a:lnTo>
                    <a:pt x="1062" y="385"/>
                  </a:lnTo>
                  <a:lnTo>
                    <a:pt x="1049" y="411"/>
                  </a:lnTo>
                  <a:lnTo>
                    <a:pt x="1030" y="435"/>
                  </a:lnTo>
                  <a:lnTo>
                    <a:pt x="1008" y="458"/>
                  </a:lnTo>
                  <a:lnTo>
                    <a:pt x="981" y="480"/>
                  </a:lnTo>
                  <a:lnTo>
                    <a:pt x="949" y="501"/>
                  </a:lnTo>
                  <a:lnTo>
                    <a:pt x="915" y="521"/>
                  </a:lnTo>
                  <a:lnTo>
                    <a:pt x="877" y="538"/>
                  </a:lnTo>
                  <a:lnTo>
                    <a:pt x="835" y="553"/>
                  </a:lnTo>
                  <a:lnTo>
                    <a:pt x="792" y="567"/>
                  </a:lnTo>
                  <a:lnTo>
                    <a:pt x="744" y="578"/>
                  </a:lnTo>
                  <a:lnTo>
                    <a:pt x="695" y="586"/>
                  </a:lnTo>
                  <a:lnTo>
                    <a:pt x="644" y="593"/>
                  </a:lnTo>
                  <a:lnTo>
                    <a:pt x="591" y="598"/>
                  </a:lnTo>
                  <a:lnTo>
                    <a:pt x="536" y="599"/>
                  </a:lnTo>
                  <a:lnTo>
                    <a:pt x="482" y="598"/>
                  </a:lnTo>
                  <a:lnTo>
                    <a:pt x="429" y="593"/>
                  </a:lnTo>
                  <a:lnTo>
                    <a:pt x="377" y="586"/>
                  </a:lnTo>
                  <a:lnTo>
                    <a:pt x="327" y="578"/>
                  </a:lnTo>
                  <a:lnTo>
                    <a:pt x="281" y="567"/>
                  </a:lnTo>
                  <a:lnTo>
                    <a:pt x="236" y="553"/>
                  </a:lnTo>
                  <a:lnTo>
                    <a:pt x="196" y="538"/>
                  </a:lnTo>
                  <a:lnTo>
                    <a:pt x="158" y="521"/>
                  </a:lnTo>
                  <a:lnTo>
                    <a:pt x="122" y="501"/>
                  </a:lnTo>
                  <a:lnTo>
                    <a:pt x="92" y="480"/>
                  </a:lnTo>
                  <a:lnTo>
                    <a:pt x="64" y="458"/>
                  </a:lnTo>
                  <a:lnTo>
                    <a:pt x="42" y="435"/>
                  </a:lnTo>
                  <a:lnTo>
                    <a:pt x="24" y="411"/>
                  </a:lnTo>
                  <a:lnTo>
                    <a:pt x="10" y="385"/>
                  </a:lnTo>
                  <a:lnTo>
                    <a:pt x="2" y="359"/>
                  </a:lnTo>
                  <a:lnTo>
                    <a:pt x="0" y="332"/>
                  </a:lnTo>
                  <a:lnTo>
                    <a:pt x="2" y="304"/>
                  </a:lnTo>
                  <a:lnTo>
                    <a:pt x="10" y="275"/>
                  </a:lnTo>
                  <a:lnTo>
                    <a:pt x="22" y="247"/>
                  </a:lnTo>
                  <a:lnTo>
                    <a:pt x="39" y="218"/>
                  </a:lnTo>
                  <a:lnTo>
                    <a:pt x="60" y="190"/>
                  </a:lnTo>
                  <a:lnTo>
                    <a:pt x="85" y="163"/>
                  </a:lnTo>
                  <a:lnTo>
                    <a:pt x="115" y="136"/>
                  </a:lnTo>
                  <a:lnTo>
                    <a:pt x="147" y="111"/>
                  </a:lnTo>
                  <a:lnTo>
                    <a:pt x="184" y="88"/>
                  </a:lnTo>
                  <a:lnTo>
                    <a:pt x="223" y="67"/>
                  </a:lnTo>
                  <a:lnTo>
                    <a:pt x="266" y="47"/>
                  </a:lnTo>
                  <a:lnTo>
                    <a:pt x="311" y="31"/>
                  </a:lnTo>
                  <a:lnTo>
                    <a:pt x="359" y="19"/>
                  </a:lnTo>
                  <a:lnTo>
                    <a:pt x="410" y="8"/>
                  </a:lnTo>
                  <a:lnTo>
                    <a:pt x="463" y="2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6" name="Freeform 170"/>
            <p:cNvSpPr>
              <a:spLocks/>
            </p:cNvSpPr>
            <p:nvPr/>
          </p:nvSpPr>
          <p:spPr bwMode="auto">
            <a:xfrm>
              <a:off x="6194217" y="4558851"/>
              <a:ext cx="255687" cy="158738"/>
            </a:xfrm>
            <a:custGeom>
              <a:avLst/>
              <a:gdLst>
                <a:gd name="T0" fmla="*/ 553 w 1037"/>
                <a:gd name="T1" fmla="*/ 2 h 581"/>
                <a:gd name="T2" fmla="*/ 656 w 1037"/>
                <a:gd name="T3" fmla="*/ 17 h 581"/>
                <a:gd name="T4" fmla="*/ 751 w 1037"/>
                <a:gd name="T5" fmla="*/ 46 h 581"/>
                <a:gd name="T6" fmla="*/ 837 w 1037"/>
                <a:gd name="T7" fmla="*/ 85 h 581"/>
                <a:gd name="T8" fmla="*/ 911 w 1037"/>
                <a:gd name="T9" fmla="*/ 133 h 581"/>
                <a:gd name="T10" fmla="*/ 970 w 1037"/>
                <a:gd name="T11" fmla="*/ 186 h 581"/>
                <a:gd name="T12" fmla="*/ 1012 w 1037"/>
                <a:gd name="T13" fmla="*/ 240 h 581"/>
                <a:gd name="T14" fmla="*/ 1034 w 1037"/>
                <a:gd name="T15" fmla="*/ 296 h 581"/>
                <a:gd name="T16" fmla="*/ 1035 w 1037"/>
                <a:gd name="T17" fmla="*/ 349 h 581"/>
                <a:gd name="T18" fmla="*/ 1014 w 1037"/>
                <a:gd name="T19" fmla="*/ 399 h 581"/>
                <a:gd name="T20" fmla="*/ 974 w 1037"/>
                <a:gd name="T21" fmla="*/ 445 h 581"/>
                <a:gd name="T22" fmla="*/ 919 w 1037"/>
                <a:gd name="T23" fmla="*/ 486 h 581"/>
                <a:gd name="T24" fmla="*/ 848 w 1037"/>
                <a:gd name="T25" fmla="*/ 522 h 581"/>
                <a:gd name="T26" fmla="*/ 765 w 1037"/>
                <a:gd name="T27" fmla="*/ 549 h 581"/>
                <a:gd name="T28" fmla="*/ 672 w 1037"/>
                <a:gd name="T29" fmla="*/ 569 h 581"/>
                <a:gd name="T30" fmla="*/ 572 w 1037"/>
                <a:gd name="T31" fmla="*/ 579 h 581"/>
                <a:gd name="T32" fmla="*/ 466 w 1037"/>
                <a:gd name="T33" fmla="*/ 579 h 581"/>
                <a:gd name="T34" fmla="*/ 364 w 1037"/>
                <a:gd name="T35" fmla="*/ 569 h 581"/>
                <a:gd name="T36" fmla="*/ 272 w 1037"/>
                <a:gd name="T37" fmla="*/ 549 h 581"/>
                <a:gd name="T38" fmla="*/ 189 w 1037"/>
                <a:gd name="T39" fmla="*/ 522 h 581"/>
                <a:gd name="T40" fmla="*/ 119 w 1037"/>
                <a:gd name="T41" fmla="*/ 486 h 581"/>
                <a:gd name="T42" fmla="*/ 62 w 1037"/>
                <a:gd name="T43" fmla="*/ 445 h 581"/>
                <a:gd name="T44" fmla="*/ 23 w 1037"/>
                <a:gd name="T45" fmla="*/ 399 h 581"/>
                <a:gd name="T46" fmla="*/ 2 w 1037"/>
                <a:gd name="T47" fmla="*/ 349 h 581"/>
                <a:gd name="T48" fmla="*/ 2 w 1037"/>
                <a:gd name="T49" fmla="*/ 296 h 581"/>
                <a:gd name="T50" fmla="*/ 22 w 1037"/>
                <a:gd name="T51" fmla="*/ 240 h 581"/>
                <a:gd name="T52" fmla="*/ 59 w 1037"/>
                <a:gd name="T53" fmla="*/ 186 h 581"/>
                <a:gd name="T54" fmla="*/ 111 w 1037"/>
                <a:gd name="T55" fmla="*/ 133 h 581"/>
                <a:gd name="T56" fmla="*/ 178 w 1037"/>
                <a:gd name="T57" fmla="*/ 85 h 581"/>
                <a:gd name="T58" fmla="*/ 257 w 1037"/>
                <a:gd name="T59" fmla="*/ 46 h 581"/>
                <a:gd name="T60" fmla="*/ 348 w 1037"/>
                <a:gd name="T61" fmla="*/ 17 h 581"/>
                <a:gd name="T62" fmla="*/ 447 w 1037"/>
                <a:gd name="T63" fmla="*/ 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7" h="581">
                  <a:moveTo>
                    <a:pt x="500" y="0"/>
                  </a:moveTo>
                  <a:lnTo>
                    <a:pt x="553" y="2"/>
                  </a:lnTo>
                  <a:lnTo>
                    <a:pt x="605" y="8"/>
                  </a:lnTo>
                  <a:lnTo>
                    <a:pt x="656" y="17"/>
                  </a:lnTo>
                  <a:lnTo>
                    <a:pt x="704" y="30"/>
                  </a:lnTo>
                  <a:lnTo>
                    <a:pt x="751" y="46"/>
                  </a:lnTo>
                  <a:lnTo>
                    <a:pt x="795" y="65"/>
                  </a:lnTo>
                  <a:lnTo>
                    <a:pt x="837" y="85"/>
                  </a:lnTo>
                  <a:lnTo>
                    <a:pt x="876" y="108"/>
                  </a:lnTo>
                  <a:lnTo>
                    <a:pt x="911" y="133"/>
                  </a:lnTo>
                  <a:lnTo>
                    <a:pt x="943" y="158"/>
                  </a:lnTo>
                  <a:lnTo>
                    <a:pt x="970" y="186"/>
                  </a:lnTo>
                  <a:lnTo>
                    <a:pt x="994" y="212"/>
                  </a:lnTo>
                  <a:lnTo>
                    <a:pt x="1012" y="240"/>
                  </a:lnTo>
                  <a:lnTo>
                    <a:pt x="1026" y="268"/>
                  </a:lnTo>
                  <a:lnTo>
                    <a:pt x="1034" y="296"/>
                  </a:lnTo>
                  <a:lnTo>
                    <a:pt x="1037" y="323"/>
                  </a:lnTo>
                  <a:lnTo>
                    <a:pt x="1035" y="349"/>
                  </a:lnTo>
                  <a:lnTo>
                    <a:pt x="1027" y="374"/>
                  </a:lnTo>
                  <a:lnTo>
                    <a:pt x="1014" y="399"/>
                  </a:lnTo>
                  <a:lnTo>
                    <a:pt x="996" y="423"/>
                  </a:lnTo>
                  <a:lnTo>
                    <a:pt x="974" y="445"/>
                  </a:lnTo>
                  <a:lnTo>
                    <a:pt x="949" y="467"/>
                  </a:lnTo>
                  <a:lnTo>
                    <a:pt x="919" y="486"/>
                  </a:lnTo>
                  <a:lnTo>
                    <a:pt x="885" y="505"/>
                  </a:lnTo>
                  <a:lnTo>
                    <a:pt x="848" y="522"/>
                  </a:lnTo>
                  <a:lnTo>
                    <a:pt x="808" y="537"/>
                  </a:lnTo>
                  <a:lnTo>
                    <a:pt x="765" y="549"/>
                  </a:lnTo>
                  <a:lnTo>
                    <a:pt x="720" y="560"/>
                  </a:lnTo>
                  <a:lnTo>
                    <a:pt x="672" y="569"/>
                  </a:lnTo>
                  <a:lnTo>
                    <a:pt x="622" y="575"/>
                  </a:lnTo>
                  <a:lnTo>
                    <a:pt x="572" y="579"/>
                  </a:lnTo>
                  <a:lnTo>
                    <a:pt x="519" y="581"/>
                  </a:lnTo>
                  <a:lnTo>
                    <a:pt x="466" y="579"/>
                  </a:lnTo>
                  <a:lnTo>
                    <a:pt x="414" y="575"/>
                  </a:lnTo>
                  <a:lnTo>
                    <a:pt x="364" y="569"/>
                  </a:lnTo>
                  <a:lnTo>
                    <a:pt x="317" y="560"/>
                  </a:lnTo>
                  <a:lnTo>
                    <a:pt x="272" y="549"/>
                  </a:lnTo>
                  <a:lnTo>
                    <a:pt x="229" y="537"/>
                  </a:lnTo>
                  <a:lnTo>
                    <a:pt x="189" y="522"/>
                  </a:lnTo>
                  <a:lnTo>
                    <a:pt x="152" y="505"/>
                  </a:lnTo>
                  <a:lnTo>
                    <a:pt x="119" y="486"/>
                  </a:lnTo>
                  <a:lnTo>
                    <a:pt x="89" y="467"/>
                  </a:lnTo>
                  <a:lnTo>
                    <a:pt x="62" y="445"/>
                  </a:lnTo>
                  <a:lnTo>
                    <a:pt x="40" y="423"/>
                  </a:lnTo>
                  <a:lnTo>
                    <a:pt x="23" y="399"/>
                  </a:lnTo>
                  <a:lnTo>
                    <a:pt x="10" y="374"/>
                  </a:lnTo>
                  <a:lnTo>
                    <a:pt x="2" y="349"/>
                  </a:lnTo>
                  <a:lnTo>
                    <a:pt x="0" y="323"/>
                  </a:lnTo>
                  <a:lnTo>
                    <a:pt x="2" y="296"/>
                  </a:lnTo>
                  <a:lnTo>
                    <a:pt x="9" y="268"/>
                  </a:lnTo>
                  <a:lnTo>
                    <a:pt x="22" y="240"/>
                  </a:lnTo>
                  <a:lnTo>
                    <a:pt x="38" y="212"/>
                  </a:lnTo>
                  <a:lnTo>
                    <a:pt x="59" y="186"/>
                  </a:lnTo>
                  <a:lnTo>
                    <a:pt x="83" y="158"/>
                  </a:lnTo>
                  <a:lnTo>
                    <a:pt x="111" y="133"/>
                  </a:lnTo>
                  <a:lnTo>
                    <a:pt x="143" y="108"/>
                  </a:lnTo>
                  <a:lnTo>
                    <a:pt x="178" y="85"/>
                  </a:lnTo>
                  <a:lnTo>
                    <a:pt x="217" y="65"/>
                  </a:lnTo>
                  <a:lnTo>
                    <a:pt x="257" y="46"/>
                  </a:lnTo>
                  <a:lnTo>
                    <a:pt x="302" y="30"/>
                  </a:lnTo>
                  <a:lnTo>
                    <a:pt x="348" y="17"/>
                  </a:lnTo>
                  <a:lnTo>
                    <a:pt x="397" y="8"/>
                  </a:lnTo>
                  <a:lnTo>
                    <a:pt x="447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7" name="Freeform 171"/>
            <p:cNvSpPr>
              <a:spLocks/>
            </p:cNvSpPr>
            <p:nvPr/>
          </p:nvSpPr>
          <p:spPr bwMode="auto">
            <a:xfrm>
              <a:off x="6198651" y="4565419"/>
              <a:ext cx="246326" cy="153264"/>
            </a:xfrm>
            <a:custGeom>
              <a:avLst/>
              <a:gdLst>
                <a:gd name="T0" fmla="*/ 534 w 1002"/>
                <a:gd name="T1" fmla="*/ 2 h 558"/>
                <a:gd name="T2" fmla="*/ 633 w 1002"/>
                <a:gd name="T3" fmla="*/ 17 h 558"/>
                <a:gd name="T4" fmla="*/ 725 w 1002"/>
                <a:gd name="T5" fmla="*/ 43 h 558"/>
                <a:gd name="T6" fmla="*/ 808 w 1002"/>
                <a:gd name="T7" fmla="*/ 81 h 558"/>
                <a:gd name="T8" fmla="*/ 880 w 1002"/>
                <a:gd name="T9" fmla="*/ 126 h 558"/>
                <a:gd name="T10" fmla="*/ 937 w 1002"/>
                <a:gd name="T11" fmla="*/ 177 h 558"/>
                <a:gd name="T12" fmla="*/ 978 w 1002"/>
                <a:gd name="T13" fmla="*/ 230 h 558"/>
                <a:gd name="T14" fmla="*/ 1000 w 1002"/>
                <a:gd name="T15" fmla="*/ 283 h 558"/>
                <a:gd name="T16" fmla="*/ 1000 w 1002"/>
                <a:gd name="T17" fmla="*/ 335 h 558"/>
                <a:gd name="T18" fmla="*/ 979 w 1002"/>
                <a:gd name="T19" fmla="*/ 383 h 558"/>
                <a:gd name="T20" fmla="*/ 941 w 1002"/>
                <a:gd name="T21" fmla="*/ 428 h 558"/>
                <a:gd name="T22" fmla="*/ 887 w 1002"/>
                <a:gd name="T23" fmla="*/ 467 h 558"/>
                <a:gd name="T24" fmla="*/ 819 w 1002"/>
                <a:gd name="T25" fmla="*/ 502 h 558"/>
                <a:gd name="T26" fmla="*/ 739 w 1002"/>
                <a:gd name="T27" fmla="*/ 528 h 558"/>
                <a:gd name="T28" fmla="*/ 649 w 1002"/>
                <a:gd name="T29" fmla="*/ 546 h 558"/>
                <a:gd name="T30" fmla="*/ 551 w 1002"/>
                <a:gd name="T31" fmla="*/ 557 h 558"/>
                <a:gd name="T32" fmla="*/ 450 w 1002"/>
                <a:gd name="T33" fmla="*/ 557 h 558"/>
                <a:gd name="T34" fmla="*/ 352 w 1002"/>
                <a:gd name="T35" fmla="*/ 546 h 558"/>
                <a:gd name="T36" fmla="*/ 262 w 1002"/>
                <a:gd name="T37" fmla="*/ 528 h 558"/>
                <a:gd name="T38" fmla="*/ 182 w 1002"/>
                <a:gd name="T39" fmla="*/ 502 h 558"/>
                <a:gd name="T40" fmla="*/ 114 w 1002"/>
                <a:gd name="T41" fmla="*/ 467 h 558"/>
                <a:gd name="T42" fmla="*/ 61 w 1002"/>
                <a:gd name="T43" fmla="*/ 428 h 558"/>
                <a:gd name="T44" fmla="*/ 23 w 1002"/>
                <a:gd name="T45" fmla="*/ 383 h 558"/>
                <a:gd name="T46" fmla="*/ 3 w 1002"/>
                <a:gd name="T47" fmla="*/ 335 h 558"/>
                <a:gd name="T48" fmla="*/ 3 w 1002"/>
                <a:gd name="T49" fmla="*/ 283 h 558"/>
                <a:gd name="T50" fmla="*/ 21 w 1002"/>
                <a:gd name="T51" fmla="*/ 230 h 558"/>
                <a:gd name="T52" fmla="*/ 57 w 1002"/>
                <a:gd name="T53" fmla="*/ 177 h 558"/>
                <a:gd name="T54" fmla="*/ 108 w 1002"/>
                <a:gd name="T55" fmla="*/ 126 h 558"/>
                <a:gd name="T56" fmla="*/ 172 w 1002"/>
                <a:gd name="T57" fmla="*/ 81 h 558"/>
                <a:gd name="T58" fmla="*/ 248 w 1002"/>
                <a:gd name="T59" fmla="*/ 43 h 558"/>
                <a:gd name="T60" fmla="*/ 336 w 1002"/>
                <a:gd name="T61" fmla="*/ 17 h 558"/>
                <a:gd name="T62" fmla="*/ 431 w 1002"/>
                <a:gd name="T63" fmla="*/ 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2" h="558">
                  <a:moveTo>
                    <a:pt x="482" y="0"/>
                  </a:moveTo>
                  <a:lnTo>
                    <a:pt x="534" y="2"/>
                  </a:lnTo>
                  <a:lnTo>
                    <a:pt x="584" y="8"/>
                  </a:lnTo>
                  <a:lnTo>
                    <a:pt x="633" y="17"/>
                  </a:lnTo>
                  <a:lnTo>
                    <a:pt x="680" y="28"/>
                  </a:lnTo>
                  <a:lnTo>
                    <a:pt x="725" y="43"/>
                  </a:lnTo>
                  <a:lnTo>
                    <a:pt x="768" y="62"/>
                  </a:lnTo>
                  <a:lnTo>
                    <a:pt x="808" y="81"/>
                  </a:lnTo>
                  <a:lnTo>
                    <a:pt x="846" y="103"/>
                  </a:lnTo>
                  <a:lnTo>
                    <a:pt x="880" y="126"/>
                  </a:lnTo>
                  <a:lnTo>
                    <a:pt x="911" y="152"/>
                  </a:lnTo>
                  <a:lnTo>
                    <a:pt x="937" y="177"/>
                  </a:lnTo>
                  <a:lnTo>
                    <a:pt x="959" y="203"/>
                  </a:lnTo>
                  <a:lnTo>
                    <a:pt x="978" y="230"/>
                  </a:lnTo>
                  <a:lnTo>
                    <a:pt x="990" y="256"/>
                  </a:lnTo>
                  <a:lnTo>
                    <a:pt x="1000" y="283"/>
                  </a:lnTo>
                  <a:lnTo>
                    <a:pt x="1002" y="309"/>
                  </a:lnTo>
                  <a:lnTo>
                    <a:pt x="1000" y="335"/>
                  </a:lnTo>
                  <a:lnTo>
                    <a:pt x="991" y="359"/>
                  </a:lnTo>
                  <a:lnTo>
                    <a:pt x="979" y="383"/>
                  </a:lnTo>
                  <a:lnTo>
                    <a:pt x="963" y="406"/>
                  </a:lnTo>
                  <a:lnTo>
                    <a:pt x="941" y="428"/>
                  </a:lnTo>
                  <a:lnTo>
                    <a:pt x="915" y="449"/>
                  </a:lnTo>
                  <a:lnTo>
                    <a:pt x="887" y="467"/>
                  </a:lnTo>
                  <a:lnTo>
                    <a:pt x="854" y="485"/>
                  </a:lnTo>
                  <a:lnTo>
                    <a:pt x="819" y="502"/>
                  </a:lnTo>
                  <a:lnTo>
                    <a:pt x="781" y="515"/>
                  </a:lnTo>
                  <a:lnTo>
                    <a:pt x="739" y="528"/>
                  </a:lnTo>
                  <a:lnTo>
                    <a:pt x="695" y="538"/>
                  </a:lnTo>
                  <a:lnTo>
                    <a:pt x="649" y="546"/>
                  </a:lnTo>
                  <a:lnTo>
                    <a:pt x="601" y="553"/>
                  </a:lnTo>
                  <a:lnTo>
                    <a:pt x="551" y="557"/>
                  </a:lnTo>
                  <a:lnTo>
                    <a:pt x="501" y="558"/>
                  </a:lnTo>
                  <a:lnTo>
                    <a:pt x="450" y="557"/>
                  </a:lnTo>
                  <a:lnTo>
                    <a:pt x="400" y="553"/>
                  </a:lnTo>
                  <a:lnTo>
                    <a:pt x="352" y="546"/>
                  </a:lnTo>
                  <a:lnTo>
                    <a:pt x="306" y="538"/>
                  </a:lnTo>
                  <a:lnTo>
                    <a:pt x="262" y="528"/>
                  </a:lnTo>
                  <a:lnTo>
                    <a:pt x="222" y="515"/>
                  </a:lnTo>
                  <a:lnTo>
                    <a:pt x="182" y="502"/>
                  </a:lnTo>
                  <a:lnTo>
                    <a:pt x="147" y="485"/>
                  </a:lnTo>
                  <a:lnTo>
                    <a:pt x="114" y="467"/>
                  </a:lnTo>
                  <a:lnTo>
                    <a:pt x="86" y="449"/>
                  </a:lnTo>
                  <a:lnTo>
                    <a:pt x="61" y="428"/>
                  </a:lnTo>
                  <a:lnTo>
                    <a:pt x="40" y="406"/>
                  </a:lnTo>
                  <a:lnTo>
                    <a:pt x="23" y="383"/>
                  </a:lnTo>
                  <a:lnTo>
                    <a:pt x="11" y="359"/>
                  </a:lnTo>
                  <a:lnTo>
                    <a:pt x="3" y="335"/>
                  </a:lnTo>
                  <a:lnTo>
                    <a:pt x="0" y="309"/>
                  </a:lnTo>
                  <a:lnTo>
                    <a:pt x="3" y="283"/>
                  </a:lnTo>
                  <a:lnTo>
                    <a:pt x="10" y="256"/>
                  </a:lnTo>
                  <a:lnTo>
                    <a:pt x="21" y="230"/>
                  </a:lnTo>
                  <a:lnTo>
                    <a:pt x="37" y="203"/>
                  </a:lnTo>
                  <a:lnTo>
                    <a:pt x="57" y="177"/>
                  </a:lnTo>
                  <a:lnTo>
                    <a:pt x="80" y="152"/>
                  </a:lnTo>
                  <a:lnTo>
                    <a:pt x="108" y="126"/>
                  </a:lnTo>
                  <a:lnTo>
                    <a:pt x="138" y="103"/>
                  </a:lnTo>
                  <a:lnTo>
                    <a:pt x="172" y="81"/>
                  </a:lnTo>
                  <a:lnTo>
                    <a:pt x="209" y="62"/>
                  </a:lnTo>
                  <a:lnTo>
                    <a:pt x="248" y="43"/>
                  </a:lnTo>
                  <a:lnTo>
                    <a:pt x="291" y="28"/>
                  </a:lnTo>
                  <a:lnTo>
                    <a:pt x="336" y="17"/>
                  </a:lnTo>
                  <a:lnTo>
                    <a:pt x="382" y="8"/>
                  </a:lnTo>
                  <a:lnTo>
                    <a:pt x="431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8" name="Freeform 172"/>
            <p:cNvSpPr>
              <a:spLocks/>
            </p:cNvSpPr>
            <p:nvPr/>
          </p:nvSpPr>
          <p:spPr bwMode="auto">
            <a:xfrm>
              <a:off x="6203085" y="4572535"/>
              <a:ext cx="237458" cy="147243"/>
            </a:xfrm>
            <a:custGeom>
              <a:avLst/>
              <a:gdLst>
                <a:gd name="T0" fmla="*/ 513 w 963"/>
                <a:gd name="T1" fmla="*/ 2 h 538"/>
                <a:gd name="T2" fmla="*/ 608 w 963"/>
                <a:gd name="T3" fmla="*/ 16 h 538"/>
                <a:gd name="T4" fmla="*/ 697 w 963"/>
                <a:gd name="T5" fmla="*/ 42 h 538"/>
                <a:gd name="T6" fmla="*/ 777 w 963"/>
                <a:gd name="T7" fmla="*/ 78 h 538"/>
                <a:gd name="T8" fmla="*/ 846 w 963"/>
                <a:gd name="T9" fmla="*/ 122 h 538"/>
                <a:gd name="T10" fmla="*/ 901 w 963"/>
                <a:gd name="T11" fmla="*/ 170 h 538"/>
                <a:gd name="T12" fmla="*/ 940 w 963"/>
                <a:gd name="T13" fmla="*/ 221 h 538"/>
                <a:gd name="T14" fmla="*/ 961 w 963"/>
                <a:gd name="T15" fmla="*/ 273 h 538"/>
                <a:gd name="T16" fmla="*/ 961 w 963"/>
                <a:gd name="T17" fmla="*/ 322 h 538"/>
                <a:gd name="T18" fmla="*/ 941 w 963"/>
                <a:gd name="T19" fmla="*/ 369 h 538"/>
                <a:gd name="T20" fmla="*/ 904 w 963"/>
                <a:gd name="T21" fmla="*/ 412 h 538"/>
                <a:gd name="T22" fmla="*/ 853 w 963"/>
                <a:gd name="T23" fmla="*/ 450 h 538"/>
                <a:gd name="T24" fmla="*/ 787 w 963"/>
                <a:gd name="T25" fmla="*/ 482 h 538"/>
                <a:gd name="T26" fmla="*/ 711 w 963"/>
                <a:gd name="T27" fmla="*/ 509 h 538"/>
                <a:gd name="T28" fmla="*/ 623 w 963"/>
                <a:gd name="T29" fmla="*/ 527 h 538"/>
                <a:gd name="T30" fmla="*/ 530 w 963"/>
                <a:gd name="T31" fmla="*/ 536 h 538"/>
                <a:gd name="T32" fmla="*/ 431 w 963"/>
                <a:gd name="T33" fmla="*/ 536 h 538"/>
                <a:gd name="T34" fmla="*/ 337 w 963"/>
                <a:gd name="T35" fmla="*/ 527 h 538"/>
                <a:gd name="T36" fmla="*/ 251 w 963"/>
                <a:gd name="T37" fmla="*/ 509 h 538"/>
                <a:gd name="T38" fmla="*/ 175 w 963"/>
                <a:gd name="T39" fmla="*/ 482 h 538"/>
                <a:gd name="T40" fmla="*/ 109 w 963"/>
                <a:gd name="T41" fmla="*/ 450 h 538"/>
                <a:gd name="T42" fmla="*/ 57 w 963"/>
                <a:gd name="T43" fmla="*/ 412 h 538"/>
                <a:gd name="T44" fmla="*/ 22 w 963"/>
                <a:gd name="T45" fmla="*/ 369 h 538"/>
                <a:gd name="T46" fmla="*/ 2 w 963"/>
                <a:gd name="T47" fmla="*/ 322 h 538"/>
                <a:gd name="T48" fmla="*/ 2 w 963"/>
                <a:gd name="T49" fmla="*/ 273 h 538"/>
                <a:gd name="T50" fmla="*/ 19 w 963"/>
                <a:gd name="T51" fmla="*/ 221 h 538"/>
                <a:gd name="T52" fmla="*/ 54 w 963"/>
                <a:gd name="T53" fmla="*/ 170 h 538"/>
                <a:gd name="T54" fmla="*/ 102 w 963"/>
                <a:gd name="T55" fmla="*/ 122 h 538"/>
                <a:gd name="T56" fmla="*/ 165 w 963"/>
                <a:gd name="T57" fmla="*/ 78 h 538"/>
                <a:gd name="T58" fmla="*/ 238 w 963"/>
                <a:gd name="T59" fmla="*/ 42 h 538"/>
                <a:gd name="T60" fmla="*/ 321 w 963"/>
                <a:gd name="T61" fmla="*/ 16 h 538"/>
                <a:gd name="T62" fmla="*/ 415 w 963"/>
                <a:gd name="T6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3" h="538">
                  <a:moveTo>
                    <a:pt x="463" y="0"/>
                  </a:moveTo>
                  <a:lnTo>
                    <a:pt x="513" y="2"/>
                  </a:lnTo>
                  <a:lnTo>
                    <a:pt x="561" y="7"/>
                  </a:lnTo>
                  <a:lnTo>
                    <a:pt x="608" y="16"/>
                  </a:lnTo>
                  <a:lnTo>
                    <a:pt x="653" y="27"/>
                  </a:lnTo>
                  <a:lnTo>
                    <a:pt x="697" y="42"/>
                  </a:lnTo>
                  <a:lnTo>
                    <a:pt x="739" y="60"/>
                  </a:lnTo>
                  <a:lnTo>
                    <a:pt x="777" y="78"/>
                  </a:lnTo>
                  <a:lnTo>
                    <a:pt x="813" y="99"/>
                  </a:lnTo>
                  <a:lnTo>
                    <a:pt x="846" y="122"/>
                  </a:lnTo>
                  <a:lnTo>
                    <a:pt x="876" y="146"/>
                  </a:lnTo>
                  <a:lnTo>
                    <a:pt x="901" y="170"/>
                  </a:lnTo>
                  <a:lnTo>
                    <a:pt x="923" y="196"/>
                  </a:lnTo>
                  <a:lnTo>
                    <a:pt x="940" y="221"/>
                  </a:lnTo>
                  <a:lnTo>
                    <a:pt x="953" y="247"/>
                  </a:lnTo>
                  <a:lnTo>
                    <a:pt x="961" y="273"/>
                  </a:lnTo>
                  <a:lnTo>
                    <a:pt x="963" y="298"/>
                  </a:lnTo>
                  <a:lnTo>
                    <a:pt x="961" y="322"/>
                  </a:lnTo>
                  <a:lnTo>
                    <a:pt x="953" y="346"/>
                  </a:lnTo>
                  <a:lnTo>
                    <a:pt x="941" y="369"/>
                  </a:lnTo>
                  <a:lnTo>
                    <a:pt x="925" y="391"/>
                  </a:lnTo>
                  <a:lnTo>
                    <a:pt x="904" y="412"/>
                  </a:lnTo>
                  <a:lnTo>
                    <a:pt x="880" y="432"/>
                  </a:lnTo>
                  <a:lnTo>
                    <a:pt x="853" y="450"/>
                  </a:lnTo>
                  <a:lnTo>
                    <a:pt x="822" y="467"/>
                  </a:lnTo>
                  <a:lnTo>
                    <a:pt x="787" y="482"/>
                  </a:lnTo>
                  <a:lnTo>
                    <a:pt x="750" y="496"/>
                  </a:lnTo>
                  <a:lnTo>
                    <a:pt x="711" y="509"/>
                  </a:lnTo>
                  <a:lnTo>
                    <a:pt x="668" y="519"/>
                  </a:lnTo>
                  <a:lnTo>
                    <a:pt x="623" y="527"/>
                  </a:lnTo>
                  <a:lnTo>
                    <a:pt x="577" y="533"/>
                  </a:lnTo>
                  <a:lnTo>
                    <a:pt x="530" y="536"/>
                  </a:lnTo>
                  <a:lnTo>
                    <a:pt x="480" y="538"/>
                  </a:lnTo>
                  <a:lnTo>
                    <a:pt x="431" y="536"/>
                  </a:lnTo>
                  <a:lnTo>
                    <a:pt x="384" y="533"/>
                  </a:lnTo>
                  <a:lnTo>
                    <a:pt x="337" y="527"/>
                  </a:lnTo>
                  <a:lnTo>
                    <a:pt x="294" y="519"/>
                  </a:lnTo>
                  <a:lnTo>
                    <a:pt x="251" y="509"/>
                  </a:lnTo>
                  <a:lnTo>
                    <a:pt x="212" y="496"/>
                  </a:lnTo>
                  <a:lnTo>
                    <a:pt x="175" y="482"/>
                  </a:lnTo>
                  <a:lnTo>
                    <a:pt x="140" y="467"/>
                  </a:lnTo>
                  <a:lnTo>
                    <a:pt x="109" y="450"/>
                  </a:lnTo>
                  <a:lnTo>
                    <a:pt x="82" y="432"/>
                  </a:lnTo>
                  <a:lnTo>
                    <a:pt x="57" y="412"/>
                  </a:lnTo>
                  <a:lnTo>
                    <a:pt x="38" y="391"/>
                  </a:lnTo>
                  <a:lnTo>
                    <a:pt x="22" y="369"/>
                  </a:lnTo>
                  <a:lnTo>
                    <a:pt x="9" y="346"/>
                  </a:lnTo>
                  <a:lnTo>
                    <a:pt x="2" y="322"/>
                  </a:lnTo>
                  <a:lnTo>
                    <a:pt x="0" y="298"/>
                  </a:lnTo>
                  <a:lnTo>
                    <a:pt x="2" y="273"/>
                  </a:lnTo>
                  <a:lnTo>
                    <a:pt x="9" y="247"/>
                  </a:lnTo>
                  <a:lnTo>
                    <a:pt x="19" y="221"/>
                  </a:lnTo>
                  <a:lnTo>
                    <a:pt x="34" y="196"/>
                  </a:lnTo>
                  <a:lnTo>
                    <a:pt x="54" y="170"/>
                  </a:lnTo>
                  <a:lnTo>
                    <a:pt x="77" y="146"/>
                  </a:lnTo>
                  <a:lnTo>
                    <a:pt x="102" y="122"/>
                  </a:lnTo>
                  <a:lnTo>
                    <a:pt x="132" y="99"/>
                  </a:lnTo>
                  <a:lnTo>
                    <a:pt x="165" y="78"/>
                  </a:lnTo>
                  <a:lnTo>
                    <a:pt x="200" y="60"/>
                  </a:lnTo>
                  <a:lnTo>
                    <a:pt x="238" y="42"/>
                  </a:lnTo>
                  <a:lnTo>
                    <a:pt x="279" y="27"/>
                  </a:lnTo>
                  <a:lnTo>
                    <a:pt x="321" y="16"/>
                  </a:lnTo>
                  <a:lnTo>
                    <a:pt x="367" y="7"/>
                  </a:lnTo>
                  <a:lnTo>
                    <a:pt x="415" y="2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9" name="Freeform 173"/>
            <p:cNvSpPr>
              <a:spLocks/>
            </p:cNvSpPr>
            <p:nvPr/>
          </p:nvSpPr>
          <p:spPr bwMode="auto">
            <a:xfrm>
              <a:off x="6207519" y="4579103"/>
              <a:ext cx="228098" cy="141770"/>
            </a:xfrm>
            <a:custGeom>
              <a:avLst/>
              <a:gdLst>
                <a:gd name="T0" fmla="*/ 493 w 927"/>
                <a:gd name="T1" fmla="*/ 2 h 518"/>
                <a:gd name="T2" fmla="*/ 586 w 927"/>
                <a:gd name="T3" fmla="*/ 16 h 518"/>
                <a:gd name="T4" fmla="*/ 671 w 927"/>
                <a:gd name="T5" fmla="*/ 41 h 518"/>
                <a:gd name="T6" fmla="*/ 748 w 927"/>
                <a:gd name="T7" fmla="*/ 76 h 518"/>
                <a:gd name="T8" fmla="*/ 814 w 927"/>
                <a:gd name="T9" fmla="*/ 117 h 518"/>
                <a:gd name="T10" fmla="*/ 867 w 927"/>
                <a:gd name="T11" fmla="*/ 165 h 518"/>
                <a:gd name="T12" fmla="*/ 905 w 927"/>
                <a:gd name="T13" fmla="*/ 214 h 518"/>
                <a:gd name="T14" fmla="*/ 924 w 927"/>
                <a:gd name="T15" fmla="*/ 264 h 518"/>
                <a:gd name="T16" fmla="*/ 924 w 927"/>
                <a:gd name="T17" fmla="*/ 311 h 518"/>
                <a:gd name="T18" fmla="*/ 906 w 927"/>
                <a:gd name="T19" fmla="*/ 356 h 518"/>
                <a:gd name="T20" fmla="*/ 870 w 927"/>
                <a:gd name="T21" fmla="*/ 397 h 518"/>
                <a:gd name="T22" fmla="*/ 821 w 927"/>
                <a:gd name="T23" fmla="*/ 434 h 518"/>
                <a:gd name="T24" fmla="*/ 757 w 927"/>
                <a:gd name="T25" fmla="*/ 465 h 518"/>
                <a:gd name="T26" fmla="*/ 684 w 927"/>
                <a:gd name="T27" fmla="*/ 491 h 518"/>
                <a:gd name="T28" fmla="*/ 601 w 927"/>
                <a:gd name="T29" fmla="*/ 508 h 518"/>
                <a:gd name="T30" fmla="*/ 509 w 927"/>
                <a:gd name="T31" fmla="*/ 517 h 518"/>
                <a:gd name="T32" fmla="*/ 415 w 927"/>
                <a:gd name="T33" fmla="*/ 517 h 518"/>
                <a:gd name="T34" fmla="*/ 325 w 927"/>
                <a:gd name="T35" fmla="*/ 508 h 518"/>
                <a:gd name="T36" fmla="*/ 242 w 927"/>
                <a:gd name="T37" fmla="*/ 491 h 518"/>
                <a:gd name="T38" fmla="*/ 168 w 927"/>
                <a:gd name="T39" fmla="*/ 465 h 518"/>
                <a:gd name="T40" fmla="*/ 106 w 927"/>
                <a:gd name="T41" fmla="*/ 434 h 518"/>
                <a:gd name="T42" fmla="*/ 55 w 927"/>
                <a:gd name="T43" fmla="*/ 397 h 518"/>
                <a:gd name="T44" fmla="*/ 21 w 927"/>
                <a:gd name="T45" fmla="*/ 356 h 518"/>
                <a:gd name="T46" fmla="*/ 2 w 927"/>
                <a:gd name="T47" fmla="*/ 311 h 518"/>
                <a:gd name="T48" fmla="*/ 2 w 927"/>
                <a:gd name="T49" fmla="*/ 264 h 518"/>
                <a:gd name="T50" fmla="*/ 20 w 927"/>
                <a:gd name="T51" fmla="*/ 214 h 518"/>
                <a:gd name="T52" fmla="*/ 52 w 927"/>
                <a:gd name="T53" fmla="*/ 165 h 518"/>
                <a:gd name="T54" fmla="*/ 99 w 927"/>
                <a:gd name="T55" fmla="*/ 117 h 518"/>
                <a:gd name="T56" fmla="*/ 159 w 927"/>
                <a:gd name="T57" fmla="*/ 76 h 518"/>
                <a:gd name="T58" fmla="*/ 229 w 927"/>
                <a:gd name="T59" fmla="*/ 41 h 518"/>
                <a:gd name="T60" fmla="*/ 310 w 927"/>
                <a:gd name="T61" fmla="*/ 16 h 518"/>
                <a:gd name="T62" fmla="*/ 399 w 927"/>
                <a:gd name="T63" fmla="*/ 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7" h="518">
                  <a:moveTo>
                    <a:pt x="446" y="0"/>
                  </a:moveTo>
                  <a:lnTo>
                    <a:pt x="493" y="2"/>
                  </a:lnTo>
                  <a:lnTo>
                    <a:pt x="541" y="7"/>
                  </a:lnTo>
                  <a:lnTo>
                    <a:pt x="586" y="16"/>
                  </a:lnTo>
                  <a:lnTo>
                    <a:pt x="629" y="27"/>
                  </a:lnTo>
                  <a:lnTo>
                    <a:pt x="671" y="41"/>
                  </a:lnTo>
                  <a:lnTo>
                    <a:pt x="711" y="58"/>
                  </a:lnTo>
                  <a:lnTo>
                    <a:pt x="748" y="76"/>
                  </a:lnTo>
                  <a:lnTo>
                    <a:pt x="783" y="96"/>
                  </a:lnTo>
                  <a:lnTo>
                    <a:pt x="814" y="117"/>
                  </a:lnTo>
                  <a:lnTo>
                    <a:pt x="843" y="141"/>
                  </a:lnTo>
                  <a:lnTo>
                    <a:pt x="867" y="165"/>
                  </a:lnTo>
                  <a:lnTo>
                    <a:pt x="887" y="189"/>
                  </a:lnTo>
                  <a:lnTo>
                    <a:pt x="905" y="214"/>
                  </a:lnTo>
                  <a:lnTo>
                    <a:pt x="916" y="238"/>
                  </a:lnTo>
                  <a:lnTo>
                    <a:pt x="924" y="264"/>
                  </a:lnTo>
                  <a:lnTo>
                    <a:pt x="927" y="288"/>
                  </a:lnTo>
                  <a:lnTo>
                    <a:pt x="924" y="311"/>
                  </a:lnTo>
                  <a:lnTo>
                    <a:pt x="917" y="334"/>
                  </a:lnTo>
                  <a:lnTo>
                    <a:pt x="906" y="356"/>
                  </a:lnTo>
                  <a:lnTo>
                    <a:pt x="890" y="378"/>
                  </a:lnTo>
                  <a:lnTo>
                    <a:pt x="870" y="397"/>
                  </a:lnTo>
                  <a:lnTo>
                    <a:pt x="847" y="417"/>
                  </a:lnTo>
                  <a:lnTo>
                    <a:pt x="821" y="434"/>
                  </a:lnTo>
                  <a:lnTo>
                    <a:pt x="791" y="450"/>
                  </a:lnTo>
                  <a:lnTo>
                    <a:pt x="757" y="465"/>
                  </a:lnTo>
                  <a:lnTo>
                    <a:pt x="722" y="479"/>
                  </a:lnTo>
                  <a:lnTo>
                    <a:pt x="684" y="491"/>
                  </a:lnTo>
                  <a:lnTo>
                    <a:pt x="643" y="500"/>
                  </a:lnTo>
                  <a:lnTo>
                    <a:pt x="601" y="508"/>
                  </a:lnTo>
                  <a:lnTo>
                    <a:pt x="556" y="514"/>
                  </a:lnTo>
                  <a:lnTo>
                    <a:pt x="509" y="517"/>
                  </a:lnTo>
                  <a:lnTo>
                    <a:pt x="462" y="518"/>
                  </a:lnTo>
                  <a:lnTo>
                    <a:pt x="415" y="517"/>
                  </a:lnTo>
                  <a:lnTo>
                    <a:pt x="369" y="514"/>
                  </a:lnTo>
                  <a:lnTo>
                    <a:pt x="325" y="508"/>
                  </a:lnTo>
                  <a:lnTo>
                    <a:pt x="282" y="500"/>
                  </a:lnTo>
                  <a:lnTo>
                    <a:pt x="242" y="491"/>
                  </a:lnTo>
                  <a:lnTo>
                    <a:pt x="204" y="479"/>
                  </a:lnTo>
                  <a:lnTo>
                    <a:pt x="168" y="465"/>
                  </a:lnTo>
                  <a:lnTo>
                    <a:pt x="136" y="450"/>
                  </a:lnTo>
                  <a:lnTo>
                    <a:pt x="106" y="434"/>
                  </a:lnTo>
                  <a:lnTo>
                    <a:pt x="80" y="417"/>
                  </a:lnTo>
                  <a:lnTo>
                    <a:pt x="55" y="397"/>
                  </a:lnTo>
                  <a:lnTo>
                    <a:pt x="37" y="378"/>
                  </a:lnTo>
                  <a:lnTo>
                    <a:pt x="21" y="356"/>
                  </a:lnTo>
                  <a:lnTo>
                    <a:pt x="9" y="334"/>
                  </a:lnTo>
                  <a:lnTo>
                    <a:pt x="2" y="311"/>
                  </a:lnTo>
                  <a:lnTo>
                    <a:pt x="0" y="288"/>
                  </a:lnTo>
                  <a:lnTo>
                    <a:pt x="2" y="264"/>
                  </a:lnTo>
                  <a:lnTo>
                    <a:pt x="9" y="238"/>
                  </a:lnTo>
                  <a:lnTo>
                    <a:pt x="20" y="214"/>
                  </a:lnTo>
                  <a:lnTo>
                    <a:pt x="34" y="189"/>
                  </a:lnTo>
                  <a:lnTo>
                    <a:pt x="52" y="165"/>
                  </a:lnTo>
                  <a:lnTo>
                    <a:pt x="74" y="141"/>
                  </a:lnTo>
                  <a:lnTo>
                    <a:pt x="99" y="117"/>
                  </a:lnTo>
                  <a:lnTo>
                    <a:pt x="128" y="96"/>
                  </a:lnTo>
                  <a:lnTo>
                    <a:pt x="159" y="76"/>
                  </a:lnTo>
                  <a:lnTo>
                    <a:pt x="193" y="58"/>
                  </a:lnTo>
                  <a:lnTo>
                    <a:pt x="229" y="41"/>
                  </a:lnTo>
                  <a:lnTo>
                    <a:pt x="269" y="27"/>
                  </a:lnTo>
                  <a:lnTo>
                    <a:pt x="310" y="16"/>
                  </a:lnTo>
                  <a:lnTo>
                    <a:pt x="354" y="7"/>
                  </a:lnTo>
                  <a:lnTo>
                    <a:pt x="399" y="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0" name="Freeform 174"/>
            <p:cNvSpPr>
              <a:spLocks/>
            </p:cNvSpPr>
            <p:nvPr/>
          </p:nvSpPr>
          <p:spPr bwMode="auto">
            <a:xfrm>
              <a:off x="6211460" y="4586219"/>
              <a:ext cx="219230" cy="135748"/>
            </a:xfrm>
            <a:custGeom>
              <a:avLst/>
              <a:gdLst>
                <a:gd name="T0" fmla="*/ 475 w 890"/>
                <a:gd name="T1" fmla="*/ 3 h 498"/>
                <a:gd name="T2" fmla="*/ 563 w 890"/>
                <a:gd name="T3" fmla="*/ 15 h 498"/>
                <a:gd name="T4" fmla="*/ 645 w 890"/>
                <a:gd name="T5" fmla="*/ 40 h 498"/>
                <a:gd name="T6" fmla="*/ 718 w 890"/>
                <a:gd name="T7" fmla="*/ 73 h 498"/>
                <a:gd name="T8" fmla="*/ 782 w 890"/>
                <a:gd name="T9" fmla="*/ 113 h 498"/>
                <a:gd name="T10" fmla="*/ 832 w 890"/>
                <a:gd name="T11" fmla="*/ 158 h 498"/>
                <a:gd name="T12" fmla="*/ 868 w 890"/>
                <a:gd name="T13" fmla="*/ 205 h 498"/>
                <a:gd name="T14" fmla="*/ 888 w 890"/>
                <a:gd name="T15" fmla="*/ 254 h 498"/>
                <a:gd name="T16" fmla="*/ 888 w 890"/>
                <a:gd name="T17" fmla="*/ 299 h 498"/>
                <a:gd name="T18" fmla="*/ 870 w 890"/>
                <a:gd name="T19" fmla="*/ 342 h 498"/>
                <a:gd name="T20" fmla="*/ 836 w 890"/>
                <a:gd name="T21" fmla="*/ 382 h 498"/>
                <a:gd name="T22" fmla="*/ 789 w 890"/>
                <a:gd name="T23" fmla="*/ 417 h 498"/>
                <a:gd name="T24" fmla="*/ 728 w 890"/>
                <a:gd name="T25" fmla="*/ 447 h 498"/>
                <a:gd name="T26" fmla="*/ 657 w 890"/>
                <a:gd name="T27" fmla="*/ 471 h 498"/>
                <a:gd name="T28" fmla="*/ 578 w 890"/>
                <a:gd name="T29" fmla="*/ 487 h 498"/>
                <a:gd name="T30" fmla="*/ 490 w 890"/>
                <a:gd name="T31" fmla="*/ 497 h 498"/>
                <a:gd name="T32" fmla="*/ 400 w 890"/>
                <a:gd name="T33" fmla="*/ 497 h 498"/>
                <a:gd name="T34" fmla="*/ 313 w 890"/>
                <a:gd name="T35" fmla="*/ 487 h 498"/>
                <a:gd name="T36" fmla="*/ 233 w 890"/>
                <a:gd name="T37" fmla="*/ 471 h 498"/>
                <a:gd name="T38" fmla="*/ 163 w 890"/>
                <a:gd name="T39" fmla="*/ 447 h 498"/>
                <a:gd name="T40" fmla="*/ 102 w 890"/>
                <a:gd name="T41" fmla="*/ 417 h 498"/>
                <a:gd name="T42" fmla="*/ 55 w 890"/>
                <a:gd name="T43" fmla="*/ 382 h 498"/>
                <a:gd name="T44" fmla="*/ 20 w 890"/>
                <a:gd name="T45" fmla="*/ 342 h 498"/>
                <a:gd name="T46" fmla="*/ 3 w 890"/>
                <a:gd name="T47" fmla="*/ 299 h 498"/>
                <a:gd name="T48" fmla="*/ 3 w 890"/>
                <a:gd name="T49" fmla="*/ 254 h 498"/>
                <a:gd name="T50" fmla="*/ 19 w 890"/>
                <a:gd name="T51" fmla="*/ 205 h 498"/>
                <a:gd name="T52" fmla="*/ 51 w 890"/>
                <a:gd name="T53" fmla="*/ 158 h 498"/>
                <a:gd name="T54" fmla="*/ 96 w 890"/>
                <a:gd name="T55" fmla="*/ 113 h 498"/>
                <a:gd name="T56" fmla="*/ 154 w 890"/>
                <a:gd name="T57" fmla="*/ 73 h 498"/>
                <a:gd name="T58" fmla="*/ 222 w 890"/>
                <a:gd name="T59" fmla="*/ 40 h 498"/>
                <a:gd name="T60" fmla="*/ 299 w 890"/>
                <a:gd name="T61" fmla="*/ 15 h 498"/>
                <a:gd name="T62" fmla="*/ 384 w 890"/>
                <a:gd name="T63" fmla="*/ 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0" h="498">
                  <a:moveTo>
                    <a:pt x="429" y="0"/>
                  </a:moveTo>
                  <a:lnTo>
                    <a:pt x="475" y="3"/>
                  </a:lnTo>
                  <a:lnTo>
                    <a:pt x="519" y="7"/>
                  </a:lnTo>
                  <a:lnTo>
                    <a:pt x="563" y="15"/>
                  </a:lnTo>
                  <a:lnTo>
                    <a:pt x="604" y="26"/>
                  </a:lnTo>
                  <a:lnTo>
                    <a:pt x="645" y="40"/>
                  </a:lnTo>
                  <a:lnTo>
                    <a:pt x="683" y="56"/>
                  </a:lnTo>
                  <a:lnTo>
                    <a:pt x="718" y="73"/>
                  </a:lnTo>
                  <a:lnTo>
                    <a:pt x="752" y="92"/>
                  </a:lnTo>
                  <a:lnTo>
                    <a:pt x="782" y="113"/>
                  </a:lnTo>
                  <a:lnTo>
                    <a:pt x="809" y="135"/>
                  </a:lnTo>
                  <a:lnTo>
                    <a:pt x="832" y="158"/>
                  </a:lnTo>
                  <a:lnTo>
                    <a:pt x="852" y="181"/>
                  </a:lnTo>
                  <a:lnTo>
                    <a:pt x="868" y="205"/>
                  </a:lnTo>
                  <a:lnTo>
                    <a:pt x="881" y="230"/>
                  </a:lnTo>
                  <a:lnTo>
                    <a:pt x="888" y="254"/>
                  </a:lnTo>
                  <a:lnTo>
                    <a:pt x="890" y="277"/>
                  </a:lnTo>
                  <a:lnTo>
                    <a:pt x="888" y="299"/>
                  </a:lnTo>
                  <a:lnTo>
                    <a:pt x="881" y="320"/>
                  </a:lnTo>
                  <a:lnTo>
                    <a:pt x="870" y="342"/>
                  </a:lnTo>
                  <a:lnTo>
                    <a:pt x="856" y="362"/>
                  </a:lnTo>
                  <a:lnTo>
                    <a:pt x="836" y="382"/>
                  </a:lnTo>
                  <a:lnTo>
                    <a:pt x="814" y="400"/>
                  </a:lnTo>
                  <a:lnTo>
                    <a:pt x="789" y="417"/>
                  </a:lnTo>
                  <a:lnTo>
                    <a:pt x="760" y="432"/>
                  </a:lnTo>
                  <a:lnTo>
                    <a:pt x="728" y="447"/>
                  </a:lnTo>
                  <a:lnTo>
                    <a:pt x="694" y="460"/>
                  </a:lnTo>
                  <a:lnTo>
                    <a:pt x="657" y="471"/>
                  </a:lnTo>
                  <a:lnTo>
                    <a:pt x="618" y="481"/>
                  </a:lnTo>
                  <a:lnTo>
                    <a:pt x="578" y="487"/>
                  </a:lnTo>
                  <a:lnTo>
                    <a:pt x="535" y="493"/>
                  </a:lnTo>
                  <a:lnTo>
                    <a:pt x="490" y="497"/>
                  </a:lnTo>
                  <a:lnTo>
                    <a:pt x="445" y="498"/>
                  </a:lnTo>
                  <a:lnTo>
                    <a:pt x="400" y="497"/>
                  </a:lnTo>
                  <a:lnTo>
                    <a:pt x="355" y="493"/>
                  </a:lnTo>
                  <a:lnTo>
                    <a:pt x="313" y="487"/>
                  </a:lnTo>
                  <a:lnTo>
                    <a:pt x="272" y="481"/>
                  </a:lnTo>
                  <a:lnTo>
                    <a:pt x="233" y="471"/>
                  </a:lnTo>
                  <a:lnTo>
                    <a:pt x="196" y="460"/>
                  </a:lnTo>
                  <a:lnTo>
                    <a:pt x="163" y="447"/>
                  </a:lnTo>
                  <a:lnTo>
                    <a:pt x="131" y="432"/>
                  </a:lnTo>
                  <a:lnTo>
                    <a:pt x="102" y="417"/>
                  </a:lnTo>
                  <a:lnTo>
                    <a:pt x="76" y="400"/>
                  </a:lnTo>
                  <a:lnTo>
                    <a:pt x="55" y="382"/>
                  </a:lnTo>
                  <a:lnTo>
                    <a:pt x="35" y="362"/>
                  </a:lnTo>
                  <a:lnTo>
                    <a:pt x="20" y="342"/>
                  </a:lnTo>
                  <a:lnTo>
                    <a:pt x="10" y="320"/>
                  </a:lnTo>
                  <a:lnTo>
                    <a:pt x="3" y="299"/>
                  </a:lnTo>
                  <a:lnTo>
                    <a:pt x="0" y="277"/>
                  </a:lnTo>
                  <a:lnTo>
                    <a:pt x="3" y="254"/>
                  </a:lnTo>
                  <a:lnTo>
                    <a:pt x="8" y="230"/>
                  </a:lnTo>
                  <a:lnTo>
                    <a:pt x="19" y="205"/>
                  </a:lnTo>
                  <a:lnTo>
                    <a:pt x="33" y="181"/>
                  </a:lnTo>
                  <a:lnTo>
                    <a:pt x="51" y="158"/>
                  </a:lnTo>
                  <a:lnTo>
                    <a:pt x="72" y="135"/>
                  </a:lnTo>
                  <a:lnTo>
                    <a:pt x="96" y="113"/>
                  </a:lnTo>
                  <a:lnTo>
                    <a:pt x="124" y="92"/>
                  </a:lnTo>
                  <a:lnTo>
                    <a:pt x="154" y="73"/>
                  </a:lnTo>
                  <a:lnTo>
                    <a:pt x="186" y="56"/>
                  </a:lnTo>
                  <a:lnTo>
                    <a:pt x="222" y="40"/>
                  </a:lnTo>
                  <a:lnTo>
                    <a:pt x="259" y="26"/>
                  </a:lnTo>
                  <a:lnTo>
                    <a:pt x="299" y="15"/>
                  </a:lnTo>
                  <a:lnTo>
                    <a:pt x="340" y="7"/>
                  </a:lnTo>
                  <a:lnTo>
                    <a:pt x="384" y="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1" name="Freeform 175"/>
            <p:cNvSpPr>
              <a:spLocks/>
            </p:cNvSpPr>
            <p:nvPr/>
          </p:nvSpPr>
          <p:spPr bwMode="auto">
            <a:xfrm>
              <a:off x="6215894" y="4592788"/>
              <a:ext cx="210363" cy="130275"/>
            </a:xfrm>
            <a:custGeom>
              <a:avLst/>
              <a:gdLst>
                <a:gd name="T0" fmla="*/ 455 w 854"/>
                <a:gd name="T1" fmla="*/ 1 h 475"/>
                <a:gd name="T2" fmla="*/ 539 w 854"/>
                <a:gd name="T3" fmla="*/ 14 h 475"/>
                <a:gd name="T4" fmla="*/ 617 w 854"/>
                <a:gd name="T5" fmla="*/ 38 h 475"/>
                <a:gd name="T6" fmla="*/ 689 w 854"/>
                <a:gd name="T7" fmla="*/ 69 h 475"/>
                <a:gd name="T8" fmla="*/ 750 w 854"/>
                <a:gd name="T9" fmla="*/ 107 h 475"/>
                <a:gd name="T10" fmla="*/ 798 w 854"/>
                <a:gd name="T11" fmla="*/ 151 h 475"/>
                <a:gd name="T12" fmla="*/ 833 w 854"/>
                <a:gd name="T13" fmla="*/ 195 h 475"/>
                <a:gd name="T14" fmla="*/ 851 w 854"/>
                <a:gd name="T15" fmla="*/ 242 h 475"/>
                <a:gd name="T16" fmla="*/ 851 w 854"/>
                <a:gd name="T17" fmla="*/ 285 h 475"/>
                <a:gd name="T18" fmla="*/ 834 w 854"/>
                <a:gd name="T19" fmla="*/ 327 h 475"/>
                <a:gd name="T20" fmla="*/ 802 w 854"/>
                <a:gd name="T21" fmla="*/ 365 h 475"/>
                <a:gd name="T22" fmla="*/ 756 w 854"/>
                <a:gd name="T23" fmla="*/ 398 h 475"/>
                <a:gd name="T24" fmla="*/ 698 w 854"/>
                <a:gd name="T25" fmla="*/ 427 h 475"/>
                <a:gd name="T26" fmla="*/ 629 w 854"/>
                <a:gd name="T27" fmla="*/ 450 h 475"/>
                <a:gd name="T28" fmla="*/ 553 w 854"/>
                <a:gd name="T29" fmla="*/ 466 h 475"/>
                <a:gd name="T30" fmla="*/ 470 w 854"/>
                <a:gd name="T31" fmla="*/ 474 h 475"/>
                <a:gd name="T32" fmla="*/ 382 w 854"/>
                <a:gd name="T33" fmla="*/ 474 h 475"/>
                <a:gd name="T34" fmla="*/ 299 w 854"/>
                <a:gd name="T35" fmla="*/ 466 h 475"/>
                <a:gd name="T36" fmla="*/ 223 w 854"/>
                <a:gd name="T37" fmla="*/ 450 h 475"/>
                <a:gd name="T38" fmla="*/ 155 w 854"/>
                <a:gd name="T39" fmla="*/ 427 h 475"/>
                <a:gd name="T40" fmla="*/ 98 w 854"/>
                <a:gd name="T41" fmla="*/ 398 h 475"/>
                <a:gd name="T42" fmla="*/ 52 w 854"/>
                <a:gd name="T43" fmla="*/ 365 h 475"/>
                <a:gd name="T44" fmla="*/ 19 w 854"/>
                <a:gd name="T45" fmla="*/ 327 h 475"/>
                <a:gd name="T46" fmla="*/ 2 w 854"/>
                <a:gd name="T47" fmla="*/ 285 h 475"/>
                <a:gd name="T48" fmla="*/ 2 w 854"/>
                <a:gd name="T49" fmla="*/ 242 h 475"/>
                <a:gd name="T50" fmla="*/ 17 w 854"/>
                <a:gd name="T51" fmla="*/ 195 h 475"/>
                <a:gd name="T52" fmla="*/ 48 w 854"/>
                <a:gd name="T53" fmla="*/ 151 h 475"/>
                <a:gd name="T54" fmla="*/ 91 w 854"/>
                <a:gd name="T55" fmla="*/ 107 h 475"/>
                <a:gd name="T56" fmla="*/ 146 w 854"/>
                <a:gd name="T57" fmla="*/ 69 h 475"/>
                <a:gd name="T58" fmla="*/ 212 w 854"/>
                <a:gd name="T59" fmla="*/ 38 h 475"/>
                <a:gd name="T60" fmla="*/ 285 w 854"/>
                <a:gd name="T61" fmla="*/ 14 h 475"/>
                <a:gd name="T62" fmla="*/ 367 w 854"/>
                <a:gd name="T63" fmla="*/ 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4" h="475">
                  <a:moveTo>
                    <a:pt x="411" y="0"/>
                  </a:moveTo>
                  <a:lnTo>
                    <a:pt x="455" y="1"/>
                  </a:lnTo>
                  <a:lnTo>
                    <a:pt x="498" y="7"/>
                  </a:lnTo>
                  <a:lnTo>
                    <a:pt x="539" y="14"/>
                  </a:lnTo>
                  <a:lnTo>
                    <a:pt x="579" y="24"/>
                  </a:lnTo>
                  <a:lnTo>
                    <a:pt x="617" y="38"/>
                  </a:lnTo>
                  <a:lnTo>
                    <a:pt x="654" y="53"/>
                  </a:lnTo>
                  <a:lnTo>
                    <a:pt x="689" y="69"/>
                  </a:lnTo>
                  <a:lnTo>
                    <a:pt x="721" y="87"/>
                  </a:lnTo>
                  <a:lnTo>
                    <a:pt x="750" y="107"/>
                  </a:lnTo>
                  <a:lnTo>
                    <a:pt x="775" y="129"/>
                  </a:lnTo>
                  <a:lnTo>
                    <a:pt x="798" y="151"/>
                  </a:lnTo>
                  <a:lnTo>
                    <a:pt x="818" y="172"/>
                  </a:lnTo>
                  <a:lnTo>
                    <a:pt x="833" y="195"/>
                  </a:lnTo>
                  <a:lnTo>
                    <a:pt x="844" y="218"/>
                  </a:lnTo>
                  <a:lnTo>
                    <a:pt x="851" y="242"/>
                  </a:lnTo>
                  <a:lnTo>
                    <a:pt x="854" y="263"/>
                  </a:lnTo>
                  <a:lnTo>
                    <a:pt x="851" y="285"/>
                  </a:lnTo>
                  <a:lnTo>
                    <a:pt x="844" y="306"/>
                  </a:lnTo>
                  <a:lnTo>
                    <a:pt x="834" y="327"/>
                  </a:lnTo>
                  <a:lnTo>
                    <a:pt x="820" y="346"/>
                  </a:lnTo>
                  <a:lnTo>
                    <a:pt x="802" y="365"/>
                  </a:lnTo>
                  <a:lnTo>
                    <a:pt x="780" y="382"/>
                  </a:lnTo>
                  <a:lnTo>
                    <a:pt x="756" y="398"/>
                  </a:lnTo>
                  <a:lnTo>
                    <a:pt x="728" y="413"/>
                  </a:lnTo>
                  <a:lnTo>
                    <a:pt x="698" y="427"/>
                  </a:lnTo>
                  <a:lnTo>
                    <a:pt x="665" y="440"/>
                  </a:lnTo>
                  <a:lnTo>
                    <a:pt x="629" y="450"/>
                  </a:lnTo>
                  <a:lnTo>
                    <a:pt x="592" y="459"/>
                  </a:lnTo>
                  <a:lnTo>
                    <a:pt x="553" y="466"/>
                  </a:lnTo>
                  <a:lnTo>
                    <a:pt x="513" y="471"/>
                  </a:lnTo>
                  <a:lnTo>
                    <a:pt x="470" y="474"/>
                  </a:lnTo>
                  <a:lnTo>
                    <a:pt x="426" y="475"/>
                  </a:lnTo>
                  <a:lnTo>
                    <a:pt x="382" y="474"/>
                  </a:lnTo>
                  <a:lnTo>
                    <a:pt x="341" y="471"/>
                  </a:lnTo>
                  <a:lnTo>
                    <a:pt x="299" y="466"/>
                  </a:lnTo>
                  <a:lnTo>
                    <a:pt x="260" y="459"/>
                  </a:lnTo>
                  <a:lnTo>
                    <a:pt x="223" y="450"/>
                  </a:lnTo>
                  <a:lnTo>
                    <a:pt x="188" y="440"/>
                  </a:lnTo>
                  <a:lnTo>
                    <a:pt x="155" y="427"/>
                  </a:lnTo>
                  <a:lnTo>
                    <a:pt x="125" y="413"/>
                  </a:lnTo>
                  <a:lnTo>
                    <a:pt x="98" y="398"/>
                  </a:lnTo>
                  <a:lnTo>
                    <a:pt x="72" y="382"/>
                  </a:lnTo>
                  <a:lnTo>
                    <a:pt x="52" y="365"/>
                  </a:lnTo>
                  <a:lnTo>
                    <a:pt x="33" y="346"/>
                  </a:lnTo>
                  <a:lnTo>
                    <a:pt x="19" y="327"/>
                  </a:lnTo>
                  <a:lnTo>
                    <a:pt x="9" y="306"/>
                  </a:lnTo>
                  <a:lnTo>
                    <a:pt x="2" y="285"/>
                  </a:lnTo>
                  <a:lnTo>
                    <a:pt x="0" y="263"/>
                  </a:lnTo>
                  <a:lnTo>
                    <a:pt x="2" y="242"/>
                  </a:lnTo>
                  <a:lnTo>
                    <a:pt x="8" y="218"/>
                  </a:lnTo>
                  <a:lnTo>
                    <a:pt x="17" y="195"/>
                  </a:lnTo>
                  <a:lnTo>
                    <a:pt x="31" y="172"/>
                  </a:lnTo>
                  <a:lnTo>
                    <a:pt x="48" y="151"/>
                  </a:lnTo>
                  <a:lnTo>
                    <a:pt x="68" y="129"/>
                  </a:lnTo>
                  <a:lnTo>
                    <a:pt x="91" y="107"/>
                  </a:lnTo>
                  <a:lnTo>
                    <a:pt x="117" y="87"/>
                  </a:lnTo>
                  <a:lnTo>
                    <a:pt x="146" y="69"/>
                  </a:lnTo>
                  <a:lnTo>
                    <a:pt x="177" y="53"/>
                  </a:lnTo>
                  <a:lnTo>
                    <a:pt x="212" y="38"/>
                  </a:lnTo>
                  <a:lnTo>
                    <a:pt x="247" y="24"/>
                  </a:lnTo>
                  <a:lnTo>
                    <a:pt x="285" y="14"/>
                  </a:lnTo>
                  <a:lnTo>
                    <a:pt x="326" y="7"/>
                  </a:lnTo>
                  <a:lnTo>
                    <a:pt x="367" y="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2" name="Freeform 176"/>
            <p:cNvSpPr>
              <a:spLocks/>
            </p:cNvSpPr>
            <p:nvPr/>
          </p:nvSpPr>
          <p:spPr bwMode="auto">
            <a:xfrm>
              <a:off x="6220328" y="4624535"/>
              <a:ext cx="200510" cy="89222"/>
            </a:xfrm>
            <a:custGeom>
              <a:avLst/>
              <a:gdLst>
                <a:gd name="T0" fmla="*/ 429 w 815"/>
                <a:gd name="T1" fmla="*/ 2 h 327"/>
                <a:gd name="T2" fmla="*/ 506 w 815"/>
                <a:gd name="T3" fmla="*/ 15 h 327"/>
                <a:gd name="T4" fmla="*/ 580 w 815"/>
                <a:gd name="T5" fmla="*/ 39 h 327"/>
                <a:gd name="T6" fmla="*/ 649 w 815"/>
                <a:gd name="T7" fmla="*/ 71 h 327"/>
                <a:gd name="T8" fmla="*/ 709 w 815"/>
                <a:gd name="T9" fmla="*/ 109 h 327"/>
                <a:gd name="T10" fmla="*/ 758 w 815"/>
                <a:gd name="T11" fmla="*/ 152 h 327"/>
                <a:gd name="T12" fmla="*/ 793 w 815"/>
                <a:gd name="T13" fmla="*/ 194 h 327"/>
                <a:gd name="T14" fmla="*/ 813 w 815"/>
                <a:gd name="T15" fmla="*/ 235 h 327"/>
                <a:gd name="T16" fmla="*/ 810 w 815"/>
                <a:gd name="T17" fmla="*/ 270 h 327"/>
                <a:gd name="T18" fmla="*/ 796 w 815"/>
                <a:gd name="T19" fmla="*/ 297 h 327"/>
                <a:gd name="T20" fmla="*/ 779 w 815"/>
                <a:gd name="T21" fmla="*/ 313 h 327"/>
                <a:gd name="T22" fmla="*/ 765 w 815"/>
                <a:gd name="T23" fmla="*/ 323 h 327"/>
                <a:gd name="T24" fmla="*/ 763 w 815"/>
                <a:gd name="T25" fmla="*/ 318 h 327"/>
                <a:gd name="T26" fmla="*/ 776 w 815"/>
                <a:gd name="T27" fmla="*/ 269 h 327"/>
                <a:gd name="T28" fmla="*/ 773 w 815"/>
                <a:gd name="T29" fmla="*/ 243 h 327"/>
                <a:gd name="T30" fmla="*/ 753 w 815"/>
                <a:gd name="T31" fmla="*/ 205 h 327"/>
                <a:gd name="T32" fmla="*/ 719 w 815"/>
                <a:gd name="T33" fmla="*/ 168 h 327"/>
                <a:gd name="T34" fmla="*/ 675 w 815"/>
                <a:gd name="T35" fmla="*/ 133 h 327"/>
                <a:gd name="T36" fmla="*/ 621 w 815"/>
                <a:gd name="T37" fmla="*/ 103 h 327"/>
                <a:gd name="T38" fmla="*/ 561 w 815"/>
                <a:gd name="T39" fmla="*/ 78 h 327"/>
                <a:gd name="T40" fmla="*/ 495 w 815"/>
                <a:gd name="T41" fmla="*/ 60 h 327"/>
                <a:gd name="T42" fmla="*/ 423 w 815"/>
                <a:gd name="T43" fmla="*/ 49 h 327"/>
                <a:gd name="T44" fmla="*/ 352 w 815"/>
                <a:gd name="T45" fmla="*/ 49 h 327"/>
                <a:gd name="T46" fmla="*/ 287 w 815"/>
                <a:gd name="T47" fmla="*/ 59 h 327"/>
                <a:gd name="T48" fmla="*/ 227 w 815"/>
                <a:gd name="T49" fmla="*/ 77 h 327"/>
                <a:gd name="T50" fmla="*/ 173 w 815"/>
                <a:gd name="T51" fmla="*/ 101 h 327"/>
                <a:gd name="T52" fmla="*/ 127 w 815"/>
                <a:gd name="T53" fmla="*/ 130 h 327"/>
                <a:gd name="T54" fmla="*/ 87 w 815"/>
                <a:gd name="T55" fmla="*/ 163 h 327"/>
                <a:gd name="T56" fmla="*/ 57 w 815"/>
                <a:gd name="T57" fmla="*/ 199 h 327"/>
                <a:gd name="T58" fmla="*/ 35 w 815"/>
                <a:gd name="T59" fmla="*/ 235 h 327"/>
                <a:gd name="T60" fmla="*/ 30 w 815"/>
                <a:gd name="T61" fmla="*/ 262 h 327"/>
                <a:gd name="T62" fmla="*/ 40 w 815"/>
                <a:gd name="T63" fmla="*/ 314 h 327"/>
                <a:gd name="T64" fmla="*/ 38 w 815"/>
                <a:gd name="T65" fmla="*/ 321 h 327"/>
                <a:gd name="T66" fmla="*/ 27 w 815"/>
                <a:gd name="T67" fmla="*/ 305 h 327"/>
                <a:gd name="T68" fmla="*/ 12 w 815"/>
                <a:gd name="T69" fmla="*/ 280 h 327"/>
                <a:gd name="T70" fmla="*/ 1 w 815"/>
                <a:gd name="T71" fmla="*/ 249 h 327"/>
                <a:gd name="T72" fmla="*/ 2 w 815"/>
                <a:gd name="T73" fmla="*/ 213 h 327"/>
                <a:gd name="T74" fmla="*/ 19 w 815"/>
                <a:gd name="T75" fmla="*/ 174 h 327"/>
                <a:gd name="T76" fmla="*/ 49 w 815"/>
                <a:gd name="T77" fmla="*/ 135 h 327"/>
                <a:gd name="T78" fmla="*/ 92 w 815"/>
                <a:gd name="T79" fmla="*/ 97 h 327"/>
                <a:gd name="T80" fmla="*/ 145 w 815"/>
                <a:gd name="T81" fmla="*/ 62 h 327"/>
                <a:gd name="T82" fmla="*/ 208 w 815"/>
                <a:gd name="T83" fmla="*/ 33 h 327"/>
                <a:gd name="T84" fmla="*/ 277 w 815"/>
                <a:gd name="T85" fmla="*/ 13 h 327"/>
                <a:gd name="T86" fmla="*/ 352 w 815"/>
                <a:gd name="T87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" h="327">
                  <a:moveTo>
                    <a:pt x="390" y="0"/>
                  </a:moveTo>
                  <a:lnTo>
                    <a:pt x="429" y="2"/>
                  </a:lnTo>
                  <a:lnTo>
                    <a:pt x="468" y="7"/>
                  </a:lnTo>
                  <a:lnTo>
                    <a:pt x="506" y="15"/>
                  </a:lnTo>
                  <a:lnTo>
                    <a:pt x="544" y="25"/>
                  </a:lnTo>
                  <a:lnTo>
                    <a:pt x="580" y="39"/>
                  </a:lnTo>
                  <a:lnTo>
                    <a:pt x="616" y="54"/>
                  </a:lnTo>
                  <a:lnTo>
                    <a:pt x="649" y="71"/>
                  </a:lnTo>
                  <a:lnTo>
                    <a:pt x="680" y="90"/>
                  </a:lnTo>
                  <a:lnTo>
                    <a:pt x="709" y="109"/>
                  </a:lnTo>
                  <a:lnTo>
                    <a:pt x="735" y="130"/>
                  </a:lnTo>
                  <a:lnTo>
                    <a:pt x="758" y="152"/>
                  </a:lnTo>
                  <a:lnTo>
                    <a:pt x="778" y="173"/>
                  </a:lnTo>
                  <a:lnTo>
                    <a:pt x="793" y="194"/>
                  </a:lnTo>
                  <a:lnTo>
                    <a:pt x="806" y="215"/>
                  </a:lnTo>
                  <a:lnTo>
                    <a:pt x="813" y="235"/>
                  </a:lnTo>
                  <a:lnTo>
                    <a:pt x="815" y="254"/>
                  </a:lnTo>
                  <a:lnTo>
                    <a:pt x="810" y="270"/>
                  </a:lnTo>
                  <a:lnTo>
                    <a:pt x="805" y="285"/>
                  </a:lnTo>
                  <a:lnTo>
                    <a:pt x="796" y="297"/>
                  </a:lnTo>
                  <a:lnTo>
                    <a:pt x="787" y="306"/>
                  </a:lnTo>
                  <a:lnTo>
                    <a:pt x="779" y="313"/>
                  </a:lnTo>
                  <a:lnTo>
                    <a:pt x="771" y="319"/>
                  </a:lnTo>
                  <a:lnTo>
                    <a:pt x="765" y="323"/>
                  </a:lnTo>
                  <a:lnTo>
                    <a:pt x="762" y="327"/>
                  </a:lnTo>
                  <a:lnTo>
                    <a:pt x="763" y="318"/>
                  </a:lnTo>
                  <a:lnTo>
                    <a:pt x="770" y="293"/>
                  </a:lnTo>
                  <a:lnTo>
                    <a:pt x="776" y="269"/>
                  </a:lnTo>
                  <a:lnTo>
                    <a:pt x="778" y="261"/>
                  </a:lnTo>
                  <a:lnTo>
                    <a:pt x="773" y="243"/>
                  </a:lnTo>
                  <a:lnTo>
                    <a:pt x="764" y="224"/>
                  </a:lnTo>
                  <a:lnTo>
                    <a:pt x="753" y="205"/>
                  </a:lnTo>
                  <a:lnTo>
                    <a:pt x="738" y="186"/>
                  </a:lnTo>
                  <a:lnTo>
                    <a:pt x="719" y="168"/>
                  </a:lnTo>
                  <a:lnTo>
                    <a:pt x="699" y="151"/>
                  </a:lnTo>
                  <a:lnTo>
                    <a:pt x="675" y="133"/>
                  </a:lnTo>
                  <a:lnTo>
                    <a:pt x="650" y="118"/>
                  </a:lnTo>
                  <a:lnTo>
                    <a:pt x="621" y="103"/>
                  </a:lnTo>
                  <a:lnTo>
                    <a:pt x="592" y="90"/>
                  </a:lnTo>
                  <a:lnTo>
                    <a:pt x="561" y="78"/>
                  </a:lnTo>
                  <a:lnTo>
                    <a:pt x="528" y="68"/>
                  </a:lnTo>
                  <a:lnTo>
                    <a:pt x="495" y="60"/>
                  </a:lnTo>
                  <a:lnTo>
                    <a:pt x="459" y="53"/>
                  </a:lnTo>
                  <a:lnTo>
                    <a:pt x="423" y="49"/>
                  </a:lnTo>
                  <a:lnTo>
                    <a:pt x="386" y="48"/>
                  </a:lnTo>
                  <a:lnTo>
                    <a:pt x="352" y="49"/>
                  </a:lnTo>
                  <a:lnTo>
                    <a:pt x="319" y="53"/>
                  </a:lnTo>
                  <a:lnTo>
                    <a:pt x="287" y="59"/>
                  </a:lnTo>
                  <a:lnTo>
                    <a:pt x="257" y="67"/>
                  </a:lnTo>
                  <a:lnTo>
                    <a:pt x="227" y="77"/>
                  </a:lnTo>
                  <a:lnTo>
                    <a:pt x="199" y="89"/>
                  </a:lnTo>
                  <a:lnTo>
                    <a:pt x="173" y="101"/>
                  </a:lnTo>
                  <a:lnTo>
                    <a:pt x="149" y="115"/>
                  </a:lnTo>
                  <a:lnTo>
                    <a:pt x="127" y="130"/>
                  </a:lnTo>
                  <a:lnTo>
                    <a:pt x="106" y="146"/>
                  </a:lnTo>
                  <a:lnTo>
                    <a:pt x="87" y="163"/>
                  </a:lnTo>
                  <a:lnTo>
                    <a:pt x="70" y="181"/>
                  </a:lnTo>
                  <a:lnTo>
                    <a:pt x="57" y="199"/>
                  </a:lnTo>
                  <a:lnTo>
                    <a:pt x="44" y="216"/>
                  </a:lnTo>
                  <a:lnTo>
                    <a:pt x="35" y="235"/>
                  </a:lnTo>
                  <a:lnTo>
                    <a:pt x="28" y="252"/>
                  </a:lnTo>
                  <a:lnTo>
                    <a:pt x="30" y="262"/>
                  </a:lnTo>
                  <a:lnTo>
                    <a:pt x="36" y="289"/>
                  </a:lnTo>
                  <a:lnTo>
                    <a:pt x="40" y="314"/>
                  </a:lnTo>
                  <a:lnTo>
                    <a:pt x="40" y="323"/>
                  </a:lnTo>
                  <a:lnTo>
                    <a:pt x="38" y="321"/>
                  </a:lnTo>
                  <a:lnTo>
                    <a:pt x="34" y="314"/>
                  </a:lnTo>
                  <a:lnTo>
                    <a:pt x="27" y="305"/>
                  </a:lnTo>
                  <a:lnTo>
                    <a:pt x="19" y="293"/>
                  </a:lnTo>
                  <a:lnTo>
                    <a:pt x="12" y="280"/>
                  </a:lnTo>
                  <a:lnTo>
                    <a:pt x="5" y="265"/>
                  </a:lnTo>
                  <a:lnTo>
                    <a:pt x="1" y="249"/>
                  </a:lnTo>
                  <a:lnTo>
                    <a:pt x="0" y="232"/>
                  </a:lnTo>
                  <a:lnTo>
                    <a:pt x="2" y="213"/>
                  </a:lnTo>
                  <a:lnTo>
                    <a:pt x="8" y="193"/>
                  </a:lnTo>
                  <a:lnTo>
                    <a:pt x="19" y="174"/>
                  </a:lnTo>
                  <a:lnTo>
                    <a:pt x="32" y="154"/>
                  </a:lnTo>
                  <a:lnTo>
                    <a:pt x="49" y="135"/>
                  </a:lnTo>
                  <a:lnTo>
                    <a:pt x="69" y="115"/>
                  </a:lnTo>
                  <a:lnTo>
                    <a:pt x="92" y="97"/>
                  </a:lnTo>
                  <a:lnTo>
                    <a:pt x="118" y="78"/>
                  </a:lnTo>
                  <a:lnTo>
                    <a:pt x="145" y="62"/>
                  </a:lnTo>
                  <a:lnTo>
                    <a:pt x="175" y="47"/>
                  </a:lnTo>
                  <a:lnTo>
                    <a:pt x="208" y="33"/>
                  </a:lnTo>
                  <a:lnTo>
                    <a:pt x="242" y="22"/>
                  </a:lnTo>
                  <a:lnTo>
                    <a:pt x="277" y="13"/>
                  </a:lnTo>
                  <a:lnTo>
                    <a:pt x="314" y="6"/>
                  </a:lnTo>
                  <a:lnTo>
                    <a:pt x="352" y="1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3" name="Freeform 178"/>
            <p:cNvSpPr>
              <a:spLocks/>
            </p:cNvSpPr>
            <p:nvPr/>
          </p:nvSpPr>
          <p:spPr bwMode="auto">
            <a:xfrm>
              <a:off x="6219835" y="4612493"/>
              <a:ext cx="202973" cy="91959"/>
            </a:xfrm>
            <a:custGeom>
              <a:avLst/>
              <a:gdLst>
                <a:gd name="T0" fmla="*/ 439 w 825"/>
                <a:gd name="T1" fmla="*/ 1 h 335"/>
                <a:gd name="T2" fmla="*/ 521 w 825"/>
                <a:gd name="T3" fmla="*/ 14 h 335"/>
                <a:gd name="T4" fmla="*/ 597 w 825"/>
                <a:gd name="T5" fmla="*/ 38 h 335"/>
                <a:gd name="T6" fmla="*/ 666 w 825"/>
                <a:gd name="T7" fmla="*/ 70 h 335"/>
                <a:gd name="T8" fmla="*/ 725 w 825"/>
                <a:gd name="T9" fmla="*/ 108 h 335"/>
                <a:gd name="T10" fmla="*/ 772 w 825"/>
                <a:gd name="T11" fmla="*/ 151 h 335"/>
                <a:gd name="T12" fmla="*/ 805 w 825"/>
                <a:gd name="T13" fmla="*/ 197 h 335"/>
                <a:gd name="T14" fmla="*/ 823 w 825"/>
                <a:gd name="T15" fmla="*/ 243 h 335"/>
                <a:gd name="T16" fmla="*/ 824 w 825"/>
                <a:gd name="T17" fmla="*/ 283 h 335"/>
                <a:gd name="T18" fmla="*/ 810 w 825"/>
                <a:gd name="T19" fmla="*/ 324 h 335"/>
                <a:gd name="T20" fmla="*/ 802 w 825"/>
                <a:gd name="T21" fmla="*/ 324 h 335"/>
                <a:gd name="T22" fmla="*/ 804 w 825"/>
                <a:gd name="T23" fmla="*/ 290 h 335"/>
                <a:gd name="T24" fmla="*/ 796 w 825"/>
                <a:gd name="T25" fmla="*/ 258 h 335"/>
                <a:gd name="T26" fmla="*/ 770 w 825"/>
                <a:gd name="T27" fmla="*/ 218 h 335"/>
                <a:gd name="T28" fmla="*/ 733 w 825"/>
                <a:gd name="T29" fmla="*/ 179 h 335"/>
                <a:gd name="T30" fmla="*/ 687 w 825"/>
                <a:gd name="T31" fmla="*/ 143 h 335"/>
                <a:gd name="T32" fmla="*/ 631 w 825"/>
                <a:gd name="T33" fmla="*/ 112 h 335"/>
                <a:gd name="T34" fmla="*/ 570 w 825"/>
                <a:gd name="T35" fmla="*/ 85 h 335"/>
                <a:gd name="T36" fmla="*/ 502 w 825"/>
                <a:gd name="T37" fmla="*/ 67 h 335"/>
                <a:gd name="T38" fmla="*/ 430 w 825"/>
                <a:gd name="T39" fmla="*/ 57 h 335"/>
                <a:gd name="T40" fmla="*/ 356 w 825"/>
                <a:gd name="T41" fmla="*/ 57 h 335"/>
                <a:gd name="T42" fmla="*/ 288 w 825"/>
                <a:gd name="T43" fmla="*/ 66 h 335"/>
                <a:gd name="T44" fmla="*/ 226 w 825"/>
                <a:gd name="T45" fmla="*/ 83 h 335"/>
                <a:gd name="T46" fmla="*/ 169 w 825"/>
                <a:gd name="T47" fmla="*/ 107 h 335"/>
                <a:gd name="T48" fmla="*/ 121 w 825"/>
                <a:gd name="T49" fmla="*/ 136 h 335"/>
                <a:gd name="T50" fmla="*/ 80 w 825"/>
                <a:gd name="T51" fmla="*/ 169 h 335"/>
                <a:gd name="T52" fmla="*/ 47 w 825"/>
                <a:gd name="T53" fmla="*/ 206 h 335"/>
                <a:gd name="T54" fmla="*/ 23 w 825"/>
                <a:gd name="T55" fmla="*/ 245 h 335"/>
                <a:gd name="T56" fmla="*/ 11 w 825"/>
                <a:gd name="T57" fmla="*/ 293 h 335"/>
                <a:gd name="T58" fmla="*/ 17 w 825"/>
                <a:gd name="T59" fmla="*/ 331 h 335"/>
                <a:gd name="T60" fmla="*/ 12 w 825"/>
                <a:gd name="T61" fmla="*/ 324 h 335"/>
                <a:gd name="T62" fmla="*/ 0 w 825"/>
                <a:gd name="T63" fmla="*/ 279 h 335"/>
                <a:gd name="T64" fmla="*/ 2 w 825"/>
                <a:gd name="T65" fmla="*/ 243 h 335"/>
                <a:gd name="T66" fmla="*/ 17 w 825"/>
                <a:gd name="T67" fmla="*/ 197 h 335"/>
                <a:gd name="T68" fmla="*/ 46 w 825"/>
                <a:gd name="T69" fmla="*/ 151 h 335"/>
                <a:gd name="T70" fmla="*/ 89 w 825"/>
                <a:gd name="T71" fmla="*/ 108 h 335"/>
                <a:gd name="T72" fmla="*/ 142 w 825"/>
                <a:gd name="T73" fmla="*/ 70 h 335"/>
                <a:gd name="T74" fmla="*/ 204 w 825"/>
                <a:gd name="T75" fmla="*/ 38 h 335"/>
                <a:gd name="T76" fmla="*/ 275 w 825"/>
                <a:gd name="T77" fmla="*/ 14 h 335"/>
                <a:gd name="T78" fmla="*/ 355 w 825"/>
                <a:gd name="T79" fmla="*/ 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5" h="335">
                  <a:moveTo>
                    <a:pt x="396" y="0"/>
                  </a:moveTo>
                  <a:lnTo>
                    <a:pt x="439" y="1"/>
                  </a:lnTo>
                  <a:lnTo>
                    <a:pt x="480" y="7"/>
                  </a:lnTo>
                  <a:lnTo>
                    <a:pt x="521" y="14"/>
                  </a:lnTo>
                  <a:lnTo>
                    <a:pt x="560" y="25"/>
                  </a:lnTo>
                  <a:lnTo>
                    <a:pt x="597" y="38"/>
                  </a:lnTo>
                  <a:lnTo>
                    <a:pt x="633" y="53"/>
                  </a:lnTo>
                  <a:lnTo>
                    <a:pt x="666" y="70"/>
                  </a:lnTo>
                  <a:lnTo>
                    <a:pt x="696" y="89"/>
                  </a:lnTo>
                  <a:lnTo>
                    <a:pt x="725" y="108"/>
                  </a:lnTo>
                  <a:lnTo>
                    <a:pt x="750" y="129"/>
                  </a:lnTo>
                  <a:lnTo>
                    <a:pt x="772" y="151"/>
                  </a:lnTo>
                  <a:lnTo>
                    <a:pt x="790" y="174"/>
                  </a:lnTo>
                  <a:lnTo>
                    <a:pt x="805" y="197"/>
                  </a:lnTo>
                  <a:lnTo>
                    <a:pt x="816" y="220"/>
                  </a:lnTo>
                  <a:lnTo>
                    <a:pt x="823" y="243"/>
                  </a:lnTo>
                  <a:lnTo>
                    <a:pt x="825" y="265"/>
                  </a:lnTo>
                  <a:lnTo>
                    <a:pt x="824" y="283"/>
                  </a:lnTo>
                  <a:lnTo>
                    <a:pt x="818" y="305"/>
                  </a:lnTo>
                  <a:lnTo>
                    <a:pt x="810" y="324"/>
                  </a:lnTo>
                  <a:lnTo>
                    <a:pt x="802" y="334"/>
                  </a:lnTo>
                  <a:lnTo>
                    <a:pt x="802" y="324"/>
                  </a:lnTo>
                  <a:lnTo>
                    <a:pt x="803" y="306"/>
                  </a:lnTo>
                  <a:lnTo>
                    <a:pt x="804" y="290"/>
                  </a:lnTo>
                  <a:lnTo>
                    <a:pt x="804" y="279"/>
                  </a:lnTo>
                  <a:lnTo>
                    <a:pt x="796" y="258"/>
                  </a:lnTo>
                  <a:lnTo>
                    <a:pt x="785" y="238"/>
                  </a:lnTo>
                  <a:lnTo>
                    <a:pt x="770" y="218"/>
                  </a:lnTo>
                  <a:lnTo>
                    <a:pt x="752" y="198"/>
                  </a:lnTo>
                  <a:lnTo>
                    <a:pt x="733" y="179"/>
                  </a:lnTo>
                  <a:lnTo>
                    <a:pt x="711" y="160"/>
                  </a:lnTo>
                  <a:lnTo>
                    <a:pt x="687" y="143"/>
                  </a:lnTo>
                  <a:lnTo>
                    <a:pt x="660" y="127"/>
                  </a:lnTo>
                  <a:lnTo>
                    <a:pt x="631" y="112"/>
                  </a:lnTo>
                  <a:lnTo>
                    <a:pt x="601" y="98"/>
                  </a:lnTo>
                  <a:lnTo>
                    <a:pt x="570" y="85"/>
                  </a:lnTo>
                  <a:lnTo>
                    <a:pt x="537" y="75"/>
                  </a:lnTo>
                  <a:lnTo>
                    <a:pt x="502" y="67"/>
                  </a:lnTo>
                  <a:lnTo>
                    <a:pt x="467" y="60"/>
                  </a:lnTo>
                  <a:lnTo>
                    <a:pt x="430" y="57"/>
                  </a:lnTo>
                  <a:lnTo>
                    <a:pt x="392" y="55"/>
                  </a:lnTo>
                  <a:lnTo>
                    <a:pt x="356" y="57"/>
                  </a:lnTo>
                  <a:lnTo>
                    <a:pt x="321" y="60"/>
                  </a:lnTo>
                  <a:lnTo>
                    <a:pt x="288" y="66"/>
                  </a:lnTo>
                  <a:lnTo>
                    <a:pt x="256" y="74"/>
                  </a:lnTo>
                  <a:lnTo>
                    <a:pt x="226" y="83"/>
                  </a:lnTo>
                  <a:lnTo>
                    <a:pt x="197" y="95"/>
                  </a:lnTo>
                  <a:lnTo>
                    <a:pt x="169" y="107"/>
                  </a:lnTo>
                  <a:lnTo>
                    <a:pt x="145" y="121"/>
                  </a:lnTo>
                  <a:lnTo>
                    <a:pt x="121" y="136"/>
                  </a:lnTo>
                  <a:lnTo>
                    <a:pt x="100" y="152"/>
                  </a:lnTo>
                  <a:lnTo>
                    <a:pt x="80" y="169"/>
                  </a:lnTo>
                  <a:lnTo>
                    <a:pt x="63" y="188"/>
                  </a:lnTo>
                  <a:lnTo>
                    <a:pt x="47" y="206"/>
                  </a:lnTo>
                  <a:lnTo>
                    <a:pt x="34" y="226"/>
                  </a:lnTo>
                  <a:lnTo>
                    <a:pt x="23" y="245"/>
                  </a:lnTo>
                  <a:lnTo>
                    <a:pt x="15" y="265"/>
                  </a:lnTo>
                  <a:lnTo>
                    <a:pt x="11" y="293"/>
                  </a:lnTo>
                  <a:lnTo>
                    <a:pt x="14" y="316"/>
                  </a:lnTo>
                  <a:lnTo>
                    <a:pt x="17" y="331"/>
                  </a:lnTo>
                  <a:lnTo>
                    <a:pt x="18" y="335"/>
                  </a:lnTo>
                  <a:lnTo>
                    <a:pt x="12" y="324"/>
                  </a:lnTo>
                  <a:lnTo>
                    <a:pt x="6" y="302"/>
                  </a:lnTo>
                  <a:lnTo>
                    <a:pt x="0" y="279"/>
                  </a:lnTo>
                  <a:lnTo>
                    <a:pt x="0" y="265"/>
                  </a:lnTo>
                  <a:lnTo>
                    <a:pt x="2" y="243"/>
                  </a:lnTo>
                  <a:lnTo>
                    <a:pt x="8" y="220"/>
                  </a:lnTo>
                  <a:lnTo>
                    <a:pt x="17" y="197"/>
                  </a:lnTo>
                  <a:lnTo>
                    <a:pt x="30" y="174"/>
                  </a:lnTo>
                  <a:lnTo>
                    <a:pt x="46" y="151"/>
                  </a:lnTo>
                  <a:lnTo>
                    <a:pt x="65" y="129"/>
                  </a:lnTo>
                  <a:lnTo>
                    <a:pt x="89" y="108"/>
                  </a:lnTo>
                  <a:lnTo>
                    <a:pt x="114" y="89"/>
                  </a:lnTo>
                  <a:lnTo>
                    <a:pt x="142" y="70"/>
                  </a:lnTo>
                  <a:lnTo>
                    <a:pt x="172" y="53"/>
                  </a:lnTo>
                  <a:lnTo>
                    <a:pt x="204" y="38"/>
                  </a:lnTo>
                  <a:lnTo>
                    <a:pt x="240" y="25"/>
                  </a:lnTo>
                  <a:lnTo>
                    <a:pt x="275" y="14"/>
                  </a:lnTo>
                  <a:lnTo>
                    <a:pt x="314" y="7"/>
                  </a:lnTo>
                  <a:lnTo>
                    <a:pt x="355" y="1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4" name="Freeform 179"/>
            <p:cNvSpPr>
              <a:spLocks/>
            </p:cNvSpPr>
            <p:nvPr/>
          </p:nvSpPr>
          <p:spPr bwMode="auto">
            <a:xfrm>
              <a:off x="6229688" y="4650262"/>
              <a:ext cx="178833" cy="95790"/>
            </a:xfrm>
            <a:custGeom>
              <a:avLst/>
              <a:gdLst>
                <a:gd name="T0" fmla="*/ 389 w 726"/>
                <a:gd name="T1" fmla="*/ 1 h 349"/>
                <a:gd name="T2" fmla="*/ 462 w 726"/>
                <a:gd name="T3" fmla="*/ 12 h 349"/>
                <a:gd name="T4" fmla="*/ 530 w 726"/>
                <a:gd name="T5" fmla="*/ 29 h 349"/>
                <a:gd name="T6" fmla="*/ 590 w 726"/>
                <a:gd name="T7" fmla="*/ 53 h 349"/>
                <a:gd name="T8" fmla="*/ 641 w 726"/>
                <a:gd name="T9" fmla="*/ 81 h 349"/>
                <a:gd name="T10" fmla="*/ 681 w 726"/>
                <a:gd name="T11" fmla="*/ 112 h 349"/>
                <a:gd name="T12" fmla="*/ 709 w 726"/>
                <a:gd name="T13" fmla="*/ 143 h 349"/>
                <a:gd name="T14" fmla="*/ 724 w 726"/>
                <a:gd name="T15" fmla="*/ 173 h 349"/>
                <a:gd name="T16" fmla="*/ 724 w 726"/>
                <a:gd name="T17" fmla="*/ 201 h 349"/>
                <a:gd name="T18" fmla="*/ 710 w 726"/>
                <a:gd name="T19" fmla="*/ 229 h 349"/>
                <a:gd name="T20" fmla="*/ 684 w 726"/>
                <a:gd name="T21" fmla="*/ 257 h 349"/>
                <a:gd name="T22" fmla="*/ 647 w 726"/>
                <a:gd name="T23" fmla="*/ 284 h 349"/>
                <a:gd name="T24" fmla="*/ 598 w 726"/>
                <a:gd name="T25" fmla="*/ 307 h 349"/>
                <a:gd name="T26" fmla="*/ 541 w 726"/>
                <a:gd name="T27" fmla="*/ 326 h 349"/>
                <a:gd name="T28" fmla="*/ 475 w 726"/>
                <a:gd name="T29" fmla="*/ 340 h 349"/>
                <a:gd name="T30" fmla="*/ 404 w 726"/>
                <a:gd name="T31" fmla="*/ 348 h 349"/>
                <a:gd name="T32" fmla="*/ 327 w 726"/>
                <a:gd name="T33" fmla="*/ 348 h 349"/>
                <a:gd name="T34" fmla="*/ 255 w 726"/>
                <a:gd name="T35" fmla="*/ 340 h 349"/>
                <a:gd name="T36" fmla="*/ 189 w 726"/>
                <a:gd name="T37" fmla="*/ 326 h 349"/>
                <a:gd name="T38" fmla="*/ 130 w 726"/>
                <a:gd name="T39" fmla="*/ 307 h 349"/>
                <a:gd name="T40" fmla="*/ 82 w 726"/>
                <a:gd name="T41" fmla="*/ 282 h 349"/>
                <a:gd name="T42" fmla="*/ 43 w 726"/>
                <a:gd name="T43" fmla="*/ 256 h 349"/>
                <a:gd name="T44" fmla="*/ 16 w 726"/>
                <a:gd name="T45" fmla="*/ 227 h 349"/>
                <a:gd name="T46" fmla="*/ 2 w 726"/>
                <a:gd name="T47" fmla="*/ 198 h 349"/>
                <a:gd name="T48" fmla="*/ 1 w 726"/>
                <a:gd name="T49" fmla="*/ 171 h 349"/>
                <a:gd name="T50" fmla="*/ 15 w 726"/>
                <a:gd name="T51" fmla="*/ 141 h 349"/>
                <a:gd name="T52" fmla="*/ 39 w 726"/>
                <a:gd name="T53" fmla="*/ 110 h 349"/>
                <a:gd name="T54" fmla="*/ 76 w 726"/>
                <a:gd name="T55" fmla="*/ 80 h 349"/>
                <a:gd name="T56" fmla="*/ 122 w 726"/>
                <a:gd name="T57" fmla="*/ 52 h 349"/>
                <a:gd name="T58" fmla="*/ 178 w 726"/>
                <a:gd name="T59" fmla="*/ 28 h 349"/>
                <a:gd name="T60" fmla="*/ 241 w 726"/>
                <a:gd name="T61" fmla="*/ 11 h 349"/>
                <a:gd name="T62" fmla="*/ 312 w 726"/>
                <a:gd name="T63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49">
                  <a:moveTo>
                    <a:pt x="350" y="0"/>
                  </a:moveTo>
                  <a:lnTo>
                    <a:pt x="389" y="1"/>
                  </a:lnTo>
                  <a:lnTo>
                    <a:pt x="427" y="5"/>
                  </a:lnTo>
                  <a:lnTo>
                    <a:pt x="462" y="12"/>
                  </a:lnTo>
                  <a:lnTo>
                    <a:pt x="497" y="19"/>
                  </a:lnTo>
                  <a:lnTo>
                    <a:pt x="530" y="29"/>
                  </a:lnTo>
                  <a:lnTo>
                    <a:pt x="561" y="41"/>
                  </a:lnTo>
                  <a:lnTo>
                    <a:pt x="590" y="53"/>
                  </a:lnTo>
                  <a:lnTo>
                    <a:pt x="617" y="66"/>
                  </a:lnTo>
                  <a:lnTo>
                    <a:pt x="641" y="81"/>
                  </a:lnTo>
                  <a:lnTo>
                    <a:pt x="663" y="96"/>
                  </a:lnTo>
                  <a:lnTo>
                    <a:pt x="681" y="112"/>
                  </a:lnTo>
                  <a:lnTo>
                    <a:pt x="697" y="127"/>
                  </a:lnTo>
                  <a:lnTo>
                    <a:pt x="709" y="143"/>
                  </a:lnTo>
                  <a:lnTo>
                    <a:pt x="718" y="158"/>
                  </a:lnTo>
                  <a:lnTo>
                    <a:pt x="724" y="173"/>
                  </a:lnTo>
                  <a:lnTo>
                    <a:pt x="726" y="187"/>
                  </a:lnTo>
                  <a:lnTo>
                    <a:pt x="724" y="201"/>
                  </a:lnTo>
                  <a:lnTo>
                    <a:pt x="719" y="214"/>
                  </a:lnTo>
                  <a:lnTo>
                    <a:pt x="710" y="229"/>
                  </a:lnTo>
                  <a:lnTo>
                    <a:pt x="699" y="243"/>
                  </a:lnTo>
                  <a:lnTo>
                    <a:pt x="684" y="257"/>
                  </a:lnTo>
                  <a:lnTo>
                    <a:pt x="666" y="271"/>
                  </a:lnTo>
                  <a:lnTo>
                    <a:pt x="647" y="284"/>
                  </a:lnTo>
                  <a:lnTo>
                    <a:pt x="624" y="295"/>
                  </a:lnTo>
                  <a:lnTo>
                    <a:pt x="598" y="307"/>
                  </a:lnTo>
                  <a:lnTo>
                    <a:pt x="571" y="317"/>
                  </a:lnTo>
                  <a:lnTo>
                    <a:pt x="541" y="326"/>
                  </a:lnTo>
                  <a:lnTo>
                    <a:pt x="508" y="334"/>
                  </a:lnTo>
                  <a:lnTo>
                    <a:pt x="475" y="340"/>
                  </a:lnTo>
                  <a:lnTo>
                    <a:pt x="440" y="346"/>
                  </a:lnTo>
                  <a:lnTo>
                    <a:pt x="404" y="348"/>
                  </a:lnTo>
                  <a:lnTo>
                    <a:pt x="365" y="349"/>
                  </a:lnTo>
                  <a:lnTo>
                    <a:pt x="327" y="348"/>
                  </a:lnTo>
                  <a:lnTo>
                    <a:pt x="291" y="345"/>
                  </a:lnTo>
                  <a:lnTo>
                    <a:pt x="255" y="340"/>
                  </a:lnTo>
                  <a:lnTo>
                    <a:pt x="221" y="334"/>
                  </a:lnTo>
                  <a:lnTo>
                    <a:pt x="189" y="326"/>
                  </a:lnTo>
                  <a:lnTo>
                    <a:pt x="159" y="317"/>
                  </a:lnTo>
                  <a:lnTo>
                    <a:pt x="130" y="307"/>
                  </a:lnTo>
                  <a:lnTo>
                    <a:pt x="105" y="294"/>
                  </a:lnTo>
                  <a:lnTo>
                    <a:pt x="82" y="282"/>
                  </a:lnTo>
                  <a:lnTo>
                    <a:pt x="61" y="269"/>
                  </a:lnTo>
                  <a:lnTo>
                    <a:pt x="43" y="256"/>
                  </a:lnTo>
                  <a:lnTo>
                    <a:pt x="28" y="241"/>
                  </a:lnTo>
                  <a:lnTo>
                    <a:pt x="16" y="227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7" y="156"/>
                  </a:lnTo>
                  <a:lnTo>
                    <a:pt x="15" y="141"/>
                  </a:lnTo>
                  <a:lnTo>
                    <a:pt x="25" y="125"/>
                  </a:lnTo>
                  <a:lnTo>
                    <a:pt x="39" y="110"/>
                  </a:lnTo>
                  <a:lnTo>
                    <a:pt x="57" y="95"/>
                  </a:lnTo>
                  <a:lnTo>
                    <a:pt x="76" y="80"/>
                  </a:lnTo>
                  <a:lnTo>
                    <a:pt x="98" y="65"/>
                  </a:lnTo>
                  <a:lnTo>
                    <a:pt x="122" y="52"/>
                  </a:lnTo>
                  <a:lnTo>
                    <a:pt x="149" y="39"/>
                  </a:lnTo>
                  <a:lnTo>
                    <a:pt x="178" y="28"/>
                  </a:lnTo>
                  <a:lnTo>
                    <a:pt x="209" y="19"/>
                  </a:lnTo>
                  <a:lnTo>
                    <a:pt x="241" y="11"/>
                  </a:lnTo>
                  <a:lnTo>
                    <a:pt x="277" y="5"/>
                  </a:lnTo>
                  <a:lnTo>
                    <a:pt x="312" y="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5" name="Freeform 180"/>
            <p:cNvSpPr>
              <a:spLocks/>
            </p:cNvSpPr>
            <p:nvPr/>
          </p:nvSpPr>
          <p:spPr bwMode="auto">
            <a:xfrm>
              <a:off x="6232151" y="4690220"/>
              <a:ext cx="32023" cy="247960"/>
            </a:xfrm>
            <a:custGeom>
              <a:avLst/>
              <a:gdLst>
                <a:gd name="T0" fmla="*/ 27 w 130"/>
                <a:gd name="T1" fmla="*/ 12 h 906"/>
                <a:gd name="T2" fmla="*/ 34 w 130"/>
                <a:gd name="T3" fmla="*/ 6 h 906"/>
                <a:gd name="T4" fmla="*/ 43 w 130"/>
                <a:gd name="T5" fmla="*/ 3 h 906"/>
                <a:gd name="T6" fmla="*/ 53 w 130"/>
                <a:gd name="T7" fmla="*/ 0 h 906"/>
                <a:gd name="T8" fmla="*/ 62 w 130"/>
                <a:gd name="T9" fmla="*/ 0 h 906"/>
                <a:gd name="T10" fmla="*/ 71 w 130"/>
                <a:gd name="T11" fmla="*/ 0 h 906"/>
                <a:gd name="T12" fmla="*/ 81 w 130"/>
                <a:gd name="T13" fmla="*/ 3 h 906"/>
                <a:gd name="T14" fmla="*/ 91 w 130"/>
                <a:gd name="T15" fmla="*/ 6 h 906"/>
                <a:gd name="T16" fmla="*/ 99 w 130"/>
                <a:gd name="T17" fmla="*/ 12 h 906"/>
                <a:gd name="T18" fmla="*/ 130 w 130"/>
                <a:gd name="T19" fmla="*/ 906 h 906"/>
                <a:gd name="T20" fmla="*/ 116 w 130"/>
                <a:gd name="T21" fmla="*/ 906 h 906"/>
                <a:gd name="T22" fmla="*/ 100 w 130"/>
                <a:gd name="T23" fmla="*/ 906 h 906"/>
                <a:gd name="T24" fmla="*/ 82 w 130"/>
                <a:gd name="T25" fmla="*/ 906 h 906"/>
                <a:gd name="T26" fmla="*/ 64 w 130"/>
                <a:gd name="T27" fmla="*/ 906 h 906"/>
                <a:gd name="T28" fmla="*/ 47 w 130"/>
                <a:gd name="T29" fmla="*/ 906 h 906"/>
                <a:gd name="T30" fmla="*/ 29 w 130"/>
                <a:gd name="T31" fmla="*/ 906 h 906"/>
                <a:gd name="T32" fmla="*/ 13 w 130"/>
                <a:gd name="T33" fmla="*/ 906 h 906"/>
                <a:gd name="T34" fmla="*/ 0 w 130"/>
                <a:gd name="T35" fmla="*/ 906 h 906"/>
                <a:gd name="T36" fmla="*/ 27 w 130"/>
                <a:gd name="T37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906">
                  <a:moveTo>
                    <a:pt x="27" y="12"/>
                  </a:moveTo>
                  <a:lnTo>
                    <a:pt x="34" y="6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3"/>
                  </a:lnTo>
                  <a:lnTo>
                    <a:pt x="91" y="6"/>
                  </a:lnTo>
                  <a:lnTo>
                    <a:pt x="99" y="12"/>
                  </a:lnTo>
                  <a:lnTo>
                    <a:pt x="130" y="906"/>
                  </a:lnTo>
                  <a:lnTo>
                    <a:pt x="116" y="906"/>
                  </a:lnTo>
                  <a:lnTo>
                    <a:pt x="100" y="906"/>
                  </a:lnTo>
                  <a:lnTo>
                    <a:pt x="82" y="906"/>
                  </a:lnTo>
                  <a:lnTo>
                    <a:pt x="64" y="906"/>
                  </a:lnTo>
                  <a:lnTo>
                    <a:pt x="47" y="906"/>
                  </a:lnTo>
                  <a:lnTo>
                    <a:pt x="29" y="906"/>
                  </a:lnTo>
                  <a:lnTo>
                    <a:pt x="13" y="906"/>
                  </a:lnTo>
                  <a:lnTo>
                    <a:pt x="0" y="90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6" name="Freeform 181"/>
            <p:cNvSpPr>
              <a:spLocks/>
            </p:cNvSpPr>
            <p:nvPr/>
          </p:nvSpPr>
          <p:spPr bwMode="auto">
            <a:xfrm>
              <a:off x="6232151" y="4690220"/>
              <a:ext cx="29559" cy="247960"/>
            </a:xfrm>
            <a:custGeom>
              <a:avLst/>
              <a:gdLst>
                <a:gd name="T0" fmla="*/ 27 w 118"/>
                <a:gd name="T1" fmla="*/ 12 h 906"/>
                <a:gd name="T2" fmla="*/ 34 w 118"/>
                <a:gd name="T3" fmla="*/ 6 h 906"/>
                <a:gd name="T4" fmla="*/ 42 w 118"/>
                <a:gd name="T5" fmla="*/ 3 h 906"/>
                <a:gd name="T6" fmla="*/ 49 w 118"/>
                <a:gd name="T7" fmla="*/ 0 h 906"/>
                <a:gd name="T8" fmla="*/ 57 w 118"/>
                <a:gd name="T9" fmla="*/ 0 h 906"/>
                <a:gd name="T10" fmla="*/ 65 w 118"/>
                <a:gd name="T11" fmla="*/ 0 h 906"/>
                <a:gd name="T12" fmla="*/ 74 w 118"/>
                <a:gd name="T13" fmla="*/ 3 h 906"/>
                <a:gd name="T14" fmla="*/ 82 w 118"/>
                <a:gd name="T15" fmla="*/ 6 h 906"/>
                <a:gd name="T16" fmla="*/ 91 w 118"/>
                <a:gd name="T17" fmla="*/ 12 h 906"/>
                <a:gd name="T18" fmla="*/ 97 w 118"/>
                <a:gd name="T19" fmla="*/ 236 h 906"/>
                <a:gd name="T20" fmla="*/ 104 w 118"/>
                <a:gd name="T21" fmla="*/ 459 h 906"/>
                <a:gd name="T22" fmla="*/ 111 w 118"/>
                <a:gd name="T23" fmla="*/ 682 h 906"/>
                <a:gd name="T24" fmla="*/ 118 w 118"/>
                <a:gd name="T25" fmla="*/ 906 h 906"/>
                <a:gd name="T26" fmla="*/ 104 w 118"/>
                <a:gd name="T27" fmla="*/ 906 h 906"/>
                <a:gd name="T28" fmla="*/ 89 w 118"/>
                <a:gd name="T29" fmla="*/ 906 h 906"/>
                <a:gd name="T30" fmla="*/ 74 w 118"/>
                <a:gd name="T31" fmla="*/ 906 h 906"/>
                <a:gd name="T32" fmla="*/ 58 w 118"/>
                <a:gd name="T33" fmla="*/ 906 h 906"/>
                <a:gd name="T34" fmla="*/ 42 w 118"/>
                <a:gd name="T35" fmla="*/ 906 h 906"/>
                <a:gd name="T36" fmla="*/ 27 w 118"/>
                <a:gd name="T37" fmla="*/ 906 h 906"/>
                <a:gd name="T38" fmla="*/ 13 w 118"/>
                <a:gd name="T39" fmla="*/ 906 h 906"/>
                <a:gd name="T40" fmla="*/ 0 w 118"/>
                <a:gd name="T41" fmla="*/ 906 h 906"/>
                <a:gd name="T42" fmla="*/ 6 w 118"/>
                <a:gd name="T43" fmla="*/ 682 h 906"/>
                <a:gd name="T44" fmla="*/ 13 w 118"/>
                <a:gd name="T45" fmla="*/ 459 h 906"/>
                <a:gd name="T46" fmla="*/ 20 w 118"/>
                <a:gd name="T47" fmla="*/ 236 h 906"/>
                <a:gd name="T48" fmla="*/ 27 w 118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906">
                  <a:moveTo>
                    <a:pt x="27" y="12"/>
                  </a:moveTo>
                  <a:lnTo>
                    <a:pt x="34" y="6"/>
                  </a:lnTo>
                  <a:lnTo>
                    <a:pt x="42" y="3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3"/>
                  </a:lnTo>
                  <a:lnTo>
                    <a:pt x="82" y="6"/>
                  </a:lnTo>
                  <a:lnTo>
                    <a:pt x="91" y="12"/>
                  </a:lnTo>
                  <a:lnTo>
                    <a:pt x="97" y="236"/>
                  </a:lnTo>
                  <a:lnTo>
                    <a:pt x="104" y="459"/>
                  </a:lnTo>
                  <a:lnTo>
                    <a:pt x="111" y="682"/>
                  </a:lnTo>
                  <a:lnTo>
                    <a:pt x="118" y="906"/>
                  </a:lnTo>
                  <a:lnTo>
                    <a:pt x="104" y="906"/>
                  </a:lnTo>
                  <a:lnTo>
                    <a:pt x="89" y="906"/>
                  </a:lnTo>
                  <a:lnTo>
                    <a:pt x="74" y="906"/>
                  </a:lnTo>
                  <a:lnTo>
                    <a:pt x="58" y="906"/>
                  </a:lnTo>
                  <a:lnTo>
                    <a:pt x="42" y="906"/>
                  </a:lnTo>
                  <a:lnTo>
                    <a:pt x="27" y="906"/>
                  </a:lnTo>
                  <a:lnTo>
                    <a:pt x="13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7" name="Freeform 182"/>
            <p:cNvSpPr>
              <a:spLocks/>
            </p:cNvSpPr>
            <p:nvPr/>
          </p:nvSpPr>
          <p:spPr bwMode="auto">
            <a:xfrm>
              <a:off x="6232151" y="4690220"/>
              <a:ext cx="26603" cy="247960"/>
            </a:xfrm>
            <a:custGeom>
              <a:avLst/>
              <a:gdLst>
                <a:gd name="T0" fmla="*/ 27 w 107"/>
                <a:gd name="T1" fmla="*/ 12 h 906"/>
                <a:gd name="T2" fmla="*/ 34 w 107"/>
                <a:gd name="T3" fmla="*/ 6 h 906"/>
                <a:gd name="T4" fmla="*/ 41 w 107"/>
                <a:gd name="T5" fmla="*/ 3 h 906"/>
                <a:gd name="T6" fmla="*/ 47 w 107"/>
                <a:gd name="T7" fmla="*/ 0 h 906"/>
                <a:gd name="T8" fmla="*/ 54 w 107"/>
                <a:gd name="T9" fmla="*/ 0 h 906"/>
                <a:gd name="T10" fmla="*/ 61 w 107"/>
                <a:gd name="T11" fmla="*/ 0 h 906"/>
                <a:gd name="T12" fmla="*/ 68 w 107"/>
                <a:gd name="T13" fmla="*/ 3 h 906"/>
                <a:gd name="T14" fmla="*/ 74 w 107"/>
                <a:gd name="T15" fmla="*/ 6 h 906"/>
                <a:gd name="T16" fmla="*/ 82 w 107"/>
                <a:gd name="T17" fmla="*/ 12 h 906"/>
                <a:gd name="T18" fmla="*/ 89 w 107"/>
                <a:gd name="T19" fmla="*/ 236 h 906"/>
                <a:gd name="T20" fmla="*/ 95 w 107"/>
                <a:gd name="T21" fmla="*/ 459 h 906"/>
                <a:gd name="T22" fmla="*/ 101 w 107"/>
                <a:gd name="T23" fmla="*/ 682 h 906"/>
                <a:gd name="T24" fmla="*/ 107 w 107"/>
                <a:gd name="T25" fmla="*/ 906 h 906"/>
                <a:gd name="T26" fmla="*/ 94 w 107"/>
                <a:gd name="T27" fmla="*/ 906 h 906"/>
                <a:gd name="T28" fmla="*/ 80 w 107"/>
                <a:gd name="T29" fmla="*/ 906 h 906"/>
                <a:gd name="T30" fmla="*/ 66 w 107"/>
                <a:gd name="T31" fmla="*/ 906 h 906"/>
                <a:gd name="T32" fmla="*/ 54 w 107"/>
                <a:gd name="T33" fmla="*/ 906 h 906"/>
                <a:gd name="T34" fmla="*/ 40 w 107"/>
                <a:gd name="T35" fmla="*/ 906 h 906"/>
                <a:gd name="T36" fmla="*/ 26 w 107"/>
                <a:gd name="T37" fmla="*/ 906 h 906"/>
                <a:gd name="T38" fmla="*/ 12 w 107"/>
                <a:gd name="T39" fmla="*/ 906 h 906"/>
                <a:gd name="T40" fmla="*/ 0 w 107"/>
                <a:gd name="T41" fmla="*/ 906 h 906"/>
                <a:gd name="T42" fmla="*/ 6 w 107"/>
                <a:gd name="T43" fmla="*/ 682 h 906"/>
                <a:gd name="T44" fmla="*/ 13 w 107"/>
                <a:gd name="T45" fmla="*/ 459 h 906"/>
                <a:gd name="T46" fmla="*/ 20 w 107"/>
                <a:gd name="T47" fmla="*/ 236 h 906"/>
                <a:gd name="T48" fmla="*/ 27 w 107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906">
                  <a:moveTo>
                    <a:pt x="27" y="12"/>
                  </a:moveTo>
                  <a:lnTo>
                    <a:pt x="34" y="6"/>
                  </a:lnTo>
                  <a:lnTo>
                    <a:pt x="41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3"/>
                  </a:lnTo>
                  <a:lnTo>
                    <a:pt x="74" y="6"/>
                  </a:lnTo>
                  <a:lnTo>
                    <a:pt x="82" y="12"/>
                  </a:lnTo>
                  <a:lnTo>
                    <a:pt x="89" y="236"/>
                  </a:lnTo>
                  <a:lnTo>
                    <a:pt x="95" y="459"/>
                  </a:lnTo>
                  <a:lnTo>
                    <a:pt x="101" y="682"/>
                  </a:lnTo>
                  <a:lnTo>
                    <a:pt x="107" y="906"/>
                  </a:lnTo>
                  <a:lnTo>
                    <a:pt x="94" y="906"/>
                  </a:lnTo>
                  <a:lnTo>
                    <a:pt x="80" y="906"/>
                  </a:lnTo>
                  <a:lnTo>
                    <a:pt x="66" y="906"/>
                  </a:lnTo>
                  <a:lnTo>
                    <a:pt x="54" y="906"/>
                  </a:lnTo>
                  <a:lnTo>
                    <a:pt x="40" y="906"/>
                  </a:lnTo>
                  <a:lnTo>
                    <a:pt x="26" y="906"/>
                  </a:lnTo>
                  <a:lnTo>
                    <a:pt x="12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42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8" name="Freeform 183"/>
            <p:cNvSpPr>
              <a:spLocks/>
            </p:cNvSpPr>
            <p:nvPr/>
          </p:nvSpPr>
          <p:spPr bwMode="auto">
            <a:xfrm>
              <a:off x="6232151" y="4690220"/>
              <a:ext cx="24140" cy="247960"/>
            </a:xfrm>
            <a:custGeom>
              <a:avLst/>
              <a:gdLst>
                <a:gd name="T0" fmla="*/ 27 w 96"/>
                <a:gd name="T1" fmla="*/ 12 h 906"/>
                <a:gd name="T2" fmla="*/ 34 w 96"/>
                <a:gd name="T3" fmla="*/ 6 h 906"/>
                <a:gd name="T4" fmla="*/ 40 w 96"/>
                <a:gd name="T5" fmla="*/ 3 h 906"/>
                <a:gd name="T6" fmla="*/ 46 w 96"/>
                <a:gd name="T7" fmla="*/ 0 h 906"/>
                <a:gd name="T8" fmla="*/ 50 w 96"/>
                <a:gd name="T9" fmla="*/ 0 h 906"/>
                <a:gd name="T10" fmla="*/ 56 w 96"/>
                <a:gd name="T11" fmla="*/ 0 h 906"/>
                <a:gd name="T12" fmla="*/ 63 w 96"/>
                <a:gd name="T13" fmla="*/ 3 h 906"/>
                <a:gd name="T14" fmla="*/ 69 w 96"/>
                <a:gd name="T15" fmla="*/ 6 h 906"/>
                <a:gd name="T16" fmla="*/ 77 w 96"/>
                <a:gd name="T17" fmla="*/ 12 h 906"/>
                <a:gd name="T18" fmla="*/ 81 w 96"/>
                <a:gd name="T19" fmla="*/ 236 h 906"/>
                <a:gd name="T20" fmla="*/ 86 w 96"/>
                <a:gd name="T21" fmla="*/ 459 h 906"/>
                <a:gd name="T22" fmla="*/ 92 w 96"/>
                <a:gd name="T23" fmla="*/ 682 h 906"/>
                <a:gd name="T24" fmla="*/ 96 w 96"/>
                <a:gd name="T25" fmla="*/ 906 h 906"/>
                <a:gd name="T26" fmla="*/ 84 w 96"/>
                <a:gd name="T27" fmla="*/ 906 h 906"/>
                <a:gd name="T28" fmla="*/ 72 w 96"/>
                <a:gd name="T29" fmla="*/ 906 h 906"/>
                <a:gd name="T30" fmla="*/ 59 w 96"/>
                <a:gd name="T31" fmla="*/ 906 h 906"/>
                <a:gd name="T32" fmla="*/ 48 w 96"/>
                <a:gd name="T33" fmla="*/ 906 h 906"/>
                <a:gd name="T34" fmla="*/ 36 w 96"/>
                <a:gd name="T35" fmla="*/ 906 h 906"/>
                <a:gd name="T36" fmla="*/ 24 w 96"/>
                <a:gd name="T37" fmla="*/ 906 h 906"/>
                <a:gd name="T38" fmla="*/ 12 w 96"/>
                <a:gd name="T39" fmla="*/ 906 h 906"/>
                <a:gd name="T40" fmla="*/ 0 w 96"/>
                <a:gd name="T41" fmla="*/ 906 h 906"/>
                <a:gd name="T42" fmla="*/ 6 w 96"/>
                <a:gd name="T43" fmla="*/ 682 h 906"/>
                <a:gd name="T44" fmla="*/ 13 w 96"/>
                <a:gd name="T45" fmla="*/ 459 h 906"/>
                <a:gd name="T46" fmla="*/ 20 w 96"/>
                <a:gd name="T47" fmla="*/ 236 h 906"/>
                <a:gd name="T48" fmla="*/ 27 w 96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06">
                  <a:moveTo>
                    <a:pt x="27" y="12"/>
                  </a:moveTo>
                  <a:lnTo>
                    <a:pt x="34" y="6"/>
                  </a:lnTo>
                  <a:lnTo>
                    <a:pt x="40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9" y="6"/>
                  </a:lnTo>
                  <a:lnTo>
                    <a:pt x="77" y="12"/>
                  </a:lnTo>
                  <a:lnTo>
                    <a:pt x="81" y="236"/>
                  </a:lnTo>
                  <a:lnTo>
                    <a:pt x="86" y="459"/>
                  </a:lnTo>
                  <a:lnTo>
                    <a:pt x="92" y="682"/>
                  </a:lnTo>
                  <a:lnTo>
                    <a:pt x="96" y="906"/>
                  </a:lnTo>
                  <a:lnTo>
                    <a:pt x="84" y="906"/>
                  </a:lnTo>
                  <a:lnTo>
                    <a:pt x="72" y="906"/>
                  </a:lnTo>
                  <a:lnTo>
                    <a:pt x="59" y="906"/>
                  </a:lnTo>
                  <a:lnTo>
                    <a:pt x="48" y="906"/>
                  </a:lnTo>
                  <a:lnTo>
                    <a:pt x="36" y="906"/>
                  </a:lnTo>
                  <a:lnTo>
                    <a:pt x="24" y="906"/>
                  </a:lnTo>
                  <a:lnTo>
                    <a:pt x="12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9" name="Freeform 184"/>
            <p:cNvSpPr>
              <a:spLocks/>
            </p:cNvSpPr>
            <p:nvPr/>
          </p:nvSpPr>
          <p:spPr bwMode="auto">
            <a:xfrm>
              <a:off x="6232151" y="4690220"/>
              <a:ext cx="21184" cy="247960"/>
            </a:xfrm>
            <a:custGeom>
              <a:avLst/>
              <a:gdLst>
                <a:gd name="T0" fmla="*/ 27 w 85"/>
                <a:gd name="T1" fmla="*/ 12 h 906"/>
                <a:gd name="T2" fmla="*/ 33 w 85"/>
                <a:gd name="T3" fmla="*/ 6 h 906"/>
                <a:gd name="T4" fmla="*/ 39 w 85"/>
                <a:gd name="T5" fmla="*/ 3 h 906"/>
                <a:gd name="T6" fmla="*/ 42 w 85"/>
                <a:gd name="T7" fmla="*/ 0 h 906"/>
                <a:gd name="T8" fmla="*/ 47 w 85"/>
                <a:gd name="T9" fmla="*/ 0 h 906"/>
                <a:gd name="T10" fmla="*/ 50 w 85"/>
                <a:gd name="T11" fmla="*/ 0 h 906"/>
                <a:gd name="T12" fmla="*/ 56 w 85"/>
                <a:gd name="T13" fmla="*/ 3 h 906"/>
                <a:gd name="T14" fmla="*/ 62 w 85"/>
                <a:gd name="T15" fmla="*/ 6 h 906"/>
                <a:gd name="T16" fmla="*/ 69 w 85"/>
                <a:gd name="T17" fmla="*/ 12 h 906"/>
                <a:gd name="T18" fmla="*/ 73 w 85"/>
                <a:gd name="T19" fmla="*/ 236 h 906"/>
                <a:gd name="T20" fmla="*/ 77 w 85"/>
                <a:gd name="T21" fmla="*/ 459 h 906"/>
                <a:gd name="T22" fmla="*/ 81 w 85"/>
                <a:gd name="T23" fmla="*/ 682 h 906"/>
                <a:gd name="T24" fmla="*/ 85 w 85"/>
                <a:gd name="T25" fmla="*/ 906 h 906"/>
                <a:gd name="T26" fmla="*/ 73 w 85"/>
                <a:gd name="T27" fmla="*/ 906 h 906"/>
                <a:gd name="T28" fmla="*/ 62 w 85"/>
                <a:gd name="T29" fmla="*/ 906 h 906"/>
                <a:gd name="T30" fmla="*/ 51 w 85"/>
                <a:gd name="T31" fmla="*/ 906 h 906"/>
                <a:gd name="T32" fmla="*/ 42 w 85"/>
                <a:gd name="T33" fmla="*/ 906 h 906"/>
                <a:gd name="T34" fmla="*/ 33 w 85"/>
                <a:gd name="T35" fmla="*/ 906 h 906"/>
                <a:gd name="T36" fmla="*/ 23 w 85"/>
                <a:gd name="T37" fmla="*/ 906 h 906"/>
                <a:gd name="T38" fmla="*/ 11 w 85"/>
                <a:gd name="T39" fmla="*/ 906 h 906"/>
                <a:gd name="T40" fmla="*/ 0 w 85"/>
                <a:gd name="T41" fmla="*/ 906 h 906"/>
                <a:gd name="T42" fmla="*/ 6 w 85"/>
                <a:gd name="T43" fmla="*/ 682 h 906"/>
                <a:gd name="T44" fmla="*/ 13 w 85"/>
                <a:gd name="T45" fmla="*/ 459 h 906"/>
                <a:gd name="T46" fmla="*/ 20 w 85"/>
                <a:gd name="T47" fmla="*/ 236 h 906"/>
                <a:gd name="T48" fmla="*/ 27 w 85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906">
                  <a:moveTo>
                    <a:pt x="27" y="12"/>
                  </a:moveTo>
                  <a:lnTo>
                    <a:pt x="33" y="6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2" y="6"/>
                  </a:lnTo>
                  <a:lnTo>
                    <a:pt x="69" y="12"/>
                  </a:lnTo>
                  <a:lnTo>
                    <a:pt x="73" y="236"/>
                  </a:lnTo>
                  <a:lnTo>
                    <a:pt x="77" y="459"/>
                  </a:lnTo>
                  <a:lnTo>
                    <a:pt x="81" y="682"/>
                  </a:lnTo>
                  <a:lnTo>
                    <a:pt x="85" y="906"/>
                  </a:lnTo>
                  <a:lnTo>
                    <a:pt x="73" y="906"/>
                  </a:lnTo>
                  <a:lnTo>
                    <a:pt x="62" y="906"/>
                  </a:lnTo>
                  <a:lnTo>
                    <a:pt x="51" y="906"/>
                  </a:lnTo>
                  <a:lnTo>
                    <a:pt x="42" y="906"/>
                  </a:lnTo>
                  <a:lnTo>
                    <a:pt x="33" y="906"/>
                  </a:lnTo>
                  <a:lnTo>
                    <a:pt x="23" y="906"/>
                  </a:lnTo>
                  <a:lnTo>
                    <a:pt x="11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0" name="Freeform 185"/>
            <p:cNvSpPr>
              <a:spLocks/>
            </p:cNvSpPr>
            <p:nvPr/>
          </p:nvSpPr>
          <p:spPr bwMode="auto">
            <a:xfrm>
              <a:off x="6232151" y="4690220"/>
              <a:ext cx="18721" cy="247960"/>
            </a:xfrm>
            <a:custGeom>
              <a:avLst/>
              <a:gdLst>
                <a:gd name="T0" fmla="*/ 27 w 74"/>
                <a:gd name="T1" fmla="*/ 12 h 906"/>
                <a:gd name="T2" fmla="*/ 33 w 74"/>
                <a:gd name="T3" fmla="*/ 6 h 906"/>
                <a:gd name="T4" fmla="*/ 38 w 74"/>
                <a:gd name="T5" fmla="*/ 3 h 906"/>
                <a:gd name="T6" fmla="*/ 41 w 74"/>
                <a:gd name="T7" fmla="*/ 0 h 906"/>
                <a:gd name="T8" fmla="*/ 43 w 74"/>
                <a:gd name="T9" fmla="*/ 0 h 906"/>
                <a:gd name="T10" fmla="*/ 46 w 74"/>
                <a:gd name="T11" fmla="*/ 0 h 906"/>
                <a:gd name="T12" fmla="*/ 50 w 74"/>
                <a:gd name="T13" fmla="*/ 3 h 906"/>
                <a:gd name="T14" fmla="*/ 55 w 74"/>
                <a:gd name="T15" fmla="*/ 6 h 906"/>
                <a:gd name="T16" fmla="*/ 62 w 74"/>
                <a:gd name="T17" fmla="*/ 12 h 906"/>
                <a:gd name="T18" fmla="*/ 64 w 74"/>
                <a:gd name="T19" fmla="*/ 236 h 906"/>
                <a:gd name="T20" fmla="*/ 68 w 74"/>
                <a:gd name="T21" fmla="*/ 459 h 906"/>
                <a:gd name="T22" fmla="*/ 71 w 74"/>
                <a:gd name="T23" fmla="*/ 682 h 906"/>
                <a:gd name="T24" fmla="*/ 74 w 74"/>
                <a:gd name="T25" fmla="*/ 906 h 906"/>
                <a:gd name="T26" fmla="*/ 63 w 74"/>
                <a:gd name="T27" fmla="*/ 906 h 906"/>
                <a:gd name="T28" fmla="*/ 53 w 74"/>
                <a:gd name="T29" fmla="*/ 906 h 906"/>
                <a:gd name="T30" fmla="*/ 44 w 74"/>
                <a:gd name="T31" fmla="*/ 906 h 906"/>
                <a:gd name="T32" fmla="*/ 36 w 74"/>
                <a:gd name="T33" fmla="*/ 906 h 906"/>
                <a:gd name="T34" fmla="*/ 28 w 74"/>
                <a:gd name="T35" fmla="*/ 906 h 906"/>
                <a:gd name="T36" fmla="*/ 20 w 74"/>
                <a:gd name="T37" fmla="*/ 906 h 906"/>
                <a:gd name="T38" fmla="*/ 11 w 74"/>
                <a:gd name="T39" fmla="*/ 906 h 906"/>
                <a:gd name="T40" fmla="*/ 0 w 74"/>
                <a:gd name="T41" fmla="*/ 906 h 906"/>
                <a:gd name="T42" fmla="*/ 6 w 74"/>
                <a:gd name="T43" fmla="*/ 682 h 906"/>
                <a:gd name="T44" fmla="*/ 13 w 74"/>
                <a:gd name="T45" fmla="*/ 459 h 906"/>
                <a:gd name="T46" fmla="*/ 20 w 74"/>
                <a:gd name="T47" fmla="*/ 236 h 906"/>
                <a:gd name="T48" fmla="*/ 27 w 74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906">
                  <a:moveTo>
                    <a:pt x="27" y="12"/>
                  </a:moveTo>
                  <a:lnTo>
                    <a:pt x="33" y="6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2" y="12"/>
                  </a:lnTo>
                  <a:lnTo>
                    <a:pt x="64" y="236"/>
                  </a:lnTo>
                  <a:lnTo>
                    <a:pt x="68" y="459"/>
                  </a:lnTo>
                  <a:lnTo>
                    <a:pt x="71" y="682"/>
                  </a:lnTo>
                  <a:lnTo>
                    <a:pt x="74" y="906"/>
                  </a:lnTo>
                  <a:lnTo>
                    <a:pt x="63" y="906"/>
                  </a:lnTo>
                  <a:lnTo>
                    <a:pt x="53" y="906"/>
                  </a:lnTo>
                  <a:lnTo>
                    <a:pt x="44" y="906"/>
                  </a:lnTo>
                  <a:lnTo>
                    <a:pt x="36" y="906"/>
                  </a:lnTo>
                  <a:lnTo>
                    <a:pt x="28" y="906"/>
                  </a:lnTo>
                  <a:lnTo>
                    <a:pt x="20" y="906"/>
                  </a:lnTo>
                  <a:lnTo>
                    <a:pt x="11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1" name="Freeform 186"/>
            <p:cNvSpPr>
              <a:spLocks/>
            </p:cNvSpPr>
            <p:nvPr/>
          </p:nvSpPr>
          <p:spPr bwMode="auto">
            <a:xfrm>
              <a:off x="6232151" y="4690220"/>
              <a:ext cx="16258" cy="247960"/>
            </a:xfrm>
            <a:custGeom>
              <a:avLst/>
              <a:gdLst>
                <a:gd name="T0" fmla="*/ 27 w 64"/>
                <a:gd name="T1" fmla="*/ 12 h 906"/>
                <a:gd name="T2" fmla="*/ 36 w 64"/>
                <a:gd name="T3" fmla="*/ 3 h 906"/>
                <a:gd name="T4" fmla="*/ 39 w 64"/>
                <a:gd name="T5" fmla="*/ 0 h 906"/>
                <a:gd name="T6" fmla="*/ 43 w 64"/>
                <a:gd name="T7" fmla="*/ 3 h 906"/>
                <a:gd name="T8" fmla="*/ 54 w 64"/>
                <a:gd name="T9" fmla="*/ 12 h 906"/>
                <a:gd name="T10" fmla="*/ 64 w 64"/>
                <a:gd name="T11" fmla="*/ 906 h 906"/>
                <a:gd name="T12" fmla="*/ 53 w 64"/>
                <a:gd name="T13" fmla="*/ 906 h 906"/>
                <a:gd name="T14" fmla="*/ 43 w 64"/>
                <a:gd name="T15" fmla="*/ 906 h 906"/>
                <a:gd name="T16" fmla="*/ 36 w 64"/>
                <a:gd name="T17" fmla="*/ 906 h 906"/>
                <a:gd name="T18" fmla="*/ 31 w 64"/>
                <a:gd name="T19" fmla="*/ 906 h 906"/>
                <a:gd name="T20" fmla="*/ 25 w 64"/>
                <a:gd name="T21" fmla="*/ 906 h 906"/>
                <a:gd name="T22" fmla="*/ 19 w 64"/>
                <a:gd name="T23" fmla="*/ 906 h 906"/>
                <a:gd name="T24" fmla="*/ 10 w 64"/>
                <a:gd name="T25" fmla="*/ 906 h 906"/>
                <a:gd name="T26" fmla="*/ 0 w 64"/>
                <a:gd name="T27" fmla="*/ 906 h 906"/>
                <a:gd name="T28" fmla="*/ 27 w 64"/>
                <a:gd name="T2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906">
                  <a:moveTo>
                    <a:pt x="27" y="12"/>
                  </a:moveTo>
                  <a:lnTo>
                    <a:pt x="36" y="3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54" y="12"/>
                  </a:lnTo>
                  <a:lnTo>
                    <a:pt x="64" y="906"/>
                  </a:lnTo>
                  <a:lnTo>
                    <a:pt x="53" y="906"/>
                  </a:lnTo>
                  <a:lnTo>
                    <a:pt x="43" y="906"/>
                  </a:lnTo>
                  <a:lnTo>
                    <a:pt x="36" y="906"/>
                  </a:lnTo>
                  <a:lnTo>
                    <a:pt x="31" y="906"/>
                  </a:lnTo>
                  <a:lnTo>
                    <a:pt x="25" y="906"/>
                  </a:lnTo>
                  <a:lnTo>
                    <a:pt x="19" y="906"/>
                  </a:lnTo>
                  <a:lnTo>
                    <a:pt x="10" y="906"/>
                  </a:lnTo>
                  <a:lnTo>
                    <a:pt x="0" y="90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2" name="Freeform 187"/>
            <p:cNvSpPr>
              <a:spLocks/>
            </p:cNvSpPr>
            <p:nvPr/>
          </p:nvSpPr>
          <p:spPr bwMode="auto">
            <a:xfrm>
              <a:off x="6318366" y="4669420"/>
              <a:ext cx="34978" cy="269307"/>
            </a:xfrm>
            <a:custGeom>
              <a:avLst/>
              <a:gdLst>
                <a:gd name="T0" fmla="*/ 30 w 140"/>
                <a:gd name="T1" fmla="*/ 14 h 983"/>
                <a:gd name="T2" fmla="*/ 38 w 140"/>
                <a:gd name="T3" fmla="*/ 8 h 983"/>
                <a:gd name="T4" fmla="*/ 47 w 140"/>
                <a:gd name="T5" fmla="*/ 3 h 983"/>
                <a:gd name="T6" fmla="*/ 56 w 140"/>
                <a:gd name="T7" fmla="*/ 1 h 983"/>
                <a:gd name="T8" fmla="*/ 67 w 140"/>
                <a:gd name="T9" fmla="*/ 0 h 983"/>
                <a:gd name="T10" fmla="*/ 77 w 140"/>
                <a:gd name="T11" fmla="*/ 1 h 983"/>
                <a:gd name="T12" fmla="*/ 87 w 140"/>
                <a:gd name="T13" fmla="*/ 3 h 983"/>
                <a:gd name="T14" fmla="*/ 98 w 140"/>
                <a:gd name="T15" fmla="*/ 8 h 983"/>
                <a:gd name="T16" fmla="*/ 107 w 140"/>
                <a:gd name="T17" fmla="*/ 14 h 983"/>
                <a:gd name="T18" fmla="*/ 140 w 140"/>
                <a:gd name="T19" fmla="*/ 983 h 983"/>
                <a:gd name="T20" fmla="*/ 125 w 140"/>
                <a:gd name="T21" fmla="*/ 983 h 983"/>
                <a:gd name="T22" fmla="*/ 108 w 140"/>
                <a:gd name="T23" fmla="*/ 983 h 983"/>
                <a:gd name="T24" fmla="*/ 90 w 140"/>
                <a:gd name="T25" fmla="*/ 983 h 983"/>
                <a:gd name="T26" fmla="*/ 70 w 140"/>
                <a:gd name="T27" fmla="*/ 983 h 983"/>
                <a:gd name="T28" fmla="*/ 51 w 140"/>
                <a:gd name="T29" fmla="*/ 983 h 983"/>
                <a:gd name="T30" fmla="*/ 32 w 140"/>
                <a:gd name="T31" fmla="*/ 983 h 983"/>
                <a:gd name="T32" fmla="*/ 15 w 140"/>
                <a:gd name="T33" fmla="*/ 983 h 983"/>
                <a:gd name="T34" fmla="*/ 0 w 140"/>
                <a:gd name="T35" fmla="*/ 983 h 983"/>
                <a:gd name="T36" fmla="*/ 30 w 140"/>
                <a:gd name="T37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83">
                  <a:moveTo>
                    <a:pt x="30" y="14"/>
                  </a:moveTo>
                  <a:lnTo>
                    <a:pt x="38" y="8"/>
                  </a:lnTo>
                  <a:lnTo>
                    <a:pt x="47" y="3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77" y="1"/>
                  </a:lnTo>
                  <a:lnTo>
                    <a:pt x="87" y="3"/>
                  </a:lnTo>
                  <a:lnTo>
                    <a:pt x="98" y="8"/>
                  </a:lnTo>
                  <a:lnTo>
                    <a:pt x="107" y="14"/>
                  </a:lnTo>
                  <a:lnTo>
                    <a:pt x="140" y="983"/>
                  </a:lnTo>
                  <a:lnTo>
                    <a:pt x="125" y="983"/>
                  </a:lnTo>
                  <a:lnTo>
                    <a:pt x="108" y="983"/>
                  </a:lnTo>
                  <a:lnTo>
                    <a:pt x="90" y="983"/>
                  </a:lnTo>
                  <a:lnTo>
                    <a:pt x="70" y="983"/>
                  </a:lnTo>
                  <a:lnTo>
                    <a:pt x="51" y="983"/>
                  </a:lnTo>
                  <a:lnTo>
                    <a:pt x="32" y="983"/>
                  </a:lnTo>
                  <a:lnTo>
                    <a:pt x="15" y="983"/>
                  </a:lnTo>
                  <a:lnTo>
                    <a:pt x="0" y="98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3" name="Freeform 188"/>
            <p:cNvSpPr>
              <a:spLocks/>
            </p:cNvSpPr>
            <p:nvPr/>
          </p:nvSpPr>
          <p:spPr bwMode="auto">
            <a:xfrm>
              <a:off x="6318366" y="4669420"/>
              <a:ext cx="32023" cy="269307"/>
            </a:xfrm>
            <a:custGeom>
              <a:avLst/>
              <a:gdLst>
                <a:gd name="T0" fmla="*/ 30 w 129"/>
                <a:gd name="T1" fmla="*/ 14 h 983"/>
                <a:gd name="T2" fmla="*/ 38 w 129"/>
                <a:gd name="T3" fmla="*/ 8 h 983"/>
                <a:gd name="T4" fmla="*/ 46 w 129"/>
                <a:gd name="T5" fmla="*/ 3 h 983"/>
                <a:gd name="T6" fmla="*/ 54 w 129"/>
                <a:gd name="T7" fmla="*/ 1 h 983"/>
                <a:gd name="T8" fmla="*/ 63 w 129"/>
                <a:gd name="T9" fmla="*/ 0 h 983"/>
                <a:gd name="T10" fmla="*/ 72 w 129"/>
                <a:gd name="T11" fmla="*/ 1 h 983"/>
                <a:gd name="T12" fmla="*/ 82 w 129"/>
                <a:gd name="T13" fmla="*/ 3 h 983"/>
                <a:gd name="T14" fmla="*/ 90 w 129"/>
                <a:gd name="T15" fmla="*/ 8 h 983"/>
                <a:gd name="T16" fmla="*/ 99 w 129"/>
                <a:gd name="T17" fmla="*/ 14 h 983"/>
                <a:gd name="T18" fmla="*/ 107 w 129"/>
                <a:gd name="T19" fmla="*/ 257 h 983"/>
                <a:gd name="T20" fmla="*/ 114 w 129"/>
                <a:gd name="T21" fmla="*/ 499 h 983"/>
                <a:gd name="T22" fmla="*/ 121 w 129"/>
                <a:gd name="T23" fmla="*/ 741 h 983"/>
                <a:gd name="T24" fmla="*/ 129 w 129"/>
                <a:gd name="T25" fmla="*/ 983 h 983"/>
                <a:gd name="T26" fmla="*/ 114 w 129"/>
                <a:gd name="T27" fmla="*/ 983 h 983"/>
                <a:gd name="T28" fmla="*/ 99 w 129"/>
                <a:gd name="T29" fmla="*/ 983 h 983"/>
                <a:gd name="T30" fmla="*/ 82 w 129"/>
                <a:gd name="T31" fmla="*/ 983 h 983"/>
                <a:gd name="T32" fmla="*/ 64 w 129"/>
                <a:gd name="T33" fmla="*/ 983 h 983"/>
                <a:gd name="T34" fmla="*/ 47 w 129"/>
                <a:gd name="T35" fmla="*/ 983 h 983"/>
                <a:gd name="T36" fmla="*/ 31 w 129"/>
                <a:gd name="T37" fmla="*/ 983 h 983"/>
                <a:gd name="T38" fmla="*/ 15 w 129"/>
                <a:gd name="T39" fmla="*/ 983 h 983"/>
                <a:gd name="T40" fmla="*/ 0 w 129"/>
                <a:gd name="T41" fmla="*/ 983 h 983"/>
                <a:gd name="T42" fmla="*/ 7 w 129"/>
                <a:gd name="T43" fmla="*/ 741 h 983"/>
                <a:gd name="T44" fmla="*/ 15 w 129"/>
                <a:gd name="T45" fmla="*/ 499 h 983"/>
                <a:gd name="T46" fmla="*/ 22 w 129"/>
                <a:gd name="T47" fmla="*/ 257 h 983"/>
                <a:gd name="T48" fmla="*/ 30 w 129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983">
                  <a:moveTo>
                    <a:pt x="30" y="14"/>
                  </a:moveTo>
                  <a:lnTo>
                    <a:pt x="38" y="8"/>
                  </a:lnTo>
                  <a:lnTo>
                    <a:pt x="46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82" y="3"/>
                  </a:lnTo>
                  <a:lnTo>
                    <a:pt x="90" y="8"/>
                  </a:lnTo>
                  <a:lnTo>
                    <a:pt x="99" y="14"/>
                  </a:lnTo>
                  <a:lnTo>
                    <a:pt x="107" y="257"/>
                  </a:lnTo>
                  <a:lnTo>
                    <a:pt x="114" y="499"/>
                  </a:lnTo>
                  <a:lnTo>
                    <a:pt x="121" y="741"/>
                  </a:lnTo>
                  <a:lnTo>
                    <a:pt x="129" y="983"/>
                  </a:lnTo>
                  <a:lnTo>
                    <a:pt x="114" y="983"/>
                  </a:lnTo>
                  <a:lnTo>
                    <a:pt x="99" y="983"/>
                  </a:lnTo>
                  <a:lnTo>
                    <a:pt x="82" y="983"/>
                  </a:lnTo>
                  <a:lnTo>
                    <a:pt x="64" y="983"/>
                  </a:lnTo>
                  <a:lnTo>
                    <a:pt x="47" y="983"/>
                  </a:lnTo>
                  <a:lnTo>
                    <a:pt x="31" y="983"/>
                  </a:lnTo>
                  <a:lnTo>
                    <a:pt x="15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4" name="Freeform 189"/>
            <p:cNvSpPr>
              <a:spLocks/>
            </p:cNvSpPr>
            <p:nvPr/>
          </p:nvSpPr>
          <p:spPr bwMode="auto">
            <a:xfrm>
              <a:off x="6318366" y="4669420"/>
              <a:ext cx="29067" cy="269307"/>
            </a:xfrm>
            <a:custGeom>
              <a:avLst/>
              <a:gdLst>
                <a:gd name="T0" fmla="*/ 30 w 116"/>
                <a:gd name="T1" fmla="*/ 14 h 983"/>
                <a:gd name="T2" fmla="*/ 37 w 116"/>
                <a:gd name="T3" fmla="*/ 8 h 983"/>
                <a:gd name="T4" fmla="*/ 45 w 116"/>
                <a:gd name="T5" fmla="*/ 3 h 983"/>
                <a:gd name="T6" fmla="*/ 52 w 116"/>
                <a:gd name="T7" fmla="*/ 1 h 983"/>
                <a:gd name="T8" fmla="*/ 59 w 116"/>
                <a:gd name="T9" fmla="*/ 0 h 983"/>
                <a:gd name="T10" fmla="*/ 66 w 116"/>
                <a:gd name="T11" fmla="*/ 1 h 983"/>
                <a:gd name="T12" fmla="*/ 74 w 116"/>
                <a:gd name="T13" fmla="*/ 3 h 983"/>
                <a:gd name="T14" fmla="*/ 82 w 116"/>
                <a:gd name="T15" fmla="*/ 8 h 983"/>
                <a:gd name="T16" fmla="*/ 91 w 116"/>
                <a:gd name="T17" fmla="*/ 14 h 983"/>
                <a:gd name="T18" fmla="*/ 97 w 116"/>
                <a:gd name="T19" fmla="*/ 257 h 983"/>
                <a:gd name="T20" fmla="*/ 104 w 116"/>
                <a:gd name="T21" fmla="*/ 499 h 983"/>
                <a:gd name="T22" fmla="*/ 110 w 116"/>
                <a:gd name="T23" fmla="*/ 741 h 983"/>
                <a:gd name="T24" fmla="*/ 116 w 116"/>
                <a:gd name="T25" fmla="*/ 983 h 983"/>
                <a:gd name="T26" fmla="*/ 102 w 116"/>
                <a:gd name="T27" fmla="*/ 983 h 983"/>
                <a:gd name="T28" fmla="*/ 87 w 116"/>
                <a:gd name="T29" fmla="*/ 983 h 983"/>
                <a:gd name="T30" fmla="*/ 72 w 116"/>
                <a:gd name="T31" fmla="*/ 983 h 983"/>
                <a:gd name="T32" fmla="*/ 59 w 116"/>
                <a:gd name="T33" fmla="*/ 983 h 983"/>
                <a:gd name="T34" fmla="*/ 44 w 116"/>
                <a:gd name="T35" fmla="*/ 983 h 983"/>
                <a:gd name="T36" fmla="*/ 29 w 116"/>
                <a:gd name="T37" fmla="*/ 983 h 983"/>
                <a:gd name="T38" fmla="*/ 14 w 116"/>
                <a:gd name="T39" fmla="*/ 983 h 983"/>
                <a:gd name="T40" fmla="*/ 0 w 116"/>
                <a:gd name="T41" fmla="*/ 983 h 983"/>
                <a:gd name="T42" fmla="*/ 7 w 116"/>
                <a:gd name="T43" fmla="*/ 741 h 983"/>
                <a:gd name="T44" fmla="*/ 15 w 116"/>
                <a:gd name="T45" fmla="*/ 499 h 983"/>
                <a:gd name="T46" fmla="*/ 22 w 116"/>
                <a:gd name="T47" fmla="*/ 257 h 983"/>
                <a:gd name="T48" fmla="*/ 30 w 116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983">
                  <a:moveTo>
                    <a:pt x="30" y="14"/>
                  </a:moveTo>
                  <a:lnTo>
                    <a:pt x="37" y="8"/>
                  </a:lnTo>
                  <a:lnTo>
                    <a:pt x="45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4" y="3"/>
                  </a:lnTo>
                  <a:lnTo>
                    <a:pt x="82" y="8"/>
                  </a:lnTo>
                  <a:lnTo>
                    <a:pt x="91" y="14"/>
                  </a:lnTo>
                  <a:lnTo>
                    <a:pt x="97" y="257"/>
                  </a:lnTo>
                  <a:lnTo>
                    <a:pt x="104" y="499"/>
                  </a:lnTo>
                  <a:lnTo>
                    <a:pt x="110" y="741"/>
                  </a:lnTo>
                  <a:lnTo>
                    <a:pt x="116" y="983"/>
                  </a:lnTo>
                  <a:lnTo>
                    <a:pt x="102" y="983"/>
                  </a:lnTo>
                  <a:lnTo>
                    <a:pt x="87" y="983"/>
                  </a:lnTo>
                  <a:lnTo>
                    <a:pt x="72" y="983"/>
                  </a:lnTo>
                  <a:lnTo>
                    <a:pt x="59" y="983"/>
                  </a:lnTo>
                  <a:lnTo>
                    <a:pt x="44" y="983"/>
                  </a:lnTo>
                  <a:lnTo>
                    <a:pt x="29" y="983"/>
                  </a:lnTo>
                  <a:lnTo>
                    <a:pt x="14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5" name="Freeform 190"/>
            <p:cNvSpPr>
              <a:spLocks/>
            </p:cNvSpPr>
            <p:nvPr/>
          </p:nvSpPr>
          <p:spPr bwMode="auto">
            <a:xfrm>
              <a:off x="6318366" y="4669420"/>
              <a:ext cx="26111" cy="269307"/>
            </a:xfrm>
            <a:custGeom>
              <a:avLst/>
              <a:gdLst>
                <a:gd name="T0" fmla="*/ 30 w 105"/>
                <a:gd name="T1" fmla="*/ 14 h 983"/>
                <a:gd name="T2" fmla="*/ 37 w 105"/>
                <a:gd name="T3" fmla="*/ 8 h 983"/>
                <a:gd name="T4" fmla="*/ 44 w 105"/>
                <a:gd name="T5" fmla="*/ 3 h 983"/>
                <a:gd name="T6" fmla="*/ 49 w 105"/>
                <a:gd name="T7" fmla="*/ 1 h 983"/>
                <a:gd name="T8" fmla="*/ 55 w 105"/>
                <a:gd name="T9" fmla="*/ 0 h 983"/>
                <a:gd name="T10" fmla="*/ 61 w 105"/>
                <a:gd name="T11" fmla="*/ 1 h 983"/>
                <a:gd name="T12" fmla="*/ 68 w 105"/>
                <a:gd name="T13" fmla="*/ 3 h 983"/>
                <a:gd name="T14" fmla="*/ 75 w 105"/>
                <a:gd name="T15" fmla="*/ 8 h 983"/>
                <a:gd name="T16" fmla="*/ 83 w 105"/>
                <a:gd name="T17" fmla="*/ 14 h 983"/>
                <a:gd name="T18" fmla="*/ 89 w 105"/>
                <a:gd name="T19" fmla="*/ 257 h 983"/>
                <a:gd name="T20" fmla="*/ 93 w 105"/>
                <a:gd name="T21" fmla="*/ 499 h 983"/>
                <a:gd name="T22" fmla="*/ 99 w 105"/>
                <a:gd name="T23" fmla="*/ 741 h 983"/>
                <a:gd name="T24" fmla="*/ 105 w 105"/>
                <a:gd name="T25" fmla="*/ 983 h 983"/>
                <a:gd name="T26" fmla="*/ 91 w 105"/>
                <a:gd name="T27" fmla="*/ 983 h 983"/>
                <a:gd name="T28" fmla="*/ 78 w 105"/>
                <a:gd name="T29" fmla="*/ 983 h 983"/>
                <a:gd name="T30" fmla="*/ 66 w 105"/>
                <a:gd name="T31" fmla="*/ 983 h 983"/>
                <a:gd name="T32" fmla="*/ 53 w 105"/>
                <a:gd name="T33" fmla="*/ 983 h 983"/>
                <a:gd name="T34" fmla="*/ 39 w 105"/>
                <a:gd name="T35" fmla="*/ 983 h 983"/>
                <a:gd name="T36" fmla="*/ 26 w 105"/>
                <a:gd name="T37" fmla="*/ 983 h 983"/>
                <a:gd name="T38" fmla="*/ 14 w 105"/>
                <a:gd name="T39" fmla="*/ 983 h 983"/>
                <a:gd name="T40" fmla="*/ 0 w 105"/>
                <a:gd name="T41" fmla="*/ 983 h 983"/>
                <a:gd name="T42" fmla="*/ 7 w 105"/>
                <a:gd name="T43" fmla="*/ 741 h 983"/>
                <a:gd name="T44" fmla="*/ 15 w 105"/>
                <a:gd name="T45" fmla="*/ 499 h 983"/>
                <a:gd name="T46" fmla="*/ 22 w 105"/>
                <a:gd name="T47" fmla="*/ 257 h 983"/>
                <a:gd name="T48" fmla="*/ 30 w 105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983">
                  <a:moveTo>
                    <a:pt x="30" y="14"/>
                  </a:moveTo>
                  <a:lnTo>
                    <a:pt x="37" y="8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8" y="3"/>
                  </a:lnTo>
                  <a:lnTo>
                    <a:pt x="75" y="8"/>
                  </a:lnTo>
                  <a:lnTo>
                    <a:pt x="83" y="14"/>
                  </a:lnTo>
                  <a:lnTo>
                    <a:pt x="89" y="257"/>
                  </a:lnTo>
                  <a:lnTo>
                    <a:pt x="93" y="499"/>
                  </a:lnTo>
                  <a:lnTo>
                    <a:pt x="99" y="741"/>
                  </a:lnTo>
                  <a:lnTo>
                    <a:pt x="105" y="983"/>
                  </a:lnTo>
                  <a:lnTo>
                    <a:pt x="91" y="983"/>
                  </a:lnTo>
                  <a:lnTo>
                    <a:pt x="78" y="983"/>
                  </a:lnTo>
                  <a:lnTo>
                    <a:pt x="66" y="983"/>
                  </a:lnTo>
                  <a:lnTo>
                    <a:pt x="53" y="983"/>
                  </a:lnTo>
                  <a:lnTo>
                    <a:pt x="39" y="983"/>
                  </a:lnTo>
                  <a:lnTo>
                    <a:pt x="26" y="983"/>
                  </a:lnTo>
                  <a:lnTo>
                    <a:pt x="14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6" name="Freeform 191"/>
            <p:cNvSpPr>
              <a:spLocks/>
            </p:cNvSpPr>
            <p:nvPr/>
          </p:nvSpPr>
          <p:spPr bwMode="auto">
            <a:xfrm>
              <a:off x="6318366" y="4669420"/>
              <a:ext cx="23155" cy="269307"/>
            </a:xfrm>
            <a:custGeom>
              <a:avLst/>
              <a:gdLst>
                <a:gd name="T0" fmla="*/ 30 w 93"/>
                <a:gd name="T1" fmla="*/ 14 h 983"/>
                <a:gd name="T2" fmla="*/ 37 w 93"/>
                <a:gd name="T3" fmla="*/ 8 h 983"/>
                <a:gd name="T4" fmla="*/ 41 w 93"/>
                <a:gd name="T5" fmla="*/ 3 h 983"/>
                <a:gd name="T6" fmla="*/ 47 w 93"/>
                <a:gd name="T7" fmla="*/ 1 h 983"/>
                <a:gd name="T8" fmla="*/ 51 w 93"/>
                <a:gd name="T9" fmla="*/ 0 h 983"/>
                <a:gd name="T10" fmla="*/ 55 w 93"/>
                <a:gd name="T11" fmla="*/ 1 h 983"/>
                <a:gd name="T12" fmla="*/ 61 w 93"/>
                <a:gd name="T13" fmla="*/ 3 h 983"/>
                <a:gd name="T14" fmla="*/ 67 w 93"/>
                <a:gd name="T15" fmla="*/ 8 h 983"/>
                <a:gd name="T16" fmla="*/ 75 w 93"/>
                <a:gd name="T17" fmla="*/ 14 h 983"/>
                <a:gd name="T18" fmla="*/ 79 w 93"/>
                <a:gd name="T19" fmla="*/ 257 h 983"/>
                <a:gd name="T20" fmla="*/ 84 w 93"/>
                <a:gd name="T21" fmla="*/ 499 h 983"/>
                <a:gd name="T22" fmla="*/ 89 w 93"/>
                <a:gd name="T23" fmla="*/ 741 h 983"/>
                <a:gd name="T24" fmla="*/ 93 w 93"/>
                <a:gd name="T25" fmla="*/ 983 h 983"/>
                <a:gd name="T26" fmla="*/ 81 w 93"/>
                <a:gd name="T27" fmla="*/ 983 h 983"/>
                <a:gd name="T28" fmla="*/ 68 w 93"/>
                <a:gd name="T29" fmla="*/ 983 h 983"/>
                <a:gd name="T30" fmla="*/ 57 w 93"/>
                <a:gd name="T31" fmla="*/ 983 h 983"/>
                <a:gd name="T32" fmla="*/ 47 w 93"/>
                <a:gd name="T33" fmla="*/ 983 h 983"/>
                <a:gd name="T34" fmla="*/ 36 w 93"/>
                <a:gd name="T35" fmla="*/ 983 h 983"/>
                <a:gd name="T36" fmla="*/ 25 w 93"/>
                <a:gd name="T37" fmla="*/ 983 h 983"/>
                <a:gd name="T38" fmla="*/ 13 w 93"/>
                <a:gd name="T39" fmla="*/ 983 h 983"/>
                <a:gd name="T40" fmla="*/ 0 w 93"/>
                <a:gd name="T41" fmla="*/ 983 h 983"/>
                <a:gd name="T42" fmla="*/ 7 w 93"/>
                <a:gd name="T43" fmla="*/ 741 h 983"/>
                <a:gd name="T44" fmla="*/ 15 w 93"/>
                <a:gd name="T45" fmla="*/ 499 h 983"/>
                <a:gd name="T46" fmla="*/ 22 w 93"/>
                <a:gd name="T47" fmla="*/ 257 h 983"/>
                <a:gd name="T48" fmla="*/ 30 w 93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83">
                  <a:moveTo>
                    <a:pt x="30" y="14"/>
                  </a:moveTo>
                  <a:lnTo>
                    <a:pt x="37" y="8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75" y="14"/>
                  </a:lnTo>
                  <a:lnTo>
                    <a:pt x="79" y="257"/>
                  </a:lnTo>
                  <a:lnTo>
                    <a:pt x="84" y="499"/>
                  </a:lnTo>
                  <a:lnTo>
                    <a:pt x="89" y="741"/>
                  </a:lnTo>
                  <a:lnTo>
                    <a:pt x="93" y="983"/>
                  </a:lnTo>
                  <a:lnTo>
                    <a:pt x="81" y="983"/>
                  </a:lnTo>
                  <a:lnTo>
                    <a:pt x="68" y="983"/>
                  </a:lnTo>
                  <a:lnTo>
                    <a:pt x="57" y="983"/>
                  </a:lnTo>
                  <a:lnTo>
                    <a:pt x="47" y="983"/>
                  </a:lnTo>
                  <a:lnTo>
                    <a:pt x="36" y="983"/>
                  </a:lnTo>
                  <a:lnTo>
                    <a:pt x="25" y="983"/>
                  </a:lnTo>
                  <a:lnTo>
                    <a:pt x="13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7" name="Freeform 192"/>
            <p:cNvSpPr>
              <a:spLocks/>
            </p:cNvSpPr>
            <p:nvPr/>
          </p:nvSpPr>
          <p:spPr bwMode="auto">
            <a:xfrm>
              <a:off x="6318366" y="4669420"/>
              <a:ext cx="20199" cy="269307"/>
            </a:xfrm>
            <a:custGeom>
              <a:avLst/>
              <a:gdLst>
                <a:gd name="T0" fmla="*/ 30 w 81"/>
                <a:gd name="T1" fmla="*/ 14 h 983"/>
                <a:gd name="T2" fmla="*/ 36 w 81"/>
                <a:gd name="T3" fmla="*/ 8 h 983"/>
                <a:gd name="T4" fmla="*/ 40 w 81"/>
                <a:gd name="T5" fmla="*/ 3 h 983"/>
                <a:gd name="T6" fmla="*/ 44 w 81"/>
                <a:gd name="T7" fmla="*/ 1 h 983"/>
                <a:gd name="T8" fmla="*/ 47 w 81"/>
                <a:gd name="T9" fmla="*/ 0 h 983"/>
                <a:gd name="T10" fmla="*/ 49 w 81"/>
                <a:gd name="T11" fmla="*/ 1 h 983"/>
                <a:gd name="T12" fmla="*/ 54 w 81"/>
                <a:gd name="T13" fmla="*/ 3 h 983"/>
                <a:gd name="T14" fmla="*/ 59 w 81"/>
                <a:gd name="T15" fmla="*/ 8 h 983"/>
                <a:gd name="T16" fmla="*/ 67 w 81"/>
                <a:gd name="T17" fmla="*/ 14 h 983"/>
                <a:gd name="T18" fmla="*/ 70 w 81"/>
                <a:gd name="T19" fmla="*/ 257 h 983"/>
                <a:gd name="T20" fmla="*/ 74 w 81"/>
                <a:gd name="T21" fmla="*/ 499 h 983"/>
                <a:gd name="T22" fmla="*/ 77 w 81"/>
                <a:gd name="T23" fmla="*/ 741 h 983"/>
                <a:gd name="T24" fmla="*/ 81 w 81"/>
                <a:gd name="T25" fmla="*/ 983 h 983"/>
                <a:gd name="T26" fmla="*/ 68 w 81"/>
                <a:gd name="T27" fmla="*/ 983 h 983"/>
                <a:gd name="T28" fmla="*/ 57 w 81"/>
                <a:gd name="T29" fmla="*/ 983 h 983"/>
                <a:gd name="T30" fmla="*/ 48 w 81"/>
                <a:gd name="T31" fmla="*/ 983 h 983"/>
                <a:gd name="T32" fmla="*/ 40 w 81"/>
                <a:gd name="T33" fmla="*/ 983 h 983"/>
                <a:gd name="T34" fmla="*/ 32 w 81"/>
                <a:gd name="T35" fmla="*/ 983 h 983"/>
                <a:gd name="T36" fmla="*/ 23 w 81"/>
                <a:gd name="T37" fmla="*/ 983 h 983"/>
                <a:gd name="T38" fmla="*/ 13 w 81"/>
                <a:gd name="T39" fmla="*/ 983 h 983"/>
                <a:gd name="T40" fmla="*/ 0 w 81"/>
                <a:gd name="T41" fmla="*/ 983 h 983"/>
                <a:gd name="T42" fmla="*/ 7 w 81"/>
                <a:gd name="T43" fmla="*/ 741 h 983"/>
                <a:gd name="T44" fmla="*/ 15 w 81"/>
                <a:gd name="T45" fmla="*/ 499 h 983"/>
                <a:gd name="T46" fmla="*/ 22 w 81"/>
                <a:gd name="T47" fmla="*/ 257 h 983"/>
                <a:gd name="T48" fmla="*/ 30 w 81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983">
                  <a:moveTo>
                    <a:pt x="30" y="14"/>
                  </a:moveTo>
                  <a:lnTo>
                    <a:pt x="36" y="8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8"/>
                  </a:lnTo>
                  <a:lnTo>
                    <a:pt x="67" y="14"/>
                  </a:lnTo>
                  <a:lnTo>
                    <a:pt x="70" y="257"/>
                  </a:lnTo>
                  <a:lnTo>
                    <a:pt x="74" y="499"/>
                  </a:lnTo>
                  <a:lnTo>
                    <a:pt x="77" y="741"/>
                  </a:lnTo>
                  <a:lnTo>
                    <a:pt x="81" y="983"/>
                  </a:lnTo>
                  <a:lnTo>
                    <a:pt x="68" y="983"/>
                  </a:lnTo>
                  <a:lnTo>
                    <a:pt x="57" y="983"/>
                  </a:lnTo>
                  <a:lnTo>
                    <a:pt x="48" y="983"/>
                  </a:lnTo>
                  <a:lnTo>
                    <a:pt x="40" y="983"/>
                  </a:lnTo>
                  <a:lnTo>
                    <a:pt x="32" y="983"/>
                  </a:lnTo>
                  <a:lnTo>
                    <a:pt x="23" y="983"/>
                  </a:lnTo>
                  <a:lnTo>
                    <a:pt x="13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8" name="Freeform 193"/>
            <p:cNvSpPr>
              <a:spLocks/>
            </p:cNvSpPr>
            <p:nvPr/>
          </p:nvSpPr>
          <p:spPr bwMode="auto">
            <a:xfrm>
              <a:off x="6318366" y="4669420"/>
              <a:ext cx="17243" cy="269307"/>
            </a:xfrm>
            <a:custGeom>
              <a:avLst/>
              <a:gdLst>
                <a:gd name="T0" fmla="*/ 30 w 69"/>
                <a:gd name="T1" fmla="*/ 14 h 983"/>
                <a:gd name="T2" fmla="*/ 39 w 69"/>
                <a:gd name="T3" fmla="*/ 3 h 983"/>
                <a:gd name="T4" fmla="*/ 44 w 69"/>
                <a:gd name="T5" fmla="*/ 0 h 983"/>
                <a:gd name="T6" fmla="*/ 47 w 69"/>
                <a:gd name="T7" fmla="*/ 3 h 983"/>
                <a:gd name="T8" fmla="*/ 60 w 69"/>
                <a:gd name="T9" fmla="*/ 14 h 983"/>
                <a:gd name="T10" fmla="*/ 69 w 69"/>
                <a:gd name="T11" fmla="*/ 983 h 983"/>
                <a:gd name="T12" fmla="*/ 57 w 69"/>
                <a:gd name="T13" fmla="*/ 983 h 983"/>
                <a:gd name="T14" fmla="*/ 48 w 69"/>
                <a:gd name="T15" fmla="*/ 983 h 983"/>
                <a:gd name="T16" fmla="*/ 40 w 69"/>
                <a:gd name="T17" fmla="*/ 983 h 983"/>
                <a:gd name="T18" fmla="*/ 34 w 69"/>
                <a:gd name="T19" fmla="*/ 983 h 983"/>
                <a:gd name="T20" fmla="*/ 29 w 69"/>
                <a:gd name="T21" fmla="*/ 983 h 983"/>
                <a:gd name="T22" fmla="*/ 21 w 69"/>
                <a:gd name="T23" fmla="*/ 983 h 983"/>
                <a:gd name="T24" fmla="*/ 11 w 69"/>
                <a:gd name="T25" fmla="*/ 983 h 983"/>
                <a:gd name="T26" fmla="*/ 0 w 69"/>
                <a:gd name="T27" fmla="*/ 983 h 983"/>
                <a:gd name="T28" fmla="*/ 30 w 69"/>
                <a:gd name="T2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983">
                  <a:moveTo>
                    <a:pt x="30" y="14"/>
                  </a:moveTo>
                  <a:lnTo>
                    <a:pt x="39" y="3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69" y="983"/>
                  </a:lnTo>
                  <a:lnTo>
                    <a:pt x="57" y="983"/>
                  </a:lnTo>
                  <a:lnTo>
                    <a:pt x="48" y="983"/>
                  </a:lnTo>
                  <a:lnTo>
                    <a:pt x="40" y="983"/>
                  </a:lnTo>
                  <a:lnTo>
                    <a:pt x="34" y="983"/>
                  </a:lnTo>
                  <a:lnTo>
                    <a:pt x="29" y="983"/>
                  </a:lnTo>
                  <a:lnTo>
                    <a:pt x="21" y="983"/>
                  </a:lnTo>
                  <a:lnTo>
                    <a:pt x="11" y="983"/>
                  </a:lnTo>
                  <a:lnTo>
                    <a:pt x="0" y="98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9" name="Freeform 194"/>
            <p:cNvSpPr>
              <a:spLocks/>
            </p:cNvSpPr>
            <p:nvPr/>
          </p:nvSpPr>
          <p:spPr bwMode="auto">
            <a:xfrm>
              <a:off x="6376991" y="4704999"/>
              <a:ext cx="30052" cy="234275"/>
            </a:xfrm>
            <a:custGeom>
              <a:avLst/>
              <a:gdLst>
                <a:gd name="T0" fmla="*/ 26 w 122"/>
                <a:gd name="T1" fmla="*/ 12 h 854"/>
                <a:gd name="T2" fmla="*/ 33 w 122"/>
                <a:gd name="T3" fmla="*/ 7 h 854"/>
                <a:gd name="T4" fmla="*/ 41 w 122"/>
                <a:gd name="T5" fmla="*/ 3 h 854"/>
                <a:gd name="T6" fmla="*/ 50 w 122"/>
                <a:gd name="T7" fmla="*/ 1 h 854"/>
                <a:gd name="T8" fmla="*/ 58 w 122"/>
                <a:gd name="T9" fmla="*/ 0 h 854"/>
                <a:gd name="T10" fmla="*/ 67 w 122"/>
                <a:gd name="T11" fmla="*/ 1 h 854"/>
                <a:gd name="T12" fmla="*/ 76 w 122"/>
                <a:gd name="T13" fmla="*/ 3 h 854"/>
                <a:gd name="T14" fmla="*/ 86 w 122"/>
                <a:gd name="T15" fmla="*/ 7 h 854"/>
                <a:gd name="T16" fmla="*/ 94 w 122"/>
                <a:gd name="T17" fmla="*/ 12 h 854"/>
                <a:gd name="T18" fmla="*/ 122 w 122"/>
                <a:gd name="T19" fmla="*/ 854 h 854"/>
                <a:gd name="T20" fmla="*/ 110 w 122"/>
                <a:gd name="T21" fmla="*/ 854 h 854"/>
                <a:gd name="T22" fmla="*/ 95 w 122"/>
                <a:gd name="T23" fmla="*/ 854 h 854"/>
                <a:gd name="T24" fmla="*/ 79 w 122"/>
                <a:gd name="T25" fmla="*/ 854 h 854"/>
                <a:gd name="T26" fmla="*/ 61 w 122"/>
                <a:gd name="T27" fmla="*/ 854 h 854"/>
                <a:gd name="T28" fmla="*/ 44 w 122"/>
                <a:gd name="T29" fmla="*/ 854 h 854"/>
                <a:gd name="T30" fmla="*/ 28 w 122"/>
                <a:gd name="T31" fmla="*/ 854 h 854"/>
                <a:gd name="T32" fmla="*/ 13 w 122"/>
                <a:gd name="T33" fmla="*/ 854 h 854"/>
                <a:gd name="T34" fmla="*/ 0 w 122"/>
                <a:gd name="T35" fmla="*/ 854 h 854"/>
                <a:gd name="T36" fmla="*/ 26 w 122"/>
                <a:gd name="T37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854">
                  <a:moveTo>
                    <a:pt x="26" y="12"/>
                  </a:moveTo>
                  <a:lnTo>
                    <a:pt x="33" y="7"/>
                  </a:lnTo>
                  <a:lnTo>
                    <a:pt x="41" y="3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3"/>
                  </a:lnTo>
                  <a:lnTo>
                    <a:pt x="86" y="7"/>
                  </a:lnTo>
                  <a:lnTo>
                    <a:pt x="94" y="12"/>
                  </a:lnTo>
                  <a:lnTo>
                    <a:pt x="122" y="854"/>
                  </a:lnTo>
                  <a:lnTo>
                    <a:pt x="110" y="854"/>
                  </a:lnTo>
                  <a:lnTo>
                    <a:pt x="95" y="854"/>
                  </a:lnTo>
                  <a:lnTo>
                    <a:pt x="79" y="854"/>
                  </a:lnTo>
                  <a:lnTo>
                    <a:pt x="61" y="854"/>
                  </a:lnTo>
                  <a:lnTo>
                    <a:pt x="44" y="854"/>
                  </a:lnTo>
                  <a:lnTo>
                    <a:pt x="28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0" name="Freeform 195"/>
            <p:cNvSpPr>
              <a:spLocks/>
            </p:cNvSpPr>
            <p:nvPr/>
          </p:nvSpPr>
          <p:spPr bwMode="auto">
            <a:xfrm>
              <a:off x="6376991" y="4704999"/>
              <a:ext cx="27589" cy="234275"/>
            </a:xfrm>
            <a:custGeom>
              <a:avLst/>
              <a:gdLst>
                <a:gd name="T0" fmla="*/ 26 w 112"/>
                <a:gd name="T1" fmla="*/ 12 h 854"/>
                <a:gd name="T2" fmla="*/ 33 w 112"/>
                <a:gd name="T3" fmla="*/ 7 h 854"/>
                <a:gd name="T4" fmla="*/ 39 w 112"/>
                <a:gd name="T5" fmla="*/ 3 h 854"/>
                <a:gd name="T6" fmla="*/ 48 w 112"/>
                <a:gd name="T7" fmla="*/ 1 h 854"/>
                <a:gd name="T8" fmla="*/ 54 w 112"/>
                <a:gd name="T9" fmla="*/ 0 h 854"/>
                <a:gd name="T10" fmla="*/ 63 w 112"/>
                <a:gd name="T11" fmla="*/ 1 h 854"/>
                <a:gd name="T12" fmla="*/ 71 w 112"/>
                <a:gd name="T13" fmla="*/ 3 h 854"/>
                <a:gd name="T14" fmla="*/ 79 w 112"/>
                <a:gd name="T15" fmla="*/ 7 h 854"/>
                <a:gd name="T16" fmla="*/ 87 w 112"/>
                <a:gd name="T17" fmla="*/ 12 h 854"/>
                <a:gd name="T18" fmla="*/ 94 w 112"/>
                <a:gd name="T19" fmla="*/ 223 h 854"/>
                <a:gd name="T20" fmla="*/ 99 w 112"/>
                <a:gd name="T21" fmla="*/ 433 h 854"/>
                <a:gd name="T22" fmla="*/ 105 w 112"/>
                <a:gd name="T23" fmla="*/ 643 h 854"/>
                <a:gd name="T24" fmla="*/ 112 w 112"/>
                <a:gd name="T25" fmla="*/ 854 h 854"/>
                <a:gd name="T26" fmla="*/ 99 w 112"/>
                <a:gd name="T27" fmla="*/ 854 h 854"/>
                <a:gd name="T28" fmla="*/ 86 w 112"/>
                <a:gd name="T29" fmla="*/ 854 h 854"/>
                <a:gd name="T30" fmla="*/ 71 w 112"/>
                <a:gd name="T31" fmla="*/ 854 h 854"/>
                <a:gd name="T32" fmla="*/ 57 w 112"/>
                <a:gd name="T33" fmla="*/ 854 h 854"/>
                <a:gd name="T34" fmla="*/ 42 w 112"/>
                <a:gd name="T35" fmla="*/ 854 h 854"/>
                <a:gd name="T36" fmla="*/ 27 w 112"/>
                <a:gd name="T37" fmla="*/ 854 h 854"/>
                <a:gd name="T38" fmla="*/ 13 w 112"/>
                <a:gd name="T39" fmla="*/ 854 h 854"/>
                <a:gd name="T40" fmla="*/ 0 w 112"/>
                <a:gd name="T41" fmla="*/ 854 h 854"/>
                <a:gd name="T42" fmla="*/ 6 w 112"/>
                <a:gd name="T43" fmla="*/ 643 h 854"/>
                <a:gd name="T44" fmla="*/ 13 w 112"/>
                <a:gd name="T45" fmla="*/ 433 h 854"/>
                <a:gd name="T46" fmla="*/ 20 w 112"/>
                <a:gd name="T47" fmla="*/ 223 h 854"/>
                <a:gd name="T48" fmla="*/ 26 w 112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854">
                  <a:moveTo>
                    <a:pt x="26" y="12"/>
                  </a:moveTo>
                  <a:lnTo>
                    <a:pt x="33" y="7"/>
                  </a:lnTo>
                  <a:lnTo>
                    <a:pt x="39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7"/>
                  </a:lnTo>
                  <a:lnTo>
                    <a:pt x="87" y="12"/>
                  </a:lnTo>
                  <a:lnTo>
                    <a:pt x="94" y="223"/>
                  </a:lnTo>
                  <a:lnTo>
                    <a:pt x="99" y="433"/>
                  </a:lnTo>
                  <a:lnTo>
                    <a:pt x="105" y="643"/>
                  </a:lnTo>
                  <a:lnTo>
                    <a:pt x="112" y="854"/>
                  </a:lnTo>
                  <a:lnTo>
                    <a:pt x="99" y="854"/>
                  </a:lnTo>
                  <a:lnTo>
                    <a:pt x="86" y="854"/>
                  </a:lnTo>
                  <a:lnTo>
                    <a:pt x="71" y="854"/>
                  </a:lnTo>
                  <a:lnTo>
                    <a:pt x="57" y="854"/>
                  </a:lnTo>
                  <a:lnTo>
                    <a:pt x="42" y="854"/>
                  </a:lnTo>
                  <a:lnTo>
                    <a:pt x="27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1" name="Freeform 196"/>
            <p:cNvSpPr>
              <a:spLocks/>
            </p:cNvSpPr>
            <p:nvPr/>
          </p:nvSpPr>
          <p:spPr bwMode="auto">
            <a:xfrm>
              <a:off x="6376991" y="4704999"/>
              <a:ext cx="25125" cy="234275"/>
            </a:xfrm>
            <a:custGeom>
              <a:avLst/>
              <a:gdLst>
                <a:gd name="T0" fmla="*/ 26 w 102"/>
                <a:gd name="T1" fmla="*/ 12 h 854"/>
                <a:gd name="T2" fmla="*/ 33 w 102"/>
                <a:gd name="T3" fmla="*/ 7 h 854"/>
                <a:gd name="T4" fmla="*/ 38 w 102"/>
                <a:gd name="T5" fmla="*/ 3 h 854"/>
                <a:gd name="T6" fmla="*/ 45 w 102"/>
                <a:gd name="T7" fmla="*/ 1 h 854"/>
                <a:gd name="T8" fmla="*/ 51 w 102"/>
                <a:gd name="T9" fmla="*/ 0 h 854"/>
                <a:gd name="T10" fmla="*/ 58 w 102"/>
                <a:gd name="T11" fmla="*/ 1 h 854"/>
                <a:gd name="T12" fmla="*/ 65 w 102"/>
                <a:gd name="T13" fmla="*/ 3 h 854"/>
                <a:gd name="T14" fmla="*/ 72 w 102"/>
                <a:gd name="T15" fmla="*/ 7 h 854"/>
                <a:gd name="T16" fmla="*/ 79 w 102"/>
                <a:gd name="T17" fmla="*/ 12 h 854"/>
                <a:gd name="T18" fmla="*/ 84 w 102"/>
                <a:gd name="T19" fmla="*/ 223 h 854"/>
                <a:gd name="T20" fmla="*/ 90 w 102"/>
                <a:gd name="T21" fmla="*/ 433 h 854"/>
                <a:gd name="T22" fmla="*/ 96 w 102"/>
                <a:gd name="T23" fmla="*/ 643 h 854"/>
                <a:gd name="T24" fmla="*/ 102 w 102"/>
                <a:gd name="T25" fmla="*/ 854 h 854"/>
                <a:gd name="T26" fmla="*/ 89 w 102"/>
                <a:gd name="T27" fmla="*/ 854 h 854"/>
                <a:gd name="T28" fmla="*/ 76 w 102"/>
                <a:gd name="T29" fmla="*/ 854 h 854"/>
                <a:gd name="T30" fmla="*/ 64 w 102"/>
                <a:gd name="T31" fmla="*/ 854 h 854"/>
                <a:gd name="T32" fmla="*/ 51 w 102"/>
                <a:gd name="T33" fmla="*/ 854 h 854"/>
                <a:gd name="T34" fmla="*/ 38 w 102"/>
                <a:gd name="T35" fmla="*/ 854 h 854"/>
                <a:gd name="T36" fmla="*/ 26 w 102"/>
                <a:gd name="T37" fmla="*/ 854 h 854"/>
                <a:gd name="T38" fmla="*/ 13 w 102"/>
                <a:gd name="T39" fmla="*/ 854 h 854"/>
                <a:gd name="T40" fmla="*/ 0 w 102"/>
                <a:gd name="T41" fmla="*/ 854 h 854"/>
                <a:gd name="T42" fmla="*/ 6 w 102"/>
                <a:gd name="T43" fmla="*/ 643 h 854"/>
                <a:gd name="T44" fmla="*/ 13 w 102"/>
                <a:gd name="T45" fmla="*/ 433 h 854"/>
                <a:gd name="T46" fmla="*/ 20 w 102"/>
                <a:gd name="T47" fmla="*/ 223 h 854"/>
                <a:gd name="T48" fmla="*/ 26 w 102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854">
                  <a:moveTo>
                    <a:pt x="26" y="12"/>
                  </a:moveTo>
                  <a:lnTo>
                    <a:pt x="33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7"/>
                  </a:lnTo>
                  <a:lnTo>
                    <a:pt x="79" y="12"/>
                  </a:lnTo>
                  <a:lnTo>
                    <a:pt x="84" y="223"/>
                  </a:lnTo>
                  <a:lnTo>
                    <a:pt x="90" y="433"/>
                  </a:lnTo>
                  <a:lnTo>
                    <a:pt x="96" y="643"/>
                  </a:lnTo>
                  <a:lnTo>
                    <a:pt x="102" y="854"/>
                  </a:lnTo>
                  <a:lnTo>
                    <a:pt x="89" y="854"/>
                  </a:lnTo>
                  <a:lnTo>
                    <a:pt x="76" y="854"/>
                  </a:lnTo>
                  <a:lnTo>
                    <a:pt x="64" y="854"/>
                  </a:lnTo>
                  <a:lnTo>
                    <a:pt x="51" y="854"/>
                  </a:lnTo>
                  <a:lnTo>
                    <a:pt x="38" y="854"/>
                  </a:lnTo>
                  <a:lnTo>
                    <a:pt x="26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42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2" name="Freeform 197"/>
            <p:cNvSpPr>
              <a:spLocks/>
            </p:cNvSpPr>
            <p:nvPr/>
          </p:nvSpPr>
          <p:spPr bwMode="auto">
            <a:xfrm>
              <a:off x="6376991" y="4704999"/>
              <a:ext cx="22662" cy="234275"/>
            </a:xfrm>
            <a:custGeom>
              <a:avLst/>
              <a:gdLst>
                <a:gd name="T0" fmla="*/ 26 w 91"/>
                <a:gd name="T1" fmla="*/ 12 h 854"/>
                <a:gd name="T2" fmla="*/ 31 w 91"/>
                <a:gd name="T3" fmla="*/ 7 h 854"/>
                <a:gd name="T4" fmla="*/ 37 w 91"/>
                <a:gd name="T5" fmla="*/ 3 h 854"/>
                <a:gd name="T6" fmla="*/ 43 w 91"/>
                <a:gd name="T7" fmla="*/ 1 h 854"/>
                <a:gd name="T8" fmla="*/ 48 w 91"/>
                <a:gd name="T9" fmla="*/ 0 h 854"/>
                <a:gd name="T10" fmla="*/ 53 w 91"/>
                <a:gd name="T11" fmla="*/ 1 h 854"/>
                <a:gd name="T12" fmla="*/ 59 w 91"/>
                <a:gd name="T13" fmla="*/ 3 h 854"/>
                <a:gd name="T14" fmla="*/ 66 w 91"/>
                <a:gd name="T15" fmla="*/ 7 h 854"/>
                <a:gd name="T16" fmla="*/ 73 w 91"/>
                <a:gd name="T17" fmla="*/ 12 h 854"/>
                <a:gd name="T18" fmla="*/ 77 w 91"/>
                <a:gd name="T19" fmla="*/ 223 h 854"/>
                <a:gd name="T20" fmla="*/ 82 w 91"/>
                <a:gd name="T21" fmla="*/ 433 h 854"/>
                <a:gd name="T22" fmla="*/ 87 w 91"/>
                <a:gd name="T23" fmla="*/ 643 h 854"/>
                <a:gd name="T24" fmla="*/ 91 w 91"/>
                <a:gd name="T25" fmla="*/ 854 h 854"/>
                <a:gd name="T26" fmla="*/ 80 w 91"/>
                <a:gd name="T27" fmla="*/ 854 h 854"/>
                <a:gd name="T28" fmla="*/ 68 w 91"/>
                <a:gd name="T29" fmla="*/ 854 h 854"/>
                <a:gd name="T30" fmla="*/ 57 w 91"/>
                <a:gd name="T31" fmla="*/ 854 h 854"/>
                <a:gd name="T32" fmla="*/ 46 w 91"/>
                <a:gd name="T33" fmla="*/ 854 h 854"/>
                <a:gd name="T34" fmla="*/ 35 w 91"/>
                <a:gd name="T35" fmla="*/ 854 h 854"/>
                <a:gd name="T36" fmla="*/ 23 w 91"/>
                <a:gd name="T37" fmla="*/ 854 h 854"/>
                <a:gd name="T38" fmla="*/ 12 w 91"/>
                <a:gd name="T39" fmla="*/ 854 h 854"/>
                <a:gd name="T40" fmla="*/ 0 w 91"/>
                <a:gd name="T41" fmla="*/ 854 h 854"/>
                <a:gd name="T42" fmla="*/ 6 w 91"/>
                <a:gd name="T43" fmla="*/ 643 h 854"/>
                <a:gd name="T44" fmla="*/ 13 w 91"/>
                <a:gd name="T45" fmla="*/ 433 h 854"/>
                <a:gd name="T46" fmla="*/ 20 w 91"/>
                <a:gd name="T47" fmla="*/ 223 h 854"/>
                <a:gd name="T48" fmla="*/ 26 w 91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854">
                  <a:moveTo>
                    <a:pt x="26" y="12"/>
                  </a:moveTo>
                  <a:lnTo>
                    <a:pt x="31" y="7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7" y="223"/>
                  </a:lnTo>
                  <a:lnTo>
                    <a:pt x="82" y="433"/>
                  </a:lnTo>
                  <a:lnTo>
                    <a:pt x="87" y="643"/>
                  </a:lnTo>
                  <a:lnTo>
                    <a:pt x="91" y="854"/>
                  </a:lnTo>
                  <a:lnTo>
                    <a:pt x="80" y="854"/>
                  </a:lnTo>
                  <a:lnTo>
                    <a:pt x="68" y="854"/>
                  </a:lnTo>
                  <a:lnTo>
                    <a:pt x="57" y="854"/>
                  </a:lnTo>
                  <a:lnTo>
                    <a:pt x="46" y="854"/>
                  </a:lnTo>
                  <a:lnTo>
                    <a:pt x="35" y="854"/>
                  </a:lnTo>
                  <a:lnTo>
                    <a:pt x="23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3" name="Freeform 198"/>
            <p:cNvSpPr>
              <a:spLocks/>
            </p:cNvSpPr>
            <p:nvPr/>
          </p:nvSpPr>
          <p:spPr bwMode="auto">
            <a:xfrm>
              <a:off x="6376991" y="4704999"/>
              <a:ext cx="19706" cy="234275"/>
            </a:xfrm>
            <a:custGeom>
              <a:avLst/>
              <a:gdLst>
                <a:gd name="T0" fmla="*/ 26 w 81"/>
                <a:gd name="T1" fmla="*/ 12 h 854"/>
                <a:gd name="T2" fmla="*/ 31 w 81"/>
                <a:gd name="T3" fmla="*/ 7 h 854"/>
                <a:gd name="T4" fmla="*/ 36 w 81"/>
                <a:gd name="T5" fmla="*/ 3 h 854"/>
                <a:gd name="T6" fmla="*/ 41 w 81"/>
                <a:gd name="T7" fmla="*/ 1 h 854"/>
                <a:gd name="T8" fmla="*/ 44 w 81"/>
                <a:gd name="T9" fmla="*/ 0 h 854"/>
                <a:gd name="T10" fmla="*/ 49 w 81"/>
                <a:gd name="T11" fmla="*/ 1 h 854"/>
                <a:gd name="T12" fmla="*/ 53 w 81"/>
                <a:gd name="T13" fmla="*/ 3 h 854"/>
                <a:gd name="T14" fmla="*/ 59 w 81"/>
                <a:gd name="T15" fmla="*/ 7 h 854"/>
                <a:gd name="T16" fmla="*/ 66 w 81"/>
                <a:gd name="T17" fmla="*/ 12 h 854"/>
                <a:gd name="T18" fmla="*/ 69 w 81"/>
                <a:gd name="T19" fmla="*/ 223 h 854"/>
                <a:gd name="T20" fmla="*/ 74 w 81"/>
                <a:gd name="T21" fmla="*/ 433 h 854"/>
                <a:gd name="T22" fmla="*/ 77 w 81"/>
                <a:gd name="T23" fmla="*/ 643 h 854"/>
                <a:gd name="T24" fmla="*/ 81 w 81"/>
                <a:gd name="T25" fmla="*/ 854 h 854"/>
                <a:gd name="T26" fmla="*/ 69 w 81"/>
                <a:gd name="T27" fmla="*/ 854 h 854"/>
                <a:gd name="T28" fmla="*/ 59 w 81"/>
                <a:gd name="T29" fmla="*/ 854 h 854"/>
                <a:gd name="T30" fmla="*/ 50 w 81"/>
                <a:gd name="T31" fmla="*/ 854 h 854"/>
                <a:gd name="T32" fmla="*/ 41 w 81"/>
                <a:gd name="T33" fmla="*/ 854 h 854"/>
                <a:gd name="T34" fmla="*/ 31 w 81"/>
                <a:gd name="T35" fmla="*/ 854 h 854"/>
                <a:gd name="T36" fmla="*/ 22 w 81"/>
                <a:gd name="T37" fmla="*/ 854 h 854"/>
                <a:gd name="T38" fmla="*/ 12 w 81"/>
                <a:gd name="T39" fmla="*/ 854 h 854"/>
                <a:gd name="T40" fmla="*/ 0 w 81"/>
                <a:gd name="T41" fmla="*/ 854 h 854"/>
                <a:gd name="T42" fmla="*/ 6 w 81"/>
                <a:gd name="T43" fmla="*/ 643 h 854"/>
                <a:gd name="T44" fmla="*/ 13 w 81"/>
                <a:gd name="T45" fmla="*/ 433 h 854"/>
                <a:gd name="T46" fmla="*/ 20 w 81"/>
                <a:gd name="T47" fmla="*/ 223 h 854"/>
                <a:gd name="T48" fmla="*/ 26 w 81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854">
                  <a:moveTo>
                    <a:pt x="26" y="12"/>
                  </a:moveTo>
                  <a:lnTo>
                    <a:pt x="31" y="7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69" y="223"/>
                  </a:lnTo>
                  <a:lnTo>
                    <a:pt x="74" y="433"/>
                  </a:lnTo>
                  <a:lnTo>
                    <a:pt x="77" y="643"/>
                  </a:lnTo>
                  <a:lnTo>
                    <a:pt x="81" y="854"/>
                  </a:lnTo>
                  <a:lnTo>
                    <a:pt x="69" y="854"/>
                  </a:lnTo>
                  <a:lnTo>
                    <a:pt x="59" y="854"/>
                  </a:lnTo>
                  <a:lnTo>
                    <a:pt x="50" y="854"/>
                  </a:lnTo>
                  <a:lnTo>
                    <a:pt x="41" y="854"/>
                  </a:lnTo>
                  <a:lnTo>
                    <a:pt x="31" y="854"/>
                  </a:lnTo>
                  <a:lnTo>
                    <a:pt x="22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4" name="Freeform 199"/>
            <p:cNvSpPr>
              <a:spLocks/>
            </p:cNvSpPr>
            <p:nvPr/>
          </p:nvSpPr>
          <p:spPr bwMode="auto">
            <a:xfrm>
              <a:off x="6376991" y="4704999"/>
              <a:ext cx="17243" cy="234275"/>
            </a:xfrm>
            <a:custGeom>
              <a:avLst/>
              <a:gdLst>
                <a:gd name="T0" fmla="*/ 26 w 71"/>
                <a:gd name="T1" fmla="*/ 12 h 854"/>
                <a:gd name="T2" fmla="*/ 35 w 71"/>
                <a:gd name="T3" fmla="*/ 3 h 854"/>
                <a:gd name="T4" fmla="*/ 41 w 71"/>
                <a:gd name="T5" fmla="*/ 0 h 854"/>
                <a:gd name="T6" fmla="*/ 48 w 71"/>
                <a:gd name="T7" fmla="*/ 3 h 854"/>
                <a:gd name="T8" fmla="*/ 59 w 71"/>
                <a:gd name="T9" fmla="*/ 12 h 854"/>
                <a:gd name="T10" fmla="*/ 61 w 71"/>
                <a:gd name="T11" fmla="*/ 223 h 854"/>
                <a:gd name="T12" fmla="*/ 65 w 71"/>
                <a:gd name="T13" fmla="*/ 433 h 854"/>
                <a:gd name="T14" fmla="*/ 67 w 71"/>
                <a:gd name="T15" fmla="*/ 643 h 854"/>
                <a:gd name="T16" fmla="*/ 71 w 71"/>
                <a:gd name="T17" fmla="*/ 854 h 854"/>
                <a:gd name="T18" fmla="*/ 60 w 71"/>
                <a:gd name="T19" fmla="*/ 854 h 854"/>
                <a:gd name="T20" fmla="*/ 51 w 71"/>
                <a:gd name="T21" fmla="*/ 854 h 854"/>
                <a:gd name="T22" fmla="*/ 43 w 71"/>
                <a:gd name="T23" fmla="*/ 854 h 854"/>
                <a:gd name="T24" fmla="*/ 36 w 71"/>
                <a:gd name="T25" fmla="*/ 854 h 854"/>
                <a:gd name="T26" fmla="*/ 28 w 71"/>
                <a:gd name="T27" fmla="*/ 854 h 854"/>
                <a:gd name="T28" fmla="*/ 21 w 71"/>
                <a:gd name="T29" fmla="*/ 854 h 854"/>
                <a:gd name="T30" fmla="*/ 12 w 71"/>
                <a:gd name="T31" fmla="*/ 854 h 854"/>
                <a:gd name="T32" fmla="*/ 0 w 71"/>
                <a:gd name="T33" fmla="*/ 854 h 854"/>
                <a:gd name="T34" fmla="*/ 6 w 71"/>
                <a:gd name="T35" fmla="*/ 643 h 854"/>
                <a:gd name="T36" fmla="*/ 13 w 71"/>
                <a:gd name="T37" fmla="*/ 433 h 854"/>
                <a:gd name="T38" fmla="*/ 20 w 71"/>
                <a:gd name="T39" fmla="*/ 223 h 854"/>
                <a:gd name="T40" fmla="*/ 26 w 71"/>
                <a:gd name="T41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854">
                  <a:moveTo>
                    <a:pt x="26" y="12"/>
                  </a:moveTo>
                  <a:lnTo>
                    <a:pt x="35" y="3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9" y="12"/>
                  </a:lnTo>
                  <a:lnTo>
                    <a:pt x="61" y="223"/>
                  </a:lnTo>
                  <a:lnTo>
                    <a:pt x="65" y="433"/>
                  </a:lnTo>
                  <a:lnTo>
                    <a:pt x="67" y="643"/>
                  </a:lnTo>
                  <a:lnTo>
                    <a:pt x="71" y="854"/>
                  </a:lnTo>
                  <a:lnTo>
                    <a:pt x="60" y="854"/>
                  </a:lnTo>
                  <a:lnTo>
                    <a:pt x="51" y="854"/>
                  </a:lnTo>
                  <a:lnTo>
                    <a:pt x="43" y="854"/>
                  </a:lnTo>
                  <a:lnTo>
                    <a:pt x="36" y="854"/>
                  </a:lnTo>
                  <a:lnTo>
                    <a:pt x="28" y="854"/>
                  </a:lnTo>
                  <a:lnTo>
                    <a:pt x="21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5" name="Freeform 200"/>
            <p:cNvSpPr>
              <a:spLocks/>
            </p:cNvSpPr>
            <p:nvPr/>
          </p:nvSpPr>
          <p:spPr bwMode="auto">
            <a:xfrm>
              <a:off x="6376991" y="4704999"/>
              <a:ext cx="14780" cy="234275"/>
            </a:xfrm>
            <a:custGeom>
              <a:avLst/>
              <a:gdLst>
                <a:gd name="T0" fmla="*/ 26 w 60"/>
                <a:gd name="T1" fmla="*/ 12 h 854"/>
                <a:gd name="T2" fmla="*/ 34 w 60"/>
                <a:gd name="T3" fmla="*/ 3 h 854"/>
                <a:gd name="T4" fmla="*/ 37 w 60"/>
                <a:gd name="T5" fmla="*/ 0 h 854"/>
                <a:gd name="T6" fmla="*/ 42 w 60"/>
                <a:gd name="T7" fmla="*/ 3 h 854"/>
                <a:gd name="T8" fmla="*/ 52 w 60"/>
                <a:gd name="T9" fmla="*/ 12 h 854"/>
                <a:gd name="T10" fmla="*/ 60 w 60"/>
                <a:gd name="T11" fmla="*/ 854 h 854"/>
                <a:gd name="T12" fmla="*/ 50 w 60"/>
                <a:gd name="T13" fmla="*/ 854 h 854"/>
                <a:gd name="T14" fmla="*/ 42 w 60"/>
                <a:gd name="T15" fmla="*/ 854 h 854"/>
                <a:gd name="T16" fmla="*/ 36 w 60"/>
                <a:gd name="T17" fmla="*/ 854 h 854"/>
                <a:gd name="T18" fmla="*/ 30 w 60"/>
                <a:gd name="T19" fmla="*/ 854 h 854"/>
                <a:gd name="T20" fmla="*/ 24 w 60"/>
                <a:gd name="T21" fmla="*/ 854 h 854"/>
                <a:gd name="T22" fmla="*/ 19 w 60"/>
                <a:gd name="T23" fmla="*/ 854 h 854"/>
                <a:gd name="T24" fmla="*/ 11 w 60"/>
                <a:gd name="T25" fmla="*/ 854 h 854"/>
                <a:gd name="T26" fmla="*/ 0 w 60"/>
                <a:gd name="T27" fmla="*/ 854 h 854"/>
                <a:gd name="T28" fmla="*/ 26 w 60"/>
                <a:gd name="T2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854">
                  <a:moveTo>
                    <a:pt x="26" y="12"/>
                  </a:moveTo>
                  <a:lnTo>
                    <a:pt x="34" y="3"/>
                  </a:lnTo>
                  <a:lnTo>
                    <a:pt x="37" y="0"/>
                  </a:lnTo>
                  <a:lnTo>
                    <a:pt x="42" y="3"/>
                  </a:lnTo>
                  <a:lnTo>
                    <a:pt x="52" y="12"/>
                  </a:lnTo>
                  <a:lnTo>
                    <a:pt x="60" y="854"/>
                  </a:lnTo>
                  <a:lnTo>
                    <a:pt x="50" y="854"/>
                  </a:lnTo>
                  <a:lnTo>
                    <a:pt x="42" y="854"/>
                  </a:lnTo>
                  <a:lnTo>
                    <a:pt x="36" y="854"/>
                  </a:lnTo>
                  <a:lnTo>
                    <a:pt x="30" y="854"/>
                  </a:lnTo>
                  <a:lnTo>
                    <a:pt x="24" y="854"/>
                  </a:lnTo>
                  <a:lnTo>
                    <a:pt x="19" y="854"/>
                  </a:lnTo>
                  <a:lnTo>
                    <a:pt x="11" y="854"/>
                  </a:lnTo>
                  <a:lnTo>
                    <a:pt x="0" y="85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6" name="Freeform 201"/>
            <p:cNvSpPr>
              <a:spLocks/>
            </p:cNvSpPr>
            <p:nvPr/>
          </p:nvSpPr>
          <p:spPr bwMode="auto">
            <a:xfrm>
              <a:off x="6289299" y="4734557"/>
              <a:ext cx="26111" cy="204170"/>
            </a:xfrm>
            <a:custGeom>
              <a:avLst/>
              <a:gdLst>
                <a:gd name="T0" fmla="*/ 23 w 107"/>
                <a:gd name="T1" fmla="*/ 10 h 746"/>
                <a:gd name="T2" fmla="*/ 29 w 107"/>
                <a:gd name="T3" fmla="*/ 5 h 746"/>
                <a:gd name="T4" fmla="*/ 36 w 107"/>
                <a:gd name="T5" fmla="*/ 2 h 746"/>
                <a:gd name="T6" fmla="*/ 44 w 107"/>
                <a:gd name="T7" fmla="*/ 1 h 746"/>
                <a:gd name="T8" fmla="*/ 51 w 107"/>
                <a:gd name="T9" fmla="*/ 0 h 746"/>
                <a:gd name="T10" fmla="*/ 59 w 107"/>
                <a:gd name="T11" fmla="*/ 1 h 746"/>
                <a:gd name="T12" fmla="*/ 67 w 107"/>
                <a:gd name="T13" fmla="*/ 2 h 746"/>
                <a:gd name="T14" fmla="*/ 75 w 107"/>
                <a:gd name="T15" fmla="*/ 5 h 746"/>
                <a:gd name="T16" fmla="*/ 82 w 107"/>
                <a:gd name="T17" fmla="*/ 10 h 746"/>
                <a:gd name="T18" fmla="*/ 107 w 107"/>
                <a:gd name="T19" fmla="*/ 746 h 746"/>
                <a:gd name="T20" fmla="*/ 96 w 107"/>
                <a:gd name="T21" fmla="*/ 746 h 746"/>
                <a:gd name="T22" fmla="*/ 82 w 107"/>
                <a:gd name="T23" fmla="*/ 746 h 746"/>
                <a:gd name="T24" fmla="*/ 68 w 107"/>
                <a:gd name="T25" fmla="*/ 746 h 746"/>
                <a:gd name="T26" fmla="*/ 53 w 107"/>
                <a:gd name="T27" fmla="*/ 746 h 746"/>
                <a:gd name="T28" fmla="*/ 38 w 107"/>
                <a:gd name="T29" fmla="*/ 746 h 746"/>
                <a:gd name="T30" fmla="*/ 24 w 107"/>
                <a:gd name="T31" fmla="*/ 746 h 746"/>
                <a:gd name="T32" fmla="*/ 12 w 107"/>
                <a:gd name="T33" fmla="*/ 746 h 746"/>
                <a:gd name="T34" fmla="*/ 0 w 107"/>
                <a:gd name="T35" fmla="*/ 746 h 746"/>
                <a:gd name="T36" fmla="*/ 23 w 107"/>
                <a:gd name="T37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746">
                  <a:moveTo>
                    <a:pt x="23" y="10"/>
                  </a:moveTo>
                  <a:lnTo>
                    <a:pt x="29" y="5"/>
                  </a:lnTo>
                  <a:lnTo>
                    <a:pt x="36" y="2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7" y="2"/>
                  </a:lnTo>
                  <a:lnTo>
                    <a:pt x="75" y="5"/>
                  </a:lnTo>
                  <a:lnTo>
                    <a:pt x="82" y="10"/>
                  </a:lnTo>
                  <a:lnTo>
                    <a:pt x="107" y="746"/>
                  </a:lnTo>
                  <a:lnTo>
                    <a:pt x="96" y="746"/>
                  </a:lnTo>
                  <a:lnTo>
                    <a:pt x="82" y="746"/>
                  </a:lnTo>
                  <a:lnTo>
                    <a:pt x="68" y="746"/>
                  </a:lnTo>
                  <a:lnTo>
                    <a:pt x="53" y="746"/>
                  </a:lnTo>
                  <a:lnTo>
                    <a:pt x="38" y="746"/>
                  </a:lnTo>
                  <a:lnTo>
                    <a:pt x="24" y="746"/>
                  </a:lnTo>
                  <a:lnTo>
                    <a:pt x="12" y="746"/>
                  </a:lnTo>
                  <a:lnTo>
                    <a:pt x="0" y="746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7" name="Freeform 202"/>
            <p:cNvSpPr>
              <a:spLocks/>
            </p:cNvSpPr>
            <p:nvPr/>
          </p:nvSpPr>
          <p:spPr bwMode="auto">
            <a:xfrm>
              <a:off x="6289299" y="4734557"/>
              <a:ext cx="23647" cy="204170"/>
            </a:xfrm>
            <a:custGeom>
              <a:avLst/>
              <a:gdLst>
                <a:gd name="T0" fmla="*/ 23 w 98"/>
                <a:gd name="T1" fmla="*/ 10 h 746"/>
                <a:gd name="T2" fmla="*/ 29 w 98"/>
                <a:gd name="T3" fmla="*/ 5 h 746"/>
                <a:gd name="T4" fmla="*/ 35 w 98"/>
                <a:gd name="T5" fmla="*/ 2 h 746"/>
                <a:gd name="T6" fmla="*/ 41 w 98"/>
                <a:gd name="T7" fmla="*/ 1 h 746"/>
                <a:gd name="T8" fmla="*/ 48 w 98"/>
                <a:gd name="T9" fmla="*/ 0 h 746"/>
                <a:gd name="T10" fmla="*/ 55 w 98"/>
                <a:gd name="T11" fmla="*/ 1 h 746"/>
                <a:gd name="T12" fmla="*/ 61 w 98"/>
                <a:gd name="T13" fmla="*/ 2 h 746"/>
                <a:gd name="T14" fmla="*/ 68 w 98"/>
                <a:gd name="T15" fmla="*/ 5 h 746"/>
                <a:gd name="T16" fmla="*/ 75 w 98"/>
                <a:gd name="T17" fmla="*/ 10 h 746"/>
                <a:gd name="T18" fmla="*/ 81 w 98"/>
                <a:gd name="T19" fmla="*/ 194 h 746"/>
                <a:gd name="T20" fmla="*/ 86 w 98"/>
                <a:gd name="T21" fmla="*/ 377 h 746"/>
                <a:gd name="T22" fmla="*/ 92 w 98"/>
                <a:gd name="T23" fmla="*/ 562 h 746"/>
                <a:gd name="T24" fmla="*/ 98 w 98"/>
                <a:gd name="T25" fmla="*/ 746 h 746"/>
                <a:gd name="T26" fmla="*/ 86 w 98"/>
                <a:gd name="T27" fmla="*/ 746 h 746"/>
                <a:gd name="T28" fmla="*/ 75 w 98"/>
                <a:gd name="T29" fmla="*/ 746 h 746"/>
                <a:gd name="T30" fmla="*/ 62 w 98"/>
                <a:gd name="T31" fmla="*/ 746 h 746"/>
                <a:gd name="T32" fmla="*/ 50 w 98"/>
                <a:gd name="T33" fmla="*/ 746 h 746"/>
                <a:gd name="T34" fmla="*/ 36 w 98"/>
                <a:gd name="T35" fmla="*/ 746 h 746"/>
                <a:gd name="T36" fmla="*/ 23 w 98"/>
                <a:gd name="T37" fmla="*/ 746 h 746"/>
                <a:gd name="T38" fmla="*/ 12 w 98"/>
                <a:gd name="T39" fmla="*/ 746 h 746"/>
                <a:gd name="T40" fmla="*/ 0 w 98"/>
                <a:gd name="T41" fmla="*/ 746 h 746"/>
                <a:gd name="T42" fmla="*/ 6 w 98"/>
                <a:gd name="T43" fmla="*/ 562 h 746"/>
                <a:gd name="T44" fmla="*/ 12 w 98"/>
                <a:gd name="T45" fmla="*/ 377 h 746"/>
                <a:gd name="T46" fmla="*/ 17 w 98"/>
                <a:gd name="T47" fmla="*/ 194 h 746"/>
                <a:gd name="T48" fmla="*/ 23 w 98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746">
                  <a:moveTo>
                    <a:pt x="23" y="10"/>
                  </a:moveTo>
                  <a:lnTo>
                    <a:pt x="29" y="5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1"/>
                  </a:lnTo>
                  <a:lnTo>
                    <a:pt x="61" y="2"/>
                  </a:lnTo>
                  <a:lnTo>
                    <a:pt x="68" y="5"/>
                  </a:lnTo>
                  <a:lnTo>
                    <a:pt x="75" y="10"/>
                  </a:lnTo>
                  <a:lnTo>
                    <a:pt x="81" y="194"/>
                  </a:lnTo>
                  <a:lnTo>
                    <a:pt x="86" y="377"/>
                  </a:lnTo>
                  <a:lnTo>
                    <a:pt x="92" y="562"/>
                  </a:lnTo>
                  <a:lnTo>
                    <a:pt x="98" y="746"/>
                  </a:lnTo>
                  <a:lnTo>
                    <a:pt x="86" y="746"/>
                  </a:lnTo>
                  <a:lnTo>
                    <a:pt x="75" y="746"/>
                  </a:lnTo>
                  <a:lnTo>
                    <a:pt x="62" y="746"/>
                  </a:lnTo>
                  <a:lnTo>
                    <a:pt x="50" y="746"/>
                  </a:lnTo>
                  <a:lnTo>
                    <a:pt x="36" y="746"/>
                  </a:lnTo>
                  <a:lnTo>
                    <a:pt x="23" y="746"/>
                  </a:lnTo>
                  <a:lnTo>
                    <a:pt x="12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8" name="Freeform 203"/>
            <p:cNvSpPr>
              <a:spLocks/>
            </p:cNvSpPr>
            <p:nvPr/>
          </p:nvSpPr>
          <p:spPr bwMode="auto">
            <a:xfrm>
              <a:off x="6289299" y="4734557"/>
              <a:ext cx="21677" cy="204170"/>
            </a:xfrm>
            <a:custGeom>
              <a:avLst/>
              <a:gdLst>
                <a:gd name="T0" fmla="*/ 23 w 89"/>
                <a:gd name="T1" fmla="*/ 10 h 746"/>
                <a:gd name="T2" fmla="*/ 29 w 89"/>
                <a:gd name="T3" fmla="*/ 5 h 746"/>
                <a:gd name="T4" fmla="*/ 35 w 89"/>
                <a:gd name="T5" fmla="*/ 2 h 746"/>
                <a:gd name="T6" fmla="*/ 39 w 89"/>
                <a:gd name="T7" fmla="*/ 1 h 746"/>
                <a:gd name="T8" fmla="*/ 45 w 89"/>
                <a:gd name="T9" fmla="*/ 0 h 746"/>
                <a:gd name="T10" fmla="*/ 51 w 89"/>
                <a:gd name="T11" fmla="*/ 1 h 746"/>
                <a:gd name="T12" fmla="*/ 58 w 89"/>
                <a:gd name="T13" fmla="*/ 2 h 746"/>
                <a:gd name="T14" fmla="*/ 63 w 89"/>
                <a:gd name="T15" fmla="*/ 5 h 746"/>
                <a:gd name="T16" fmla="*/ 70 w 89"/>
                <a:gd name="T17" fmla="*/ 10 h 746"/>
                <a:gd name="T18" fmla="*/ 75 w 89"/>
                <a:gd name="T19" fmla="*/ 194 h 746"/>
                <a:gd name="T20" fmla="*/ 80 w 89"/>
                <a:gd name="T21" fmla="*/ 377 h 746"/>
                <a:gd name="T22" fmla="*/ 84 w 89"/>
                <a:gd name="T23" fmla="*/ 562 h 746"/>
                <a:gd name="T24" fmla="*/ 89 w 89"/>
                <a:gd name="T25" fmla="*/ 746 h 746"/>
                <a:gd name="T26" fmla="*/ 78 w 89"/>
                <a:gd name="T27" fmla="*/ 746 h 746"/>
                <a:gd name="T28" fmla="*/ 67 w 89"/>
                <a:gd name="T29" fmla="*/ 746 h 746"/>
                <a:gd name="T30" fmla="*/ 55 w 89"/>
                <a:gd name="T31" fmla="*/ 746 h 746"/>
                <a:gd name="T32" fmla="*/ 45 w 89"/>
                <a:gd name="T33" fmla="*/ 746 h 746"/>
                <a:gd name="T34" fmla="*/ 33 w 89"/>
                <a:gd name="T35" fmla="*/ 746 h 746"/>
                <a:gd name="T36" fmla="*/ 22 w 89"/>
                <a:gd name="T37" fmla="*/ 746 h 746"/>
                <a:gd name="T38" fmla="*/ 10 w 89"/>
                <a:gd name="T39" fmla="*/ 746 h 746"/>
                <a:gd name="T40" fmla="*/ 0 w 89"/>
                <a:gd name="T41" fmla="*/ 746 h 746"/>
                <a:gd name="T42" fmla="*/ 6 w 89"/>
                <a:gd name="T43" fmla="*/ 562 h 746"/>
                <a:gd name="T44" fmla="*/ 12 w 89"/>
                <a:gd name="T45" fmla="*/ 377 h 746"/>
                <a:gd name="T46" fmla="*/ 17 w 89"/>
                <a:gd name="T47" fmla="*/ 194 h 746"/>
                <a:gd name="T48" fmla="*/ 23 w 89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746">
                  <a:moveTo>
                    <a:pt x="23" y="10"/>
                  </a:moveTo>
                  <a:lnTo>
                    <a:pt x="29" y="5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3" y="5"/>
                  </a:lnTo>
                  <a:lnTo>
                    <a:pt x="70" y="10"/>
                  </a:lnTo>
                  <a:lnTo>
                    <a:pt x="75" y="194"/>
                  </a:lnTo>
                  <a:lnTo>
                    <a:pt x="80" y="377"/>
                  </a:lnTo>
                  <a:lnTo>
                    <a:pt x="84" y="562"/>
                  </a:lnTo>
                  <a:lnTo>
                    <a:pt x="89" y="746"/>
                  </a:lnTo>
                  <a:lnTo>
                    <a:pt x="78" y="746"/>
                  </a:lnTo>
                  <a:lnTo>
                    <a:pt x="67" y="746"/>
                  </a:lnTo>
                  <a:lnTo>
                    <a:pt x="55" y="746"/>
                  </a:lnTo>
                  <a:lnTo>
                    <a:pt x="45" y="746"/>
                  </a:lnTo>
                  <a:lnTo>
                    <a:pt x="33" y="746"/>
                  </a:lnTo>
                  <a:lnTo>
                    <a:pt x="22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9" name="Freeform 204"/>
            <p:cNvSpPr>
              <a:spLocks/>
            </p:cNvSpPr>
            <p:nvPr/>
          </p:nvSpPr>
          <p:spPr bwMode="auto">
            <a:xfrm>
              <a:off x="6289299" y="4734557"/>
              <a:ext cx="19214" cy="204170"/>
            </a:xfrm>
            <a:custGeom>
              <a:avLst/>
              <a:gdLst>
                <a:gd name="T0" fmla="*/ 23 w 80"/>
                <a:gd name="T1" fmla="*/ 10 h 746"/>
                <a:gd name="T2" fmla="*/ 29 w 80"/>
                <a:gd name="T3" fmla="*/ 5 h 746"/>
                <a:gd name="T4" fmla="*/ 33 w 80"/>
                <a:gd name="T5" fmla="*/ 2 h 746"/>
                <a:gd name="T6" fmla="*/ 38 w 80"/>
                <a:gd name="T7" fmla="*/ 1 h 746"/>
                <a:gd name="T8" fmla="*/ 43 w 80"/>
                <a:gd name="T9" fmla="*/ 0 h 746"/>
                <a:gd name="T10" fmla="*/ 47 w 80"/>
                <a:gd name="T11" fmla="*/ 1 h 746"/>
                <a:gd name="T12" fmla="*/ 52 w 80"/>
                <a:gd name="T13" fmla="*/ 2 h 746"/>
                <a:gd name="T14" fmla="*/ 58 w 80"/>
                <a:gd name="T15" fmla="*/ 5 h 746"/>
                <a:gd name="T16" fmla="*/ 63 w 80"/>
                <a:gd name="T17" fmla="*/ 10 h 746"/>
                <a:gd name="T18" fmla="*/ 68 w 80"/>
                <a:gd name="T19" fmla="*/ 194 h 746"/>
                <a:gd name="T20" fmla="*/ 71 w 80"/>
                <a:gd name="T21" fmla="*/ 377 h 746"/>
                <a:gd name="T22" fmla="*/ 75 w 80"/>
                <a:gd name="T23" fmla="*/ 562 h 746"/>
                <a:gd name="T24" fmla="*/ 80 w 80"/>
                <a:gd name="T25" fmla="*/ 746 h 746"/>
                <a:gd name="T26" fmla="*/ 69 w 80"/>
                <a:gd name="T27" fmla="*/ 746 h 746"/>
                <a:gd name="T28" fmla="*/ 59 w 80"/>
                <a:gd name="T29" fmla="*/ 746 h 746"/>
                <a:gd name="T30" fmla="*/ 50 w 80"/>
                <a:gd name="T31" fmla="*/ 746 h 746"/>
                <a:gd name="T32" fmla="*/ 40 w 80"/>
                <a:gd name="T33" fmla="*/ 746 h 746"/>
                <a:gd name="T34" fmla="*/ 30 w 80"/>
                <a:gd name="T35" fmla="*/ 746 h 746"/>
                <a:gd name="T36" fmla="*/ 21 w 80"/>
                <a:gd name="T37" fmla="*/ 746 h 746"/>
                <a:gd name="T38" fmla="*/ 10 w 80"/>
                <a:gd name="T39" fmla="*/ 746 h 746"/>
                <a:gd name="T40" fmla="*/ 0 w 80"/>
                <a:gd name="T41" fmla="*/ 746 h 746"/>
                <a:gd name="T42" fmla="*/ 6 w 80"/>
                <a:gd name="T43" fmla="*/ 562 h 746"/>
                <a:gd name="T44" fmla="*/ 12 w 80"/>
                <a:gd name="T45" fmla="*/ 377 h 746"/>
                <a:gd name="T46" fmla="*/ 17 w 80"/>
                <a:gd name="T47" fmla="*/ 194 h 746"/>
                <a:gd name="T48" fmla="*/ 23 w 80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46">
                  <a:moveTo>
                    <a:pt x="23" y="10"/>
                  </a:moveTo>
                  <a:lnTo>
                    <a:pt x="29" y="5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2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8" y="194"/>
                  </a:lnTo>
                  <a:lnTo>
                    <a:pt x="71" y="377"/>
                  </a:lnTo>
                  <a:lnTo>
                    <a:pt x="75" y="562"/>
                  </a:lnTo>
                  <a:lnTo>
                    <a:pt x="80" y="746"/>
                  </a:lnTo>
                  <a:lnTo>
                    <a:pt x="69" y="746"/>
                  </a:lnTo>
                  <a:lnTo>
                    <a:pt x="59" y="746"/>
                  </a:lnTo>
                  <a:lnTo>
                    <a:pt x="50" y="746"/>
                  </a:lnTo>
                  <a:lnTo>
                    <a:pt x="40" y="746"/>
                  </a:lnTo>
                  <a:lnTo>
                    <a:pt x="30" y="746"/>
                  </a:lnTo>
                  <a:lnTo>
                    <a:pt x="21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0" name="Freeform 205"/>
            <p:cNvSpPr>
              <a:spLocks/>
            </p:cNvSpPr>
            <p:nvPr/>
          </p:nvSpPr>
          <p:spPr bwMode="auto">
            <a:xfrm>
              <a:off x="6289299" y="4734557"/>
              <a:ext cx="17243" cy="204170"/>
            </a:xfrm>
            <a:custGeom>
              <a:avLst/>
              <a:gdLst>
                <a:gd name="T0" fmla="*/ 23 w 71"/>
                <a:gd name="T1" fmla="*/ 10 h 746"/>
                <a:gd name="T2" fmla="*/ 28 w 71"/>
                <a:gd name="T3" fmla="*/ 5 h 746"/>
                <a:gd name="T4" fmla="*/ 32 w 71"/>
                <a:gd name="T5" fmla="*/ 2 h 746"/>
                <a:gd name="T6" fmla="*/ 36 w 71"/>
                <a:gd name="T7" fmla="*/ 1 h 746"/>
                <a:gd name="T8" fmla="*/ 39 w 71"/>
                <a:gd name="T9" fmla="*/ 0 h 746"/>
                <a:gd name="T10" fmla="*/ 43 w 71"/>
                <a:gd name="T11" fmla="*/ 1 h 746"/>
                <a:gd name="T12" fmla="*/ 46 w 71"/>
                <a:gd name="T13" fmla="*/ 2 h 746"/>
                <a:gd name="T14" fmla="*/ 52 w 71"/>
                <a:gd name="T15" fmla="*/ 5 h 746"/>
                <a:gd name="T16" fmla="*/ 58 w 71"/>
                <a:gd name="T17" fmla="*/ 10 h 746"/>
                <a:gd name="T18" fmla="*/ 61 w 71"/>
                <a:gd name="T19" fmla="*/ 194 h 746"/>
                <a:gd name="T20" fmla="*/ 65 w 71"/>
                <a:gd name="T21" fmla="*/ 377 h 746"/>
                <a:gd name="T22" fmla="*/ 68 w 71"/>
                <a:gd name="T23" fmla="*/ 562 h 746"/>
                <a:gd name="T24" fmla="*/ 71 w 71"/>
                <a:gd name="T25" fmla="*/ 746 h 746"/>
                <a:gd name="T26" fmla="*/ 61 w 71"/>
                <a:gd name="T27" fmla="*/ 746 h 746"/>
                <a:gd name="T28" fmla="*/ 52 w 71"/>
                <a:gd name="T29" fmla="*/ 746 h 746"/>
                <a:gd name="T30" fmla="*/ 44 w 71"/>
                <a:gd name="T31" fmla="*/ 746 h 746"/>
                <a:gd name="T32" fmla="*/ 36 w 71"/>
                <a:gd name="T33" fmla="*/ 746 h 746"/>
                <a:gd name="T34" fmla="*/ 28 w 71"/>
                <a:gd name="T35" fmla="*/ 746 h 746"/>
                <a:gd name="T36" fmla="*/ 18 w 71"/>
                <a:gd name="T37" fmla="*/ 746 h 746"/>
                <a:gd name="T38" fmla="*/ 10 w 71"/>
                <a:gd name="T39" fmla="*/ 746 h 746"/>
                <a:gd name="T40" fmla="*/ 0 w 71"/>
                <a:gd name="T41" fmla="*/ 746 h 746"/>
                <a:gd name="T42" fmla="*/ 6 w 71"/>
                <a:gd name="T43" fmla="*/ 562 h 746"/>
                <a:gd name="T44" fmla="*/ 12 w 71"/>
                <a:gd name="T45" fmla="*/ 377 h 746"/>
                <a:gd name="T46" fmla="*/ 17 w 71"/>
                <a:gd name="T47" fmla="*/ 194 h 746"/>
                <a:gd name="T48" fmla="*/ 23 w 71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746">
                  <a:moveTo>
                    <a:pt x="23" y="10"/>
                  </a:moveTo>
                  <a:lnTo>
                    <a:pt x="28" y="5"/>
                  </a:lnTo>
                  <a:lnTo>
                    <a:pt x="32" y="2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58" y="10"/>
                  </a:lnTo>
                  <a:lnTo>
                    <a:pt x="61" y="194"/>
                  </a:lnTo>
                  <a:lnTo>
                    <a:pt x="65" y="377"/>
                  </a:lnTo>
                  <a:lnTo>
                    <a:pt x="68" y="562"/>
                  </a:lnTo>
                  <a:lnTo>
                    <a:pt x="71" y="746"/>
                  </a:lnTo>
                  <a:lnTo>
                    <a:pt x="61" y="746"/>
                  </a:lnTo>
                  <a:lnTo>
                    <a:pt x="52" y="746"/>
                  </a:lnTo>
                  <a:lnTo>
                    <a:pt x="44" y="746"/>
                  </a:lnTo>
                  <a:lnTo>
                    <a:pt x="36" y="746"/>
                  </a:lnTo>
                  <a:lnTo>
                    <a:pt x="28" y="746"/>
                  </a:lnTo>
                  <a:lnTo>
                    <a:pt x="18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1" name="Freeform 206"/>
            <p:cNvSpPr>
              <a:spLocks/>
            </p:cNvSpPr>
            <p:nvPr/>
          </p:nvSpPr>
          <p:spPr bwMode="auto">
            <a:xfrm>
              <a:off x="6289299" y="4734557"/>
              <a:ext cx="15272" cy="204170"/>
            </a:xfrm>
            <a:custGeom>
              <a:avLst/>
              <a:gdLst>
                <a:gd name="T0" fmla="*/ 23 w 62"/>
                <a:gd name="T1" fmla="*/ 10 h 746"/>
                <a:gd name="T2" fmla="*/ 31 w 62"/>
                <a:gd name="T3" fmla="*/ 2 h 746"/>
                <a:gd name="T4" fmla="*/ 37 w 62"/>
                <a:gd name="T5" fmla="*/ 0 h 746"/>
                <a:gd name="T6" fmla="*/ 43 w 62"/>
                <a:gd name="T7" fmla="*/ 2 h 746"/>
                <a:gd name="T8" fmla="*/ 52 w 62"/>
                <a:gd name="T9" fmla="*/ 10 h 746"/>
                <a:gd name="T10" fmla="*/ 54 w 62"/>
                <a:gd name="T11" fmla="*/ 194 h 746"/>
                <a:gd name="T12" fmla="*/ 56 w 62"/>
                <a:gd name="T13" fmla="*/ 377 h 746"/>
                <a:gd name="T14" fmla="*/ 59 w 62"/>
                <a:gd name="T15" fmla="*/ 562 h 746"/>
                <a:gd name="T16" fmla="*/ 62 w 62"/>
                <a:gd name="T17" fmla="*/ 746 h 746"/>
                <a:gd name="T18" fmla="*/ 53 w 62"/>
                <a:gd name="T19" fmla="*/ 746 h 746"/>
                <a:gd name="T20" fmla="*/ 45 w 62"/>
                <a:gd name="T21" fmla="*/ 746 h 746"/>
                <a:gd name="T22" fmla="*/ 38 w 62"/>
                <a:gd name="T23" fmla="*/ 746 h 746"/>
                <a:gd name="T24" fmla="*/ 31 w 62"/>
                <a:gd name="T25" fmla="*/ 746 h 746"/>
                <a:gd name="T26" fmla="*/ 24 w 62"/>
                <a:gd name="T27" fmla="*/ 746 h 746"/>
                <a:gd name="T28" fmla="*/ 17 w 62"/>
                <a:gd name="T29" fmla="*/ 746 h 746"/>
                <a:gd name="T30" fmla="*/ 9 w 62"/>
                <a:gd name="T31" fmla="*/ 746 h 746"/>
                <a:gd name="T32" fmla="*/ 0 w 62"/>
                <a:gd name="T33" fmla="*/ 746 h 746"/>
                <a:gd name="T34" fmla="*/ 6 w 62"/>
                <a:gd name="T35" fmla="*/ 562 h 746"/>
                <a:gd name="T36" fmla="*/ 12 w 62"/>
                <a:gd name="T37" fmla="*/ 377 h 746"/>
                <a:gd name="T38" fmla="*/ 17 w 62"/>
                <a:gd name="T39" fmla="*/ 194 h 746"/>
                <a:gd name="T40" fmla="*/ 23 w 62"/>
                <a:gd name="T41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746">
                  <a:moveTo>
                    <a:pt x="23" y="10"/>
                  </a:moveTo>
                  <a:lnTo>
                    <a:pt x="31" y="2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2" y="10"/>
                  </a:lnTo>
                  <a:lnTo>
                    <a:pt x="54" y="194"/>
                  </a:lnTo>
                  <a:lnTo>
                    <a:pt x="56" y="377"/>
                  </a:lnTo>
                  <a:lnTo>
                    <a:pt x="59" y="562"/>
                  </a:lnTo>
                  <a:lnTo>
                    <a:pt x="62" y="746"/>
                  </a:lnTo>
                  <a:lnTo>
                    <a:pt x="53" y="746"/>
                  </a:lnTo>
                  <a:lnTo>
                    <a:pt x="45" y="746"/>
                  </a:lnTo>
                  <a:lnTo>
                    <a:pt x="38" y="746"/>
                  </a:lnTo>
                  <a:lnTo>
                    <a:pt x="31" y="746"/>
                  </a:lnTo>
                  <a:lnTo>
                    <a:pt x="24" y="746"/>
                  </a:lnTo>
                  <a:lnTo>
                    <a:pt x="17" y="746"/>
                  </a:lnTo>
                  <a:lnTo>
                    <a:pt x="9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2" name="Freeform 207"/>
            <p:cNvSpPr>
              <a:spLocks/>
            </p:cNvSpPr>
            <p:nvPr/>
          </p:nvSpPr>
          <p:spPr bwMode="auto">
            <a:xfrm>
              <a:off x="6289299" y="4734557"/>
              <a:ext cx="12809" cy="204170"/>
            </a:xfrm>
            <a:custGeom>
              <a:avLst/>
              <a:gdLst>
                <a:gd name="T0" fmla="*/ 23 w 53"/>
                <a:gd name="T1" fmla="*/ 10 h 746"/>
                <a:gd name="T2" fmla="*/ 30 w 53"/>
                <a:gd name="T3" fmla="*/ 2 h 746"/>
                <a:gd name="T4" fmla="*/ 33 w 53"/>
                <a:gd name="T5" fmla="*/ 0 h 746"/>
                <a:gd name="T6" fmla="*/ 37 w 53"/>
                <a:gd name="T7" fmla="*/ 2 h 746"/>
                <a:gd name="T8" fmla="*/ 45 w 53"/>
                <a:gd name="T9" fmla="*/ 10 h 746"/>
                <a:gd name="T10" fmla="*/ 53 w 53"/>
                <a:gd name="T11" fmla="*/ 746 h 746"/>
                <a:gd name="T12" fmla="*/ 44 w 53"/>
                <a:gd name="T13" fmla="*/ 746 h 746"/>
                <a:gd name="T14" fmla="*/ 37 w 53"/>
                <a:gd name="T15" fmla="*/ 746 h 746"/>
                <a:gd name="T16" fmla="*/ 31 w 53"/>
                <a:gd name="T17" fmla="*/ 746 h 746"/>
                <a:gd name="T18" fmla="*/ 27 w 53"/>
                <a:gd name="T19" fmla="*/ 746 h 746"/>
                <a:gd name="T20" fmla="*/ 22 w 53"/>
                <a:gd name="T21" fmla="*/ 746 h 746"/>
                <a:gd name="T22" fmla="*/ 16 w 53"/>
                <a:gd name="T23" fmla="*/ 746 h 746"/>
                <a:gd name="T24" fmla="*/ 9 w 53"/>
                <a:gd name="T25" fmla="*/ 746 h 746"/>
                <a:gd name="T26" fmla="*/ 0 w 53"/>
                <a:gd name="T27" fmla="*/ 746 h 746"/>
                <a:gd name="T28" fmla="*/ 23 w 53"/>
                <a:gd name="T2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746">
                  <a:moveTo>
                    <a:pt x="23" y="10"/>
                  </a:moveTo>
                  <a:lnTo>
                    <a:pt x="30" y="2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5" y="10"/>
                  </a:lnTo>
                  <a:lnTo>
                    <a:pt x="53" y="746"/>
                  </a:lnTo>
                  <a:lnTo>
                    <a:pt x="44" y="746"/>
                  </a:lnTo>
                  <a:lnTo>
                    <a:pt x="37" y="746"/>
                  </a:lnTo>
                  <a:lnTo>
                    <a:pt x="31" y="746"/>
                  </a:lnTo>
                  <a:lnTo>
                    <a:pt x="27" y="746"/>
                  </a:lnTo>
                  <a:lnTo>
                    <a:pt x="22" y="746"/>
                  </a:lnTo>
                  <a:lnTo>
                    <a:pt x="16" y="746"/>
                  </a:lnTo>
                  <a:lnTo>
                    <a:pt x="9" y="746"/>
                  </a:lnTo>
                  <a:lnTo>
                    <a:pt x="0" y="746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543" name="Group 542"/>
          <p:cNvGrpSpPr/>
          <p:nvPr/>
        </p:nvGrpSpPr>
        <p:grpSpPr>
          <a:xfrm>
            <a:off x="6246602" y="3421127"/>
            <a:ext cx="1810841" cy="1395926"/>
            <a:chOff x="5822332" y="3265127"/>
            <a:chExt cx="1810841" cy="1395926"/>
          </a:xfrm>
        </p:grpSpPr>
        <p:grpSp>
          <p:nvGrpSpPr>
            <p:cNvPr id="544" name="Group 543"/>
            <p:cNvGrpSpPr/>
            <p:nvPr/>
          </p:nvGrpSpPr>
          <p:grpSpPr>
            <a:xfrm>
              <a:off x="5822332" y="3625973"/>
              <a:ext cx="829226" cy="1035080"/>
              <a:chOff x="4885716" y="3134006"/>
              <a:chExt cx="829226" cy="1035080"/>
            </a:xfrm>
          </p:grpSpPr>
          <p:sp>
            <p:nvSpPr>
              <p:cNvPr id="552" name="Freeform 23"/>
              <p:cNvSpPr>
                <a:spLocks/>
              </p:cNvSpPr>
              <p:nvPr/>
            </p:nvSpPr>
            <p:spPr bwMode="auto">
              <a:xfrm rot="21252425">
                <a:off x="5025213" y="3524922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3" name="Freeform 25"/>
              <p:cNvSpPr>
                <a:spLocks/>
              </p:cNvSpPr>
              <p:nvPr/>
            </p:nvSpPr>
            <p:spPr bwMode="auto">
              <a:xfrm rot="20658775">
                <a:off x="4885716" y="3134006"/>
                <a:ext cx="829226" cy="755646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4" name="Freeform 26"/>
              <p:cNvSpPr>
                <a:spLocks/>
              </p:cNvSpPr>
              <p:nvPr/>
            </p:nvSpPr>
            <p:spPr bwMode="auto">
              <a:xfrm rot="10066783">
                <a:off x="4971723" y="3619958"/>
                <a:ext cx="400213" cy="335342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5" name="Freeform 26"/>
              <p:cNvSpPr>
                <a:spLocks/>
              </p:cNvSpPr>
              <p:nvPr/>
            </p:nvSpPr>
            <p:spPr bwMode="auto">
              <a:xfrm rot="16282203">
                <a:off x="5125241" y="3647430"/>
                <a:ext cx="447630" cy="368788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6" name="Freeform 23"/>
              <p:cNvSpPr>
                <a:spLocks/>
              </p:cNvSpPr>
              <p:nvPr/>
            </p:nvSpPr>
            <p:spPr bwMode="auto">
              <a:xfrm rot="21252425">
                <a:off x="4892233" y="3840473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545" name="Group 544"/>
            <p:cNvGrpSpPr/>
            <p:nvPr/>
          </p:nvGrpSpPr>
          <p:grpSpPr>
            <a:xfrm>
              <a:off x="6836570" y="3265127"/>
              <a:ext cx="796603" cy="597696"/>
              <a:chOff x="6529710" y="2710655"/>
              <a:chExt cx="796603" cy="597696"/>
            </a:xfrm>
          </p:grpSpPr>
          <p:sp>
            <p:nvSpPr>
              <p:cNvPr id="548" name="Freeform 24"/>
              <p:cNvSpPr>
                <a:spLocks/>
              </p:cNvSpPr>
              <p:nvPr/>
            </p:nvSpPr>
            <p:spPr bwMode="auto">
              <a:xfrm>
                <a:off x="6529710" y="2925763"/>
                <a:ext cx="288925" cy="306388"/>
              </a:xfrm>
              <a:custGeom>
                <a:avLst/>
                <a:gdLst>
                  <a:gd name="T0" fmla="*/ 5 w 182"/>
                  <a:gd name="T1" fmla="*/ 0 h 193"/>
                  <a:gd name="T2" fmla="*/ 182 w 182"/>
                  <a:gd name="T3" fmla="*/ 188 h 193"/>
                  <a:gd name="T4" fmla="*/ 177 w 182"/>
                  <a:gd name="T5" fmla="*/ 193 h 193"/>
                  <a:gd name="T6" fmla="*/ 0 w 182"/>
                  <a:gd name="T7" fmla="*/ 4 h 193"/>
                  <a:gd name="T8" fmla="*/ 5 w 182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3">
                    <a:moveTo>
                      <a:pt x="5" y="0"/>
                    </a:moveTo>
                    <a:lnTo>
                      <a:pt x="182" y="188"/>
                    </a:lnTo>
                    <a:lnTo>
                      <a:pt x="177" y="19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9" name="Freeform 25"/>
              <p:cNvSpPr>
                <a:spLocks/>
              </p:cNvSpPr>
              <p:nvPr/>
            </p:nvSpPr>
            <p:spPr bwMode="auto">
              <a:xfrm>
                <a:off x="6632575" y="2710655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0" name="Freeform 26"/>
              <p:cNvSpPr>
                <a:spLocks/>
              </p:cNvSpPr>
              <p:nvPr/>
            </p:nvSpPr>
            <p:spPr bwMode="auto">
              <a:xfrm>
                <a:off x="6766787" y="2916238"/>
                <a:ext cx="469900" cy="392113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1" name="Freeform 25"/>
              <p:cNvSpPr>
                <a:spLocks/>
              </p:cNvSpPr>
              <p:nvPr/>
            </p:nvSpPr>
            <p:spPr bwMode="auto">
              <a:xfrm>
                <a:off x="6858000" y="2808009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546" name="Freeform 545"/>
            <p:cNvSpPr/>
            <p:nvPr/>
          </p:nvSpPr>
          <p:spPr>
            <a:xfrm>
              <a:off x="6609306" y="3621736"/>
              <a:ext cx="871537" cy="224128"/>
            </a:xfrm>
            <a:custGeom>
              <a:avLst/>
              <a:gdLst>
                <a:gd name="connsiteX0" fmla="*/ 0 w 871537"/>
                <a:gd name="connsiteY0" fmla="*/ 171450 h 224128"/>
                <a:gd name="connsiteX1" fmla="*/ 123825 w 871537"/>
                <a:gd name="connsiteY1" fmla="*/ 209550 h 224128"/>
                <a:gd name="connsiteX2" fmla="*/ 319087 w 871537"/>
                <a:gd name="connsiteY2" fmla="*/ 219075 h 224128"/>
                <a:gd name="connsiteX3" fmla="*/ 576262 w 871537"/>
                <a:gd name="connsiteY3" fmla="*/ 133350 h 224128"/>
                <a:gd name="connsiteX4" fmla="*/ 771525 w 871537"/>
                <a:gd name="connsiteY4" fmla="*/ 66675 h 224128"/>
                <a:gd name="connsiteX5" fmla="*/ 871537 w 871537"/>
                <a:gd name="connsiteY5" fmla="*/ 0 h 2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37" h="224128">
                  <a:moveTo>
                    <a:pt x="0" y="171450"/>
                  </a:moveTo>
                  <a:cubicBezTo>
                    <a:pt x="35322" y="186531"/>
                    <a:pt x="70644" y="201613"/>
                    <a:pt x="123825" y="209550"/>
                  </a:cubicBezTo>
                  <a:cubicBezTo>
                    <a:pt x="177006" y="217487"/>
                    <a:pt x="243681" y="231775"/>
                    <a:pt x="319087" y="219075"/>
                  </a:cubicBezTo>
                  <a:cubicBezTo>
                    <a:pt x="394493" y="206375"/>
                    <a:pt x="576262" y="133350"/>
                    <a:pt x="576262" y="133350"/>
                  </a:cubicBezTo>
                  <a:cubicBezTo>
                    <a:pt x="651668" y="107950"/>
                    <a:pt x="722313" y="88900"/>
                    <a:pt x="771525" y="66675"/>
                  </a:cubicBezTo>
                  <a:cubicBezTo>
                    <a:pt x="820737" y="44450"/>
                    <a:pt x="846137" y="22225"/>
                    <a:pt x="871537" y="0"/>
                  </a:cubicBez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7" name="Freeform 24"/>
            <p:cNvSpPr>
              <a:spLocks/>
            </p:cNvSpPr>
            <p:nvPr/>
          </p:nvSpPr>
          <p:spPr bwMode="auto">
            <a:xfrm rot="16868372">
              <a:off x="6281377" y="3745245"/>
              <a:ext cx="292026" cy="326766"/>
            </a:xfrm>
            <a:custGeom>
              <a:avLst/>
              <a:gdLst>
                <a:gd name="T0" fmla="*/ 5 w 182"/>
                <a:gd name="T1" fmla="*/ 0 h 193"/>
                <a:gd name="T2" fmla="*/ 182 w 182"/>
                <a:gd name="T3" fmla="*/ 188 h 193"/>
                <a:gd name="T4" fmla="*/ 177 w 182"/>
                <a:gd name="T5" fmla="*/ 193 h 193"/>
                <a:gd name="T6" fmla="*/ 0 w 182"/>
                <a:gd name="T7" fmla="*/ 4 h 193"/>
                <a:gd name="T8" fmla="*/ 5 w 182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3">
                  <a:moveTo>
                    <a:pt x="5" y="0"/>
                  </a:moveTo>
                  <a:lnTo>
                    <a:pt x="182" y="188"/>
                  </a:lnTo>
                  <a:lnTo>
                    <a:pt x="177" y="193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557" name="Group 556"/>
          <p:cNvGrpSpPr/>
          <p:nvPr/>
        </p:nvGrpSpPr>
        <p:grpSpPr>
          <a:xfrm>
            <a:off x="7447578" y="3995759"/>
            <a:ext cx="290895" cy="280759"/>
            <a:chOff x="640237" y="1847056"/>
            <a:chExt cx="788988" cy="752475"/>
          </a:xfrm>
        </p:grpSpPr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9" name="Freeform 558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0" name="Freeform 559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1" name="Freeform 560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2" name="Freeform 561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78" name="Freeform 577"/>
          <p:cNvSpPr/>
          <p:nvPr/>
        </p:nvSpPr>
        <p:spPr>
          <a:xfrm rot="839540">
            <a:off x="5484341" y="4225410"/>
            <a:ext cx="755115" cy="182067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9" name="Freeform 578"/>
          <p:cNvSpPr/>
          <p:nvPr/>
        </p:nvSpPr>
        <p:spPr>
          <a:xfrm rot="839540">
            <a:off x="4926155" y="3936291"/>
            <a:ext cx="364823" cy="137483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0" name="Freeform 579"/>
          <p:cNvSpPr/>
          <p:nvPr/>
        </p:nvSpPr>
        <p:spPr>
          <a:xfrm rot="13690116">
            <a:off x="6318542" y="4915182"/>
            <a:ext cx="210294" cy="286986"/>
          </a:xfrm>
          <a:custGeom>
            <a:avLst/>
            <a:gdLst>
              <a:gd name="connsiteX0" fmla="*/ 0 w 271462"/>
              <a:gd name="connsiteY0" fmla="*/ 381000 h 381000"/>
              <a:gd name="connsiteX1" fmla="*/ 176212 w 271462"/>
              <a:gd name="connsiteY1" fmla="*/ 357187 h 381000"/>
              <a:gd name="connsiteX2" fmla="*/ 209550 w 271462"/>
              <a:gd name="connsiteY2" fmla="*/ 257175 h 381000"/>
              <a:gd name="connsiteX3" fmla="*/ 200025 w 271462"/>
              <a:gd name="connsiteY3" fmla="*/ 128587 h 381000"/>
              <a:gd name="connsiteX4" fmla="*/ 271462 w 271462"/>
              <a:gd name="connsiteY4" fmla="*/ 0 h 381000"/>
              <a:gd name="connsiteX0" fmla="*/ 0 w 832571"/>
              <a:gd name="connsiteY0" fmla="*/ 464127 h 464127"/>
              <a:gd name="connsiteX1" fmla="*/ 737321 w 832571"/>
              <a:gd name="connsiteY1" fmla="*/ 357187 h 464127"/>
              <a:gd name="connsiteX2" fmla="*/ 770659 w 832571"/>
              <a:gd name="connsiteY2" fmla="*/ 257175 h 464127"/>
              <a:gd name="connsiteX3" fmla="*/ 761134 w 832571"/>
              <a:gd name="connsiteY3" fmla="*/ 128587 h 464127"/>
              <a:gd name="connsiteX4" fmla="*/ 832571 w 832571"/>
              <a:gd name="connsiteY4" fmla="*/ 0 h 464127"/>
              <a:gd name="connsiteX0" fmla="*/ 0 w 832571"/>
              <a:gd name="connsiteY0" fmla="*/ 464127 h 486376"/>
              <a:gd name="connsiteX1" fmla="*/ 302636 w 832571"/>
              <a:gd name="connsiteY1" fmla="*/ 481878 h 486376"/>
              <a:gd name="connsiteX2" fmla="*/ 737321 w 832571"/>
              <a:gd name="connsiteY2" fmla="*/ 357187 h 486376"/>
              <a:gd name="connsiteX3" fmla="*/ 770659 w 832571"/>
              <a:gd name="connsiteY3" fmla="*/ 257175 h 486376"/>
              <a:gd name="connsiteX4" fmla="*/ 761134 w 832571"/>
              <a:gd name="connsiteY4" fmla="*/ 128587 h 486376"/>
              <a:gd name="connsiteX5" fmla="*/ 832571 w 832571"/>
              <a:gd name="connsiteY5" fmla="*/ 0 h 486376"/>
              <a:gd name="connsiteX0" fmla="*/ 0 w 832571"/>
              <a:gd name="connsiteY0" fmla="*/ 464127 h 498889"/>
              <a:gd name="connsiteX1" fmla="*/ 302636 w 832571"/>
              <a:gd name="connsiteY1" fmla="*/ 481878 h 498889"/>
              <a:gd name="connsiteX2" fmla="*/ 562408 w 832571"/>
              <a:gd name="connsiteY2" fmla="*/ 492268 h 498889"/>
              <a:gd name="connsiteX3" fmla="*/ 737321 w 832571"/>
              <a:gd name="connsiteY3" fmla="*/ 357187 h 498889"/>
              <a:gd name="connsiteX4" fmla="*/ 770659 w 832571"/>
              <a:gd name="connsiteY4" fmla="*/ 257175 h 498889"/>
              <a:gd name="connsiteX5" fmla="*/ 761134 w 832571"/>
              <a:gd name="connsiteY5" fmla="*/ 128587 h 498889"/>
              <a:gd name="connsiteX6" fmla="*/ 832571 w 832571"/>
              <a:gd name="connsiteY6" fmla="*/ 0 h 498889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761134 w 874135"/>
              <a:gd name="connsiteY5" fmla="*/ 87023 h 457325"/>
              <a:gd name="connsiteX6" fmla="*/ 874135 w 874135"/>
              <a:gd name="connsiteY6" fmla="*/ 0 h 457325"/>
              <a:gd name="connsiteX0" fmla="*/ 0 w 874135"/>
              <a:gd name="connsiteY0" fmla="*/ 422563 h 457325"/>
              <a:gd name="connsiteX1" fmla="*/ 302636 w 874135"/>
              <a:gd name="connsiteY1" fmla="*/ 440314 h 457325"/>
              <a:gd name="connsiteX2" fmla="*/ 562408 w 874135"/>
              <a:gd name="connsiteY2" fmla="*/ 450704 h 457325"/>
              <a:gd name="connsiteX3" fmla="*/ 737321 w 874135"/>
              <a:gd name="connsiteY3" fmla="*/ 315623 h 457325"/>
              <a:gd name="connsiteX4" fmla="*/ 770659 w 874135"/>
              <a:gd name="connsiteY4" fmla="*/ 215611 h 457325"/>
              <a:gd name="connsiteX5" fmla="*/ 874135 w 874135"/>
              <a:gd name="connsiteY5" fmla="*/ 0 h 457325"/>
              <a:gd name="connsiteX0" fmla="*/ 0 w 905307"/>
              <a:gd name="connsiteY0" fmla="*/ 308263 h 343025"/>
              <a:gd name="connsiteX1" fmla="*/ 302636 w 905307"/>
              <a:gd name="connsiteY1" fmla="*/ 326014 h 343025"/>
              <a:gd name="connsiteX2" fmla="*/ 562408 w 905307"/>
              <a:gd name="connsiteY2" fmla="*/ 336404 h 343025"/>
              <a:gd name="connsiteX3" fmla="*/ 737321 w 905307"/>
              <a:gd name="connsiteY3" fmla="*/ 201323 h 343025"/>
              <a:gd name="connsiteX4" fmla="*/ 770659 w 905307"/>
              <a:gd name="connsiteY4" fmla="*/ 101311 h 343025"/>
              <a:gd name="connsiteX5" fmla="*/ 905307 w 905307"/>
              <a:gd name="connsiteY5" fmla="*/ 0 h 343025"/>
              <a:gd name="connsiteX0" fmla="*/ 17454 w 788799"/>
              <a:gd name="connsiteY0" fmla="*/ 210001 h 244763"/>
              <a:gd name="connsiteX1" fmla="*/ 320090 w 788799"/>
              <a:gd name="connsiteY1" fmla="*/ 227752 h 244763"/>
              <a:gd name="connsiteX2" fmla="*/ 579862 w 788799"/>
              <a:gd name="connsiteY2" fmla="*/ 238142 h 244763"/>
              <a:gd name="connsiteX3" fmla="*/ 754775 w 788799"/>
              <a:gd name="connsiteY3" fmla="*/ 103061 h 244763"/>
              <a:gd name="connsiteX4" fmla="*/ 788113 w 788799"/>
              <a:gd name="connsiteY4" fmla="*/ 3049 h 244763"/>
              <a:gd name="connsiteX5" fmla="*/ 409 w 788799"/>
              <a:gd name="connsiteY5" fmla="*/ 180033 h 244763"/>
              <a:gd name="connsiteX0" fmla="*/ 17739 w 757959"/>
              <a:gd name="connsiteY0" fmla="*/ 147305 h 182067"/>
              <a:gd name="connsiteX1" fmla="*/ 320375 w 757959"/>
              <a:gd name="connsiteY1" fmla="*/ 165056 h 182067"/>
              <a:gd name="connsiteX2" fmla="*/ 580147 w 757959"/>
              <a:gd name="connsiteY2" fmla="*/ 175446 h 182067"/>
              <a:gd name="connsiteX3" fmla="*/ 755060 w 757959"/>
              <a:gd name="connsiteY3" fmla="*/ 40365 h 182067"/>
              <a:gd name="connsiteX4" fmla="*/ 438540 w 757959"/>
              <a:gd name="connsiteY4" fmla="*/ 3963 h 182067"/>
              <a:gd name="connsiteX5" fmla="*/ 694 w 757959"/>
              <a:gd name="connsiteY5" fmla="*/ 117337 h 182067"/>
              <a:gd name="connsiteX0" fmla="*/ 17739 w 755115"/>
              <a:gd name="connsiteY0" fmla="*/ 147305 h 182067"/>
              <a:gd name="connsiteX1" fmla="*/ 320375 w 755115"/>
              <a:gd name="connsiteY1" fmla="*/ 165056 h 182067"/>
              <a:gd name="connsiteX2" fmla="*/ 580147 w 755115"/>
              <a:gd name="connsiteY2" fmla="*/ 175446 h 182067"/>
              <a:gd name="connsiteX3" fmla="*/ 755060 w 755115"/>
              <a:gd name="connsiteY3" fmla="*/ 40365 h 182067"/>
              <a:gd name="connsiteX4" fmla="*/ 563179 w 755115"/>
              <a:gd name="connsiteY4" fmla="*/ 60128 h 182067"/>
              <a:gd name="connsiteX5" fmla="*/ 438540 w 755115"/>
              <a:gd name="connsiteY5" fmla="*/ 3963 h 182067"/>
              <a:gd name="connsiteX6" fmla="*/ 694 w 755115"/>
              <a:gd name="connsiteY6" fmla="*/ 117337 h 1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5" h="182067">
                <a:moveTo>
                  <a:pt x="17739" y="147305"/>
                </a:moveTo>
                <a:cubicBezTo>
                  <a:pt x="80301" y="141604"/>
                  <a:pt x="197488" y="182879"/>
                  <a:pt x="320375" y="165056"/>
                </a:cubicBezTo>
                <a:cubicBezTo>
                  <a:pt x="400255" y="161087"/>
                  <a:pt x="507700" y="196228"/>
                  <a:pt x="580147" y="175446"/>
                </a:cubicBezTo>
                <a:cubicBezTo>
                  <a:pt x="652595" y="154664"/>
                  <a:pt x="757888" y="59585"/>
                  <a:pt x="755060" y="40365"/>
                </a:cubicBezTo>
                <a:cubicBezTo>
                  <a:pt x="752232" y="21145"/>
                  <a:pt x="615932" y="66195"/>
                  <a:pt x="563179" y="60128"/>
                </a:cubicBezTo>
                <a:cubicBezTo>
                  <a:pt x="510426" y="54061"/>
                  <a:pt x="541564" y="-12198"/>
                  <a:pt x="438540" y="3963"/>
                </a:cubicBezTo>
                <a:cubicBezTo>
                  <a:pt x="466538" y="-29591"/>
                  <a:pt x="-20863" y="162256"/>
                  <a:pt x="694" y="117337"/>
                </a:cubicBezTo>
              </a:path>
            </a:pathLst>
          </a:cu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/>
          <p:cNvSpPr/>
          <p:nvPr/>
        </p:nvSpPr>
        <p:spPr>
          <a:xfrm rot="1359137">
            <a:off x="3242612" y="4560086"/>
            <a:ext cx="1503506" cy="530270"/>
          </a:xfrm>
          <a:prstGeom prst="ellipse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 rot="1556279">
            <a:off x="3576115" y="4564427"/>
            <a:ext cx="930832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dirty="0" smtClean="0">
                <a:solidFill>
                  <a:srgbClr val="004C76"/>
                </a:solidFill>
              </a:rPr>
              <a:t>Water</a:t>
            </a:r>
          </a:p>
          <a:p>
            <a:pPr>
              <a:lnSpc>
                <a:spcPct val="80000"/>
              </a:lnSpc>
            </a:pPr>
            <a:r>
              <a:rPr lang="nl-NL" dirty="0" smtClean="0">
                <a:solidFill>
                  <a:srgbClr val="004C76"/>
                </a:solidFill>
              </a:rPr>
              <a:t>retentie</a:t>
            </a:r>
            <a:endParaRPr lang="nl-NL" dirty="0">
              <a:solidFill>
                <a:srgbClr val="004C76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 rot="20848032">
            <a:off x="5887506" y="3403620"/>
            <a:ext cx="1872195" cy="1006890"/>
          </a:xfrm>
          <a:prstGeom prst="ellipse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0" name="TextBox 189"/>
          <p:cNvSpPr txBox="1"/>
          <p:nvPr/>
        </p:nvSpPr>
        <p:spPr>
          <a:xfrm rot="21264637">
            <a:off x="6201458" y="3531506"/>
            <a:ext cx="1500667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nl-NL" dirty="0" smtClean="0">
                <a:solidFill>
                  <a:srgbClr val="004C76"/>
                </a:solidFill>
              </a:rPr>
              <a:t>Verminderen/</a:t>
            </a:r>
          </a:p>
          <a:p>
            <a:pPr>
              <a:lnSpc>
                <a:spcPct val="70000"/>
              </a:lnSpc>
            </a:pPr>
            <a:r>
              <a:rPr lang="nl-NL" dirty="0">
                <a:solidFill>
                  <a:srgbClr val="004C76"/>
                </a:solidFill>
              </a:rPr>
              <a:t>s</a:t>
            </a:r>
            <a:r>
              <a:rPr lang="nl-NL" dirty="0" smtClean="0">
                <a:solidFill>
                  <a:srgbClr val="004C76"/>
                </a:solidFill>
              </a:rPr>
              <a:t>toppen</a:t>
            </a:r>
          </a:p>
          <a:p>
            <a:pPr>
              <a:lnSpc>
                <a:spcPct val="70000"/>
              </a:lnSpc>
            </a:pPr>
            <a:r>
              <a:rPr lang="nl-NL" dirty="0" smtClean="0">
                <a:solidFill>
                  <a:srgbClr val="004C76"/>
                </a:solidFill>
              </a:rPr>
              <a:t>afvoer</a:t>
            </a:r>
            <a:endParaRPr lang="nl-NL" dirty="0">
              <a:solidFill>
                <a:srgbClr val="004C76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 rot="864022">
            <a:off x="6081088" y="2505862"/>
            <a:ext cx="1253890" cy="689364"/>
          </a:xfrm>
          <a:prstGeom prst="ellipse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4" name="TextBox 193"/>
          <p:cNvSpPr txBox="1"/>
          <p:nvPr/>
        </p:nvSpPr>
        <p:spPr>
          <a:xfrm rot="1280627">
            <a:off x="6239880" y="2707673"/>
            <a:ext cx="1123064" cy="298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nl-NL" dirty="0" smtClean="0">
                <a:solidFill>
                  <a:srgbClr val="004C76"/>
                </a:solidFill>
              </a:rPr>
              <a:t>Infiltreren</a:t>
            </a:r>
            <a:endParaRPr lang="nl-NL" dirty="0">
              <a:solidFill>
                <a:srgbClr val="004C76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9936395">
            <a:off x="5213210" y="5121571"/>
            <a:ext cx="3412610" cy="695219"/>
          </a:xfrm>
          <a:prstGeom prst="ellipse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 rot="19939891">
            <a:off x="6267424" y="5332954"/>
            <a:ext cx="19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4C76"/>
                </a:solidFill>
              </a:rPr>
              <a:t>Water vasthouden</a:t>
            </a:r>
            <a:endParaRPr lang="nl-NL" dirty="0">
              <a:solidFill>
                <a:srgbClr val="004C76"/>
              </a:solidFill>
            </a:endParaRPr>
          </a:p>
        </p:txBody>
      </p:sp>
      <p:sp>
        <p:nvSpPr>
          <p:cNvPr id="590" name="Freeform 23"/>
          <p:cNvSpPr>
            <a:spLocks/>
          </p:cNvSpPr>
          <p:nvPr/>
        </p:nvSpPr>
        <p:spPr bwMode="auto">
          <a:xfrm rot="8052709">
            <a:off x="4834021" y="5486931"/>
            <a:ext cx="450850" cy="328613"/>
          </a:xfrm>
          <a:custGeom>
            <a:avLst/>
            <a:gdLst>
              <a:gd name="T0" fmla="*/ 4 w 284"/>
              <a:gd name="T1" fmla="*/ 0 h 207"/>
              <a:gd name="T2" fmla="*/ 284 w 284"/>
              <a:gd name="T3" fmla="*/ 201 h 207"/>
              <a:gd name="T4" fmla="*/ 280 w 284"/>
              <a:gd name="T5" fmla="*/ 207 h 207"/>
              <a:gd name="T6" fmla="*/ 0 w 284"/>
              <a:gd name="T7" fmla="*/ 5 h 207"/>
              <a:gd name="T8" fmla="*/ 4 w 284"/>
              <a:gd name="T9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07">
                <a:moveTo>
                  <a:pt x="4" y="0"/>
                </a:moveTo>
                <a:lnTo>
                  <a:pt x="284" y="201"/>
                </a:lnTo>
                <a:lnTo>
                  <a:pt x="280" y="207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CCFF"/>
          </a:solidFill>
          <a:ln w="0" cap="flat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1" name="Freeform 25"/>
          <p:cNvSpPr>
            <a:spLocks/>
          </p:cNvSpPr>
          <p:nvPr/>
        </p:nvSpPr>
        <p:spPr bwMode="auto">
          <a:xfrm rot="7459059">
            <a:off x="5116983" y="5521084"/>
            <a:ext cx="475188" cy="466564"/>
          </a:xfrm>
          <a:custGeom>
            <a:avLst/>
            <a:gdLst>
              <a:gd name="T0" fmla="*/ 4 w 295"/>
              <a:gd name="T1" fmla="*/ 0 h 247"/>
              <a:gd name="T2" fmla="*/ 295 w 295"/>
              <a:gd name="T3" fmla="*/ 242 h 247"/>
              <a:gd name="T4" fmla="*/ 290 w 295"/>
              <a:gd name="T5" fmla="*/ 247 h 247"/>
              <a:gd name="T6" fmla="*/ 0 w 295"/>
              <a:gd name="T7" fmla="*/ 6 h 247"/>
              <a:gd name="T8" fmla="*/ 4 w 295"/>
              <a:gd name="T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47">
                <a:moveTo>
                  <a:pt x="4" y="0"/>
                </a:moveTo>
                <a:lnTo>
                  <a:pt x="295" y="242"/>
                </a:lnTo>
                <a:lnTo>
                  <a:pt x="290" y="247"/>
                </a:lnTo>
                <a:lnTo>
                  <a:pt x="0" y="6"/>
                </a:lnTo>
                <a:lnTo>
                  <a:pt x="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 cap="flat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2" name="Freeform 26"/>
          <p:cNvSpPr>
            <a:spLocks/>
          </p:cNvSpPr>
          <p:nvPr/>
        </p:nvSpPr>
        <p:spPr bwMode="auto">
          <a:xfrm rot="18467067">
            <a:off x="4856470" y="5357530"/>
            <a:ext cx="400213" cy="335342"/>
          </a:xfrm>
          <a:custGeom>
            <a:avLst/>
            <a:gdLst>
              <a:gd name="T0" fmla="*/ 4 w 296"/>
              <a:gd name="T1" fmla="*/ 0 h 247"/>
              <a:gd name="T2" fmla="*/ 296 w 296"/>
              <a:gd name="T3" fmla="*/ 241 h 247"/>
              <a:gd name="T4" fmla="*/ 292 w 296"/>
              <a:gd name="T5" fmla="*/ 247 h 247"/>
              <a:gd name="T6" fmla="*/ 0 w 296"/>
              <a:gd name="T7" fmla="*/ 5 h 247"/>
              <a:gd name="T8" fmla="*/ 4 w 296"/>
              <a:gd name="T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247">
                <a:moveTo>
                  <a:pt x="4" y="0"/>
                </a:moveTo>
                <a:lnTo>
                  <a:pt x="296" y="241"/>
                </a:lnTo>
                <a:lnTo>
                  <a:pt x="292" y="247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CCFF"/>
          </a:solidFill>
          <a:ln w="0" cap="flat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3" name="Freeform 26"/>
          <p:cNvSpPr>
            <a:spLocks/>
          </p:cNvSpPr>
          <p:nvPr/>
        </p:nvSpPr>
        <p:spPr bwMode="auto">
          <a:xfrm rot="1115355">
            <a:off x="4821783" y="5358022"/>
            <a:ext cx="447630" cy="368788"/>
          </a:xfrm>
          <a:custGeom>
            <a:avLst/>
            <a:gdLst>
              <a:gd name="T0" fmla="*/ 4 w 296"/>
              <a:gd name="T1" fmla="*/ 0 h 247"/>
              <a:gd name="T2" fmla="*/ 296 w 296"/>
              <a:gd name="T3" fmla="*/ 241 h 247"/>
              <a:gd name="T4" fmla="*/ 292 w 296"/>
              <a:gd name="T5" fmla="*/ 247 h 247"/>
              <a:gd name="T6" fmla="*/ 0 w 296"/>
              <a:gd name="T7" fmla="*/ 5 h 247"/>
              <a:gd name="T8" fmla="*/ 4 w 296"/>
              <a:gd name="T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247">
                <a:moveTo>
                  <a:pt x="4" y="0"/>
                </a:moveTo>
                <a:lnTo>
                  <a:pt x="296" y="241"/>
                </a:lnTo>
                <a:lnTo>
                  <a:pt x="292" y="247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CCFF"/>
          </a:solidFill>
          <a:ln w="0" cap="flat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4" name="Freeform 23"/>
          <p:cNvSpPr>
            <a:spLocks/>
          </p:cNvSpPr>
          <p:nvPr/>
        </p:nvSpPr>
        <p:spPr bwMode="auto">
          <a:xfrm rot="8052709">
            <a:off x="4733084" y="5159719"/>
            <a:ext cx="450850" cy="328613"/>
          </a:xfrm>
          <a:custGeom>
            <a:avLst/>
            <a:gdLst>
              <a:gd name="T0" fmla="*/ 4 w 284"/>
              <a:gd name="T1" fmla="*/ 0 h 207"/>
              <a:gd name="T2" fmla="*/ 284 w 284"/>
              <a:gd name="T3" fmla="*/ 201 h 207"/>
              <a:gd name="T4" fmla="*/ 280 w 284"/>
              <a:gd name="T5" fmla="*/ 207 h 207"/>
              <a:gd name="T6" fmla="*/ 0 w 284"/>
              <a:gd name="T7" fmla="*/ 5 h 207"/>
              <a:gd name="T8" fmla="*/ 4 w 284"/>
              <a:gd name="T9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07">
                <a:moveTo>
                  <a:pt x="4" y="0"/>
                </a:moveTo>
                <a:lnTo>
                  <a:pt x="284" y="201"/>
                </a:lnTo>
                <a:lnTo>
                  <a:pt x="280" y="207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CCFF"/>
          </a:solidFill>
          <a:ln w="0" cap="flat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83" name="Group 582"/>
          <p:cNvGrpSpPr/>
          <p:nvPr/>
        </p:nvGrpSpPr>
        <p:grpSpPr>
          <a:xfrm rot="19082924">
            <a:off x="4769704" y="4533642"/>
            <a:ext cx="796603" cy="597696"/>
            <a:chOff x="6529710" y="2710655"/>
            <a:chExt cx="796603" cy="597696"/>
          </a:xfrm>
        </p:grpSpPr>
        <p:sp>
          <p:nvSpPr>
            <p:cNvPr id="586" name="Freeform 24"/>
            <p:cNvSpPr>
              <a:spLocks/>
            </p:cNvSpPr>
            <p:nvPr/>
          </p:nvSpPr>
          <p:spPr bwMode="auto">
            <a:xfrm>
              <a:off x="6529710" y="2925763"/>
              <a:ext cx="288925" cy="306388"/>
            </a:xfrm>
            <a:custGeom>
              <a:avLst/>
              <a:gdLst>
                <a:gd name="T0" fmla="*/ 5 w 182"/>
                <a:gd name="T1" fmla="*/ 0 h 193"/>
                <a:gd name="T2" fmla="*/ 182 w 182"/>
                <a:gd name="T3" fmla="*/ 188 h 193"/>
                <a:gd name="T4" fmla="*/ 177 w 182"/>
                <a:gd name="T5" fmla="*/ 193 h 193"/>
                <a:gd name="T6" fmla="*/ 0 w 182"/>
                <a:gd name="T7" fmla="*/ 4 h 193"/>
                <a:gd name="T8" fmla="*/ 5 w 182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3">
                  <a:moveTo>
                    <a:pt x="5" y="0"/>
                  </a:moveTo>
                  <a:lnTo>
                    <a:pt x="182" y="188"/>
                  </a:lnTo>
                  <a:lnTo>
                    <a:pt x="177" y="193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7" name="Freeform 25"/>
            <p:cNvSpPr>
              <a:spLocks/>
            </p:cNvSpPr>
            <p:nvPr/>
          </p:nvSpPr>
          <p:spPr bwMode="auto">
            <a:xfrm>
              <a:off x="6632575" y="2710655"/>
              <a:ext cx="468313" cy="392113"/>
            </a:xfrm>
            <a:custGeom>
              <a:avLst/>
              <a:gdLst>
                <a:gd name="T0" fmla="*/ 4 w 295"/>
                <a:gd name="T1" fmla="*/ 0 h 247"/>
                <a:gd name="T2" fmla="*/ 295 w 295"/>
                <a:gd name="T3" fmla="*/ 242 h 247"/>
                <a:gd name="T4" fmla="*/ 290 w 295"/>
                <a:gd name="T5" fmla="*/ 247 h 247"/>
                <a:gd name="T6" fmla="*/ 0 w 295"/>
                <a:gd name="T7" fmla="*/ 6 h 247"/>
                <a:gd name="T8" fmla="*/ 4 w 295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47">
                  <a:moveTo>
                    <a:pt x="4" y="0"/>
                  </a:moveTo>
                  <a:lnTo>
                    <a:pt x="295" y="242"/>
                  </a:lnTo>
                  <a:lnTo>
                    <a:pt x="290" y="247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8" name="Freeform 26"/>
            <p:cNvSpPr>
              <a:spLocks/>
            </p:cNvSpPr>
            <p:nvPr/>
          </p:nvSpPr>
          <p:spPr bwMode="auto">
            <a:xfrm>
              <a:off x="6766787" y="2916238"/>
              <a:ext cx="469900" cy="392113"/>
            </a:xfrm>
            <a:custGeom>
              <a:avLst/>
              <a:gdLst>
                <a:gd name="T0" fmla="*/ 4 w 296"/>
                <a:gd name="T1" fmla="*/ 0 h 247"/>
                <a:gd name="T2" fmla="*/ 296 w 296"/>
                <a:gd name="T3" fmla="*/ 241 h 247"/>
                <a:gd name="T4" fmla="*/ 292 w 296"/>
                <a:gd name="T5" fmla="*/ 247 h 247"/>
                <a:gd name="T6" fmla="*/ 0 w 296"/>
                <a:gd name="T7" fmla="*/ 5 h 247"/>
                <a:gd name="T8" fmla="*/ 4 w 29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7">
                  <a:moveTo>
                    <a:pt x="4" y="0"/>
                  </a:moveTo>
                  <a:lnTo>
                    <a:pt x="296" y="241"/>
                  </a:lnTo>
                  <a:lnTo>
                    <a:pt x="292" y="24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9" name="Freeform 25"/>
            <p:cNvSpPr>
              <a:spLocks/>
            </p:cNvSpPr>
            <p:nvPr/>
          </p:nvSpPr>
          <p:spPr bwMode="auto">
            <a:xfrm>
              <a:off x="6858000" y="2808009"/>
              <a:ext cx="468313" cy="392113"/>
            </a:xfrm>
            <a:custGeom>
              <a:avLst/>
              <a:gdLst>
                <a:gd name="T0" fmla="*/ 4 w 295"/>
                <a:gd name="T1" fmla="*/ 0 h 247"/>
                <a:gd name="T2" fmla="*/ 295 w 295"/>
                <a:gd name="T3" fmla="*/ 242 h 247"/>
                <a:gd name="T4" fmla="*/ 290 w 295"/>
                <a:gd name="T5" fmla="*/ 247 h 247"/>
                <a:gd name="T6" fmla="*/ 0 w 295"/>
                <a:gd name="T7" fmla="*/ 6 h 247"/>
                <a:gd name="T8" fmla="*/ 4 w 295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47">
                  <a:moveTo>
                    <a:pt x="4" y="0"/>
                  </a:moveTo>
                  <a:lnTo>
                    <a:pt x="295" y="242"/>
                  </a:lnTo>
                  <a:lnTo>
                    <a:pt x="290" y="247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84" name="Freeform 583"/>
          <p:cNvSpPr/>
          <p:nvPr/>
        </p:nvSpPr>
        <p:spPr>
          <a:xfrm rot="20486018">
            <a:off x="4729131" y="4795497"/>
            <a:ext cx="682969" cy="224128"/>
          </a:xfrm>
          <a:custGeom>
            <a:avLst/>
            <a:gdLst>
              <a:gd name="connsiteX0" fmla="*/ 0 w 871537"/>
              <a:gd name="connsiteY0" fmla="*/ 171450 h 224128"/>
              <a:gd name="connsiteX1" fmla="*/ 123825 w 871537"/>
              <a:gd name="connsiteY1" fmla="*/ 209550 h 224128"/>
              <a:gd name="connsiteX2" fmla="*/ 319087 w 871537"/>
              <a:gd name="connsiteY2" fmla="*/ 219075 h 224128"/>
              <a:gd name="connsiteX3" fmla="*/ 576262 w 871537"/>
              <a:gd name="connsiteY3" fmla="*/ 133350 h 224128"/>
              <a:gd name="connsiteX4" fmla="*/ 771525 w 871537"/>
              <a:gd name="connsiteY4" fmla="*/ 66675 h 224128"/>
              <a:gd name="connsiteX5" fmla="*/ 871537 w 871537"/>
              <a:gd name="connsiteY5" fmla="*/ 0 h 2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537" h="224128">
                <a:moveTo>
                  <a:pt x="0" y="171450"/>
                </a:moveTo>
                <a:cubicBezTo>
                  <a:pt x="35322" y="186531"/>
                  <a:pt x="70644" y="201613"/>
                  <a:pt x="123825" y="209550"/>
                </a:cubicBezTo>
                <a:cubicBezTo>
                  <a:pt x="177006" y="217487"/>
                  <a:pt x="243681" y="231775"/>
                  <a:pt x="319087" y="219075"/>
                </a:cubicBezTo>
                <a:cubicBezTo>
                  <a:pt x="394493" y="206375"/>
                  <a:pt x="576262" y="133350"/>
                  <a:pt x="576262" y="133350"/>
                </a:cubicBezTo>
                <a:cubicBezTo>
                  <a:pt x="651668" y="107950"/>
                  <a:pt x="722313" y="88900"/>
                  <a:pt x="771525" y="66675"/>
                </a:cubicBezTo>
                <a:cubicBezTo>
                  <a:pt x="820737" y="44450"/>
                  <a:pt x="846137" y="22225"/>
                  <a:pt x="871537" y="0"/>
                </a:cubicBezTo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5" name="Group 594"/>
          <p:cNvGrpSpPr/>
          <p:nvPr/>
        </p:nvGrpSpPr>
        <p:grpSpPr>
          <a:xfrm>
            <a:off x="7728031" y="3855379"/>
            <a:ext cx="290895" cy="280759"/>
            <a:chOff x="640237" y="1847056"/>
            <a:chExt cx="788988" cy="752475"/>
          </a:xfrm>
        </p:grpSpPr>
        <p:sp>
          <p:nvSpPr>
            <p:cNvPr id="596" name="Freeform 595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7" name="Freeform 596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8" name="Freeform 597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9" name="Freeform 598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0" name="Freeform 599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01" name="Group 600"/>
          <p:cNvGrpSpPr/>
          <p:nvPr/>
        </p:nvGrpSpPr>
        <p:grpSpPr>
          <a:xfrm>
            <a:off x="7450797" y="3632793"/>
            <a:ext cx="290895" cy="280759"/>
            <a:chOff x="640237" y="1847056"/>
            <a:chExt cx="788988" cy="752475"/>
          </a:xfrm>
        </p:grpSpPr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4" name="Freeform 603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5" name="Freeform 604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6" name="Freeform 605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7935470" y="3681710"/>
            <a:ext cx="290895" cy="280759"/>
            <a:chOff x="640237" y="1847056"/>
            <a:chExt cx="788988" cy="752475"/>
          </a:xfrm>
        </p:grpSpPr>
        <p:sp>
          <p:nvSpPr>
            <p:cNvPr id="608" name="Freeform 607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9" name="Freeform 608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0" name="Freeform 609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1" name="Freeform 610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2" name="Freeform 611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13" name="Group 612"/>
          <p:cNvGrpSpPr/>
          <p:nvPr/>
        </p:nvGrpSpPr>
        <p:grpSpPr>
          <a:xfrm>
            <a:off x="7430311" y="3237732"/>
            <a:ext cx="290895" cy="280759"/>
            <a:chOff x="640237" y="1847056"/>
            <a:chExt cx="788988" cy="752475"/>
          </a:xfrm>
        </p:grpSpPr>
        <p:sp>
          <p:nvSpPr>
            <p:cNvPr id="614" name="Freeform 613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5" name="Freeform 614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6" name="Freeform 615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7" name="Freeform 616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8" name="Freeform 617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19" name="Group 618"/>
          <p:cNvGrpSpPr/>
          <p:nvPr/>
        </p:nvGrpSpPr>
        <p:grpSpPr>
          <a:xfrm>
            <a:off x="7146865" y="3686960"/>
            <a:ext cx="290895" cy="280759"/>
            <a:chOff x="640237" y="1847056"/>
            <a:chExt cx="788988" cy="752475"/>
          </a:xfrm>
        </p:grpSpPr>
        <p:sp>
          <p:nvSpPr>
            <p:cNvPr id="620" name="Freeform 619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1" name="Freeform 620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2" name="Freeform 621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3" name="Freeform 622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4" name="Freeform 623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25" name="Group 624"/>
          <p:cNvGrpSpPr/>
          <p:nvPr/>
        </p:nvGrpSpPr>
        <p:grpSpPr>
          <a:xfrm>
            <a:off x="7345735" y="3004447"/>
            <a:ext cx="290895" cy="280759"/>
            <a:chOff x="640237" y="1847056"/>
            <a:chExt cx="788988" cy="752475"/>
          </a:xfrm>
        </p:grpSpPr>
        <p:sp>
          <p:nvSpPr>
            <p:cNvPr id="626" name="Freeform 625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7" name="Freeform 626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8" name="Freeform 627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9" name="Freeform 628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0" name="Freeform 629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6735006" y="3188706"/>
            <a:ext cx="290895" cy="280759"/>
            <a:chOff x="640237" y="1847056"/>
            <a:chExt cx="788988" cy="752475"/>
          </a:xfrm>
        </p:grpSpPr>
        <p:sp>
          <p:nvSpPr>
            <p:cNvPr id="632" name="Freeform 631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3" name="Freeform 632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4" name="Freeform 633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5" name="Freeform 634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6" name="Freeform 635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7738987" y="3301246"/>
            <a:ext cx="290895" cy="280759"/>
            <a:chOff x="640237" y="1847056"/>
            <a:chExt cx="788988" cy="752475"/>
          </a:xfrm>
        </p:grpSpPr>
        <p:sp>
          <p:nvSpPr>
            <p:cNvPr id="638" name="Freeform 637"/>
            <p:cNvSpPr>
              <a:spLocks/>
            </p:cNvSpPr>
            <p:nvPr/>
          </p:nvSpPr>
          <p:spPr bwMode="auto">
            <a:xfrm>
              <a:off x="640237" y="1908968"/>
              <a:ext cx="403225" cy="449263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9" name="Freeform 638"/>
            <p:cNvSpPr>
              <a:spLocks/>
            </p:cNvSpPr>
            <p:nvPr/>
          </p:nvSpPr>
          <p:spPr bwMode="auto">
            <a:xfrm>
              <a:off x="987900" y="1959768"/>
              <a:ext cx="423863" cy="365125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0" name="Freeform 639"/>
            <p:cNvSpPr>
              <a:spLocks/>
            </p:cNvSpPr>
            <p:nvPr/>
          </p:nvSpPr>
          <p:spPr bwMode="auto">
            <a:xfrm>
              <a:off x="992662" y="2256631"/>
              <a:ext cx="436563" cy="342900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1" name="Freeform 640"/>
            <p:cNvSpPr>
              <a:spLocks/>
            </p:cNvSpPr>
            <p:nvPr/>
          </p:nvSpPr>
          <p:spPr bwMode="auto">
            <a:xfrm>
              <a:off x="706912" y="2274093"/>
              <a:ext cx="263525" cy="296863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2" name="Freeform 641"/>
            <p:cNvSpPr>
              <a:spLocks/>
            </p:cNvSpPr>
            <p:nvPr/>
          </p:nvSpPr>
          <p:spPr bwMode="auto">
            <a:xfrm>
              <a:off x="903762" y="1847056"/>
              <a:ext cx="312738" cy="668338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654" name="Straight Connector 653"/>
          <p:cNvCxnSpPr>
            <a:endCxn id="556" idx="3"/>
          </p:cNvCxnSpPr>
          <p:nvPr/>
        </p:nvCxnSpPr>
        <p:spPr>
          <a:xfrm flipV="1">
            <a:off x="5579830" y="4519929"/>
            <a:ext cx="658657" cy="206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20848032">
            <a:off x="4684103" y="4591033"/>
            <a:ext cx="1608845" cy="689364"/>
          </a:xfrm>
          <a:prstGeom prst="ellipse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 rot="21264637">
            <a:off x="4944543" y="4708068"/>
            <a:ext cx="1102481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nl-NL" dirty="0" smtClean="0">
                <a:solidFill>
                  <a:srgbClr val="004C76"/>
                </a:solidFill>
              </a:rPr>
              <a:t>Vertraagd</a:t>
            </a:r>
          </a:p>
          <a:p>
            <a:pPr>
              <a:lnSpc>
                <a:spcPct val="70000"/>
              </a:lnSpc>
            </a:pPr>
            <a:r>
              <a:rPr lang="nl-NL" dirty="0" smtClean="0">
                <a:solidFill>
                  <a:srgbClr val="004C76"/>
                </a:solidFill>
              </a:rPr>
              <a:t>afvoeren</a:t>
            </a:r>
            <a:endParaRPr lang="nl-NL" dirty="0">
              <a:solidFill>
                <a:srgbClr val="004C76"/>
              </a:solidFill>
            </a:endParaRPr>
          </a:p>
        </p:txBody>
      </p:sp>
      <p:sp>
        <p:nvSpPr>
          <p:cNvPr id="655" name="Oval 654"/>
          <p:cNvSpPr/>
          <p:nvPr/>
        </p:nvSpPr>
        <p:spPr>
          <a:xfrm rot="864022">
            <a:off x="4618738" y="5226306"/>
            <a:ext cx="1253890" cy="689364"/>
          </a:xfrm>
          <a:prstGeom prst="ellipse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2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7" grpId="0" animBg="1"/>
      <p:bldP spid="8" grpId="0"/>
      <p:bldP spid="189" grpId="0" animBg="1"/>
      <p:bldP spid="190" grpId="0"/>
      <p:bldP spid="193" grpId="0" animBg="1"/>
      <p:bldP spid="194" grpId="0"/>
      <p:bldP spid="9" grpId="0" animBg="1"/>
      <p:bldP spid="11" grpId="0"/>
      <p:bldP spid="12" grpId="0" animBg="1"/>
      <p:bldP spid="13" grpId="0"/>
      <p:bldP spid="6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51996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nl-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verminderen van de </a:t>
            </a:r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waterverliezen uit </a:t>
            </a:r>
            <a:r>
              <a:rPr lang="nl-NL" sz="16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gebied, zodat gebiedseigen water langer </a:t>
            </a:r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 vastgehouden</a:t>
            </a:r>
            <a:endParaRPr lang="en-GB" sz="1600" i="1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90600"/>
            <a:ext cx="9144000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Water conserveren (vergroten infiltratie)</a:t>
            </a:r>
            <a:endParaRPr lang="nl-NL" sz="28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32266" y="2991339"/>
            <a:ext cx="3158836" cy="2324100"/>
            <a:chOff x="2895600" y="2400300"/>
            <a:chExt cx="5495925" cy="4305300"/>
          </a:xfrm>
        </p:grpSpPr>
        <p:sp>
          <p:nvSpPr>
            <p:cNvPr id="9" name="Rectangle 15"/>
            <p:cNvSpPr/>
            <p:nvPr/>
          </p:nvSpPr>
          <p:spPr>
            <a:xfrm>
              <a:off x="2895600" y="4648200"/>
              <a:ext cx="2366962" cy="2057400"/>
            </a:xfrm>
            <a:custGeom>
              <a:avLst/>
              <a:gdLst>
                <a:gd name="connsiteX0" fmla="*/ 0 w 3276600"/>
                <a:gd name="connsiteY0" fmla="*/ 0 h 990600"/>
                <a:gd name="connsiteX1" fmla="*/ 3276600 w 3276600"/>
                <a:gd name="connsiteY1" fmla="*/ 0 h 990600"/>
                <a:gd name="connsiteX2" fmla="*/ 3276600 w 3276600"/>
                <a:gd name="connsiteY2" fmla="*/ 990600 h 990600"/>
                <a:gd name="connsiteX3" fmla="*/ 0 w 3276600"/>
                <a:gd name="connsiteY3" fmla="*/ 990600 h 990600"/>
                <a:gd name="connsiteX4" fmla="*/ 0 w 3276600"/>
                <a:gd name="connsiteY4" fmla="*/ 0 h 990600"/>
                <a:gd name="connsiteX0" fmla="*/ 0 w 3276600"/>
                <a:gd name="connsiteY0" fmla="*/ 0 h 990600"/>
                <a:gd name="connsiteX1" fmla="*/ 3276600 w 3276600"/>
                <a:gd name="connsiteY1" fmla="*/ 0 h 990600"/>
                <a:gd name="connsiteX2" fmla="*/ 3276600 w 3276600"/>
                <a:gd name="connsiteY2" fmla="*/ 990600 h 990600"/>
                <a:gd name="connsiteX3" fmla="*/ 0 w 3276600"/>
                <a:gd name="connsiteY3" fmla="*/ 700088 h 990600"/>
                <a:gd name="connsiteX4" fmla="*/ 0 w 3276600"/>
                <a:gd name="connsiteY4" fmla="*/ 0 h 990600"/>
                <a:gd name="connsiteX0" fmla="*/ 0 w 3276600"/>
                <a:gd name="connsiteY0" fmla="*/ 0 h 2057400"/>
                <a:gd name="connsiteX1" fmla="*/ 3276600 w 3276600"/>
                <a:gd name="connsiteY1" fmla="*/ 0 h 2057400"/>
                <a:gd name="connsiteX2" fmla="*/ 2366962 w 3276600"/>
                <a:gd name="connsiteY2" fmla="*/ 2057400 h 2057400"/>
                <a:gd name="connsiteX3" fmla="*/ 0 w 3276600"/>
                <a:gd name="connsiteY3" fmla="*/ 700088 h 2057400"/>
                <a:gd name="connsiteX4" fmla="*/ 0 w 3276600"/>
                <a:gd name="connsiteY4" fmla="*/ 0 h 2057400"/>
                <a:gd name="connsiteX0" fmla="*/ 0 w 2366962"/>
                <a:gd name="connsiteY0" fmla="*/ 0 h 2057400"/>
                <a:gd name="connsiteX1" fmla="*/ 2362200 w 2366962"/>
                <a:gd name="connsiteY1" fmla="*/ 1381125 h 2057400"/>
                <a:gd name="connsiteX2" fmla="*/ 2366962 w 2366962"/>
                <a:gd name="connsiteY2" fmla="*/ 2057400 h 2057400"/>
                <a:gd name="connsiteX3" fmla="*/ 0 w 2366962"/>
                <a:gd name="connsiteY3" fmla="*/ 700088 h 2057400"/>
                <a:gd name="connsiteX4" fmla="*/ 0 w 2366962"/>
                <a:gd name="connsiteY4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6962" h="2057400">
                  <a:moveTo>
                    <a:pt x="0" y="0"/>
                  </a:moveTo>
                  <a:lnTo>
                    <a:pt x="2362200" y="1381125"/>
                  </a:lnTo>
                  <a:cubicBezTo>
                    <a:pt x="2363787" y="1606550"/>
                    <a:pt x="2365375" y="1831975"/>
                    <a:pt x="2366962" y="2057400"/>
                  </a:cubicBezTo>
                  <a:lnTo>
                    <a:pt x="0" y="700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62563" y="3900488"/>
              <a:ext cx="3128962" cy="2805112"/>
            </a:xfrm>
            <a:custGeom>
              <a:avLst/>
              <a:gdLst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66775 w 3128962"/>
                <a:gd name="connsiteY13" fmla="*/ 1619250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47837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47650 w 3128962"/>
                <a:gd name="connsiteY20" fmla="*/ 194310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66775 w 3128962"/>
                <a:gd name="connsiteY13" fmla="*/ 1619250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47837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66775 w 3128962"/>
                <a:gd name="connsiteY13" fmla="*/ 1619250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43075 w 3128962"/>
                <a:gd name="connsiteY9" fmla="*/ 852488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43075 w 3128962"/>
                <a:gd name="connsiteY9" fmla="*/ 852488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24025 w 3128962"/>
                <a:gd name="connsiteY9" fmla="*/ 838201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9750 w 3128962"/>
                <a:gd name="connsiteY8" fmla="*/ 771525 h 2805112"/>
                <a:gd name="connsiteX9" fmla="*/ 1724025 w 3128962"/>
                <a:gd name="connsiteY9" fmla="*/ 838201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9750 w 3128962"/>
                <a:gd name="connsiteY8" fmla="*/ 771525 h 2805112"/>
                <a:gd name="connsiteX9" fmla="*/ 1738312 w 3128962"/>
                <a:gd name="connsiteY9" fmla="*/ 852489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38300 w 3128962"/>
                <a:gd name="connsiteY10" fmla="*/ 966787 h 2805112"/>
                <a:gd name="connsiteX11" fmla="*/ 1239116 w 3128962"/>
                <a:gd name="connsiteY11" fmla="*/ 1130877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17518 w 3128962"/>
                <a:gd name="connsiteY10" fmla="*/ 925223 h 2805112"/>
                <a:gd name="connsiteX11" fmla="*/ 1239116 w 3128962"/>
                <a:gd name="connsiteY11" fmla="*/ 1130877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17518 w 3128962"/>
                <a:gd name="connsiteY10" fmla="*/ 925223 h 2805112"/>
                <a:gd name="connsiteX11" fmla="*/ 1239116 w 3128962"/>
                <a:gd name="connsiteY11" fmla="*/ 1130877 h 2805112"/>
                <a:gd name="connsiteX12" fmla="*/ 933450 w 3128962"/>
                <a:gd name="connsiteY12" fmla="*/ 1464252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28962" h="2805112">
                  <a:moveTo>
                    <a:pt x="0" y="2124075"/>
                  </a:moveTo>
                  <a:lnTo>
                    <a:pt x="0" y="2805112"/>
                  </a:lnTo>
                  <a:lnTo>
                    <a:pt x="3128962" y="1009650"/>
                  </a:lnTo>
                  <a:cubicBezTo>
                    <a:pt x="3127375" y="673100"/>
                    <a:pt x="3125787" y="336550"/>
                    <a:pt x="3124200" y="0"/>
                  </a:cubicBezTo>
                  <a:lnTo>
                    <a:pt x="1919287" y="709612"/>
                  </a:lnTo>
                  <a:lnTo>
                    <a:pt x="1885950" y="762000"/>
                  </a:lnTo>
                  <a:lnTo>
                    <a:pt x="1871662" y="842962"/>
                  </a:lnTo>
                  <a:lnTo>
                    <a:pt x="1838325" y="852487"/>
                  </a:lnTo>
                  <a:lnTo>
                    <a:pt x="1800225" y="790575"/>
                  </a:lnTo>
                  <a:lnTo>
                    <a:pt x="1738312" y="852489"/>
                  </a:lnTo>
                  <a:lnTo>
                    <a:pt x="1617518" y="925223"/>
                  </a:lnTo>
                  <a:lnTo>
                    <a:pt x="1239116" y="1130877"/>
                  </a:lnTo>
                  <a:lnTo>
                    <a:pt x="933450" y="1464252"/>
                  </a:lnTo>
                  <a:lnTo>
                    <a:pt x="857250" y="1604963"/>
                  </a:lnTo>
                  <a:lnTo>
                    <a:pt x="685800" y="1728787"/>
                  </a:lnTo>
                  <a:lnTo>
                    <a:pt x="581025" y="1757362"/>
                  </a:lnTo>
                  <a:lnTo>
                    <a:pt x="514350" y="1771649"/>
                  </a:lnTo>
                  <a:cubicBezTo>
                    <a:pt x="488950" y="1789112"/>
                    <a:pt x="466725" y="1799431"/>
                    <a:pt x="438150" y="1824037"/>
                  </a:cubicBezTo>
                  <a:cubicBezTo>
                    <a:pt x="409575" y="1848643"/>
                    <a:pt x="374650" y="1887537"/>
                    <a:pt x="342900" y="1919287"/>
                  </a:cubicBezTo>
                  <a:cubicBezTo>
                    <a:pt x="325359" y="1925865"/>
                    <a:pt x="305080" y="1935115"/>
                    <a:pt x="285750" y="1938337"/>
                  </a:cubicBezTo>
                  <a:cubicBezTo>
                    <a:pt x="273125" y="1940441"/>
                    <a:pt x="261938" y="1962150"/>
                    <a:pt x="261938" y="1962150"/>
                  </a:cubicBezTo>
                  <a:lnTo>
                    <a:pt x="0" y="21240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95600" y="2400300"/>
              <a:ext cx="5481638" cy="3624567"/>
            </a:xfrm>
            <a:custGeom>
              <a:avLst/>
              <a:gdLst>
                <a:gd name="connsiteX0" fmla="*/ 0 w 5481638"/>
                <a:gd name="connsiteY0" fmla="*/ 2238375 h 3109913"/>
                <a:gd name="connsiteX1" fmla="*/ 123825 w 5481638"/>
                <a:gd name="connsiteY1" fmla="*/ 2157413 h 3109913"/>
                <a:gd name="connsiteX2" fmla="*/ 304800 w 5481638"/>
                <a:gd name="connsiteY2" fmla="*/ 2066925 h 3109913"/>
                <a:gd name="connsiteX3" fmla="*/ 514350 w 5481638"/>
                <a:gd name="connsiteY3" fmla="*/ 1971675 h 3109913"/>
                <a:gd name="connsiteX4" fmla="*/ 766763 w 5481638"/>
                <a:gd name="connsiteY4" fmla="*/ 1790700 h 3109913"/>
                <a:gd name="connsiteX5" fmla="*/ 995363 w 5481638"/>
                <a:gd name="connsiteY5" fmla="*/ 1695450 h 3109913"/>
                <a:gd name="connsiteX6" fmla="*/ 1171575 w 5481638"/>
                <a:gd name="connsiteY6" fmla="*/ 1585913 h 3109913"/>
                <a:gd name="connsiteX7" fmla="*/ 1376363 w 5481638"/>
                <a:gd name="connsiteY7" fmla="*/ 1514475 h 3109913"/>
                <a:gd name="connsiteX8" fmla="*/ 1604963 w 5481638"/>
                <a:gd name="connsiteY8" fmla="*/ 1400175 h 3109913"/>
                <a:gd name="connsiteX9" fmla="*/ 1814513 w 5481638"/>
                <a:gd name="connsiteY9" fmla="*/ 1285875 h 3109913"/>
                <a:gd name="connsiteX10" fmla="*/ 2076450 w 5481638"/>
                <a:gd name="connsiteY10" fmla="*/ 1209675 h 3109913"/>
                <a:gd name="connsiteX11" fmla="*/ 2276475 w 5481638"/>
                <a:gd name="connsiteY11" fmla="*/ 1128713 h 3109913"/>
                <a:gd name="connsiteX12" fmla="*/ 2424113 w 5481638"/>
                <a:gd name="connsiteY12" fmla="*/ 981075 h 3109913"/>
                <a:gd name="connsiteX13" fmla="*/ 2566988 w 5481638"/>
                <a:gd name="connsiteY13" fmla="*/ 804863 h 3109913"/>
                <a:gd name="connsiteX14" fmla="*/ 2700338 w 5481638"/>
                <a:gd name="connsiteY14" fmla="*/ 695325 h 3109913"/>
                <a:gd name="connsiteX15" fmla="*/ 2914650 w 5481638"/>
                <a:gd name="connsiteY15" fmla="*/ 557213 h 3109913"/>
                <a:gd name="connsiteX16" fmla="*/ 3105150 w 5481638"/>
                <a:gd name="connsiteY16" fmla="*/ 400050 h 3109913"/>
                <a:gd name="connsiteX17" fmla="*/ 3257550 w 5481638"/>
                <a:gd name="connsiteY17" fmla="*/ 195263 h 3109913"/>
                <a:gd name="connsiteX18" fmla="*/ 3390900 w 5481638"/>
                <a:gd name="connsiteY18" fmla="*/ 0 h 3109913"/>
                <a:gd name="connsiteX19" fmla="*/ 3814763 w 5481638"/>
                <a:gd name="connsiteY19" fmla="*/ 171450 h 3109913"/>
                <a:gd name="connsiteX20" fmla="*/ 4357688 w 5481638"/>
                <a:gd name="connsiteY20" fmla="*/ 471488 h 3109913"/>
                <a:gd name="connsiteX21" fmla="*/ 4829175 w 5481638"/>
                <a:gd name="connsiteY21" fmla="*/ 862013 h 3109913"/>
                <a:gd name="connsiteX22" fmla="*/ 4862513 w 5481638"/>
                <a:gd name="connsiteY22" fmla="*/ 900113 h 3109913"/>
                <a:gd name="connsiteX23" fmla="*/ 5310188 w 5481638"/>
                <a:gd name="connsiteY23" fmla="*/ 1309688 h 3109913"/>
                <a:gd name="connsiteX24" fmla="*/ 5338763 w 5481638"/>
                <a:gd name="connsiteY24" fmla="*/ 1347788 h 3109913"/>
                <a:gd name="connsiteX25" fmla="*/ 5481638 w 5481638"/>
                <a:gd name="connsiteY25" fmla="*/ 1504950 h 3109913"/>
                <a:gd name="connsiteX26" fmla="*/ 5314950 w 5481638"/>
                <a:gd name="connsiteY26" fmla="*/ 1609725 h 3109913"/>
                <a:gd name="connsiteX27" fmla="*/ 4267200 w 5481638"/>
                <a:gd name="connsiteY27" fmla="*/ 2228850 h 3109913"/>
                <a:gd name="connsiteX28" fmla="*/ 4257675 w 5481638"/>
                <a:gd name="connsiteY28" fmla="*/ 2266950 h 3109913"/>
                <a:gd name="connsiteX29" fmla="*/ 4257675 w 5481638"/>
                <a:gd name="connsiteY29" fmla="*/ 2300288 h 3109913"/>
                <a:gd name="connsiteX30" fmla="*/ 4233863 w 5481638"/>
                <a:gd name="connsiteY30" fmla="*/ 2343150 h 3109913"/>
                <a:gd name="connsiteX31" fmla="*/ 4191000 w 5481638"/>
                <a:gd name="connsiteY31" fmla="*/ 2333625 h 3109913"/>
                <a:gd name="connsiteX32" fmla="*/ 4167188 w 5481638"/>
                <a:gd name="connsiteY32" fmla="*/ 2295525 h 3109913"/>
                <a:gd name="connsiteX33" fmla="*/ 4129088 w 5481638"/>
                <a:gd name="connsiteY33" fmla="*/ 2286000 h 3109913"/>
                <a:gd name="connsiteX34" fmla="*/ 4110038 w 5481638"/>
                <a:gd name="connsiteY34" fmla="*/ 2328863 h 3109913"/>
                <a:gd name="connsiteX35" fmla="*/ 4081463 w 5481638"/>
                <a:gd name="connsiteY35" fmla="*/ 2357438 h 3109913"/>
                <a:gd name="connsiteX36" fmla="*/ 3833813 w 5481638"/>
                <a:gd name="connsiteY36" fmla="*/ 2628900 h 3109913"/>
                <a:gd name="connsiteX37" fmla="*/ 3657600 w 5481638"/>
                <a:gd name="connsiteY37" fmla="*/ 2833688 h 3109913"/>
                <a:gd name="connsiteX38" fmla="*/ 3400425 w 5481638"/>
                <a:gd name="connsiteY38" fmla="*/ 3000375 h 3109913"/>
                <a:gd name="connsiteX39" fmla="*/ 3205163 w 5481638"/>
                <a:gd name="connsiteY39" fmla="*/ 3109913 h 3109913"/>
                <a:gd name="connsiteX40" fmla="*/ 1419225 w 5481638"/>
                <a:gd name="connsiteY40" fmla="*/ 3076575 h 3109913"/>
                <a:gd name="connsiteX41" fmla="*/ 0 w 5481638"/>
                <a:gd name="connsiteY41" fmla="*/ 2238375 h 3109913"/>
                <a:gd name="connsiteX0" fmla="*/ 0 w 5481638"/>
                <a:gd name="connsiteY0" fmla="*/ 2238375 h 3624319"/>
                <a:gd name="connsiteX1" fmla="*/ 123825 w 5481638"/>
                <a:gd name="connsiteY1" fmla="*/ 2157413 h 3624319"/>
                <a:gd name="connsiteX2" fmla="*/ 304800 w 5481638"/>
                <a:gd name="connsiteY2" fmla="*/ 2066925 h 3624319"/>
                <a:gd name="connsiteX3" fmla="*/ 514350 w 5481638"/>
                <a:gd name="connsiteY3" fmla="*/ 1971675 h 3624319"/>
                <a:gd name="connsiteX4" fmla="*/ 766763 w 5481638"/>
                <a:gd name="connsiteY4" fmla="*/ 1790700 h 3624319"/>
                <a:gd name="connsiteX5" fmla="*/ 995363 w 5481638"/>
                <a:gd name="connsiteY5" fmla="*/ 1695450 h 3624319"/>
                <a:gd name="connsiteX6" fmla="*/ 1171575 w 5481638"/>
                <a:gd name="connsiteY6" fmla="*/ 1585913 h 3624319"/>
                <a:gd name="connsiteX7" fmla="*/ 1376363 w 5481638"/>
                <a:gd name="connsiteY7" fmla="*/ 1514475 h 3624319"/>
                <a:gd name="connsiteX8" fmla="*/ 1604963 w 5481638"/>
                <a:gd name="connsiteY8" fmla="*/ 1400175 h 3624319"/>
                <a:gd name="connsiteX9" fmla="*/ 1814513 w 5481638"/>
                <a:gd name="connsiteY9" fmla="*/ 1285875 h 3624319"/>
                <a:gd name="connsiteX10" fmla="*/ 2076450 w 5481638"/>
                <a:gd name="connsiteY10" fmla="*/ 1209675 h 3624319"/>
                <a:gd name="connsiteX11" fmla="*/ 2276475 w 5481638"/>
                <a:gd name="connsiteY11" fmla="*/ 1128713 h 3624319"/>
                <a:gd name="connsiteX12" fmla="*/ 2424113 w 5481638"/>
                <a:gd name="connsiteY12" fmla="*/ 981075 h 3624319"/>
                <a:gd name="connsiteX13" fmla="*/ 2566988 w 5481638"/>
                <a:gd name="connsiteY13" fmla="*/ 804863 h 3624319"/>
                <a:gd name="connsiteX14" fmla="*/ 2700338 w 5481638"/>
                <a:gd name="connsiteY14" fmla="*/ 695325 h 3624319"/>
                <a:gd name="connsiteX15" fmla="*/ 2914650 w 5481638"/>
                <a:gd name="connsiteY15" fmla="*/ 557213 h 3624319"/>
                <a:gd name="connsiteX16" fmla="*/ 3105150 w 5481638"/>
                <a:gd name="connsiteY16" fmla="*/ 400050 h 3624319"/>
                <a:gd name="connsiteX17" fmla="*/ 3257550 w 5481638"/>
                <a:gd name="connsiteY17" fmla="*/ 195263 h 3624319"/>
                <a:gd name="connsiteX18" fmla="*/ 3390900 w 5481638"/>
                <a:gd name="connsiteY18" fmla="*/ 0 h 3624319"/>
                <a:gd name="connsiteX19" fmla="*/ 3814763 w 5481638"/>
                <a:gd name="connsiteY19" fmla="*/ 171450 h 3624319"/>
                <a:gd name="connsiteX20" fmla="*/ 4357688 w 5481638"/>
                <a:gd name="connsiteY20" fmla="*/ 471488 h 3624319"/>
                <a:gd name="connsiteX21" fmla="*/ 4829175 w 5481638"/>
                <a:gd name="connsiteY21" fmla="*/ 862013 h 3624319"/>
                <a:gd name="connsiteX22" fmla="*/ 4862513 w 5481638"/>
                <a:gd name="connsiteY22" fmla="*/ 900113 h 3624319"/>
                <a:gd name="connsiteX23" fmla="*/ 5310188 w 5481638"/>
                <a:gd name="connsiteY23" fmla="*/ 1309688 h 3624319"/>
                <a:gd name="connsiteX24" fmla="*/ 5338763 w 5481638"/>
                <a:gd name="connsiteY24" fmla="*/ 1347788 h 3624319"/>
                <a:gd name="connsiteX25" fmla="*/ 5481638 w 5481638"/>
                <a:gd name="connsiteY25" fmla="*/ 1504950 h 3624319"/>
                <a:gd name="connsiteX26" fmla="*/ 5314950 w 5481638"/>
                <a:gd name="connsiteY26" fmla="*/ 1609725 h 3624319"/>
                <a:gd name="connsiteX27" fmla="*/ 4267200 w 5481638"/>
                <a:gd name="connsiteY27" fmla="*/ 2228850 h 3624319"/>
                <a:gd name="connsiteX28" fmla="*/ 4257675 w 5481638"/>
                <a:gd name="connsiteY28" fmla="*/ 2266950 h 3624319"/>
                <a:gd name="connsiteX29" fmla="*/ 4257675 w 5481638"/>
                <a:gd name="connsiteY29" fmla="*/ 2300288 h 3624319"/>
                <a:gd name="connsiteX30" fmla="*/ 4233863 w 5481638"/>
                <a:gd name="connsiteY30" fmla="*/ 2343150 h 3624319"/>
                <a:gd name="connsiteX31" fmla="*/ 4191000 w 5481638"/>
                <a:gd name="connsiteY31" fmla="*/ 2333625 h 3624319"/>
                <a:gd name="connsiteX32" fmla="*/ 4167188 w 5481638"/>
                <a:gd name="connsiteY32" fmla="*/ 2295525 h 3624319"/>
                <a:gd name="connsiteX33" fmla="*/ 4129088 w 5481638"/>
                <a:gd name="connsiteY33" fmla="*/ 2286000 h 3624319"/>
                <a:gd name="connsiteX34" fmla="*/ 4110038 w 5481638"/>
                <a:gd name="connsiteY34" fmla="*/ 2328863 h 3624319"/>
                <a:gd name="connsiteX35" fmla="*/ 4081463 w 5481638"/>
                <a:gd name="connsiteY35" fmla="*/ 2357438 h 3624319"/>
                <a:gd name="connsiteX36" fmla="*/ 3833813 w 5481638"/>
                <a:gd name="connsiteY36" fmla="*/ 2628900 h 3624319"/>
                <a:gd name="connsiteX37" fmla="*/ 3657600 w 5481638"/>
                <a:gd name="connsiteY37" fmla="*/ 2833688 h 3624319"/>
                <a:gd name="connsiteX38" fmla="*/ 3400425 w 5481638"/>
                <a:gd name="connsiteY38" fmla="*/ 3000375 h 3624319"/>
                <a:gd name="connsiteX39" fmla="*/ 3205163 w 5481638"/>
                <a:gd name="connsiteY39" fmla="*/ 3109913 h 3624319"/>
                <a:gd name="connsiteX40" fmla="*/ 2376488 w 5481638"/>
                <a:gd name="connsiteY40" fmla="*/ 3624263 h 3624319"/>
                <a:gd name="connsiteX41" fmla="*/ 1419225 w 5481638"/>
                <a:gd name="connsiteY41" fmla="*/ 3076575 h 3624319"/>
                <a:gd name="connsiteX42" fmla="*/ 0 w 5481638"/>
                <a:gd name="connsiteY42" fmla="*/ 2238375 h 3624319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267200 w 5481638"/>
                <a:gd name="connsiteY27" fmla="*/ 2228850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29088 w 5481638"/>
                <a:gd name="connsiteY33" fmla="*/ 2286000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33813 w 5481638"/>
                <a:gd name="connsiteY36" fmla="*/ 26289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267200 w 5481638"/>
                <a:gd name="connsiteY27" fmla="*/ 2228850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29088 w 5481638"/>
                <a:gd name="connsiteY33" fmla="*/ 2286000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29088 w 5481638"/>
                <a:gd name="connsiteY33" fmla="*/ 2286000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95726 w 5481638"/>
                <a:gd name="connsiteY36" fmla="*/ 2590800 h 3624567"/>
                <a:gd name="connsiteX37" fmla="*/ 3605646 w 5481638"/>
                <a:gd name="connsiteY37" fmla="*/ 2708997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64553 w 5481638"/>
                <a:gd name="connsiteY36" fmla="*/ 2528454 h 3624567"/>
                <a:gd name="connsiteX37" fmla="*/ 3605646 w 5481638"/>
                <a:gd name="connsiteY37" fmla="*/ 2708997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605646 w 5481638"/>
                <a:gd name="connsiteY37" fmla="*/ 2708997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348470 w 5481638"/>
                <a:gd name="connsiteY39" fmla="*/ 2917248 h 3624567"/>
                <a:gd name="connsiteX40" fmla="*/ 3205163 w 5481638"/>
                <a:gd name="connsiteY40" fmla="*/ 3109913 h 3624567"/>
                <a:gd name="connsiteX41" fmla="*/ 3071813 w 5481638"/>
                <a:gd name="connsiteY41" fmla="*/ 3209925 h 3624567"/>
                <a:gd name="connsiteX42" fmla="*/ 2376488 w 5481638"/>
                <a:gd name="connsiteY42" fmla="*/ 3624263 h 3624567"/>
                <a:gd name="connsiteX43" fmla="*/ 1419225 w 5481638"/>
                <a:gd name="connsiteY43" fmla="*/ 3076575 h 3624567"/>
                <a:gd name="connsiteX44" fmla="*/ 0 w 5481638"/>
                <a:gd name="connsiteY44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348470 w 5481638"/>
                <a:gd name="connsiteY39" fmla="*/ 2917248 h 3624567"/>
                <a:gd name="connsiteX40" fmla="*/ 3205163 w 5481638"/>
                <a:gd name="connsiteY40" fmla="*/ 3109913 h 3624567"/>
                <a:gd name="connsiteX41" fmla="*/ 3071813 w 5481638"/>
                <a:gd name="connsiteY41" fmla="*/ 3209925 h 3624567"/>
                <a:gd name="connsiteX42" fmla="*/ 2376488 w 5481638"/>
                <a:gd name="connsiteY42" fmla="*/ 3624263 h 3624567"/>
                <a:gd name="connsiteX43" fmla="*/ 1419225 w 5481638"/>
                <a:gd name="connsiteY43" fmla="*/ 3076575 h 3624567"/>
                <a:gd name="connsiteX44" fmla="*/ 0 w 5481638"/>
                <a:gd name="connsiteY44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348470 w 5481638"/>
                <a:gd name="connsiteY39" fmla="*/ 2917248 h 3624567"/>
                <a:gd name="connsiteX40" fmla="*/ 3205163 w 5481638"/>
                <a:gd name="connsiteY40" fmla="*/ 3109913 h 3624567"/>
                <a:gd name="connsiteX41" fmla="*/ 3071813 w 5481638"/>
                <a:gd name="connsiteY41" fmla="*/ 3209925 h 3624567"/>
                <a:gd name="connsiteX42" fmla="*/ 2376488 w 5481638"/>
                <a:gd name="connsiteY42" fmla="*/ 3624263 h 3624567"/>
                <a:gd name="connsiteX43" fmla="*/ 1419225 w 5481638"/>
                <a:gd name="connsiteY43" fmla="*/ 3076575 h 3624567"/>
                <a:gd name="connsiteX44" fmla="*/ 0 w 5481638"/>
                <a:gd name="connsiteY44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679249 w 5481638"/>
                <a:gd name="connsiteY39" fmla="*/ 2664403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717349 w 5481638"/>
                <a:gd name="connsiteY39" fmla="*/ 2692978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583999 w 5481638"/>
                <a:gd name="connsiteY39" fmla="*/ 2788228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710421 w 5481638"/>
                <a:gd name="connsiteY38" fmla="*/ 2766147 h 3624567"/>
                <a:gd name="connsiteX39" fmla="*/ 3583999 w 5481638"/>
                <a:gd name="connsiteY39" fmla="*/ 2788228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710421 w 5481638"/>
                <a:gd name="connsiteY38" fmla="*/ 2766147 h 3624567"/>
                <a:gd name="connsiteX39" fmla="*/ 3603049 w 5481638"/>
                <a:gd name="connsiteY39" fmla="*/ 2721553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719946 w 5481638"/>
                <a:gd name="connsiteY38" fmla="*/ 2708997 h 3624567"/>
                <a:gd name="connsiteX39" fmla="*/ 3603049 w 5481638"/>
                <a:gd name="connsiteY39" fmla="*/ 2721553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81638" h="3624567">
                  <a:moveTo>
                    <a:pt x="0" y="2238375"/>
                  </a:moveTo>
                  <a:lnTo>
                    <a:pt x="123825" y="2157413"/>
                  </a:lnTo>
                  <a:lnTo>
                    <a:pt x="304800" y="2066925"/>
                  </a:lnTo>
                  <a:lnTo>
                    <a:pt x="514350" y="1971675"/>
                  </a:lnTo>
                  <a:lnTo>
                    <a:pt x="766763" y="1790700"/>
                  </a:lnTo>
                  <a:lnTo>
                    <a:pt x="995363" y="1695450"/>
                  </a:lnTo>
                  <a:lnTo>
                    <a:pt x="1171575" y="1585913"/>
                  </a:lnTo>
                  <a:lnTo>
                    <a:pt x="1376363" y="1514475"/>
                  </a:lnTo>
                  <a:lnTo>
                    <a:pt x="1604963" y="1400175"/>
                  </a:lnTo>
                  <a:lnTo>
                    <a:pt x="1814513" y="1285875"/>
                  </a:lnTo>
                  <a:lnTo>
                    <a:pt x="2076450" y="1209675"/>
                  </a:lnTo>
                  <a:lnTo>
                    <a:pt x="2276475" y="1128713"/>
                  </a:lnTo>
                  <a:lnTo>
                    <a:pt x="2424113" y="981075"/>
                  </a:lnTo>
                  <a:lnTo>
                    <a:pt x="2566988" y="804863"/>
                  </a:lnTo>
                  <a:lnTo>
                    <a:pt x="2700338" y="695325"/>
                  </a:lnTo>
                  <a:lnTo>
                    <a:pt x="2914650" y="557213"/>
                  </a:lnTo>
                  <a:lnTo>
                    <a:pt x="3105150" y="400050"/>
                  </a:lnTo>
                  <a:lnTo>
                    <a:pt x="3257550" y="195263"/>
                  </a:lnTo>
                  <a:lnTo>
                    <a:pt x="3390900" y="0"/>
                  </a:lnTo>
                  <a:lnTo>
                    <a:pt x="3814763" y="171450"/>
                  </a:lnTo>
                  <a:lnTo>
                    <a:pt x="4357688" y="471488"/>
                  </a:lnTo>
                  <a:lnTo>
                    <a:pt x="4829175" y="862013"/>
                  </a:lnTo>
                  <a:cubicBezTo>
                    <a:pt x="4855051" y="898239"/>
                    <a:pt x="4840774" y="889242"/>
                    <a:pt x="4862513" y="900113"/>
                  </a:cubicBezTo>
                  <a:lnTo>
                    <a:pt x="5310188" y="1309688"/>
                  </a:lnTo>
                  <a:lnTo>
                    <a:pt x="5338763" y="1347788"/>
                  </a:lnTo>
                  <a:lnTo>
                    <a:pt x="5481638" y="1504950"/>
                  </a:lnTo>
                  <a:cubicBezTo>
                    <a:pt x="5426075" y="1539875"/>
                    <a:pt x="5508625" y="1490663"/>
                    <a:pt x="5314950" y="1609725"/>
                  </a:cubicBezTo>
                  <a:lnTo>
                    <a:pt x="4319587" y="2219325"/>
                  </a:lnTo>
                  <a:lnTo>
                    <a:pt x="4257675" y="2266950"/>
                  </a:lnTo>
                  <a:lnTo>
                    <a:pt x="4257675" y="2300288"/>
                  </a:lnTo>
                  <a:lnTo>
                    <a:pt x="4233863" y="2343150"/>
                  </a:lnTo>
                  <a:lnTo>
                    <a:pt x="4191000" y="2333625"/>
                  </a:lnTo>
                  <a:lnTo>
                    <a:pt x="4167188" y="2295525"/>
                  </a:lnTo>
                  <a:lnTo>
                    <a:pt x="4143375" y="2314575"/>
                  </a:lnTo>
                  <a:lnTo>
                    <a:pt x="4105275" y="2352676"/>
                  </a:lnTo>
                  <a:cubicBezTo>
                    <a:pt x="4095750" y="2362201"/>
                    <a:pt x="4062701" y="2368408"/>
                    <a:pt x="4022581" y="2397704"/>
                  </a:cubicBezTo>
                  <a:cubicBezTo>
                    <a:pt x="3982461" y="2427000"/>
                    <a:pt x="3909075" y="2493529"/>
                    <a:pt x="3864553" y="2528454"/>
                  </a:cubicBezTo>
                  <a:cubicBezTo>
                    <a:pt x="3828185" y="2554720"/>
                    <a:pt x="3782292" y="2580987"/>
                    <a:pt x="3745924" y="2607253"/>
                  </a:cubicBezTo>
                  <a:lnTo>
                    <a:pt x="3719946" y="2708997"/>
                  </a:lnTo>
                  <a:lnTo>
                    <a:pt x="3603049" y="2721553"/>
                  </a:lnTo>
                  <a:lnTo>
                    <a:pt x="3348470" y="2917248"/>
                  </a:lnTo>
                  <a:cubicBezTo>
                    <a:pt x="3283383" y="2953761"/>
                    <a:pt x="3270250" y="3073400"/>
                    <a:pt x="3205163" y="3109913"/>
                  </a:cubicBezTo>
                  <a:cubicBezTo>
                    <a:pt x="3150394" y="3134519"/>
                    <a:pt x="3209926" y="3124200"/>
                    <a:pt x="3071813" y="3209925"/>
                  </a:cubicBezTo>
                  <a:cubicBezTo>
                    <a:pt x="2933700" y="3295650"/>
                    <a:pt x="2651919" y="3636169"/>
                    <a:pt x="2376488" y="3624263"/>
                  </a:cubicBezTo>
                  <a:lnTo>
                    <a:pt x="1419225" y="3076575"/>
                  </a:lnTo>
                  <a:lnTo>
                    <a:pt x="0" y="223837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19425" y="5048250"/>
              <a:ext cx="3048000" cy="1247775"/>
            </a:xfrm>
            <a:custGeom>
              <a:avLst/>
              <a:gdLst>
                <a:gd name="connsiteX0" fmla="*/ 3048000 w 3048000"/>
                <a:gd name="connsiteY0" fmla="*/ 738188 h 1247775"/>
                <a:gd name="connsiteX1" fmla="*/ 2990850 w 3048000"/>
                <a:gd name="connsiteY1" fmla="*/ 747713 h 1247775"/>
                <a:gd name="connsiteX2" fmla="*/ 2905125 w 3048000"/>
                <a:gd name="connsiteY2" fmla="*/ 776288 h 1247775"/>
                <a:gd name="connsiteX3" fmla="*/ 2809875 w 3048000"/>
                <a:gd name="connsiteY3" fmla="*/ 809625 h 1247775"/>
                <a:gd name="connsiteX4" fmla="*/ 2686050 w 3048000"/>
                <a:gd name="connsiteY4" fmla="*/ 842963 h 1247775"/>
                <a:gd name="connsiteX5" fmla="*/ 2586038 w 3048000"/>
                <a:gd name="connsiteY5" fmla="*/ 914400 h 1247775"/>
                <a:gd name="connsiteX6" fmla="*/ 2547938 w 3048000"/>
                <a:gd name="connsiteY6" fmla="*/ 947738 h 1247775"/>
                <a:gd name="connsiteX7" fmla="*/ 2495550 w 3048000"/>
                <a:gd name="connsiteY7" fmla="*/ 995363 h 1247775"/>
                <a:gd name="connsiteX8" fmla="*/ 2466975 w 3048000"/>
                <a:gd name="connsiteY8" fmla="*/ 1028700 h 1247775"/>
                <a:gd name="connsiteX9" fmla="*/ 2452688 w 3048000"/>
                <a:gd name="connsiteY9" fmla="*/ 1033463 h 1247775"/>
                <a:gd name="connsiteX10" fmla="*/ 2362200 w 3048000"/>
                <a:gd name="connsiteY10" fmla="*/ 1052513 h 1247775"/>
                <a:gd name="connsiteX11" fmla="*/ 2281238 w 3048000"/>
                <a:gd name="connsiteY11" fmla="*/ 1095375 h 1247775"/>
                <a:gd name="connsiteX12" fmla="*/ 2176463 w 3048000"/>
                <a:gd name="connsiteY12" fmla="*/ 1071563 h 1247775"/>
                <a:gd name="connsiteX13" fmla="*/ 1528763 w 3048000"/>
                <a:gd name="connsiteY13" fmla="*/ 809625 h 1247775"/>
                <a:gd name="connsiteX14" fmla="*/ 1381125 w 3048000"/>
                <a:gd name="connsiteY14" fmla="*/ 771525 h 1247775"/>
                <a:gd name="connsiteX15" fmla="*/ 1200150 w 3048000"/>
                <a:gd name="connsiteY15" fmla="*/ 704850 h 1247775"/>
                <a:gd name="connsiteX16" fmla="*/ 985838 w 3048000"/>
                <a:gd name="connsiteY16" fmla="*/ 528638 h 1247775"/>
                <a:gd name="connsiteX17" fmla="*/ 728663 w 3048000"/>
                <a:gd name="connsiteY17" fmla="*/ 295275 h 1247775"/>
                <a:gd name="connsiteX18" fmla="*/ 395288 w 3048000"/>
                <a:gd name="connsiteY18" fmla="*/ 85725 h 1247775"/>
                <a:gd name="connsiteX19" fmla="*/ 142875 w 3048000"/>
                <a:gd name="connsiteY19" fmla="*/ 19050 h 1247775"/>
                <a:gd name="connsiteX20" fmla="*/ 0 w 3048000"/>
                <a:gd name="connsiteY20" fmla="*/ 0 h 1247775"/>
                <a:gd name="connsiteX21" fmla="*/ 14288 w 3048000"/>
                <a:gd name="connsiteY21" fmla="*/ 66675 h 1247775"/>
                <a:gd name="connsiteX22" fmla="*/ 247650 w 3048000"/>
                <a:gd name="connsiteY22" fmla="*/ 209550 h 1247775"/>
                <a:gd name="connsiteX23" fmla="*/ 528638 w 3048000"/>
                <a:gd name="connsiteY23" fmla="*/ 304800 h 1247775"/>
                <a:gd name="connsiteX24" fmla="*/ 795338 w 3048000"/>
                <a:gd name="connsiteY24" fmla="*/ 500063 h 1247775"/>
                <a:gd name="connsiteX25" fmla="*/ 1190625 w 3048000"/>
                <a:gd name="connsiteY25" fmla="*/ 809625 h 1247775"/>
                <a:gd name="connsiteX26" fmla="*/ 1552575 w 3048000"/>
                <a:gd name="connsiteY26" fmla="*/ 995363 h 1247775"/>
                <a:gd name="connsiteX27" fmla="*/ 2043113 w 3048000"/>
                <a:gd name="connsiteY27" fmla="*/ 1190625 h 1247775"/>
                <a:gd name="connsiteX28" fmla="*/ 2238375 w 3048000"/>
                <a:gd name="connsiteY28" fmla="*/ 1247775 h 1247775"/>
                <a:gd name="connsiteX29" fmla="*/ 2419350 w 3048000"/>
                <a:gd name="connsiteY29" fmla="*/ 1181100 h 1247775"/>
                <a:gd name="connsiteX30" fmla="*/ 2533650 w 3048000"/>
                <a:gd name="connsiteY30" fmla="*/ 1081088 h 1247775"/>
                <a:gd name="connsiteX31" fmla="*/ 2633663 w 3048000"/>
                <a:gd name="connsiteY31" fmla="*/ 962025 h 1247775"/>
                <a:gd name="connsiteX32" fmla="*/ 2767013 w 3048000"/>
                <a:gd name="connsiteY32" fmla="*/ 895350 h 1247775"/>
                <a:gd name="connsiteX33" fmla="*/ 2971800 w 3048000"/>
                <a:gd name="connsiteY33" fmla="*/ 838200 h 1247775"/>
                <a:gd name="connsiteX34" fmla="*/ 3048000 w 3048000"/>
                <a:gd name="connsiteY34" fmla="*/ 738188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48000" h="1247775">
                  <a:moveTo>
                    <a:pt x="3048000" y="738188"/>
                  </a:moveTo>
                  <a:lnTo>
                    <a:pt x="2990850" y="747713"/>
                  </a:lnTo>
                  <a:lnTo>
                    <a:pt x="2905125" y="776288"/>
                  </a:lnTo>
                  <a:lnTo>
                    <a:pt x="2809875" y="809625"/>
                  </a:lnTo>
                  <a:lnTo>
                    <a:pt x="2686050" y="842963"/>
                  </a:lnTo>
                  <a:lnTo>
                    <a:pt x="2586038" y="914400"/>
                  </a:lnTo>
                  <a:lnTo>
                    <a:pt x="2547938" y="947738"/>
                  </a:lnTo>
                  <a:lnTo>
                    <a:pt x="2495550" y="995363"/>
                  </a:lnTo>
                  <a:cubicBezTo>
                    <a:pt x="2486025" y="1006475"/>
                    <a:pt x="2477914" y="1018976"/>
                    <a:pt x="2466975" y="1028700"/>
                  </a:cubicBezTo>
                  <a:cubicBezTo>
                    <a:pt x="2463223" y="1032035"/>
                    <a:pt x="2452688" y="1033463"/>
                    <a:pt x="2452688" y="1033463"/>
                  </a:cubicBezTo>
                  <a:lnTo>
                    <a:pt x="2362200" y="1052513"/>
                  </a:lnTo>
                  <a:lnTo>
                    <a:pt x="2281238" y="1095375"/>
                  </a:lnTo>
                  <a:lnTo>
                    <a:pt x="2176463" y="1071563"/>
                  </a:lnTo>
                  <a:lnTo>
                    <a:pt x="1528763" y="809625"/>
                  </a:lnTo>
                  <a:lnTo>
                    <a:pt x="1381125" y="771525"/>
                  </a:lnTo>
                  <a:lnTo>
                    <a:pt x="1200150" y="704850"/>
                  </a:lnTo>
                  <a:lnTo>
                    <a:pt x="985838" y="528638"/>
                  </a:lnTo>
                  <a:lnTo>
                    <a:pt x="728663" y="295275"/>
                  </a:lnTo>
                  <a:lnTo>
                    <a:pt x="395288" y="85725"/>
                  </a:lnTo>
                  <a:lnTo>
                    <a:pt x="142875" y="19050"/>
                  </a:lnTo>
                  <a:lnTo>
                    <a:pt x="0" y="0"/>
                  </a:lnTo>
                  <a:lnTo>
                    <a:pt x="14288" y="66675"/>
                  </a:lnTo>
                  <a:lnTo>
                    <a:pt x="247650" y="209550"/>
                  </a:lnTo>
                  <a:lnTo>
                    <a:pt x="528638" y="304800"/>
                  </a:lnTo>
                  <a:lnTo>
                    <a:pt x="795338" y="500063"/>
                  </a:lnTo>
                  <a:lnTo>
                    <a:pt x="1190625" y="809625"/>
                  </a:lnTo>
                  <a:lnTo>
                    <a:pt x="1552575" y="995363"/>
                  </a:lnTo>
                  <a:lnTo>
                    <a:pt x="2043113" y="1190625"/>
                  </a:lnTo>
                  <a:lnTo>
                    <a:pt x="2238375" y="1247775"/>
                  </a:lnTo>
                  <a:lnTo>
                    <a:pt x="2419350" y="1181100"/>
                  </a:lnTo>
                  <a:lnTo>
                    <a:pt x="2533650" y="1081088"/>
                  </a:lnTo>
                  <a:lnTo>
                    <a:pt x="2633663" y="962025"/>
                  </a:lnTo>
                  <a:lnTo>
                    <a:pt x="2767013" y="895350"/>
                  </a:lnTo>
                  <a:lnTo>
                    <a:pt x="2971800" y="838200"/>
                  </a:lnTo>
                  <a:lnTo>
                    <a:pt x="3048000" y="73818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Freeform 12"/>
            <p:cNvSpPr/>
            <p:nvPr/>
          </p:nvSpPr>
          <p:spPr>
            <a:xfrm rot="7604823">
              <a:off x="6422750" y="5218428"/>
              <a:ext cx="500062" cy="314325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Freeform 13"/>
            <p:cNvSpPr/>
            <p:nvPr/>
          </p:nvSpPr>
          <p:spPr>
            <a:xfrm rot="4333234">
              <a:off x="7860860" y="4229317"/>
              <a:ext cx="500062" cy="314325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Freeform 14"/>
            <p:cNvSpPr/>
            <p:nvPr/>
          </p:nvSpPr>
          <p:spPr>
            <a:xfrm rot="7018143">
              <a:off x="7607398" y="4751086"/>
              <a:ext cx="500062" cy="314325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Freeform 15"/>
            <p:cNvSpPr/>
            <p:nvPr/>
          </p:nvSpPr>
          <p:spPr>
            <a:xfrm rot="4966705">
              <a:off x="7719077" y="4405485"/>
              <a:ext cx="331617" cy="214070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Freeform 16"/>
            <p:cNvSpPr/>
            <p:nvPr/>
          </p:nvSpPr>
          <p:spPr>
            <a:xfrm rot="4982232">
              <a:off x="7387385" y="4683682"/>
              <a:ext cx="331617" cy="214070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41313" y="3619460"/>
              <a:ext cx="1995105" cy="1097795"/>
            </a:xfrm>
            <a:custGeom>
              <a:avLst/>
              <a:gdLst>
                <a:gd name="connsiteX0" fmla="*/ 1933575 w 1933575"/>
                <a:gd name="connsiteY0" fmla="*/ 0 h 1081088"/>
                <a:gd name="connsiteX1" fmla="*/ 1738313 w 1933575"/>
                <a:gd name="connsiteY1" fmla="*/ 128588 h 1081088"/>
                <a:gd name="connsiteX2" fmla="*/ 1671638 w 1933575"/>
                <a:gd name="connsiteY2" fmla="*/ 257175 h 1081088"/>
                <a:gd name="connsiteX3" fmla="*/ 1676400 w 1933575"/>
                <a:gd name="connsiteY3" fmla="*/ 561975 h 1081088"/>
                <a:gd name="connsiteX4" fmla="*/ 1490663 w 1933575"/>
                <a:gd name="connsiteY4" fmla="*/ 652463 h 1081088"/>
                <a:gd name="connsiteX5" fmla="*/ 1123950 w 1933575"/>
                <a:gd name="connsiteY5" fmla="*/ 681038 h 1081088"/>
                <a:gd name="connsiteX6" fmla="*/ 728663 w 1933575"/>
                <a:gd name="connsiteY6" fmla="*/ 823913 h 1081088"/>
                <a:gd name="connsiteX7" fmla="*/ 485775 w 1933575"/>
                <a:gd name="connsiteY7" fmla="*/ 1081088 h 1081088"/>
                <a:gd name="connsiteX8" fmla="*/ 0 w 1933575"/>
                <a:gd name="connsiteY8" fmla="*/ 923925 h 1081088"/>
                <a:gd name="connsiteX9" fmla="*/ 223838 w 1933575"/>
                <a:gd name="connsiteY9" fmla="*/ 900113 h 1081088"/>
                <a:gd name="connsiteX10" fmla="*/ 533400 w 1933575"/>
                <a:gd name="connsiteY10" fmla="*/ 804863 h 1081088"/>
                <a:gd name="connsiteX11" fmla="*/ 733425 w 1933575"/>
                <a:gd name="connsiteY11" fmla="*/ 661988 h 1081088"/>
                <a:gd name="connsiteX12" fmla="*/ 1014413 w 1933575"/>
                <a:gd name="connsiteY12" fmla="*/ 600075 h 1081088"/>
                <a:gd name="connsiteX13" fmla="*/ 1328738 w 1933575"/>
                <a:gd name="connsiteY13" fmla="*/ 604838 h 1081088"/>
                <a:gd name="connsiteX14" fmla="*/ 1619250 w 1933575"/>
                <a:gd name="connsiteY14" fmla="*/ 561975 h 1081088"/>
                <a:gd name="connsiteX15" fmla="*/ 1643063 w 1933575"/>
                <a:gd name="connsiteY15" fmla="*/ 471488 h 1081088"/>
                <a:gd name="connsiteX16" fmla="*/ 1628775 w 1933575"/>
                <a:gd name="connsiteY16" fmla="*/ 300038 h 1081088"/>
                <a:gd name="connsiteX17" fmla="*/ 1652588 w 1933575"/>
                <a:gd name="connsiteY17" fmla="*/ 161925 h 1081088"/>
                <a:gd name="connsiteX18" fmla="*/ 1933575 w 1933575"/>
                <a:gd name="connsiteY18" fmla="*/ 0 h 1081088"/>
                <a:gd name="connsiteX0" fmla="*/ 1933575 w 1933575"/>
                <a:gd name="connsiteY0" fmla="*/ 0 h 1081088"/>
                <a:gd name="connsiteX1" fmla="*/ 1738313 w 1933575"/>
                <a:gd name="connsiteY1" fmla="*/ 12858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4562"/>
                <a:gd name="connsiteY0" fmla="*/ 39 h 1081127"/>
                <a:gd name="connsiteX1" fmla="*/ 1743076 w 1934562"/>
                <a:gd name="connsiteY1" fmla="*/ 147677 h 1081127"/>
                <a:gd name="connsiteX2" fmla="*/ 1671638 w 1934562"/>
                <a:gd name="connsiteY2" fmla="*/ 257214 h 1081127"/>
                <a:gd name="connsiteX3" fmla="*/ 1700213 w 1934562"/>
                <a:gd name="connsiteY3" fmla="*/ 423902 h 1081127"/>
                <a:gd name="connsiteX4" fmla="*/ 1676400 w 1934562"/>
                <a:gd name="connsiteY4" fmla="*/ 562014 h 1081127"/>
                <a:gd name="connsiteX5" fmla="*/ 1490663 w 1934562"/>
                <a:gd name="connsiteY5" fmla="*/ 652502 h 1081127"/>
                <a:gd name="connsiteX6" fmla="*/ 1123950 w 1934562"/>
                <a:gd name="connsiteY6" fmla="*/ 681077 h 1081127"/>
                <a:gd name="connsiteX7" fmla="*/ 728663 w 1934562"/>
                <a:gd name="connsiteY7" fmla="*/ 823952 h 1081127"/>
                <a:gd name="connsiteX8" fmla="*/ 623888 w 1934562"/>
                <a:gd name="connsiteY8" fmla="*/ 928727 h 1081127"/>
                <a:gd name="connsiteX9" fmla="*/ 485775 w 1934562"/>
                <a:gd name="connsiteY9" fmla="*/ 1081127 h 1081127"/>
                <a:gd name="connsiteX10" fmla="*/ 0 w 1934562"/>
                <a:gd name="connsiteY10" fmla="*/ 923964 h 1081127"/>
                <a:gd name="connsiteX11" fmla="*/ 223838 w 1934562"/>
                <a:gd name="connsiteY11" fmla="*/ 900152 h 1081127"/>
                <a:gd name="connsiteX12" fmla="*/ 533400 w 1934562"/>
                <a:gd name="connsiteY12" fmla="*/ 804902 h 1081127"/>
                <a:gd name="connsiteX13" fmla="*/ 733425 w 1934562"/>
                <a:gd name="connsiteY13" fmla="*/ 662027 h 1081127"/>
                <a:gd name="connsiteX14" fmla="*/ 1014413 w 1934562"/>
                <a:gd name="connsiteY14" fmla="*/ 600114 h 1081127"/>
                <a:gd name="connsiteX15" fmla="*/ 1328738 w 1934562"/>
                <a:gd name="connsiteY15" fmla="*/ 604877 h 1081127"/>
                <a:gd name="connsiteX16" fmla="*/ 1619250 w 1934562"/>
                <a:gd name="connsiteY16" fmla="*/ 562014 h 1081127"/>
                <a:gd name="connsiteX17" fmla="*/ 1643063 w 1934562"/>
                <a:gd name="connsiteY17" fmla="*/ 471527 h 1081127"/>
                <a:gd name="connsiteX18" fmla="*/ 1628775 w 1934562"/>
                <a:gd name="connsiteY18" fmla="*/ 300077 h 1081127"/>
                <a:gd name="connsiteX19" fmla="*/ 1652588 w 1934562"/>
                <a:gd name="connsiteY19" fmla="*/ 161964 h 1081127"/>
                <a:gd name="connsiteX20" fmla="*/ 1933575 w 1934562"/>
                <a:gd name="connsiteY20" fmla="*/ 39 h 1081127"/>
                <a:gd name="connsiteX0" fmla="*/ 1933575 w 1934562"/>
                <a:gd name="connsiteY0" fmla="*/ 39 h 1081127"/>
                <a:gd name="connsiteX1" fmla="*/ 1743076 w 1934562"/>
                <a:gd name="connsiteY1" fmla="*/ 147677 h 1081127"/>
                <a:gd name="connsiteX2" fmla="*/ 1671638 w 1934562"/>
                <a:gd name="connsiteY2" fmla="*/ 257214 h 1081127"/>
                <a:gd name="connsiteX3" fmla="*/ 1700213 w 1934562"/>
                <a:gd name="connsiteY3" fmla="*/ 423902 h 1081127"/>
                <a:gd name="connsiteX4" fmla="*/ 1676400 w 1934562"/>
                <a:gd name="connsiteY4" fmla="*/ 562014 h 1081127"/>
                <a:gd name="connsiteX5" fmla="*/ 1490663 w 1934562"/>
                <a:gd name="connsiteY5" fmla="*/ 652502 h 1081127"/>
                <a:gd name="connsiteX6" fmla="*/ 1123950 w 1934562"/>
                <a:gd name="connsiteY6" fmla="*/ 681077 h 1081127"/>
                <a:gd name="connsiteX7" fmla="*/ 728663 w 1934562"/>
                <a:gd name="connsiteY7" fmla="*/ 823952 h 1081127"/>
                <a:gd name="connsiteX8" fmla="*/ 623888 w 1934562"/>
                <a:gd name="connsiteY8" fmla="*/ 928727 h 1081127"/>
                <a:gd name="connsiteX9" fmla="*/ 485775 w 1934562"/>
                <a:gd name="connsiteY9" fmla="*/ 1081127 h 1081127"/>
                <a:gd name="connsiteX10" fmla="*/ 0 w 1934562"/>
                <a:gd name="connsiteY10" fmla="*/ 923964 h 1081127"/>
                <a:gd name="connsiteX11" fmla="*/ 223838 w 1934562"/>
                <a:gd name="connsiteY11" fmla="*/ 900152 h 1081127"/>
                <a:gd name="connsiteX12" fmla="*/ 533400 w 1934562"/>
                <a:gd name="connsiteY12" fmla="*/ 804902 h 1081127"/>
                <a:gd name="connsiteX13" fmla="*/ 733425 w 1934562"/>
                <a:gd name="connsiteY13" fmla="*/ 662027 h 1081127"/>
                <a:gd name="connsiteX14" fmla="*/ 1014413 w 1934562"/>
                <a:gd name="connsiteY14" fmla="*/ 600114 h 1081127"/>
                <a:gd name="connsiteX15" fmla="*/ 1328738 w 1934562"/>
                <a:gd name="connsiteY15" fmla="*/ 604877 h 1081127"/>
                <a:gd name="connsiteX16" fmla="*/ 1619250 w 1934562"/>
                <a:gd name="connsiteY16" fmla="*/ 562014 h 1081127"/>
                <a:gd name="connsiteX17" fmla="*/ 1643063 w 1934562"/>
                <a:gd name="connsiteY17" fmla="*/ 471527 h 1081127"/>
                <a:gd name="connsiteX18" fmla="*/ 1628775 w 1934562"/>
                <a:gd name="connsiteY18" fmla="*/ 300077 h 1081127"/>
                <a:gd name="connsiteX19" fmla="*/ 1652588 w 1934562"/>
                <a:gd name="connsiteY19" fmla="*/ 161964 h 1081127"/>
                <a:gd name="connsiteX20" fmla="*/ 1933575 w 1934562"/>
                <a:gd name="connsiteY20" fmla="*/ 39 h 1081127"/>
                <a:gd name="connsiteX0" fmla="*/ 1933575 w 1934562"/>
                <a:gd name="connsiteY0" fmla="*/ 39 h 1081131"/>
                <a:gd name="connsiteX1" fmla="*/ 1743076 w 1934562"/>
                <a:gd name="connsiteY1" fmla="*/ 147677 h 1081131"/>
                <a:gd name="connsiteX2" fmla="*/ 1671638 w 1934562"/>
                <a:gd name="connsiteY2" fmla="*/ 257214 h 1081131"/>
                <a:gd name="connsiteX3" fmla="*/ 1700213 w 1934562"/>
                <a:gd name="connsiteY3" fmla="*/ 423902 h 1081131"/>
                <a:gd name="connsiteX4" fmla="*/ 1676400 w 1934562"/>
                <a:gd name="connsiteY4" fmla="*/ 562014 h 1081131"/>
                <a:gd name="connsiteX5" fmla="*/ 1490663 w 1934562"/>
                <a:gd name="connsiteY5" fmla="*/ 652502 h 1081131"/>
                <a:gd name="connsiteX6" fmla="*/ 1123950 w 1934562"/>
                <a:gd name="connsiteY6" fmla="*/ 681077 h 1081131"/>
                <a:gd name="connsiteX7" fmla="*/ 728663 w 1934562"/>
                <a:gd name="connsiteY7" fmla="*/ 823952 h 1081131"/>
                <a:gd name="connsiteX8" fmla="*/ 623888 w 1934562"/>
                <a:gd name="connsiteY8" fmla="*/ 928727 h 1081131"/>
                <a:gd name="connsiteX9" fmla="*/ 485775 w 1934562"/>
                <a:gd name="connsiteY9" fmla="*/ 1081127 h 1081131"/>
                <a:gd name="connsiteX10" fmla="*/ 0 w 1934562"/>
                <a:gd name="connsiteY10" fmla="*/ 923964 h 1081131"/>
                <a:gd name="connsiteX11" fmla="*/ 223838 w 1934562"/>
                <a:gd name="connsiteY11" fmla="*/ 900152 h 1081131"/>
                <a:gd name="connsiteX12" fmla="*/ 533400 w 1934562"/>
                <a:gd name="connsiteY12" fmla="*/ 804902 h 1081131"/>
                <a:gd name="connsiteX13" fmla="*/ 733425 w 1934562"/>
                <a:gd name="connsiteY13" fmla="*/ 662027 h 1081131"/>
                <a:gd name="connsiteX14" fmla="*/ 1014413 w 1934562"/>
                <a:gd name="connsiteY14" fmla="*/ 600114 h 1081131"/>
                <a:gd name="connsiteX15" fmla="*/ 1328738 w 1934562"/>
                <a:gd name="connsiteY15" fmla="*/ 604877 h 1081131"/>
                <a:gd name="connsiteX16" fmla="*/ 1619250 w 1934562"/>
                <a:gd name="connsiteY16" fmla="*/ 562014 h 1081131"/>
                <a:gd name="connsiteX17" fmla="*/ 1643063 w 1934562"/>
                <a:gd name="connsiteY17" fmla="*/ 471527 h 1081131"/>
                <a:gd name="connsiteX18" fmla="*/ 1628775 w 1934562"/>
                <a:gd name="connsiteY18" fmla="*/ 300077 h 1081131"/>
                <a:gd name="connsiteX19" fmla="*/ 1652588 w 1934562"/>
                <a:gd name="connsiteY19" fmla="*/ 161964 h 1081131"/>
                <a:gd name="connsiteX20" fmla="*/ 1933575 w 1934562"/>
                <a:gd name="connsiteY20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3162 w 1941324"/>
                <a:gd name="connsiteY4" fmla="*/ 562014 h 1081131"/>
                <a:gd name="connsiteX5" fmla="*/ 1497425 w 1941324"/>
                <a:gd name="connsiteY5" fmla="*/ 652502 h 1081131"/>
                <a:gd name="connsiteX6" fmla="*/ 1130712 w 1941324"/>
                <a:gd name="connsiteY6" fmla="*/ 681077 h 1081131"/>
                <a:gd name="connsiteX7" fmla="*/ 735425 w 1941324"/>
                <a:gd name="connsiteY7" fmla="*/ 823952 h 1081131"/>
                <a:gd name="connsiteX8" fmla="*/ 630650 w 1941324"/>
                <a:gd name="connsiteY8" fmla="*/ 928727 h 1081131"/>
                <a:gd name="connsiteX9" fmla="*/ 492537 w 1941324"/>
                <a:gd name="connsiteY9" fmla="*/ 1081127 h 1081131"/>
                <a:gd name="connsiteX10" fmla="*/ 6762 w 1941324"/>
                <a:gd name="connsiteY10" fmla="*/ 923964 h 1081131"/>
                <a:gd name="connsiteX11" fmla="*/ 230600 w 1941324"/>
                <a:gd name="connsiteY11" fmla="*/ 900152 h 1081131"/>
                <a:gd name="connsiteX12" fmla="*/ 540162 w 1941324"/>
                <a:gd name="connsiteY12" fmla="*/ 804902 h 1081131"/>
                <a:gd name="connsiteX13" fmla="*/ 740187 w 1941324"/>
                <a:gd name="connsiteY13" fmla="*/ 662027 h 1081131"/>
                <a:gd name="connsiteX14" fmla="*/ 1021175 w 1941324"/>
                <a:gd name="connsiteY14" fmla="*/ 600114 h 1081131"/>
                <a:gd name="connsiteX15" fmla="*/ 1335500 w 1941324"/>
                <a:gd name="connsiteY15" fmla="*/ 604877 h 1081131"/>
                <a:gd name="connsiteX16" fmla="*/ 1626012 w 1941324"/>
                <a:gd name="connsiteY16" fmla="*/ 562014 h 1081131"/>
                <a:gd name="connsiteX17" fmla="*/ 1649825 w 1941324"/>
                <a:gd name="connsiteY17" fmla="*/ 471527 h 1081131"/>
                <a:gd name="connsiteX18" fmla="*/ 1635537 w 1941324"/>
                <a:gd name="connsiteY18" fmla="*/ 300077 h 1081131"/>
                <a:gd name="connsiteX19" fmla="*/ 1659350 w 1941324"/>
                <a:gd name="connsiteY19" fmla="*/ 161964 h 1081131"/>
                <a:gd name="connsiteX20" fmla="*/ 1940337 w 1941324"/>
                <a:gd name="connsiteY20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3162 w 1941324"/>
                <a:gd name="connsiteY4" fmla="*/ 562014 h 1081131"/>
                <a:gd name="connsiteX5" fmla="*/ 1497425 w 1941324"/>
                <a:gd name="connsiteY5" fmla="*/ 652502 h 1081131"/>
                <a:gd name="connsiteX6" fmla="*/ 1130712 w 1941324"/>
                <a:gd name="connsiteY6" fmla="*/ 681077 h 1081131"/>
                <a:gd name="connsiteX7" fmla="*/ 735425 w 1941324"/>
                <a:gd name="connsiteY7" fmla="*/ 823952 h 1081131"/>
                <a:gd name="connsiteX8" fmla="*/ 630650 w 1941324"/>
                <a:gd name="connsiteY8" fmla="*/ 928727 h 1081131"/>
                <a:gd name="connsiteX9" fmla="*/ 492537 w 1941324"/>
                <a:gd name="connsiteY9" fmla="*/ 1081127 h 1081131"/>
                <a:gd name="connsiteX10" fmla="*/ 6762 w 1941324"/>
                <a:gd name="connsiteY10" fmla="*/ 923964 h 1081131"/>
                <a:gd name="connsiteX11" fmla="*/ 230600 w 1941324"/>
                <a:gd name="connsiteY11" fmla="*/ 900152 h 1081131"/>
                <a:gd name="connsiteX12" fmla="*/ 540162 w 1941324"/>
                <a:gd name="connsiteY12" fmla="*/ 804902 h 1081131"/>
                <a:gd name="connsiteX13" fmla="*/ 740187 w 1941324"/>
                <a:gd name="connsiteY13" fmla="*/ 662027 h 1081131"/>
                <a:gd name="connsiteX14" fmla="*/ 1021175 w 1941324"/>
                <a:gd name="connsiteY14" fmla="*/ 600114 h 1081131"/>
                <a:gd name="connsiteX15" fmla="*/ 1335500 w 1941324"/>
                <a:gd name="connsiteY15" fmla="*/ 604877 h 1081131"/>
                <a:gd name="connsiteX16" fmla="*/ 1626012 w 1941324"/>
                <a:gd name="connsiteY16" fmla="*/ 562014 h 1081131"/>
                <a:gd name="connsiteX17" fmla="*/ 1649825 w 1941324"/>
                <a:gd name="connsiteY17" fmla="*/ 471527 h 1081131"/>
                <a:gd name="connsiteX18" fmla="*/ 1635537 w 1941324"/>
                <a:gd name="connsiteY18" fmla="*/ 300077 h 1081131"/>
                <a:gd name="connsiteX19" fmla="*/ 1659350 w 1941324"/>
                <a:gd name="connsiteY19" fmla="*/ 161964 h 1081131"/>
                <a:gd name="connsiteX20" fmla="*/ 1940337 w 1941324"/>
                <a:gd name="connsiteY20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0760 w 1941324"/>
                <a:gd name="connsiteY4" fmla="*/ 477588 h 1081131"/>
                <a:gd name="connsiteX5" fmla="*/ 1683162 w 1941324"/>
                <a:gd name="connsiteY5" fmla="*/ 562014 h 1081131"/>
                <a:gd name="connsiteX6" fmla="*/ 1497425 w 1941324"/>
                <a:gd name="connsiteY6" fmla="*/ 652502 h 1081131"/>
                <a:gd name="connsiteX7" fmla="*/ 1130712 w 1941324"/>
                <a:gd name="connsiteY7" fmla="*/ 681077 h 1081131"/>
                <a:gd name="connsiteX8" fmla="*/ 735425 w 1941324"/>
                <a:gd name="connsiteY8" fmla="*/ 823952 h 1081131"/>
                <a:gd name="connsiteX9" fmla="*/ 630650 w 1941324"/>
                <a:gd name="connsiteY9" fmla="*/ 928727 h 1081131"/>
                <a:gd name="connsiteX10" fmla="*/ 492537 w 1941324"/>
                <a:gd name="connsiteY10" fmla="*/ 1081127 h 1081131"/>
                <a:gd name="connsiteX11" fmla="*/ 6762 w 1941324"/>
                <a:gd name="connsiteY11" fmla="*/ 923964 h 1081131"/>
                <a:gd name="connsiteX12" fmla="*/ 230600 w 1941324"/>
                <a:gd name="connsiteY12" fmla="*/ 900152 h 1081131"/>
                <a:gd name="connsiteX13" fmla="*/ 540162 w 1941324"/>
                <a:gd name="connsiteY13" fmla="*/ 804902 h 1081131"/>
                <a:gd name="connsiteX14" fmla="*/ 740187 w 1941324"/>
                <a:gd name="connsiteY14" fmla="*/ 662027 h 1081131"/>
                <a:gd name="connsiteX15" fmla="*/ 1021175 w 1941324"/>
                <a:gd name="connsiteY15" fmla="*/ 600114 h 1081131"/>
                <a:gd name="connsiteX16" fmla="*/ 1335500 w 1941324"/>
                <a:gd name="connsiteY16" fmla="*/ 604877 h 1081131"/>
                <a:gd name="connsiteX17" fmla="*/ 1626012 w 1941324"/>
                <a:gd name="connsiteY17" fmla="*/ 562014 h 1081131"/>
                <a:gd name="connsiteX18" fmla="*/ 1649825 w 1941324"/>
                <a:gd name="connsiteY18" fmla="*/ 471527 h 1081131"/>
                <a:gd name="connsiteX19" fmla="*/ 1635537 w 1941324"/>
                <a:gd name="connsiteY19" fmla="*/ 300077 h 1081131"/>
                <a:gd name="connsiteX20" fmla="*/ 1659350 w 1941324"/>
                <a:gd name="connsiteY20" fmla="*/ 161964 h 1081131"/>
                <a:gd name="connsiteX21" fmla="*/ 1940337 w 1941324"/>
                <a:gd name="connsiteY21" fmla="*/ 39 h 1081131"/>
                <a:gd name="connsiteX0" fmla="*/ 1940337 w 2226771"/>
                <a:gd name="connsiteY0" fmla="*/ 39 h 1081131"/>
                <a:gd name="connsiteX1" fmla="*/ 1749838 w 2226771"/>
                <a:gd name="connsiteY1" fmla="*/ 147677 h 1081131"/>
                <a:gd name="connsiteX2" fmla="*/ 1678400 w 2226771"/>
                <a:gd name="connsiteY2" fmla="*/ 257214 h 1081131"/>
                <a:gd name="connsiteX3" fmla="*/ 1706975 w 2226771"/>
                <a:gd name="connsiteY3" fmla="*/ 423902 h 1081131"/>
                <a:gd name="connsiteX4" fmla="*/ 2226744 w 2226771"/>
                <a:gd name="connsiteY4" fmla="*/ 518521 h 1081131"/>
                <a:gd name="connsiteX5" fmla="*/ 1683162 w 2226771"/>
                <a:gd name="connsiteY5" fmla="*/ 562014 h 1081131"/>
                <a:gd name="connsiteX6" fmla="*/ 1497425 w 2226771"/>
                <a:gd name="connsiteY6" fmla="*/ 652502 h 1081131"/>
                <a:gd name="connsiteX7" fmla="*/ 1130712 w 2226771"/>
                <a:gd name="connsiteY7" fmla="*/ 681077 h 1081131"/>
                <a:gd name="connsiteX8" fmla="*/ 735425 w 2226771"/>
                <a:gd name="connsiteY8" fmla="*/ 823952 h 1081131"/>
                <a:gd name="connsiteX9" fmla="*/ 630650 w 2226771"/>
                <a:gd name="connsiteY9" fmla="*/ 928727 h 1081131"/>
                <a:gd name="connsiteX10" fmla="*/ 492537 w 2226771"/>
                <a:gd name="connsiteY10" fmla="*/ 1081127 h 1081131"/>
                <a:gd name="connsiteX11" fmla="*/ 6762 w 2226771"/>
                <a:gd name="connsiteY11" fmla="*/ 923964 h 1081131"/>
                <a:gd name="connsiteX12" fmla="*/ 230600 w 2226771"/>
                <a:gd name="connsiteY12" fmla="*/ 900152 h 1081131"/>
                <a:gd name="connsiteX13" fmla="*/ 540162 w 2226771"/>
                <a:gd name="connsiteY13" fmla="*/ 804902 h 1081131"/>
                <a:gd name="connsiteX14" fmla="*/ 740187 w 2226771"/>
                <a:gd name="connsiteY14" fmla="*/ 662027 h 1081131"/>
                <a:gd name="connsiteX15" fmla="*/ 1021175 w 2226771"/>
                <a:gd name="connsiteY15" fmla="*/ 600114 h 1081131"/>
                <a:gd name="connsiteX16" fmla="*/ 1335500 w 2226771"/>
                <a:gd name="connsiteY16" fmla="*/ 604877 h 1081131"/>
                <a:gd name="connsiteX17" fmla="*/ 1626012 w 2226771"/>
                <a:gd name="connsiteY17" fmla="*/ 562014 h 1081131"/>
                <a:gd name="connsiteX18" fmla="*/ 1649825 w 2226771"/>
                <a:gd name="connsiteY18" fmla="*/ 471527 h 1081131"/>
                <a:gd name="connsiteX19" fmla="*/ 1635537 w 2226771"/>
                <a:gd name="connsiteY19" fmla="*/ 300077 h 1081131"/>
                <a:gd name="connsiteX20" fmla="*/ 1659350 w 2226771"/>
                <a:gd name="connsiteY20" fmla="*/ 161964 h 1081131"/>
                <a:gd name="connsiteX21" fmla="*/ 1940337 w 2226771"/>
                <a:gd name="connsiteY21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3162 w 1941324"/>
                <a:gd name="connsiteY4" fmla="*/ 562014 h 1081131"/>
                <a:gd name="connsiteX5" fmla="*/ 1497425 w 1941324"/>
                <a:gd name="connsiteY5" fmla="*/ 652502 h 1081131"/>
                <a:gd name="connsiteX6" fmla="*/ 1130712 w 1941324"/>
                <a:gd name="connsiteY6" fmla="*/ 681077 h 1081131"/>
                <a:gd name="connsiteX7" fmla="*/ 735425 w 1941324"/>
                <a:gd name="connsiteY7" fmla="*/ 823952 h 1081131"/>
                <a:gd name="connsiteX8" fmla="*/ 630650 w 1941324"/>
                <a:gd name="connsiteY8" fmla="*/ 928727 h 1081131"/>
                <a:gd name="connsiteX9" fmla="*/ 492537 w 1941324"/>
                <a:gd name="connsiteY9" fmla="*/ 1081127 h 1081131"/>
                <a:gd name="connsiteX10" fmla="*/ 6762 w 1941324"/>
                <a:gd name="connsiteY10" fmla="*/ 923964 h 1081131"/>
                <a:gd name="connsiteX11" fmla="*/ 230600 w 1941324"/>
                <a:gd name="connsiteY11" fmla="*/ 900152 h 1081131"/>
                <a:gd name="connsiteX12" fmla="*/ 540162 w 1941324"/>
                <a:gd name="connsiteY12" fmla="*/ 804902 h 1081131"/>
                <a:gd name="connsiteX13" fmla="*/ 740187 w 1941324"/>
                <a:gd name="connsiteY13" fmla="*/ 662027 h 1081131"/>
                <a:gd name="connsiteX14" fmla="*/ 1021175 w 1941324"/>
                <a:gd name="connsiteY14" fmla="*/ 600114 h 1081131"/>
                <a:gd name="connsiteX15" fmla="*/ 1335500 w 1941324"/>
                <a:gd name="connsiteY15" fmla="*/ 604877 h 1081131"/>
                <a:gd name="connsiteX16" fmla="*/ 1626012 w 1941324"/>
                <a:gd name="connsiteY16" fmla="*/ 562014 h 1081131"/>
                <a:gd name="connsiteX17" fmla="*/ 1649825 w 1941324"/>
                <a:gd name="connsiteY17" fmla="*/ 471527 h 1081131"/>
                <a:gd name="connsiteX18" fmla="*/ 1635537 w 1941324"/>
                <a:gd name="connsiteY18" fmla="*/ 300077 h 1081131"/>
                <a:gd name="connsiteX19" fmla="*/ 1659350 w 1941324"/>
                <a:gd name="connsiteY19" fmla="*/ 161964 h 1081131"/>
                <a:gd name="connsiteX20" fmla="*/ 1940337 w 1941324"/>
                <a:gd name="connsiteY20" fmla="*/ 39 h 108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324" h="1081131">
                  <a:moveTo>
                    <a:pt x="1940337" y="39"/>
                  </a:moveTo>
                  <a:cubicBezTo>
                    <a:pt x="1955418" y="-2342"/>
                    <a:pt x="1793494" y="104814"/>
                    <a:pt x="1749838" y="147677"/>
                  </a:cubicBezTo>
                  <a:cubicBezTo>
                    <a:pt x="1706182" y="190540"/>
                    <a:pt x="1685544" y="211177"/>
                    <a:pt x="1678400" y="257214"/>
                  </a:cubicBezTo>
                  <a:cubicBezTo>
                    <a:pt x="1668081" y="300870"/>
                    <a:pt x="1706181" y="373102"/>
                    <a:pt x="1706975" y="423902"/>
                  </a:cubicBezTo>
                  <a:cubicBezTo>
                    <a:pt x="1707769" y="474702"/>
                    <a:pt x="1718087" y="523914"/>
                    <a:pt x="1683162" y="562014"/>
                  </a:cubicBezTo>
                  <a:cubicBezTo>
                    <a:pt x="1648237" y="600114"/>
                    <a:pt x="1589500" y="632658"/>
                    <a:pt x="1497425" y="652502"/>
                  </a:cubicBezTo>
                  <a:cubicBezTo>
                    <a:pt x="1405350" y="672346"/>
                    <a:pt x="1257712" y="652502"/>
                    <a:pt x="1130712" y="681077"/>
                  </a:cubicBezTo>
                  <a:cubicBezTo>
                    <a:pt x="1003712" y="709652"/>
                    <a:pt x="818769" y="782677"/>
                    <a:pt x="735425" y="823952"/>
                  </a:cubicBezTo>
                  <a:cubicBezTo>
                    <a:pt x="652081" y="865227"/>
                    <a:pt x="671131" y="885865"/>
                    <a:pt x="630650" y="928727"/>
                  </a:cubicBezTo>
                  <a:cubicBezTo>
                    <a:pt x="590169" y="971589"/>
                    <a:pt x="596518" y="1081921"/>
                    <a:pt x="492537" y="1081127"/>
                  </a:cubicBezTo>
                  <a:lnTo>
                    <a:pt x="6762" y="923964"/>
                  </a:lnTo>
                  <a:cubicBezTo>
                    <a:pt x="-36894" y="893802"/>
                    <a:pt x="141700" y="919996"/>
                    <a:pt x="230600" y="900152"/>
                  </a:cubicBezTo>
                  <a:cubicBezTo>
                    <a:pt x="319500" y="880308"/>
                    <a:pt x="455231" y="844590"/>
                    <a:pt x="540162" y="804902"/>
                  </a:cubicBezTo>
                  <a:lnTo>
                    <a:pt x="740187" y="662027"/>
                  </a:lnTo>
                  <a:cubicBezTo>
                    <a:pt x="820356" y="627896"/>
                    <a:pt x="921956" y="609639"/>
                    <a:pt x="1021175" y="600114"/>
                  </a:cubicBezTo>
                  <a:cubicBezTo>
                    <a:pt x="1120394" y="590589"/>
                    <a:pt x="1234694" y="611227"/>
                    <a:pt x="1335500" y="604877"/>
                  </a:cubicBezTo>
                  <a:cubicBezTo>
                    <a:pt x="1436306" y="598527"/>
                    <a:pt x="1573625" y="584239"/>
                    <a:pt x="1626012" y="562014"/>
                  </a:cubicBezTo>
                  <a:cubicBezTo>
                    <a:pt x="1678399" y="539789"/>
                    <a:pt x="1648238" y="515183"/>
                    <a:pt x="1649825" y="471527"/>
                  </a:cubicBezTo>
                  <a:cubicBezTo>
                    <a:pt x="1651412" y="427871"/>
                    <a:pt x="1633950" y="351671"/>
                    <a:pt x="1635537" y="300077"/>
                  </a:cubicBezTo>
                  <a:cubicBezTo>
                    <a:pt x="1637124" y="248483"/>
                    <a:pt x="1608550" y="211970"/>
                    <a:pt x="1659350" y="161964"/>
                  </a:cubicBezTo>
                  <a:cubicBezTo>
                    <a:pt x="1710150" y="111958"/>
                    <a:pt x="1925256" y="2420"/>
                    <a:pt x="1940337" y="39"/>
                  </a:cubicBezTo>
                  <a:close/>
                </a:path>
              </a:pathLst>
            </a:custGeom>
            <a:solidFill>
              <a:srgbClr val="99CC00"/>
            </a:solidFill>
            <a:ln w="762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09895" y="4381500"/>
              <a:ext cx="3124218" cy="1271588"/>
            </a:xfrm>
            <a:custGeom>
              <a:avLst/>
              <a:gdLst>
                <a:gd name="connsiteX0" fmla="*/ 18 w 3124218"/>
                <a:gd name="connsiteY0" fmla="*/ 147638 h 1271588"/>
                <a:gd name="connsiteX1" fmla="*/ 390543 w 3124218"/>
                <a:gd name="connsiteY1" fmla="*/ 357188 h 1271588"/>
                <a:gd name="connsiteX2" fmla="*/ 1057293 w 3124218"/>
                <a:gd name="connsiteY2" fmla="*/ 647700 h 1271588"/>
                <a:gd name="connsiteX3" fmla="*/ 1447818 w 3124218"/>
                <a:gd name="connsiteY3" fmla="*/ 752475 h 1271588"/>
                <a:gd name="connsiteX4" fmla="*/ 2047893 w 3124218"/>
                <a:gd name="connsiteY4" fmla="*/ 871538 h 1271588"/>
                <a:gd name="connsiteX5" fmla="*/ 2243155 w 3124218"/>
                <a:gd name="connsiteY5" fmla="*/ 1019175 h 1271588"/>
                <a:gd name="connsiteX6" fmla="*/ 2409843 w 3124218"/>
                <a:gd name="connsiteY6" fmla="*/ 1166813 h 1271588"/>
                <a:gd name="connsiteX7" fmla="*/ 2790843 w 3124218"/>
                <a:gd name="connsiteY7" fmla="*/ 1271588 h 1271588"/>
                <a:gd name="connsiteX8" fmla="*/ 2957530 w 3124218"/>
                <a:gd name="connsiteY8" fmla="*/ 1166813 h 1271588"/>
                <a:gd name="connsiteX9" fmla="*/ 3124218 w 3124218"/>
                <a:gd name="connsiteY9" fmla="*/ 1052513 h 1271588"/>
                <a:gd name="connsiteX10" fmla="*/ 2643205 w 3124218"/>
                <a:gd name="connsiteY10" fmla="*/ 971550 h 1271588"/>
                <a:gd name="connsiteX11" fmla="*/ 2362218 w 3124218"/>
                <a:gd name="connsiteY11" fmla="*/ 890588 h 1271588"/>
                <a:gd name="connsiteX12" fmla="*/ 2090755 w 3124218"/>
                <a:gd name="connsiteY12" fmla="*/ 795338 h 1271588"/>
                <a:gd name="connsiteX13" fmla="*/ 2009793 w 3124218"/>
                <a:gd name="connsiteY13" fmla="*/ 795338 h 1271588"/>
                <a:gd name="connsiteX14" fmla="*/ 1762143 w 3124218"/>
                <a:gd name="connsiteY14" fmla="*/ 719138 h 1271588"/>
                <a:gd name="connsiteX15" fmla="*/ 1581168 w 3124218"/>
                <a:gd name="connsiteY15" fmla="*/ 595313 h 1271588"/>
                <a:gd name="connsiteX16" fmla="*/ 1247793 w 3124218"/>
                <a:gd name="connsiteY16" fmla="*/ 400050 h 1271588"/>
                <a:gd name="connsiteX17" fmla="*/ 928705 w 3124218"/>
                <a:gd name="connsiteY17" fmla="*/ 290513 h 1271588"/>
                <a:gd name="connsiteX18" fmla="*/ 500080 w 3124218"/>
                <a:gd name="connsiteY18" fmla="*/ 147638 h 1271588"/>
                <a:gd name="connsiteX19" fmla="*/ 466743 w 3124218"/>
                <a:gd name="connsiteY19" fmla="*/ 109538 h 1271588"/>
                <a:gd name="connsiteX20" fmla="*/ 423880 w 3124218"/>
                <a:gd name="connsiteY20" fmla="*/ 19050 h 1271588"/>
                <a:gd name="connsiteX21" fmla="*/ 309580 w 3124218"/>
                <a:gd name="connsiteY21" fmla="*/ 0 h 1271588"/>
                <a:gd name="connsiteX22" fmla="*/ 257193 w 3124218"/>
                <a:gd name="connsiteY22" fmla="*/ 4763 h 1271588"/>
                <a:gd name="connsiteX23" fmla="*/ 219093 w 3124218"/>
                <a:gd name="connsiteY23" fmla="*/ 23813 h 1271588"/>
                <a:gd name="connsiteX24" fmla="*/ 200043 w 3124218"/>
                <a:gd name="connsiteY24" fmla="*/ 28575 h 1271588"/>
                <a:gd name="connsiteX25" fmla="*/ 171468 w 3124218"/>
                <a:gd name="connsiteY25" fmla="*/ 47625 h 1271588"/>
                <a:gd name="connsiteX26" fmla="*/ 128605 w 3124218"/>
                <a:gd name="connsiteY26" fmla="*/ 66675 h 1271588"/>
                <a:gd name="connsiteX27" fmla="*/ 114318 w 3124218"/>
                <a:gd name="connsiteY27" fmla="*/ 71438 h 1271588"/>
                <a:gd name="connsiteX28" fmla="*/ 76218 w 3124218"/>
                <a:gd name="connsiteY28" fmla="*/ 85725 h 1271588"/>
                <a:gd name="connsiteX29" fmla="*/ 57168 w 3124218"/>
                <a:gd name="connsiteY29" fmla="*/ 100013 h 1271588"/>
                <a:gd name="connsiteX30" fmla="*/ 33355 w 3124218"/>
                <a:gd name="connsiteY30" fmla="*/ 104775 h 1271588"/>
                <a:gd name="connsiteX31" fmla="*/ 14305 w 3124218"/>
                <a:gd name="connsiteY31" fmla="*/ 109538 h 1271588"/>
                <a:gd name="connsiteX32" fmla="*/ 9543 w 3124218"/>
                <a:gd name="connsiteY32" fmla="*/ 123825 h 1271588"/>
                <a:gd name="connsiteX33" fmla="*/ 18 w 3124218"/>
                <a:gd name="connsiteY33" fmla="*/ 147638 h 127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24218" h="1271588">
                  <a:moveTo>
                    <a:pt x="18" y="147638"/>
                  </a:moveTo>
                  <a:lnTo>
                    <a:pt x="390543" y="357188"/>
                  </a:lnTo>
                  <a:lnTo>
                    <a:pt x="1057293" y="647700"/>
                  </a:lnTo>
                  <a:lnTo>
                    <a:pt x="1447818" y="752475"/>
                  </a:lnTo>
                  <a:lnTo>
                    <a:pt x="2047893" y="871538"/>
                  </a:lnTo>
                  <a:lnTo>
                    <a:pt x="2243155" y="1019175"/>
                  </a:lnTo>
                  <a:lnTo>
                    <a:pt x="2409843" y="1166813"/>
                  </a:lnTo>
                  <a:lnTo>
                    <a:pt x="2790843" y="1271588"/>
                  </a:lnTo>
                  <a:lnTo>
                    <a:pt x="2957530" y="1166813"/>
                  </a:lnTo>
                  <a:lnTo>
                    <a:pt x="3124218" y="1052513"/>
                  </a:lnTo>
                  <a:lnTo>
                    <a:pt x="2643205" y="971550"/>
                  </a:lnTo>
                  <a:lnTo>
                    <a:pt x="2362218" y="890588"/>
                  </a:lnTo>
                  <a:lnTo>
                    <a:pt x="2090755" y="795338"/>
                  </a:lnTo>
                  <a:lnTo>
                    <a:pt x="2009793" y="795338"/>
                  </a:lnTo>
                  <a:lnTo>
                    <a:pt x="1762143" y="719138"/>
                  </a:lnTo>
                  <a:lnTo>
                    <a:pt x="1581168" y="595313"/>
                  </a:lnTo>
                  <a:lnTo>
                    <a:pt x="1247793" y="400050"/>
                  </a:lnTo>
                  <a:lnTo>
                    <a:pt x="928705" y="290513"/>
                  </a:lnTo>
                  <a:lnTo>
                    <a:pt x="500080" y="147638"/>
                  </a:lnTo>
                  <a:lnTo>
                    <a:pt x="466743" y="109538"/>
                  </a:lnTo>
                  <a:lnTo>
                    <a:pt x="423880" y="19050"/>
                  </a:lnTo>
                  <a:lnTo>
                    <a:pt x="309580" y="0"/>
                  </a:lnTo>
                  <a:lnTo>
                    <a:pt x="257193" y="4763"/>
                  </a:lnTo>
                  <a:cubicBezTo>
                    <a:pt x="244493" y="11113"/>
                    <a:pt x="232200" y="18352"/>
                    <a:pt x="219093" y="23813"/>
                  </a:cubicBezTo>
                  <a:cubicBezTo>
                    <a:pt x="213051" y="26330"/>
                    <a:pt x="205726" y="25328"/>
                    <a:pt x="200043" y="28575"/>
                  </a:cubicBezTo>
                  <a:cubicBezTo>
                    <a:pt x="150099" y="57114"/>
                    <a:pt x="216074" y="32757"/>
                    <a:pt x="171468" y="47625"/>
                  </a:cubicBezTo>
                  <a:cubicBezTo>
                    <a:pt x="148825" y="62720"/>
                    <a:pt x="162612" y="55339"/>
                    <a:pt x="128605" y="66675"/>
                  </a:cubicBezTo>
                  <a:cubicBezTo>
                    <a:pt x="123843" y="68263"/>
                    <a:pt x="118495" y="68653"/>
                    <a:pt x="114318" y="71438"/>
                  </a:cubicBezTo>
                  <a:cubicBezTo>
                    <a:pt x="93295" y="85453"/>
                    <a:pt x="105643" y="79841"/>
                    <a:pt x="76218" y="85725"/>
                  </a:cubicBezTo>
                  <a:cubicBezTo>
                    <a:pt x="69868" y="90488"/>
                    <a:pt x="64421" y="96789"/>
                    <a:pt x="57168" y="100013"/>
                  </a:cubicBezTo>
                  <a:cubicBezTo>
                    <a:pt x="49771" y="103301"/>
                    <a:pt x="41257" y="103019"/>
                    <a:pt x="33355" y="104775"/>
                  </a:cubicBezTo>
                  <a:cubicBezTo>
                    <a:pt x="26965" y="106195"/>
                    <a:pt x="20655" y="107950"/>
                    <a:pt x="14305" y="109538"/>
                  </a:cubicBezTo>
                  <a:cubicBezTo>
                    <a:pt x="12718" y="114300"/>
                    <a:pt x="11788" y="119335"/>
                    <a:pt x="9543" y="123825"/>
                  </a:cubicBezTo>
                  <a:cubicBezTo>
                    <a:pt x="-862" y="144637"/>
                    <a:pt x="18" y="130946"/>
                    <a:pt x="18" y="147638"/>
                  </a:cubicBezTo>
                  <a:close/>
                </a:path>
              </a:pathLst>
            </a:cu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Arc 19"/>
            <p:cNvSpPr/>
            <p:nvPr/>
          </p:nvSpPr>
          <p:spPr>
            <a:xfrm rot="19740427">
              <a:off x="5339264" y="34266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Arc 20"/>
            <p:cNvSpPr/>
            <p:nvPr/>
          </p:nvSpPr>
          <p:spPr>
            <a:xfrm rot="19740427">
              <a:off x="5360043" y="33569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rc 21"/>
            <p:cNvSpPr/>
            <p:nvPr/>
          </p:nvSpPr>
          <p:spPr>
            <a:xfrm rot="19740427">
              <a:off x="54362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3" name="Group 22"/>
            <p:cNvGrpSpPr/>
            <p:nvPr/>
          </p:nvGrpSpPr>
          <p:grpSpPr>
            <a:xfrm rot="13218299">
              <a:off x="5695775" y="3376340"/>
              <a:ext cx="554179" cy="669772"/>
              <a:chOff x="4196264" y="3204517"/>
              <a:chExt cx="554179" cy="669772"/>
            </a:xfrm>
          </p:grpSpPr>
          <p:sp>
            <p:nvSpPr>
              <p:cNvPr id="179" name="Arc 178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Arc 180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7750024">
              <a:off x="5927409" y="3528740"/>
              <a:ext cx="554179" cy="669772"/>
              <a:chOff x="4196264" y="3204517"/>
              <a:chExt cx="554179" cy="669772"/>
            </a:xfrm>
          </p:grpSpPr>
          <p:sp>
            <p:nvSpPr>
              <p:cNvPr id="176" name="Arc 175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Arc 176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8" name="Arc 177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2467380">
              <a:off x="5901477" y="3308427"/>
              <a:ext cx="554179" cy="669772"/>
              <a:chOff x="4196264" y="3204517"/>
              <a:chExt cx="554179" cy="669772"/>
            </a:xfrm>
          </p:grpSpPr>
          <p:sp>
            <p:nvSpPr>
              <p:cNvPr id="173" name="Arc 172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Arc 173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Arc 174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3218299">
              <a:off x="6475446" y="3909740"/>
              <a:ext cx="554179" cy="669772"/>
              <a:chOff x="4196264" y="3204517"/>
              <a:chExt cx="554179" cy="669772"/>
            </a:xfrm>
          </p:grpSpPr>
          <p:sp>
            <p:nvSpPr>
              <p:cNvPr id="170" name="Arc 169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Arc 170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Arc 171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2467380">
              <a:off x="6978933" y="3512126"/>
              <a:ext cx="554179" cy="669772"/>
              <a:chOff x="4196264" y="3204517"/>
              <a:chExt cx="554179" cy="669772"/>
            </a:xfrm>
          </p:grpSpPr>
          <p:sp>
            <p:nvSpPr>
              <p:cNvPr id="167" name="Arc 166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Arc 167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Arc 168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2467380">
              <a:off x="5986983" y="2704553"/>
              <a:ext cx="554179" cy="669772"/>
              <a:chOff x="4196264" y="3204517"/>
              <a:chExt cx="554179" cy="669772"/>
            </a:xfrm>
          </p:grpSpPr>
          <p:sp>
            <p:nvSpPr>
              <p:cNvPr id="164" name="Arc 163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Arc 164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Arc 165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13218299">
              <a:off x="4901454" y="3426482"/>
              <a:ext cx="554179" cy="669772"/>
              <a:chOff x="4196264" y="3204517"/>
              <a:chExt cx="554179" cy="669772"/>
            </a:xfrm>
          </p:grpSpPr>
          <p:sp>
            <p:nvSpPr>
              <p:cNvPr id="161" name="Arc 160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Arc 161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Arc 162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7750024">
              <a:off x="5034356" y="3963175"/>
              <a:ext cx="554179" cy="669772"/>
              <a:chOff x="4196264" y="3204517"/>
              <a:chExt cx="554179" cy="669772"/>
            </a:xfrm>
          </p:grpSpPr>
          <p:sp>
            <p:nvSpPr>
              <p:cNvPr id="158" name="Arc 157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Arc 158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0" name="Arc 159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2467380">
              <a:off x="6761532" y="4183608"/>
              <a:ext cx="554179" cy="669772"/>
              <a:chOff x="4196264" y="3204517"/>
              <a:chExt cx="554179" cy="669772"/>
            </a:xfrm>
          </p:grpSpPr>
          <p:sp>
            <p:nvSpPr>
              <p:cNvPr id="155" name="Arc 154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Arc 155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Arc 156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3965863" y="4249883"/>
              <a:ext cx="904009" cy="363682"/>
            </a:xfrm>
            <a:custGeom>
              <a:avLst/>
              <a:gdLst>
                <a:gd name="connsiteX0" fmla="*/ 0 w 1631372"/>
                <a:gd name="connsiteY0" fmla="*/ 955964 h 955964"/>
                <a:gd name="connsiteX1" fmla="*/ 259772 w 1631372"/>
                <a:gd name="connsiteY1" fmla="*/ 852055 h 955964"/>
                <a:gd name="connsiteX2" fmla="*/ 446809 w 1631372"/>
                <a:gd name="connsiteY2" fmla="*/ 706582 h 955964"/>
                <a:gd name="connsiteX3" fmla="*/ 665018 w 1631372"/>
                <a:gd name="connsiteY3" fmla="*/ 644236 h 955964"/>
                <a:gd name="connsiteX4" fmla="*/ 904009 w 1631372"/>
                <a:gd name="connsiteY4" fmla="*/ 592282 h 955964"/>
                <a:gd name="connsiteX5" fmla="*/ 1278081 w 1631372"/>
                <a:gd name="connsiteY5" fmla="*/ 602673 h 955964"/>
                <a:gd name="connsiteX6" fmla="*/ 1392381 w 1631372"/>
                <a:gd name="connsiteY6" fmla="*/ 498764 h 955964"/>
                <a:gd name="connsiteX7" fmla="*/ 1371600 w 1631372"/>
                <a:gd name="connsiteY7" fmla="*/ 249382 h 955964"/>
                <a:gd name="connsiteX8" fmla="*/ 1423554 w 1631372"/>
                <a:gd name="connsiteY8" fmla="*/ 114300 h 955964"/>
                <a:gd name="connsiteX9" fmla="*/ 1631372 w 1631372"/>
                <a:gd name="connsiteY9" fmla="*/ 0 h 955964"/>
                <a:gd name="connsiteX0" fmla="*/ 0 w 1423554"/>
                <a:gd name="connsiteY0" fmla="*/ 841664 h 841664"/>
                <a:gd name="connsiteX1" fmla="*/ 259772 w 1423554"/>
                <a:gd name="connsiteY1" fmla="*/ 737755 h 841664"/>
                <a:gd name="connsiteX2" fmla="*/ 446809 w 1423554"/>
                <a:gd name="connsiteY2" fmla="*/ 592282 h 841664"/>
                <a:gd name="connsiteX3" fmla="*/ 665018 w 1423554"/>
                <a:gd name="connsiteY3" fmla="*/ 529936 h 841664"/>
                <a:gd name="connsiteX4" fmla="*/ 904009 w 1423554"/>
                <a:gd name="connsiteY4" fmla="*/ 477982 h 841664"/>
                <a:gd name="connsiteX5" fmla="*/ 1278081 w 1423554"/>
                <a:gd name="connsiteY5" fmla="*/ 488373 h 841664"/>
                <a:gd name="connsiteX6" fmla="*/ 1392381 w 1423554"/>
                <a:gd name="connsiteY6" fmla="*/ 384464 h 841664"/>
                <a:gd name="connsiteX7" fmla="*/ 1371600 w 1423554"/>
                <a:gd name="connsiteY7" fmla="*/ 135082 h 841664"/>
                <a:gd name="connsiteX8" fmla="*/ 1423554 w 1423554"/>
                <a:gd name="connsiteY8" fmla="*/ 0 h 841664"/>
                <a:gd name="connsiteX0" fmla="*/ 0 w 1395898"/>
                <a:gd name="connsiteY0" fmla="*/ 706582 h 706582"/>
                <a:gd name="connsiteX1" fmla="*/ 259772 w 1395898"/>
                <a:gd name="connsiteY1" fmla="*/ 602673 h 706582"/>
                <a:gd name="connsiteX2" fmla="*/ 446809 w 1395898"/>
                <a:gd name="connsiteY2" fmla="*/ 457200 h 706582"/>
                <a:gd name="connsiteX3" fmla="*/ 665018 w 1395898"/>
                <a:gd name="connsiteY3" fmla="*/ 394854 h 706582"/>
                <a:gd name="connsiteX4" fmla="*/ 904009 w 1395898"/>
                <a:gd name="connsiteY4" fmla="*/ 342900 h 706582"/>
                <a:gd name="connsiteX5" fmla="*/ 1278081 w 1395898"/>
                <a:gd name="connsiteY5" fmla="*/ 353291 h 706582"/>
                <a:gd name="connsiteX6" fmla="*/ 1392381 w 1395898"/>
                <a:gd name="connsiteY6" fmla="*/ 249382 h 706582"/>
                <a:gd name="connsiteX7" fmla="*/ 1371600 w 1395898"/>
                <a:gd name="connsiteY7" fmla="*/ 0 h 706582"/>
                <a:gd name="connsiteX0" fmla="*/ 0 w 1392381"/>
                <a:gd name="connsiteY0" fmla="*/ 457200 h 457200"/>
                <a:gd name="connsiteX1" fmla="*/ 259772 w 1392381"/>
                <a:gd name="connsiteY1" fmla="*/ 353291 h 457200"/>
                <a:gd name="connsiteX2" fmla="*/ 446809 w 1392381"/>
                <a:gd name="connsiteY2" fmla="*/ 207818 h 457200"/>
                <a:gd name="connsiteX3" fmla="*/ 665018 w 1392381"/>
                <a:gd name="connsiteY3" fmla="*/ 145472 h 457200"/>
                <a:gd name="connsiteX4" fmla="*/ 904009 w 1392381"/>
                <a:gd name="connsiteY4" fmla="*/ 93518 h 457200"/>
                <a:gd name="connsiteX5" fmla="*/ 1278081 w 1392381"/>
                <a:gd name="connsiteY5" fmla="*/ 103909 h 457200"/>
                <a:gd name="connsiteX6" fmla="*/ 1392381 w 1392381"/>
                <a:gd name="connsiteY6" fmla="*/ 0 h 457200"/>
                <a:gd name="connsiteX0" fmla="*/ 0 w 1278081"/>
                <a:gd name="connsiteY0" fmla="*/ 364655 h 364655"/>
                <a:gd name="connsiteX1" fmla="*/ 259772 w 1278081"/>
                <a:gd name="connsiteY1" fmla="*/ 260746 h 364655"/>
                <a:gd name="connsiteX2" fmla="*/ 446809 w 1278081"/>
                <a:gd name="connsiteY2" fmla="*/ 115273 h 364655"/>
                <a:gd name="connsiteX3" fmla="*/ 665018 w 1278081"/>
                <a:gd name="connsiteY3" fmla="*/ 52927 h 364655"/>
                <a:gd name="connsiteX4" fmla="*/ 904009 w 1278081"/>
                <a:gd name="connsiteY4" fmla="*/ 973 h 364655"/>
                <a:gd name="connsiteX5" fmla="*/ 1278081 w 1278081"/>
                <a:gd name="connsiteY5" fmla="*/ 11364 h 364655"/>
                <a:gd name="connsiteX0" fmla="*/ 0 w 904009"/>
                <a:gd name="connsiteY0" fmla="*/ 363682 h 363682"/>
                <a:gd name="connsiteX1" fmla="*/ 259772 w 904009"/>
                <a:gd name="connsiteY1" fmla="*/ 259773 h 363682"/>
                <a:gd name="connsiteX2" fmla="*/ 446809 w 904009"/>
                <a:gd name="connsiteY2" fmla="*/ 114300 h 363682"/>
                <a:gd name="connsiteX3" fmla="*/ 665018 w 904009"/>
                <a:gd name="connsiteY3" fmla="*/ 51954 h 363682"/>
                <a:gd name="connsiteX4" fmla="*/ 904009 w 904009"/>
                <a:gd name="connsiteY4" fmla="*/ 0 h 36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009" h="363682">
                  <a:moveTo>
                    <a:pt x="0" y="363682"/>
                  </a:moveTo>
                  <a:cubicBezTo>
                    <a:pt x="92652" y="332509"/>
                    <a:pt x="185304" y="301337"/>
                    <a:pt x="259772" y="259773"/>
                  </a:cubicBezTo>
                  <a:cubicBezTo>
                    <a:pt x="334240" y="218209"/>
                    <a:pt x="379268" y="148936"/>
                    <a:pt x="446809" y="114300"/>
                  </a:cubicBezTo>
                  <a:cubicBezTo>
                    <a:pt x="514350" y="79664"/>
                    <a:pt x="588818" y="71004"/>
                    <a:pt x="665018" y="51954"/>
                  </a:cubicBezTo>
                  <a:cubicBezTo>
                    <a:pt x="741218" y="32904"/>
                    <a:pt x="801832" y="6927"/>
                    <a:pt x="904009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28109" y="4457700"/>
              <a:ext cx="2826327" cy="1122218"/>
            </a:xfrm>
            <a:custGeom>
              <a:avLst/>
              <a:gdLst>
                <a:gd name="connsiteX0" fmla="*/ 0 w 2826327"/>
                <a:gd name="connsiteY0" fmla="*/ 0 h 1122218"/>
                <a:gd name="connsiteX1" fmla="*/ 332509 w 2826327"/>
                <a:gd name="connsiteY1" fmla="*/ 93518 h 1122218"/>
                <a:gd name="connsiteX2" fmla="*/ 706582 w 2826327"/>
                <a:gd name="connsiteY2" fmla="*/ 145473 h 1122218"/>
                <a:gd name="connsiteX3" fmla="*/ 810491 w 2826327"/>
                <a:gd name="connsiteY3" fmla="*/ 270164 h 1122218"/>
                <a:gd name="connsiteX4" fmla="*/ 1101436 w 2826327"/>
                <a:gd name="connsiteY4" fmla="*/ 467591 h 1122218"/>
                <a:gd name="connsiteX5" fmla="*/ 1475509 w 2826327"/>
                <a:gd name="connsiteY5" fmla="*/ 602673 h 1122218"/>
                <a:gd name="connsiteX6" fmla="*/ 2098964 w 2826327"/>
                <a:gd name="connsiteY6" fmla="*/ 862445 h 1122218"/>
                <a:gd name="connsiteX7" fmla="*/ 2826327 w 2826327"/>
                <a:gd name="connsiteY7" fmla="*/ 1122218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6327" h="1122218">
                  <a:moveTo>
                    <a:pt x="0" y="0"/>
                  </a:moveTo>
                  <a:cubicBezTo>
                    <a:pt x="107372" y="34636"/>
                    <a:pt x="214745" y="69273"/>
                    <a:pt x="332509" y="93518"/>
                  </a:cubicBezTo>
                  <a:cubicBezTo>
                    <a:pt x="450273" y="117763"/>
                    <a:pt x="626918" y="116032"/>
                    <a:pt x="706582" y="145473"/>
                  </a:cubicBezTo>
                  <a:cubicBezTo>
                    <a:pt x="786246" y="174914"/>
                    <a:pt x="744682" y="216478"/>
                    <a:pt x="810491" y="270164"/>
                  </a:cubicBezTo>
                  <a:cubicBezTo>
                    <a:pt x="876300" y="323850"/>
                    <a:pt x="990600" y="412173"/>
                    <a:pt x="1101436" y="467591"/>
                  </a:cubicBezTo>
                  <a:cubicBezTo>
                    <a:pt x="1212272" y="523009"/>
                    <a:pt x="1309254" y="536864"/>
                    <a:pt x="1475509" y="602673"/>
                  </a:cubicBezTo>
                  <a:cubicBezTo>
                    <a:pt x="1641764" y="668482"/>
                    <a:pt x="1873828" y="775854"/>
                    <a:pt x="2098964" y="862445"/>
                  </a:cubicBezTo>
                  <a:cubicBezTo>
                    <a:pt x="2324100" y="949036"/>
                    <a:pt x="2575213" y="1035627"/>
                    <a:pt x="2826327" y="1122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262996" y="4462030"/>
              <a:ext cx="3128529" cy="2243570"/>
            </a:xfrm>
            <a:custGeom>
              <a:avLst/>
              <a:gdLst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19546 w 3169228"/>
                <a:gd name="connsiteY9" fmla="*/ 1381991 h 2161309"/>
                <a:gd name="connsiteX10" fmla="*/ 197428 w 3169228"/>
                <a:gd name="connsiteY10" fmla="*/ 1631373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197428 w 3169228"/>
                <a:gd name="connsiteY10" fmla="*/ 1631373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197428 w 3169228"/>
                <a:gd name="connsiteY10" fmla="*/ 1631373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278390 w 3169228"/>
                <a:gd name="connsiteY10" fmla="*/ 1659948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292677 w 3169228"/>
                <a:gd name="connsiteY10" fmla="*/ 1626610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385330 w 3169228"/>
                <a:gd name="connsiteY10" fmla="*/ 1497157 h 2161309"/>
                <a:gd name="connsiteX11" fmla="*/ 292677 w 3169228"/>
                <a:gd name="connsiteY11" fmla="*/ 1626610 h 2161309"/>
                <a:gd name="connsiteX12" fmla="*/ 0 w 3169228"/>
                <a:gd name="connsiteY12" fmla="*/ 1787237 h 2161309"/>
                <a:gd name="connsiteX13" fmla="*/ 31173 w 3169228"/>
                <a:gd name="connsiteY13" fmla="*/ 1880755 h 2161309"/>
                <a:gd name="connsiteX14" fmla="*/ 10391 w 3169228"/>
                <a:gd name="connsiteY14" fmla="*/ 2161309 h 2161309"/>
                <a:gd name="connsiteX15" fmla="*/ 3158837 w 3169228"/>
                <a:gd name="connsiteY15" fmla="*/ 363682 h 2161309"/>
                <a:gd name="connsiteX0" fmla="*/ 3149312 w 3159703"/>
                <a:gd name="connsiteY0" fmla="*/ 363682 h 2161309"/>
                <a:gd name="connsiteX1" fmla="*/ 3159703 w 3159703"/>
                <a:gd name="connsiteY1" fmla="*/ 0 h 2161309"/>
                <a:gd name="connsiteX2" fmla="*/ 2910321 w 3159703"/>
                <a:gd name="connsiteY2" fmla="*/ 145473 h 2161309"/>
                <a:gd name="connsiteX3" fmla="*/ 2660939 w 3159703"/>
                <a:gd name="connsiteY3" fmla="*/ 405246 h 2161309"/>
                <a:gd name="connsiteX4" fmla="*/ 2401166 w 3159703"/>
                <a:gd name="connsiteY4" fmla="*/ 592282 h 2161309"/>
                <a:gd name="connsiteX5" fmla="*/ 1840057 w 3159703"/>
                <a:gd name="connsiteY5" fmla="*/ 852055 h 2161309"/>
                <a:gd name="connsiteX6" fmla="*/ 1268557 w 3159703"/>
                <a:gd name="connsiteY6" fmla="*/ 1215737 h 2161309"/>
                <a:gd name="connsiteX7" fmla="*/ 1102303 w 3159703"/>
                <a:gd name="connsiteY7" fmla="*/ 1246909 h 2161309"/>
                <a:gd name="connsiteX8" fmla="*/ 728230 w 3159703"/>
                <a:gd name="connsiteY8" fmla="*/ 1361209 h 2161309"/>
                <a:gd name="connsiteX9" fmla="*/ 524309 w 3159703"/>
                <a:gd name="connsiteY9" fmla="*/ 1410566 h 2161309"/>
                <a:gd name="connsiteX10" fmla="*/ 375805 w 3159703"/>
                <a:gd name="connsiteY10" fmla="*/ 1497157 h 2161309"/>
                <a:gd name="connsiteX11" fmla="*/ 283152 w 3159703"/>
                <a:gd name="connsiteY11" fmla="*/ 1626610 h 2161309"/>
                <a:gd name="connsiteX12" fmla="*/ 0 w 3159703"/>
                <a:gd name="connsiteY12" fmla="*/ 1772949 h 2161309"/>
                <a:gd name="connsiteX13" fmla="*/ 21648 w 3159703"/>
                <a:gd name="connsiteY13" fmla="*/ 1880755 h 2161309"/>
                <a:gd name="connsiteX14" fmla="*/ 866 w 3159703"/>
                <a:gd name="connsiteY14" fmla="*/ 2161309 h 2161309"/>
                <a:gd name="connsiteX15" fmla="*/ 3149312 w 3159703"/>
                <a:gd name="connsiteY15" fmla="*/ 363682 h 2161309"/>
                <a:gd name="connsiteX0" fmla="*/ 3149312 w 3159703"/>
                <a:gd name="connsiteY0" fmla="*/ 363682 h 2161309"/>
                <a:gd name="connsiteX1" fmla="*/ 3159703 w 3159703"/>
                <a:gd name="connsiteY1" fmla="*/ 0 h 2161309"/>
                <a:gd name="connsiteX2" fmla="*/ 2910321 w 3159703"/>
                <a:gd name="connsiteY2" fmla="*/ 145473 h 2161309"/>
                <a:gd name="connsiteX3" fmla="*/ 2660939 w 3159703"/>
                <a:gd name="connsiteY3" fmla="*/ 405246 h 2161309"/>
                <a:gd name="connsiteX4" fmla="*/ 2401166 w 3159703"/>
                <a:gd name="connsiteY4" fmla="*/ 592282 h 2161309"/>
                <a:gd name="connsiteX5" fmla="*/ 1840057 w 3159703"/>
                <a:gd name="connsiteY5" fmla="*/ 852055 h 2161309"/>
                <a:gd name="connsiteX6" fmla="*/ 1268557 w 3159703"/>
                <a:gd name="connsiteY6" fmla="*/ 1215737 h 2161309"/>
                <a:gd name="connsiteX7" fmla="*/ 1102303 w 3159703"/>
                <a:gd name="connsiteY7" fmla="*/ 1246909 h 2161309"/>
                <a:gd name="connsiteX8" fmla="*/ 728230 w 3159703"/>
                <a:gd name="connsiteY8" fmla="*/ 1361209 h 2161309"/>
                <a:gd name="connsiteX9" fmla="*/ 524309 w 3159703"/>
                <a:gd name="connsiteY9" fmla="*/ 1410566 h 2161309"/>
                <a:gd name="connsiteX10" fmla="*/ 375805 w 3159703"/>
                <a:gd name="connsiteY10" fmla="*/ 1497157 h 2161309"/>
                <a:gd name="connsiteX11" fmla="*/ 283152 w 3159703"/>
                <a:gd name="connsiteY11" fmla="*/ 1626610 h 2161309"/>
                <a:gd name="connsiteX12" fmla="*/ 0 w 3159703"/>
                <a:gd name="connsiteY12" fmla="*/ 1772949 h 2161309"/>
                <a:gd name="connsiteX13" fmla="*/ 21648 w 3159703"/>
                <a:gd name="connsiteY13" fmla="*/ 1880755 h 2161309"/>
                <a:gd name="connsiteX14" fmla="*/ 866 w 3159703"/>
                <a:gd name="connsiteY14" fmla="*/ 2161309 h 2161309"/>
                <a:gd name="connsiteX15" fmla="*/ 3149312 w 3159703"/>
                <a:gd name="connsiteY15" fmla="*/ 363682 h 2161309"/>
                <a:gd name="connsiteX0" fmla="*/ 3392782 w 3403173"/>
                <a:gd name="connsiteY0" fmla="*/ 363682 h 2220485"/>
                <a:gd name="connsiteX1" fmla="*/ 3403173 w 3403173"/>
                <a:gd name="connsiteY1" fmla="*/ 0 h 2220485"/>
                <a:gd name="connsiteX2" fmla="*/ 3153791 w 3403173"/>
                <a:gd name="connsiteY2" fmla="*/ 145473 h 2220485"/>
                <a:gd name="connsiteX3" fmla="*/ 2904409 w 3403173"/>
                <a:gd name="connsiteY3" fmla="*/ 405246 h 2220485"/>
                <a:gd name="connsiteX4" fmla="*/ 2644636 w 3403173"/>
                <a:gd name="connsiteY4" fmla="*/ 592282 h 2220485"/>
                <a:gd name="connsiteX5" fmla="*/ 2083527 w 3403173"/>
                <a:gd name="connsiteY5" fmla="*/ 852055 h 2220485"/>
                <a:gd name="connsiteX6" fmla="*/ 1512027 w 3403173"/>
                <a:gd name="connsiteY6" fmla="*/ 1215737 h 2220485"/>
                <a:gd name="connsiteX7" fmla="*/ 1345773 w 3403173"/>
                <a:gd name="connsiteY7" fmla="*/ 1246909 h 2220485"/>
                <a:gd name="connsiteX8" fmla="*/ 971700 w 3403173"/>
                <a:gd name="connsiteY8" fmla="*/ 1361209 h 2220485"/>
                <a:gd name="connsiteX9" fmla="*/ 767779 w 3403173"/>
                <a:gd name="connsiteY9" fmla="*/ 1410566 h 2220485"/>
                <a:gd name="connsiteX10" fmla="*/ 619275 w 3403173"/>
                <a:gd name="connsiteY10" fmla="*/ 1497157 h 2220485"/>
                <a:gd name="connsiteX11" fmla="*/ 526622 w 3403173"/>
                <a:gd name="connsiteY11" fmla="*/ 1626610 h 2220485"/>
                <a:gd name="connsiteX12" fmla="*/ 243470 w 3403173"/>
                <a:gd name="connsiteY12" fmla="*/ 1772949 h 2220485"/>
                <a:gd name="connsiteX13" fmla="*/ 244336 w 3403173"/>
                <a:gd name="connsiteY13" fmla="*/ 2161309 h 2220485"/>
                <a:gd name="connsiteX14" fmla="*/ 3392782 w 3403173"/>
                <a:gd name="connsiteY14" fmla="*/ 363682 h 2220485"/>
                <a:gd name="connsiteX0" fmla="*/ 3149312 w 3159703"/>
                <a:gd name="connsiteY0" fmla="*/ 363682 h 2161309"/>
                <a:gd name="connsiteX1" fmla="*/ 3159703 w 3159703"/>
                <a:gd name="connsiteY1" fmla="*/ 0 h 2161309"/>
                <a:gd name="connsiteX2" fmla="*/ 2910321 w 3159703"/>
                <a:gd name="connsiteY2" fmla="*/ 145473 h 2161309"/>
                <a:gd name="connsiteX3" fmla="*/ 2660939 w 3159703"/>
                <a:gd name="connsiteY3" fmla="*/ 405246 h 2161309"/>
                <a:gd name="connsiteX4" fmla="*/ 2401166 w 3159703"/>
                <a:gd name="connsiteY4" fmla="*/ 592282 h 2161309"/>
                <a:gd name="connsiteX5" fmla="*/ 1840057 w 3159703"/>
                <a:gd name="connsiteY5" fmla="*/ 852055 h 2161309"/>
                <a:gd name="connsiteX6" fmla="*/ 1268557 w 3159703"/>
                <a:gd name="connsiteY6" fmla="*/ 1215737 h 2161309"/>
                <a:gd name="connsiteX7" fmla="*/ 1102303 w 3159703"/>
                <a:gd name="connsiteY7" fmla="*/ 1246909 h 2161309"/>
                <a:gd name="connsiteX8" fmla="*/ 728230 w 3159703"/>
                <a:gd name="connsiteY8" fmla="*/ 1361209 h 2161309"/>
                <a:gd name="connsiteX9" fmla="*/ 524309 w 3159703"/>
                <a:gd name="connsiteY9" fmla="*/ 1410566 h 2161309"/>
                <a:gd name="connsiteX10" fmla="*/ 375805 w 3159703"/>
                <a:gd name="connsiteY10" fmla="*/ 1497157 h 2161309"/>
                <a:gd name="connsiteX11" fmla="*/ 283152 w 3159703"/>
                <a:gd name="connsiteY11" fmla="*/ 1626610 h 2161309"/>
                <a:gd name="connsiteX12" fmla="*/ 0 w 3159703"/>
                <a:gd name="connsiteY12" fmla="*/ 1772949 h 2161309"/>
                <a:gd name="connsiteX13" fmla="*/ 866 w 3159703"/>
                <a:gd name="connsiteY13" fmla="*/ 2161309 h 2161309"/>
                <a:gd name="connsiteX14" fmla="*/ 3149312 w 3159703"/>
                <a:gd name="connsiteY14" fmla="*/ 363682 h 2161309"/>
                <a:gd name="connsiteX0" fmla="*/ 3148453 w 3158844"/>
                <a:gd name="connsiteY0" fmla="*/ 363682 h 2161309"/>
                <a:gd name="connsiteX1" fmla="*/ 3158844 w 3158844"/>
                <a:gd name="connsiteY1" fmla="*/ 0 h 2161309"/>
                <a:gd name="connsiteX2" fmla="*/ 2909462 w 3158844"/>
                <a:gd name="connsiteY2" fmla="*/ 145473 h 2161309"/>
                <a:gd name="connsiteX3" fmla="*/ 2660080 w 3158844"/>
                <a:gd name="connsiteY3" fmla="*/ 405246 h 2161309"/>
                <a:gd name="connsiteX4" fmla="*/ 2400307 w 3158844"/>
                <a:gd name="connsiteY4" fmla="*/ 592282 h 2161309"/>
                <a:gd name="connsiteX5" fmla="*/ 1839198 w 3158844"/>
                <a:gd name="connsiteY5" fmla="*/ 852055 h 2161309"/>
                <a:gd name="connsiteX6" fmla="*/ 1267698 w 3158844"/>
                <a:gd name="connsiteY6" fmla="*/ 1215737 h 2161309"/>
                <a:gd name="connsiteX7" fmla="*/ 1101444 w 3158844"/>
                <a:gd name="connsiteY7" fmla="*/ 1246909 h 2161309"/>
                <a:gd name="connsiteX8" fmla="*/ 727371 w 3158844"/>
                <a:gd name="connsiteY8" fmla="*/ 1361209 h 2161309"/>
                <a:gd name="connsiteX9" fmla="*/ 523450 w 3158844"/>
                <a:gd name="connsiteY9" fmla="*/ 1410566 h 2161309"/>
                <a:gd name="connsiteX10" fmla="*/ 374946 w 3158844"/>
                <a:gd name="connsiteY10" fmla="*/ 1497157 h 2161309"/>
                <a:gd name="connsiteX11" fmla="*/ 282293 w 3158844"/>
                <a:gd name="connsiteY11" fmla="*/ 1626610 h 2161309"/>
                <a:gd name="connsiteX12" fmla="*/ 8666 w 3158844"/>
                <a:gd name="connsiteY12" fmla="*/ 1777711 h 2161309"/>
                <a:gd name="connsiteX13" fmla="*/ 7 w 3158844"/>
                <a:gd name="connsiteY13" fmla="*/ 2161309 h 2161309"/>
                <a:gd name="connsiteX14" fmla="*/ 3148453 w 3158844"/>
                <a:gd name="connsiteY14" fmla="*/ 363682 h 2161309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1830532 w 3150178"/>
                <a:gd name="connsiteY5" fmla="*/ 852055 h 2170834"/>
                <a:gd name="connsiteX6" fmla="*/ 1259032 w 3150178"/>
                <a:gd name="connsiteY6" fmla="*/ 1215737 h 2170834"/>
                <a:gd name="connsiteX7" fmla="*/ 1092778 w 3150178"/>
                <a:gd name="connsiteY7" fmla="*/ 1246909 h 2170834"/>
                <a:gd name="connsiteX8" fmla="*/ 718705 w 3150178"/>
                <a:gd name="connsiteY8" fmla="*/ 1361209 h 2170834"/>
                <a:gd name="connsiteX9" fmla="*/ 514784 w 3150178"/>
                <a:gd name="connsiteY9" fmla="*/ 1410566 h 2170834"/>
                <a:gd name="connsiteX10" fmla="*/ 366280 w 3150178"/>
                <a:gd name="connsiteY10" fmla="*/ 1497157 h 2170834"/>
                <a:gd name="connsiteX11" fmla="*/ 273627 w 3150178"/>
                <a:gd name="connsiteY11" fmla="*/ 1626610 h 2170834"/>
                <a:gd name="connsiteX12" fmla="*/ 0 w 3150178"/>
                <a:gd name="connsiteY12" fmla="*/ 1777711 h 2170834"/>
                <a:gd name="connsiteX13" fmla="*/ 5628 w 3150178"/>
                <a:gd name="connsiteY13" fmla="*/ 2170834 h 2170834"/>
                <a:gd name="connsiteX14" fmla="*/ 3139787 w 3150178"/>
                <a:gd name="connsiteY14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830532 w 3150178"/>
                <a:gd name="connsiteY6" fmla="*/ 852055 h 2170834"/>
                <a:gd name="connsiteX7" fmla="*/ 1259032 w 3150178"/>
                <a:gd name="connsiteY7" fmla="*/ 121573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121573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104428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92998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929987 h 2170834"/>
                <a:gd name="connsiteX8" fmla="*/ 1054678 w 3150178"/>
                <a:gd name="connsiteY8" fmla="*/ 10564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60569"/>
                <a:gd name="connsiteY0" fmla="*/ 436418 h 2243570"/>
                <a:gd name="connsiteX1" fmla="*/ 3160569 w 3160569"/>
                <a:gd name="connsiteY1" fmla="*/ 0 h 2243570"/>
                <a:gd name="connsiteX2" fmla="*/ 2900796 w 3160569"/>
                <a:gd name="connsiteY2" fmla="*/ 218209 h 2243570"/>
                <a:gd name="connsiteX3" fmla="*/ 2651414 w 3160569"/>
                <a:gd name="connsiteY3" fmla="*/ 477982 h 2243570"/>
                <a:gd name="connsiteX4" fmla="*/ 2391641 w 3160569"/>
                <a:gd name="connsiteY4" fmla="*/ 665018 h 2243570"/>
                <a:gd name="connsiteX5" fmla="*/ 2014104 w 3160569"/>
                <a:gd name="connsiteY5" fmla="*/ 779317 h 2243570"/>
                <a:gd name="connsiteX6" fmla="*/ 1706707 w 3160569"/>
                <a:gd name="connsiteY6" fmla="*/ 829541 h 2243570"/>
                <a:gd name="connsiteX7" fmla="*/ 1259032 w 3160569"/>
                <a:gd name="connsiteY7" fmla="*/ 1002723 h 2243570"/>
                <a:gd name="connsiteX8" fmla="*/ 1054678 w 3160569"/>
                <a:gd name="connsiteY8" fmla="*/ 1129145 h 2243570"/>
                <a:gd name="connsiteX9" fmla="*/ 718705 w 3160569"/>
                <a:gd name="connsiteY9" fmla="*/ 1433945 h 2243570"/>
                <a:gd name="connsiteX10" fmla="*/ 514784 w 3160569"/>
                <a:gd name="connsiteY10" fmla="*/ 1483302 h 2243570"/>
                <a:gd name="connsiteX11" fmla="*/ 366280 w 3160569"/>
                <a:gd name="connsiteY11" fmla="*/ 1569893 h 2243570"/>
                <a:gd name="connsiteX12" fmla="*/ 273627 w 3160569"/>
                <a:gd name="connsiteY12" fmla="*/ 1699346 h 2243570"/>
                <a:gd name="connsiteX13" fmla="*/ 0 w 3160569"/>
                <a:gd name="connsiteY13" fmla="*/ 1850447 h 2243570"/>
                <a:gd name="connsiteX14" fmla="*/ 5628 w 3160569"/>
                <a:gd name="connsiteY14" fmla="*/ 2243570 h 2243570"/>
                <a:gd name="connsiteX15" fmla="*/ 3139787 w 3160569"/>
                <a:gd name="connsiteY15" fmla="*/ 436418 h 224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0569" h="2243570">
                  <a:moveTo>
                    <a:pt x="3139787" y="436418"/>
                  </a:moveTo>
                  <a:lnTo>
                    <a:pt x="3160569" y="0"/>
                  </a:lnTo>
                  <a:lnTo>
                    <a:pt x="2900796" y="218209"/>
                  </a:lnTo>
                  <a:lnTo>
                    <a:pt x="2651414" y="477982"/>
                  </a:lnTo>
                  <a:lnTo>
                    <a:pt x="2391641" y="665018"/>
                  </a:lnTo>
                  <a:cubicBezTo>
                    <a:pt x="2281670" y="712643"/>
                    <a:pt x="2124075" y="731692"/>
                    <a:pt x="2014104" y="779317"/>
                  </a:cubicBezTo>
                  <a:lnTo>
                    <a:pt x="1706707" y="829541"/>
                  </a:lnTo>
                  <a:lnTo>
                    <a:pt x="1259032" y="1002723"/>
                  </a:lnTo>
                  <a:cubicBezTo>
                    <a:pt x="1142513" y="1041562"/>
                    <a:pt x="1160273" y="1129145"/>
                    <a:pt x="1054678" y="1129145"/>
                  </a:cubicBezTo>
                  <a:lnTo>
                    <a:pt x="718705" y="1433945"/>
                  </a:lnTo>
                  <a:lnTo>
                    <a:pt x="514784" y="1483302"/>
                  </a:lnTo>
                  <a:cubicBezTo>
                    <a:pt x="457634" y="1512310"/>
                    <a:pt x="406473" y="1533886"/>
                    <a:pt x="366280" y="1569893"/>
                  </a:cubicBezTo>
                  <a:cubicBezTo>
                    <a:pt x="326087" y="1605900"/>
                    <a:pt x="334674" y="1652587"/>
                    <a:pt x="273627" y="1699346"/>
                  </a:cubicBezTo>
                  <a:cubicBezTo>
                    <a:pt x="212580" y="1746105"/>
                    <a:pt x="65809" y="1798492"/>
                    <a:pt x="0" y="1850447"/>
                  </a:cubicBezTo>
                  <a:cubicBezTo>
                    <a:pt x="289" y="1979900"/>
                    <a:pt x="5339" y="2114117"/>
                    <a:pt x="5628" y="2243570"/>
                  </a:cubicBezTo>
                  <a:lnTo>
                    <a:pt x="3139787" y="436418"/>
                  </a:lnTo>
                  <a:close/>
                </a:path>
              </a:pathLst>
            </a:cu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Freeform 34"/>
            <p:cNvSpPr/>
            <p:nvPr/>
          </p:nvSpPr>
          <p:spPr>
            <a:xfrm rot="20188453">
              <a:off x="6783961" y="4699512"/>
              <a:ext cx="271107" cy="67277"/>
            </a:xfrm>
            <a:custGeom>
              <a:avLst/>
              <a:gdLst>
                <a:gd name="connsiteX0" fmla="*/ 328612 w 328612"/>
                <a:gd name="connsiteY0" fmla="*/ 60135 h 74423"/>
                <a:gd name="connsiteX1" fmla="*/ 257175 w 328612"/>
                <a:gd name="connsiteY1" fmla="*/ 2985 h 74423"/>
                <a:gd name="connsiteX2" fmla="*/ 166687 w 328612"/>
                <a:gd name="connsiteY2" fmla="*/ 12510 h 74423"/>
                <a:gd name="connsiteX3" fmla="*/ 57150 w 328612"/>
                <a:gd name="connsiteY3" fmla="*/ 50610 h 74423"/>
                <a:gd name="connsiteX4" fmla="*/ 0 w 328612"/>
                <a:gd name="connsiteY4" fmla="*/ 74423 h 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" h="74423">
                  <a:moveTo>
                    <a:pt x="328612" y="60135"/>
                  </a:moveTo>
                  <a:cubicBezTo>
                    <a:pt x="306387" y="35528"/>
                    <a:pt x="284162" y="10922"/>
                    <a:pt x="257175" y="2985"/>
                  </a:cubicBezTo>
                  <a:cubicBezTo>
                    <a:pt x="230188" y="-4952"/>
                    <a:pt x="200024" y="4573"/>
                    <a:pt x="166687" y="12510"/>
                  </a:cubicBezTo>
                  <a:cubicBezTo>
                    <a:pt x="133350" y="20447"/>
                    <a:pt x="84931" y="40291"/>
                    <a:pt x="57150" y="50610"/>
                  </a:cubicBezTo>
                  <a:cubicBezTo>
                    <a:pt x="29369" y="60929"/>
                    <a:pt x="0" y="74423"/>
                    <a:pt x="0" y="74423"/>
                  </a:cubicBez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Freeform 35"/>
            <p:cNvSpPr/>
            <p:nvPr/>
          </p:nvSpPr>
          <p:spPr>
            <a:xfrm rot="20188453">
              <a:off x="6737132" y="4682011"/>
              <a:ext cx="271107" cy="67277"/>
            </a:xfrm>
            <a:custGeom>
              <a:avLst/>
              <a:gdLst>
                <a:gd name="connsiteX0" fmla="*/ 328612 w 328612"/>
                <a:gd name="connsiteY0" fmla="*/ 60135 h 74423"/>
                <a:gd name="connsiteX1" fmla="*/ 257175 w 328612"/>
                <a:gd name="connsiteY1" fmla="*/ 2985 h 74423"/>
                <a:gd name="connsiteX2" fmla="*/ 166687 w 328612"/>
                <a:gd name="connsiteY2" fmla="*/ 12510 h 74423"/>
                <a:gd name="connsiteX3" fmla="*/ 57150 w 328612"/>
                <a:gd name="connsiteY3" fmla="*/ 50610 h 74423"/>
                <a:gd name="connsiteX4" fmla="*/ 0 w 328612"/>
                <a:gd name="connsiteY4" fmla="*/ 74423 h 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" h="74423">
                  <a:moveTo>
                    <a:pt x="328612" y="60135"/>
                  </a:moveTo>
                  <a:cubicBezTo>
                    <a:pt x="306387" y="35528"/>
                    <a:pt x="284162" y="10922"/>
                    <a:pt x="257175" y="2985"/>
                  </a:cubicBezTo>
                  <a:cubicBezTo>
                    <a:pt x="230188" y="-4952"/>
                    <a:pt x="200024" y="4573"/>
                    <a:pt x="166687" y="12510"/>
                  </a:cubicBezTo>
                  <a:cubicBezTo>
                    <a:pt x="133350" y="20447"/>
                    <a:pt x="84931" y="40291"/>
                    <a:pt x="57150" y="50610"/>
                  </a:cubicBezTo>
                  <a:cubicBezTo>
                    <a:pt x="29369" y="60929"/>
                    <a:pt x="0" y="74423"/>
                    <a:pt x="0" y="74423"/>
                  </a:cubicBez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Freeform 36"/>
            <p:cNvSpPr/>
            <p:nvPr/>
          </p:nvSpPr>
          <p:spPr>
            <a:xfrm rot="20188453">
              <a:off x="6660932" y="4682011"/>
              <a:ext cx="271107" cy="67277"/>
            </a:xfrm>
            <a:custGeom>
              <a:avLst/>
              <a:gdLst>
                <a:gd name="connsiteX0" fmla="*/ 328612 w 328612"/>
                <a:gd name="connsiteY0" fmla="*/ 60135 h 74423"/>
                <a:gd name="connsiteX1" fmla="*/ 257175 w 328612"/>
                <a:gd name="connsiteY1" fmla="*/ 2985 h 74423"/>
                <a:gd name="connsiteX2" fmla="*/ 166687 w 328612"/>
                <a:gd name="connsiteY2" fmla="*/ 12510 h 74423"/>
                <a:gd name="connsiteX3" fmla="*/ 57150 w 328612"/>
                <a:gd name="connsiteY3" fmla="*/ 50610 h 74423"/>
                <a:gd name="connsiteX4" fmla="*/ 0 w 328612"/>
                <a:gd name="connsiteY4" fmla="*/ 74423 h 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" h="74423">
                  <a:moveTo>
                    <a:pt x="328612" y="60135"/>
                  </a:moveTo>
                  <a:cubicBezTo>
                    <a:pt x="306387" y="35528"/>
                    <a:pt x="284162" y="10922"/>
                    <a:pt x="257175" y="2985"/>
                  </a:cubicBezTo>
                  <a:cubicBezTo>
                    <a:pt x="230188" y="-4952"/>
                    <a:pt x="200024" y="4573"/>
                    <a:pt x="166687" y="12510"/>
                  </a:cubicBezTo>
                  <a:cubicBezTo>
                    <a:pt x="133350" y="20447"/>
                    <a:pt x="84931" y="40291"/>
                    <a:pt x="57150" y="50610"/>
                  </a:cubicBezTo>
                  <a:cubicBezTo>
                    <a:pt x="29369" y="60929"/>
                    <a:pt x="0" y="74423"/>
                    <a:pt x="0" y="74423"/>
                  </a:cubicBez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00556" y="5045653"/>
              <a:ext cx="822018" cy="306400"/>
            </a:xfrm>
            <a:custGeom>
              <a:avLst/>
              <a:gdLst>
                <a:gd name="connsiteX0" fmla="*/ 428625 w 428625"/>
                <a:gd name="connsiteY0" fmla="*/ 200025 h 295275"/>
                <a:gd name="connsiteX1" fmla="*/ 361950 w 428625"/>
                <a:gd name="connsiteY1" fmla="*/ 152400 h 295275"/>
                <a:gd name="connsiteX2" fmla="*/ 209550 w 428625"/>
                <a:gd name="connsiteY2" fmla="*/ 104775 h 295275"/>
                <a:gd name="connsiteX3" fmla="*/ 76200 w 428625"/>
                <a:gd name="connsiteY3" fmla="*/ 0 h 295275"/>
                <a:gd name="connsiteX4" fmla="*/ 0 w 428625"/>
                <a:gd name="connsiteY4" fmla="*/ 114300 h 295275"/>
                <a:gd name="connsiteX5" fmla="*/ 66675 w 428625"/>
                <a:gd name="connsiteY5" fmla="*/ 238125 h 295275"/>
                <a:gd name="connsiteX6" fmla="*/ 219075 w 428625"/>
                <a:gd name="connsiteY6" fmla="*/ 266700 h 295275"/>
                <a:gd name="connsiteX7" fmla="*/ 314325 w 428625"/>
                <a:gd name="connsiteY7" fmla="*/ 295275 h 295275"/>
                <a:gd name="connsiteX8" fmla="*/ 428625 w 428625"/>
                <a:gd name="connsiteY8" fmla="*/ 200025 h 295275"/>
                <a:gd name="connsiteX0" fmla="*/ 428625 w 428625"/>
                <a:gd name="connsiteY0" fmla="*/ 180975 h 276225"/>
                <a:gd name="connsiteX1" fmla="*/ 361950 w 428625"/>
                <a:gd name="connsiteY1" fmla="*/ 133350 h 276225"/>
                <a:gd name="connsiteX2" fmla="*/ 209550 w 428625"/>
                <a:gd name="connsiteY2" fmla="*/ 85725 h 276225"/>
                <a:gd name="connsiteX3" fmla="*/ 38100 w 428625"/>
                <a:gd name="connsiteY3" fmla="*/ 0 h 276225"/>
                <a:gd name="connsiteX4" fmla="*/ 0 w 428625"/>
                <a:gd name="connsiteY4" fmla="*/ 95250 h 276225"/>
                <a:gd name="connsiteX5" fmla="*/ 66675 w 428625"/>
                <a:gd name="connsiteY5" fmla="*/ 219075 h 276225"/>
                <a:gd name="connsiteX6" fmla="*/ 219075 w 428625"/>
                <a:gd name="connsiteY6" fmla="*/ 247650 h 276225"/>
                <a:gd name="connsiteX7" fmla="*/ 314325 w 428625"/>
                <a:gd name="connsiteY7" fmla="*/ 276225 h 276225"/>
                <a:gd name="connsiteX8" fmla="*/ 428625 w 428625"/>
                <a:gd name="connsiteY8" fmla="*/ 180975 h 276225"/>
                <a:gd name="connsiteX0" fmla="*/ 581025 w 581025"/>
                <a:gd name="connsiteY0" fmla="*/ 180975 h 276225"/>
                <a:gd name="connsiteX1" fmla="*/ 514350 w 581025"/>
                <a:gd name="connsiteY1" fmla="*/ 133350 h 276225"/>
                <a:gd name="connsiteX2" fmla="*/ 361950 w 581025"/>
                <a:gd name="connsiteY2" fmla="*/ 85725 h 276225"/>
                <a:gd name="connsiteX3" fmla="*/ 190500 w 581025"/>
                <a:gd name="connsiteY3" fmla="*/ 0 h 276225"/>
                <a:gd name="connsiteX4" fmla="*/ 0 w 581025"/>
                <a:gd name="connsiteY4" fmla="*/ 85725 h 276225"/>
                <a:gd name="connsiteX5" fmla="*/ 219075 w 581025"/>
                <a:gd name="connsiteY5" fmla="*/ 219075 h 276225"/>
                <a:gd name="connsiteX6" fmla="*/ 371475 w 581025"/>
                <a:gd name="connsiteY6" fmla="*/ 247650 h 276225"/>
                <a:gd name="connsiteX7" fmla="*/ 466725 w 581025"/>
                <a:gd name="connsiteY7" fmla="*/ 276225 h 276225"/>
                <a:gd name="connsiteX8" fmla="*/ 581025 w 581025"/>
                <a:gd name="connsiteY8" fmla="*/ 180975 h 276225"/>
                <a:gd name="connsiteX0" fmla="*/ 581025 w 581025"/>
                <a:gd name="connsiteY0" fmla="*/ 180975 h 276225"/>
                <a:gd name="connsiteX1" fmla="*/ 514350 w 581025"/>
                <a:gd name="connsiteY1" fmla="*/ 133350 h 276225"/>
                <a:gd name="connsiteX2" fmla="*/ 323850 w 581025"/>
                <a:gd name="connsiteY2" fmla="*/ 66675 h 276225"/>
                <a:gd name="connsiteX3" fmla="*/ 190500 w 581025"/>
                <a:gd name="connsiteY3" fmla="*/ 0 h 276225"/>
                <a:gd name="connsiteX4" fmla="*/ 0 w 581025"/>
                <a:gd name="connsiteY4" fmla="*/ 85725 h 276225"/>
                <a:gd name="connsiteX5" fmla="*/ 219075 w 581025"/>
                <a:gd name="connsiteY5" fmla="*/ 219075 h 276225"/>
                <a:gd name="connsiteX6" fmla="*/ 371475 w 581025"/>
                <a:gd name="connsiteY6" fmla="*/ 247650 h 276225"/>
                <a:gd name="connsiteX7" fmla="*/ 466725 w 581025"/>
                <a:gd name="connsiteY7" fmla="*/ 276225 h 276225"/>
                <a:gd name="connsiteX8" fmla="*/ 581025 w 581025"/>
                <a:gd name="connsiteY8" fmla="*/ 180975 h 276225"/>
                <a:gd name="connsiteX0" fmla="*/ 581025 w 581025"/>
                <a:gd name="connsiteY0" fmla="*/ 180975 h 276225"/>
                <a:gd name="connsiteX1" fmla="*/ 514350 w 581025"/>
                <a:gd name="connsiteY1" fmla="*/ 133350 h 276225"/>
                <a:gd name="connsiteX2" fmla="*/ 290512 w 581025"/>
                <a:gd name="connsiteY2" fmla="*/ 57150 h 276225"/>
                <a:gd name="connsiteX3" fmla="*/ 190500 w 581025"/>
                <a:gd name="connsiteY3" fmla="*/ 0 h 276225"/>
                <a:gd name="connsiteX4" fmla="*/ 0 w 581025"/>
                <a:gd name="connsiteY4" fmla="*/ 85725 h 276225"/>
                <a:gd name="connsiteX5" fmla="*/ 219075 w 581025"/>
                <a:gd name="connsiteY5" fmla="*/ 219075 h 276225"/>
                <a:gd name="connsiteX6" fmla="*/ 371475 w 581025"/>
                <a:gd name="connsiteY6" fmla="*/ 247650 h 276225"/>
                <a:gd name="connsiteX7" fmla="*/ 466725 w 581025"/>
                <a:gd name="connsiteY7" fmla="*/ 276225 h 276225"/>
                <a:gd name="connsiteX8" fmla="*/ 581025 w 581025"/>
                <a:gd name="connsiteY8" fmla="*/ 180975 h 276225"/>
                <a:gd name="connsiteX0" fmla="*/ 581138 w 581138"/>
                <a:gd name="connsiteY0" fmla="*/ 180975 h 276225"/>
                <a:gd name="connsiteX1" fmla="*/ 514463 w 581138"/>
                <a:gd name="connsiteY1" fmla="*/ 133350 h 276225"/>
                <a:gd name="connsiteX2" fmla="*/ 290625 w 581138"/>
                <a:gd name="connsiteY2" fmla="*/ 57150 h 276225"/>
                <a:gd name="connsiteX3" fmla="*/ 190613 w 581138"/>
                <a:gd name="connsiteY3" fmla="*/ 0 h 276225"/>
                <a:gd name="connsiteX4" fmla="*/ 113 w 581138"/>
                <a:gd name="connsiteY4" fmla="*/ 85725 h 276225"/>
                <a:gd name="connsiteX5" fmla="*/ 219188 w 581138"/>
                <a:gd name="connsiteY5" fmla="*/ 219075 h 276225"/>
                <a:gd name="connsiteX6" fmla="*/ 371588 w 581138"/>
                <a:gd name="connsiteY6" fmla="*/ 247650 h 276225"/>
                <a:gd name="connsiteX7" fmla="*/ 466838 w 581138"/>
                <a:gd name="connsiteY7" fmla="*/ 276225 h 276225"/>
                <a:gd name="connsiteX8" fmla="*/ 581138 w 581138"/>
                <a:gd name="connsiteY8" fmla="*/ 180975 h 276225"/>
                <a:gd name="connsiteX0" fmla="*/ 581138 w 581138"/>
                <a:gd name="connsiteY0" fmla="*/ 180975 h 276225"/>
                <a:gd name="connsiteX1" fmla="*/ 514463 w 581138"/>
                <a:gd name="connsiteY1" fmla="*/ 133350 h 276225"/>
                <a:gd name="connsiteX2" fmla="*/ 290625 w 581138"/>
                <a:gd name="connsiteY2" fmla="*/ 57150 h 276225"/>
                <a:gd name="connsiteX3" fmla="*/ 190613 w 581138"/>
                <a:gd name="connsiteY3" fmla="*/ 0 h 276225"/>
                <a:gd name="connsiteX4" fmla="*/ 113 w 581138"/>
                <a:gd name="connsiteY4" fmla="*/ 85725 h 276225"/>
                <a:gd name="connsiteX5" fmla="*/ 219188 w 581138"/>
                <a:gd name="connsiteY5" fmla="*/ 219075 h 276225"/>
                <a:gd name="connsiteX6" fmla="*/ 371588 w 581138"/>
                <a:gd name="connsiteY6" fmla="*/ 247650 h 276225"/>
                <a:gd name="connsiteX7" fmla="*/ 466838 w 581138"/>
                <a:gd name="connsiteY7" fmla="*/ 276225 h 276225"/>
                <a:gd name="connsiteX8" fmla="*/ 581138 w 581138"/>
                <a:gd name="connsiteY8" fmla="*/ 180975 h 276225"/>
                <a:gd name="connsiteX0" fmla="*/ 781098 w 781098"/>
                <a:gd name="connsiteY0" fmla="*/ 180975 h 276225"/>
                <a:gd name="connsiteX1" fmla="*/ 714423 w 781098"/>
                <a:gd name="connsiteY1" fmla="*/ 133350 h 276225"/>
                <a:gd name="connsiteX2" fmla="*/ 490585 w 781098"/>
                <a:gd name="connsiteY2" fmla="*/ 57150 h 276225"/>
                <a:gd name="connsiteX3" fmla="*/ 390573 w 781098"/>
                <a:gd name="connsiteY3" fmla="*/ 0 h 276225"/>
                <a:gd name="connsiteX4" fmla="*/ 48 w 781098"/>
                <a:gd name="connsiteY4" fmla="*/ 66675 h 276225"/>
                <a:gd name="connsiteX5" fmla="*/ 419148 w 781098"/>
                <a:gd name="connsiteY5" fmla="*/ 219075 h 276225"/>
                <a:gd name="connsiteX6" fmla="*/ 571548 w 781098"/>
                <a:gd name="connsiteY6" fmla="*/ 247650 h 276225"/>
                <a:gd name="connsiteX7" fmla="*/ 666798 w 781098"/>
                <a:gd name="connsiteY7" fmla="*/ 276225 h 276225"/>
                <a:gd name="connsiteX8" fmla="*/ 781098 w 781098"/>
                <a:gd name="connsiteY8" fmla="*/ 180975 h 276225"/>
                <a:gd name="connsiteX0" fmla="*/ 785663 w 785663"/>
                <a:gd name="connsiteY0" fmla="*/ 207433 h 302683"/>
                <a:gd name="connsiteX1" fmla="*/ 718988 w 785663"/>
                <a:gd name="connsiteY1" fmla="*/ 159808 h 302683"/>
                <a:gd name="connsiteX2" fmla="*/ 495150 w 785663"/>
                <a:gd name="connsiteY2" fmla="*/ 83608 h 302683"/>
                <a:gd name="connsiteX3" fmla="*/ 395138 w 785663"/>
                <a:gd name="connsiteY3" fmla="*/ 26458 h 302683"/>
                <a:gd name="connsiteX4" fmla="*/ 199876 w 785663"/>
                <a:gd name="connsiteY4" fmla="*/ 2646 h 302683"/>
                <a:gd name="connsiteX5" fmla="*/ 4613 w 785663"/>
                <a:gd name="connsiteY5" fmla="*/ 93133 h 302683"/>
                <a:gd name="connsiteX6" fmla="*/ 423713 w 785663"/>
                <a:gd name="connsiteY6" fmla="*/ 245533 h 302683"/>
                <a:gd name="connsiteX7" fmla="*/ 576113 w 785663"/>
                <a:gd name="connsiteY7" fmla="*/ 274108 h 302683"/>
                <a:gd name="connsiteX8" fmla="*/ 671363 w 785663"/>
                <a:gd name="connsiteY8" fmla="*/ 302683 h 302683"/>
                <a:gd name="connsiteX9" fmla="*/ 785663 w 785663"/>
                <a:gd name="connsiteY9" fmla="*/ 207433 h 302683"/>
                <a:gd name="connsiteX0" fmla="*/ 825789 w 825789"/>
                <a:gd name="connsiteY0" fmla="*/ 211150 h 306400"/>
                <a:gd name="connsiteX1" fmla="*/ 759114 w 825789"/>
                <a:gd name="connsiteY1" fmla="*/ 163525 h 306400"/>
                <a:gd name="connsiteX2" fmla="*/ 535276 w 825789"/>
                <a:gd name="connsiteY2" fmla="*/ 87325 h 306400"/>
                <a:gd name="connsiteX3" fmla="*/ 435264 w 825789"/>
                <a:gd name="connsiteY3" fmla="*/ 30175 h 306400"/>
                <a:gd name="connsiteX4" fmla="*/ 240002 w 825789"/>
                <a:gd name="connsiteY4" fmla="*/ 6363 h 306400"/>
                <a:gd name="connsiteX5" fmla="*/ 25690 w 825789"/>
                <a:gd name="connsiteY5" fmla="*/ 6363 h 306400"/>
                <a:gd name="connsiteX6" fmla="*/ 44739 w 825789"/>
                <a:gd name="connsiteY6" fmla="*/ 96850 h 306400"/>
                <a:gd name="connsiteX7" fmla="*/ 463839 w 825789"/>
                <a:gd name="connsiteY7" fmla="*/ 249250 h 306400"/>
                <a:gd name="connsiteX8" fmla="*/ 616239 w 825789"/>
                <a:gd name="connsiteY8" fmla="*/ 277825 h 306400"/>
                <a:gd name="connsiteX9" fmla="*/ 711489 w 825789"/>
                <a:gd name="connsiteY9" fmla="*/ 306400 h 306400"/>
                <a:gd name="connsiteX10" fmla="*/ 825789 w 825789"/>
                <a:gd name="connsiteY10" fmla="*/ 211150 h 306400"/>
                <a:gd name="connsiteX0" fmla="*/ 822018 w 822018"/>
                <a:gd name="connsiteY0" fmla="*/ 211150 h 306400"/>
                <a:gd name="connsiteX1" fmla="*/ 755343 w 822018"/>
                <a:gd name="connsiteY1" fmla="*/ 163525 h 306400"/>
                <a:gd name="connsiteX2" fmla="*/ 531505 w 822018"/>
                <a:gd name="connsiteY2" fmla="*/ 87325 h 306400"/>
                <a:gd name="connsiteX3" fmla="*/ 431493 w 822018"/>
                <a:gd name="connsiteY3" fmla="*/ 30175 h 306400"/>
                <a:gd name="connsiteX4" fmla="*/ 236231 w 822018"/>
                <a:gd name="connsiteY4" fmla="*/ 6363 h 306400"/>
                <a:gd name="connsiteX5" fmla="*/ 21919 w 822018"/>
                <a:gd name="connsiteY5" fmla="*/ 6363 h 306400"/>
                <a:gd name="connsiteX6" fmla="*/ 40968 w 822018"/>
                <a:gd name="connsiteY6" fmla="*/ 96850 h 306400"/>
                <a:gd name="connsiteX7" fmla="*/ 288619 w 822018"/>
                <a:gd name="connsiteY7" fmla="*/ 230200 h 306400"/>
                <a:gd name="connsiteX8" fmla="*/ 460068 w 822018"/>
                <a:gd name="connsiteY8" fmla="*/ 249250 h 306400"/>
                <a:gd name="connsiteX9" fmla="*/ 612468 w 822018"/>
                <a:gd name="connsiteY9" fmla="*/ 277825 h 306400"/>
                <a:gd name="connsiteX10" fmla="*/ 707718 w 822018"/>
                <a:gd name="connsiteY10" fmla="*/ 306400 h 306400"/>
                <a:gd name="connsiteX11" fmla="*/ 822018 w 822018"/>
                <a:gd name="connsiteY11" fmla="*/ 211150 h 306400"/>
                <a:gd name="connsiteX0" fmla="*/ 822018 w 822018"/>
                <a:gd name="connsiteY0" fmla="*/ 211150 h 306400"/>
                <a:gd name="connsiteX1" fmla="*/ 755343 w 822018"/>
                <a:gd name="connsiteY1" fmla="*/ 163525 h 306400"/>
                <a:gd name="connsiteX2" fmla="*/ 531505 w 822018"/>
                <a:gd name="connsiteY2" fmla="*/ 87325 h 306400"/>
                <a:gd name="connsiteX3" fmla="*/ 431493 w 822018"/>
                <a:gd name="connsiteY3" fmla="*/ 30175 h 306400"/>
                <a:gd name="connsiteX4" fmla="*/ 236231 w 822018"/>
                <a:gd name="connsiteY4" fmla="*/ 6363 h 306400"/>
                <a:gd name="connsiteX5" fmla="*/ 21919 w 822018"/>
                <a:gd name="connsiteY5" fmla="*/ 6363 h 306400"/>
                <a:gd name="connsiteX6" fmla="*/ 40968 w 822018"/>
                <a:gd name="connsiteY6" fmla="*/ 96850 h 306400"/>
                <a:gd name="connsiteX7" fmla="*/ 288619 w 822018"/>
                <a:gd name="connsiteY7" fmla="*/ 230200 h 306400"/>
                <a:gd name="connsiteX8" fmla="*/ 460068 w 822018"/>
                <a:gd name="connsiteY8" fmla="*/ 249250 h 306400"/>
                <a:gd name="connsiteX9" fmla="*/ 598181 w 822018"/>
                <a:gd name="connsiteY9" fmla="*/ 306400 h 306400"/>
                <a:gd name="connsiteX10" fmla="*/ 707718 w 822018"/>
                <a:gd name="connsiteY10" fmla="*/ 306400 h 306400"/>
                <a:gd name="connsiteX11" fmla="*/ 822018 w 822018"/>
                <a:gd name="connsiteY11" fmla="*/ 211150 h 3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018" h="306400">
                  <a:moveTo>
                    <a:pt x="822018" y="211150"/>
                  </a:moveTo>
                  <a:lnTo>
                    <a:pt x="755343" y="163525"/>
                  </a:lnTo>
                  <a:lnTo>
                    <a:pt x="531505" y="87325"/>
                  </a:lnTo>
                  <a:lnTo>
                    <a:pt x="431493" y="30175"/>
                  </a:lnTo>
                  <a:cubicBezTo>
                    <a:pt x="385456" y="22238"/>
                    <a:pt x="301319" y="-4750"/>
                    <a:pt x="236231" y="6363"/>
                  </a:cubicBezTo>
                  <a:cubicBezTo>
                    <a:pt x="179875" y="7951"/>
                    <a:pt x="54463" y="-8718"/>
                    <a:pt x="21919" y="6363"/>
                  </a:cubicBezTo>
                  <a:cubicBezTo>
                    <a:pt x="-10625" y="21444"/>
                    <a:pt x="-9038" y="64306"/>
                    <a:pt x="40968" y="96850"/>
                  </a:cubicBezTo>
                  <a:cubicBezTo>
                    <a:pt x="90974" y="129394"/>
                    <a:pt x="218769" y="204800"/>
                    <a:pt x="288619" y="230200"/>
                  </a:cubicBezTo>
                  <a:cubicBezTo>
                    <a:pt x="358469" y="255600"/>
                    <a:pt x="411650" y="236550"/>
                    <a:pt x="460068" y="249250"/>
                  </a:cubicBezTo>
                  <a:lnTo>
                    <a:pt x="598181" y="306400"/>
                  </a:lnTo>
                  <a:lnTo>
                    <a:pt x="707718" y="306400"/>
                  </a:lnTo>
                  <a:lnTo>
                    <a:pt x="822018" y="211150"/>
                  </a:lnTo>
                  <a:close/>
                </a:path>
              </a:pathLst>
            </a:custGeom>
            <a:solidFill>
              <a:srgbClr val="00B0F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950422" y="3546882"/>
              <a:ext cx="690850" cy="802074"/>
              <a:chOff x="2590800" y="3121026"/>
              <a:chExt cx="788988" cy="1144587"/>
            </a:xfrm>
          </p:grpSpPr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2590800" y="318293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938463" y="323373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943225" y="353060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657475" y="354806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2854325" y="312102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2792413" y="3430588"/>
                <a:ext cx="301625" cy="835025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149">
                    <a:moveTo>
                      <a:pt x="21" y="48"/>
                    </a:moveTo>
                    <a:lnTo>
                      <a:pt x="24" y="38"/>
                    </a:lnTo>
                    <a:lnTo>
                      <a:pt x="12" y="31"/>
                    </a:lnTo>
                    <a:lnTo>
                      <a:pt x="24" y="36"/>
                    </a:lnTo>
                    <a:lnTo>
                      <a:pt x="28" y="24"/>
                    </a:lnTo>
                    <a:lnTo>
                      <a:pt x="31" y="19"/>
                    </a:lnTo>
                    <a:lnTo>
                      <a:pt x="27" y="48"/>
                    </a:lnTo>
                    <a:lnTo>
                      <a:pt x="34" y="46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23"/>
                    </a:lnTo>
                    <a:lnTo>
                      <a:pt x="54" y="11"/>
                    </a:lnTo>
                    <a:lnTo>
                      <a:pt x="39" y="27"/>
                    </a:lnTo>
                    <a:lnTo>
                      <a:pt x="38" y="41"/>
                    </a:lnTo>
                    <a:lnTo>
                      <a:pt x="45" y="32"/>
                    </a:lnTo>
                    <a:cubicBezTo>
                      <a:pt x="46" y="31"/>
                      <a:pt x="47" y="33"/>
                      <a:pt x="44" y="38"/>
                    </a:cubicBezTo>
                    <a:cubicBezTo>
                      <a:pt x="41" y="43"/>
                      <a:pt x="35" y="51"/>
                      <a:pt x="35" y="52"/>
                    </a:cubicBezTo>
                    <a:lnTo>
                      <a:pt x="30" y="85"/>
                    </a:lnTo>
                    <a:lnTo>
                      <a:pt x="30" y="142"/>
                    </a:lnTo>
                    <a:lnTo>
                      <a:pt x="27" y="147"/>
                    </a:lnTo>
                    <a:cubicBezTo>
                      <a:pt x="27" y="148"/>
                      <a:pt x="26" y="149"/>
                      <a:pt x="24" y="149"/>
                    </a:cubicBezTo>
                    <a:lnTo>
                      <a:pt x="13" y="148"/>
                    </a:lnTo>
                    <a:cubicBezTo>
                      <a:pt x="11" y="148"/>
                      <a:pt x="10" y="147"/>
                      <a:pt x="10" y="145"/>
                    </a:cubicBezTo>
                    <a:lnTo>
                      <a:pt x="17" y="88"/>
                    </a:lnTo>
                    <a:lnTo>
                      <a:pt x="18" y="51"/>
                    </a:lnTo>
                    <a:cubicBezTo>
                      <a:pt x="18" y="50"/>
                      <a:pt x="0" y="43"/>
                      <a:pt x="1" y="43"/>
                    </a:cubicBezTo>
                    <a:cubicBezTo>
                      <a:pt x="2" y="42"/>
                      <a:pt x="21" y="49"/>
                      <a:pt x="21" y="48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38419" y="3204368"/>
              <a:ext cx="570570" cy="417463"/>
              <a:chOff x="640237" y="1847056"/>
              <a:chExt cx="788988" cy="752475"/>
            </a:xfrm>
          </p:grpSpPr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3252" y="3490912"/>
              <a:ext cx="373770" cy="373662"/>
              <a:chOff x="640237" y="1847056"/>
              <a:chExt cx="788988" cy="752475"/>
            </a:xfrm>
          </p:grpSpPr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7302384">
              <a:off x="6197460" y="4867347"/>
              <a:ext cx="554179" cy="652028"/>
              <a:chOff x="7842524" y="2960083"/>
              <a:chExt cx="554179" cy="652028"/>
            </a:xfrm>
          </p:grpSpPr>
          <p:sp>
            <p:nvSpPr>
              <p:cNvPr id="136" name="Arc 135"/>
              <p:cNvSpPr/>
              <p:nvPr/>
            </p:nvSpPr>
            <p:spPr>
              <a:xfrm rot="19740427">
                <a:off x="7842524" y="3088236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Arc 136"/>
              <p:cNvSpPr/>
              <p:nvPr/>
            </p:nvSpPr>
            <p:spPr>
              <a:xfrm rot="19740427">
                <a:off x="7863303" y="3018539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Arc 137"/>
              <p:cNvSpPr/>
              <p:nvPr/>
            </p:nvSpPr>
            <p:spPr>
              <a:xfrm rot="19740427">
                <a:off x="7939503" y="2960083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7302384">
              <a:off x="5942020" y="5014303"/>
              <a:ext cx="554179" cy="652028"/>
              <a:chOff x="7842524" y="2960083"/>
              <a:chExt cx="554179" cy="652028"/>
            </a:xfrm>
          </p:grpSpPr>
          <p:sp>
            <p:nvSpPr>
              <p:cNvPr id="133" name="Arc 132"/>
              <p:cNvSpPr/>
              <p:nvPr/>
            </p:nvSpPr>
            <p:spPr>
              <a:xfrm rot="19740427">
                <a:off x="7842524" y="3088236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Arc 133"/>
              <p:cNvSpPr/>
              <p:nvPr/>
            </p:nvSpPr>
            <p:spPr>
              <a:xfrm rot="19740427">
                <a:off x="7863303" y="3018539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5" name="Arc 134"/>
              <p:cNvSpPr/>
              <p:nvPr/>
            </p:nvSpPr>
            <p:spPr>
              <a:xfrm rot="19740427">
                <a:off x="7939503" y="2960083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939098" y="4740853"/>
              <a:ext cx="514208" cy="561546"/>
              <a:chOff x="7969979" y="3250528"/>
              <a:chExt cx="514208" cy="561546"/>
            </a:xfrm>
          </p:grpSpPr>
          <p:sp>
            <p:nvSpPr>
              <p:cNvPr id="128" name="Arc 127"/>
              <p:cNvSpPr/>
              <p:nvPr/>
            </p:nvSpPr>
            <p:spPr>
              <a:xfrm rot="19740427">
                <a:off x="7969979" y="3377635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Arc 128"/>
              <p:cNvSpPr/>
              <p:nvPr/>
            </p:nvSpPr>
            <p:spPr>
              <a:xfrm rot="19740427">
                <a:off x="8065314" y="3338420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Arc 129"/>
              <p:cNvSpPr/>
              <p:nvPr/>
            </p:nvSpPr>
            <p:spPr>
              <a:xfrm rot="19740427">
                <a:off x="8139052" y="3311992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Arc 130"/>
              <p:cNvSpPr/>
              <p:nvPr/>
            </p:nvSpPr>
            <p:spPr>
              <a:xfrm rot="19740427">
                <a:off x="8217715" y="3276956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Arc 131"/>
              <p:cNvSpPr/>
              <p:nvPr/>
            </p:nvSpPr>
            <p:spPr>
              <a:xfrm rot="19740427">
                <a:off x="8291453" y="3250528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246602" y="3421127"/>
              <a:ext cx="1810841" cy="1395926"/>
              <a:chOff x="5822332" y="3265127"/>
              <a:chExt cx="1810841" cy="1395926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5822332" y="3625973"/>
                <a:ext cx="829226" cy="1035080"/>
                <a:chOff x="4885716" y="3134006"/>
                <a:chExt cx="829226" cy="1035080"/>
              </a:xfrm>
            </p:grpSpPr>
            <p:sp>
              <p:nvSpPr>
                <p:cNvPr id="123" name="Freeform 23"/>
                <p:cNvSpPr>
                  <a:spLocks/>
                </p:cNvSpPr>
                <p:nvPr/>
              </p:nvSpPr>
              <p:spPr bwMode="auto">
                <a:xfrm rot="21252425">
                  <a:off x="5025213" y="3524922"/>
                  <a:ext cx="450850" cy="328613"/>
                </a:xfrm>
                <a:custGeom>
                  <a:avLst/>
                  <a:gdLst>
                    <a:gd name="T0" fmla="*/ 4 w 284"/>
                    <a:gd name="T1" fmla="*/ 0 h 207"/>
                    <a:gd name="T2" fmla="*/ 284 w 284"/>
                    <a:gd name="T3" fmla="*/ 201 h 207"/>
                    <a:gd name="T4" fmla="*/ 280 w 284"/>
                    <a:gd name="T5" fmla="*/ 207 h 207"/>
                    <a:gd name="T6" fmla="*/ 0 w 284"/>
                    <a:gd name="T7" fmla="*/ 5 h 207"/>
                    <a:gd name="T8" fmla="*/ 4 w 284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4" h="207">
                      <a:moveTo>
                        <a:pt x="4" y="0"/>
                      </a:moveTo>
                      <a:lnTo>
                        <a:pt x="284" y="201"/>
                      </a:lnTo>
                      <a:lnTo>
                        <a:pt x="280" y="20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 rot="20658775">
                  <a:off x="4885716" y="3134006"/>
                  <a:ext cx="829226" cy="755646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 rot="10066783">
                  <a:off x="4971723" y="3619958"/>
                  <a:ext cx="400213" cy="335342"/>
                </a:xfrm>
                <a:custGeom>
                  <a:avLst/>
                  <a:gdLst>
                    <a:gd name="T0" fmla="*/ 4 w 296"/>
                    <a:gd name="T1" fmla="*/ 0 h 247"/>
                    <a:gd name="T2" fmla="*/ 296 w 296"/>
                    <a:gd name="T3" fmla="*/ 241 h 247"/>
                    <a:gd name="T4" fmla="*/ 292 w 296"/>
                    <a:gd name="T5" fmla="*/ 247 h 247"/>
                    <a:gd name="T6" fmla="*/ 0 w 296"/>
                    <a:gd name="T7" fmla="*/ 5 h 247"/>
                    <a:gd name="T8" fmla="*/ 4 w 29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47">
                      <a:moveTo>
                        <a:pt x="4" y="0"/>
                      </a:moveTo>
                      <a:lnTo>
                        <a:pt x="296" y="241"/>
                      </a:lnTo>
                      <a:lnTo>
                        <a:pt x="292" y="24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6" name="Freeform 26"/>
                <p:cNvSpPr>
                  <a:spLocks/>
                </p:cNvSpPr>
                <p:nvPr/>
              </p:nvSpPr>
              <p:spPr bwMode="auto">
                <a:xfrm rot="16282203">
                  <a:off x="5125241" y="3647430"/>
                  <a:ext cx="447630" cy="368788"/>
                </a:xfrm>
                <a:custGeom>
                  <a:avLst/>
                  <a:gdLst>
                    <a:gd name="T0" fmla="*/ 4 w 296"/>
                    <a:gd name="T1" fmla="*/ 0 h 247"/>
                    <a:gd name="T2" fmla="*/ 296 w 296"/>
                    <a:gd name="T3" fmla="*/ 241 h 247"/>
                    <a:gd name="T4" fmla="*/ 292 w 296"/>
                    <a:gd name="T5" fmla="*/ 247 h 247"/>
                    <a:gd name="T6" fmla="*/ 0 w 296"/>
                    <a:gd name="T7" fmla="*/ 5 h 247"/>
                    <a:gd name="T8" fmla="*/ 4 w 29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47">
                      <a:moveTo>
                        <a:pt x="4" y="0"/>
                      </a:moveTo>
                      <a:lnTo>
                        <a:pt x="296" y="241"/>
                      </a:lnTo>
                      <a:lnTo>
                        <a:pt x="292" y="24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7" name="Freeform 23"/>
                <p:cNvSpPr>
                  <a:spLocks/>
                </p:cNvSpPr>
                <p:nvPr/>
              </p:nvSpPr>
              <p:spPr bwMode="auto">
                <a:xfrm rot="21252425">
                  <a:off x="4892233" y="3840473"/>
                  <a:ext cx="450850" cy="328613"/>
                </a:xfrm>
                <a:custGeom>
                  <a:avLst/>
                  <a:gdLst>
                    <a:gd name="T0" fmla="*/ 4 w 284"/>
                    <a:gd name="T1" fmla="*/ 0 h 207"/>
                    <a:gd name="T2" fmla="*/ 284 w 284"/>
                    <a:gd name="T3" fmla="*/ 201 h 207"/>
                    <a:gd name="T4" fmla="*/ 280 w 284"/>
                    <a:gd name="T5" fmla="*/ 207 h 207"/>
                    <a:gd name="T6" fmla="*/ 0 w 284"/>
                    <a:gd name="T7" fmla="*/ 5 h 207"/>
                    <a:gd name="T8" fmla="*/ 4 w 284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4" h="207">
                      <a:moveTo>
                        <a:pt x="4" y="0"/>
                      </a:moveTo>
                      <a:lnTo>
                        <a:pt x="284" y="201"/>
                      </a:lnTo>
                      <a:lnTo>
                        <a:pt x="280" y="20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6836570" y="3265127"/>
                <a:ext cx="796603" cy="597696"/>
                <a:chOff x="6529710" y="2710655"/>
                <a:chExt cx="796603" cy="597696"/>
              </a:xfrm>
            </p:grpSpPr>
            <p:sp>
              <p:nvSpPr>
                <p:cNvPr id="119" name="Freeform 24"/>
                <p:cNvSpPr>
                  <a:spLocks/>
                </p:cNvSpPr>
                <p:nvPr/>
              </p:nvSpPr>
              <p:spPr bwMode="auto">
                <a:xfrm>
                  <a:off x="6529710" y="2925763"/>
                  <a:ext cx="288925" cy="306388"/>
                </a:xfrm>
                <a:custGeom>
                  <a:avLst/>
                  <a:gdLst>
                    <a:gd name="T0" fmla="*/ 5 w 182"/>
                    <a:gd name="T1" fmla="*/ 0 h 193"/>
                    <a:gd name="T2" fmla="*/ 182 w 182"/>
                    <a:gd name="T3" fmla="*/ 188 h 193"/>
                    <a:gd name="T4" fmla="*/ 177 w 182"/>
                    <a:gd name="T5" fmla="*/ 193 h 193"/>
                    <a:gd name="T6" fmla="*/ 0 w 182"/>
                    <a:gd name="T7" fmla="*/ 4 h 193"/>
                    <a:gd name="T8" fmla="*/ 5 w 182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93">
                      <a:moveTo>
                        <a:pt x="5" y="0"/>
                      </a:moveTo>
                      <a:lnTo>
                        <a:pt x="182" y="188"/>
                      </a:lnTo>
                      <a:lnTo>
                        <a:pt x="177" y="19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0" name="Freeform 25"/>
                <p:cNvSpPr>
                  <a:spLocks/>
                </p:cNvSpPr>
                <p:nvPr/>
              </p:nvSpPr>
              <p:spPr bwMode="auto">
                <a:xfrm>
                  <a:off x="6632575" y="2710655"/>
                  <a:ext cx="468313" cy="392113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1" name="Freeform 26"/>
                <p:cNvSpPr>
                  <a:spLocks/>
                </p:cNvSpPr>
                <p:nvPr/>
              </p:nvSpPr>
              <p:spPr bwMode="auto">
                <a:xfrm>
                  <a:off x="6766787" y="2916238"/>
                  <a:ext cx="469900" cy="392113"/>
                </a:xfrm>
                <a:custGeom>
                  <a:avLst/>
                  <a:gdLst>
                    <a:gd name="T0" fmla="*/ 4 w 296"/>
                    <a:gd name="T1" fmla="*/ 0 h 247"/>
                    <a:gd name="T2" fmla="*/ 296 w 296"/>
                    <a:gd name="T3" fmla="*/ 241 h 247"/>
                    <a:gd name="T4" fmla="*/ 292 w 296"/>
                    <a:gd name="T5" fmla="*/ 247 h 247"/>
                    <a:gd name="T6" fmla="*/ 0 w 296"/>
                    <a:gd name="T7" fmla="*/ 5 h 247"/>
                    <a:gd name="T8" fmla="*/ 4 w 29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47">
                      <a:moveTo>
                        <a:pt x="4" y="0"/>
                      </a:moveTo>
                      <a:lnTo>
                        <a:pt x="296" y="241"/>
                      </a:lnTo>
                      <a:lnTo>
                        <a:pt x="292" y="24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6858000" y="2808009"/>
                  <a:ext cx="468313" cy="392113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117" name="Freeform 116"/>
              <p:cNvSpPr/>
              <p:nvPr/>
            </p:nvSpPr>
            <p:spPr>
              <a:xfrm>
                <a:off x="6609306" y="3621736"/>
                <a:ext cx="871537" cy="224128"/>
              </a:xfrm>
              <a:custGeom>
                <a:avLst/>
                <a:gdLst>
                  <a:gd name="connsiteX0" fmla="*/ 0 w 871537"/>
                  <a:gd name="connsiteY0" fmla="*/ 171450 h 224128"/>
                  <a:gd name="connsiteX1" fmla="*/ 123825 w 871537"/>
                  <a:gd name="connsiteY1" fmla="*/ 209550 h 224128"/>
                  <a:gd name="connsiteX2" fmla="*/ 319087 w 871537"/>
                  <a:gd name="connsiteY2" fmla="*/ 219075 h 224128"/>
                  <a:gd name="connsiteX3" fmla="*/ 576262 w 871537"/>
                  <a:gd name="connsiteY3" fmla="*/ 133350 h 224128"/>
                  <a:gd name="connsiteX4" fmla="*/ 771525 w 871537"/>
                  <a:gd name="connsiteY4" fmla="*/ 66675 h 224128"/>
                  <a:gd name="connsiteX5" fmla="*/ 871537 w 871537"/>
                  <a:gd name="connsiteY5" fmla="*/ 0 h 2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537" h="224128">
                    <a:moveTo>
                      <a:pt x="0" y="171450"/>
                    </a:moveTo>
                    <a:cubicBezTo>
                      <a:pt x="35322" y="186531"/>
                      <a:pt x="70644" y="201613"/>
                      <a:pt x="123825" y="209550"/>
                    </a:cubicBezTo>
                    <a:cubicBezTo>
                      <a:pt x="177006" y="217487"/>
                      <a:pt x="243681" y="231775"/>
                      <a:pt x="319087" y="219075"/>
                    </a:cubicBezTo>
                    <a:cubicBezTo>
                      <a:pt x="394493" y="206375"/>
                      <a:pt x="576262" y="133350"/>
                      <a:pt x="576262" y="133350"/>
                    </a:cubicBezTo>
                    <a:cubicBezTo>
                      <a:pt x="651668" y="107950"/>
                      <a:pt x="722313" y="88900"/>
                      <a:pt x="771525" y="66675"/>
                    </a:cubicBezTo>
                    <a:cubicBezTo>
                      <a:pt x="820737" y="44450"/>
                      <a:pt x="846137" y="22225"/>
                      <a:pt x="871537" y="0"/>
                    </a:cubicBezTo>
                  </a:path>
                </a:pathLst>
              </a:cu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24"/>
              <p:cNvSpPr>
                <a:spLocks/>
              </p:cNvSpPr>
              <p:nvPr/>
            </p:nvSpPr>
            <p:spPr bwMode="auto">
              <a:xfrm rot="16868372">
                <a:off x="6281377" y="3745245"/>
                <a:ext cx="292026" cy="326766"/>
              </a:xfrm>
              <a:custGeom>
                <a:avLst/>
                <a:gdLst>
                  <a:gd name="T0" fmla="*/ 5 w 182"/>
                  <a:gd name="T1" fmla="*/ 0 h 193"/>
                  <a:gd name="T2" fmla="*/ 182 w 182"/>
                  <a:gd name="T3" fmla="*/ 188 h 193"/>
                  <a:gd name="T4" fmla="*/ 177 w 182"/>
                  <a:gd name="T5" fmla="*/ 193 h 193"/>
                  <a:gd name="T6" fmla="*/ 0 w 182"/>
                  <a:gd name="T7" fmla="*/ 4 h 193"/>
                  <a:gd name="T8" fmla="*/ 5 w 182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3">
                    <a:moveTo>
                      <a:pt x="5" y="0"/>
                    </a:moveTo>
                    <a:lnTo>
                      <a:pt x="182" y="188"/>
                    </a:lnTo>
                    <a:lnTo>
                      <a:pt x="177" y="19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447578" y="3995759"/>
              <a:ext cx="290895" cy="280759"/>
              <a:chOff x="640237" y="1847056"/>
              <a:chExt cx="788988" cy="752475"/>
            </a:xfrm>
          </p:grpSpPr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7" name="Freeform 46"/>
            <p:cNvSpPr/>
            <p:nvPr/>
          </p:nvSpPr>
          <p:spPr>
            <a:xfrm rot="839540">
              <a:off x="5484341" y="4225410"/>
              <a:ext cx="755115" cy="182067"/>
            </a:xfrm>
            <a:custGeom>
              <a:avLst/>
              <a:gdLst>
                <a:gd name="connsiteX0" fmla="*/ 0 w 271462"/>
                <a:gd name="connsiteY0" fmla="*/ 381000 h 381000"/>
                <a:gd name="connsiteX1" fmla="*/ 176212 w 271462"/>
                <a:gd name="connsiteY1" fmla="*/ 357187 h 381000"/>
                <a:gd name="connsiteX2" fmla="*/ 209550 w 271462"/>
                <a:gd name="connsiteY2" fmla="*/ 257175 h 381000"/>
                <a:gd name="connsiteX3" fmla="*/ 200025 w 271462"/>
                <a:gd name="connsiteY3" fmla="*/ 128587 h 381000"/>
                <a:gd name="connsiteX4" fmla="*/ 271462 w 271462"/>
                <a:gd name="connsiteY4" fmla="*/ 0 h 381000"/>
                <a:gd name="connsiteX0" fmla="*/ 0 w 832571"/>
                <a:gd name="connsiteY0" fmla="*/ 464127 h 464127"/>
                <a:gd name="connsiteX1" fmla="*/ 737321 w 832571"/>
                <a:gd name="connsiteY1" fmla="*/ 357187 h 464127"/>
                <a:gd name="connsiteX2" fmla="*/ 770659 w 832571"/>
                <a:gd name="connsiteY2" fmla="*/ 257175 h 464127"/>
                <a:gd name="connsiteX3" fmla="*/ 761134 w 832571"/>
                <a:gd name="connsiteY3" fmla="*/ 128587 h 464127"/>
                <a:gd name="connsiteX4" fmla="*/ 832571 w 832571"/>
                <a:gd name="connsiteY4" fmla="*/ 0 h 464127"/>
                <a:gd name="connsiteX0" fmla="*/ 0 w 832571"/>
                <a:gd name="connsiteY0" fmla="*/ 464127 h 486376"/>
                <a:gd name="connsiteX1" fmla="*/ 302636 w 832571"/>
                <a:gd name="connsiteY1" fmla="*/ 481878 h 486376"/>
                <a:gd name="connsiteX2" fmla="*/ 737321 w 832571"/>
                <a:gd name="connsiteY2" fmla="*/ 357187 h 486376"/>
                <a:gd name="connsiteX3" fmla="*/ 770659 w 832571"/>
                <a:gd name="connsiteY3" fmla="*/ 257175 h 486376"/>
                <a:gd name="connsiteX4" fmla="*/ 761134 w 832571"/>
                <a:gd name="connsiteY4" fmla="*/ 128587 h 486376"/>
                <a:gd name="connsiteX5" fmla="*/ 832571 w 832571"/>
                <a:gd name="connsiteY5" fmla="*/ 0 h 486376"/>
                <a:gd name="connsiteX0" fmla="*/ 0 w 832571"/>
                <a:gd name="connsiteY0" fmla="*/ 464127 h 498889"/>
                <a:gd name="connsiteX1" fmla="*/ 302636 w 832571"/>
                <a:gd name="connsiteY1" fmla="*/ 481878 h 498889"/>
                <a:gd name="connsiteX2" fmla="*/ 562408 w 832571"/>
                <a:gd name="connsiteY2" fmla="*/ 492268 h 498889"/>
                <a:gd name="connsiteX3" fmla="*/ 737321 w 832571"/>
                <a:gd name="connsiteY3" fmla="*/ 357187 h 498889"/>
                <a:gd name="connsiteX4" fmla="*/ 770659 w 832571"/>
                <a:gd name="connsiteY4" fmla="*/ 257175 h 498889"/>
                <a:gd name="connsiteX5" fmla="*/ 761134 w 832571"/>
                <a:gd name="connsiteY5" fmla="*/ 128587 h 498889"/>
                <a:gd name="connsiteX6" fmla="*/ 832571 w 832571"/>
                <a:gd name="connsiteY6" fmla="*/ 0 h 498889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761134 w 874135"/>
                <a:gd name="connsiteY5" fmla="*/ 87023 h 457325"/>
                <a:gd name="connsiteX6" fmla="*/ 874135 w 874135"/>
                <a:gd name="connsiteY6" fmla="*/ 0 h 457325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874135 w 874135"/>
                <a:gd name="connsiteY5" fmla="*/ 0 h 457325"/>
                <a:gd name="connsiteX0" fmla="*/ 0 w 905307"/>
                <a:gd name="connsiteY0" fmla="*/ 308263 h 343025"/>
                <a:gd name="connsiteX1" fmla="*/ 302636 w 905307"/>
                <a:gd name="connsiteY1" fmla="*/ 326014 h 343025"/>
                <a:gd name="connsiteX2" fmla="*/ 562408 w 905307"/>
                <a:gd name="connsiteY2" fmla="*/ 336404 h 343025"/>
                <a:gd name="connsiteX3" fmla="*/ 737321 w 905307"/>
                <a:gd name="connsiteY3" fmla="*/ 201323 h 343025"/>
                <a:gd name="connsiteX4" fmla="*/ 770659 w 905307"/>
                <a:gd name="connsiteY4" fmla="*/ 101311 h 343025"/>
                <a:gd name="connsiteX5" fmla="*/ 905307 w 905307"/>
                <a:gd name="connsiteY5" fmla="*/ 0 h 343025"/>
                <a:gd name="connsiteX0" fmla="*/ 17454 w 788799"/>
                <a:gd name="connsiteY0" fmla="*/ 210001 h 244763"/>
                <a:gd name="connsiteX1" fmla="*/ 320090 w 788799"/>
                <a:gd name="connsiteY1" fmla="*/ 227752 h 244763"/>
                <a:gd name="connsiteX2" fmla="*/ 579862 w 788799"/>
                <a:gd name="connsiteY2" fmla="*/ 238142 h 244763"/>
                <a:gd name="connsiteX3" fmla="*/ 754775 w 788799"/>
                <a:gd name="connsiteY3" fmla="*/ 103061 h 244763"/>
                <a:gd name="connsiteX4" fmla="*/ 788113 w 788799"/>
                <a:gd name="connsiteY4" fmla="*/ 3049 h 244763"/>
                <a:gd name="connsiteX5" fmla="*/ 409 w 788799"/>
                <a:gd name="connsiteY5" fmla="*/ 180033 h 244763"/>
                <a:gd name="connsiteX0" fmla="*/ 17739 w 757959"/>
                <a:gd name="connsiteY0" fmla="*/ 147305 h 182067"/>
                <a:gd name="connsiteX1" fmla="*/ 320375 w 757959"/>
                <a:gd name="connsiteY1" fmla="*/ 165056 h 182067"/>
                <a:gd name="connsiteX2" fmla="*/ 580147 w 757959"/>
                <a:gd name="connsiteY2" fmla="*/ 175446 h 182067"/>
                <a:gd name="connsiteX3" fmla="*/ 755060 w 757959"/>
                <a:gd name="connsiteY3" fmla="*/ 40365 h 182067"/>
                <a:gd name="connsiteX4" fmla="*/ 438540 w 757959"/>
                <a:gd name="connsiteY4" fmla="*/ 3963 h 182067"/>
                <a:gd name="connsiteX5" fmla="*/ 694 w 757959"/>
                <a:gd name="connsiteY5" fmla="*/ 117337 h 182067"/>
                <a:gd name="connsiteX0" fmla="*/ 17739 w 755115"/>
                <a:gd name="connsiteY0" fmla="*/ 147305 h 182067"/>
                <a:gd name="connsiteX1" fmla="*/ 320375 w 755115"/>
                <a:gd name="connsiteY1" fmla="*/ 165056 h 182067"/>
                <a:gd name="connsiteX2" fmla="*/ 580147 w 755115"/>
                <a:gd name="connsiteY2" fmla="*/ 175446 h 182067"/>
                <a:gd name="connsiteX3" fmla="*/ 755060 w 755115"/>
                <a:gd name="connsiteY3" fmla="*/ 40365 h 182067"/>
                <a:gd name="connsiteX4" fmla="*/ 563179 w 755115"/>
                <a:gd name="connsiteY4" fmla="*/ 60128 h 182067"/>
                <a:gd name="connsiteX5" fmla="*/ 438540 w 755115"/>
                <a:gd name="connsiteY5" fmla="*/ 3963 h 182067"/>
                <a:gd name="connsiteX6" fmla="*/ 694 w 755115"/>
                <a:gd name="connsiteY6" fmla="*/ 117337 h 1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115" h="182067">
                  <a:moveTo>
                    <a:pt x="17739" y="147305"/>
                  </a:moveTo>
                  <a:cubicBezTo>
                    <a:pt x="80301" y="141604"/>
                    <a:pt x="197488" y="182879"/>
                    <a:pt x="320375" y="165056"/>
                  </a:cubicBezTo>
                  <a:cubicBezTo>
                    <a:pt x="400255" y="161087"/>
                    <a:pt x="507700" y="196228"/>
                    <a:pt x="580147" y="175446"/>
                  </a:cubicBezTo>
                  <a:cubicBezTo>
                    <a:pt x="652595" y="154664"/>
                    <a:pt x="757888" y="59585"/>
                    <a:pt x="755060" y="40365"/>
                  </a:cubicBezTo>
                  <a:cubicBezTo>
                    <a:pt x="752232" y="21145"/>
                    <a:pt x="615932" y="66195"/>
                    <a:pt x="563179" y="60128"/>
                  </a:cubicBezTo>
                  <a:cubicBezTo>
                    <a:pt x="510426" y="54061"/>
                    <a:pt x="541564" y="-12198"/>
                    <a:pt x="438540" y="3963"/>
                  </a:cubicBezTo>
                  <a:cubicBezTo>
                    <a:pt x="466538" y="-29591"/>
                    <a:pt x="-20863" y="162256"/>
                    <a:pt x="694" y="117337"/>
                  </a:cubicBezTo>
                </a:path>
              </a:pathLst>
            </a:custGeom>
            <a:solidFill>
              <a:srgbClr val="00B0F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Freeform 47"/>
            <p:cNvSpPr/>
            <p:nvPr/>
          </p:nvSpPr>
          <p:spPr>
            <a:xfrm rot="839540">
              <a:off x="4926155" y="3936291"/>
              <a:ext cx="364823" cy="137483"/>
            </a:xfrm>
            <a:custGeom>
              <a:avLst/>
              <a:gdLst>
                <a:gd name="connsiteX0" fmla="*/ 0 w 271462"/>
                <a:gd name="connsiteY0" fmla="*/ 381000 h 381000"/>
                <a:gd name="connsiteX1" fmla="*/ 176212 w 271462"/>
                <a:gd name="connsiteY1" fmla="*/ 357187 h 381000"/>
                <a:gd name="connsiteX2" fmla="*/ 209550 w 271462"/>
                <a:gd name="connsiteY2" fmla="*/ 257175 h 381000"/>
                <a:gd name="connsiteX3" fmla="*/ 200025 w 271462"/>
                <a:gd name="connsiteY3" fmla="*/ 128587 h 381000"/>
                <a:gd name="connsiteX4" fmla="*/ 271462 w 271462"/>
                <a:gd name="connsiteY4" fmla="*/ 0 h 381000"/>
                <a:gd name="connsiteX0" fmla="*/ 0 w 832571"/>
                <a:gd name="connsiteY0" fmla="*/ 464127 h 464127"/>
                <a:gd name="connsiteX1" fmla="*/ 737321 w 832571"/>
                <a:gd name="connsiteY1" fmla="*/ 357187 h 464127"/>
                <a:gd name="connsiteX2" fmla="*/ 770659 w 832571"/>
                <a:gd name="connsiteY2" fmla="*/ 257175 h 464127"/>
                <a:gd name="connsiteX3" fmla="*/ 761134 w 832571"/>
                <a:gd name="connsiteY3" fmla="*/ 128587 h 464127"/>
                <a:gd name="connsiteX4" fmla="*/ 832571 w 832571"/>
                <a:gd name="connsiteY4" fmla="*/ 0 h 464127"/>
                <a:gd name="connsiteX0" fmla="*/ 0 w 832571"/>
                <a:gd name="connsiteY0" fmla="*/ 464127 h 486376"/>
                <a:gd name="connsiteX1" fmla="*/ 302636 w 832571"/>
                <a:gd name="connsiteY1" fmla="*/ 481878 h 486376"/>
                <a:gd name="connsiteX2" fmla="*/ 737321 w 832571"/>
                <a:gd name="connsiteY2" fmla="*/ 357187 h 486376"/>
                <a:gd name="connsiteX3" fmla="*/ 770659 w 832571"/>
                <a:gd name="connsiteY3" fmla="*/ 257175 h 486376"/>
                <a:gd name="connsiteX4" fmla="*/ 761134 w 832571"/>
                <a:gd name="connsiteY4" fmla="*/ 128587 h 486376"/>
                <a:gd name="connsiteX5" fmla="*/ 832571 w 832571"/>
                <a:gd name="connsiteY5" fmla="*/ 0 h 486376"/>
                <a:gd name="connsiteX0" fmla="*/ 0 w 832571"/>
                <a:gd name="connsiteY0" fmla="*/ 464127 h 498889"/>
                <a:gd name="connsiteX1" fmla="*/ 302636 w 832571"/>
                <a:gd name="connsiteY1" fmla="*/ 481878 h 498889"/>
                <a:gd name="connsiteX2" fmla="*/ 562408 w 832571"/>
                <a:gd name="connsiteY2" fmla="*/ 492268 h 498889"/>
                <a:gd name="connsiteX3" fmla="*/ 737321 w 832571"/>
                <a:gd name="connsiteY3" fmla="*/ 357187 h 498889"/>
                <a:gd name="connsiteX4" fmla="*/ 770659 w 832571"/>
                <a:gd name="connsiteY4" fmla="*/ 257175 h 498889"/>
                <a:gd name="connsiteX5" fmla="*/ 761134 w 832571"/>
                <a:gd name="connsiteY5" fmla="*/ 128587 h 498889"/>
                <a:gd name="connsiteX6" fmla="*/ 832571 w 832571"/>
                <a:gd name="connsiteY6" fmla="*/ 0 h 498889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761134 w 874135"/>
                <a:gd name="connsiteY5" fmla="*/ 87023 h 457325"/>
                <a:gd name="connsiteX6" fmla="*/ 874135 w 874135"/>
                <a:gd name="connsiteY6" fmla="*/ 0 h 457325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874135 w 874135"/>
                <a:gd name="connsiteY5" fmla="*/ 0 h 457325"/>
                <a:gd name="connsiteX0" fmla="*/ 0 w 905307"/>
                <a:gd name="connsiteY0" fmla="*/ 308263 h 343025"/>
                <a:gd name="connsiteX1" fmla="*/ 302636 w 905307"/>
                <a:gd name="connsiteY1" fmla="*/ 326014 h 343025"/>
                <a:gd name="connsiteX2" fmla="*/ 562408 w 905307"/>
                <a:gd name="connsiteY2" fmla="*/ 336404 h 343025"/>
                <a:gd name="connsiteX3" fmla="*/ 737321 w 905307"/>
                <a:gd name="connsiteY3" fmla="*/ 201323 h 343025"/>
                <a:gd name="connsiteX4" fmla="*/ 770659 w 905307"/>
                <a:gd name="connsiteY4" fmla="*/ 101311 h 343025"/>
                <a:gd name="connsiteX5" fmla="*/ 905307 w 905307"/>
                <a:gd name="connsiteY5" fmla="*/ 0 h 343025"/>
                <a:gd name="connsiteX0" fmla="*/ 17454 w 788799"/>
                <a:gd name="connsiteY0" fmla="*/ 210001 h 244763"/>
                <a:gd name="connsiteX1" fmla="*/ 320090 w 788799"/>
                <a:gd name="connsiteY1" fmla="*/ 227752 h 244763"/>
                <a:gd name="connsiteX2" fmla="*/ 579862 w 788799"/>
                <a:gd name="connsiteY2" fmla="*/ 238142 h 244763"/>
                <a:gd name="connsiteX3" fmla="*/ 754775 w 788799"/>
                <a:gd name="connsiteY3" fmla="*/ 103061 h 244763"/>
                <a:gd name="connsiteX4" fmla="*/ 788113 w 788799"/>
                <a:gd name="connsiteY4" fmla="*/ 3049 h 244763"/>
                <a:gd name="connsiteX5" fmla="*/ 409 w 788799"/>
                <a:gd name="connsiteY5" fmla="*/ 180033 h 244763"/>
                <a:gd name="connsiteX0" fmla="*/ 17739 w 757959"/>
                <a:gd name="connsiteY0" fmla="*/ 147305 h 182067"/>
                <a:gd name="connsiteX1" fmla="*/ 320375 w 757959"/>
                <a:gd name="connsiteY1" fmla="*/ 165056 h 182067"/>
                <a:gd name="connsiteX2" fmla="*/ 580147 w 757959"/>
                <a:gd name="connsiteY2" fmla="*/ 175446 h 182067"/>
                <a:gd name="connsiteX3" fmla="*/ 755060 w 757959"/>
                <a:gd name="connsiteY3" fmla="*/ 40365 h 182067"/>
                <a:gd name="connsiteX4" fmla="*/ 438540 w 757959"/>
                <a:gd name="connsiteY4" fmla="*/ 3963 h 182067"/>
                <a:gd name="connsiteX5" fmla="*/ 694 w 757959"/>
                <a:gd name="connsiteY5" fmla="*/ 117337 h 182067"/>
                <a:gd name="connsiteX0" fmla="*/ 17739 w 755115"/>
                <a:gd name="connsiteY0" fmla="*/ 147305 h 182067"/>
                <a:gd name="connsiteX1" fmla="*/ 320375 w 755115"/>
                <a:gd name="connsiteY1" fmla="*/ 165056 h 182067"/>
                <a:gd name="connsiteX2" fmla="*/ 580147 w 755115"/>
                <a:gd name="connsiteY2" fmla="*/ 175446 h 182067"/>
                <a:gd name="connsiteX3" fmla="*/ 755060 w 755115"/>
                <a:gd name="connsiteY3" fmla="*/ 40365 h 182067"/>
                <a:gd name="connsiteX4" fmla="*/ 563179 w 755115"/>
                <a:gd name="connsiteY4" fmla="*/ 60128 h 182067"/>
                <a:gd name="connsiteX5" fmla="*/ 438540 w 755115"/>
                <a:gd name="connsiteY5" fmla="*/ 3963 h 182067"/>
                <a:gd name="connsiteX6" fmla="*/ 694 w 755115"/>
                <a:gd name="connsiteY6" fmla="*/ 117337 h 1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115" h="182067">
                  <a:moveTo>
                    <a:pt x="17739" y="147305"/>
                  </a:moveTo>
                  <a:cubicBezTo>
                    <a:pt x="80301" y="141604"/>
                    <a:pt x="197488" y="182879"/>
                    <a:pt x="320375" y="165056"/>
                  </a:cubicBezTo>
                  <a:cubicBezTo>
                    <a:pt x="400255" y="161087"/>
                    <a:pt x="507700" y="196228"/>
                    <a:pt x="580147" y="175446"/>
                  </a:cubicBezTo>
                  <a:cubicBezTo>
                    <a:pt x="652595" y="154664"/>
                    <a:pt x="757888" y="59585"/>
                    <a:pt x="755060" y="40365"/>
                  </a:cubicBezTo>
                  <a:cubicBezTo>
                    <a:pt x="752232" y="21145"/>
                    <a:pt x="615932" y="66195"/>
                    <a:pt x="563179" y="60128"/>
                  </a:cubicBezTo>
                  <a:cubicBezTo>
                    <a:pt x="510426" y="54061"/>
                    <a:pt x="541564" y="-12198"/>
                    <a:pt x="438540" y="3963"/>
                  </a:cubicBezTo>
                  <a:cubicBezTo>
                    <a:pt x="466538" y="-29591"/>
                    <a:pt x="-20863" y="162256"/>
                    <a:pt x="694" y="117337"/>
                  </a:cubicBezTo>
                </a:path>
              </a:pathLst>
            </a:cu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Freeform 48"/>
            <p:cNvSpPr/>
            <p:nvPr/>
          </p:nvSpPr>
          <p:spPr>
            <a:xfrm rot="13690116">
              <a:off x="6318542" y="4915182"/>
              <a:ext cx="210294" cy="286986"/>
            </a:xfrm>
            <a:custGeom>
              <a:avLst/>
              <a:gdLst>
                <a:gd name="connsiteX0" fmla="*/ 0 w 271462"/>
                <a:gd name="connsiteY0" fmla="*/ 381000 h 381000"/>
                <a:gd name="connsiteX1" fmla="*/ 176212 w 271462"/>
                <a:gd name="connsiteY1" fmla="*/ 357187 h 381000"/>
                <a:gd name="connsiteX2" fmla="*/ 209550 w 271462"/>
                <a:gd name="connsiteY2" fmla="*/ 257175 h 381000"/>
                <a:gd name="connsiteX3" fmla="*/ 200025 w 271462"/>
                <a:gd name="connsiteY3" fmla="*/ 128587 h 381000"/>
                <a:gd name="connsiteX4" fmla="*/ 271462 w 271462"/>
                <a:gd name="connsiteY4" fmla="*/ 0 h 381000"/>
                <a:gd name="connsiteX0" fmla="*/ 0 w 832571"/>
                <a:gd name="connsiteY0" fmla="*/ 464127 h 464127"/>
                <a:gd name="connsiteX1" fmla="*/ 737321 w 832571"/>
                <a:gd name="connsiteY1" fmla="*/ 357187 h 464127"/>
                <a:gd name="connsiteX2" fmla="*/ 770659 w 832571"/>
                <a:gd name="connsiteY2" fmla="*/ 257175 h 464127"/>
                <a:gd name="connsiteX3" fmla="*/ 761134 w 832571"/>
                <a:gd name="connsiteY3" fmla="*/ 128587 h 464127"/>
                <a:gd name="connsiteX4" fmla="*/ 832571 w 832571"/>
                <a:gd name="connsiteY4" fmla="*/ 0 h 464127"/>
                <a:gd name="connsiteX0" fmla="*/ 0 w 832571"/>
                <a:gd name="connsiteY0" fmla="*/ 464127 h 486376"/>
                <a:gd name="connsiteX1" fmla="*/ 302636 w 832571"/>
                <a:gd name="connsiteY1" fmla="*/ 481878 h 486376"/>
                <a:gd name="connsiteX2" fmla="*/ 737321 w 832571"/>
                <a:gd name="connsiteY2" fmla="*/ 357187 h 486376"/>
                <a:gd name="connsiteX3" fmla="*/ 770659 w 832571"/>
                <a:gd name="connsiteY3" fmla="*/ 257175 h 486376"/>
                <a:gd name="connsiteX4" fmla="*/ 761134 w 832571"/>
                <a:gd name="connsiteY4" fmla="*/ 128587 h 486376"/>
                <a:gd name="connsiteX5" fmla="*/ 832571 w 832571"/>
                <a:gd name="connsiteY5" fmla="*/ 0 h 486376"/>
                <a:gd name="connsiteX0" fmla="*/ 0 w 832571"/>
                <a:gd name="connsiteY0" fmla="*/ 464127 h 498889"/>
                <a:gd name="connsiteX1" fmla="*/ 302636 w 832571"/>
                <a:gd name="connsiteY1" fmla="*/ 481878 h 498889"/>
                <a:gd name="connsiteX2" fmla="*/ 562408 w 832571"/>
                <a:gd name="connsiteY2" fmla="*/ 492268 h 498889"/>
                <a:gd name="connsiteX3" fmla="*/ 737321 w 832571"/>
                <a:gd name="connsiteY3" fmla="*/ 357187 h 498889"/>
                <a:gd name="connsiteX4" fmla="*/ 770659 w 832571"/>
                <a:gd name="connsiteY4" fmla="*/ 257175 h 498889"/>
                <a:gd name="connsiteX5" fmla="*/ 761134 w 832571"/>
                <a:gd name="connsiteY5" fmla="*/ 128587 h 498889"/>
                <a:gd name="connsiteX6" fmla="*/ 832571 w 832571"/>
                <a:gd name="connsiteY6" fmla="*/ 0 h 498889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761134 w 874135"/>
                <a:gd name="connsiteY5" fmla="*/ 87023 h 457325"/>
                <a:gd name="connsiteX6" fmla="*/ 874135 w 874135"/>
                <a:gd name="connsiteY6" fmla="*/ 0 h 457325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874135 w 874135"/>
                <a:gd name="connsiteY5" fmla="*/ 0 h 457325"/>
                <a:gd name="connsiteX0" fmla="*/ 0 w 905307"/>
                <a:gd name="connsiteY0" fmla="*/ 308263 h 343025"/>
                <a:gd name="connsiteX1" fmla="*/ 302636 w 905307"/>
                <a:gd name="connsiteY1" fmla="*/ 326014 h 343025"/>
                <a:gd name="connsiteX2" fmla="*/ 562408 w 905307"/>
                <a:gd name="connsiteY2" fmla="*/ 336404 h 343025"/>
                <a:gd name="connsiteX3" fmla="*/ 737321 w 905307"/>
                <a:gd name="connsiteY3" fmla="*/ 201323 h 343025"/>
                <a:gd name="connsiteX4" fmla="*/ 770659 w 905307"/>
                <a:gd name="connsiteY4" fmla="*/ 101311 h 343025"/>
                <a:gd name="connsiteX5" fmla="*/ 905307 w 905307"/>
                <a:gd name="connsiteY5" fmla="*/ 0 h 343025"/>
                <a:gd name="connsiteX0" fmla="*/ 17454 w 788799"/>
                <a:gd name="connsiteY0" fmla="*/ 210001 h 244763"/>
                <a:gd name="connsiteX1" fmla="*/ 320090 w 788799"/>
                <a:gd name="connsiteY1" fmla="*/ 227752 h 244763"/>
                <a:gd name="connsiteX2" fmla="*/ 579862 w 788799"/>
                <a:gd name="connsiteY2" fmla="*/ 238142 h 244763"/>
                <a:gd name="connsiteX3" fmla="*/ 754775 w 788799"/>
                <a:gd name="connsiteY3" fmla="*/ 103061 h 244763"/>
                <a:gd name="connsiteX4" fmla="*/ 788113 w 788799"/>
                <a:gd name="connsiteY4" fmla="*/ 3049 h 244763"/>
                <a:gd name="connsiteX5" fmla="*/ 409 w 788799"/>
                <a:gd name="connsiteY5" fmla="*/ 180033 h 244763"/>
                <a:gd name="connsiteX0" fmla="*/ 17739 w 757959"/>
                <a:gd name="connsiteY0" fmla="*/ 147305 h 182067"/>
                <a:gd name="connsiteX1" fmla="*/ 320375 w 757959"/>
                <a:gd name="connsiteY1" fmla="*/ 165056 h 182067"/>
                <a:gd name="connsiteX2" fmla="*/ 580147 w 757959"/>
                <a:gd name="connsiteY2" fmla="*/ 175446 h 182067"/>
                <a:gd name="connsiteX3" fmla="*/ 755060 w 757959"/>
                <a:gd name="connsiteY3" fmla="*/ 40365 h 182067"/>
                <a:gd name="connsiteX4" fmla="*/ 438540 w 757959"/>
                <a:gd name="connsiteY4" fmla="*/ 3963 h 182067"/>
                <a:gd name="connsiteX5" fmla="*/ 694 w 757959"/>
                <a:gd name="connsiteY5" fmla="*/ 117337 h 182067"/>
                <a:gd name="connsiteX0" fmla="*/ 17739 w 755115"/>
                <a:gd name="connsiteY0" fmla="*/ 147305 h 182067"/>
                <a:gd name="connsiteX1" fmla="*/ 320375 w 755115"/>
                <a:gd name="connsiteY1" fmla="*/ 165056 h 182067"/>
                <a:gd name="connsiteX2" fmla="*/ 580147 w 755115"/>
                <a:gd name="connsiteY2" fmla="*/ 175446 h 182067"/>
                <a:gd name="connsiteX3" fmla="*/ 755060 w 755115"/>
                <a:gd name="connsiteY3" fmla="*/ 40365 h 182067"/>
                <a:gd name="connsiteX4" fmla="*/ 563179 w 755115"/>
                <a:gd name="connsiteY4" fmla="*/ 60128 h 182067"/>
                <a:gd name="connsiteX5" fmla="*/ 438540 w 755115"/>
                <a:gd name="connsiteY5" fmla="*/ 3963 h 182067"/>
                <a:gd name="connsiteX6" fmla="*/ 694 w 755115"/>
                <a:gd name="connsiteY6" fmla="*/ 117337 h 1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115" h="182067">
                  <a:moveTo>
                    <a:pt x="17739" y="147305"/>
                  </a:moveTo>
                  <a:cubicBezTo>
                    <a:pt x="80301" y="141604"/>
                    <a:pt x="197488" y="182879"/>
                    <a:pt x="320375" y="165056"/>
                  </a:cubicBezTo>
                  <a:cubicBezTo>
                    <a:pt x="400255" y="161087"/>
                    <a:pt x="507700" y="196228"/>
                    <a:pt x="580147" y="175446"/>
                  </a:cubicBezTo>
                  <a:cubicBezTo>
                    <a:pt x="652595" y="154664"/>
                    <a:pt x="757888" y="59585"/>
                    <a:pt x="755060" y="40365"/>
                  </a:cubicBezTo>
                  <a:cubicBezTo>
                    <a:pt x="752232" y="21145"/>
                    <a:pt x="615932" y="66195"/>
                    <a:pt x="563179" y="60128"/>
                  </a:cubicBezTo>
                  <a:cubicBezTo>
                    <a:pt x="510426" y="54061"/>
                    <a:pt x="541564" y="-12198"/>
                    <a:pt x="438540" y="3963"/>
                  </a:cubicBezTo>
                  <a:cubicBezTo>
                    <a:pt x="466538" y="-29591"/>
                    <a:pt x="-20863" y="162256"/>
                    <a:pt x="694" y="117337"/>
                  </a:cubicBezTo>
                </a:path>
              </a:pathLst>
            </a:cu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 rot="8052709">
              <a:off x="4834021" y="5486931"/>
              <a:ext cx="450850" cy="328613"/>
            </a:xfrm>
            <a:custGeom>
              <a:avLst/>
              <a:gdLst>
                <a:gd name="T0" fmla="*/ 4 w 284"/>
                <a:gd name="T1" fmla="*/ 0 h 207"/>
                <a:gd name="T2" fmla="*/ 284 w 284"/>
                <a:gd name="T3" fmla="*/ 201 h 207"/>
                <a:gd name="T4" fmla="*/ 280 w 284"/>
                <a:gd name="T5" fmla="*/ 207 h 207"/>
                <a:gd name="T6" fmla="*/ 0 w 284"/>
                <a:gd name="T7" fmla="*/ 5 h 207"/>
                <a:gd name="T8" fmla="*/ 4 w 28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07">
                  <a:moveTo>
                    <a:pt x="4" y="0"/>
                  </a:moveTo>
                  <a:lnTo>
                    <a:pt x="284" y="201"/>
                  </a:lnTo>
                  <a:lnTo>
                    <a:pt x="280" y="20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 rot="7459059">
              <a:off x="5116983" y="5521084"/>
              <a:ext cx="475188" cy="466564"/>
            </a:xfrm>
            <a:custGeom>
              <a:avLst/>
              <a:gdLst>
                <a:gd name="T0" fmla="*/ 4 w 295"/>
                <a:gd name="T1" fmla="*/ 0 h 247"/>
                <a:gd name="T2" fmla="*/ 295 w 295"/>
                <a:gd name="T3" fmla="*/ 242 h 247"/>
                <a:gd name="T4" fmla="*/ 290 w 295"/>
                <a:gd name="T5" fmla="*/ 247 h 247"/>
                <a:gd name="T6" fmla="*/ 0 w 295"/>
                <a:gd name="T7" fmla="*/ 6 h 247"/>
                <a:gd name="T8" fmla="*/ 4 w 295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47">
                  <a:moveTo>
                    <a:pt x="4" y="0"/>
                  </a:moveTo>
                  <a:lnTo>
                    <a:pt x="295" y="242"/>
                  </a:lnTo>
                  <a:lnTo>
                    <a:pt x="290" y="247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 rot="18467067">
              <a:off x="4856470" y="5357530"/>
              <a:ext cx="400213" cy="335342"/>
            </a:xfrm>
            <a:custGeom>
              <a:avLst/>
              <a:gdLst>
                <a:gd name="T0" fmla="*/ 4 w 296"/>
                <a:gd name="T1" fmla="*/ 0 h 247"/>
                <a:gd name="T2" fmla="*/ 296 w 296"/>
                <a:gd name="T3" fmla="*/ 241 h 247"/>
                <a:gd name="T4" fmla="*/ 292 w 296"/>
                <a:gd name="T5" fmla="*/ 247 h 247"/>
                <a:gd name="T6" fmla="*/ 0 w 296"/>
                <a:gd name="T7" fmla="*/ 5 h 247"/>
                <a:gd name="T8" fmla="*/ 4 w 29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7">
                  <a:moveTo>
                    <a:pt x="4" y="0"/>
                  </a:moveTo>
                  <a:lnTo>
                    <a:pt x="296" y="241"/>
                  </a:lnTo>
                  <a:lnTo>
                    <a:pt x="292" y="24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 rot="1115355">
              <a:off x="4821783" y="5358022"/>
              <a:ext cx="447630" cy="368788"/>
            </a:xfrm>
            <a:custGeom>
              <a:avLst/>
              <a:gdLst>
                <a:gd name="T0" fmla="*/ 4 w 296"/>
                <a:gd name="T1" fmla="*/ 0 h 247"/>
                <a:gd name="T2" fmla="*/ 296 w 296"/>
                <a:gd name="T3" fmla="*/ 241 h 247"/>
                <a:gd name="T4" fmla="*/ 292 w 296"/>
                <a:gd name="T5" fmla="*/ 247 h 247"/>
                <a:gd name="T6" fmla="*/ 0 w 296"/>
                <a:gd name="T7" fmla="*/ 5 h 247"/>
                <a:gd name="T8" fmla="*/ 4 w 29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7">
                  <a:moveTo>
                    <a:pt x="4" y="0"/>
                  </a:moveTo>
                  <a:lnTo>
                    <a:pt x="296" y="241"/>
                  </a:lnTo>
                  <a:lnTo>
                    <a:pt x="292" y="24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8052709">
              <a:off x="4733084" y="5159719"/>
              <a:ext cx="450850" cy="328613"/>
            </a:xfrm>
            <a:custGeom>
              <a:avLst/>
              <a:gdLst>
                <a:gd name="T0" fmla="*/ 4 w 284"/>
                <a:gd name="T1" fmla="*/ 0 h 207"/>
                <a:gd name="T2" fmla="*/ 284 w 284"/>
                <a:gd name="T3" fmla="*/ 201 h 207"/>
                <a:gd name="T4" fmla="*/ 280 w 284"/>
                <a:gd name="T5" fmla="*/ 207 h 207"/>
                <a:gd name="T6" fmla="*/ 0 w 284"/>
                <a:gd name="T7" fmla="*/ 5 h 207"/>
                <a:gd name="T8" fmla="*/ 4 w 28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07">
                  <a:moveTo>
                    <a:pt x="4" y="0"/>
                  </a:moveTo>
                  <a:lnTo>
                    <a:pt x="284" y="201"/>
                  </a:lnTo>
                  <a:lnTo>
                    <a:pt x="280" y="20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55" name="Group 54"/>
            <p:cNvGrpSpPr/>
            <p:nvPr/>
          </p:nvGrpSpPr>
          <p:grpSpPr>
            <a:xfrm rot="19082924">
              <a:off x="4769704" y="4533642"/>
              <a:ext cx="796603" cy="597696"/>
              <a:chOff x="6529710" y="2710655"/>
              <a:chExt cx="796603" cy="597696"/>
            </a:xfrm>
          </p:grpSpPr>
          <p:sp>
            <p:nvSpPr>
              <p:cNvPr id="106" name="Freeform 24"/>
              <p:cNvSpPr>
                <a:spLocks/>
              </p:cNvSpPr>
              <p:nvPr/>
            </p:nvSpPr>
            <p:spPr bwMode="auto">
              <a:xfrm>
                <a:off x="6529710" y="2925763"/>
                <a:ext cx="288925" cy="306388"/>
              </a:xfrm>
              <a:custGeom>
                <a:avLst/>
                <a:gdLst>
                  <a:gd name="T0" fmla="*/ 5 w 182"/>
                  <a:gd name="T1" fmla="*/ 0 h 193"/>
                  <a:gd name="T2" fmla="*/ 182 w 182"/>
                  <a:gd name="T3" fmla="*/ 188 h 193"/>
                  <a:gd name="T4" fmla="*/ 177 w 182"/>
                  <a:gd name="T5" fmla="*/ 193 h 193"/>
                  <a:gd name="T6" fmla="*/ 0 w 182"/>
                  <a:gd name="T7" fmla="*/ 4 h 193"/>
                  <a:gd name="T8" fmla="*/ 5 w 182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3">
                    <a:moveTo>
                      <a:pt x="5" y="0"/>
                    </a:moveTo>
                    <a:lnTo>
                      <a:pt x="182" y="188"/>
                    </a:lnTo>
                    <a:lnTo>
                      <a:pt x="177" y="19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Freeform 25"/>
              <p:cNvSpPr>
                <a:spLocks/>
              </p:cNvSpPr>
              <p:nvPr/>
            </p:nvSpPr>
            <p:spPr bwMode="auto">
              <a:xfrm>
                <a:off x="6632575" y="2710655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Freeform 26"/>
              <p:cNvSpPr>
                <a:spLocks/>
              </p:cNvSpPr>
              <p:nvPr/>
            </p:nvSpPr>
            <p:spPr bwMode="auto">
              <a:xfrm>
                <a:off x="6766787" y="2916238"/>
                <a:ext cx="469900" cy="392113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auto">
              <a:xfrm>
                <a:off x="6858000" y="2808009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56" name="Freeform 55"/>
            <p:cNvSpPr/>
            <p:nvPr/>
          </p:nvSpPr>
          <p:spPr>
            <a:xfrm rot="20486018">
              <a:off x="4729131" y="4795497"/>
              <a:ext cx="682969" cy="224128"/>
            </a:xfrm>
            <a:custGeom>
              <a:avLst/>
              <a:gdLst>
                <a:gd name="connsiteX0" fmla="*/ 0 w 871537"/>
                <a:gd name="connsiteY0" fmla="*/ 171450 h 224128"/>
                <a:gd name="connsiteX1" fmla="*/ 123825 w 871537"/>
                <a:gd name="connsiteY1" fmla="*/ 209550 h 224128"/>
                <a:gd name="connsiteX2" fmla="*/ 319087 w 871537"/>
                <a:gd name="connsiteY2" fmla="*/ 219075 h 224128"/>
                <a:gd name="connsiteX3" fmla="*/ 576262 w 871537"/>
                <a:gd name="connsiteY3" fmla="*/ 133350 h 224128"/>
                <a:gd name="connsiteX4" fmla="*/ 771525 w 871537"/>
                <a:gd name="connsiteY4" fmla="*/ 66675 h 224128"/>
                <a:gd name="connsiteX5" fmla="*/ 871537 w 871537"/>
                <a:gd name="connsiteY5" fmla="*/ 0 h 2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37" h="224128">
                  <a:moveTo>
                    <a:pt x="0" y="171450"/>
                  </a:moveTo>
                  <a:cubicBezTo>
                    <a:pt x="35322" y="186531"/>
                    <a:pt x="70644" y="201613"/>
                    <a:pt x="123825" y="209550"/>
                  </a:cubicBezTo>
                  <a:cubicBezTo>
                    <a:pt x="177006" y="217487"/>
                    <a:pt x="243681" y="231775"/>
                    <a:pt x="319087" y="219075"/>
                  </a:cubicBezTo>
                  <a:cubicBezTo>
                    <a:pt x="394493" y="206375"/>
                    <a:pt x="576262" y="133350"/>
                    <a:pt x="576262" y="133350"/>
                  </a:cubicBezTo>
                  <a:cubicBezTo>
                    <a:pt x="651668" y="107950"/>
                    <a:pt x="722313" y="88900"/>
                    <a:pt x="771525" y="66675"/>
                  </a:cubicBezTo>
                  <a:cubicBezTo>
                    <a:pt x="820737" y="44450"/>
                    <a:pt x="846137" y="22225"/>
                    <a:pt x="871537" y="0"/>
                  </a:cubicBez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728031" y="3855379"/>
              <a:ext cx="290895" cy="280759"/>
              <a:chOff x="640237" y="1847056"/>
              <a:chExt cx="788988" cy="752475"/>
            </a:xfrm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450797" y="3632793"/>
              <a:ext cx="290895" cy="280759"/>
              <a:chOff x="640237" y="1847056"/>
              <a:chExt cx="788988" cy="752475"/>
            </a:xfrm>
          </p:grpSpPr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935470" y="3681710"/>
              <a:ext cx="290895" cy="280759"/>
              <a:chOff x="640237" y="1847056"/>
              <a:chExt cx="788988" cy="752475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430311" y="3237732"/>
              <a:ext cx="290895" cy="280759"/>
              <a:chOff x="640237" y="1847056"/>
              <a:chExt cx="788988" cy="752475"/>
            </a:xfrm>
          </p:grpSpPr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146865" y="3686960"/>
              <a:ext cx="290895" cy="280759"/>
              <a:chOff x="640237" y="1847056"/>
              <a:chExt cx="788988" cy="752475"/>
            </a:xfrm>
          </p:grpSpPr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345735" y="3004447"/>
              <a:ext cx="290895" cy="280759"/>
              <a:chOff x="640237" y="1847056"/>
              <a:chExt cx="788988" cy="752475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735006" y="3188706"/>
              <a:ext cx="290895" cy="280759"/>
              <a:chOff x="640237" y="1847056"/>
              <a:chExt cx="788988" cy="752475"/>
            </a:xfrm>
          </p:grpSpPr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738987" y="3301246"/>
              <a:ext cx="290895" cy="280759"/>
              <a:chOff x="640237" y="1847056"/>
              <a:chExt cx="788988" cy="752475"/>
            </a:xfrm>
          </p:grpSpPr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cxnSp>
          <p:nvCxnSpPr>
            <p:cNvPr id="65" name="Straight Connector 64"/>
            <p:cNvCxnSpPr>
              <a:endCxn id="127" idx="3"/>
            </p:cNvCxnSpPr>
            <p:nvPr/>
          </p:nvCxnSpPr>
          <p:spPr>
            <a:xfrm flipV="1">
              <a:off x="5579830" y="4519929"/>
              <a:ext cx="658657" cy="206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6368422" y="5429071"/>
            <a:ext cx="2165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Dempen</a:t>
            </a: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sloten/</a:t>
            </a: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greppels</a:t>
            </a: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 drainage verlies)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2" name="Group 311"/>
          <p:cNvGrpSpPr/>
          <p:nvPr/>
        </p:nvGrpSpPr>
        <p:grpSpPr>
          <a:xfrm>
            <a:off x="7476552" y="4329534"/>
            <a:ext cx="829226" cy="1264724"/>
            <a:chOff x="3165089" y="3994120"/>
            <a:chExt cx="829226" cy="1264724"/>
          </a:xfrm>
        </p:grpSpPr>
        <p:grpSp>
          <p:nvGrpSpPr>
            <p:cNvPr id="184" name="Group 183"/>
            <p:cNvGrpSpPr/>
            <p:nvPr/>
          </p:nvGrpSpPr>
          <p:grpSpPr>
            <a:xfrm>
              <a:off x="3165089" y="3994120"/>
              <a:ext cx="829226" cy="1035080"/>
              <a:chOff x="4885716" y="3134006"/>
              <a:chExt cx="829226" cy="1035080"/>
            </a:xfrm>
          </p:grpSpPr>
          <p:sp>
            <p:nvSpPr>
              <p:cNvPr id="211" name="Freeform 23"/>
              <p:cNvSpPr>
                <a:spLocks/>
              </p:cNvSpPr>
              <p:nvPr/>
            </p:nvSpPr>
            <p:spPr bwMode="auto">
              <a:xfrm rot="21252425">
                <a:off x="5025213" y="3524922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FFC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Freeform 25"/>
              <p:cNvSpPr>
                <a:spLocks/>
              </p:cNvSpPr>
              <p:nvPr/>
            </p:nvSpPr>
            <p:spPr bwMode="auto">
              <a:xfrm rot="20658775">
                <a:off x="4885716" y="3134006"/>
                <a:ext cx="829226" cy="755646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 cap="flat">
                <a:solidFill>
                  <a:srgbClr val="FFC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Freeform 26"/>
              <p:cNvSpPr>
                <a:spLocks/>
              </p:cNvSpPr>
              <p:nvPr/>
            </p:nvSpPr>
            <p:spPr bwMode="auto">
              <a:xfrm rot="10066783">
                <a:off x="4971723" y="3619958"/>
                <a:ext cx="400213" cy="335342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FFC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Freeform 26"/>
              <p:cNvSpPr>
                <a:spLocks/>
              </p:cNvSpPr>
              <p:nvPr/>
            </p:nvSpPr>
            <p:spPr bwMode="auto">
              <a:xfrm rot="16282203">
                <a:off x="5125241" y="3647430"/>
                <a:ext cx="447630" cy="368788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FFC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Freeform 23"/>
              <p:cNvSpPr>
                <a:spLocks/>
              </p:cNvSpPr>
              <p:nvPr/>
            </p:nvSpPr>
            <p:spPr bwMode="auto">
              <a:xfrm rot="21252425">
                <a:off x="4892233" y="3840473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FFC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93" name="Freeform 24"/>
            <p:cNvSpPr>
              <a:spLocks/>
            </p:cNvSpPr>
            <p:nvPr/>
          </p:nvSpPr>
          <p:spPr bwMode="auto">
            <a:xfrm rot="16868372">
              <a:off x="3323771" y="4949448"/>
              <a:ext cx="292026" cy="326766"/>
            </a:xfrm>
            <a:custGeom>
              <a:avLst/>
              <a:gdLst>
                <a:gd name="T0" fmla="*/ 5 w 182"/>
                <a:gd name="T1" fmla="*/ 0 h 193"/>
                <a:gd name="T2" fmla="*/ 182 w 182"/>
                <a:gd name="T3" fmla="*/ 188 h 193"/>
                <a:gd name="T4" fmla="*/ 177 w 182"/>
                <a:gd name="T5" fmla="*/ 193 h 193"/>
                <a:gd name="T6" fmla="*/ 0 w 182"/>
                <a:gd name="T7" fmla="*/ 4 h 193"/>
                <a:gd name="T8" fmla="*/ 5 w 182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3">
                  <a:moveTo>
                    <a:pt x="5" y="0"/>
                  </a:moveTo>
                  <a:lnTo>
                    <a:pt x="182" y="188"/>
                  </a:lnTo>
                  <a:lnTo>
                    <a:pt x="177" y="193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FFC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4456284" y="5106553"/>
            <a:ext cx="918941" cy="922683"/>
            <a:chOff x="1655520" y="3984949"/>
            <a:chExt cx="918941" cy="922683"/>
          </a:xfrm>
        </p:grpSpPr>
        <p:grpSp>
          <p:nvGrpSpPr>
            <p:cNvPr id="185" name="Group 184"/>
            <p:cNvGrpSpPr/>
            <p:nvPr/>
          </p:nvGrpSpPr>
          <p:grpSpPr>
            <a:xfrm>
              <a:off x="1848675" y="4122313"/>
              <a:ext cx="152400" cy="369526"/>
              <a:chOff x="4343400" y="2027741"/>
              <a:chExt cx="152400" cy="369526"/>
            </a:xfrm>
          </p:grpSpPr>
          <p:sp>
            <p:nvSpPr>
              <p:cNvPr id="209" name="Isosceles Triangle 208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10" name="Straight Connector 209"/>
              <p:cNvCxnSpPr>
                <a:stCxn id="209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1976918" y="4274713"/>
              <a:ext cx="152400" cy="369526"/>
              <a:chOff x="4343400" y="2027741"/>
              <a:chExt cx="152400" cy="369526"/>
            </a:xfrm>
          </p:grpSpPr>
          <p:sp>
            <p:nvSpPr>
              <p:cNvPr id="207" name="Isosceles Triangle 206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08" name="Straight Connector 207"/>
              <p:cNvCxnSpPr>
                <a:stCxn id="207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2153475" y="4427113"/>
              <a:ext cx="152400" cy="369526"/>
              <a:chOff x="4343400" y="2027741"/>
              <a:chExt cx="152400" cy="369526"/>
            </a:xfrm>
          </p:grpSpPr>
          <p:sp>
            <p:nvSpPr>
              <p:cNvPr id="205" name="Isosceles Triangle 204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06" name="Straight Connector 205"/>
              <p:cNvCxnSpPr>
                <a:stCxn id="205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>
              <a:off x="2093104" y="4046340"/>
              <a:ext cx="152400" cy="369526"/>
              <a:chOff x="4343400" y="2027741"/>
              <a:chExt cx="152400" cy="369526"/>
            </a:xfrm>
          </p:grpSpPr>
          <p:sp>
            <p:nvSpPr>
              <p:cNvPr id="203" name="Isosceles Triangle 202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04" name="Straight Connector 203"/>
              <p:cNvCxnSpPr>
                <a:stCxn id="203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2245504" y="4198740"/>
              <a:ext cx="152400" cy="369526"/>
              <a:chOff x="4343400" y="2027741"/>
              <a:chExt cx="152400" cy="369526"/>
            </a:xfrm>
          </p:grpSpPr>
          <p:sp>
            <p:nvSpPr>
              <p:cNvPr id="201" name="Isosceles Triangle 200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02" name="Straight Connector 201"/>
              <p:cNvCxnSpPr>
                <a:stCxn id="201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2422061" y="4351140"/>
              <a:ext cx="152400" cy="369526"/>
              <a:chOff x="4343400" y="2027741"/>
              <a:chExt cx="152400" cy="369526"/>
            </a:xfrm>
          </p:grpSpPr>
          <p:sp>
            <p:nvSpPr>
              <p:cNvPr id="199" name="Isosceles Triangle 198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00" name="Straight Connector 199"/>
              <p:cNvCxnSpPr>
                <a:stCxn id="199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1731720" y="4385706"/>
              <a:ext cx="152400" cy="369526"/>
              <a:chOff x="4343400" y="2027741"/>
              <a:chExt cx="152400" cy="369526"/>
            </a:xfrm>
          </p:grpSpPr>
          <p:sp>
            <p:nvSpPr>
              <p:cNvPr id="197" name="Isosceles Triangle 196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98" name="Straight Connector 197"/>
              <p:cNvCxnSpPr>
                <a:stCxn id="197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/>
            <p:nvPr/>
          </p:nvGrpSpPr>
          <p:grpSpPr>
            <a:xfrm>
              <a:off x="1908277" y="4538106"/>
              <a:ext cx="152400" cy="369526"/>
              <a:chOff x="4343400" y="2027741"/>
              <a:chExt cx="152400" cy="369526"/>
            </a:xfrm>
          </p:grpSpPr>
          <p:sp>
            <p:nvSpPr>
              <p:cNvPr id="195" name="Isosceles Triangle 194"/>
              <p:cNvSpPr/>
              <p:nvPr/>
            </p:nvSpPr>
            <p:spPr>
              <a:xfrm>
                <a:off x="4343400" y="2027741"/>
                <a:ext cx="152400" cy="203997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96" name="Straight Connector 195"/>
              <p:cNvCxnSpPr>
                <a:stCxn id="195" idx="3"/>
              </p:cNvCxnSpPr>
              <p:nvPr/>
            </p:nvCxnSpPr>
            <p:spPr>
              <a:xfrm>
                <a:off x="4419600" y="2231738"/>
                <a:ext cx="0" cy="165529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/>
          </p:nvGrpSpPr>
          <p:grpSpPr>
            <a:xfrm>
              <a:off x="2030781" y="3984949"/>
              <a:ext cx="290895" cy="280759"/>
              <a:chOff x="640237" y="1847056"/>
              <a:chExt cx="788988" cy="752475"/>
            </a:xfrm>
          </p:grpSpPr>
          <p:sp>
            <p:nvSpPr>
              <p:cNvPr id="237" name="Freeform 236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2077275" y="4409158"/>
              <a:ext cx="290895" cy="280759"/>
              <a:chOff x="640237" y="1847056"/>
              <a:chExt cx="788988" cy="752475"/>
            </a:xfrm>
          </p:grpSpPr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1655520" y="4329894"/>
              <a:ext cx="290895" cy="280759"/>
              <a:chOff x="640237" y="1847056"/>
              <a:chExt cx="788988" cy="752475"/>
            </a:xfrm>
          </p:grpSpPr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cxnSp>
        <p:nvCxnSpPr>
          <p:cNvPr id="4" name="Straight Arrow Connector 3"/>
          <p:cNvCxnSpPr>
            <a:endCxn id="291" idx="12"/>
          </p:cNvCxnSpPr>
          <p:nvPr/>
        </p:nvCxnSpPr>
        <p:spPr>
          <a:xfrm flipH="1" flipV="1">
            <a:off x="4892796" y="3314554"/>
            <a:ext cx="14819" cy="409420"/>
          </a:xfrm>
          <a:prstGeom prst="straightConnector1">
            <a:avLst/>
          </a:prstGeom>
          <a:ln w="28575">
            <a:solidFill>
              <a:srgbClr val="00FF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Group 253"/>
          <p:cNvGrpSpPr/>
          <p:nvPr/>
        </p:nvGrpSpPr>
        <p:grpSpPr>
          <a:xfrm>
            <a:off x="4756158" y="2833554"/>
            <a:ext cx="280319" cy="481496"/>
            <a:chOff x="6160224" y="4408323"/>
            <a:chExt cx="330077" cy="530951"/>
          </a:xfrm>
        </p:grpSpPr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6226732" y="4637125"/>
              <a:ext cx="185730" cy="111664"/>
            </a:xfrm>
            <a:custGeom>
              <a:avLst/>
              <a:gdLst>
                <a:gd name="T0" fmla="*/ 401 w 752"/>
                <a:gd name="T1" fmla="*/ 1 h 409"/>
                <a:gd name="T2" fmla="*/ 474 w 752"/>
                <a:gd name="T3" fmla="*/ 13 h 409"/>
                <a:gd name="T4" fmla="*/ 545 w 752"/>
                <a:gd name="T5" fmla="*/ 32 h 409"/>
                <a:gd name="T6" fmla="*/ 607 w 752"/>
                <a:gd name="T7" fmla="*/ 60 h 409"/>
                <a:gd name="T8" fmla="*/ 661 w 752"/>
                <a:gd name="T9" fmla="*/ 93 h 409"/>
                <a:gd name="T10" fmla="*/ 704 w 752"/>
                <a:gd name="T11" fmla="*/ 130 h 409"/>
                <a:gd name="T12" fmla="*/ 734 w 752"/>
                <a:gd name="T13" fmla="*/ 169 h 409"/>
                <a:gd name="T14" fmla="*/ 750 w 752"/>
                <a:gd name="T15" fmla="*/ 207 h 409"/>
                <a:gd name="T16" fmla="*/ 750 w 752"/>
                <a:gd name="T17" fmla="*/ 245 h 409"/>
                <a:gd name="T18" fmla="*/ 735 w 752"/>
                <a:gd name="T19" fmla="*/ 281 h 409"/>
                <a:gd name="T20" fmla="*/ 706 w 752"/>
                <a:gd name="T21" fmla="*/ 313 h 409"/>
                <a:gd name="T22" fmla="*/ 666 w 752"/>
                <a:gd name="T23" fmla="*/ 342 h 409"/>
                <a:gd name="T24" fmla="*/ 615 w 752"/>
                <a:gd name="T25" fmla="*/ 367 h 409"/>
                <a:gd name="T26" fmla="*/ 555 w 752"/>
                <a:gd name="T27" fmla="*/ 387 h 409"/>
                <a:gd name="T28" fmla="*/ 488 w 752"/>
                <a:gd name="T29" fmla="*/ 401 h 409"/>
                <a:gd name="T30" fmla="*/ 415 w 752"/>
                <a:gd name="T31" fmla="*/ 408 h 409"/>
                <a:gd name="T32" fmla="*/ 338 w 752"/>
                <a:gd name="T33" fmla="*/ 408 h 409"/>
                <a:gd name="T34" fmla="*/ 265 w 752"/>
                <a:gd name="T35" fmla="*/ 401 h 409"/>
                <a:gd name="T36" fmla="*/ 197 w 752"/>
                <a:gd name="T37" fmla="*/ 387 h 409"/>
                <a:gd name="T38" fmla="*/ 137 w 752"/>
                <a:gd name="T39" fmla="*/ 367 h 409"/>
                <a:gd name="T40" fmla="*/ 86 w 752"/>
                <a:gd name="T41" fmla="*/ 342 h 409"/>
                <a:gd name="T42" fmla="*/ 46 w 752"/>
                <a:gd name="T43" fmla="*/ 313 h 409"/>
                <a:gd name="T44" fmla="*/ 17 w 752"/>
                <a:gd name="T45" fmla="*/ 281 h 409"/>
                <a:gd name="T46" fmla="*/ 2 w 752"/>
                <a:gd name="T47" fmla="*/ 245 h 409"/>
                <a:gd name="T48" fmla="*/ 2 w 752"/>
                <a:gd name="T49" fmla="*/ 207 h 409"/>
                <a:gd name="T50" fmla="*/ 16 w 752"/>
                <a:gd name="T51" fmla="*/ 169 h 409"/>
                <a:gd name="T52" fmla="*/ 42 w 752"/>
                <a:gd name="T53" fmla="*/ 130 h 409"/>
                <a:gd name="T54" fmla="*/ 80 w 752"/>
                <a:gd name="T55" fmla="*/ 93 h 409"/>
                <a:gd name="T56" fmla="*/ 129 w 752"/>
                <a:gd name="T57" fmla="*/ 60 h 409"/>
                <a:gd name="T58" fmla="*/ 186 w 752"/>
                <a:gd name="T59" fmla="*/ 32 h 409"/>
                <a:gd name="T60" fmla="*/ 252 w 752"/>
                <a:gd name="T61" fmla="*/ 13 h 409"/>
                <a:gd name="T62" fmla="*/ 323 w 752"/>
                <a:gd name="T63" fmla="*/ 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2" h="409">
                  <a:moveTo>
                    <a:pt x="361" y="0"/>
                  </a:moveTo>
                  <a:lnTo>
                    <a:pt x="401" y="1"/>
                  </a:lnTo>
                  <a:lnTo>
                    <a:pt x="439" y="6"/>
                  </a:lnTo>
                  <a:lnTo>
                    <a:pt x="474" y="13"/>
                  </a:lnTo>
                  <a:lnTo>
                    <a:pt x="510" y="22"/>
                  </a:lnTo>
                  <a:lnTo>
                    <a:pt x="545" y="32"/>
                  </a:lnTo>
                  <a:lnTo>
                    <a:pt x="577" y="45"/>
                  </a:lnTo>
                  <a:lnTo>
                    <a:pt x="607" y="60"/>
                  </a:lnTo>
                  <a:lnTo>
                    <a:pt x="635" y="76"/>
                  </a:lnTo>
                  <a:lnTo>
                    <a:pt x="661" y="93"/>
                  </a:lnTo>
                  <a:lnTo>
                    <a:pt x="683" y="110"/>
                  </a:lnTo>
                  <a:lnTo>
                    <a:pt x="704" y="130"/>
                  </a:lnTo>
                  <a:lnTo>
                    <a:pt x="720" y="150"/>
                  </a:lnTo>
                  <a:lnTo>
                    <a:pt x="734" y="169"/>
                  </a:lnTo>
                  <a:lnTo>
                    <a:pt x="744" y="189"/>
                  </a:lnTo>
                  <a:lnTo>
                    <a:pt x="750" y="207"/>
                  </a:lnTo>
                  <a:lnTo>
                    <a:pt x="752" y="227"/>
                  </a:lnTo>
                  <a:lnTo>
                    <a:pt x="750" y="245"/>
                  </a:lnTo>
                  <a:lnTo>
                    <a:pt x="744" y="264"/>
                  </a:lnTo>
                  <a:lnTo>
                    <a:pt x="735" y="281"/>
                  </a:lnTo>
                  <a:lnTo>
                    <a:pt x="722" y="297"/>
                  </a:lnTo>
                  <a:lnTo>
                    <a:pt x="706" y="313"/>
                  </a:lnTo>
                  <a:lnTo>
                    <a:pt x="688" y="328"/>
                  </a:lnTo>
                  <a:lnTo>
                    <a:pt x="666" y="342"/>
                  </a:lnTo>
                  <a:lnTo>
                    <a:pt x="642" y="356"/>
                  </a:lnTo>
                  <a:lnTo>
                    <a:pt x="615" y="367"/>
                  </a:lnTo>
                  <a:lnTo>
                    <a:pt x="586" y="378"/>
                  </a:lnTo>
                  <a:lnTo>
                    <a:pt x="555" y="387"/>
                  </a:lnTo>
                  <a:lnTo>
                    <a:pt x="522" y="395"/>
                  </a:lnTo>
                  <a:lnTo>
                    <a:pt x="488" y="401"/>
                  </a:lnTo>
                  <a:lnTo>
                    <a:pt x="451" y="405"/>
                  </a:lnTo>
                  <a:lnTo>
                    <a:pt x="415" y="408"/>
                  </a:lnTo>
                  <a:lnTo>
                    <a:pt x="376" y="409"/>
                  </a:lnTo>
                  <a:lnTo>
                    <a:pt x="338" y="408"/>
                  </a:lnTo>
                  <a:lnTo>
                    <a:pt x="300" y="405"/>
                  </a:lnTo>
                  <a:lnTo>
                    <a:pt x="265" y="401"/>
                  </a:lnTo>
                  <a:lnTo>
                    <a:pt x="230" y="395"/>
                  </a:lnTo>
                  <a:lnTo>
                    <a:pt x="197" y="387"/>
                  </a:lnTo>
                  <a:lnTo>
                    <a:pt x="166" y="378"/>
                  </a:lnTo>
                  <a:lnTo>
                    <a:pt x="137" y="367"/>
                  </a:lnTo>
                  <a:lnTo>
                    <a:pt x="110" y="356"/>
                  </a:lnTo>
                  <a:lnTo>
                    <a:pt x="86" y="342"/>
                  </a:lnTo>
                  <a:lnTo>
                    <a:pt x="64" y="328"/>
                  </a:lnTo>
                  <a:lnTo>
                    <a:pt x="46" y="313"/>
                  </a:lnTo>
                  <a:lnTo>
                    <a:pt x="30" y="297"/>
                  </a:lnTo>
                  <a:lnTo>
                    <a:pt x="17" y="281"/>
                  </a:lnTo>
                  <a:lnTo>
                    <a:pt x="8" y="264"/>
                  </a:lnTo>
                  <a:lnTo>
                    <a:pt x="2" y="245"/>
                  </a:lnTo>
                  <a:lnTo>
                    <a:pt x="0" y="227"/>
                  </a:lnTo>
                  <a:lnTo>
                    <a:pt x="2" y="207"/>
                  </a:lnTo>
                  <a:lnTo>
                    <a:pt x="7" y="189"/>
                  </a:lnTo>
                  <a:lnTo>
                    <a:pt x="16" y="169"/>
                  </a:lnTo>
                  <a:lnTo>
                    <a:pt x="27" y="150"/>
                  </a:lnTo>
                  <a:lnTo>
                    <a:pt x="42" y="130"/>
                  </a:lnTo>
                  <a:lnTo>
                    <a:pt x="60" y="110"/>
                  </a:lnTo>
                  <a:lnTo>
                    <a:pt x="80" y="93"/>
                  </a:lnTo>
                  <a:lnTo>
                    <a:pt x="103" y="76"/>
                  </a:lnTo>
                  <a:lnTo>
                    <a:pt x="129" y="60"/>
                  </a:lnTo>
                  <a:lnTo>
                    <a:pt x="156" y="45"/>
                  </a:lnTo>
                  <a:lnTo>
                    <a:pt x="186" y="32"/>
                  </a:lnTo>
                  <a:lnTo>
                    <a:pt x="217" y="22"/>
                  </a:lnTo>
                  <a:lnTo>
                    <a:pt x="252" y="13"/>
                  </a:lnTo>
                  <a:lnTo>
                    <a:pt x="287" y="6"/>
                  </a:lnTo>
                  <a:lnTo>
                    <a:pt x="323" y="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6" name="Freeform 157"/>
            <p:cNvSpPr>
              <a:spLocks/>
            </p:cNvSpPr>
            <p:nvPr/>
          </p:nvSpPr>
          <p:spPr bwMode="auto">
            <a:xfrm>
              <a:off x="6312946" y="4408323"/>
              <a:ext cx="21184" cy="19705"/>
            </a:xfrm>
            <a:custGeom>
              <a:avLst/>
              <a:gdLst>
                <a:gd name="T0" fmla="*/ 44 w 85"/>
                <a:gd name="T1" fmla="*/ 0 h 71"/>
                <a:gd name="T2" fmla="*/ 52 w 85"/>
                <a:gd name="T3" fmla="*/ 1 h 71"/>
                <a:gd name="T4" fmla="*/ 60 w 85"/>
                <a:gd name="T5" fmla="*/ 2 h 71"/>
                <a:gd name="T6" fmla="*/ 67 w 85"/>
                <a:gd name="T7" fmla="*/ 6 h 71"/>
                <a:gd name="T8" fmla="*/ 73 w 85"/>
                <a:gd name="T9" fmla="*/ 10 h 71"/>
                <a:gd name="T10" fmla="*/ 78 w 85"/>
                <a:gd name="T11" fmla="*/ 16 h 71"/>
                <a:gd name="T12" fmla="*/ 82 w 85"/>
                <a:gd name="T13" fmla="*/ 22 h 71"/>
                <a:gd name="T14" fmla="*/ 84 w 85"/>
                <a:gd name="T15" fmla="*/ 29 h 71"/>
                <a:gd name="T16" fmla="*/ 85 w 85"/>
                <a:gd name="T17" fmla="*/ 36 h 71"/>
                <a:gd name="T18" fmla="*/ 84 w 85"/>
                <a:gd name="T19" fmla="*/ 42 h 71"/>
                <a:gd name="T20" fmla="*/ 82 w 85"/>
                <a:gd name="T21" fmla="*/ 49 h 71"/>
                <a:gd name="T22" fmla="*/ 78 w 85"/>
                <a:gd name="T23" fmla="*/ 55 h 71"/>
                <a:gd name="T24" fmla="*/ 73 w 85"/>
                <a:gd name="T25" fmla="*/ 61 h 71"/>
                <a:gd name="T26" fmla="*/ 67 w 85"/>
                <a:gd name="T27" fmla="*/ 66 h 71"/>
                <a:gd name="T28" fmla="*/ 60 w 85"/>
                <a:gd name="T29" fmla="*/ 69 h 71"/>
                <a:gd name="T30" fmla="*/ 52 w 85"/>
                <a:gd name="T31" fmla="*/ 70 h 71"/>
                <a:gd name="T32" fmla="*/ 44 w 85"/>
                <a:gd name="T33" fmla="*/ 71 h 71"/>
                <a:gd name="T34" fmla="*/ 35 w 85"/>
                <a:gd name="T35" fmla="*/ 70 h 71"/>
                <a:gd name="T36" fmla="*/ 26 w 85"/>
                <a:gd name="T37" fmla="*/ 69 h 71"/>
                <a:gd name="T38" fmla="*/ 20 w 85"/>
                <a:gd name="T39" fmla="*/ 66 h 71"/>
                <a:gd name="T40" fmla="*/ 13 w 85"/>
                <a:gd name="T41" fmla="*/ 61 h 71"/>
                <a:gd name="T42" fmla="*/ 7 w 85"/>
                <a:gd name="T43" fmla="*/ 55 h 71"/>
                <a:gd name="T44" fmla="*/ 3 w 85"/>
                <a:gd name="T45" fmla="*/ 49 h 71"/>
                <a:gd name="T46" fmla="*/ 1 w 85"/>
                <a:gd name="T47" fmla="*/ 42 h 71"/>
                <a:gd name="T48" fmla="*/ 0 w 85"/>
                <a:gd name="T49" fmla="*/ 36 h 71"/>
                <a:gd name="T50" fmla="*/ 1 w 85"/>
                <a:gd name="T51" fmla="*/ 29 h 71"/>
                <a:gd name="T52" fmla="*/ 3 w 85"/>
                <a:gd name="T53" fmla="*/ 22 h 71"/>
                <a:gd name="T54" fmla="*/ 7 w 85"/>
                <a:gd name="T55" fmla="*/ 16 h 71"/>
                <a:gd name="T56" fmla="*/ 13 w 85"/>
                <a:gd name="T57" fmla="*/ 10 h 71"/>
                <a:gd name="T58" fmla="*/ 20 w 85"/>
                <a:gd name="T59" fmla="*/ 6 h 71"/>
                <a:gd name="T60" fmla="*/ 26 w 85"/>
                <a:gd name="T61" fmla="*/ 2 h 71"/>
                <a:gd name="T62" fmla="*/ 35 w 85"/>
                <a:gd name="T63" fmla="*/ 1 h 71"/>
                <a:gd name="T64" fmla="*/ 44 w 8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71">
                  <a:moveTo>
                    <a:pt x="44" y="0"/>
                  </a:moveTo>
                  <a:lnTo>
                    <a:pt x="52" y="1"/>
                  </a:lnTo>
                  <a:lnTo>
                    <a:pt x="60" y="2"/>
                  </a:lnTo>
                  <a:lnTo>
                    <a:pt x="67" y="6"/>
                  </a:lnTo>
                  <a:lnTo>
                    <a:pt x="73" y="10"/>
                  </a:lnTo>
                  <a:lnTo>
                    <a:pt x="78" y="16"/>
                  </a:lnTo>
                  <a:lnTo>
                    <a:pt x="82" y="22"/>
                  </a:lnTo>
                  <a:lnTo>
                    <a:pt x="84" y="29"/>
                  </a:lnTo>
                  <a:lnTo>
                    <a:pt x="85" y="36"/>
                  </a:lnTo>
                  <a:lnTo>
                    <a:pt x="84" y="42"/>
                  </a:lnTo>
                  <a:lnTo>
                    <a:pt x="82" y="49"/>
                  </a:lnTo>
                  <a:lnTo>
                    <a:pt x="78" y="55"/>
                  </a:lnTo>
                  <a:lnTo>
                    <a:pt x="73" y="61"/>
                  </a:lnTo>
                  <a:lnTo>
                    <a:pt x="67" y="66"/>
                  </a:lnTo>
                  <a:lnTo>
                    <a:pt x="60" y="69"/>
                  </a:lnTo>
                  <a:lnTo>
                    <a:pt x="52" y="70"/>
                  </a:lnTo>
                  <a:lnTo>
                    <a:pt x="44" y="71"/>
                  </a:lnTo>
                  <a:lnTo>
                    <a:pt x="35" y="70"/>
                  </a:lnTo>
                  <a:lnTo>
                    <a:pt x="26" y="69"/>
                  </a:lnTo>
                  <a:lnTo>
                    <a:pt x="20" y="66"/>
                  </a:lnTo>
                  <a:lnTo>
                    <a:pt x="13" y="61"/>
                  </a:lnTo>
                  <a:lnTo>
                    <a:pt x="7" y="55"/>
                  </a:lnTo>
                  <a:lnTo>
                    <a:pt x="3" y="4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20" y="6"/>
                  </a:lnTo>
                  <a:lnTo>
                    <a:pt x="26" y="2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7" name="Freeform 158"/>
            <p:cNvSpPr>
              <a:spLocks/>
            </p:cNvSpPr>
            <p:nvPr/>
          </p:nvSpPr>
          <p:spPr bwMode="auto">
            <a:xfrm>
              <a:off x="6313931" y="4414344"/>
              <a:ext cx="19214" cy="7116"/>
            </a:xfrm>
            <a:custGeom>
              <a:avLst/>
              <a:gdLst>
                <a:gd name="T0" fmla="*/ 41 w 79"/>
                <a:gd name="T1" fmla="*/ 0 h 26"/>
                <a:gd name="T2" fmla="*/ 49 w 79"/>
                <a:gd name="T3" fmla="*/ 0 h 26"/>
                <a:gd name="T4" fmla="*/ 56 w 79"/>
                <a:gd name="T5" fmla="*/ 1 h 26"/>
                <a:gd name="T6" fmla="*/ 62 w 79"/>
                <a:gd name="T7" fmla="*/ 3 h 26"/>
                <a:gd name="T8" fmla="*/ 67 w 79"/>
                <a:gd name="T9" fmla="*/ 6 h 26"/>
                <a:gd name="T10" fmla="*/ 72 w 79"/>
                <a:gd name="T11" fmla="*/ 9 h 26"/>
                <a:gd name="T12" fmla="*/ 75 w 79"/>
                <a:gd name="T13" fmla="*/ 11 h 26"/>
                <a:gd name="T14" fmla="*/ 78 w 79"/>
                <a:gd name="T15" fmla="*/ 15 h 26"/>
                <a:gd name="T16" fmla="*/ 79 w 79"/>
                <a:gd name="T17" fmla="*/ 17 h 26"/>
                <a:gd name="T18" fmla="*/ 79 w 79"/>
                <a:gd name="T19" fmla="*/ 19 h 26"/>
                <a:gd name="T20" fmla="*/ 79 w 79"/>
                <a:gd name="T21" fmla="*/ 22 h 26"/>
                <a:gd name="T22" fmla="*/ 78 w 79"/>
                <a:gd name="T23" fmla="*/ 24 h 26"/>
                <a:gd name="T24" fmla="*/ 76 w 79"/>
                <a:gd name="T25" fmla="*/ 26 h 26"/>
                <a:gd name="T26" fmla="*/ 73 w 79"/>
                <a:gd name="T27" fmla="*/ 23 h 26"/>
                <a:gd name="T28" fmla="*/ 70 w 79"/>
                <a:gd name="T29" fmla="*/ 20 h 26"/>
                <a:gd name="T30" fmla="*/ 65 w 79"/>
                <a:gd name="T31" fmla="*/ 18 h 26"/>
                <a:gd name="T32" fmla="*/ 60 w 79"/>
                <a:gd name="T33" fmla="*/ 16 h 26"/>
                <a:gd name="T34" fmla="*/ 56 w 79"/>
                <a:gd name="T35" fmla="*/ 15 h 26"/>
                <a:gd name="T36" fmla="*/ 51 w 79"/>
                <a:gd name="T37" fmla="*/ 14 h 26"/>
                <a:gd name="T38" fmla="*/ 45 w 79"/>
                <a:gd name="T39" fmla="*/ 12 h 26"/>
                <a:gd name="T40" fmla="*/ 40 w 79"/>
                <a:gd name="T41" fmla="*/ 12 h 26"/>
                <a:gd name="T42" fmla="*/ 34 w 79"/>
                <a:gd name="T43" fmla="*/ 12 h 26"/>
                <a:gd name="T44" fmla="*/ 29 w 79"/>
                <a:gd name="T45" fmla="*/ 14 h 26"/>
                <a:gd name="T46" fmla="*/ 23 w 79"/>
                <a:gd name="T47" fmla="*/ 15 h 26"/>
                <a:gd name="T48" fmla="*/ 19 w 79"/>
                <a:gd name="T49" fmla="*/ 16 h 26"/>
                <a:gd name="T50" fmla="*/ 15 w 79"/>
                <a:gd name="T51" fmla="*/ 18 h 26"/>
                <a:gd name="T52" fmla="*/ 11 w 79"/>
                <a:gd name="T53" fmla="*/ 20 h 26"/>
                <a:gd name="T54" fmla="*/ 7 w 79"/>
                <a:gd name="T55" fmla="*/ 23 h 26"/>
                <a:gd name="T56" fmla="*/ 5 w 79"/>
                <a:gd name="T57" fmla="*/ 26 h 26"/>
                <a:gd name="T58" fmla="*/ 3 w 79"/>
                <a:gd name="T59" fmla="*/ 24 h 26"/>
                <a:gd name="T60" fmla="*/ 2 w 79"/>
                <a:gd name="T61" fmla="*/ 22 h 26"/>
                <a:gd name="T62" fmla="*/ 0 w 79"/>
                <a:gd name="T63" fmla="*/ 19 h 26"/>
                <a:gd name="T64" fmla="*/ 0 w 79"/>
                <a:gd name="T65" fmla="*/ 17 h 26"/>
                <a:gd name="T66" fmla="*/ 2 w 79"/>
                <a:gd name="T67" fmla="*/ 14 h 26"/>
                <a:gd name="T68" fmla="*/ 4 w 79"/>
                <a:gd name="T69" fmla="*/ 11 h 26"/>
                <a:gd name="T70" fmla="*/ 7 w 79"/>
                <a:gd name="T71" fmla="*/ 8 h 26"/>
                <a:gd name="T72" fmla="*/ 12 w 79"/>
                <a:gd name="T73" fmla="*/ 6 h 26"/>
                <a:gd name="T74" fmla="*/ 18 w 79"/>
                <a:gd name="T75" fmla="*/ 3 h 26"/>
                <a:gd name="T76" fmla="*/ 25 w 79"/>
                <a:gd name="T77" fmla="*/ 1 h 26"/>
                <a:gd name="T78" fmla="*/ 33 w 79"/>
                <a:gd name="T79" fmla="*/ 0 h 26"/>
                <a:gd name="T80" fmla="*/ 41 w 79"/>
                <a:gd name="T8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26">
                  <a:moveTo>
                    <a:pt x="41" y="0"/>
                  </a:moveTo>
                  <a:lnTo>
                    <a:pt x="49" y="0"/>
                  </a:lnTo>
                  <a:lnTo>
                    <a:pt x="56" y="1"/>
                  </a:lnTo>
                  <a:lnTo>
                    <a:pt x="62" y="3"/>
                  </a:lnTo>
                  <a:lnTo>
                    <a:pt x="67" y="6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78" y="15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3" y="23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0" y="16"/>
                  </a:lnTo>
                  <a:lnTo>
                    <a:pt x="56" y="15"/>
                  </a:lnTo>
                  <a:lnTo>
                    <a:pt x="51" y="14"/>
                  </a:lnTo>
                  <a:lnTo>
                    <a:pt x="45" y="12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9" y="14"/>
                  </a:lnTo>
                  <a:lnTo>
                    <a:pt x="23" y="15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8" name="Freeform 159"/>
            <p:cNvSpPr>
              <a:spLocks/>
            </p:cNvSpPr>
            <p:nvPr/>
          </p:nvSpPr>
          <p:spPr bwMode="auto">
            <a:xfrm>
              <a:off x="6311961" y="4412155"/>
              <a:ext cx="22662" cy="9306"/>
            </a:xfrm>
            <a:custGeom>
              <a:avLst/>
              <a:gdLst>
                <a:gd name="T0" fmla="*/ 48 w 93"/>
                <a:gd name="T1" fmla="*/ 0 h 33"/>
                <a:gd name="T2" fmla="*/ 57 w 93"/>
                <a:gd name="T3" fmla="*/ 0 h 33"/>
                <a:gd name="T4" fmla="*/ 65 w 93"/>
                <a:gd name="T5" fmla="*/ 2 h 33"/>
                <a:gd name="T6" fmla="*/ 72 w 93"/>
                <a:gd name="T7" fmla="*/ 4 h 33"/>
                <a:gd name="T8" fmla="*/ 79 w 93"/>
                <a:gd name="T9" fmla="*/ 7 h 33"/>
                <a:gd name="T10" fmla="*/ 84 w 93"/>
                <a:gd name="T11" fmla="*/ 10 h 33"/>
                <a:gd name="T12" fmla="*/ 88 w 93"/>
                <a:gd name="T13" fmla="*/ 14 h 33"/>
                <a:gd name="T14" fmla="*/ 91 w 93"/>
                <a:gd name="T15" fmla="*/ 17 h 33"/>
                <a:gd name="T16" fmla="*/ 93 w 93"/>
                <a:gd name="T17" fmla="*/ 21 h 33"/>
                <a:gd name="T18" fmla="*/ 93 w 93"/>
                <a:gd name="T19" fmla="*/ 23 h 33"/>
                <a:gd name="T20" fmla="*/ 91 w 93"/>
                <a:gd name="T21" fmla="*/ 26 h 33"/>
                <a:gd name="T22" fmla="*/ 90 w 93"/>
                <a:gd name="T23" fmla="*/ 30 h 33"/>
                <a:gd name="T24" fmla="*/ 88 w 93"/>
                <a:gd name="T25" fmla="*/ 33 h 33"/>
                <a:gd name="T26" fmla="*/ 84 w 93"/>
                <a:gd name="T27" fmla="*/ 30 h 33"/>
                <a:gd name="T28" fmla="*/ 81 w 93"/>
                <a:gd name="T29" fmla="*/ 26 h 33"/>
                <a:gd name="T30" fmla="*/ 76 w 93"/>
                <a:gd name="T31" fmla="*/ 23 h 33"/>
                <a:gd name="T32" fmla="*/ 72 w 93"/>
                <a:gd name="T33" fmla="*/ 21 h 33"/>
                <a:gd name="T34" fmla="*/ 66 w 93"/>
                <a:gd name="T35" fmla="*/ 18 h 33"/>
                <a:gd name="T36" fmla="*/ 60 w 93"/>
                <a:gd name="T37" fmla="*/ 16 h 33"/>
                <a:gd name="T38" fmla="*/ 53 w 93"/>
                <a:gd name="T39" fmla="*/ 15 h 33"/>
                <a:gd name="T40" fmla="*/ 46 w 93"/>
                <a:gd name="T41" fmla="*/ 15 h 33"/>
                <a:gd name="T42" fmla="*/ 40 w 93"/>
                <a:gd name="T43" fmla="*/ 15 h 33"/>
                <a:gd name="T44" fmla="*/ 34 w 93"/>
                <a:gd name="T45" fmla="*/ 16 h 33"/>
                <a:gd name="T46" fmla="*/ 28 w 93"/>
                <a:gd name="T47" fmla="*/ 18 h 33"/>
                <a:gd name="T48" fmla="*/ 23 w 93"/>
                <a:gd name="T49" fmla="*/ 21 h 33"/>
                <a:gd name="T50" fmla="*/ 18 w 93"/>
                <a:gd name="T51" fmla="*/ 23 h 33"/>
                <a:gd name="T52" fmla="*/ 13 w 93"/>
                <a:gd name="T53" fmla="*/ 26 h 33"/>
                <a:gd name="T54" fmla="*/ 10 w 93"/>
                <a:gd name="T55" fmla="*/ 30 h 33"/>
                <a:gd name="T56" fmla="*/ 6 w 93"/>
                <a:gd name="T57" fmla="*/ 33 h 33"/>
                <a:gd name="T58" fmla="*/ 4 w 93"/>
                <a:gd name="T59" fmla="*/ 30 h 33"/>
                <a:gd name="T60" fmla="*/ 2 w 93"/>
                <a:gd name="T61" fmla="*/ 27 h 33"/>
                <a:gd name="T62" fmla="*/ 0 w 93"/>
                <a:gd name="T63" fmla="*/ 24 h 33"/>
                <a:gd name="T64" fmla="*/ 0 w 93"/>
                <a:gd name="T65" fmla="*/ 22 h 33"/>
                <a:gd name="T66" fmla="*/ 2 w 93"/>
                <a:gd name="T67" fmla="*/ 18 h 33"/>
                <a:gd name="T68" fmla="*/ 4 w 93"/>
                <a:gd name="T69" fmla="*/ 14 h 33"/>
                <a:gd name="T70" fmla="*/ 8 w 93"/>
                <a:gd name="T71" fmla="*/ 10 h 33"/>
                <a:gd name="T72" fmla="*/ 14 w 93"/>
                <a:gd name="T73" fmla="*/ 7 h 33"/>
                <a:gd name="T74" fmla="*/ 21 w 93"/>
                <a:gd name="T75" fmla="*/ 4 h 33"/>
                <a:gd name="T76" fmla="*/ 29 w 93"/>
                <a:gd name="T77" fmla="*/ 2 h 33"/>
                <a:gd name="T78" fmla="*/ 38 w 93"/>
                <a:gd name="T79" fmla="*/ 0 h 33"/>
                <a:gd name="T80" fmla="*/ 48 w 93"/>
                <a:gd name="T8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33">
                  <a:moveTo>
                    <a:pt x="48" y="0"/>
                  </a:moveTo>
                  <a:lnTo>
                    <a:pt x="57" y="0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79" y="7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1" y="17"/>
                  </a:lnTo>
                  <a:lnTo>
                    <a:pt x="93" y="21"/>
                  </a:lnTo>
                  <a:lnTo>
                    <a:pt x="93" y="23"/>
                  </a:lnTo>
                  <a:lnTo>
                    <a:pt x="91" y="26"/>
                  </a:lnTo>
                  <a:lnTo>
                    <a:pt x="90" y="30"/>
                  </a:lnTo>
                  <a:lnTo>
                    <a:pt x="88" y="33"/>
                  </a:lnTo>
                  <a:lnTo>
                    <a:pt x="84" y="30"/>
                  </a:lnTo>
                  <a:lnTo>
                    <a:pt x="81" y="26"/>
                  </a:lnTo>
                  <a:lnTo>
                    <a:pt x="76" y="23"/>
                  </a:lnTo>
                  <a:lnTo>
                    <a:pt x="72" y="21"/>
                  </a:lnTo>
                  <a:lnTo>
                    <a:pt x="66" y="18"/>
                  </a:lnTo>
                  <a:lnTo>
                    <a:pt x="60" y="16"/>
                  </a:lnTo>
                  <a:lnTo>
                    <a:pt x="53" y="15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4" y="16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3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7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9" name="Freeform 160"/>
            <p:cNvSpPr>
              <a:spLocks/>
            </p:cNvSpPr>
            <p:nvPr/>
          </p:nvSpPr>
          <p:spPr bwMode="auto">
            <a:xfrm>
              <a:off x="6321814" y="4424197"/>
              <a:ext cx="4434" cy="45432"/>
            </a:xfrm>
            <a:custGeom>
              <a:avLst/>
              <a:gdLst>
                <a:gd name="T0" fmla="*/ 0 w 17"/>
                <a:gd name="T1" fmla="*/ 166 h 166"/>
                <a:gd name="T2" fmla="*/ 17 w 17"/>
                <a:gd name="T3" fmla="*/ 166 h 166"/>
                <a:gd name="T4" fmla="*/ 17 w 17"/>
                <a:gd name="T5" fmla="*/ 6 h 166"/>
                <a:gd name="T6" fmla="*/ 14 w 17"/>
                <a:gd name="T7" fmla="*/ 3 h 166"/>
                <a:gd name="T8" fmla="*/ 9 w 17"/>
                <a:gd name="T9" fmla="*/ 0 h 166"/>
                <a:gd name="T10" fmla="*/ 3 w 17"/>
                <a:gd name="T11" fmla="*/ 3 h 166"/>
                <a:gd name="T12" fmla="*/ 0 w 17"/>
                <a:gd name="T13" fmla="*/ 6 h 166"/>
                <a:gd name="T14" fmla="*/ 0 w 17"/>
                <a:gd name="T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6">
                  <a:moveTo>
                    <a:pt x="0" y="166"/>
                  </a:moveTo>
                  <a:lnTo>
                    <a:pt x="17" y="166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0" name="Freeform 161"/>
            <p:cNvSpPr>
              <a:spLocks/>
            </p:cNvSpPr>
            <p:nvPr/>
          </p:nvSpPr>
          <p:spPr bwMode="auto">
            <a:xfrm>
              <a:off x="6164658" y="4466892"/>
              <a:ext cx="322687" cy="225517"/>
            </a:xfrm>
            <a:custGeom>
              <a:avLst/>
              <a:gdLst>
                <a:gd name="T0" fmla="*/ 716 w 1312"/>
                <a:gd name="T1" fmla="*/ 2 h 825"/>
                <a:gd name="T2" fmla="*/ 845 w 1312"/>
                <a:gd name="T3" fmla="*/ 22 h 825"/>
                <a:gd name="T4" fmla="*/ 964 w 1312"/>
                <a:gd name="T5" fmla="*/ 59 h 825"/>
                <a:gd name="T6" fmla="*/ 1068 w 1312"/>
                <a:gd name="T7" fmla="*/ 111 h 825"/>
                <a:gd name="T8" fmla="*/ 1159 w 1312"/>
                <a:gd name="T9" fmla="*/ 173 h 825"/>
                <a:gd name="T10" fmla="*/ 1231 w 1312"/>
                <a:gd name="T11" fmla="*/ 243 h 825"/>
                <a:gd name="T12" fmla="*/ 1282 w 1312"/>
                <a:gd name="T13" fmla="*/ 320 h 825"/>
                <a:gd name="T14" fmla="*/ 1308 w 1312"/>
                <a:gd name="T15" fmla="*/ 399 h 825"/>
                <a:gd name="T16" fmla="*/ 1308 w 1312"/>
                <a:gd name="T17" fmla="*/ 478 h 825"/>
                <a:gd name="T18" fmla="*/ 1282 w 1312"/>
                <a:gd name="T19" fmla="*/ 553 h 825"/>
                <a:gd name="T20" fmla="*/ 1232 w 1312"/>
                <a:gd name="T21" fmla="*/ 622 h 825"/>
                <a:gd name="T22" fmla="*/ 1162 w 1312"/>
                <a:gd name="T23" fmla="*/ 684 h 825"/>
                <a:gd name="T24" fmla="*/ 1073 w 1312"/>
                <a:gd name="T25" fmla="*/ 736 h 825"/>
                <a:gd name="T26" fmla="*/ 968 w 1312"/>
                <a:gd name="T27" fmla="*/ 777 h 825"/>
                <a:gd name="T28" fmla="*/ 851 w 1312"/>
                <a:gd name="T29" fmla="*/ 807 h 825"/>
                <a:gd name="T30" fmla="*/ 723 w 1312"/>
                <a:gd name="T31" fmla="*/ 822 h 825"/>
                <a:gd name="T32" fmla="*/ 589 w 1312"/>
                <a:gd name="T33" fmla="*/ 822 h 825"/>
                <a:gd name="T34" fmla="*/ 461 w 1312"/>
                <a:gd name="T35" fmla="*/ 807 h 825"/>
                <a:gd name="T36" fmla="*/ 344 w 1312"/>
                <a:gd name="T37" fmla="*/ 777 h 825"/>
                <a:gd name="T38" fmla="*/ 240 w 1312"/>
                <a:gd name="T39" fmla="*/ 736 h 825"/>
                <a:gd name="T40" fmla="*/ 150 w 1312"/>
                <a:gd name="T41" fmla="*/ 684 h 825"/>
                <a:gd name="T42" fmla="*/ 80 w 1312"/>
                <a:gd name="T43" fmla="*/ 622 h 825"/>
                <a:gd name="T44" fmla="*/ 30 w 1312"/>
                <a:gd name="T45" fmla="*/ 553 h 825"/>
                <a:gd name="T46" fmla="*/ 4 w 1312"/>
                <a:gd name="T47" fmla="*/ 478 h 825"/>
                <a:gd name="T48" fmla="*/ 4 w 1312"/>
                <a:gd name="T49" fmla="*/ 399 h 825"/>
                <a:gd name="T50" fmla="*/ 29 w 1312"/>
                <a:gd name="T51" fmla="*/ 320 h 825"/>
                <a:gd name="T52" fmla="*/ 77 w 1312"/>
                <a:gd name="T53" fmla="*/ 243 h 825"/>
                <a:gd name="T54" fmla="*/ 148 w 1312"/>
                <a:gd name="T55" fmla="*/ 173 h 825"/>
                <a:gd name="T56" fmla="*/ 235 w 1312"/>
                <a:gd name="T57" fmla="*/ 111 h 825"/>
                <a:gd name="T58" fmla="*/ 338 w 1312"/>
                <a:gd name="T59" fmla="*/ 59 h 825"/>
                <a:gd name="T60" fmla="*/ 454 w 1312"/>
                <a:gd name="T61" fmla="*/ 22 h 825"/>
                <a:gd name="T62" fmla="*/ 582 w 1312"/>
                <a:gd name="T63" fmla="*/ 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2" h="825">
                  <a:moveTo>
                    <a:pt x="649" y="0"/>
                  </a:moveTo>
                  <a:lnTo>
                    <a:pt x="716" y="2"/>
                  </a:lnTo>
                  <a:lnTo>
                    <a:pt x="781" y="10"/>
                  </a:lnTo>
                  <a:lnTo>
                    <a:pt x="845" y="22"/>
                  </a:lnTo>
                  <a:lnTo>
                    <a:pt x="905" y="39"/>
                  </a:lnTo>
                  <a:lnTo>
                    <a:pt x="964" y="59"/>
                  </a:lnTo>
                  <a:lnTo>
                    <a:pt x="1018" y="83"/>
                  </a:lnTo>
                  <a:lnTo>
                    <a:pt x="1068" y="111"/>
                  </a:lnTo>
                  <a:lnTo>
                    <a:pt x="1116" y="139"/>
                  </a:lnTo>
                  <a:lnTo>
                    <a:pt x="1159" y="173"/>
                  </a:lnTo>
                  <a:lnTo>
                    <a:pt x="1197" y="207"/>
                  </a:lnTo>
                  <a:lnTo>
                    <a:pt x="1231" y="243"/>
                  </a:lnTo>
                  <a:lnTo>
                    <a:pt x="1259" y="281"/>
                  </a:lnTo>
                  <a:lnTo>
                    <a:pt x="1282" y="320"/>
                  </a:lnTo>
                  <a:lnTo>
                    <a:pt x="1298" y="359"/>
                  </a:lnTo>
                  <a:lnTo>
                    <a:pt x="1308" y="399"/>
                  </a:lnTo>
                  <a:lnTo>
                    <a:pt x="1312" y="439"/>
                  </a:lnTo>
                  <a:lnTo>
                    <a:pt x="1308" y="478"/>
                  </a:lnTo>
                  <a:lnTo>
                    <a:pt x="1298" y="516"/>
                  </a:lnTo>
                  <a:lnTo>
                    <a:pt x="1282" y="553"/>
                  </a:lnTo>
                  <a:lnTo>
                    <a:pt x="1260" y="589"/>
                  </a:lnTo>
                  <a:lnTo>
                    <a:pt x="1232" y="622"/>
                  </a:lnTo>
                  <a:lnTo>
                    <a:pt x="1200" y="654"/>
                  </a:lnTo>
                  <a:lnTo>
                    <a:pt x="1162" y="684"/>
                  </a:lnTo>
                  <a:lnTo>
                    <a:pt x="1119" y="711"/>
                  </a:lnTo>
                  <a:lnTo>
                    <a:pt x="1073" y="736"/>
                  </a:lnTo>
                  <a:lnTo>
                    <a:pt x="1022" y="759"/>
                  </a:lnTo>
                  <a:lnTo>
                    <a:pt x="968" y="777"/>
                  </a:lnTo>
                  <a:lnTo>
                    <a:pt x="911" y="795"/>
                  </a:lnTo>
                  <a:lnTo>
                    <a:pt x="851" y="807"/>
                  </a:lnTo>
                  <a:lnTo>
                    <a:pt x="788" y="817"/>
                  </a:lnTo>
                  <a:lnTo>
                    <a:pt x="723" y="822"/>
                  </a:lnTo>
                  <a:lnTo>
                    <a:pt x="656" y="825"/>
                  </a:lnTo>
                  <a:lnTo>
                    <a:pt x="589" y="822"/>
                  </a:lnTo>
                  <a:lnTo>
                    <a:pt x="524" y="817"/>
                  </a:lnTo>
                  <a:lnTo>
                    <a:pt x="461" y="807"/>
                  </a:lnTo>
                  <a:lnTo>
                    <a:pt x="401" y="795"/>
                  </a:lnTo>
                  <a:lnTo>
                    <a:pt x="344" y="777"/>
                  </a:lnTo>
                  <a:lnTo>
                    <a:pt x="289" y="759"/>
                  </a:lnTo>
                  <a:lnTo>
                    <a:pt x="240" y="736"/>
                  </a:lnTo>
                  <a:lnTo>
                    <a:pt x="193" y="711"/>
                  </a:lnTo>
                  <a:lnTo>
                    <a:pt x="150" y="684"/>
                  </a:lnTo>
                  <a:lnTo>
                    <a:pt x="113" y="654"/>
                  </a:lnTo>
                  <a:lnTo>
                    <a:pt x="80" y="622"/>
                  </a:lnTo>
                  <a:lnTo>
                    <a:pt x="52" y="589"/>
                  </a:lnTo>
                  <a:lnTo>
                    <a:pt x="30" y="553"/>
                  </a:lnTo>
                  <a:lnTo>
                    <a:pt x="14" y="516"/>
                  </a:lnTo>
                  <a:lnTo>
                    <a:pt x="4" y="478"/>
                  </a:lnTo>
                  <a:lnTo>
                    <a:pt x="0" y="439"/>
                  </a:lnTo>
                  <a:lnTo>
                    <a:pt x="4" y="399"/>
                  </a:lnTo>
                  <a:lnTo>
                    <a:pt x="13" y="359"/>
                  </a:lnTo>
                  <a:lnTo>
                    <a:pt x="29" y="320"/>
                  </a:lnTo>
                  <a:lnTo>
                    <a:pt x="51" y="281"/>
                  </a:lnTo>
                  <a:lnTo>
                    <a:pt x="77" y="243"/>
                  </a:lnTo>
                  <a:lnTo>
                    <a:pt x="110" y="207"/>
                  </a:lnTo>
                  <a:lnTo>
                    <a:pt x="148" y="173"/>
                  </a:lnTo>
                  <a:lnTo>
                    <a:pt x="189" y="139"/>
                  </a:lnTo>
                  <a:lnTo>
                    <a:pt x="235" y="111"/>
                  </a:lnTo>
                  <a:lnTo>
                    <a:pt x="285" y="83"/>
                  </a:lnTo>
                  <a:lnTo>
                    <a:pt x="338" y="59"/>
                  </a:lnTo>
                  <a:lnTo>
                    <a:pt x="395" y="39"/>
                  </a:lnTo>
                  <a:lnTo>
                    <a:pt x="454" y="22"/>
                  </a:lnTo>
                  <a:lnTo>
                    <a:pt x="518" y="10"/>
                  </a:lnTo>
                  <a:lnTo>
                    <a:pt x="582" y="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1" name="Freeform 162"/>
            <p:cNvSpPr>
              <a:spLocks/>
            </p:cNvSpPr>
            <p:nvPr/>
          </p:nvSpPr>
          <p:spPr bwMode="auto">
            <a:xfrm>
              <a:off x="6160224" y="4489334"/>
              <a:ext cx="330077" cy="153264"/>
            </a:xfrm>
            <a:custGeom>
              <a:avLst/>
              <a:gdLst>
                <a:gd name="T0" fmla="*/ 712 w 1339"/>
                <a:gd name="T1" fmla="*/ 0 h 561"/>
                <a:gd name="T2" fmla="*/ 839 w 1339"/>
                <a:gd name="T3" fmla="*/ 18 h 561"/>
                <a:gd name="T4" fmla="*/ 960 w 1339"/>
                <a:gd name="T5" fmla="*/ 57 h 561"/>
                <a:gd name="T6" fmla="*/ 1071 w 1339"/>
                <a:gd name="T7" fmla="*/ 114 h 561"/>
                <a:gd name="T8" fmla="*/ 1169 w 1339"/>
                <a:gd name="T9" fmla="*/ 181 h 561"/>
                <a:gd name="T10" fmla="*/ 1248 w 1339"/>
                <a:gd name="T11" fmla="*/ 255 h 561"/>
                <a:gd name="T12" fmla="*/ 1305 w 1339"/>
                <a:gd name="T13" fmla="*/ 333 h 561"/>
                <a:gd name="T14" fmla="*/ 1336 w 1339"/>
                <a:gd name="T15" fmla="*/ 407 h 561"/>
                <a:gd name="T16" fmla="*/ 1332 w 1339"/>
                <a:gd name="T17" fmla="*/ 470 h 561"/>
                <a:gd name="T18" fmla="*/ 1309 w 1339"/>
                <a:gd name="T19" fmla="*/ 511 h 561"/>
                <a:gd name="T20" fmla="*/ 1281 w 1339"/>
                <a:gd name="T21" fmla="*/ 538 h 561"/>
                <a:gd name="T22" fmla="*/ 1260 w 1339"/>
                <a:gd name="T23" fmla="*/ 555 h 561"/>
                <a:gd name="T24" fmla="*/ 1254 w 1339"/>
                <a:gd name="T25" fmla="*/ 558 h 561"/>
                <a:gd name="T26" fmla="*/ 1261 w 1339"/>
                <a:gd name="T27" fmla="*/ 528 h 561"/>
                <a:gd name="T28" fmla="*/ 1272 w 1339"/>
                <a:gd name="T29" fmla="*/ 486 h 561"/>
                <a:gd name="T30" fmla="*/ 1280 w 1339"/>
                <a:gd name="T31" fmla="*/ 455 h 561"/>
                <a:gd name="T32" fmla="*/ 1273 w 1339"/>
                <a:gd name="T33" fmla="*/ 422 h 561"/>
                <a:gd name="T34" fmla="*/ 1239 w 1339"/>
                <a:gd name="T35" fmla="*/ 360 h 561"/>
                <a:gd name="T36" fmla="*/ 1184 w 1339"/>
                <a:gd name="T37" fmla="*/ 300 h 561"/>
                <a:gd name="T38" fmla="*/ 1111 w 1339"/>
                <a:gd name="T39" fmla="*/ 243 h 561"/>
                <a:gd name="T40" fmla="*/ 1023 w 1339"/>
                <a:gd name="T41" fmla="*/ 192 h 561"/>
                <a:gd name="T42" fmla="*/ 923 w 1339"/>
                <a:gd name="T43" fmla="*/ 151 h 561"/>
                <a:gd name="T44" fmla="*/ 812 w 1339"/>
                <a:gd name="T45" fmla="*/ 120 h 561"/>
                <a:gd name="T46" fmla="*/ 695 w 1339"/>
                <a:gd name="T47" fmla="*/ 103 h 561"/>
                <a:gd name="T48" fmla="*/ 578 w 1339"/>
                <a:gd name="T49" fmla="*/ 103 h 561"/>
                <a:gd name="T50" fmla="*/ 472 w 1339"/>
                <a:gd name="T51" fmla="*/ 120 h 561"/>
                <a:gd name="T52" fmla="*/ 374 w 1339"/>
                <a:gd name="T53" fmla="*/ 148 h 561"/>
                <a:gd name="T54" fmla="*/ 286 w 1339"/>
                <a:gd name="T55" fmla="*/ 189 h 561"/>
                <a:gd name="T56" fmla="*/ 209 w 1339"/>
                <a:gd name="T57" fmla="*/ 237 h 561"/>
                <a:gd name="T58" fmla="*/ 144 w 1339"/>
                <a:gd name="T59" fmla="*/ 292 h 561"/>
                <a:gd name="T60" fmla="*/ 93 w 1339"/>
                <a:gd name="T61" fmla="*/ 350 h 561"/>
                <a:gd name="T62" fmla="*/ 59 w 1339"/>
                <a:gd name="T63" fmla="*/ 409 h 561"/>
                <a:gd name="T64" fmla="*/ 52 w 1339"/>
                <a:gd name="T65" fmla="*/ 456 h 561"/>
                <a:gd name="T66" fmla="*/ 68 w 1339"/>
                <a:gd name="T67" fmla="*/ 540 h 561"/>
                <a:gd name="T68" fmla="*/ 64 w 1339"/>
                <a:gd name="T69" fmla="*/ 550 h 561"/>
                <a:gd name="T70" fmla="*/ 44 w 1339"/>
                <a:gd name="T71" fmla="*/ 524 h 561"/>
                <a:gd name="T72" fmla="*/ 18 w 1339"/>
                <a:gd name="T73" fmla="*/ 482 h 561"/>
                <a:gd name="T74" fmla="*/ 1 w 1339"/>
                <a:gd name="T75" fmla="*/ 432 h 561"/>
                <a:gd name="T76" fmla="*/ 3 w 1339"/>
                <a:gd name="T77" fmla="*/ 373 h 561"/>
                <a:gd name="T78" fmla="*/ 30 w 1339"/>
                <a:gd name="T79" fmla="*/ 307 h 561"/>
                <a:gd name="T80" fmla="*/ 82 w 1339"/>
                <a:gd name="T81" fmla="*/ 238 h 561"/>
                <a:gd name="T82" fmla="*/ 153 w 1339"/>
                <a:gd name="T83" fmla="*/ 173 h 561"/>
                <a:gd name="T84" fmla="*/ 242 w 1339"/>
                <a:gd name="T85" fmla="*/ 113 h 561"/>
                <a:gd name="T86" fmla="*/ 346 w 1339"/>
                <a:gd name="T87" fmla="*/ 62 h 561"/>
                <a:gd name="T88" fmla="*/ 461 w 1339"/>
                <a:gd name="T89" fmla="*/ 24 h 561"/>
                <a:gd name="T90" fmla="*/ 584 w 1339"/>
                <a:gd name="T91" fmla="*/ 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9" h="561">
                  <a:moveTo>
                    <a:pt x="648" y="1"/>
                  </a:moveTo>
                  <a:lnTo>
                    <a:pt x="712" y="0"/>
                  </a:lnTo>
                  <a:lnTo>
                    <a:pt x="776" y="7"/>
                  </a:lnTo>
                  <a:lnTo>
                    <a:pt x="839" y="18"/>
                  </a:lnTo>
                  <a:lnTo>
                    <a:pt x="900" y="36"/>
                  </a:lnTo>
                  <a:lnTo>
                    <a:pt x="960" y="57"/>
                  </a:lnTo>
                  <a:lnTo>
                    <a:pt x="1016" y="84"/>
                  </a:lnTo>
                  <a:lnTo>
                    <a:pt x="1071" y="114"/>
                  </a:lnTo>
                  <a:lnTo>
                    <a:pt x="1121" y="146"/>
                  </a:lnTo>
                  <a:lnTo>
                    <a:pt x="1169" y="181"/>
                  </a:lnTo>
                  <a:lnTo>
                    <a:pt x="1210" y="217"/>
                  </a:lnTo>
                  <a:lnTo>
                    <a:pt x="1248" y="255"/>
                  </a:lnTo>
                  <a:lnTo>
                    <a:pt x="1279" y="295"/>
                  </a:lnTo>
                  <a:lnTo>
                    <a:pt x="1305" y="333"/>
                  </a:lnTo>
                  <a:lnTo>
                    <a:pt x="1323" y="371"/>
                  </a:lnTo>
                  <a:lnTo>
                    <a:pt x="1336" y="407"/>
                  </a:lnTo>
                  <a:lnTo>
                    <a:pt x="1339" y="442"/>
                  </a:lnTo>
                  <a:lnTo>
                    <a:pt x="1332" y="470"/>
                  </a:lnTo>
                  <a:lnTo>
                    <a:pt x="1322" y="493"/>
                  </a:lnTo>
                  <a:lnTo>
                    <a:pt x="1309" y="511"/>
                  </a:lnTo>
                  <a:lnTo>
                    <a:pt x="1295" y="526"/>
                  </a:lnTo>
                  <a:lnTo>
                    <a:pt x="1281" y="538"/>
                  </a:lnTo>
                  <a:lnTo>
                    <a:pt x="1269" y="548"/>
                  </a:lnTo>
                  <a:lnTo>
                    <a:pt x="1260" y="555"/>
                  </a:lnTo>
                  <a:lnTo>
                    <a:pt x="1254" y="561"/>
                  </a:lnTo>
                  <a:lnTo>
                    <a:pt x="1254" y="558"/>
                  </a:lnTo>
                  <a:lnTo>
                    <a:pt x="1256" y="547"/>
                  </a:lnTo>
                  <a:lnTo>
                    <a:pt x="1261" y="528"/>
                  </a:lnTo>
                  <a:lnTo>
                    <a:pt x="1267" y="507"/>
                  </a:lnTo>
                  <a:lnTo>
                    <a:pt x="1272" y="486"/>
                  </a:lnTo>
                  <a:lnTo>
                    <a:pt x="1277" y="467"/>
                  </a:lnTo>
                  <a:lnTo>
                    <a:pt x="1280" y="455"/>
                  </a:lnTo>
                  <a:lnTo>
                    <a:pt x="1281" y="452"/>
                  </a:lnTo>
                  <a:lnTo>
                    <a:pt x="1273" y="422"/>
                  </a:lnTo>
                  <a:lnTo>
                    <a:pt x="1258" y="391"/>
                  </a:lnTo>
                  <a:lnTo>
                    <a:pt x="1239" y="360"/>
                  </a:lnTo>
                  <a:lnTo>
                    <a:pt x="1213" y="330"/>
                  </a:lnTo>
                  <a:lnTo>
                    <a:pt x="1184" y="300"/>
                  </a:lnTo>
                  <a:lnTo>
                    <a:pt x="1150" y="270"/>
                  </a:lnTo>
                  <a:lnTo>
                    <a:pt x="1111" y="243"/>
                  </a:lnTo>
                  <a:lnTo>
                    <a:pt x="1069" y="216"/>
                  </a:lnTo>
                  <a:lnTo>
                    <a:pt x="1023" y="192"/>
                  </a:lnTo>
                  <a:lnTo>
                    <a:pt x="974" y="170"/>
                  </a:lnTo>
                  <a:lnTo>
                    <a:pt x="923" y="151"/>
                  </a:lnTo>
                  <a:lnTo>
                    <a:pt x="869" y="133"/>
                  </a:lnTo>
                  <a:lnTo>
                    <a:pt x="812" y="120"/>
                  </a:lnTo>
                  <a:lnTo>
                    <a:pt x="755" y="109"/>
                  </a:lnTo>
                  <a:lnTo>
                    <a:pt x="695" y="103"/>
                  </a:lnTo>
                  <a:lnTo>
                    <a:pt x="635" y="101"/>
                  </a:lnTo>
                  <a:lnTo>
                    <a:pt x="578" y="103"/>
                  </a:lnTo>
                  <a:lnTo>
                    <a:pt x="524" y="109"/>
                  </a:lnTo>
                  <a:lnTo>
                    <a:pt x="472" y="120"/>
                  </a:lnTo>
                  <a:lnTo>
                    <a:pt x="422" y="132"/>
                  </a:lnTo>
                  <a:lnTo>
                    <a:pt x="374" y="148"/>
                  </a:lnTo>
                  <a:lnTo>
                    <a:pt x="328" y="168"/>
                  </a:lnTo>
                  <a:lnTo>
                    <a:pt x="286" y="189"/>
                  </a:lnTo>
                  <a:lnTo>
                    <a:pt x="245" y="212"/>
                  </a:lnTo>
                  <a:lnTo>
                    <a:pt x="209" y="237"/>
                  </a:lnTo>
                  <a:lnTo>
                    <a:pt x="174" y="265"/>
                  </a:lnTo>
                  <a:lnTo>
                    <a:pt x="144" y="292"/>
                  </a:lnTo>
                  <a:lnTo>
                    <a:pt x="116" y="321"/>
                  </a:lnTo>
                  <a:lnTo>
                    <a:pt x="93" y="350"/>
                  </a:lnTo>
                  <a:lnTo>
                    <a:pt x="74" y="380"/>
                  </a:lnTo>
                  <a:lnTo>
                    <a:pt x="59" y="409"/>
                  </a:lnTo>
                  <a:lnTo>
                    <a:pt x="47" y="437"/>
                  </a:lnTo>
                  <a:lnTo>
                    <a:pt x="52" y="456"/>
                  </a:lnTo>
                  <a:lnTo>
                    <a:pt x="60" y="497"/>
                  </a:lnTo>
                  <a:lnTo>
                    <a:pt x="68" y="540"/>
                  </a:lnTo>
                  <a:lnTo>
                    <a:pt x="68" y="556"/>
                  </a:lnTo>
                  <a:lnTo>
                    <a:pt x="64" y="550"/>
                  </a:lnTo>
                  <a:lnTo>
                    <a:pt x="55" y="540"/>
                  </a:lnTo>
                  <a:lnTo>
                    <a:pt x="44" y="524"/>
                  </a:lnTo>
                  <a:lnTo>
                    <a:pt x="31" y="504"/>
                  </a:lnTo>
                  <a:lnTo>
                    <a:pt x="18" y="482"/>
                  </a:lnTo>
                  <a:lnTo>
                    <a:pt x="8" y="457"/>
                  </a:lnTo>
                  <a:lnTo>
                    <a:pt x="1" y="432"/>
                  </a:lnTo>
                  <a:lnTo>
                    <a:pt x="0" y="405"/>
                  </a:lnTo>
                  <a:lnTo>
                    <a:pt x="3" y="373"/>
                  </a:lnTo>
                  <a:lnTo>
                    <a:pt x="14" y="341"/>
                  </a:lnTo>
                  <a:lnTo>
                    <a:pt x="30" y="307"/>
                  </a:lnTo>
                  <a:lnTo>
                    <a:pt x="53" y="273"/>
                  </a:lnTo>
                  <a:lnTo>
                    <a:pt x="82" y="238"/>
                  </a:lnTo>
                  <a:lnTo>
                    <a:pt x="115" y="205"/>
                  </a:lnTo>
                  <a:lnTo>
                    <a:pt x="153" y="173"/>
                  </a:lnTo>
                  <a:lnTo>
                    <a:pt x="196" y="141"/>
                  </a:lnTo>
                  <a:lnTo>
                    <a:pt x="242" y="113"/>
                  </a:lnTo>
                  <a:lnTo>
                    <a:pt x="293" y="85"/>
                  </a:lnTo>
                  <a:lnTo>
                    <a:pt x="346" y="62"/>
                  </a:lnTo>
                  <a:lnTo>
                    <a:pt x="402" y="41"/>
                  </a:lnTo>
                  <a:lnTo>
                    <a:pt x="461" y="24"/>
                  </a:lnTo>
                  <a:lnTo>
                    <a:pt x="522" y="11"/>
                  </a:lnTo>
                  <a:lnTo>
                    <a:pt x="584" y="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2" name="Freeform 163"/>
            <p:cNvSpPr>
              <a:spLocks/>
            </p:cNvSpPr>
            <p:nvPr/>
          </p:nvSpPr>
          <p:spPr bwMode="auto">
            <a:xfrm>
              <a:off x="6162687" y="4507398"/>
              <a:ext cx="324165" cy="145601"/>
            </a:xfrm>
            <a:custGeom>
              <a:avLst/>
              <a:gdLst>
                <a:gd name="T0" fmla="*/ 696 w 1317"/>
                <a:gd name="T1" fmla="*/ 0 h 530"/>
                <a:gd name="T2" fmla="*/ 821 w 1317"/>
                <a:gd name="T3" fmla="*/ 16 h 530"/>
                <a:gd name="T4" fmla="*/ 940 w 1317"/>
                <a:gd name="T5" fmla="*/ 51 h 530"/>
                <a:gd name="T6" fmla="*/ 1050 w 1317"/>
                <a:gd name="T7" fmla="*/ 102 h 530"/>
                <a:gd name="T8" fmla="*/ 1147 w 1317"/>
                <a:gd name="T9" fmla="*/ 164 h 530"/>
                <a:gd name="T10" fmla="*/ 1226 w 1317"/>
                <a:gd name="T11" fmla="*/ 235 h 530"/>
                <a:gd name="T12" fmla="*/ 1283 w 1317"/>
                <a:gd name="T13" fmla="*/ 307 h 530"/>
                <a:gd name="T14" fmla="*/ 1314 w 1317"/>
                <a:gd name="T15" fmla="*/ 378 h 530"/>
                <a:gd name="T16" fmla="*/ 1310 w 1317"/>
                <a:gd name="T17" fmla="*/ 440 h 530"/>
                <a:gd name="T18" fmla="*/ 1288 w 1317"/>
                <a:gd name="T19" fmla="*/ 480 h 530"/>
                <a:gd name="T20" fmla="*/ 1261 w 1317"/>
                <a:gd name="T21" fmla="*/ 507 h 530"/>
                <a:gd name="T22" fmla="*/ 1240 w 1317"/>
                <a:gd name="T23" fmla="*/ 525 h 530"/>
                <a:gd name="T24" fmla="*/ 1234 w 1317"/>
                <a:gd name="T25" fmla="*/ 528 h 530"/>
                <a:gd name="T26" fmla="*/ 1241 w 1317"/>
                <a:gd name="T27" fmla="*/ 498 h 530"/>
                <a:gd name="T28" fmla="*/ 1253 w 1317"/>
                <a:gd name="T29" fmla="*/ 456 h 530"/>
                <a:gd name="T30" fmla="*/ 1261 w 1317"/>
                <a:gd name="T31" fmla="*/ 426 h 530"/>
                <a:gd name="T32" fmla="*/ 1253 w 1317"/>
                <a:gd name="T33" fmla="*/ 393 h 530"/>
                <a:gd name="T34" fmla="*/ 1219 w 1317"/>
                <a:gd name="T35" fmla="*/ 332 h 530"/>
                <a:gd name="T36" fmla="*/ 1166 w 1317"/>
                <a:gd name="T37" fmla="*/ 273 h 530"/>
                <a:gd name="T38" fmla="*/ 1095 w 1317"/>
                <a:gd name="T39" fmla="*/ 216 h 530"/>
                <a:gd name="T40" fmla="*/ 1008 w 1317"/>
                <a:gd name="T41" fmla="*/ 167 h 530"/>
                <a:gd name="T42" fmla="*/ 909 w 1317"/>
                <a:gd name="T43" fmla="*/ 124 h 530"/>
                <a:gd name="T44" fmla="*/ 800 w 1317"/>
                <a:gd name="T45" fmla="*/ 94 h 530"/>
                <a:gd name="T46" fmla="*/ 685 w 1317"/>
                <a:gd name="T47" fmla="*/ 78 h 530"/>
                <a:gd name="T48" fmla="*/ 569 w 1317"/>
                <a:gd name="T49" fmla="*/ 78 h 530"/>
                <a:gd name="T50" fmla="*/ 464 w 1317"/>
                <a:gd name="T51" fmla="*/ 94 h 530"/>
                <a:gd name="T52" fmla="*/ 368 w 1317"/>
                <a:gd name="T53" fmla="*/ 123 h 530"/>
                <a:gd name="T54" fmla="*/ 280 w 1317"/>
                <a:gd name="T55" fmla="*/ 163 h 530"/>
                <a:gd name="T56" fmla="*/ 204 w 1317"/>
                <a:gd name="T57" fmla="*/ 210 h 530"/>
                <a:gd name="T58" fmla="*/ 141 w 1317"/>
                <a:gd name="T59" fmla="*/ 264 h 530"/>
                <a:gd name="T60" fmla="*/ 91 w 1317"/>
                <a:gd name="T61" fmla="*/ 322 h 530"/>
                <a:gd name="T62" fmla="*/ 56 w 1317"/>
                <a:gd name="T63" fmla="*/ 380 h 530"/>
                <a:gd name="T64" fmla="*/ 50 w 1317"/>
                <a:gd name="T65" fmla="*/ 426 h 530"/>
                <a:gd name="T66" fmla="*/ 66 w 1317"/>
                <a:gd name="T67" fmla="*/ 509 h 530"/>
                <a:gd name="T68" fmla="*/ 62 w 1317"/>
                <a:gd name="T69" fmla="*/ 519 h 530"/>
                <a:gd name="T70" fmla="*/ 43 w 1317"/>
                <a:gd name="T71" fmla="*/ 494 h 530"/>
                <a:gd name="T72" fmla="*/ 18 w 1317"/>
                <a:gd name="T73" fmla="*/ 452 h 530"/>
                <a:gd name="T74" fmla="*/ 1 w 1317"/>
                <a:gd name="T75" fmla="*/ 403 h 530"/>
                <a:gd name="T76" fmla="*/ 3 w 1317"/>
                <a:gd name="T77" fmla="*/ 345 h 530"/>
                <a:gd name="T78" fmla="*/ 30 w 1317"/>
                <a:gd name="T79" fmla="*/ 282 h 530"/>
                <a:gd name="T80" fmla="*/ 80 w 1317"/>
                <a:gd name="T81" fmla="*/ 217 h 530"/>
                <a:gd name="T82" fmla="*/ 149 w 1317"/>
                <a:gd name="T83" fmla="*/ 156 h 530"/>
                <a:gd name="T84" fmla="*/ 235 w 1317"/>
                <a:gd name="T85" fmla="*/ 101 h 530"/>
                <a:gd name="T86" fmla="*/ 337 w 1317"/>
                <a:gd name="T87" fmla="*/ 55 h 530"/>
                <a:gd name="T88" fmla="*/ 449 w 1317"/>
                <a:gd name="T89" fmla="*/ 22 h 530"/>
                <a:gd name="T90" fmla="*/ 570 w 1317"/>
                <a:gd name="T91" fmla="*/ 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17" h="530">
                  <a:moveTo>
                    <a:pt x="633" y="1"/>
                  </a:moveTo>
                  <a:lnTo>
                    <a:pt x="696" y="0"/>
                  </a:lnTo>
                  <a:lnTo>
                    <a:pt x="758" y="5"/>
                  </a:lnTo>
                  <a:lnTo>
                    <a:pt x="821" y="16"/>
                  </a:lnTo>
                  <a:lnTo>
                    <a:pt x="882" y="31"/>
                  </a:lnTo>
                  <a:lnTo>
                    <a:pt x="940" y="51"/>
                  </a:lnTo>
                  <a:lnTo>
                    <a:pt x="997" y="74"/>
                  </a:lnTo>
                  <a:lnTo>
                    <a:pt x="1050" y="102"/>
                  </a:lnTo>
                  <a:lnTo>
                    <a:pt x="1101" y="132"/>
                  </a:lnTo>
                  <a:lnTo>
                    <a:pt x="1147" y="164"/>
                  </a:lnTo>
                  <a:lnTo>
                    <a:pt x="1189" y="199"/>
                  </a:lnTo>
                  <a:lnTo>
                    <a:pt x="1226" y="235"/>
                  </a:lnTo>
                  <a:lnTo>
                    <a:pt x="1257" y="270"/>
                  </a:lnTo>
                  <a:lnTo>
                    <a:pt x="1283" y="307"/>
                  </a:lnTo>
                  <a:lnTo>
                    <a:pt x="1301" y="344"/>
                  </a:lnTo>
                  <a:lnTo>
                    <a:pt x="1314" y="378"/>
                  </a:lnTo>
                  <a:lnTo>
                    <a:pt x="1317" y="413"/>
                  </a:lnTo>
                  <a:lnTo>
                    <a:pt x="1310" y="440"/>
                  </a:lnTo>
                  <a:lnTo>
                    <a:pt x="1301" y="461"/>
                  </a:lnTo>
                  <a:lnTo>
                    <a:pt x="1288" y="480"/>
                  </a:lnTo>
                  <a:lnTo>
                    <a:pt x="1275" y="495"/>
                  </a:lnTo>
                  <a:lnTo>
                    <a:pt x="1261" y="507"/>
                  </a:lnTo>
                  <a:lnTo>
                    <a:pt x="1249" y="517"/>
                  </a:lnTo>
                  <a:lnTo>
                    <a:pt x="1240" y="525"/>
                  </a:lnTo>
                  <a:lnTo>
                    <a:pt x="1234" y="530"/>
                  </a:lnTo>
                  <a:lnTo>
                    <a:pt x="1234" y="528"/>
                  </a:lnTo>
                  <a:lnTo>
                    <a:pt x="1237" y="516"/>
                  </a:lnTo>
                  <a:lnTo>
                    <a:pt x="1241" y="498"/>
                  </a:lnTo>
                  <a:lnTo>
                    <a:pt x="1247" y="476"/>
                  </a:lnTo>
                  <a:lnTo>
                    <a:pt x="1253" y="456"/>
                  </a:lnTo>
                  <a:lnTo>
                    <a:pt x="1257" y="438"/>
                  </a:lnTo>
                  <a:lnTo>
                    <a:pt x="1261" y="426"/>
                  </a:lnTo>
                  <a:lnTo>
                    <a:pt x="1261" y="423"/>
                  </a:lnTo>
                  <a:lnTo>
                    <a:pt x="1253" y="393"/>
                  </a:lnTo>
                  <a:lnTo>
                    <a:pt x="1239" y="364"/>
                  </a:lnTo>
                  <a:lnTo>
                    <a:pt x="1219" y="332"/>
                  </a:lnTo>
                  <a:lnTo>
                    <a:pt x="1195" y="302"/>
                  </a:lnTo>
                  <a:lnTo>
                    <a:pt x="1166" y="273"/>
                  </a:lnTo>
                  <a:lnTo>
                    <a:pt x="1133" y="244"/>
                  </a:lnTo>
                  <a:lnTo>
                    <a:pt x="1095" y="216"/>
                  </a:lnTo>
                  <a:lnTo>
                    <a:pt x="1053" y="191"/>
                  </a:lnTo>
                  <a:lnTo>
                    <a:pt x="1008" y="167"/>
                  </a:lnTo>
                  <a:lnTo>
                    <a:pt x="960" y="144"/>
                  </a:lnTo>
                  <a:lnTo>
                    <a:pt x="909" y="124"/>
                  </a:lnTo>
                  <a:lnTo>
                    <a:pt x="855" y="108"/>
                  </a:lnTo>
                  <a:lnTo>
                    <a:pt x="800" y="94"/>
                  </a:lnTo>
                  <a:lnTo>
                    <a:pt x="743" y="84"/>
                  </a:lnTo>
                  <a:lnTo>
                    <a:pt x="685" y="78"/>
                  </a:lnTo>
                  <a:lnTo>
                    <a:pt x="625" y="76"/>
                  </a:lnTo>
                  <a:lnTo>
                    <a:pt x="569" y="78"/>
                  </a:lnTo>
                  <a:lnTo>
                    <a:pt x="516" y="84"/>
                  </a:lnTo>
                  <a:lnTo>
                    <a:pt x="464" y="94"/>
                  </a:lnTo>
                  <a:lnTo>
                    <a:pt x="415" y="107"/>
                  </a:lnTo>
                  <a:lnTo>
                    <a:pt x="368" y="123"/>
                  </a:lnTo>
                  <a:lnTo>
                    <a:pt x="323" y="141"/>
                  </a:lnTo>
                  <a:lnTo>
                    <a:pt x="280" y="163"/>
                  </a:lnTo>
                  <a:lnTo>
                    <a:pt x="241" y="186"/>
                  </a:lnTo>
                  <a:lnTo>
                    <a:pt x="204" y="210"/>
                  </a:lnTo>
                  <a:lnTo>
                    <a:pt x="171" y="237"/>
                  </a:lnTo>
                  <a:lnTo>
                    <a:pt x="141" y="264"/>
                  </a:lnTo>
                  <a:lnTo>
                    <a:pt x="114" y="293"/>
                  </a:lnTo>
                  <a:lnTo>
                    <a:pt x="91" y="322"/>
                  </a:lnTo>
                  <a:lnTo>
                    <a:pt x="71" y="351"/>
                  </a:lnTo>
                  <a:lnTo>
                    <a:pt x="56" y="380"/>
                  </a:lnTo>
                  <a:lnTo>
                    <a:pt x="45" y="408"/>
                  </a:lnTo>
                  <a:lnTo>
                    <a:pt x="50" y="426"/>
                  </a:lnTo>
                  <a:lnTo>
                    <a:pt x="58" y="467"/>
                  </a:lnTo>
                  <a:lnTo>
                    <a:pt x="66" y="509"/>
                  </a:lnTo>
                  <a:lnTo>
                    <a:pt x="67" y="525"/>
                  </a:lnTo>
                  <a:lnTo>
                    <a:pt x="62" y="519"/>
                  </a:lnTo>
                  <a:lnTo>
                    <a:pt x="54" y="509"/>
                  </a:lnTo>
                  <a:lnTo>
                    <a:pt x="43" y="494"/>
                  </a:lnTo>
                  <a:lnTo>
                    <a:pt x="30" y="474"/>
                  </a:lnTo>
                  <a:lnTo>
                    <a:pt x="18" y="452"/>
                  </a:lnTo>
                  <a:lnTo>
                    <a:pt x="8" y="428"/>
                  </a:lnTo>
                  <a:lnTo>
                    <a:pt x="1" y="403"/>
                  </a:lnTo>
                  <a:lnTo>
                    <a:pt x="0" y="376"/>
                  </a:lnTo>
                  <a:lnTo>
                    <a:pt x="3" y="345"/>
                  </a:lnTo>
                  <a:lnTo>
                    <a:pt x="14" y="314"/>
                  </a:lnTo>
                  <a:lnTo>
                    <a:pt x="30" y="282"/>
                  </a:lnTo>
                  <a:lnTo>
                    <a:pt x="52" y="250"/>
                  </a:lnTo>
                  <a:lnTo>
                    <a:pt x="80" y="217"/>
                  </a:lnTo>
                  <a:lnTo>
                    <a:pt x="112" y="186"/>
                  </a:lnTo>
                  <a:lnTo>
                    <a:pt x="149" y="156"/>
                  </a:lnTo>
                  <a:lnTo>
                    <a:pt x="190" y="127"/>
                  </a:lnTo>
                  <a:lnTo>
                    <a:pt x="235" y="101"/>
                  </a:lnTo>
                  <a:lnTo>
                    <a:pt x="285" y="77"/>
                  </a:lnTo>
                  <a:lnTo>
                    <a:pt x="337" y="55"/>
                  </a:lnTo>
                  <a:lnTo>
                    <a:pt x="392" y="36"/>
                  </a:lnTo>
                  <a:lnTo>
                    <a:pt x="449" y="22"/>
                  </a:lnTo>
                  <a:lnTo>
                    <a:pt x="509" y="10"/>
                  </a:lnTo>
                  <a:lnTo>
                    <a:pt x="570" y="3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3" name="Freeform 164"/>
            <p:cNvSpPr>
              <a:spLocks/>
            </p:cNvSpPr>
            <p:nvPr/>
          </p:nvSpPr>
          <p:spPr bwMode="auto">
            <a:xfrm>
              <a:off x="6168106" y="4518345"/>
              <a:ext cx="309878" cy="192128"/>
            </a:xfrm>
            <a:custGeom>
              <a:avLst/>
              <a:gdLst>
                <a:gd name="T0" fmla="*/ 672 w 1259"/>
                <a:gd name="T1" fmla="*/ 2 h 701"/>
                <a:gd name="T2" fmla="*/ 796 w 1259"/>
                <a:gd name="T3" fmla="*/ 21 h 701"/>
                <a:gd name="T4" fmla="*/ 912 w 1259"/>
                <a:gd name="T5" fmla="*/ 55 h 701"/>
                <a:gd name="T6" fmla="*/ 1015 w 1259"/>
                <a:gd name="T7" fmla="*/ 102 h 701"/>
                <a:gd name="T8" fmla="*/ 1105 w 1259"/>
                <a:gd name="T9" fmla="*/ 160 h 701"/>
                <a:gd name="T10" fmla="*/ 1177 w 1259"/>
                <a:gd name="T11" fmla="*/ 223 h 701"/>
                <a:gd name="T12" fmla="*/ 1229 w 1259"/>
                <a:gd name="T13" fmla="*/ 289 h 701"/>
                <a:gd name="T14" fmla="*/ 1255 w 1259"/>
                <a:gd name="T15" fmla="*/ 357 h 701"/>
                <a:gd name="T16" fmla="*/ 1255 w 1259"/>
                <a:gd name="T17" fmla="*/ 421 h 701"/>
                <a:gd name="T18" fmla="*/ 1230 w 1259"/>
                <a:gd name="T19" fmla="*/ 481 h 701"/>
                <a:gd name="T20" fmla="*/ 1182 w 1259"/>
                <a:gd name="T21" fmla="*/ 538 h 701"/>
                <a:gd name="T22" fmla="*/ 1114 w 1259"/>
                <a:gd name="T23" fmla="*/ 587 h 701"/>
                <a:gd name="T24" fmla="*/ 1029 w 1259"/>
                <a:gd name="T25" fmla="*/ 630 h 701"/>
                <a:gd name="T26" fmla="*/ 929 w 1259"/>
                <a:gd name="T27" fmla="*/ 663 h 701"/>
                <a:gd name="T28" fmla="*/ 816 w 1259"/>
                <a:gd name="T29" fmla="*/ 687 h 701"/>
                <a:gd name="T30" fmla="*/ 694 w 1259"/>
                <a:gd name="T31" fmla="*/ 700 h 701"/>
                <a:gd name="T32" fmla="*/ 565 w 1259"/>
                <a:gd name="T33" fmla="*/ 700 h 701"/>
                <a:gd name="T34" fmla="*/ 443 w 1259"/>
                <a:gd name="T35" fmla="*/ 687 h 701"/>
                <a:gd name="T36" fmla="*/ 330 w 1259"/>
                <a:gd name="T37" fmla="*/ 663 h 701"/>
                <a:gd name="T38" fmla="*/ 229 w 1259"/>
                <a:gd name="T39" fmla="*/ 630 h 701"/>
                <a:gd name="T40" fmla="*/ 144 w 1259"/>
                <a:gd name="T41" fmla="*/ 587 h 701"/>
                <a:gd name="T42" fmla="*/ 76 w 1259"/>
                <a:gd name="T43" fmla="*/ 538 h 701"/>
                <a:gd name="T44" fmla="*/ 29 w 1259"/>
                <a:gd name="T45" fmla="*/ 481 h 701"/>
                <a:gd name="T46" fmla="*/ 4 w 1259"/>
                <a:gd name="T47" fmla="*/ 421 h 701"/>
                <a:gd name="T48" fmla="*/ 4 w 1259"/>
                <a:gd name="T49" fmla="*/ 357 h 701"/>
                <a:gd name="T50" fmla="*/ 27 w 1259"/>
                <a:gd name="T51" fmla="*/ 289 h 701"/>
                <a:gd name="T52" fmla="*/ 72 w 1259"/>
                <a:gd name="T53" fmla="*/ 223 h 701"/>
                <a:gd name="T54" fmla="*/ 135 w 1259"/>
                <a:gd name="T55" fmla="*/ 160 h 701"/>
                <a:gd name="T56" fmla="*/ 217 w 1259"/>
                <a:gd name="T57" fmla="*/ 102 h 701"/>
                <a:gd name="T58" fmla="*/ 312 w 1259"/>
                <a:gd name="T59" fmla="*/ 55 h 701"/>
                <a:gd name="T60" fmla="*/ 423 w 1259"/>
                <a:gd name="T61" fmla="*/ 21 h 701"/>
                <a:gd name="T62" fmla="*/ 543 w 1259"/>
                <a:gd name="T63" fmla="*/ 2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9" h="701">
                  <a:moveTo>
                    <a:pt x="607" y="0"/>
                  </a:moveTo>
                  <a:lnTo>
                    <a:pt x="672" y="2"/>
                  </a:lnTo>
                  <a:lnTo>
                    <a:pt x="734" y="9"/>
                  </a:lnTo>
                  <a:lnTo>
                    <a:pt x="796" y="21"/>
                  </a:lnTo>
                  <a:lnTo>
                    <a:pt x="855" y="37"/>
                  </a:lnTo>
                  <a:lnTo>
                    <a:pt x="912" y="55"/>
                  </a:lnTo>
                  <a:lnTo>
                    <a:pt x="966" y="78"/>
                  </a:lnTo>
                  <a:lnTo>
                    <a:pt x="1015" y="102"/>
                  </a:lnTo>
                  <a:lnTo>
                    <a:pt x="1063" y="130"/>
                  </a:lnTo>
                  <a:lnTo>
                    <a:pt x="1105" y="160"/>
                  </a:lnTo>
                  <a:lnTo>
                    <a:pt x="1143" y="191"/>
                  </a:lnTo>
                  <a:lnTo>
                    <a:pt x="1177" y="223"/>
                  </a:lnTo>
                  <a:lnTo>
                    <a:pt x="1206" y="255"/>
                  </a:lnTo>
                  <a:lnTo>
                    <a:pt x="1229" y="289"/>
                  </a:lnTo>
                  <a:lnTo>
                    <a:pt x="1245" y="323"/>
                  </a:lnTo>
                  <a:lnTo>
                    <a:pt x="1255" y="357"/>
                  </a:lnTo>
                  <a:lnTo>
                    <a:pt x="1259" y="389"/>
                  </a:lnTo>
                  <a:lnTo>
                    <a:pt x="1255" y="421"/>
                  </a:lnTo>
                  <a:lnTo>
                    <a:pt x="1246" y="451"/>
                  </a:lnTo>
                  <a:lnTo>
                    <a:pt x="1230" y="481"/>
                  </a:lnTo>
                  <a:lnTo>
                    <a:pt x="1209" y="510"/>
                  </a:lnTo>
                  <a:lnTo>
                    <a:pt x="1182" y="538"/>
                  </a:lnTo>
                  <a:lnTo>
                    <a:pt x="1151" y="563"/>
                  </a:lnTo>
                  <a:lnTo>
                    <a:pt x="1114" y="587"/>
                  </a:lnTo>
                  <a:lnTo>
                    <a:pt x="1074" y="609"/>
                  </a:lnTo>
                  <a:lnTo>
                    <a:pt x="1029" y="630"/>
                  </a:lnTo>
                  <a:lnTo>
                    <a:pt x="981" y="648"/>
                  </a:lnTo>
                  <a:lnTo>
                    <a:pt x="929" y="663"/>
                  </a:lnTo>
                  <a:lnTo>
                    <a:pt x="874" y="677"/>
                  </a:lnTo>
                  <a:lnTo>
                    <a:pt x="816" y="687"/>
                  </a:lnTo>
                  <a:lnTo>
                    <a:pt x="756" y="694"/>
                  </a:lnTo>
                  <a:lnTo>
                    <a:pt x="694" y="700"/>
                  </a:lnTo>
                  <a:lnTo>
                    <a:pt x="629" y="701"/>
                  </a:lnTo>
                  <a:lnTo>
                    <a:pt x="565" y="700"/>
                  </a:lnTo>
                  <a:lnTo>
                    <a:pt x="503" y="694"/>
                  </a:lnTo>
                  <a:lnTo>
                    <a:pt x="443" y="687"/>
                  </a:lnTo>
                  <a:lnTo>
                    <a:pt x="385" y="677"/>
                  </a:lnTo>
                  <a:lnTo>
                    <a:pt x="330" y="663"/>
                  </a:lnTo>
                  <a:lnTo>
                    <a:pt x="278" y="648"/>
                  </a:lnTo>
                  <a:lnTo>
                    <a:pt x="229" y="630"/>
                  </a:lnTo>
                  <a:lnTo>
                    <a:pt x="186" y="609"/>
                  </a:lnTo>
                  <a:lnTo>
                    <a:pt x="144" y="587"/>
                  </a:lnTo>
                  <a:lnTo>
                    <a:pt x="108" y="563"/>
                  </a:lnTo>
                  <a:lnTo>
                    <a:pt x="76" y="538"/>
                  </a:lnTo>
                  <a:lnTo>
                    <a:pt x="50" y="510"/>
                  </a:lnTo>
                  <a:lnTo>
                    <a:pt x="29" y="481"/>
                  </a:lnTo>
                  <a:lnTo>
                    <a:pt x="13" y="451"/>
                  </a:lnTo>
                  <a:lnTo>
                    <a:pt x="4" y="421"/>
                  </a:lnTo>
                  <a:lnTo>
                    <a:pt x="0" y="389"/>
                  </a:lnTo>
                  <a:lnTo>
                    <a:pt x="4" y="357"/>
                  </a:lnTo>
                  <a:lnTo>
                    <a:pt x="12" y="323"/>
                  </a:lnTo>
                  <a:lnTo>
                    <a:pt x="27" y="289"/>
                  </a:lnTo>
                  <a:lnTo>
                    <a:pt x="46" y="255"/>
                  </a:lnTo>
                  <a:lnTo>
                    <a:pt x="72" y="223"/>
                  </a:lnTo>
                  <a:lnTo>
                    <a:pt x="100" y="191"/>
                  </a:lnTo>
                  <a:lnTo>
                    <a:pt x="135" y="160"/>
                  </a:lnTo>
                  <a:lnTo>
                    <a:pt x="174" y="130"/>
                  </a:lnTo>
                  <a:lnTo>
                    <a:pt x="217" y="102"/>
                  </a:lnTo>
                  <a:lnTo>
                    <a:pt x="263" y="78"/>
                  </a:lnTo>
                  <a:lnTo>
                    <a:pt x="312" y="55"/>
                  </a:lnTo>
                  <a:lnTo>
                    <a:pt x="367" y="37"/>
                  </a:lnTo>
                  <a:lnTo>
                    <a:pt x="423" y="21"/>
                  </a:lnTo>
                  <a:lnTo>
                    <a:pt x="482" y="9"/>
                  </a:lnTo>
                  <a:lnTo>
                    <a:pt x="543" y="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4" name="Freeform 165"/>
            <p:cNvSpPr>
              <a:spLocks/>
            </p:cNvSpPr>
            <p:nvPr/>
          </p:nvSpPr>
          <p:spPr bwMode="auto">
            <a:xfrm>
              <a:off x="6172540" y="4524914"/>
              <a:ext cx="300518" cy="186654"/>
            </a:xfrm>
            <a:custGeom>
              <a:avLst/>
              <a:gdLst>
                <a:gd name="T0" fmla="*/ 651 w 1222"/>
                <a:gd name="T1" fmla="*/ 2 h 682"/>
                <a:gd name="T2" fmla="*/ 772 w 1222"/>
                <a:gd name="T3" fmla="*/ 21 h 682"/>
                <a:gd name="T4" fmla="*/ 885 w 1222"/>
                <a:gd name="T5" fmla="*/ 54 h 682"/>
                <a:gd name="T6" fmla="*/ 987 w 1222"/>
                <a:gd name="T7" fmla="*/ 100 h 682"/>
                <a:gd name="T8" fmla="*/ 1073 w 1222"/>
                <a:gd name="T9" fmla="*/ 155 h 682"/>
                <a:gd name="T10" fmla="*/ 1144 w 1222"/>
                <a:gd name="T11" fmla="*/ 216 h 682"/>
                <a:gd name="T12" fmla="*/ 1192 w 1222"/>
                <a:gd name="T13" fmla="*/ 281 h 682"/>
                <a:gd name="T14" fmla="*/ 1219 w 1222"/>
                <a:gd name="T15" fmla="*/ 347 h 682"/>
                <a:gd name="T16" fmla="*/ 1219 w 1222"/>
                <a:gd name="T17" fmla="*/ 409 h 682"/>
                <a:gd name="T18" fmla="*/ 1194 w 1222"/>
                <a:gd name="T19" fmla="*/ 467 h 682"/>
                <a:gd name="T20" fmla="*/ 1148 w 1222"/>
                <a:gd name="T21" fmla="*/ 522 h 682"/>
                <a:gd name="T22" fmla="*/ 1083 w 1222"/>
                <a:gd name="T23" fmla="*/ 571 h 682"/>
                <a:gd name="T24" fmla="*/ 1000 w 1222"/>
                <a:gd name="T25" fmla="*/ 611 h 682"/>
                <a:gd name="T26" fmla="*/ 903 w 1222"/>
                <a:gd name="T27" fmla="*/ 645 h 682"/>
                <a:gd name="T28" fmla="*/ 793 w 1222"/>
                <a:gd name="T29" fmla="*/ 668 h 682"/>
                <a:gd name="T30" fmla="*/ 675 w 1222"/>
                <a:gd name="T31" fmla="*/ 681 h 682"/>
                <a:gd name="T32" fmla="*/ 550 w 1222"/>
                <a:gd name="T33" fmla="*/ 681 h 682"/>
                <a:gd name="T34" fmla="*/ 430 w 1222"/>
                <a:gd name="T35" fmla="*/ 668 h 682"/>
                <a:gd name="T36" fmla="*/ 321 w 1222"/>
                <a:gd name="T37" fmla="*/ 645 h 682"/>
                <a:gd name="T38" fmla="*/ 223 w 1222"/>
                <a:gd name="T39" fmla="*/ 611 h 682"/>
                <a:gd name="T40" fmla="*/ 140 w 1222"/>
                <a:gd name="T41" fmla="*/ 571 h 682"/>
                <a:gd name="T42" fmla="*/ 74 w 1222"/>
                <a:gd name="T43" fmla="*/ 522 h 682"/>
                <a:gd name="T44" fmla="*/ 28 w 1222"/>
                <a:gd name="T45" fmla="*/ 467 h 682"/>
                <a:gd name="T46" fmla="*/ 4 w 1222"/>
                <a:gd name="T47" fmla="*/ 409 h 682"/>
                <a:gd name="T48" fmla="*/ 4 w 1222"/>
                <a:gd name="T49" fmla="*/ 347 h 682"/>
                <a:gd name="T50" fmla="*/ 26 w 1222"/>
                <a:gd name="T51" fmla="*/ 281 h 682"/>
                <a:gd name="T52" fmla="*/ 69 w 1222"/>
                <a:gd name="T53" fmla="*/ 216 h 682"/>
                <a:gd name="T54" fmla="*/ 132 w 1222"/>
                <a:gd name="T55" fmla="*/ 155 h 682"/>
                <a:gd name="T56" fmla="*/ 210 w 1222"/>
                <a:gd name="T57" fmla="*/ 100 h 682"/>
                <a:gd name="T58" fmla="*/ 305 w 1222"/>
                <a:gd name="T59" fmla="*/ 54 h 682"/>
                <a:gd name="T60" fmla="*/ 411 w 1222"/>
                <a:gd name="T61" fmla="*/ 21 h 682"/>
                <a:gd name="T62" fmla="*/ 527 w 1222"/>
                <a:gd name="T63" fmla="*/ 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2" h="682">
                  <a:moveTo>
                    <a:pt x="589" y="0"/>
                  </a:moveTo>
                  <a:lnTo>
                    <a:pt x="651" y="2"/>
                  </a:lnTo>
                  <a:lnTo>
                    <a:pt x="714" y="9"/>
                  </a:lnTo>
                  <a:lnTo>
                    <a:pt x="772" y="21"/>
                  </a:lnTo>
                  <a:lnTo>
                    <a:pt x="830" y="36"/>
                  </a:lnTo>
                  <a:lnTo>
                    <a:pt x="885" y="54"/>
                  </a:lnTo>
                  <a:lnTo>
                    <a:pt x="937" y="76"/>
                  </a:lnTo>
                  <a:lnTo>
                    <a:pt x="987" y="100"/>
                  </a:lnTo>
                  <a:lnTo>
                    <a:pt x="1032" y="127"/>
                  </a:lnTo>
                  <a:lnTo>
                    <a:pt x="1073" y="155"/>
                  </a:lnTo>
                  <a:lnTo>
                    <a:pt x="1111" y="185"/>
                  </a:lnTo>
                  <a:lnTo>
                    <a:pt x="1144" y="216"/>
                  </a:lnTo>
                  <a:lnTo>
                    <a:pt x="1170" y="249"/>
                  </a:lnTo>
                  <a:lnTo>
                    <a:pt x="1192" y="281"/>
                  </a:lnTo>
                  <a:lnTo>
                    <a:pt x="1208" y="314"/>
                  </a:lnTo>
                  <a:lnTo>
                    <a:pt x="1219" y="347"/>
                  </a:lnTo>
                  <a:lnTo>
                    <a:pt x="1222" y="378"/>
                  </a:lnTo>
                  <a:lnTo>
                    <a:pt x="1219" y="409"/>
                  </a:lnTo>
                  <a:lnTo>
                    <a:pt x="1209" y="439"/>
                  </a:lnTo>
                  <a:lnTo>
                    <a:pt x="1194" y="467"/>
                  </a:lnTo>
                  <a:lnTo>
                    <a:pt x="1174" y="495"/>
                  </a:lnTo>
                  <a:lnTo>
                    <a:pt x="1148" y="522"/>
                  </a:lnTo>
                  <a:lnTo>
                    <a:pt x="1117" y="547"/>
                  </a:lnTo>
                  <a:lnTo>
                    <a:pt x="1083" y="571"/>
                  </a:lnTo>
                  <a:lnTo>
                    <a:pt x="1043" y="592"/>
                  </a:lnTo>
                  <a:lnTo>
                    <a:pt x="1000" y="611"/>
                  </a:lnTo>
                  <a:lnTo>
                    <a:pt x="952" y="630"/>
                  </a:lnTo>
                  <a:lnTo>
                    <a:pt x="903" y="645"/>
                  </a:lnTo>
                  <a:lnTo>
                    <a:pt x="849" y="657"/>
                  </a:lnTo>
                  <a:lnTo>
                    <a:pt x="793" y="668"/>
                  </a:lnTo>
                  <a:lnTo>
                    <a:pt x="734" y="676"/>
                  </a:lnTo>
                  <a:lnTo>
                    <a:pt x="675" y="681"/>
                  </a:lnTo>
                  <a:lnTo>
                    <a:pt x="612" y="682"/>
                  </a:lnTo>
                  <a:lnTo>
                    <a:pt x="550" y="681"/>
                  </a:lnTo>
                  <a:lnTo>
                    <a:pt x="489" y="676"/>
                  </a:lnTo>
                  <a:lnTo>
                    <a:pt x="430" y="668"/>
                  </a:lnTo>
                  <a:lnTo>
                    <a:pt x="374" y="657"/>
                  </a:lnTo>
                  <a:lnTo>
                    <a:pt x="321" y="645"/>
                  </a:lnTo>
                  <a:lnTo>
                    <a:pt x="270" y="630"/>
                  </a:lnTo>
                  <a:lnTo>
                    <a:pt x="223" y="611"/>
                  </a:lnTo>
                  <a:lnTo>
                    <a:pt x="180" y="592"/>
                  </a:lnTo>
                  <a:lnTo>
                    <a:pt x="140" y="571"/>
                  </a:lnTo>
                  <a:lnTo>
                    <a:pt x="105" y="547"/>
                  </a:lnTo>
                  <a:lnTo>
                    <a:pt x="74" y="522"/>
                  </a:lnTo>
                  <a:lnTo>
                    <a:pt x="49" y="495"/>
                  </a:lnTo>
                  <a:lnTo>
                    <a:pt x="28" y="467"/>
                  </a:lnTo>
                  <a:lnTo>
                    <a:pt x="13" y="439"/>
                  </a:lnTo>
                  <a:lnTo>
                    <a:pt x="4" y="409"/>
                  </a:lnTo>
                  <a:lnTo>
                    <a:pt x="0" y="378"/>
                  </a:lnTo>
                  <a:lnTo>
                    <a:pt x="4" y="347"/>
                  </a:lnTo>
                  <a:lnTo>
                    <a:pt x="12" y="314"/>
                  </a:lnTo>
                  <a:lnTo>
                    <a:pt x="26" y="281"/>
                  </a:lnTo>
                  <a:lnTo>
                    <a:pt x="45" y="249"/>
                  </a:lnTo>
                  <a:lnTo>
                    <a:pt x="69" y="216"/>
                  </a:lnTo>
                  <a:lnTo>
                    <a:pt x="98" y="185"/>
                  </a:lnTo>
                  <a:lnTo>
                    <a:pt x="132" y="155"/>
                  </a:lnTo>
                  <a:lnTo>
                    <a:pt x="169" y="127"/>
                  </a:lnTo>
                  <a:lnTo>
                    <a:pt x="210" y="100"/>
                  </a:lnTo>
                  <a:lnTo>
                    <a:pt x="255" y="76"/>
                  </a:lnTo>
                  <a:lnTo>
                    <a:pt x="305" y="54"/>
                  </a:lnTo>
                  <a:lnTo>
                    <a:pt x="355" y="36"/>
                  </a:lnTo>
                  <a:lnTo>
                    <a:pt x="411" y="21"/>
                  </a:lnTo>
                  <a:lnTo>
                    <a:pt x="467" y="9"/>
                  </a:lnTo>
                  <a:lnTo>
                    <a:pt x="527" y="2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" name="Freeform 166"/>
            <p:cNvSpPr>
              <a:spLocks/>
            </p:cNvSpPr>
            <p:nvPr/>
          </p:nvSpPr>
          <p:spPr bwMode="auto">
            <a:xfrm>
              <a:off x="6176482" y="4532029"/>
              <a:ext cx="292143" cy="180633"/>
            </a:xfrm>
            <a:custGeom>
              <a:avLst/>
              <a:gdLst>
                <a:gd name="T0" fmla="*/ 632 w 1184"/>
                <a:gd name="T1" fmla="*/ 3 h 660"/>
                <a:gd name="T2" fmla="*/ 749 w 1184"/>
                <a:gd name="T3" fmla="*/ 20 h 660"/>
                <a:gd name="T4" fmla="*/ 858 w 1184"/>
                <a:gd name="T5" fmla="*/ 53 h 660"/>
                <a:gd name="T6" fmla="*/ 956 w 1184"/>
                <a:gd name="T7" fmla="*/ 97 h 660"/>
                <a:gd name="T8" fmla="*/ 1040 w 1184"/>
                <a:gd name="T9" fmla="*/ 151 h 660"/>
                <a:gd name="T10" fmla="*/ 1108 w 1184"/>
                <a:gd name="T11" fmla="*/ 210 h 660"/>
                <a:gd name="T12" fmla="*/ 1156 w 1184"/>
                <a:gd name="T13" fmla="*/ 273 h 660"/>
                <a:gd name="T14" fmla="*/ 1181 w 1184"/>
                <a:gd name="T15" fmla="*/ 335 h 660"/>
                <a:gd name="T16" fmla="*/ 1181 w 1184"/>
                <a:gd name="T17" fmla="*/ 396 h 660"/>
                <a:gd name="T18" fmla="*/ 1158 w 1184"/>
                <a:gd name="T19" fmla="*/ 454 h 660"/>
                <a:gd name="T20" fmla="*/ 1113 w 1184"/>
                <a:gd name="T21" fmla="*/ 507 h 660"/>
                <a:gd name="T22" fmla="*/ 1050 w 1184"/>
                <a:gd name="T23" fmla="*/ 553 h 660"/>
                <a:gd name="T24" fmla="*/ 969 w 1184"/>
                <a:gd name="T25" fmla="*/ 593 h 660"/>
                <a:gd name="T26" fmla="*/ 874 w 1184"/>
                <a:gd name="T27" fmla="*/ 624 h 660"/>
                <a:gd name="T28" fmla="*/ 768 w 1184"/>
                <a:gd name="T29" fmla="*/ 647 h 660"/>
                <a:gd name="T30" fmla="*/ 653 w 1184"/>
                <a:gd name="T31" fmla="*/ 659 h 660"/>
                <a:gd name="T32" fmla="*/ 533 w 1184"/>
                <a:gd name="T33" fmla="*/ 659 h 660"/>
                <a:gd name="T34" fmla="*/ 417 w 1184"/>
                <a:gd name="T35" fmla="*/ 647 h 660"/>
                <a:gd name="T36" fmla="*/ 311 w 1184"/>
                <a:gd name="T37" fmla="*/ 624 h 660"/>
                <a:gd name="T38" fmla="*/ 216 w 1184"/>
                <a:gd name="T39" fmla="*/ 593 h 660"/>
                <a:gd name="T40" fmla="*/ 136 w 1184"/>
                <a:gd name="T41" fmla="*/ 553 h 660"/>
                <a:gd name="T42" fmla="*/ 71 w 1184"/>
                <a:gd name="T43" fmla="*/ 507 h 660"/>
                <a:gd name="T44" fmla="*/ 26 w 1184"/>
                <a:gd name="T45" fmla="*/ 454 h 660"/>
                <a:gd name="T46" fmla="*/ 3 w 1184"/>
                <a:gd name="T47" fmla="*/ 396 h 660"/>
                <a:gd name="T48" fmla="*/ 2 w 1184"/>
                <a:gd name="T49" fmla="*/ 335 h 660"/>
                <a:gd name="T50" fmla="*/ 25 w 1184"/>
                <a:gd name="T51" fmla="*/ 273 h 660"/>
                <a:gd name="T52" fmla="*/ 66 w 1184"/>
                <a:gd name="T53" fmla="*/ 210 h 660"/>
                <a:gd name="T54" fmla="*/ 126 w 1184"/>
                <a:gd name="T55" fmla="*/ 151 h 660"/>
                <a:gd name="T56" fmla="*/ 204 w 1184"/>
                <a:gd name="T57" fmla="*/ 97 h 660"/>
                <a:gd name="T58" fmla="*/ 295 w 1184"/>
                <a:gd name="T59" fmla="*/ 53 h 660"/>
                <a:gd name="T60" fmla="*/ 397 w 1184"/>
                <a:gd name="T61" fmla="*/ 20 h 660"/>
                <a:gd name="T62" fmla="*/ 511 w 1184"/>
                <a:gd name="T63" fmla="*/ 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4" h="660">
                  <a:moveTo>
                    <a:pt x="571" y="0"/>
                  </a:moveTo>
                  <a:lnTo>
                    <a:pt x="632" y="3"/>
                  </a:lnTo>
                  <a:lnTo>
                    <a:pt x="691" y="10"/>
                  </a:lnTo>
                  <a:lnTo>
                    <a:pt x="749" y="20"/>
                  </a:lnTo>
                  <a:lnTo>
                    <a:pt x="805" y="35"/>
                  </a:lnTo>
                  <a:lnTo>
                    <a:pt x="858" y="53"/>
                  </a:lnTo>
                  <a:lnTo>
                    <a:pt x="909" y="74"/>
                  </a:lnTo>
                  <a:lnTo>
                    <a:pt x="956" y="97"/>
                  </a:lnTo>
                  <a:lnTo>
                    <a:pt x="1000" y="122"/>
                  </a:lnTo>
                  <a:lnTo>
                    <a:pt x="1040" y="151"/>
                  </a:lnTo>
                  <a:lnTo>
                    <a:pt x="1076" y="180"/>
                  </a:lnTo>
                  <a:lnTo>
                    <a:pt x="1108" y="210"/>
                  </a:lnTo>
                  <a:lnTo>
                    <a:pt x="1135" y="241"/>
                  </a:lnTo>
                  <a:lnTo>
                    <a:pt x="1156" y="273"/>
                  </a:lnTo>
                  <a:lnTo>
                    <a:pt x="1172" y="304"/>
                  </a:lnTo>
                  <a:lnTo>
                    <a:pt x="1181" y="335"/>
                  </a:lnTo>
                  <a:lnTo>
                    <a:pt x="1184" y="366"/>
                  </a:lnTo>
                  <a:lnTo>
                    <a:pt x="1181" y="396"/>
                  </a:lnTo>
                  <a:lnTo>
                    <a:pt x="1173" y="425"/>
                  </a:lnTo>
                  <a:lnTo>
                    <a:pt x="1158" y="454"/>
                  </a:lnTo>
                  <a:lnTo>
                    <a:pt x="1138" y="480"/>
                  </a:lnTo>
                  <a:lnTo>
                    <a:pt x="1113" y="507"/>
                  </a:lnTo>
                  <a:lnTo>
                    <a:pt x="1083" y="531"/>
                  </a:lnTo>
                  <a:lnTo>
                    <a:pt x="1050" y="553"/>
                  </a:lnTo>
                  <a:lnTo>
                    <a:pt x="1011" y="574"/>
                  </a:lnTo>
                  <a:lnTo>
                    <a:pt x="969" y="593"/>
                  </a:lnTo>
                  <a:lnTo>
                    <a:pt x="924" y="609"/>
                  </a:lnTo>
                  <a:lnTo>
                    <a:pt x="874" y="624"/>
                  </a:lnTo>
                  <a:lnTo>
                    <a:pt x="824" y="637"/>
                  </a:lnTo>
                  <a:lnTo>
                    <a:pt x="768" y="647"/>
                  </a:lnTo>
                  <a:lnTo>
                    <a:pt x="712" y="654"/>
                  </a:lnTo>
                  <a:lnTo>
                    <a:pt x="653" y="659"/>
                  </a:lnTo>
                  <a:lnTo>
                    <a:pt x="593" y="660"/>
                  </a:lnTo>
                  <a:lnTo>
                    <a:pt x="533" y="659"/>
                  </a:lnTo>
                  <a:lnTo>
                    <a:pt x="474" y="654"/>
                  </a:lnTo>
                  <a:lnTo>
                    <a:pt x="417" y="647"/>
                  </a:lnTo>
                  <a:lnTo>
                    <a:pt x="363" y="637"/>
                  </a:lnTo>
                  <a:lnTo>
                    <a:pt x="311" y="624"/>
                  </a:lnTo>
                  <a:lnTo>
                    <a:pt x="262" y="609"/>
                  </a:lnTo>
                  <a:lnTo>
                    <a:pt x="216" y="593"/>
                  </a:lnTo>
                  <a:lnTo>
                    <a:pt x="174" y="574"/>
                  </a:lnTo>
                  <a:lnTo>
                    <a:pt x="136" y="553"/>
                  </a:lnTo>
                  <a:lnTo>
                    <a:pt x="101" y="531"/>
                  </a:lnTo>
                  <a:lnTo>
                    <a:pt x="71" y="507"/>
                  </a:lnTo>
                  <a:lnTo>
                    <a:pt x="47" y="480"/>
                  </a:lnTo>
                  <a:lnTo>
                    <a:pt x="26" y="454"/>
                  </a:lnTo>
                  <a:lnTo>
                    <a:pt x="12" y="425"/>
                  </a:lnTo>
                  <a:lnTo>
                    <a:pt x="3" y="396"/>
                  </a:lnTo>
                  <a:lnTo>
                    <a:pt x="0" y="366"/>
                  </a:lnTo>
                  <a:lnTo>
                    <a:pt x="2" y="335"/>
                  </a:lnTo>
                  <a:lnTo>
                    <a:pt x="11" y="304"/>
                  </a:lnTo>
                  <a:lnTo>
                    <a:pt x="25" y="273"/>
                  </a:lnTo>
                  <a:lnTo>
                    <a:pt x="43" y="241"/>
                  </a:lnTo>
                  <a:lnTo>
                    <a:pt x="66" y="210"/>
                  </a:lnTo>
                  <a:lnTo>
                    <a:pt x="94" y="180"/>
                  </a:lnTo>
                  <a:lnTo>
                    <a:pt x="126" y="151"/>
                  </a:lnTo>
                  <a:lnTo>
                    <a:pt x="163" y="122"/>
                  </a:lnTo>
                  <a:lnTo>
                    <a:pt x="204" y="97"/>
                  </a:lnTo>
                  <a:lnTo>
                    <a:pt x="247" y="74"/>
                  </a:lnTo>
                  <a:lnTo>
                    <a:pt x="295" y="53"/>
                  </a:lnTo>
                  <a:lnTo>
                    <a:pt x="344" y="35"/>
                  </a:lnTo>
                  <a:lnTo>
                    <a:pt x="397" y="20"/>
                  </a:lnTo>
                  <a:lnTo>
                    <a:pt x="453" y="10"/>
                  </a:lnTo>
                  <a:lnTo>
                    <a:pt x="511" y="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6" name="Freeform 167"/>
            <p:cNvSpPr>
              <a:spLocks/>
            </p:cNvSpPr>
            <p:nvPr/>
          </p:nvSpPr>
          <p:spPr bwMode="auto">
            <a:xfrm>
              <a:off x="6181408" y="4538598"/>
              <a:ext cx="282290" cy="175159"/>
            </a:xfrm>
            <a:custGeom>
              <a:avLst/>
              <a:gdLst>
                <a:gd name="T0" fmla="*/ 612 w 1148"/>
                <a:gd name="T1" fmla="*/ 3 h 641"/>
                <a:gd name="T2" fmla="*/ 726 w 1148"/>
                <a:gd name="T3" fmla="*/ 20 h 641"/>
                <a:gd name="T4" fmla="*/ 832 w 1148"/>
                <a:gd name="T5" fmla="*/ 51 h 641"/>
                <a:gd name="T6" fmla="*/ 927 w 1148"/>
                <a:gd name="T7" fmla="*/ 95 h 641"/>
                <a:gd name="T8" fmla="*/ 1008 w 1148"/>
                <a:gd name="T9" fmla="*/ 147 h 641"/>
                <a:gd name="T10" fmla="*/ 1074 w 1148"/>
                <a:gd name="T11" fmla="*/ 204 h 641"/>
                <a:gd name="T12" fmla="*/ 1120 w 1148"/>
                <a:gd name="T13" fmla="*/ 265 h 641"/>
                <a:gd name="T14" fmla="*/ 1144 w 1148"/>
                <a:gd name="T15" fmla="*/ 326 h 641"/>
                <a:gd name="T16" fmla="*/ 1144 w 1148"/>
                <a:gd name="T17" fmla="*/ 385 h 641"/>
                <a:gd name="T18" fmla="*/ 1123 w 1148"/>
                <a:gd name="T19" fmla="*/ 440 h 641"/>
                <a:gd name="T20" fmla="*/ 1079 w 1148"/>
                <a:gd name="T21" fmla="*/ 492 h 641"/>
                <a:gd name="T22" fmla="*/ 1017 w 1148"/>
                <a:gd name="T23" fmla="*/ 537 h 641"/>
                <a:gd name="T24" fmla="*/ 939 w 1148"/>
                <a:gd name="T25" fmla="*/ 575 h 641"/>
                <a:gd name="T26" fmla="*/ 847 w 1148"/>
                <a:gd name="T27" fmla="*/ 606 h 641"/>
                <a:gd name="T28" fmla="*/ 745 w 1148"/>
                <a:gd name="T29" fmla="*/ 628 h 641"/>
                <a:gd name="T30" fmla="*/ 633 w 1148"/>
                <a:gd name="T31" fmla="*/ 640 h 641"/>
                <a:gd name="T32" fmla="*/ 515 w 1148"/>
                <a:gd name="T33" fmla="*/ 640 h 641"/>
                <a:gd name="T34" fmla="*/ 403 w 1148"/>
                <a:gd name="T35" fmla="*/ 628 h 641"/>
                <a:gd name="T36" fmla="*/ 301 w 1148"/>
                <a:gd name="T37" fmla="*/ 606 h 641"/>
                <a:gd name="T38" fmla="*/ 209 w 1148"/>
                <a:gd name="T39" fmla="*/ 575 h 641"/>
                <a:gd name="T40" fmla="*/ 131 w 1148"/>
                <a:gd name="T41" fmla="*/ 537 h 641"/>
                <a:gd name="T42" fmla="*/ 69 w 1148"/>
                <a:gd name="T43" fmla="*/ 492 h 641"/>
                <a:gd name="T44" fmla="*/ 25 w 1148"/>
                <a:gd name="T45" fmla="*/ 440 h 641"/>
                <a:gd name="T46" fmla="*/ 4 w 1148"/>
                <a:gd name="T47" fmla="*/ 385 h 641"/>
                <a:gd name="T48" fmla="*/ 2 w 1148"/>
                <a:gd name="T49" fmla="*/ 326 h 641"/>
                <a:gd name="T50" fmla="*/ 24 w 1148"/>
                <a:gd name="T51" fmla="*/ 265 h 641"/>
                <a:gd name="T52" fmla="*/ 65 w 1148"/>
                <a:gd name="T53" fmla="*/ 204 h 641"/>
                <a:gd name="T54" fmla="*/ 122 w 1148"/>
                <a:gd name="T55" fmla="*/ 147 h 641"/>
                <a:gd name="T56" fmla="*/ 197 w 1148"/>
                <a:gd name="T57" fmla="*/ 95 h 641"/>
                <a:gd name="T58" fmla="*/ 285 w 1148"/>
                <a:gd name="T59" fmla="*/ 51 h 641"/>
                <a:gd name="T60" fmla="*/ 385 w 1148"/>
                <a:gd name="T61" fmla="*/ 20 h 641"/>
                <a:gd name="T62" fmla="*/ 494 w 1148"/>
                <a:gd name="T63" fmla="*/ 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8" h="641">
                  <a:moveTo>
                    <a:pt x="553" y="0"/>
                  </a:moveTo>
                  <a:lnTo>
                    <a:pt x="612" y="3"/>
                  </a:lnTo>
                  <a:lnTo>
                    <a:pt x="670" y="10"/>
                  </a:lnTo>
                  <a:lnTo>
                    <a:pt x="726" y="20"/>
                  </a:lnTo>
                  <a:lnTo>
                    <a:pt x="780" y="34"/>
                  </a:lnTo>
                  <a:lnTo>
                    <a:pt x="832" y="51"/>
                  </a:lnTo>
                  <a:lnTo>
                    <a:pt x="881" y="72"/>
                  </a:lnTo>
                  <a:lnTo>
                    <a:pt x="927" y="95"/>
                  </a:lnTo>
                  <a:lnTo>
                    <a:pt x="969" y="119"/>
                  </a:lnTo>
                  <a:lnTo>
                    <a:pt x="1008" y="147"/>
                  </a:lnTo>
                  <a:lnTo>
                    <a:pt x="1043" y="174"/>
                  </a:lnTo>
                  <a:lnTo>
                    <a:pt x="1074" y="204"/>
                  </a:lnTo>
                  <a:lnTo>
                    <a:pt x="1100" y="234"/>
                  </a:lnTo>
                  <a:lnTo>
                    <a:pt x="1120" y="265"/>
                  </a:lnTo>
                  <a:lnTo>
                    <a:pt x="1135" y="296"/>
                  </a:lnTo>
                  <a:lnTo>
                    <a:pt x="1144" y="326"/>
                  </a:lnTo>
                  <a:lnTo>
                    <a:pt x="1148" y="356"/>
                  </a:lnTo>
                  <a:lnTo>
                    <a:pt x="1144" y="385"/>
                  </a:lnTo>
                  <a:lnTo>
                    <a:pt x="1136" y="414"/>
                  </a:lnTo>
                  <a:lnTo>
                    <a:pt x="1123" y="440"/>
                  </a:lnTo>
                  <a:lnTo>
                    <a:pt x="1103" y="467"/>
                  </a:lnTo>
                  <a:lnTo>
                    <a:pt x="1079" y="492"/>
                  </a:lnTo>
                  <a:lnTo>
                    <a:pt x="1050" y="515"/>
                  </a:lnTo>
                  <a:lnTo>
                    <a:pt x="1017" y="537"/>
                  </a:lnTo>
                  <a:lnTo>
                    <a:pt x="980" y="557"/>
                  </a:lnTo>
                  <a:lnTo>
                    <a:pt x="939" y="575"/>
                  </a:lnTo>
                  <a:lnTo>
                    <a:pt x="894" y="592"/>
                  </a:lnTo>
                  <a:lnTo>
                    <a:pt x="847" y="606"/>
                  </a:lnTo>
                  <a:lnTo>
                    <a:pt x="798" y="619"/>
                  </a:lnTo>
                  <a:lnTo>
                    <a:pt x="745" y="628"/>
                  </a:lnTo>
                  <a:lnTo>
                    <a:pt x="689" y="635"/>
                  </a:lnTo>
                  <a:lnTo>
                    <a:pt x="633" y="640"/>
                  </a:lnTo>
                  <a:lnTo>
                    <a:pt x="574" y="641"/>
                  </a:lnTo>
                  <a:lnTo>
                    <a:pt x="515" y="640"/>
                  </a:lnTo>
                  <a:lnTo>
                    <a:pt x="459" y="635"/>
                  </a:lnTo>
                  <a:lnTo>
                    <a:pt x="403" y="628"/>
                  </a:lnTo>
                  <a:lnTo>
                    <a:pt x="350" y="619"/>
                  </a:lnTo>
                  <a:lnTo>
                    <a:pt x="301" y="606"/>
                  </a:lnTo>
                  <a:lnTo>
                    <a:pt x="254" y="592"/>
                  </a:lnTo>
                  <a:lnTo>
                    <a:pt x="209" y="575"/>
                  </a:lnTo>
                  <a:lnTo>
                    <a:pt x="168" y="557"/>
                  </a:lnTo>
                  <a:lnTo>
                    <a:pt x="131" y="537"/>
                  </a:lnTo>
                  <a:lnTo>
                    <a:pt x="98" y="515"/>
                  </a:lnTo>
                  <a:lnTo>
                    <a:pt x="69" y="492"/>
                  </a:lnTo>
                  <a:lnTo>
                    <a:pt x="45" y="467"/>
                  </a:lnTo>
                  <a:lnTo>
                    <a:pt x="25" y="440"/>
                  </a:lnTo>
                  <a:lnTo>
                    <a:pt x="12" y="414"/>
                  </a:lnTo>
                  <a:lnTo>
                    <a:pt x="4" y="385"/>
                  </a:lnTo>
                  <a:lnTo>
                    <a:pt x="0" y="356"/>
                  </a:lnTo>
                  <a:lnTo>
                    <a:pt x="2" y="326"/>
                  </a:lnTo>
                  <a:lnTo>
                    <a:pt x="10" y="296"/>
                  </a:lnTo>
                  <a:lnTo>
                    <a:pt x="24" y="265"/>
                  </a:lnTo>
                  <a:lnTo>
                    <a:pt x="42" y="234"/>
                  </a:lnTo>
                  <a:lnTo>
                    <a:pt x="65" y="204"/>
                  </a:lnTo>
                  <a:lnTo>
                    <a:pt x="91" y="174"/>
                  </a:lnTo>
                  <a:lnTo>
                    <a:pt x="122" y="147"/>
                  </a:lnTo>
                  <a:lnTo>
                    <a:pt x="158" y="119"/>
                  </a:lnTo>
                  <a:lnTo>
                    <a:pt x="197" y="95"/>
                  </a:lnTo>
                  <a:lnTo>
                    <a:pt x="239" y="72"/>
                  </a:lnTo>
                  <a:lnTo>
                    <a:pt x="285" y="51"/>
                  </a:lnTo>
                  <a:lnTo>
                    <a:pt x="333" y="34"/>
                  </a:lnTo>
                  <a:lnTo>
                    <a:pt x="385" y="20"/>
                  </a:lnTo>
                  <a:lnTo>
                    <a:pt x="438" y="10"/>
                  </a:lnTo>
                  <a:lnTo>
                    <a:pt x="494" y="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7" name="Freeform 168"/>
            <p:cNvSpPr>
              <a:spLocks/>
            </p:cNvSpPr>
            <p:nvPr/>
          </p:nvSpPr>
          <p:spPr bwMode="auto">
            <a:xfrm>
              <a:off x="6185349" y="4545166"/>
              <a:ext cx="273915" cy="169685"/>
            </a:xfrm>
            <a:custGeom>
              <a:avLst/>
              <a:gdLst>
                <a:gd name="T0" fmla="*/ 593 w 1111"/>
                <a:gd name="T1" fmla="*/ 2 h 619"/>
                <a:gd name="T2" fmla="*/ 702 w 1111"/>
                <a:gd name="T3" fmla="*/ 18 h 619"/>
                <a:gd name="T4" fmla="*/ 805 w 1111"/>
                <a:gd name="T5" fmla="*/ 49 h 619"/>
                <a:gd name="T6" fmla="*/ 897 w 1111"/>
                <a:gd name="T7" fmla="*/ 91 h 619"/>
                <a:gd name="T8" fmla="*/ 976 w 1111"/>
                <a:gd name="T9" fmla="*/ 140 h 619"/>
                <a:gd name="T10" fmla="*/ 1040 w 1111"/>
                <a:gd name="T11" fmla="*/ 197 h 619"/>
                <a:gd name="T12" fmla="*/ 1085 w 1111"/>
                <a:gd name="T13" fmla="*/ 255 h 619"/>
                <a:gd name="T14" fmla="*/ 1108 w 1111"/>
                <a:gd name="T15" fmla="*/ 314 h 619"/>
                <a:gd name="T16" fmla="*/ 1109 w 1111"/>
                <a:gd name="T17" fmla="*/ 371 h 619"/>
                <a:gd name="T18" fmla="*/ 1086 w 1111"/>
                <a:gd name="T19" fmla="*/ 425 h 619"/>
                <a:gd name="T20" fmla="*/ 1044 w 1111"/>
                <a:gd name="T21" fmla="*/ 474 h 619"/>
                <a:gd name="T22" fmla="*/ 985 w 1111"/>
                <a:gd name="T23" fmla="*/ 518 h 619"/>
                <a:gd name="T24" fmla="*/ 910 w 1111"/>
                <a:gd name="T25" fmla="*/ 556 h 619"/>
                <a:gd name="T26" fmla="*/ 821 w 1111"/>
                <a:gd name="T27" fmla="*/ 586 h 619"/>
                <a:gd name="T28" fmla="*/ 721 w 1111"/>
                <a:gd name="T29" fmla="*/ 607 h 619"/>
                <a:gd name="T30" fmla="*/ 612 w 1111"/>
                <a:gd name="T31" fmla="*/ 618 h 619"/>
                <a:gd name="T32" fmla="*/ 499 w 1111"/>
                <a:gd name="T33" fmla="*/ 618 h 619"/>
                <a:gd name="T34" fmla="*/ 391 w 1111"/>
                <a:gd name="T35" fmla="*/ 607 h 619"/>
                <a:gd name="T36" fmla="*/ 292 w 1111"/>
                <a:gd name="T37" fmla="*/ 586 h 619"/>
                <a:gd name="T38" fmla="*/ 203 w 1111"/>
                <a:gd name="T39" fmla="*/ 556 h 619"/>
                <a:gd name="T40" fmla="*/ 127 w 1111"/>
                <a:gd name="T41" fmla="*/ 518 h 619"/>
                <a:gd name="T42" fmla="*/ 67 w 1111"/>
                <a:gd name="T43" fmla="*/ 474 h 619"/>
                <a:gd name="T44" fmla="*/ 26 w 1111"/>
                <a:gd name="T45" fmla="*/ 425 h 619"/>
                <a:gd name="T46" fmla="*/ 4 w 1111"/>
                <a:gd name="T47" fmla="*/ 371 h 619"/>
                <a:gd name="T48" fmla="*/ 3 w 1111"/>
                <a:gd name="T49" fmla="*/ 314 h 619"/>
                <a:gd name="T50" fmla="*/ 23 w 1111"/>
                <a:gd name="T51" fmla="*/ 255 h 619"/>
                <a:gd name="T52" fmla="*/ 63 w 1111"/>
                <a:gd name="T53" fmla="*/ 197 h 619"/>
                <a:gd name="T54" fmla="*/ 120 w 1111"/>
                <a:gd name="T55" fmla="*/ 140 h 619"/>
                <a:gd name="T56" fmla="*/ 192 w 1111"/>
                <a:gd name="T57" fmla="*/ 91 h 619"/>
                <a:gd name="T58" fmla="*/ 277 w 1111"/>
                <a:gd name="T59" fmla="*/ 49 h 619"/>
                <a:gd name="T60" fmla="*/ 374 w 1111"/>
                <a:gd name="T61" fmla="*/ 18 h 619"/>
                <a:gd name="T62" fmla="*/ 480 w 1111"/>
                <a:gd name="T63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1" h="619">
                  <a:moveTo>
                    <a:pt x="536" y="0"/>
                  </a:moveTo>
                  <a:lnTo>
                    <a:pt x="593" y="2"/>
                  </a:lnTo>
                  <a:lnTo>
                    <a:pt x="649" y="8"/>
                  </a:lnTo>
                  <a:lnTo>
                    <a:pt x="702" y="18"/>
                  </a:lnTo>
                  <a:lnTo>
                    <a:pt x="755" y="32"/>
                  </a:lnTo>
                  <a:lnTo>
                    <a:pt x="805" y="49"/>
                  </a:lnTo>
                  <a:lnTo>
                    <a:pt x="852" y="69"/>
                  </a:lnTo>
                  <a:lnTo>
                    <a:pt x="897" y="91"/>
                  </a:lnTo>
                  <a:lnTo>
                    <a:pt x="938" y="115"/>
                  </a:lnTo>
                  <a:lnTo>
                    <a:pt x="976" y="140"/>
                  </a:lnTo>
                  <a:lnTo>
                    <a:pt x="1010" y="168"/>
                  </a:lnTo>
                  <a:lnTo>
                    <a:pt x="1040" y="197"/>
                  </a:lnTo>
                  <a:lnTo>
                    <a:pt x="1064" y="226"/>
                  </a:lnTo>
                  <a:lnTo>
                    <a:pt x="1085" y="255"/>
                  </a:lnTo>
                  <a:lnTo>
                    <a:pt x="1099" y="285"/>
                  </a:lnTo>
                  <a:lnTo>
                    <a:pt x="1108" y="314"/>
                  </a:lnTo>
                  <a:lnTo>
                    <a:pt x="1111" y="343"/>
                  </a:lnTo>
                  <a:lnTo>
                    <a:pt x="1109" y="371"/>
                  </a:lnTo>
                  <a:lnTo>
                    <a:pt x="1100" y="398"/>
                  </a:lnTo>
                  <a:lnTo>
                    <a:pt x="1086" y="425"/>
                  </a:lnTo>
                  <a:lnTo>
                    <a:pt x="1068" y="450"/>
                  </a:lnTo>
                  <a:lnTo>
                    <a:pt x="1044" y="474"/>
                  </a:lnTo>
                  <a:lnTo>
                    <a:pt x="1017" y="497"/>
                  </a:lnTo>
                  <a:lnTo>
                    <a:pt x="985" y="518"/>
                  </a:lnTo>
                  <a:lnTo>
                    <a:pt x="949" y="538"/>
                  </a:lnTo>
                  <a:lnTo>
                    <a:pt x="910" y="556"/>
                  </a:lnTo>
                  <a:lnTo>
                    <a:pt x="866" y="572"/>
                  </a:lnTo>
                  <a:lnTo>
                    <a:pt x="821" y="586"/>
                  </a:lnTo>
                  <a:lnTo>
                    <a:pt x="773" y="597"/>
                  </a:lnTo>
                  <a:lnTo>
                    <a:pt x="721" y="607"/>
                  </a:lnTo>
                  <a:lnTo>
                    <a:pt x="668" y="614"/>
                  </a:lnTo>
                  <a:lnTo>
                    <a:pt x="612" y="618"/>
                  </a:lnTo>
                  <a:lnTo>
                    <a:pt x="556" y="619"/>
                  </a:lnTo>
                  <a:lnTo>
                    <a:pt x="499" y="618"/>
                  </a:lnTo>
                  <a:lnTo>
                    <a:pt x="444" y="614"/>
                  </a:lnTo>
                  <a:lnTo>
                    <a:pt x="391" y="607"/>
                  </a:lnTo>
                  <a:lnTo>
                    <a:pt x="340" y="597"/>
                  </a:lnTo>
                  <a:lnTo>
                    <a:pt x="292" y="586"/>
                  </a:lnTo>
                  <a:lnTo>
                    <a:pt x="246" y="572"/>
                  </a:lnTo>
                  <a:lnTo>
                    <a:pt x="203" y="556"/>
                  </a:lnTo>
                  <a:lnTo>
                    <a:pt x="164" y="538"/>
                  </a:lnTo>
                  <a:lnTo>
                    <a:pt x="127" y="518"/>
                  </a:lnTo>
                  <a:lnTo>
                    <a:pt x="96" y="497"/>
                  </a:lnTo>
                  <a:lnTo>
                    <a:pt x="67" y="474"/>
                  </a:lnTo>
                  <a:lnTo>
                    <a:pt x="44" y="450"/>
                  </a:lnTo>
                  <a:lnTo>
                    <a:pt x="26" y="425"/>
                  </a:lnTo>
                  <a:lnTo>
                    <a:pt x="12" y="398"/>
                  </a:lnTo>
                  <a:lnTo>
                    <a:pt x="4" y="371"/>
                  </a:lnTo>
                  <a:lnTo>
                    <a:pt x="0" y="343"/>
                  </a:lnTo>
                  <a:lnTo>
                    <a:pt x="3" y="314"/>
                  </a:lnTo>
                  <a:lnTo>
                    <a:pt x="11" y="285"/>
                  </a:lnTo>
                  <a:lnTo>
                    <a:pt x="23" y="255"/>
                  </a:lnTo>
                  <a:lnTo>
                    <a:pt x="41" y="226"/>
                  </a:lnTo>
                  <a:lnTo>
                    <a:pt x="63" y="197"/>
                  </a:lnTo>
                  <a:lnTo>
                    <a:pt x="89" y="168"/>
                  </a:lnTo>
                  <a:lnTo>
                    <a:pt x="120" y="140"/>
                  </a:lnTo>
                  <a:lnTo>
                    <a:pt x="154" y="115"/>
                  </a:lnTo>
                  <a:lnTo>
                    <a:pt x="192" y="91"/>
                  </a:lnTo>
                  <a:lnTo>
                    <a:pt x="232" y="69"/>
                  </a:lnTo>
                  <a:lnTo>
                    <a:pt x="277" y="49"/>
                  </a:lnTo>
                  <a:lnTo>
                    <a:pt x="324" y="32"/>
                  </a:lnTo>
                  <a:lnTo>
                    <a:pt x="374" y="18"/>
                  </a:lnTo>
                  <a:lnTo>
                    <a:pt x="426" y="8"/>
                  </a:lnTo>
                  <a:lnTo>
                    <a:pt x="480" y="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8" name="Freeform 169"/>
            <p:cNvSpPr>
              <a:spLocks/>
            </p:cNvSpPr>
            <p:nvPr/>
          </p:nvSpPr>
          <p:spPr bwMode="auto">
            <a:xfrm>
              <a:off x="6189783" y="4552282"/>
              <a:ext cx="264554" cy="163665"/>
            </a:xfrm>
            <a:custGeom>
              <a:avLst/>
              <a:gdLst>
                <a:gd name="T0" fmla="*/ 573 w 1073"/>
                <a:gd name="T1" fmla="*/ 2 h 599"/>
                <a:gd name="T2" fmla="*/ 679 w 1073"/>
                <a:gd name="T3" fmla="*/ 19 h 599"/>
                <a:gd name="T4" fmla="*/ 778 w 1073"/>
                <a:gd name="T5" fmla="*/ 47 h 599"/>
                <a:gd name="T6" fmla="*/ 866 w 1073"/>
                <a:gd name="T7" fmla="*/ 88 h 599"/>
                <a:gd name="T8" fmla="*/ 943 w 1073"/>
                <a:gd name="T9" fmla="*/ 136 h 599"/>
                <a:gd name="T10" fmla="*/ 1004 w 1073"/>
                <a:gd name="T11" fmla="*/ 190 h 599"/>
                <a:gd name="T12" fmla="*/ 1047 w 1073"/>
                <a:gd name="T13" fmla="*/ 247 h 599"/>
                <a:gd name="T14" fmla="*/ 1069 w 1073"/>
                <a:gd name="T15" fmla="*/ 304 h 599"/>
                <a:gd name="T16" fmla="*/ 1070 w 1073"/>
                <a:gd name="T17" fmla="*/ 359 h 599"/>
                <a:gd name="T18" fmla="*/ 1049 w 1073"/>
                <a:gd name="T19" fmla="*/ 411 h 599"/>
                <a:gd name="T20" fmla="*/ 1008 w 1073"/>
                <a:gd name="T21" fmla="*/ 458 h 599"/>
                <a:gd name="T22" fmla="*/ 949 w 1073"/>
                <a:gd name="T23" fmla="*/ 501 h 599"/>
                <a:gd name="T24" fmla="*/ 877 w 1073"/>
                <a:gd name="T25" fmla="*/ 538 h 599"/>
                <a:gd name="T26" fmla="*/ 792 w 1073"/>
                <a:gd name="T27" fmla="*/ 567 h 599"/>
                <a:gd name="T28" fmla="*/ 695 w 1073"/>
                <a:gd name="T29" fmla="*/ 586 h 599"/>
                <a:gd name="T30" fmla="*/ 591 w 1073"/>
                <a:gd name="T31" fmla="*/ 598 h 599"/>
                <a:gd name="T32" fmla="*/ 482 w 1073"/>
                <a:gd name="T33" fmla="*/ 598 h 599"/>
                <a:gd name="T34" fmla="*/ 377 w 1073"/>
                <a:gd name="T35" fmla="*/ 586 h 599"/>
                <a:gd name="T36" fmla="*/ 281 w 1073"/>
                <a:gd name="T37" fmla="*/ 567 h 599"/>
                <a:gd name="T38" fmla="*/ 196 w 1073"/>
                <a:gd name="T39" fmla="*/ 538 h 599"/>
                <a:gd name="T40" fmla="*/ 122 w 1073"/>
                <a:gd name="T41" fmla="*/ 501 h 599"/>
                <a:gd name="T42" fmla="*/ 64 w 1073"/>
                <a:gd name="T43" fmla="*/ 458 h 599"/>
                <a:gd name="T44" fmla="*/ 24 w 1073"/>
                <a:gd name="T45" fmla="*/ 411 h 599"/>
                <a:gd name="T46" fmla="*/ 2 w 1073"/>
                <a:gd name="T47" fmla="*/ 359 h 599"/>
                <a:gd name="T48" fmla="*/ 2 w 1073"/>
                <a:gd name="T49" fmla="*/ 304 h 599"/>
                <a:gd name="T50" fmla="*/ 22 w 1073"/>
                <a:gd name="T51" fmla="*/ 247 h 599"/>
                <a:gd name="T52" fmla="*/ 60 w 1073"/>
                <a:gd name="T53" fmla="*/ 190 h 599"/>
                <a:gd name="T54" fmla="*/ 115 w 1073"/>
                <a:gd name="T55" fmla="*/ 136 h 599"/>
                <a:gd name="T56" fmla="*/ 184 w 1073"/>
                <a:gd name="T57" fmla="*/ 88 h 599"/>
                <a:gd name="T58" fmla="*/ 266 w 1073"/>
                <a:gd name="T59" fmla="*/ 47 h 599"/>
                <a:gd name="T60" fmla="*/ 359 w 1073"/>
                <a:gd name="T61" fmla="*/ 19 h 599"/>
                <a:gd name="T62" fmla="*/ 463 w 1073"/>
                <a:gd name="T63" fmla="*/ 2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3" h="599">
                  <a:moveTo>
                    <a:pt x="517" y="0"/>
                  </a:moveTo>
                  <a:lnTo>
                    <a:pt x="573" y="2"/>
                  </a:lnTo>
                  <a:lnTo>
                    <a:pt x="626" y="8"/>
                  </a:lnTo>
                  <a:lnTo>
                    <a:pt x="679" y="19"/>
                  </a:lnTo>
                  <a:lnTo>
                    <a:pt x="729" y="31"/>
                  </a:lnTo>
                  <a:lnTo>
                    <a:pt x="778" y="47"/>
                  </a:lnTo>
                  <a:lnTo>
                    <a:pt x="823" y="67"/>
                  </a:lnTo>
                  <a:lnTo>
                    <a:pt x="866" y="88"/>
                  </a:lnTo>
                  <a:lnTo>
                    <a:pt x="906" y="111"/>
                  </a:lnTo>
                  <a:lnTo>
                    <a:pt x="943" y="136"/>
                  </a:lnTo>
                  <a:lnTo>
                    <a:pt x="975" y="163"/>
                  </a:lnTo>
                  <a:lnTo>
                    <a:pt x="1004" y="190"/>
                  </a:lnTo>
                  <a:lnTo>
                    <a:pt x="1028" y="218"/>
                  </a:lnTo>
                  <a:lnTo>
                    <a:pt x="1047" y="247"/>
                  </a:lnTo>
                  <a:lnTo>
                    <a:pt x="1061" y="275"/>
                  </a:lnTo>
                  <a:lnTo>
                    <a:pt x="1069" y="304"/>
                  </a:lnTo>
                  <a:lnTo>
                    <a:pt x="1073" y="332"/>
                  </a:lnTo>
                  <a:lnTo>
                    <a:pt x="1070" y="359"/>
                  </a:lnTo>
                  <a:lnTo>
                    <a:pt x="1062" y="385"/>
                  </a:lnTo>
                  <a:lnTo>
                    <a:pt x="1049" y="411"/>
                  </a:lnTo>
                  <a:lnTo>
                    <a:pt x="1030" y="435"/>
                  </a:lnTo>
                  <a:lnTo>
                    <a:pt x="1008" y="458"/>
                  </a:lnTo>
                  <a:lnTo>
                    <a:pt x="981" y="480"/>
                  </a:lnTo>
                  <a:lnTo>
                    <a:pt x="949" y="501"/>
                  </a:lnTo>
                  <a:lnTo>
                    <a:pt x="915" y="521"/>
                  </a:lnTo>
                  <a:lnTo>
                    <a:pt x="877" y="538"/>
                  </a:lnTo>
                  <a:lnTo>
                    <a:pt x="835" y="553"/>
                  </a:lnTo>
                  <a:lnTo>
                    <a:pt x="792" y="567"/>
                  </a:lnTo>
                  <a:lnTo>
                    <a:pt x="744" y="578"/>
                  </a:lnTo>
                  <a:lnTo>
                    <a:pt x="695" y="586"/>
                  </a:lnTo>
                  <a:lnTo>
                    <a:pt x="644" y="593"/>
                  </a:lnTo>
                  <a:lnTo>
                    <a:pt x="591" y="598"/>
                  </a:lnTo>
                  <a:lnTo>
                    <a:pt x="536" y="599"/>
                  </a:lnTo>
                  <a:lnTo>
                    <a:pt x="482" y="598"/>
                  </a:lnTo>
                  <a:lnTo>
                    <a:pt x="429" y="593"/>
                  </a:lnTo>
                  <a:lnTo>
                    <a:pt x="377" y="586"/>
                  </a:lnTo>
                  <a:lnTo>
                    <a:pt x="327" y="578"/>
                  </a:lnTo>
                  <a:lnTo>
                    <a:pt x="281" y="567"/>
                  </a:lnTo>
                  <a:lnTo>
                    <a:pt x="236" y="553"/>
                  </a:lnTo>
                  <a:lnTo>
                    <a:pt x="196" y="538"/>
                  </a:lnTo>
                  <a:lnTo>
                    <a:pt x="158" y="521"/>
                  </a:lnTo>
                  <a:lnTo>
                    <a:pt x="122" y="501"/>
                  </a:lnTo>
                  <a:lnTo>
                    <a:pt x="92" y="480"/>
                  </a:lnTo>
                  <a:lnTo>
                    <a:pt x="64" y="458"/>
                  </a:lnTo>
                  <a:lnTo>
                    <a:pt x="42" y="435"/>
                  </a:lnTo>
                  <a:lnTo>
                    <a:pt x="24" y="411"/>
                  </a:lnTo>
                  <a:lnTo>
                    <a:pt x="10" y="385"/>
                  </a:lnTo>
                  <a:lnTo>
                    <a:pt x="2" y="359"/>
                  </a:lnTo>
                  <a:lnTo>
                    <a:pt x="0" y="332"/>
                  </a:lnTo>
                  <a:lnTo>
                    <a:pt x="2" y="304"/>
                  </a:lnTo>
                  <a:lnTo>
                    <a:pt x="10" y="275"/>
                  </a:lnTo>
                  <a:lnTo>
                    <a:pt x="22" y="247"/>
                  </a:lnTo>
                  <a:lnTo>
                    <a:pt x="39" y="218"/>
                  </a:lnTo>
                  <a:lnTo>
                    <a:pt x="60" y="190"/>
                  </a:lnTo>
                  <a:lnTo>
                    <a:pt x="85" y="163"/>
                  </a:lnTo>
                  <a:lnTo>
                    <a:pt x="115" y="136"/>
                  </a:lnTo>
                  <a:lnTo>
                    <a:pt x="147" y="111"/>
                  </a:lnTo>
                  <a:lnTo>
                    <a:pt x="184" y="88"/>
                  </a:lnTo>
                  <a:lnTo>
                    <a:pt x="223" y="67"/>
                  </a:lnTo>
                  <a:lnTo>
                    <a:pt x="266" y="47"/>
                  </a:lnTo>
                  <a:lnTo>
                    <a:pt x="311" y="31"/>
                  </a:lnTo>
                  <a:lnTo>
                    <a:pt x="359" y="19"/>
                  </a:lnTo>
                  <a:lnTo>
                    <a:pt x="410" y="8"/>
                  </a:lnTo>
                  <a:lnTo>
                    <a:pt x="463" y="2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9" name="Freeform 170"/>
            <p:cNvSpPr>
              <a:spLocks/>
            </p:cNvSpPr>
            <p:nvPr/>
          </p:nvSpPr>
          <p:spPr bwMode="auto">
            <a:xfrm>
              <a:off x="6194217" y="4558851"/>
              <a:ext cx="255687" cy="158738"/>
            </a:xfrm>
            <a:custGeom>
              <a:avLst/>
              <a:gdLst>
                <a:gd name="T0" fmla="*/ 553 w 1037"/>
                <a:gd name="T1" fmla="*/ 2 h 581"/>
                <a:gd name="T2" fmla="*/ 656 w 1037"/>
                <a:gd name="T3" fmla="*/ 17 h 581"/>
                <a:gd name="T4" fmla="*/ 751 w 1037"/>
                <a:gd name="T5" fmla="*/ 46 h 581"/>
                <a:gd name="T6" fmla="*/ 837 w 1037"/>
                <a:gd name="T7" fmla="*/ 85 h 581"/>
                <a:gd name="T8" fmla="*/ 911 w 1037"/>
                <a:gd name="T9" fmla="*/ 133 h 581"/>
                <a:gd name="T10" fmla="*/ 970 w 1037"/>
                <a:gd name="T11" fmla="*/ 186 h 581"/>
                <a:gd name="T12" fmla="*/ 1012 w 1037"/>
                <a:gd name="T13" fmla="*/ 240 h 581"/>
                <a:gd name="T14" fmla="*/ 1034 w 1037"/>
                <a:gd name="T15" fmla="*/ 296 h 581"/>
                <a:gd name="T16" fmla="*/ 1035 w 1037"/>
                <a:gd name="T17" fmla="*/ 349 h 581"/>
                <a:gd name="T18" fmla="*/ 1014 w 1037"/>
                <a:gd name="T19" fmla="*/ 399 h 581"/>
                <a:gd name="T20" fmla="*/ 974 w 1037"/>
                <a:gd name="T21" fmla="*/ 445 h 581"/>
                <a:gd name="T22" fmla="*/ 919 w 1037"/>
                <a:gd name="T23" fmla="*/ 486 h 581"/>
                <a:gd name="T24" fmla="*/ 848 w 1037"/>
                <a:gd name="T25" fmla="*/ 522 h 581"/>
                <a:gd name="T26" fmla="*/ 765 w 1037"/>
                <a:gd name="T27" fmla="*/ 549 h 581"/>
                <a:gd name="T28" fmla="*/ 672 w 1037"/>
                <a:gd name="T29" fmla="*/ 569 h 581"/>
                <a:gd name="T30" fmla="*/ 572 w 1037"/>
                <a:gd name="T31" fmla="*/ 579 h 581"/>
                <a:gd name="T32" fmla="*/ 466 w 1037"/>
                <a:gd name="T33" fmla="*/ 579 h 581"/>
                <a:gd name="T34" fmla="*/ 364 w 1037"/>
                <a:gd name="T35" fmla="*/ 569 h 581"/>
                <a:gd name="T36" fmla="*/ 272 w 1037"/>
                <a:gd name="T37" fmla="*/ 549 h 581"/>
                <a:gd name="T38" fmla="*/ 189 w 1037"/>
                <a:gd name="T39" fmla="*/ 522 h 581"/>
                <a:gd name="T40" fmla="*/ 119 w 1037"/>
                <a:gd name="T41" fmla="*/ 486 h 581"/>
                <a:gd name="T42" fmla="*/ 62 w 1037"/>
                <a:gd name="T43" fmla="*/ 445 h 581"/>
                <a:gd name="T44" fmla="*/ 23 w 1037"/>
                <a:gd name="T45" fmla="*/ 399 h 581"/>
                <a:gd name="T46" fmla="*/ 2 w 1037"/>
                <a:gd name="T47" fmla="*/ 349 h 581"/>
                <a:gd name="T48" fmla="*/ 2 w 1037"/>
                <a:gd name="T49" fmla="*/ 296 h 581"/>
                <a:gd name="T50" fmla="*/ 22 w 1037"/>
                <a:gd name="T51" fmla="*/ 240 h 581"/>
                <a:gd name="T52" fmla="*/ 59 w 1037"/>
                <a:gd name="T53" fmla="*/ 186 h 581"/>
                <a:gd name="T54" fmla="*/ 111 w 1037"/>
                <a:gd name="T55" fmla="*/ 133 h 581"/>
                <a:gd name="T56" fmla="*/ 178 w 1037"/>
                <a:gd name="T57" fmla="*/ 85 h 581"/>
                <a:gd name="T58" fmla="*/ 257 w 1037"/>
                <a:gd name="T59" fmla="*/ 46 h 581"/>
                <a:gd name="T60" fmla="*/ 348 w 1037"/>
                <a:gd name="T61" fmla="*/ 17 h 581"/>
                <a:gd name="T62" fmla="*/ 447 w 1037"/>
                <a:gd name="T63" fmla="*/ 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7" h="581">
                  <a:moveTo>
                    <a:pt x="500" y="0"/>
                  </a:moveTo>
                  <a:lnTo>
                    <a:pt x="553" y="2"/>
                  </a:lnTo>
                  <a:lnTo>
                    <a:pt x="605" y="8"/>
                  </a:lnTo>
                  <a:lnTo>
                    <a:pt x="656" y="17"/>
                  </a:lnTo>
                  <a:lnTo>
                    <a:pt x="704" y="30"/>
                  </a:lnTo>
                  <a:lnTo>
                    <a:pt x="751" y="46"/>
                  </a:lnTo>
                  <a:lnTo>
                    <a:pt x="795" y="65"/>
                  </a:lnTo>
                  <a:lnTo>
                    <a:pt x="837" y="85"/>
                  </a:lnTo>
                  <a:lnTo>
                    <a:pt x="876" y="108"/>
                  </a:lnTo>
                  <a:lnTo>
                    <a:pt x="911" y="133"/>
                  </a:lnTo>
                  <a:lnTo>
                    <a:pt x="943" y="158"/>
                  </a:lnTo>
                  <a:lnTo>
                    <a:pt x="970" y="186"/>
                  </a:lnTo>
                  <a:lnTo>
                    <a:pt x="994" y="212"/>
                  </a:lnTo>
                  <a:lnTo>
                    <a:pt x="1012" y="240"/>
                  </a:lnTo>
                  <a:lnTo>
                    <a:pt x="1026" y="268"/>
                  </a:lnTo>
                  <a:lnTo>
                    <a:pt x="1034" y="296"/>
                  </a:lnTo>
                  <a:lnTo>
                    <a:pt x="1037" y="323"/>
                  </a:lnTo>
                  <a:lnTo>
                    <a:pt x="1035" y="349"/>
                  </a:lnTo>
                  <a:lnTo>
                    <a:pt x="1027" y="374"/>
                  </a:lnTo>
                  <a:lnTo>
                    <a:pt x="1014" y="399"/>
                  </a:lnTo>
                  <a:lnTo>
                    <a:pt x="996" y="423"/>
                  </a:lnTo>
                  <a:lnTo>
                    <a:pt x="974" y="445"/>
                  </a:lnTo>
                  <a:lnTo>
                    <a:pt x="949" y="467"/>
                  </a:lnTo>
                  <a:lnTo>
                    <a:pt x="919" y="486"/>
                  </a:lnTo>
                  <a:lnTo>
                    <a:pt x="885" y="505"/>
                  </a:lnTo>
                  <a:lnTo>
                    <a:pt x="848" y="522"/>
                  </a:lnTo>
                  <a:lnTo>
                    <a:pt x="808" y="537"/>
                  </a:lnTo>
                  <a:lnTo>
                    <a:pt x="765" y="549"/>
                  </a:lnTo>
                  <a:lnTo>
                    <a:pt x="720" y="560"/>
                  </a:lnTo>
                  <a:lnTo>
                    <a:pt x="672" y="569"/>
                  </a:lnTo>
                  <a:lnTo>
                    <a:pt x="622" y="575"/>
                  </a:lnTo>
                  <a:lnTo>
                    <a:pt x="572" y="579"/>
                  </a:lnTo>
                  <a:lnTo>
                    <a:pt x="519" y="581"/>
                  </a:lnTo>
                  <a:lnTo>
                    <a:pt x="466" y="579"/>
                  </a:lnTo>
                  <a:lnTo>
                    <a:pt x="414" y="575"/>
                  </a:lnTo>
                  <a:lnTo>
                    <a:pt x="364" y="569"/>
                  </a:lnTo>
                  <a:lnTo>
                    <a:pt x="317" y="560"/>
                  </a:lnTo>
                  <a:lnTo>
                    <a:pt x="272" y="549"/>
                  </a:lnTo>
                  <a:lnTo>
                    <a:pt x="229" y="537"/>
                  </a:lnTo>
                  <a:lnTo>
                    <a:pt x="189" y="522"/>
                  </a:lnTo>
                  <a:lnTo>
                    <a:pt x="152" y="505"/>
                  </a:lnTo>
                  <a:lnTo>
                    <a:pt x="119" y="486"/>
                  </a:lnTo>
                  <a:lnTo>
                    <a:pt x="89" y="467"/>
                  </a:lnTo>
                  <a:lnTo>
                    <a:pt x="62" y="445"/>
                  </a:lnTo>
                  <a:lnTo>
                    <a:pt x="40" y="423"/>
                  </a:lnTo>
                  <a:lnTo>
                    <a:pt x="23" y="399"/>
                  </a:lnTo>
                  <a:lnTo>
                    <a:pt x="10" y="374"/>
                  </a:lnTo>
                  <a:lnTo>
                    <a:pt x="2" y="349"/>
                  </a:lnTo>
                  <a:lnTo>
                    <a:pt x="0" y="323"/>
                  </a:lnTo>
                  <a:lnTo>
                    <a:pt x="2" y="296"/>
                  </a:lnTo>
                  <a:lnTo>
                    <a:pt x="9" y="268"/>
                  </a:lnTo>
                  <a:lnTo>
                    <a:pt x="22" y="240"/>
                  </a:lnTo>
                  <a:lnTo>
                    <a:pt x="38" y="212"/>
                  </a:lnTo>
                  <a:lnTo>
                    <a:pt x="59" y="186"/>
                  </a:lnTo>
                  <a:lnTo>
                    <a:pt x="83" y="158"/>
                  </a:lnTo>
                  <a:lnTo>
                    <a:pt x="111" y="133"/>
                  </a:lnTo>
                  <a:lnTo>
                    <a:pt x="143" y="108"/>
                  </a:lnTo>
                  <a:lnTo>
                    <a:pt x="178" y="85"/>
                  </a:lnTo>
                  <a:lnTo>
                    <a:pt x="217" y="65"/>
                  </a:lnTo>
                  <a:lnTo>
                    <a:pt x="257" y="46"/>
                  </a:lnTo>
                  <a:lnTo>
                    <a:pt x="302" y="30"/>
                  </a:lnTo>
                  <a:lnTo>
                    <a:pt x="348" y="17"/>
                  </a:lnTo>
                  <a:lnTo>
                    <a:pt x="397" y="8"/>
                  </a:lnTo>
                  <a:lnTo>
                    <a:pt x="447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0" name="Freeform 171"/>
            <p:cNvSpPr>
              <a:spLocks/>
            </p:cNvSpPr>
            <p:nvPr/>
          </p:nvSpPr>
          <p:spPr bwMode="auto">
            <a:xfrm>
              <a:off x="6198651" y="4565419"/>
              <a:ext cx="246326" cy="153264"/>
            </a:xfrm>
            <a:custGeom>
              <a:avLst/>
              <a:gdLst>
                <a:gd name="T0" fmla="*/ 534 w 1002"/>
                <a:gd name="T1" fmla="*/ 2 h 558"/>
                <a:gd name="T2" fmla="*/ 633 w 1002"/>
                <a:gd name="T3" fmla="*/ 17 h 558"/>
                <a:gd name="T4" fmla="*/ 725 w 1002"/>
                <a:gd name="T5" fmla="*/ 43 h 558"/>
                <a:gd name="T6" fmla="*/ 808 w 1002"/>
                <a:gd name="T7" fmla="*/ 81 h 558"/>
                <a:gd name="T8" fmla="*/ 880 w 1002"/>
                <a:gd name="T9" fmla="*/ 126 h 558"/>
                <a:gd name="T10" fmla="*/ 937 w 1002"/>
                <a:gd name="T11" fmla="*/ 177 h 558"/>
                <a:gd name="T12" fmla="*/ 978 w 1002"/>
                <a:gd name="T13" fmla="*/ 230 h 558"/>
                <a:gd name="T14" fmla="*/ 1000 w 1002"/>
                <a:gd name="T15" fmla="*/ 283 h 558"/>
                <a:gd name="T16" fmla="*/ 1000 w 1002"/>
                <a:gd name="T17" fmla="*/ 335 h 558"/>
                <a:gd name="T18" fmla="*/ 979 w 1002"/>
                <a:gd name="T19" fmla="*/ 383 h 558"/>
                <a:gd name="T20" fmla="*/ 941 w 1002"/>
                <a:gd name="T21" fmla="*/ 428 h 558"/>
                <a:gd name="T22" fmla="*/ 887 w 1002"/>
                <a:gd name="T23" fmla="*/ 467 h 558"/>
                <a:gd name="T24" fmla="*/ 819 w 1002"/>
                <a:gd name="T25" fmla="*/ 502 h 558"/>
                <a:gd name="T26" fmla="*/ 739 w 1002"/>
                <a:gd name="T27" fmla="*/ 528 h 558"/>
                <a:gd name="T28" fmla="*/ 649 w 1002"/>
                <a:gd name="T29" fmla="*/ 546 h 558"/>
                <a:gd name="T30" fmla="*/ 551 w 1002"/>
                <a:gd name="T31" fmla="*/ 557 h 558"/>
                <a:gd name="T32" fmla="*/ 450 w 1002"/>
                <a:gd name="T33" fmla="*/ 557 h 558"/>
                <a:gd name="T34" fmla="*/ 352 w 1002"/>
                <a:gd name="T35" fmla="*/ 546 h 558"/>
                <a:gd name="T36" fmla="*/ 262 w 1002"/>
                <a:gd name="T37" fmla="*/ 528 h 558"/>
                <a:gd name="T38" fmla="*/ 182 w 1002"/>
                <a:gd name="T39" fmla="*/ 502 h 558"/>
                <a:gd name="T40" fmla="*/ 114 w 1002"/>
                <a:gd name="T41" fmla="*/ 467 h 558"/>
                <a:gd name="T42" fmla="*/ 61 w 1002"/>
                <a:gd name="T43" fmla="*/ 428 h 558"/>
                <a:gd name="T44" fmla="*/ 23 w 1002"/>
                <a:gd name="T45" fmla="*/ 383 h 558"/>
                <a:gd name="T46" fmla="*/ 3 w 1002"/>
                <a:gd name="T47" fmla="*/ 335 h 558"/>
                <a:gd name="T48" fmla="*/ 3 w 1002"/>
                <a:gd name="T49" fmla="*/ 283 h 558"/>
                <a:gd name="T50" fmla="*/ 21 w 1002"/>
                <a:gd name="T51" fmla="*/ 230 h 558"/>
                <a:gd name="T52" fmla="*/ 57 w 1002"/>
                <a:gd name="T53" fmla="*/ 177 h 558"/>
                <a:gd name="T54" fmla="*/ 108 w 1002"/>
                <a:gd name="T55" fmla="*/ 126 h 558"/>
                <a:gd name="T56" fmla="*/ 172 w 1002"/>
                <a:gd name="T57" fmla="*/ 81 h 558"/>
                <a:gd name="T58" fmla="*/ 248 w 1002"/>
                <a:gd name="T59" fmla="*/ 43 h 558"/>
                <a:gd name="T60" fmla="*/ 336 w 1002"/>
                <a:gd name="T61" fmla="*/ 17 h 558"/>
                <a:gd name="T62" fmla="*/ 431 w 1002"/>
                <a:gd name="T63" fmla="*/ 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2" h="558">
                  <a:moveTo>
                    <a:pt x="482" y="0"/>
                  </a:moveTo>
                  <a:lnTo>
                    <a:pt x="534" y="2"/>
                  </a:lnTo>
                  <a:lnTo>
                    <a:pt x="584" y="8"/>
                  </a:lnTo>
                  <a:lnTo>
                    <a:pt x="633" y="17"/>
                  </a:lnTo>
                  <a:lnTo>
                    <a:pt x="680" y="28"/>
                  </a:lnTo>
                  <a:lnTo>
                    <a:pt x="725" y="43"/>
                  </a:lnTo>
                  <a:lnTo>
                    <a:pt x="768" y="62"/>
                  </a:lnTo>
                  <a:lnTo>
                    <a:pt x="808" y="81"/>
                  </a:lnTo>
                  <a:lnTo>
                    <a:pt x="846" y="103"/>
                  </a:lnTo>
                  <a:lnTo>
                    <a:pt x="880" y="126"/>
                  </a:lnTo>
                  <a:lnTo>
                    <a:pt x="911" y="152"/>
                  </a:lnTo>
                  <a:lnTo>
                    <a:pt x="937" y="177"/>
                  </a:lnTo>
                  <a:lnTo>
                    <a:pt x="959" y="203"/>
                  </a:lnTo>
                  <a:lnTo>
                    <a:pt x="978" y="230"/>
                  </a:lnTo>
                  <a:lnTo>
                    <a:pt x="990" y="256"/>
                  </a:lnTo>
                  <a:lnTo>
                    <a:pt x="1000" y="283"/>
                  </a:lnTo>
                  <a:lnTo>
                    <a:pt x="1002" y="309"/>
                  </a:lnTo>
                  <a:lnTo>
                    <a:pt x="1000" y="335"/>
                  </a:lnTo>
                  <a:lnTo>
                    <a:pt x="991" y="359"/>
                  </a:lnTo>
                  <a:lnTo>
                    <a:pt x="979" y="383"/>
                  </a:lnTo>
                  <a:lnTo>
                    <a:pt x="963" y="406"/>
                  </a:lnTo>
                  <a:lnTo>
                    <a:pt x="941" y="428"/>
                  </a:lnTo>
                  <a:lnTo>
                    <a:pt x="915" y="449"/>
                  </a:lnTo>
                  <a:lnTo>
                    <a:pt x="887" y="467"/>
                  </a:lnTo>
                  <a:lnTo>
                    <a:pt x="854" y="485"/>
                  </a:lnTo>
                  <a:lnTo>
                    <a:pt x="819" y="502"/>
                  </a:lnTo>
                  <a:lnTo>
                    <a:pt x="781" y="515"/>
                  </a:lnTo>
                  <a:lnTo>
                    <a:pt x="739" y="528"/>
                  </a:lnTo>
                  <a:lnTo>
                    <a:pt x="695" y="538"/>
                  </a:lnTo>
                  <a:lnTo>
                    <a:pt x="649" y="546"/>
                  </a:lnTo>
                  <a:lnTo>
                    <a:pt x="601" y="553"/>
                  </a:lnTo>
                  <a:lnTo>
                    <a:pt x="551" y="557"/>
                  </a:lnTo>
                  <a:lnTo>
                    <a:pt x="501" y="558"/>
                  </a:lnTo>
                  <a:lnTo>
                    <a:pt x="450" y="557"/>
                  </a:lnTo>
                  <a:lnTo>
                    <a:pt x="400" y="553"/>
                  </a:lnTo>
                  <a:lnTo>
                    <a:pt x="352" y="546"/>
                  </a:lnTo>
                  <a:lnTo>
                    <a:pt x="306" y="538"/>
                  </a:lnTo>
                  <a:lnTo>
                    <a:pt x="262" y="528"/>
                  </a:lnTo>
                  <a:lnTo>
                    <a:pt x="222" y="515"/>
                  </a:lnTo>
                  <a:lnTo>
                    <a:pt x="182" y="502"/>
                  </a:lnTo>
                  <a:lnTo>
                    <a:pt x="147" y="485"/>
                  </a:lnTo>
                  <a:lnTo>
                    <a:pt x="114" y="467"/>
                  </a:lnTo>
                  <a:lnTo>
                    <a:pt x="86" y="449"/>
                  </a:lnTo>
                  <a:lnTo>
                    <a:pt x="61" y="428"/>
                  </a:lnTo>
                  <a:lnTo>
                    <a:pt x="40" y="406"/>
                  </a:lnTo>
                  <a:lnTo>
                    <a:pt x="23" y="383"/>
                  </a:lnTo>
                  <a:lnTo>
                    <a:pt x="11" y="359"/>
                  </a:lnTo>
                  <a:lnTo>
                    <a:pt x="3" y="335"/>
                  </a:lnTo>
                  <a:lnTo>
                    <a:pt x="0" y="309"/>
                  </a:lnTo>
                  <a:lnTo>
                    <a:pt x="3" y="283"/>
                  </a:lnTo>
                  <a:lnTo>
                    <a:pt x="10" y="256"/>
                  </a:lnTo>
                  <a:lnTo>
                    <a:pt x="21" y="230"/>
                  </a:lnTo>
                  <a:lnTo>
                    <a:pt x="37" y="203"/>
                  </a:lnTo>
                  <a:lnTo>
                    <a:pt x="57" y="177"/>
                  </a:lnTo>
                  <a:lnTo>
                    <a:pt x="80" y="152"/>
                  </a:lnTo>
                  <a:lnTo>
                    <a:pt x="108" y="126"/>
                  </a:lnTo>
                  <a:lnTo>
                    <a:pt x="138" y="103"/>
                  </a:lnTo>
                  <a:lnTo>
                    <a:pt x="172" y="81"/>
                  </a:lnTo>
                  <a:lnTo>
                    <a:pt x="209" y="62"/>
                  </a:lnTo>
                  <a:lnTo>
                    <a:pt x="248" y="43"/>
                  </a:lnTo>
                  <a:lnTo>
                    <a:pt x="291" y="28"/>
                  </a:lnTo>
                  <a:lnTo>
                    <a:pt x="336" y="17"/>
                  </a:lnTo>
                  <a:lnTo>
                    <a:pt x="382" y="8"/>
                  </a:lnTo>
                  <a:lnTo>
                    <a:pt x="431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1" name="Freeform 172"/>
            <p:cNvSpPr>
              <a:spLocks/>
            </p:cNvSpPr>
            <p:nvPr/>
          </p:nvSpPr>
          <p:spPr bwMode="auto">
            <a:xfrm>
              <a:off x="6203085" y="4572535"/>
              <a:ext cx="237458" cy="147243"/>
            </a:xfrm>
            <a:custGeom>
              <a:avLst/>
              <a:gdLst>
                <a:gd name="T0" fmla="*/ 513 w 963"/>
                <a:gd name="T1" fmla="*/ 2 h 538"/>
                <a:gd name="T2" fmla="*/ 608 w 963"/>
                <a:gd name="T3" fmla="*/ 16 h 538"/>
                <a:gd name="T4" fmla="*/ 697 w 963"/>
                <a:gd name="T5" fmla="*/ 42 h 538"/>
                <a:gd name="T6" fmla="*/ 777 w 963"/>
                <a:gd name="T7" fmla="*/ 78 h 538"/>
                <a:gd name="T8" fmla="*/ 846 w 963"/>
                <a:gd name="T9" fmla="*/ 122 h 538"/>
                <a:gd name="T10" fmla="*/ 901 w 963"/>
                <a:gd name="T11" fmla="*/ 170 h 538"/>
                <a:gd name="T12" fmla="*/ 940 w 963"/>
                <a:gd name="T13" fmla="*/ 221 h 538"/>
                <a:gd name="T14" fmla="*/ 961 w 963"/>
                <a:gd name="T15" fmla="*/ 273 h 538"/>
                <a:gd name="T16" fmla="*/ 961 w 963"/>
                <a:gd name="T17" fmla="*/ 322 h 538"/>
                <a:gd name="T18" fmla="*/ 941 w 963"/>
                <a:gd name="T19" fmla="*/ 369 h 538"/>
                <a:gd name="T20" fmla="*/ 904 w 963"/>
                <a:gd name="T21" fmla="*/ 412 h 538"/>
                <a:gd name="T22" fmla="*/ 853 w 963"/>
                <a:gd name="T23" fmla="*/ 450 h 538"/>
                <a:gd name="T24" fmla="*/ 787 w 963"/>
                <a:gd name="T25" fmla="*/ 482 h 538"/>
                <a:gd name="T26" fmla="*/ 711 w 963"/>
                <a:gd name="T27" fmla="*/ 509 h 538"/>
                <a:gd name="T28" fmla="*/ 623 w 963"/>
                <a:gd name="T29" fmla="*/ 527 h 538"/>
                <a:gd name="T30" fmla="*/ 530 w 963"/>
                <a:gd name="T31" fmla="*/ 536 h 538"/>
                <a:gd name="T32" fmla="*/ 431 w 963"/>
                <a:gd name="T33" fmla="*/ 536 h 538"/>
                <a:gd name="T34" fmla="*/ 337 w 963"/>
                <a:gd name="T35" fmla="*/ 527 h 538"/>
                <a:gd name="T36" fmla="*/ 251 w 963"/>
                <a:gd name="T37" fmla="*/ 509 h 538"/>
                <a:gd name="T38" fmla="*/ 175 w 963"/>
                <a:gd name="T39" fmla="*/ 482 h 538"/>
                <a:gd name="T40" fmla="*/ 109 w 963"/>
                <a:gd name="T41" fmla="*/ 450 h 538"/>
                <a:gd name="T42" fmla="*/ 57 w 963"/>
                <a:gd name="T43" fmla="*/ 412 h 538"/>
                <a:gd name="T44" fmla="*/ 22 w 963"/>
                <a:gd name="T45" fmla="*/ 369 h 538"/>
                <a:gd name="T46" fmla="*/ 2 w 963"/>
                <a:gd name="T47" fmla="*/ 322 h 538"/>
                <a:gd name="T48" fmla="*/ 2 w 963"/>
                <a:gd name="T49" fmla="*/ 273 h 538"/>
                <a:gd name="T50" fmla="*/ 19 w 963"/>
                <a:gd name="T51" fmla="*/ 221 h 538"/>
                <a:gd name="T52" fmla="*/ 54 w 963"/>
                <a:gd name="T53" fmla="*/ 170 h 538"/>
                <a:gd name="T54" fmla="*/ 102 w 963"/>
                <a:gd name="T55" fmla="*/ 122 h 538"/>
                <a:gd name="T56" fmla="*/ 165 w 963"/>
                <a:gd name="T57" fmla="*/ 78 h 538"/>
                <a:gd name="T58" fmla="*/ 238 w 963"/>
                <a:gd name="T59" fmla="*/ 42 h 538"/>
                <a:gd name="T60" fmla="*/ 321 w 963"/>
                <a:gd name="T61" fmla="*/ 16 h 538"/>
                <a:gd name="T62" fmla="*/ 415 w 963"/>
                <a:gd name="T6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3" h="538">
                  <a:moveTo>
                    <a:pt x="463" y="0"/>
                  </a:moveTo>
                  <a:lnTo>
                    <a:pt x="513" y="2"/>
                  </a:lnTo>
                  <a:lnTo>
                    <a:pt x="561" y="7"/>
                  </a:lnTo>
                  <a:lnTo>
                    <a:pt x="608" y="16"/>
                  </a:lnTo>
                  <a:lnTo>
                    <a:pt x="653" y="27"/>
                  </a:lnTo>
                  <a:lnTo>
                    <a:pt x="697" y="42"/>
                  </a:lnTo>
                  <a:lnTo>
                    <a:pt x="739" y="60"/>
                  </a:lnTo>
                  <a:lnTo>
                    <a:pt x="777" y="78"/>
                  </a:lnTo>
                  <a:lnTo>
                    <a:pt x="813" y="99"/>
                  </a:lnTo>
                  <a:lnTo>
                    <a:pt x="846" y="122"/>
                  </a:lnTo>
                  <a:lnTo>
                    <a:pt x="876" y="146"/>
                  </a:lnTo>
                  <a:lnTo>
                    <a:pt x="901" y="170"/>
                  </a:lnTo>
                  <a:lnTo>
                    <a:pt x="923" y="196"/>
                  </a:lnTo>
                  <a:lnTo>
                    <a:pt x="940" y="221"/>
                  </a:lnTo>
                  <a:lnTo>
                    <a:pt x="953" y="247"/>
                  </a:lnTo>
                  <a:lnTo>
                    <a:pt x="961" y="273"/>
                  </a:lnTo>
                  <a:lnTo>
                    <a:pt x="963" y="298"/>
                  </a:lnTo>
                  <a:lnTo>
                    <a:pt x="961" y="322"/>
                  </a:lnTo>
                  <a:lnTo>
                    <a:pt x="953" y="346"/>
                  </a:lnTo>
                  <a:lnTo>
                    <a:pt x="941" y="369"/>
                  </a:lnTo>
                  <a:lnTo>
                    <a:pt x="925" y="391"/>
                  </a:lnTo>
                  <a:lnTo>
                    <a:pt x="904" y="412"/>
                  </a:lnTo>
                  <a:lnTo>
                    <a:pt x="880" y="432"/>
                  </a:lnTo>
                  <a:lnTo>
                    <a:pt x="853" y="450"/>
                  </a:lnTo>
                  <a:lnTo>
                    <a:pt x="822" y="467"/>
                  </a:lnTo>
                  <a:lnTo>
                    <a:pt x="787" y="482"/>
                  </a:lnTo>
                  <a:lnTo>
                    <a:pt x="750" y="496"/>
                  </a:lnTo>
                  <a:lnTo>
                    <a:pt x="711" y="509"/>
                  </a:lnTo>
                  <a:lnTo>
                    <a:pt x="668" y="519"/>
                  </a:lnTo>
                  <a:lnTo>
                    <a:pt x="623" y="527"/>
                  </a:lnTo>
                  <a:lnTo>
                    <a:pt x="577" y="533"/>
                  </a:lnTo>
                  <a:lnTo>
                    <a:pt x="530" y="536"/>
                  </a:lnTo>
                  <a:lnTo>
                    <a:pt x="480" y="538"/>
                  </a:lnTo>
                  <a:lnTo>
                    <a:pt x="431" y="536"/>
                  </a:lnTo>
                  <a:lnTo>
                    <a:pt x="384" y="533"/>
                  </a:lnTo>
                  <a:lnTo>
                    <a:pt x="337" y="527"/>
                  </a:lnTo>
                  <a:lnTo>
                    <a:pt x="294" y="519"/>
                  </a:lnTo>
                  <a:lnTo>
                    <a:pt x="251" y="509"/>
                  </a:lnTo>
                  <a:lnTo>
                    <a:pt x="212" y="496"/>
                  </a:lnTo>
                  <a:lnTo>
                    <a:pt x="175" y="482"/>
                  </a:lnTo>
                  <a:lnTo>
                    <a:pt x="140" y="467"/>
                  </a:lnTo>
                  <a:lnTo>
                    <a:pt x="109" y="450"/>
                  </a:lnTo>
                  <a:lnTo>
                    <a:pt x="82" y="432"/>
                  </a:lnTo>
                  <a:lnTo>
                    <a:pt x="57" y="412"/>
                  </a:lnTo>
                  <a:lnTo>
                    <a:pt x="38" y="391"/>
                  </a:lnTo>
                  <a:lnTo>
                    <a:pt x="22" y="369"/>
                  </a:lnTo>
                  <a:lnTo>
                    <a:pt x="9" y="346"/>
                  </a:lnTo>
                  <a:lnTo>
                    <a:pt x="2" y="322"/>
                  </a:lnTo>
                  <a:lnTo>
                    <a:pt x="0" y="298"/>
                  </a:lnTo>
                  <a:lnTo>
                    <a:pt x="2" y="273"/>
                  </a:lnTo>
                  <a:lnTo>
                    <a:pt x="9" y="247"/>
                  </a:lnTo>
                  <a:lnTo>
                    <a:pt x="19" y="221"/>
                  </a:lnTo>
                  <a:lnTo>
                    <a:pt x="34" y="196"/>
                  </a:lnTo>
                  <a:lnTo>
                    <a:pt x="54" y="170"/>
                  </a:lnTo>
                  <a:lnTo>
                    <a:pt x="77" y="146"/>
                  </a:lnTo>
                  <a:lnTo>
                    <a:pt x="102" y="122"/>
                  </a:lnTo>
                  <a:lnTo>
                    <a:pt x="132" y="99"/>
                  </a:lnTo>
                  <a:lnTo>
                    <a:pt x="165" y="78"/>
                  </a:lnTo>
                  <a:lnTo>
                    <a:pt x="200" y="60"/>
                  </a:lnTo>
                  <a:lnTo>
                    <a:pt x="238" y="42"/>
                  </a:lnTo>
                  <a:lnTo>
                    <a:pt x="279" y="27"/>
                  </a:lnTo>
                  <a:lnTo>
                    <a:pt x="321" y="16"/>
                  </a:lnTo>
                  <a:lnTo>
                    <a:pt x="367" y="7"/>
                  </a:lnTo>
                  <a:lnTo>
                    <a:pt x="415" y="2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2" name="Freeform 173"/>
            <p:cNvSpPr>
              <a:spLocks/>
            </p:cNvSpPr>
            <p:nvPr/>
          </p:nvSpPr>
          <p:spPr bwMode="auto">
            <a:xfrm>
              <a:off x="6207519" y="4579103"/>
              <a:ext cx="228098" cy="141770"/>
            </a:xfrm>
            <a:custGeom>
              <a:avLst/>
              <a:gdLst>
                <a:gd name="T0" fmla="*/ 493 w 927"/>
                <a:gd name="T1" fmla="*/ 2 h 518"/>
                <a:gd name="T2" fmla="*/ 586 w 927"/>
                <a:gd name="T3" fmla="*/ 16 h 518"/>
                <a:gd name="T4" fmla="*/ 671 w 927"/>
                <a:gd name="T5" fmla="*/ 41 h 518"/>
                <a:gd name="T6" fmla="*/ 748 w 927"/>
                <a:gd name="T7" fmla="*/ 76 h 518"/>
                <a:gd name="T8" fmla="*/ 814 w 927"/>
                <a:gd name="T9" fmla="*/ 117 h 518"/>
                <a:gd name="T10" fmla="*/ 867 w 927"/>
                <a:gd name="T11" fmla="*/ 165 h 518"/>
                <a:gd name="T12" fmla="*/ 905 w 927"/>
                <a:gd name="T13" fmla="*/ 214 h 518"/>
                <a:gd name="T14" fmla="*/ 924 w 927"/>
                <a:gd name="T15" fmla="*/ 264 h 518"/>
                <a:gd name="T16" fmla="*/ 924 w 927"/>
                <a:gd name="T17" fmla="*/ 311 h 518"/>
                <a:gd name="T18" fmla="*/ 906 w 927"/>
                <a:gd name="T19" fmla="*/ 356 h 518"/>
                <a:gd name="T20" fmla="*/ 870 w 927"/>
                <a:gd name="T21" fmla="*/ 397 h 518"/>
                <a:gd name="T22" fmla="*/ 821 w 927"/>
                <a:gd name="T23" fmla="*/ 434 h 518"/>
                <a:gd name="T24" fmla="*/ 757 w 927"/>
                <a:gd name="T25" fmla="*/ 465 h 518"/>
                <a:gd name="T26" fmla="*/ 684 w 927"/>
                <a:gd name="T27" fmla="*/ 491 h 518"/>
                <a:gd name="T28" fmla="*/ 601 w 927"/>
                <a:gd name="T29" fmla="*/ 508 h 518"/>
                <a:gd name="T30" fmla="*/ 509 w 927"/>
                <a:gd name="T31" fmla="*/ 517 h 518"/>
                <a:gd name="T32" fmla="*/ 415 w 927"/>
                <a:gd name="T33" fmla="*/ 517 h 518"/>
                <a:gd name="T34" fmla="*/ 325 w 927"/>
                <a:gd name="T35" fmla="*/ 508 h 518"/>
                <a:gd name="T36" fmla="*/ 242 w 927"/>
                <a:gd name="T37" fmla="*/ 491 h 518"/>
                <a:gd name="T38" fmla="*/ 168 w 927"/>
                <a:gd name="T39" fmla="*/ 465 h 518"/>
                <a:gd name="T40" fmla="*/ 106 w 927"/>
                <a:gd name="T41" fmla="*/ 434 h 518"/>
                <a:gd name="T42" fmla="*/ 55 w 927"/>
                <a:gd name="T43" fmla="*/ 397 h 518"/>
                <a:gd name="T44" fmla="*/ 21 w 927"/>
                <a:gd name="T45" fmla="*/ 356 h 518"/>
                <a:gd name="T46" fmla="*/ 2 w 927"/>
                <a:gd name="T47" fmla="*/ 311 h 518"/>
                <a:gd name="T48" fmla="*/ 2 w 927"/>
                <a:gd name="T49" fmla="*/ 264 h 518"/>
                <a:gd name="T50" fmla="*/ 20 w 927"/>
                <a:gd name="T51" fmla="*/ 214 h 518"/>
                <a:gd name="T52" fmla="*/ 52 w 927"/>
                <a:gd name="T53" fmla="*/ 165 h 518"/>
                <a:gd name="T54" fmla="*/ 99 w 927"/>
                <a:gd name="T55" fmla="*/ 117 h 518"/>
                <a:gd name="T56" fmla="*/ 159 w 927"/>
                <a:gd name="T57" fmla="*/ 76 h 518"/>
                <a:gd name="T58" fmla="*/ 229 w 927"/>
                <a:gd name="T59" fmla="*/ 41 h 518"/>
                <a:gd name="T60" fmla="*/ 310 w 927"/>
                <a:gd name="T61" fmla="*/ 16 h 518"/>
                <a:gd name="T62" fmla="*/ 399 w 927"/>
                <a:gd name="T63" fmla="*/ 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7" h="518">
                  <a:moveTo>
                    <a:pt x="446" y="0"/>
                  </a:moveTo>
                  <a:lnTo>
                    <a:pt x="493" y="2"/>
                  </a:lnTo>
                  <a:lnTo>
                    <a:pt x="541" y="7"/>
                  </a:lnTo>
                  <a:lnTo>
                    <a:pt x="586" y="16"/>
                  </a:lnTo>
                  <a:lnTo>
                    <a:pt x="629" y="27"/>
                  </a:lnTo>
                  <a:lnTo>
                    <a:pt x="671" y="41"/>
                  </a:lnTo>
                  <a:lnTo>
                    <a:pt x="711" y="58"/>
                  </a:lnTo>
                  <a:lnTo>
                    <a:pt x="748" y="76"/>
                  </a:lnTo>
                  <a:lnTo>
                    <a:pt x="783" y="96"/>
                  </a:lnTo>
                  <a:lnTo>
                    <a:pt x="814" y="117"/>
                  </a:lnTo>
                  <a:lnTo>
                    <a:pt x="843" y="141"/>
                  </a:lnTo>
                  <a:lnTo>
                    <a:pt x="867" y="165"/>
                  </a:lnTo>
                  <a:lnTo>
                    <a:pt x="887" y="189"/>
                  </a:lnTo>
                  <a:lnTo>
                    <a:pt x="905" y="214"/>
                  </a:lnTo>
                  <a:lnTo>
                    <a:pt x="916" y="238"/>
                  </a:lnTo>
                  <a:lnTo>
                    <a:pt x="924" y="264"/>
                  </a:lnTo>
                  <a:lnTo>
                    <a:pt x="927" y="288"/>
                  </a:lnTo>
                  <a:lnTo>
                    <a:pt x="924" y="311"/>
                  </a:lnTo>
                  <a:lnTo>
                    <a:pt x="917" y="334"/>
                  </a:lnTo>
                  <a:lnTo>
                    <a:pt x="906" y="356"/>
                  </a:lnTo>
                  <a:lnTo>
                    <a:pt x="890" y="378"/>
                  </a:lnTo>
                  <a:lnTo>
                    <a:pt x="870" y="397"/>
                  </a:lnTo>
                  <a:lnTo>
                    <a:pt x="847" y="417"/>
                  </a:lnTo>
                  <a:lnTo>
                    <a:pt x="821" y="434"/>
                  </a:lnTo>
                  <a:lnTo>
                    <a:pt x="791" y="450"/>
                  </a:lnTo>
                  <a:lnTo>
                    <a:pt x="757" y="465"/>
                  </a:lnTo>
                  <a:lnTo>
                    <a:pt x="722" y="479"/>
                  </a:lnTo>
                  <a:lnTo>
                    <a:pt x="684" y="491"/>
                  </a:lnTo>
                  <a:lnTo>
                    <a:pt x="643" y="500"/>
                  </a:lnTo>
                  <a:lnTo>
                    <a:pt x="601" y="508"/>
                  </a:lnTo>
                  <a:lnTo>
                    <a:pt x="556" y="514"/>
                  </a:lnTo>
                  <a:lnTo>
                    <a:pt x="509" y="517"/>
                  </a:lnTo>
                  <a:lnTo>
                    <a:pt x="462" y="518"/>
                  </a:lnTo>
                  <a:lnTo>
                    <a:pt x="415" y="517"/>
                  </a:lnTo>
                  <a:lnTo>
                    <a:pt x="369" y="514"/>
                  </a:lnTo>
                  <a:lnTo>
                    <a:pt x="325" y="508"/>
                  </a:lnTo>
                  <a:lnTo>
                    <a:pt x="282" y="500"/>
                  </a:lnTo>
                  <a:lnTo>
                    <a:pt x="242" y="491"/>
                  </a:lnTo>
                  <a:lnTo>
                    <a:pt x="204" y="479"/>
                  </a:lnTo>
                  <a:lnTo>
                    <a:pt x="168" y="465"/>
                  </a:lnTo>
                  <a:lnTo>
                    <a:pt x="136" y="450"/>
                  </a:lnTo>
                  <a:lnTo>
                    <a:pt x="106" y="434"/>
                  </a:lnTo>
                  <a:lnTo>
                    <a:pt x="80" y="417"/>
                  </a:lnTo>
                  <a:lnTo>
                    <a:pt x="55" y="397"/>
                  </a:lnTo>
                  <a:lnTo>
                    <a:pt x="37" y="378"/>
                  </a:lnTo>
                  <a:lnTo>
                    <a:pt x="21" y="356"/>
                  </a:lnTo>
                  <a:lnTo>
                    <a:pt x="9" y="334"/>
                  </a:lnTo>
                  <a:lnTo>
                    <a:pt x="2" y="311"/>
                  </a:lnTo>
                  <a:lnTo>
                    <a:pt x="0" y="288"/>
                  </a:lnTo>
                  <a:lnTo>
                    <a:pt x="2" y="264"/>
                  </a:lnTo>
                  <a:lnTo>
                    <a:pt x="9" y="238"/>
                  </a:lnTo>
                  <a:lnTo>
                    <a:pt x="20" y="214"/>
                  </a:lnTo>
                  <a:lnTo>
                    <a:pt x="34" y="189"/>
                  </a:lnTo>
                  <a:lnTo>
                    <a:pt x="52" y="165"/>
                  </a:lnTo>
                  <a:lnTo>
                    <a:pt x="74" y="141"/>
                  </a:lnTo>
                  <a:lnTo>
                    <a:pt x="99" y="117"/>
                  </a:lnTo>
                  <a:lnTo>
                    <a:pt x="128" y="96"/>
                  </a:lnTo>
                  <a:lnTo>
                    <a:pt x="159" y="76"/>
                  </a:lnTo>
                  <a:lnTo>
                    <a:pt x="193" y="58"/>
                  </a:lnTo>
                  <a:lnTo>
                    <a:pt x="229" y="41"/>
                  </a:lnTo>
                  <a:lnTo>
                    <a:pt x="269" y="27"/>
                  </a:lnTo>
                  <a:lnTo>
                    <a:pt x="310" y="16"/>
                  </a:lnTo>
                  <a:lnTo>
                    <a:pt x="354" y="7"/>
                  </a:lnTo>
                  <a:lnTo>
                    <a:pt x="399" y="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3" name="Freeform 174"/>
            <p:cNvSpPr>
              <a:spLocks/>
            </p:cNvSpPr>
            <p:nvPr/>
          </p:nvSpPr>
          <p:spPr bwMode="auto">
            <a:xfrm>
              <a:off x="6211460" y="4586219"/>
              <a:ext cx="219230" cy="135748"/>
            </a:xfrm>
            <a:custGeom>
              <a:avLst/>
              <a:gdLst>
                <a:gd name="T0" fmla="*/ 475 w 890"/>
                <a:gd name="T1" fmla="*/ 3 h 498"/>
                <a:gd name="T2" fmla="*/ 563 w 890"/>
                <a:gd name="T3" fmla="*/ 15 h 498"/>
                <a:gd name="T4" fmla="*/ 645 w 890"/>
                <a:gd name="T5" fmla="*/ 40 h 498"/>
                <a:gd name="T6" fmla="*/ 718 w 890"/>
                <a:gd name="T7" fmla="*/ 73 h 498"/>
                <a:gd name="T8" fmla="*/ 782 w 890"/>
                <a:gd name="T9" fmla="*/ 113 h 498"/>
                <a:gd name="T10" fmla="*/ 832 w 890"/>
                <a:gd name="T11" fmla="*/ 158 h 498"/>
                <a:gd name="T12" fmla="*/ 868 w 890"/>
                <a:gd name="T13" fmla="*/ 205 h 498"/>
                <a:gd name="T14" fmla="*/ 888 w 890"/>
                <a:gd name="T15" fmla="*/ 254 h 498"/>
                <a:gd name="T16" fmla="*/ 888 w 890"/>
                <a:gd name="T17" fmla="*/ 299 h 498"/>
                <a:gd name="T18" fmla="*/ 870 w 890"/>
                <a:gd name="T19" fmla="*/ 342 h 498"/>
                <a:gd name="T20" fmla="*/ 836 w 890"/>
                <a:gd name="T21" fmla="*/ 382 h 498"/>
                <a:gd name="T22" fmla="*/ 789 w 890"/>
                <a:gd name="T23" fmla="*/ 417 h 498"/>
                <a:gd name="T24" fmla="*/ 728 w 890"/>
                <a:gd name="T25" fmla="*/ 447 h 498"/>
                <a:gd name="T26" fmla="*/ 657 w 890"/>
                <a:gd name="T27" fmla="*/ 471 h 498"/>
                <a:gd name="T28" fmla="*/ 578 w 890"/>
                <a:gd name="T29" fmla="*/ 487 h 498"/>
                <a:gd name="T30" fmla="*/ 490 w 890"/>
                <a:gd name="T31" fmla="*/ 497 h 498"/>
                <a:gd name="T32" fmla="*/ 400 w 890"/>
                <a:gd name="T33" fmla="*/ 497 h 498"/>
                <a:gd name="T34" fmla="*/ 313 w 890"/>
                <a:gd name="T35" fmla="*/ 487 h 498"/>
                <a:gd name="T36" fmla="*/ 233 w 890"/>
                <a:gd name="T37" fmla="*/ 471 h 498"/>
                <a:gd name="T38" fmla="*/ 163 w 890"/>
                <a:gd name="T39" fmla="*/ 447 h 498"/>
                <a:gd name="T40" fmla="*/ 102 w 890"/>
                <a:gd name="T41" fmla="*/ 417 h 498"/>
                <a:gd name="T42" fmla="*/ 55 w 890"/>
                <a:gd name="T43" fmla="*/ 382 h 498"/>
                <a:gd name="T44" fmla="*/ 20 w 890"/>
                <a:gd name="T45" fmla="*/ 342 h 498"/>
                <a:gd name="T46" fmla="*/ 3 w 890"/>
                <a:gd name="T47" fmla="*/ 299 h 498"/>
                <a:gd name="T48" fmla="*/ 3 w 890"/>
                <a:gd name="T49" fmla="*/ 254 h 498"/>
                <a:gd name="T50" fmla="*/ 19 w 890"/>
                <a:gd name="T51" fmla="*/ 205 h 498"/>
                <a:gd name="T52" fmla="*/ 51 w 890"/>
                <a:gd name="T53" fmla="*/ 158 h 498"/>
                <a:gd name="T54" fmla="*/ 96 w 890"/>
                <a:gd name="T55" fmla="*/ 113 h 498"/>
                <a:gd name="T56" fmla="*/ 154 w 890"/>
                <a:gd name="T57" fmla="*/ 73 h 498"/>
                <a:gd name="T58" fmla="*/ 222 w 890"/>
                <a:gd name="T59" fmla="*/ 40 h 498"/>
                <a:gd name="T60" fmla="*/ 299 w 890"/>
                <a:gd name="T61" fmla="*/ 15 h 498"/>
                <a:gd name="T62" fmla="*/ 384 w 890"/>
                <a:gd name="T63" fmla="*/ 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0" h="498">
                  <a:moveTo>
                    <a:pt x="429" y="0"/>
                  </a:moveTo>
                  <a:lnTo>
                    <a:pt x="475" y="3"/>
                  </a:lnTo>
                  <a:lnTo>
                    <a:pt x="519" y="7"/>
                  </a:lnTo>
                  <a:lnTo>
                    <a:pt x="563" y="15"/>
                  </a:lnTo>
                  <a:lnTo>
                    <a:pt x="604" y="26"/>
                  </a:lnTo>
                  <a:lnTo>
                    <a:pt x="645" y="40"/>
                  </a:lnTo>
                  <a:lnTo>
                    <a:pt x="683" y="56"/>
                  </a:lnTo>
                  <a:lnTo>
                    <a:pt x="718" y="73"/>
                  </a:lnTo>
                  <a:lnTo>
                    <a:pt x="752" y="92"/>
                  </a:lnTo>
                  <a:lnTo>
                    <a:pt x="782" y="113"/>
                  </a:lnTo>
                  <a:lnTo>
                    <a:pt x="809" y="135"/>
                  </a:lnTo>
                  <a:lnTo>
                    <a:pt x="832" y="158"/>
                  </a:lnTo>
                  <a:lnTo>
                    <a:pt x="852" y="181"/>
                  </a:lnTo>
                  <a:lnTo>
                    <a:pt x="868" y="205"/>
                  </a:lnTo>
                  <a:lnTo>
                    <a:pt x="881" y="230"/>
                  </a:lnTo>
                  <a:lnTo>
                    <a:pt x="888" y="254"/>
                  </a:lnTo>
                  <a:lnTo>
                    <a:pt x="890" y="277"/>
                  </a:lnTo>
                  <a:lnTo>
                    <a:pt x="888" y="299"/>
                  </a:lnTo>
                  <a:lnTo>
                    <a:pt x="881" y="320"/>
                  </a:lnTo>
                  <a:lnTo>
                    <a:pt x="870" y="342"/>
                  </a:lnTo>
                  <a:lnTo>
                    <a:pt x="856" y="362"/>
                  </a:lnTo>
                  <a:lnTo>
                    <a:pt x="836" y="382"/>
                  </a:lnTo>
                  <a:lnTo>
                    <a:pt x="814" y="400"/>
                  </a:lnTo>
                  <a:lnTo>
                    <a:pt x="789" y="417"/>
                  </a:lnTo>
                  <a:lnTo>
                    <a:pt x="760" y="432"/>
                  </a:lnTo>
                  <a:lnTo>
                    <a:pt x="728" y="447"/>
                  </a:lnTo>
                  <a:lnTo>
                    <a:pt x="694" y="460"/>
                  </a:lnTo>
                  <a:lnTo>
                    <a:pt x="657" y="471"/>
                  </a:lnTo>
                  <a:lnTo>
                    <a:pt x="618" y="481"/>
                  </a:lnTo>
                  <a:lnTo>
                    <a:pt x="578" y="487"/>
                  </a:lnTo>
                  <a:lnTo>
                    <a:pt x="535" y="493"/>
                  </a:lnTo>
                  <a:lnTo>
                    <a:pt x="490" y="497"/>
                  </a:lnTo>
                  <a:lnTo>
                    <a:pt x="445" y="498"/>
                  </a:lnTo>
                  <a:lnTo>
                    <a:pt x="400" y="497"/>
                  </a:lnTo>
                  <a:lnTo>
                    <a:pt x="355" y="493"/>
                  </a:lnTo>
                  <a:lnTo>
                    <a:pt x="313" y="487"/>
                  </a:lnTo>
                  <a:lnTo>
                    <a:pt x="272" y="481"/>
                  </a:lnTo>
                  <a:lnTo>
                    <a:pt x="233" y="471"/>
                  </a:lnTo>
                  <a:lnTo>
                    <a:pt x="196" y="460"/>
                  </a:lnTo>
                  <a:lnTo>
                    <a:pt x="163" y="447"/>
                  </a:lnTo>
                  <a:lnTo>
                    <a:pt x="131" y="432"/>
                  </a:lnTo>
                  <a:lnTo>
                    <a:pt x="102" y="417"/>
                  </a:lnTo>
                  <a:lnTo>
                    <a:pt x="76" y="400"/>
                  </a:lnTo>
                  <a:lnTo>
                    <a:pt x="55" y="382"/>
                  </a:lnTo>
                  <a:lnTo>
                    <a:pt x="35" y="362"/>
                  </a:lnTo>
                  <a:lnTo>
                    <a:pt x="20" y="342"/>
                  </a:lnTo>
                  <a:lnTo>
                    <a:pt x="10" y="320"/>
                  </a:lnTo>
                  <a:lnTo>
                    <a:pt x="3" y="299"/>
                  </a:lnTo>
                  <a:lnTo>
                    <a:pt x="0" y="277"/>
                  </a:lnTo>
                  <a:lnTo>
                    <a:pt x="3" y="254"/>
                  </a:lnTo>
                  <a:lnTo>
                    <a:pt x="8" y="230"/>
                  </a:lnTo>
                  <a:lnTo>
                    <a:pt x="19" y="205"/>
                  </a:lnTo>
                  <a:lnTo>
                    <a:pt x="33" y="181"/>
                  </a:lnTo>
                  <a:lnTo>
                    <a:pt x="51" y="158"/>
                  </a:lnTo>
                  <a:lnTo>
                    <a:pt x="72" y="135"/>
                  </a:lnTo>
                  <a:lnTo>
                    <a:pt x="96" y="113"/>
                  </a:lnTo>
                  <a:lnTo>
                    <a:pt x="124" y="92"/>
                  </a:lnTo>
                  <a:lnTo>
                    <a:pt x="154" y="73"/>
                  </a:lnTo>
                  <a:lnTo>
                    <a:pt x="186" y="56"/>
                  </a:lnTo>
                  <a:lnTo>
                    <a:pt x="222" y="40"/>
                  </a:lnTo>
                  <a:lnTo>
                    <a:pt x="259" y="26"/>
                  </a:lnTo>
                  <a:lnTo>
                    <a:pt x="299" y="15"/>
                  </a:lnTo>
                  <a:lnTo>
                    <a:pt x="340" y="7"/>
                  </a:lnTo>
                  <a:lnTo>
                    <a:pt x="384" y="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4" name="Freeform 175"/>
            <p:cNvSpPr>
              <a:spLocks/>
            </p:cNvSpPr>
            <p:nvPr/>
          </p:nvSpPr>
          <p:spPr bwMode="auto">
            <a:xfrm>
              <a:off x="6215894" y="4592788"/>
              <a:ext cx="210363" cy="130275"/>
            </a:xfrm>
            <a:custGeom>
              <a:avLst/>
              <a:gdLst>
                <a:gd name="T0" fmla="*/ 455 w 854"/>
                <a:gd name="T1" fmla="*/ 1 h 475"/>
                <a:gd name="T2" fmla="*/ 539 w 854"/>
                <a:gd name="T3" fmla="*/ 14 h 475"/>
                <a:gd name="T4" fmla="*/ 617 w 854"/>
                <a:gd name="T5" fmla="*/ 38 h 475"/>
                <a:gd name="T6" fmla="*/ 689 w 854"/>
                <a:gd name="T7" fmla="*/ 69 h 475"/>
                <a:gd name="T8" fmla="*/ 750 w 854"/>
                <a:gd name="T9" fmla="*/ 107 h 475"/>
                <a:gd name="T10" fmla="*/ 798 w 854"/>
                <a:gd name="T11" fmla="*/ 151 h 475"/>
                <a:gd name="T12" fmla="*/ 833 w 854"/>
                <a:gd name="T13" fmla="*/ 195 h 475"/>
                <a:gd name="T14" fmla="*/ 851 w 854"/>
                <a:gd name="T15" fmla="*/ 242 h 475"/>
                <a:gd name="T16" fmla="*/ 851 w 854"/>
                <a:gd name="T17" fmla="*/ 285 h 475"/>
                <a:gd name="T18" fmla="*/ 834 w 854"/>
                <a:gd name="T19" fmla="*/ 327 h 475"/>
                <a:gd name="T20" fmla="*/ 802 w 854"/>
                <a:gd name="T21" fmla="*/ 365 h 475"/>
                <a:gd name="T22" fmla="*/ 756 w 854"/>
                <a:gd name="T23" fmla="*/ 398 h 475"/>
                <a:gd name="T24" fmla="*/ 698 w 854"/>
                <a:gd name="T25" fmla="*/ 427 h 475"/>
                <a:gd name="T26" fmla="*/ 629 w 854"/>
                <a:gd name="T27" fmla="*/ 450 h 475"/>
                <a:gd name="T28" fmla="*/ 553 w 854"/>
                <a:gd name="T29" fmla="*/ 466 h 475"/>
                <a:gd name="T30" fmla="*/ 470 w 854"/>
                <a:gd name="T31" fmla="*/ 474 h 475"/>
                <a:gd name="T32" fmla="*/ 382 w 854"/>
                <a:gd name="T33" fmla="*/ 474 h 475"/>
                <a:gd name="T34" fmla="*/ 299 w 854"/>
                <a:gd name="T35" fmla="*/ 466 h 475"/>
                <a:gd name="T36" fmla="*/ 223 w 854"/>
                <a:gd name="T37" fmla="*/ 450 h 475"/>
                <a:gd name="T38" fmla="*/ 155 w 854"/>
                <a:gd name="T39" fmla="*/ 427 h 475"/>
                <a:gd name="T40" fmla="*/ 98 w 854"/>
                <a:gd name="T41" fmla="*/ 398 h 475"/>
                <a:gd name="T42" fmla="*/ 52 w 854"/>
                <a:gd name="T43" fmla="*/ 365 h 475"/>
                <a:gd name="T44" fmla="*/ 19 w 854"/>
                <a:gd name="T45" fmla="*/ 327 h 475"/>
                <a:gd name="T46" fmla="*/ 2 w 854"/>
                <a:gd name="T47" fmla="*/ 285 h 475"/>
                <a:gd name="T48" fmla="*/ 2 w 854"/>
                <a:gd name="T49" fmla="*/ 242 h 475"/>
                <a:gd name="T50" fmla="*/ 17 w 854"/>
                <a:gd name="T51" fmla="*/ 195 h 475"/>
                <a:gd name="T52" fmla="*/ 48 w 854"/>
                <a:gd name="T53" fmla="*/ 151 h 475"/>
                <a:gd name="T54" fmla="*/ 91 w 854"/>
                <a:gd name="T55" fmla="*/ 107 h 475"/>
                <a:gd name="T56" fmla="*/ 146 w 854"/>
                <a:gd name="T57" fmla="*/ 69 h 475"/>
                <a:gd name="T58" fmla="*/ 212 w 854"/>
                <a:gd name="T59" fmla="*/ 38 h 475"/>
                <a:gd name="T60" fmla="*/ 285 w 854"/>
                <a:gd name="T61" fmla="*/ 14 h 475"/>
                <a:gd name="T62" fmla="*/ 367 w 854"/>
                <a:gd name="T63" fmla="*/ 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4" h="475">
                  <a:moveTo>
                    <a:pt x="411" y="0"/>
                  </a:moveTo>
                  <a:lnTo>
                    <a:pt x="455" y="1"/>
                  </a:lnTo>
                  <a:lnTo>
                    <a:pt x="498" y="7"/>
                  </a:lnTo>
                  <a:lnTo>
                    <a:pt x="539" y="14"/>
                  </a:lnTo>
                  <a:lnTo>
                    <a:pt x="579" y="24"/>
                  </a:lnTo>
                  <a:lnTo>
                    <a:pt x="617" y="38"/>
                  </a:lnTo>
                  <a:lnTo>
                    <a:pt x="654" y="53"/>
                  </a:lnTo>
                  <a:lnTo>
                    <a:pt x="689" y="69"/>
                  </a:lnTo>
                  <a:lnTo>
                    <a:pt x="721" y="87"/>
                  </a:lnTo>
                  <a:lnTo>
                    <a:pt x="750" y="107"/>
                  </a:lnTo>
                  <a:lnTo>
                    <a:pt x="775" y="129"/>
                  </a:lnTo>
                  <a:lnTo>
                    <a:pt x="798" y="151"/>
                  </a:lnTo>
                  <a:lnTo>
                    <a:pt x="818" y="172"/>
                  </a:lnTo>
                  <a:lnTo>
                    <a:pt x="833" y="195"/>
                  </a:lnTo>
                  <a:lnTo>
                    <a:pt x="844" y="218"/>
                  </a:lnTo>
                  <a:lnTo>
                    <a:pt x="851" y="242"/>
                  </a:lnTo>
                  <a:lnTo>
                    <a:pt x="854" y="263"/>
                  </a:lnTo>
                  <a:lnTo>
                    <a:pt x="851" y="285"/>
                  </a:lnTo>
                  <a:lnTo>
                    <a:pt x="844" y="306"/>
                  </a:lnTo>
                  <a:lnTo>
                    <a:pt x="834" y="327"/>
                  </a:lnTo>
                  <a:lnTo>
                    <a:pt x="820" y="346"/>
                  </a:lnTo>
                  <a:lnTo>
                    <a:pt x="802" y="365"/>
                  </a:lnTo>
                  <a:lnTo>
                    <a:pt x="780" y="382"/>
                  </a:lnTo>
                  <a:lnTo>
                    <a:pt x="756" y="398"/>
                  </a:lnTo>
                  <a:lnTo>
                    <a:pt x="728" y="413"/>
                  </a:lnTo>
                  <a:lnTo>
                    <a:pt x="698" y="427"/>
                  </a:lnTo>
                  <a:lnTo>
                    <a:pt x="665" y="440"/>
                  </a:lnTo>
                  <a:lnTo>
                    <a:pt x="629" y="450"/>
                  </a:lnTo>
                  <a:lnTo>
                    <a:pt x="592" y="459"/>
                  </a:lnTo>
                  <a:lnTo>
                    <a:pt x="553" y="466"/>
                  </a:lnTo>
                  <a:lnTo>
                    <a:pt x="513" y="471"/>
                  </a:lnTo>
                  <a:lnTo>
                    <a:pt x="470" y="474"/>
                  </a:lnTo>
                  <a:lnTo>
                    <a:pt x="426" y="475"/>
                  </a:lnTo>
                  <a:lnTo>
                    <a:pt x="382" y="474"/>
                  </a:lnTo>
                  <a:lnTo>
                    <a:pt x="341" y="471"/>
                  </a:lnTo>
                  <a:lnTo>
                    <a:pt x="299" y="466"/>
                  </a:lnTo>
                  <a:lnTo>
                    <a:pt x="260" y="459"/>
                  </a:lnTo>
                  <a:lnTo>
                    <a:pt x="223" y="450"/>
                  </a:lnTo>
                  <a:lnTo>
                    <a:pt x="188" y="440"/>
                  </a:lnTo>
                  <a:lnTo>
                    <a:pt x="155" y="427"/>
                  </a:lnTo>
                  <a:lnTo>
                    <a:pt x="125" y="413"/>
                  </a:lnTo>
                  <a:lnTo>
                    <a:pt x="98" y="398"/>
                  </a:lnTo>
                  <a:lnTo>
                    <a:pt x="72" y="382"/>
                  </a:lnTo>
                  <a:lnTo>
                    <a:pt x="52" y="365"/>
                  </a:lnTo>
                  <a:lnTo>
                    <a:pt x="33" y="346"/>
                  </a:lnTo>
                  <a:lnTo>
                    <a:pt x="19" y="327"/>
                  </a:lnTo>
                  <a:lnTo>
                    <a:pt x="9" y="306"/>
                  </a:lnTo>
                  <a:lnTo>
                    <a:pt x="2" y="285"/>
                  </a:lnTo>
                  <a:lnTo>
                    <a:pt x="0" y="263"/>
                  </a:lnTo>
                  <a:lnTo>
                    <a:pt x="2" y="242"/>
                  </a:lnTo>
                  <a:lnTo>
                    <a:pt x="8" y="218"/>
                  </a:lnTo>
                  <a:lnTo>
                    <a:pt x="17" y="195"/>
                  </a:lnTo>
                  <a:lnTo>
                    <a:pt x="31" y="172"/>
                  </a:lnTo>
                  <a:lnTo>
                    <a:pt x="48" y="151"/>
                  </a:lnTo>
                  <a:lnTo>
                    <a:pt x="68" y="129"/>
                  </a:lnTo>
                  <a:lnTo>
                    <a:pt x="91" y="107"/>
                  </a:lnTo>
                  <a:lnTo>
                    <a:pt x="117" y="87"/>
                  </a:lnTo>
                  <a:lnTo>
                    <a:pt x="146" y="69"/>
                  </a:lnTo>
                  <a:lnTo>
                    <a:pt x="177" y="53"/>
                  </a:lnTo>
                  <a:lnTo>
                    <a:pt x="212" y="38"/>
                  </a:lnTo>
                  <a:lnTo>
                    <a:pt x="247" y="24"/>
                  </a:lnTo>
                  <a:lnTo>
                    <a:pt x="285" y="14"/>
                  </a:lnTo>
                  <a:lnTo>
                    <a:pt x="326" y="7"/>
                  </a:lnTo>
                  <a:lnTo>
                    <a:pt x="367" y="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5" name="Freeform 176"/>
            <p:cNvSpPr>
              <a:spLocks/>
            </p:cNvSpPr>
            <p:nvPr/>
          </p:nvSpPr>
          <p:spPr bwMode="auto">
            <a:xfrm>
              <a:off x="6220328" y="4624535"/>
              <a:ext cx="200510" cy="89222"/>
            </a:xfrm>
            <a:custGeom>
              <a:avLst/>
              <a:gdLst>
                <a:gd name="T0" fmla="*/ 429 w 815"/>
                <a:gd name="T1" fmla="*/ 2 h 327"/>
                <a:gd name="T2" fmla="*/ 506 w 815"/>
                <a:gd name="T3" fmla="*/ 15 h 327"/>
                <a:gd name="T4" fmla="*/ 580 w 815"/>
                <a:gd name="T5" fmla="*/ 39 h 327"/>
                <a:gd name="T6" fmla="*/ 649 w 815"/>
                <a:gd name="T7" fmla="*/ 71 h 327"/>
                <a:gd name="T8" fmla="*/ 709 w 815"/>
                <a:gd name="T9" fmla="*/ 109 h 327"/>
                <a:gd name="T10" fmla="*/ 758 w 815"/>
                <a:gd name="T11" fmla="*/ 152 h 327"/>
                <a:gd name="T12" fmla="*/ 793 w 815"/>
                <a:gd name="T13" fmla="*/ 194 h 327"/>
                <a:gd name="T14" fmla="*/ 813 w 815"/>
                <a:gd name="T15" fmla="*/ 235 h 327"/>
                <a:gd name="T16" fmla="*/ 810 w 815"/>
                <a:gd name="T17" fmla="*/ 270 h 327"/>
                <a:gd name="T18" fmla="*/ 796 w 815"/>
                <a:gd name="T19" fmla="*/ 297 h 327"/>
                <a:gd name="T20" fmla="*/ 779 w 815"/>
                <a:gd name="T21" fmla="*/ 313 h 327"/>
                <a:gd name="T22" fmla="*/ 765 w 815"/>
                <a:gd name="T23" fmla="*/ 323 h 327"/>
                <a:gd name="T24" fmla="*/ 763 w 815"/>
                <a:gd name="T25" fmla="*/ 318 h 327"/>
                <a:gd name="T26" fmla="*/ 776 w 815"/>
                <a:gd name="T27" fmla="*/ 269 h 327"/>
                <a:gd name="T28" fmla="*/ 773 w 815"/>
                <a:gd name="T29" fmla="*/ 243 h 327"/>
                <a:gd name="T30" fmla="*/ 753 w 815"/>
                <a:gd name="T31" fmla="*/ 205 h 327"/>
                <a:gd name="T32" fmla="*/ 719 w 815"/>
                <a:gd name="T33" fmla="*/ 168 h 327"/>
                <a:gd name="T34" fmla="*/ 675 w 815"/>
                <a:gd name="T35" fmla="*/ 133 h 327"/>
                <a:gd name="T36" fmla="*/ 621 w 815"/>
                <a:gd name="T37" fmla="*/ 103 h 327"/>
                <a:gd name="T38" fmla="*/ 561 w 815"/>
                <a:gd name="T39" fmla="*/ 78 h 327"/>
                <a:gd name="T40" fmla="*/ 495 w 815"/>
                <a:gd name="T41" fmla="*/ 60 h 327"/>
                <a:gd name="T42" fmla="*/ 423 w 815"/>
                <a:gd name="T43" fmla="*/ 49 h 327"/>
                <a:gd name="T44" fmla="*/ 352 w 815"/>
                <a:gd name="T45" fmla="*/ 49 h 327"/>
                <a:gd name="T46" fmla="*/ 287 w 815"/>
                <a:gd name="T47" fmla="*/ 59 h 327"/>
                <a:gd name="T48" fmla="*/ 227 w 815"/>
                <a:gd name="T49" fmla="*/ 77 h 327"/>
                <a:gd name="T50" fmla="*/ 173 w 815"/>
                <a:gd name="T51" fmla="*/ 101 h 327"/>
                <a:gd name="T52" fmla="*/ 127 w 815"/>
                <a:gd name="T53" fmla="*/ 130 h 327"/>
                <a:gd name="T54" fmla="*/ 87 w 815"/>
                <a:gd name="T55" fmla="*/ 163 h 327"/>
                <a:gd name="T56" fmla="*/ 57 w 815"/>
                <a:gd name="T57" fmla="*/ 199 h 327"/>
                <a:gd name="T58" fmla="*/ 35 w 815"/>
                <a:gd name="T59" fmla="*/ 235 h 327"/>
                <a:gd name="T60" fmla="*/ 30 w 815"/>
                <a:gd name="T61" fmla="*/ 262 h 327"/>
                <a:gd name="T62" fmla="*/ 40 w 815"/>
                <a:gd name="T63" fmla="*/ 314 h 327"/>
                <a:gd name="T64" fmla="*/ 38 w 815"/>
                <a:gd name="T65" fmla="*/ 321 h 327"/>
                <a:gd name="T66" fmla="*/ 27 w 815"/>
                <a:gd name="T67" fmla="*/ 305 h 327"/>
                <a:gd name="T68" fmla="*/ 12 w 815"/>
                <a:gd name="T69" fmla="*/ 280 h 327"/>
                <a:gd name="T70" fmla="*/ 1 w 815"/>
                <a:gd name="T71" fmla="*/ 249 h 327"/>
                <a:gd name="T72" fmla="*/ 2 w 815"/>
                <a:gd name="T73" fmla="*/ 213 h 327"/>
                <a:gd name="T74" fmla="*/ 19 w 815"/>
                <a:gd name="T75" fmla="*/ 174 h 327"/>
                <a:gd name="T76" fmla="*/ 49 w 815"/>
                <a:gd name="T77" fmla="*/ 135 h 327"/>
                <a:gd name="T78" fmla="*/ 92 w 815"/>
                <a:gd name="T79" fmla="*/ 97 h 327"/>
                <a:gd name="T80" fmla="*/ 145 w 815"/>
                <a:gd name="T81" fmla="*/ 62 h 327"/>
                <a:gd name="T82" fmla="*/ 208 w 815"/>
                <a:gd name="T83" fmla="*/ 33 h 327"/>
                <a:gd name="T84" fmla="*/ 277 w 815"/>
                <a:gd name="T85" fmla="*/ 13 h 327"/>
                <a:gd name="T86" fmla="*/ 352 w 815"/>
                <a:gd name="T87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" h="327">
                  <a:moveTo>
                    <a:pt x="390" y="0"/>
                  </a:moveTo>
                  <a:lnTo>
                    <a:pt x="429" y="2"/>
                  </a:lnTo>
                  <a:lnTo>
                    <a:pt x="468" y="7"/>
                  </a:lnTo>
                  <a:lnTo>
                    <a:pt x="506" y="15"/>
                  </a:lnTo>
                  <a:lnTo>
                    <a:pt x="544" y="25"/>
                  </a:lnTo>
                  <a:lnTo>
                    <a:pt x="580" y="39"/>
                  </a:lnTo>
                  <a:lnTo>
                    <a:pt x="616" y="54"/>
                  </a:lnTo>
                  <a:lnTo>
                    <a:pt x="649" y="71"/>
                  </a:lnTo>
                  <a:lnTo>
                    <a:pt x="680" y="90"/>
                  </a:lnTo>
                  <a:lnTo>
                    <a:pt x="709" y="109"/>
                  </a:lnTo>
                  <a:lnTo>
                    <a:pt x="735" y="130"/>
                  </a:lnTo>
                  <a:lnTo>
                    <a:pt x="758" y="152"/>
                  </a:lnTo>
                  <a:lnTo>
                    <a:pt x="778" y="173"/>
                  </a:lnTo>
                  <a:lnTo>
                    <a:pt x="793" y="194"/>
                  </a:lnTo>
                  <a:lnTo>
                    <a:pt x="806" y="215"/>
                  </a:lnTo>
                  <a:lnTo>
                    <a:pt x="813" y="235"/>
                  </a:lnTo>
                  <a:lnTo>
                    <a:pt x="815" y="254"/>
                  </a:lnTo>
                  <a:lnTo>
                    <a:pt x="810" y="270"/>
                  </a:lnTo>
                  <a:lnTo>
                    <a:pt x="805" y="285"/>
                  </a:lnTo>
                  <a:lnTo>
                    <a:pt x="796" y="297"/>
                  </a:lnTo>
                  <a:lnTo>
                    <a:pt x="787" y="306"/>
                  </a:lnTo>
                  <a:lnTo>
                    <a:pt x="779" y="313"/>
                  </a:lnTo>
                  <a:lnTo>
                    <a:pt x="771" y="319"/>
                  </a:lnTo>
                  <a:lnTo>
                    <a:pt x="765" y="323"/>
                  </a:lnTo>
                  <a:lnTo>
                    <a:pt x="762" y="327"/>
                  </a:lnTo>
                  <a:lnTo>
                    <a:pt x="763" y="318"/>
                  </a:lnTo>
                  <a:lnTo>
                    <a:pt x="770" y="293"/>
                  </a:lnTo>
                  <a:lnTo>
                    <a:pt x="776" y="269"/>
                  </a:lnTo>
                  <a:lnTo>
                    <a:pt x="778" y="261"/>
                  </a:lnTo>
                  <a:lnTo>
                    <a:pt x="773" y="243"/>
                  </a:lnTo>
                  <a:lnTo>
                    <a:pt x="764" y="224"/>
                  </a:lnTo>
                  <a:lnTo>
                    <a:pt x="753" y="205"/>
                  </a:lnTo>
                  <a:lnTo>
                    <a:pt x="738" y="186"/>
                  </a:lnTo>
                  <a:lnTo>
                    <a:pt x="719" y="168"/>
                  </a:lnTo>
                  <a:lnTo>
                    <a:pt x="699" y="151"/>
                  </a:lnTo>
                  <a:lnTo>
                    <a:pt x="675" y="133"/>
                  </a:lnTo>
                  <a:lnTo>
                    <a:pt x="650" y="118"/>
                  </a:lnTo>
                  <a:lnTo>
                    <a:pt x="621" y="103"/>
                  </a:lnTo>
                  <a:lnTo>
                    <a:pt x="592" y="90"/>
                  </a:lnTo>
                  <a:lnTo>
                    <a:pt x="561" y="78"/>
                  </a:lnTo>
                  <a:lnTo>
                    <a:pt x="528" y="68"/>
                  </a:lnTo>
                  <a:lnTo>
                    <a:pt x="495" y="60"/>
                  </a:lnTo>
                  <a:lnTo>
                    <a:pt x="459" y="53"/>
                  </a:lnTo>
                  <a:lnTo>
                    <a:pt x="423" y="49"/>
                  </a:lnTo>
                  <a:lnTo>
                    <a:pt x="386" y="48"/>
                  </a:lnTo>
                  <a:lnTo>
                    <a:pt x="352" y="49"/>
                  </a:lnTo>
                  <a:lnTo>
                    <a:pt x="319" y="53"/>
                  </a:lnTo>
                  <a:lnTo>
                    <a:pt x="287" y="59"/>
                  </a:lnTo>
                  <a:lnTo>
                    <a:pt x="257" y="67"/>
                  </a:lnTo>
                  <a:lnTo>
                    <a:pt x="227" y="77"/>
                  </a:lnTo>
                  <a:lnTo>
                    <a:pt x="199" y="89"/>
                  </a:lnTo>
                  <a:lnTo>
                    <a:pt x="173" y="101"/>
                  </a:lnTo>
                  <a:lnTo>
                    <a:pt x="149" y="115"/>
                  </a:lnTo>
                  <a:lnTo>
                    <a:pt x="127" y="130"/>
                  </a:lnTo>
                  <a:lnTo>
                    <a:pt x="106" y="146"/>
                  </a:lnTo>
                  <a:lnTo>
                    <a:pt x="87" y="163"/>
                  </a:lnTo>
                  <a:lnTo>
                    <a:pt x="70" y="181"/>
                  </a:lnTo>
                  <a:lnTo>
                    <a:pt x="57" y="199"/>
                  </a:lnTo>
                  <a:lnTo>
                    <a:pt x="44" y="216"/>
                  </a:lnTo>
                  <a:lnTo>
                    <a:pt x="35" y="235"/>
                  </a:lnTo>
                  <a:lnTo>
                    <a:pt x="28" y="252"/>
                  </a:lnTo>
                  <a:lnTo>
                    <a:pt x="30" y="262"/>
                  </a:lnTo>
                  <a:lnTo>
                    <a:pt x="36" y="289"/>
                  </a:lnTo>
                  <a:lnTo>
                    <a:pt x="40" y="314"/>
                  </a:lnTo>
                  <a:lnTo>
                    <a:pt x="40" y="323"/>
                  </a:lnTo>
                  <a:lnTo>
                    <a:pt x="38" y="321"/>
                  </a:lnTo>
                  <a:lnTo>
                    <a:pt x="34" y="314"/>
                  </a:lnTo>
                  <a:lnTo>
                    <a:pt x="27" y="305"/>
                  </a:lnTo>
                  <a:lnTo>
                    <a:pt x="19" y="293"/>
                  </a:lnTo>
                  <a:lnTo>
                    <a:pt x="12" y="280"/>
                  </a:lnTo>
                  <a:lnTo>
                    <a:pt x="5" y="265"/>
                  </a:lnTo>
                  <a:lnTo>
                    <a:pt x="1" y="249"/>
                  </a:lnTo>
                  <a:lnTo>
                    <a:pt x="0" y="232"/>
                  </a:lnTo>
                  <a:lnTo>
                    <a:pt x="2" y="213"/>
                  </a:lnTo>
                  <a:lnTo>
                    <a:pt x="8" y="193"/>
                  </a:lnTo>
                  <a:lnTo>
                    <a:pt x="19" y="174"/>
                  </a:lnTo>
                  <a:lnTo>
                    <a:pt x="32" y="154"/>
                  </a:lnTo>
                  <a:lnTo>
                    <a:pt x="49" y="135"/>
                  </a:lnTo>
                  <a:lnTo>
                    <a:pt x="69" y="115"/>
                  </a:lnTo>
                  <a:lnTo>
                    <a:pt x="92" y="97"/>
                  </a:lnTo>
                  <a:lnTo>
                    <a:pt x="118" y="78"/>
                  </a:lnTo>
                  <a:lnTo>
                    <a:pt x="145" y="62"/>
                  </a:lnTo>
                  <a:lnTo>
                    <a:pt x="175" y="47"/>
                  </a:lnTo>
                  <a:lnTo>
                    <a:pt x="208" y="33"/>
                  </a:lnTo>
                  <a:lnTo>
                    <a:pt x="242" y="22"/>
                  </a:lnTo>
                  <a:lnTo>
                    <a:pt x="277" y="13"/>
                  </a:lnTo>
                  <a:lnTo>
                    <a:pt x="314" y="6"/>
                  </a:lnTo>
                  <a:lnTo>
                    <a:pt x="352" y="1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6" name="Freeform 178"/>
            <p:cNvSpPr>
              <a:spLocks/>
            </p:cNvSpPr>
            <p:nvPr/>
          </p:nvSpPr>
          <p:spPr bwMode="auto">
            <a:xfrm>
              <a:off x="6219835" y="4612493"/>
              <a:ext cx="202973" cy="91959"/>
            </a:xfrm>
            <a:custGeom>
              <a:avLst/>
              <a:gdLst>
                <a:gd name="T0" fmla="*/ 439 w 825"/>
                <a:gd name="T1" fmla="*/ 1 h 335"/>
                <a:gd name="T2" fmla="*/ 521 w 825"/>
                <a:gd name="T3" fmla="*/ 14 h 335"/>
                <a:gd name="T4" fmla="*/ 597 w 825"/>
                <a:gd name="T5" fmla="*/ 38 h 335"/>
                <a:gd name="T6" fmla="*/ 666 w 825"/>
                <a:gd name="T7" fmla="*/ 70 h 335"/>
                <a:gd name="T8" fmla="*/ 725 w 825"/>
                <a:gd name="T9" fmla="*/ 108 h 335"/>
                <a:gd name="T10" fmla="*/ 772 w 825"/>
                <a:gd name="T11" fmla="*/ 151 h 335"/>
                <a:gd name="T12" fmla="*/ 805 w 825"/>
                <a:gd name="T13" fmla="*/ 197 h 335"/>
                <a:gd name="T14" fmla="*/ 823 w 825"/>
                <a:gd name="T15" fmla="*/ 243 h 335"/>
                <a:gd name="T16" fmla="*/ 824 w 825"/>
                <a:gd name="T17" fmla="*/ 283 h 335"/>
                <a:gd name="T18" fmla="*/ 810 w 825"/>
                <a:gd name="T19" fmla="*/ 324 h 335"/>
                <a:gd name="T20" fmla="*/ 802 w 825"/>
                <a:gd name="T21" fmla="*/ 324 h 335"/>
                <a:gd name="T22" fmla="*/ 804 w 825"/>
                <a:gd name="T23" fmla="*/ 290 h 335"/>
                <a:gd name="T24" fmla="*/ 796 w 825"/>
                <a:gd name="T25" fmla="*/ 258 h 335"/>
                <a:gd name="T26" fmla="*/ 770 w 825"/>
                <a:gd name="T27" fmla="*/ 218 h 335"/>
                <a:gd name="T28" fmla="*/ 733 w 825"/>
                <a:gd name="T29" fmla="*/ 179 h 335"/>
                <a:gd name="T30" fmla="*/ 687 w 825"/>
                <a:gd name="T31" fmla="*/ 143 h 335"/>
                <a:gd name="T32" fmla="*/ 631 w 825"/>
                <a:gd name="T33" fmla="*/ 112 h 335"/>
                <a:gd name="T34" fmla="*/ 570 w 825"/>
                <a:gd name="T35" fmla="*/ 85 h 335"/>
                <a:gd name="T36" fmla="*/ 502 w 825"/>
                <a:gd name="T37" fmla="*/ 67 h 335"/>
                <a:gd name="T38" fmla="*/ 430 w 825"/>
                <a:gd name="T39" fmla="*/ 57 h 335"/>
                <a:gd name="T40" fmla="*/ 356 w 825"/>
                <a:gd name="T41" fmla="*/ 57 h 335"/>
                <a:gd name="T42" fmla="*/ 288 w 825"/>
                <a:gd name="T43" fmla="*/ 66 h 335"/>
                <a:gd name="T44" fmla="*/ 226 w 825"/>
                <a:gd name="T45" fmla="*/ 83 h 335"/>
                <a:gd name="T46" fmla="*/ 169 w 825"/>
                <a:gd name="T47" fmla="*/ 107 h 335"/>
                <a:gd name="T48" fmla="*/ 121 w 825"/>
                <a:gd name="T49" fmla="*/ 136 h 335"/>
                <a:gd name="T50" fmla="*/ 80 w 825"/>
                <a:gd name="T51" fmla="*/ 169 h 335"/>
                <a:gd name="T52" fmla="*/ 47 w 825"/>
                <a:gd name="T53" fmla="*/ 206 h 335"/>
                <a:gd name="T54" fmla="*/ 23 w 825"/>
                <a:gd name="T55" fmla="*/ 245 h 335"/>
                <a:gd name="T56" fmla="*/ 11 w 825"/>
                <a:gd name="T57" fmla="*/ 293 h 335"/>
                <a:gd name="T58" fmla="*/ 17 w 825"/>
                <a:gd name="T59" fmla="*/ 331 h 335"/>
                <a:gd name="T60" fmla="*/ 12 w 825"/>
                <a:gd name="T61" fmla="*/ 324 h 335"/>
                <a:gd name="T62" fmla="*/ 0 w 825"/>
                <a:gd name="T63" fmla="*/ 279 h 335"/>
                <a:gd name="T64" fmla="*/ 2 w 825"/>
                <a:gd name="T65" fmla="*/ 243 h 335"/>
                <a:gd name="T66" fmla="*/ 17 w 825"/>
                <a:gd name="T67" fmla="*/ 197 h 335"/>
                <a:gd name="T68" fmla="*/ 46 w 825"/>
                <a:gd name="T69" fmla="*/ 151 h 335"/>
                <a:gd name="T70" fmla="*/ 89 w 825"/>
                <a:gd name="T71" fmla="*/ 108 h 335"/>
                <a:gd name="T72" fmla="*/ 142 w 825"/>
                <a:gd name="T73" fmla="*/ 70 h 335"/>
                <a:gd name="T74" fmla="*/ 204 w 825"/>
                <a:gd name="T75" fmla="*/ 38 h 335"/>
                <a:gd name="T76" fmla="*/ 275 w 825"/>
                <a:gd name="T77" fmla="*/ 14 h 335"/>
                <a:gd name="T78" fmla="*/ 355 w 825"/>
                <a:gd name="T79" fmla="*/ 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5" h="335">
                  <a:moveTo>
                    <a:pt x="396" y="0"/>
                  </a:moveTo>
                  <a:lnTo>
                    <a:pt x="439" y="1"/>
                  </a:lnTo>
                  <a:lnTo>
                    <a:pt x="480" y="7"/>
                  </a:lnTo>
                  <a:lnTo>
                    <a:pt x="521" y="14"/>
                  </a:lnTo>
                  <a:lnTo>
                    <a:pt x="560" y="25"/>
                  </a:lnTo>
                  <a:lnTo>
                    <a:pt x="597" y="38"/>
                  </a:lnTo>
                  <a:lnTo>
                    <a:pt x="633" y="53"/>
                  </a:lnTo>
                  <a:lnTo>
                    <a:pt x="666" y="70"/>
                  </a:lnTo>
                  <a:lnTo>
                    <a:pt x="696" y="89"/>
                  </a:lnTo>
                  <a:lnTo>
                    <a:pt x="725" y="108"/>
                  </a:lnTo>
                  <a:lnTo>
                    <a:pt x="750" y="129"/>
                  </a:lnTo>
                  <a:lnTo>
                    <a:pt x="772" y="151"/>
                  </a:lnTo>
                  <a:lnTo>
                    <a:pt x="790" y="174"/>
                  </a:lnTo>
                  <a:lnTo>
                    <a:pt x="805" y="197"/>
                  </a:lnTo>
                  <a:lnTo>
                    <a:pt x="816" y="220"/>
                  </a:lnTo>
                  <a:lnTo>
                    <a:pt x="823" y="243"/>
                  </a:lnTo>
                  <a:lnTo>
                    <a:pt x="825" y="265"/>
                  </a:lnTo>
                  <a:lnTo>
                    <a:pt x="824" y="283"/>
                  </a:lnTo>
                  <a:lnTo>
                    <a:pt x="818" y="305"/>
                  </a:lnTo>
                  <a:lnTo>
                    <a:pt x="810" y="324"/>
                  </a:lnTo>
                  <a:lnTo>
                    <a:pt x="802" y="334"/>
                  </a:lnTo>
                  <a:lnTo>
                    <a:pt x="802" y="324"/>
                  </a:lnTo>
                  <a:lnTo>
                    <a:pt x="803" y="306"/>
                  </a:lnTo>
                  <a:lnTo>
                    <a:pt x="804" y="290"/>
                  </a:lnTo>
                  <a:lnTo>
                    <a:pt x="804" y="279"/>
                  </a:lnTo>
                  <a:lnTo>
                    <a:pt x="796" y="258"/>
                  </a:lnTo>
                  <a:lnTo>
                    <a:pt x="785" y="238"/>
                  </a:lnTo>
                  <a:lnTo>
                    <a:pt x="770" y="218"/>
                  </a:lnTo>
                  <a:lnTo>
                    <a:pt x="752" y="198"/>
                  </a:lnTo>
                  <a:lnTo>
                    <a:pt x="733" y="179"/>
                  </a:lnTo>
                  <a:lnTo>
                    <a:pt x="711" y="160"/>
                  </a:lnTo>
                  <a:lnTo>
                    <a:pt x="687" y="143"/>
                  </a:lnTo>
                  <a:lnTo>
                    <a:pt x="660" y="127"/>
                  </a:lnTo>
                  <a:lnTo>
                    <a:pt x="631" y="112"/>
                  </a:lnTo>
                  <a:lnTo>
                    <a:pt x="601" y="98"/>
                  </a:lnTo>
                  <a:lnTo>
                    <a:pt x="570" y="85"/>
                  </a:lnTo>
                  <a:lnTo>
                    <a:pt x="537" y="75"/>
                  </a:lnTo>
                  <a:lnTo>
                    <a:pt x="502" y="67"/>
                  </a:lnTo>
                  <a:lnTo>
                    <a:pt x="467" y="60"/>
                  </a:lnTo>
                  <a:lnTo>
                    <a:pt x="430" y="57"/>
                  </a:lnTo>
                  <a:lnTo>
                    <a:pt x="392" y="55"/>
                  </a:lnTo>
                  <a:lnTo>
                    <a:pt x="356" y="57"/>
                  </a:lnTo>
                  <a:lnTo>
                    <a:pt x="321" y="60"/>
                  </a:lnTo>
                  <a:lnTo>
                    <a:pt x="288" y="66"/>
                  </a:lnTo>
                  <a:lnTo>
                    <a:pt x="256" y="74"/>
                  </a:lnTo>
                  <a:lnTo>
                    <a:pt x="226" y="83"/>
                  </a:lnTo>
                  <a:lnTo>
                    <a:pt x="197" y="95"/>
                  </a:lnTo>
                  <a:lnTo>
                    <a:pt x="169" y="107"/>
                  </a:lnTo>
                  <a:lnTo>
                    <a:pt x="145" y="121"/>
                  </a:lnTo>
                  <a:lnTo>
                    <a:pt x="121" y="136"/>
                  </a:lnTo>
                  <a:lnTo>
                    <a:pt x="100" y="152"/>
                  </a:lnTo>
                  <a:lnTo>
                    <a:pt x="80" y="169"/>
                  </a:lnTo>
                  <a:lnTo>
                    <a:pt x="63" y="188"/>
                  </a:lnTo>
                  <a:lnTo>
                    <a:pt x="47" y="206"/>
                  </a:lnTo>
                  <a:lnTo>
                    <a:pt x="34" y="226"/>
                  </a:lnTo>
                  <a:lnTo>
                    <a:pt x="23" y="245"/>
                  </a:lnTo>
                  <a:lnTo>
                    <a:pt x="15" y="265"/>
                  </a:lnTo>
                  <a:lnTo>
                    <a:pt x="11" y="293"/>
                  </a:lnTo>
                  <a:lnTo>
                    <a:pt x="14" y="316"/>
                  </a:lnTo>
                  <a:lnTo>
                    <a:pt x="17" y="331"/>
                  </a:lnTo>
                  <a:lnTo>
                    <a:pt x="18" y="335"/>
                  </a:lnTo>
                  <a:lnTo>
                    <a:pt x="12" y="324"/>
                  </a:lnTo>
                  <a:lnTo>
                    <a:pt x="6" y="302"/>
                  </a:lnTo>
                  <a:lnTo>
                    <a:pt x="0" y="279"/>
                  </a:lnTo>
                  <a:lnTo>
                    <a:pt x="0" y="265"/>
                  </a:lnTo>
                  <a:lnTo>
                    <a:pt x="2" y="243"/>
                  </a:lnTo>
                  <a:lnTo>
                    <a:pt x="8" y="220"/>
                  </a:lnTo>
                  <a:lnTo>
                    <a:pt x="17" y="197"/>
                  </a:lnTo>
                  <a:lnTo>
                    <a:pt x="30" y="174"/>
                  </a:lnTo>
                  <a:lnTo>
                    <a:pt x="46" y="151"/>
                  </a:lnTo>
                  <a:lnTo>
                    <a:pt x="65" y="129"/>
                  </a:lnTo>
                  <a:lnTo>
                    <a:pt x="89" y="108"/>
                  </a:lnTo>
                  <a:lnTo>
                    <a:pt x="114" y="89"/>
                  </a:lnTo>
                  <a:lnTo>
                    <a:pt x="142" y="70"/>
                  </a:lnTo>
                  <a:lnTo>
                    <a:pt x="172" y="53"/>
                  </a:lnTo>
                  <a:lnTo>
                    <a:pt x="204" y="38"/>
                  </a:lnTo>
                  <a:lnTo>
                    <a:pt x="240" y="25"/>
                  </a:lnTo>
                  <a:lnTo>
                    <a:pt x="275" y="14"/>
                  </a:lnTo>
                  <a:lnTo>
                    <a:pt x="314" y="7"/>
                  </a:lnTo>
                  <a:lnTo>
                    <a:pt x="355" y="1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7" name="Freeform 179"/>
            <p:cNvSpPr>
              <a:spLocks/>
            </p:cNvSpPr>
            <p:nvPr/>
          </p:nvSpPr>
          <p:spPr bwMode="auto">
            <a:xfrm>
              <a:off x="6229688" y="4650262"/>
              <a:ext cx="178833" cy="95790"/>
            </a:xfrm>
            <a:custGeom>
              <a:avLst/>
              <a:gdLst>
                <a:gd name="T0" fmla="*/ 389 w 726"/>
                <a:gd name="T1" fmla="*/ 1 h 349"/>
                <a:gd name="T2" fmla="*/ 462 w 726"/>
                <a:gd name="T3" fmla="*/ 12 h 349"/>
                <a:gd name="T4" fmla="*/ 530 w 726"/>
                <a:gd name="T5" fmla="*/ 29 h 349"/>
                <a:gd name="T6" fmla="*/ 590 w 726"/>
                <a:gd name="T7" fmla="*/ 53 h 349"/>
                <a:gd name="T8" fmla="*/ 641 w 726"/>
                <a:gd name="T9" fmla="*/ 81 h 349"/>
                <a:gd name="T10" fmla="*/ 681 w 726"/>
                <a:gd name="T11" fmla="*/ 112 h 349"/>
                <a:gd name="T12" fmla="*/ 709 w 726"/>
                <a:gd name="T13" fmla="*/ 143 h 349"/>
                <a:gd name="T14" fmla="*/ 724 w 726"/>
                <a:gd name="T15" fmla="*/ 173 h 349"/>
                <a:gd name="T16" fmla="*/ 724 w 726"/>
                <a:gd name="T17" fmla="*/ 201 h 349"/>
                <a:gd name="T18" fmla="*/ 710 w 726"/>
                <a:gd name="T19" fmla="*/ 229 h 349"/>
                <a:gd name="T20" fmla="*/ 684 w 726"/>
                <a:gd name="T21" fmla="*/ 257 h 349"/>
                <a:gd name="T22" fmla="*/ 647 w 726"/>
                <a:gd name="T23" fmla="*/ 284 h 349"/>
                <a:gd name="T24" fmla="*/ 598 w 726"/>
                <a:gd name="T25" fmla="*/ 307 h 349"/>
                <a:gd name="T26" fmla="*/ 541 w 726"/>
                <a:gd name="T27" fmla="*/ 326 h 349"/>
                <a:gd name="T28" fmla="*/ 475 w 726"/>
                <a:gd name="T29" fmla="*/ 340 h 349"/>
                <a:gd name="T30" fmla="*/ 404 w 726"/>
                <a:gd name="T31" fmla="*/ 348 h 349"/>
                <a:gd name="T32" fmla="*/ 327 w 726"/>
                <a:gd name="T33" fmla="*/ 348 h 349"/>
                <a:gd name="T34" fmla="*/ 255 w 726"/>
                <a:gd name="T35" fmla="*/ 340 h 349"/>
                <a:gd name="T36" fmla="*/ 189 w 726"/>
                <a:gd name="T37" fmla="*/ 326 h 349"/>
                <a:gd name="T38" fmla="*/ 130 w 726"/>
                <a:gd name="T39" fmla="*/ 307 h 349"/>
                <a:gd name="T40" fmla="*/ 82 w 726"/>
                <a:gd name="T41" fmla="*/ 282 h 349"/>
                <a:gd name="T42" fmla="*/ 43 w 726"/>
                <a:gd name="T43" fmla="*/ 256 h 349"/>
                <a:gd name="T44" fmla="*/ 16 w 726"/>
                <a:gd name="T45" fmla="*/ 227 h 349"/>
                <a:gd name="T46" fmla="*/ 2 w 726"/>
                <a:gd name="T47" fmla="*/ 198 h 349"/>
                <a:gd name="T48" fmla="*/ 1 w 726"/>
                <a:gd name="T49" fmla="*/ 171 h 349"/>
                <a:gd name="T50" fmla="*/ 15 w 726"/>
                <a:gd name="T51" fmla="*/ 141 h 349"/>
                <a:gd name="T52" fmla="*/ 39 w 726"/>
                <a:gd name="T53" fmla="*/ 110 h 349"/>
                <a:gd name="T54" fmla="*/ 76 w 726"/>
                <a:gd name="T55" fmla="*/ 80 h 349"/>
                <a:gd name="T56" fmla="*/ 122 w 726"/>
                <a:gd name="T57" fmla="*/ 52 h 349"/>
                <a:gd name="T58" fmla="*/ 178 w 726"/>
                <a:gd name="T59" fmla="*/ 28 h 349"/>
                <a:gd name="T60" fmla="*/ 241 w 726"/>
                <a:gd name="T61" fmla="*/ 11 h 349"/>
                <a:gd name="T62" fmla="*/ 312 w 726"/>
                <a:gd name="T63" fmla="*/ 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49">
                  <a:moveTo>
                    <a:pt x="350" y="0"/>
                  </a:moveTo>
                  <a:lnTo>
                    <a:pt x="389" y="1"/>
                  </a:lnTo>
                  <a:lnTo>
                    <a:pt x="427" y="5"/>
                  </a:lnTo>
                  <a:lnTo>
                    <a:pt x="462" y="12"/>
                  </a:lnTo>
                  <a:lnTo>
                    <a:pt x="497" y="19"/>
                  </a:lnTo>
                  <a:lnTo>
                    <a:pt x="530" y="29"/>
                  </a:lnTo>
                  <a:lnTo>
                    <a:pt x="561" y="41"/>
                  </a:lnTo>
                  <a:lnTo>
                    <a:pt x="590" y="53"/>
                  </a:lnTo>
                  <a:lnTo>
                    <a:pt x="617" y="66"/>
                  </a:lnTo>
                  <a:lnTo>
                    <a:pt x="641" y="81"/>
                  </a:lnTo>
                  <a:lnTo>
                    <a:pt x="663" y="96"/>
                  </a:lnTo>
                  <a:lnTo>
                    <a:pt x="681" y="112"/>
                  </a:lnTo>
                  <a:lnTo>
                    <a:pt x="697" y="127"/>
                  </a:lnTo>
                  <a:lnTo>
                    <a:pt x="709" y="143"/>
                  </a:lnTo>
                  <a:lnTo>
                    <a:pt x="718" y="158"/>
                  </a:lnTo>
                  <a:lnTo>
                    <a:pt x="724" y="173"/>
                  </a:lnTo>
                  <a:lnTo>
                    <a:pt x="726" y="187"/>
                  </a:lnTo>
                  <a:lnTo>
                    <a:pt x="724" y="201"/>
                  </a:lnTo>
                  <a:lnTo>
                    <a:pt x="719" y="214"/>
                  </a:lnTo>
                  <a:lnTo>
                    <a:pt x="710" y="229"/>
                  </a:lnTo>
                  <a:lnTo>
                    <a:pt x="699" y="243"/>
                  </a:lnTo>
                  <a:lnTo>
                    <a:pt x="684" y="257"/>
                  </a:lnTo>
                  <a:lnTo>
                    <a:pt x="666" y="271"/>
                  </a:lnTo>
                  <a:lnTo>
                    <a:pt x="647" y="284"/>
                  </a:lnTo>
                  <a:lnTo>
                    <a:pt x="624" y="295"/>
                  </a:lnTo>
                  <a:lnTo>
                    <a:pt x="598" y="307"/>
                  </a:lnTo>
                  <a:lnTo>
                    <a:pt x="571" y="317"/>
                  </a:lnTo>
                  <a:lnTo>
                    <a:pt x="541" y="326"/>
                  </a:lnTo>
                  <a:lnTo>
                    <a:pt x="508" y="334"/>
                  </a:lnTo>
                  <a:lnTo>
                    <a:pt x="475" y="340"/>
                  </a:lnTo>
                  <a:lnTo>
                    <a:pt x="440" y="346"/>
                  </a:lnTo>
                  <a:lnTo>
                    <a:pt x="404" y="348"/>
                  </a:lnTo>
                  <a:lnTo>
                    <a:pt x="365" y="349"/>
                  </a:lnTo>
                  <a:lnTo>
                    <a:pt x="327" y="348"/>
                  </a:lnTo>
                  <a:lnTo>
                    <a:pt x="291" y="345"/>
                  </a:lnTo>
                  <a:lnTo>
                    <a:pt x="255" y="340"/>
                  </a:lnTo>
                  <a:lnTo>
                    <a:pt x="221" y="334"/>
                  </a:lnTo>
                  <a:lnTo>
                    <a:pt x="189" y="326"/>
                  </a:lnTo>
                  <a:lnTo>
                    <a:pt x="159" y="317"/>
                  </a:lnTo>
                  <a:lnTo>
                    <a:pt x="130" y="307"/>
                  </a:lnTo>
                  <a:lnTo>
                    <a:pt x="105" y="294"/>
                  </a:lnTo>
                  <a:lnTo>
                    <a:pt x="82" y="282"/>
                  </a:lnTo>
                  <a:lnTo>
                    <a:pt x="61" y="269"/>
                  </a:lnTo>
                  <a:lnTo>
                    <a:pt x="43" y="256"/>
                  </a:lnTo>
                  <a:lnTo>
                    <a:pt x="28" y="241"/>
                  </a:lnTo>
                  <a:lnTo>
                    <a:pt x="16" y="227"/>
                  </a:lnTo>
                  <a:lnTo>
                    <a:pt x="7" y="213"/>
                  </a:lnTo>
                  <a:lnTo>
                    <a:pt x="2" y="198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7" y="156"/>
                  </a:lnTo>
                  <a:lnTo>
                    <a:pt x="15" y="141"/>
                  </a:lnTo>
                  <a:lnTo>
                    <a:pt x="25" y="125"/>
                  </a:lnTo>
                  <a:lnTo>
                    <a:pt x="39" y="110"/>
                  </a:lnTo>
                  <a:lnTo>
                    <a:pt x="57" y="95"/>
                  </a:lnTo>
                  <a:lnTo>
                    <a:pt x="76" y="80"/>
                  </a:lnTo>
                  <a:lnTo>
                    <a:pt x="98" y="65"/>
                  </a:lnTo>
                  <a:lnTo>
                    <a:pt x="122" y="52"/>
                  </a:lnTo>
                  <a:lnTo>
                    <a:pt x="149" y="39"/>
                  </a:lnTo>
                  <a:lnTo>
                    <a:pt x="178" y="28"/>
                  </a:lnTo>
                  <a:lnTo>
                    <a:pt x="209" y="19"/>
                  </a:lnTo>
                  <a:lnTo>
                    <a:pt x="241" y="11"/>
                  </a:lnTo>
                  <a:lnTo>
                    <a:pt x="277" y="5"/>
                  </a:lnTo>
                  <a:lnTo>
                    <a:pt x="312" y="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8" name="Freeform 180"/>
            <p:cNvSpPr>
              <a:spLocks/>
            </p:cNvSpPr>
            <p:nvPr/>
          </p:nvSpPr>
          <p:spPr bwMode="auto">
            <a:xfrm>
              <a:off x="6232151" y="4690220"/>
              <a:ext cx="32023" cy="247960"/>
            </a:xfrm>
            <a:custGeom>
              <a:avLst/>
              <a:gdLst>
                <a:gd name="T0" fmla="*/ 27 w 130"/>
                <a:gd name="T1" fmla="*/ 12 h 906"/>
                <a:gd name="T2" fmla="*/ 34 w 130"/>
                <a:gd name="T3" fmla="*/ 6 h 906"/>
                <a:gd name="T4" fmla="*/ 43 w 130"/>
                <a:gd name="T5" fmla="*/ 3 h 906"/>
                <a:gd name="T6" fmla="*/ 53 w 130"/>
                <a:gd name="T7" fmla="*/ 0 h 906"/>
                <a:gd name="T8" fmla="*/ 62 w 130"/>
                <a:gd name="T9" fmla="*/ 0 h 906"/>
                <a:gd name="T10" fmla="*/ 71 w 130"/>
                <a:gd name="T11" fmla="*/ 0 h 906"/>
                <a:gd name="T12" fmla="*/ 81 w 130"/>
                <a:gd name="T13" fmla="*/ 3 h 906"/>
                <a:gd name="T14" fmla="*/ 91 w 130"/>
                <a:gd name="T15" fmla="*/ 6 h 906"/>
                <a:gd name="T16" fmla="*/ 99 w 130"/>
                <a:gd name="T17" fmla="*/ 12 h 906"/>
                <a:gd name="T18" fmla="*/ 130 w 130"/>
                <a:gd name="T19" fmla="*/ 906 h 906"/>
                <a:gd name="T20" fmla="*/ 116 w 130"/>
                <a:gd name="T21" fmla="*/ 906 h 906"/>
                <a:gd name="T22" fmla="*/ 100 w 130"/>
                <a:gd name="T23" fmla="*/ 906 h 906"/>
                <a:gd name="T24" fmla="*/ 82 w 130"/>
                <a:gd name="T25" fmla="*/ 906 h 906"/>
                <a:gd name="T26" fmla="*/ 64 w 130"/>
                <a:gd name="T27" fmla="*/ 906 h 906"/>
                <a:gd name="T28" fmla="*/ 47 w 130"/>
                <a:gd name="T29" fmla="*/ 906 h 906"/>
                <a:gd name="T30" fmla="*/ 29 w 130"/>
                <a:gd name="T31" fmla="*/ 906 h 906"/>
                <a:gd name="T32" fmla="*/ 13 w 130"/>
                <a:gd name="T33" fmla="*/ 906 h 906"/>
                <a:gd name="T34" fmla="*/ 0 w 130"/>
                <a:gd name="T35" fmla="*/ 906 h 906"/>
                <a:gd name="T36" fmla="*/ 27 w 130"/>
                <a:gd name="T37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906">
                  <a:moveTo>
                    <a:pt x="27" y="12"/>
                  </a:moveTo>
                  <a:lnTo>
                    <a:pt x="34" y="6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3"/>
                  </a:lnTo>
                  <a:lnTo>
                    <a:pt x="91" y="6"/>
                  </a:lnTo>
                  <a:lnTo>
                    <a:pt x="99" y="12"/>
                  </a:lnTo>
                  <a:lnTo>
                    <a:pt x="130" y="906"/>
                  </a:lnTo>
                  <a:lnTo>
                    <a:pt x="116" y="906"/>
                  </a:lnTo>
                  <a:lnTo>
                    <a:pt x="100" y="906"/>
                  </a:lnTo>
                  <a:lnTo>
                    <a:pt x="82" y="906"/>
                  </a:lnTo>
                  <a:lnTo>
                    <a:pt x="64" y="906"/>
                  </a:lnTo>
                  <a:lnTo>
                    <a:pt x="47" y="906"/>
                  </a:lnTo>
                  <a:lnTo>
                    <a:pt x="29" y="906"/>
                  </a:lnTo>
                  <a:lnTo>
                    <a:pt x="13" y="906"/>
                  </a:lnTo>
                  <a:lnTo>
                    <a:pt x="0" y="90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9" name="Freeform 181"/>
            <p:cNvSpPr>
              <a:spLocks/>
            </p:cNvSpPr>
            <p:nvPr/>
          </p:nvSpPr>
          <p:spPr bwMode="auto">
            <a:xfrm>
              <a:off x="6232151" y="4690220"/>
              <a:ext cx="29559" cy="247960"/>
            </a:xfrm>
            <a:custGeom>
              <a:avLst/>
              <a:gdLst>
                <a:gd name="T0" fmla="*/ 27 w 118"/>
                <a:gd name="T1" fmla="*/ 12 h 906"/>
                <a:gd name="T2" fmla="*/ 34 w 118"/>
                <a:gd name="T3" fmla="*/ 6 h 906"/>
                <a:gd name="T4" fmla="*/ 42 w 118"/>
                <a:gd name="T5" fmla="*/ 3 h 906"/>
                <a:gd name="T6" fmla="*/ 49 w 118"/>
                <a:gd name="T7" fmla="*/ 0 h 906"/>
                <a:gd name="T8" fmla="*/ 57 w 118"/>
                <a:gd name="T9" fmla="*/ 0 h 906"/>
                <a:gd name="T10" fmla="*/ 65 w 118"/>
                <a:gd name="T11" fmla="*/ 0 h 906"/>
                <a:gd name="T12" fmla="*/ 74 w 118"/>
                <a:gd name="T13" fmla="*/ 3 h 906"/>
                <a:gd name="T14" fmla="*/ 82 w 118"/>
                <a:gd name="T15" fmla="*/ 6 h 906"/>
                <a:gd name="T16" fmla="*/ 91 w 118"/>
                <a:gd name="T17" fmla="*/ 12 h 906"/>
                <a:gd name="T18" fmla="*/ 97 w 118"/>
                <a:gd name="T19" fmla="*/ 236 h 906"/>
                <a:gd name="T20" fmla="*/ 104 w 118"/>
                <a:gd name="T21" fmla="*/ 459 h 906"/>
                <a:gd name="T22" fmla="*/ 111 w 118"/>
                <a:gd name="T23" fmla="*/ 682 h 906"/>
                <a:gd name="T24" fmla="*/ 118 w 118"/>
                <a:gd name="T25" fmla="*/ 906 h 906"/>
                <a:gd name="T26" fmla="*/ 104 w 118"/>
                <a:gd name="T27" fmla="*/ 906 h 906"/>
                <a:gd name="T28" fmla="*/ 89 w 118"/>
                <a:gd name="T29" fmla="*/ 906 h 906"/>
                <a:gd name="T30" fmla="*/ 74 w 118"/>
                <a:gd name="T31" fmla="*/ 906 h 906"/>
                <a:gd name="T32" fmla="*/ 58 w 118"/>
                <a:gd name="T33" fmla="*/ 906 h 906"/>
                <a:gd name="T34" fmla="*/ 42 w 118"/>
                <a:gd name="T35" fmla="*/ 906 h 906"/>
                <a:gd name="T36" fmla="*/ 27 w 118"/>
                <a:gd name="T37" fmla="*/ 906 h 906"/>
                <a:gd name="T38" fmla="*/ 13 w 118"/>
                <a:gd name="T39" fmla="*/ 906 h 906"/>
                <a:gd name="T40" fmla="*/ 0 w 118"/>
                <a:gd name="T41" fmla="*/ 906 h 906"/>
                <a:gd name="T42" fmla="*/ 6 w 118"/>
                <a:gd name="T43" fmla="*/ 682 h 906"/>
                <a:gd name="T44" fmla="*/ 13 w 118"/>
                <a:gd name="T45" fmla="*/ 459 h 906"/>
                <a:gd name="T46" fmla="*/ 20 w 118"/>
                <a:gd name="T47" fmla="*/ 236 h 906"/>
                <a:gd name="T48" fmla="*/ 27 w 118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906">
                  <a:moveTo>
                    <a:pt x="27" y="12"/>
                  </a:moveTo>
                  <a:lnTo>
                    <a:pt x="34" y="6"/>
                  </a:lnTo>
                  <a:lnTo>
                    <a:pt x="42" y="3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3"/>
                  </a:lnTo>
                  <a:lnTo>
                    <a:pt x="82" y="6"/>
                  </a:lnTo>
                  <a:lnTo>
                    <a:pt x="91" y="12"/>
                  </a:lnTo>
                  <a:lnTo>
                    <a:pt x="97" y="236"/>
                  </a:lnTo>
                  <a:lnTo>
                    <a:pt x="104" y="459"/>
                  </a:lnTo>
                  <a:lnTo>
                    <a:pt x="111" y="682"/>
                  </a:lnTo>
                  <a:lnTo>
                    <a:pt x="118" y="906"/>
                  </a:lnTo>
                  <a:lnTo>
                    <a:pt x="104" y="906"/>
                  </a:lnTo>
                  <a:lnTo>
                    <a:pt x="89" y="906"/>
                  </a:lnTo>
                  <a:lnTo>
                    <a:pt x="74" y="906"/>
                  </a:lnTo>
                  <a:lnTo>
                    <a:pt x="58" y="906"/>
                  </a:lnTo>
                  <a:lnTo>
                    <a:pt x="42" y="906"/>
                  </a:lnTo>
                  <a:lnTo>
                    <a:pt x="27" y="906"/>
                  </a:lnTo>
                  <a:lnTo>
                    <a:pt x="13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0" name="Freeform 182"/>
            <p:cNvSpPr>
              <a:spLocks/>
            </p:cNvSpPr>
            <p:nvPr/>
          </p:nvSpPr>
          <p:spPr bwMode="auto">
            <a:xfrm>
              <a:off x="6232151" y="4690220"/>
              <a:ext cx="26603" cy="247960"/>
            </a:xfrm>
            <a:custGeom>
              <a:avLst/>
              <a:gdLst>
                <a:gd name="T0" fmla="*/ 27 w 107"/>
                <a:gd name="T1" fmla="*/ 12 h 906"/>
                <a:gd name="T2" fmla="*/ 34 w 107"/>
                <a:gd name="T3" fmla="*/ 6 h 906"/>
                <a:gd name="T4" fmla="*/ 41 w 107"/>
                <a:gd name="T5" fmla="*/ 3 h 906"/>
                <a:gd name="T6" fmla="*/ 47 w 107"/>
                <a:gd name="T7" fmla="*/ 0 h 906"/>
                <a:gd name="T8" fmla="*/ 54 w 107"/>
                <a:gd name="T9" fmla="*/ 0 h 906"/>
                <a:gd name="T10" fmla="*/ 61 w 107"/>
                <a:gd name="T11" fmla="*/ 0 h 906"/>
                <a:gd name="T12" fmla="*/ 68 w 107"/>
                <a:gd name="T13" fmla="*/ 3 h 906"/>
                <a:gd name="T14" fmla="*/ 74 w 107"/>
                <a:gd name="T15" fmla="*/ 6 h 906"/>
                <a:gd name="T16" fmla="*/ 82 w 107"/>
                <a:gd name="T17" fmla="*/ 12 h 906"/>
                <a:gd name="T18" fmla="*/ 89 w 107"/>
                <a:gd name="T19" fmla="*/ 236 h 906"/>
                <a:gd name="T20" fmla="*/ 95 w 107"/>
                <a:gd name="T21" fmla="*/ 459 h 906"/>
                <a:gd name="T22" fmla="*/ 101 w 107"/>
                <a:gd name="T23" fmla="*/ 682 h 906"/>
                <a:gd name="T24" fmla="*/ 107 w 107"/>
                <a:gd name="T25" fmla="*/ 906 h 906"/>
                <a:gd name="T26" fmla="*/ 94 w 107"/>
                <a:gd name="T27" fmla="*/ 906 h 906"/>
                <a:gd name="T28" fmla="*/ 80 w 107"/>
                <a:gd name="T29" fmla="*/ 906 h 906"/>
                <a:gd name="T30" fmla="*/ 66 w 107"/>
                <a:gd name="T31" fmla="*/ 906 h 906"/>
                <a:gd name="T32" fmla="*/ 54 w 107"/>
                <a:gd name="T33" fmla="*/ 906 h 906"/>
                <a:gd name="T34" fmla="*/ 40 w 107"/>
                <a:gd name="T35" fmla="*/ 906 h 906"/>
                <a:gd name="T36" fmla="*/ 26 w 107"/>
                <a:gd name="T37" fmla="*/ 906 h 906"/>
                <a:gd name="T38" fmla="*/ 12 w 107"/>
                <a:gd name="T39" fmla="*/ 906 h 906"/>
                <a:gd name="T40" fmla="*/ 0 w 107"/>
                <a:gd name="T41" fmla="*/ 906 h 906"/>
                <a:gd name="T42" fmla="*/ 6 w 107"/>
                <a:gd name="T43" fmla="*/ 682 h 906"/>
                <a:gd name="T44" fmla="*/ 13 w 107"/>
                <a:gd name="T45" fmla="*/ 459 h 906"/>
                <a:gd name="T46" fmla="*/ 20 w 107"/>
                <a:gd name="T47" fmla="*/ 236 h 906"/>
                <a:gd name="T48" fmla="*/ 27 w 107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906">
                  <a:moveTo>
                    <a:pt x="27" y="12"/>
                  </a:moveTo>
                  <a:lnTo>
                    <a:pt x="34" y="6"/>
                  </a:lnTo>
                  <a:lnTo>
                    <a:pt x="41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3"/>
                  </a:lnTo>
                  <a:lnTo>
                    <a:pt x="74" y="6"/>
                  </a:lnTo>
                  <a:lnTo>
                    <a:pt x="82" y="12"/>
                  </a:lnTo>
                  <a:lnTo>
                    <a:pt x="89" y="236"/>
                  </a:lnTo>
                  <a:lnTo>
                    <a:pt x="95" y="459"/>
                  </a:lnTo>
                  <a:lnTo>
                    <a:pt x="101" y="682"/>
                  </a:lnTo>
                  <a:lnTo>
                    <a:pt x="107" y="906"/>
                  </a:lnTo>
                  <a:lnTo>
                    <a:pt x="94" y="906"/>
                  </a:lnTo>
                  <a:lnTo>
                    <a:pt x="80" y="906"/>
                  </a:lnTo>
                  <a:lnTo>
                    <a:pt x="66" y="906"/>
                  </a:lnTo>
                  <a:lnTo>
                    <a:pt x="54" y="906"/>
                  </a:lnTo>
                  <a:lnTo>
                    <a:pt x="40" y="906"/>
                  </a:lnTo>
                  <a:lnTo>
                    <a:pt x="26" y="906"/>
                  </a:lnTo>
                  <a:lnTo>
                    <a:pt x="12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42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1" name="Freeform 183"/>
            <p:cNvSpPr>
              <a:spLocks/>
            </p:cNvSpPr>
            <p:nvPr/>
          </p:nvSpPr>
          <p:spPr bwMode="auto">
            <a:xfrm>
              <a:off x="6232151" y="4690220"/>
              <a:ext cx="24140" cy="247960"/>
            </a:xfrm>
            <a:custGeom>
              <a:avLst/>
              <a:gdLst>
                <a:gd name="T0" fmla="*/ 27 w 96"/>
                <a:gd name="T1" fmla="*/ 12 h 906"/>
                <a:gd name="T2" fmla="*/ 34 w 96"/>
                <a:gd name="T3" fmla="*/ 6 h 906"/>
                <a:gd name="T4" fmla="*/ 40 w 96"/>
                <a:gd name="T5" fmla="*/ 3 h 906"/>
                <a:gd name="T6" fmla="*/ 46 w 96"/>
                <a:gd name="T7" fmla="*/ 0 h 906"/>
                <a:gd name="T8" fmla="*/ 50 w 96"/>
                <a:gd name="T9" fmla="*/ 0 h 906"/>
                <a:gd name="T10" fmla="*/ 56 w 96"/>
                <a:gd name="T11" fmla="*/ 0 h 906"/>
                <a:gd name="T12" fmla="*/ 63 w 96"/>
                <a:gd name="T13" fmla="*/ 3 h 906"/>
                <a:gd name="T14" fmla="*/ 69 w 96"/>
                <a:gd name="T15" fmla="*/ 6 h 906"/>
                <a:gd name="T16" fmla="*/ 77 w 96"/>
                <a:gd name="T17" fmla="*/ 12 h 906"/>
                <a:gd name="T18" fmla="*/ 81 w 96"/>
                <a:gd name="T19" fmla="*/ 236 h 906"/>
                <a:gd name="T20" fmla="*/ 86 w 96"/>
                <a:gd name="T21" fmla="*/ 459 h 906"/>
                <a:gd name="T22" fmla="*/ 92 w 96"/>
                <a:gd name="T23" fmla="*/ 682 h 906"/>
                <a:gd name="T24" fmla="*/ 96 w 96"/>
                <a:gd name="T25" fmla="*/ 906 h 906"/>
                <a:gd name="T26" fmla="*/ 84 w 96"/>
                <a:gd name="T27" fmla="*/ 906 h 906"/>
                <a:gd name="T28" fmla="*/ 72 w 96"/>
                <a:gd name="T29" fmla="*/ 906 h 906"/>
                <a:gd name="T30" fmla="*/ 59 w 96"/>
                <a:gd name="T31" fmla="*/ 906 h 906"/>
                <a:gd name="T32" fmla="*/ 48 w 96"/>
                <a:gd name="T33" fmla="*/ 906 h 906"/>
                <a:gd name="T34" fmla="*/ 36 w 96"/>
                <a:gd name="T35" fmla="*/ 906 h 906"/>
                <a:gd name="T36" fmla="*/ 24 w 96"/>
                <a:gd name="T37" fmla="*/ 906 h 906"/>
                <a:gd name="T38" fmla="*/ 12 w 96"/>
                <a:gd name="T39" fmla="*/ 906 h 906"/>
                <a:gd name="T40" fmla="*/ 0 w 96"/>
                <a:gd name="T41" fmla="*/ 906 h 906"/>
                <a:gd name="T42" fmla="*/ 6 w 96"/>
                <a:gd name="T43" fmla="*/ 682 h 906"/>
                <a:gd name="T44" fmla="*/ 13 w 96"/>
                <a:gd name="T45" fmla="*/ 459 h 906"/>
                <a:gd name="T46" fmla="*/ 20 w 96"/>
                <a:gd name="T47" fmla="*/ 236 h 906"/>
                <a:gd name="T48" fmla="*/ 27 w 96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06">
                  <a:moveTo>
                    <a:pt x="27" y="12"/>
                  </a:moveTo>
                  <a:lnTo>
                    <a:pt x="34" y="6"/>
                  </a:lnTo>
                  <a:lnTo>
                    <a:pt x="40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3" y="3"/>
                  </a:lnTo>
                  <a:lnTo>
                    <a:pt x="69" y="6"/>
                  </a:lnTo>
                  <a:lnTo>
                    <a:pt x="77" y="12"/>
                  </a:lnTo>
                  <a:lnTo>
                    <a:pt x="81" y="236"/>
                  </a:lnTo>
                  <a:lnTo>
                    <a:pt x="86" y="459"/>
                  </a:lnTo>
                  <a:lnTo>
                    <a:pt x="92" y="682"/>
                  </a:lnTo>
                  <a:lnTo>
                    <a:pt x="96" y="906"/>
                  </a:lnTo>
                  <a:lnTo>
                    <a:pt x="84" y="906"/>
                  </a:lnTo>
                  <a:lnTo>
                    <a:pt x="72" y="906"/>
                  </a:lnTo>
                  <a:lnTo>
                    <a:pt x="59" y="906"/>
                  </a:lnTo>
                  <a:lnTo>
                    <a:pt x="48" y="906"/>
                  </a:lnTo>
                  <a:lnTo>
                    <a:pt x="36" y="906"/>
                  </a:lnTo>
                  <a:lnTo>
                    <a:pt x="24" y="906"/>
                  </a:lnTo>
                  <a:lnTo>
                    <a:pt x="12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2" name="Freeform 184"/>
            <p:cNvSpPr>
              <a:spLocks/>
            </p:cNvSpPr>
            <p:nvPr/>
          </p:nvSpPr>
          <p:spPr bwMode="auto">
            <a:xfrm>
              <a:off x="6232151" y="4690220"/>
              <a:ext cx="21184" cy="247960"/>
            </a:xfrm>
            <a:custGeom>
              <a:avLst/>
              <a:gdLst>
                <a:gd name="T0" fmla="*/ 27 w 85"/>
                <a:gd name="T1" fmla="*/ 12 h 906"/>
                <a:gd name="T2" fmla="*/ 33 w 85"/>
                <a:gd name="T3" fmla="*/ 6 h 906"/>
                <a:gd name="T4" fmla="*/ 39 w 85"/>
                <a:gd name="T5" fmla="*/ 3 h 906"/>
                <a:gd name="T6" fmla="*/ 42 w 85"/>
                <a:gd name="T7" fmla="*/ 0 h 906"/>
                <a:gd name="T8" fmla="*/ 47 w 85"/>
                <a:gd name="T9" fmla="*/ 0 h 906"/>
                <a:gd name="T10" fmla="*/ 50 w 85"/>
                <a:gd name="T11" fmla="*/ 0 h 906"/>
                <a:gd name="T12" fmla="*/ 56 w 85"/>
                <a:gd name="T13" fmla="*/ 3 h 906"/>
                <a:gd name="T14" fmla="*/ 62 w 85"/>
                <a:gd name="T15" fmla="*/ 6 h 906"/>
                <a:gd name="T16" fmla="*/ 69 w 85"/>
                <a:gd name="T17" fmla="*/ 12 h 906"/>
                <a:gd name="T18" fmla="*/ 73 w 85"/>
                <a:gd name="T19" fmla="*/ 236 h 906"/>
                <a:gd name="T20" fmla="*/ 77 w 85"/>
                <a:gd name="T21" fmla="*/ 459 h 906"/>
                <a:gd name="T22" fmla="*/ 81 w 85"/>
                <a:gd name="T23" fmla="*/ 682 h 906"/>
                <a:gd name="T24" fmla="*/ 85 w 85"/>
                <a:gd name="T25" fmla="*/ 906 h 906"/>
                <a:gd name="T26" fmla="*/ 73 w 85"/>
                <a:gd name="T27" fmla="*/ 906 h 906"/>
                <a:gd name="T28" fmla="*/ 62 w 85"/>
                <a:gd name="T29" fmla="*/ 906 h 906"/>
                <a:gd name="T30" fmla="*/ 51 w 85"/>
                <a:gd name="T31" fmla="*/ 906 h 906"/>
                <a:gd name="T32" fmla="*/ 42 w 85"/>
                <a:gd name="T33" fmla="*/ 906 h 906"/>
                <a:gd name="T34" fmla="*/ 33 w 85"/>
                <a:gd name="T35" fmla="*/ 906 h 906"/>
                <a:gd name="T36" fmla="*/ 23 w 85"/>
                <a:gd name="T37" fmla="*/ 906 h 906"/>
                <a:gd name="T38" fmla="*/ 11 w 85"/>
                <a:gd name="T39" fmla="*/ 906 h 906"/>
                <a:gd name="T40" fmla="*/ 0 w 85"/>
                <a:gd name="T41" fmla="*/ 906 h 906"/>
                <a:gd name="T42" fmla="*/ 6 w 85"/>
                <a:gd name="T43" fmla="*/ 682 h 906"/>
                <a:gd name="T44" fmla="*/ 13 w 85"/>
                <a:gd name="T45" fmla="*/ 459 h 906"/>
                <a:gd name="T46" fmla="*/ 20 w 85"/>
                <a:gd name="T47" fmla="*/ 236 h 906"/>
                <a:gd name="T48" fmla="*/ 27 w 85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906">
                  <a:moveTo>
                    <a:pt x="27" y="12"/>
                  </a:moveTo>
                  <a:lnTo>
                    <a:pt x="33" y="6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2" y="6"/>
                  </a:lnTo>
                  <a:lnTo>
                    <a:pt x="69" y="12"/>
                  </a:lnTo>
                  <a:lnTo>
                    <a:pt x="73" y="236"/>
                  </a:lnTo>
                  <a:lnTo>
                    <a:pt x="77" y="459"/>
                  </a:lnTo>
                  <a:lnTo>
                    <a:pt x="81" y="682"/>
                  </a:lnTo>
                  <a:lnTo>
                    <a:pt x="85" y="906"/>
                  </a:lnTo>
                  <a:lnTo>
                    <a:pt x="73" y="906"/>
                  </a:lnTo>
                  <a:lnTo>
                    <a:pt x="62" y="906"/>
                  </a:lnTo>
                  <a:lnTo>
                    <a:pt x="51" y="906"/>
                  </a:lnTo>
                  <a:lnTo>
                    <a:pt x="42" y="906"/>
                  </a:lnTo>
                  <a:lnTo>
                    <a:pt x="33" y="906"/>
                  </a:lnTo>
                  <a:lnTo>
                    <a:pt x="23" y="906"/>
                  </a:lnTo>
                  <a:lnTo>
                    <a:pt x="11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3" name="Freeform 185"/>
            <p:cNvSpPr>
              <a:spLocks/>
            </p:cNvSpPr>
            <p:nvPr/>
          </p:nvSpPr>
          <p:spPr bwMode="auto">
            <a:xfrm>
              <a:off x="6232151" y="4690220"/>
              <a:ext cx="18721" cy="247960"/>
            </a:xfrm>
            <a:custGeom>
              <a:avLst/>
              <a:gdLst>
                <a:gd name="T0" fmla="*/ 27 w 74"/>
                <a:gd name="T1" fmla="*/ 12 h 906"/>
                <a:gd name="T2" fmla="*/ 33 w 74"/>
                <a:gd name="T3" fmla="*/ 6 h 906"/>
                <a:gd name="T4" fmla="*/ 38 w 74"/>
                <a:gd name="T5" fmla="*/ 3 h 906"/>
                <a:gd name="T6" fmla="*/ 41 w 74"/>
                <a:gd name="T7" fmla="*/ 0 h 906"/>
                <a:gd name="T8" fmla="*/ 43 w 74"/>
                <a:gd name="T9" fmla="*/ 0 h 906"/>
                <a:gd name="T10" fmla="*/ 46 w 74"/>
                <a:gd name="T11" fmla="*/ 0 h 906"/>
                <a:gd name="T12" fmla="*/ 50 w 74"/>
                <a:gd name="T13" fmla="*/ 3 h 906"/>
                <a:gd name="T14" fmla="*/ 55 w 74"/>
                <a:gd name="T15" fmla="*/ 6 h 906"/>
                <a:gd name="T16" fmla="*/ 62 w 74"/>
                <a:gd name="T17" fmla="*/ 12 h 906"/>
                <a:gd name="T18" fmla="*/ 64 w 74"/>
                <a:gd name="T19" fmla="*/ 236 h 906"/>
                <a:gd name="T20" fmla="*/ 68 w 74"/>
                <a:gd name="T21" fmla="*/ 459 h 906"/>
                <a:gd name="T22" fmla="*/ 71 w 74"/>
                <a:gd name="T23" fmla="*/ 682 h 906"/>
                <a:gd name="T24" fmla="*/ 74 w 74"/>
                <a:gd name="T25" fmla="*/ 906 h 906"/>
                <a:gd name="T26" fmla="*/ 63 w 74"/>
                <a:gd name="T27" fmla="*/ 906 h 906"/>
                <a:gd name="T28" fmla="*/ 53 w 74"/>
                <a:gd name="T29" fmla="*/ 906 h 906"/>
                <a:gd name="T30" fmla="*/ 44 w 74"/>
                <a:gd name="T31" fmla="*/ 906 h 906"/>
                <a:gd name="T32" fmla="*/ 36 w 74"/>
                <a:gd name="T33" fmla="*/ 906 h 906"/>
                <a:gd name="T34" fmla="*/ 28 w 74"/>
                <a:gd name="T35" fmla="*/ 906 h 906"/>
                <a:gd name="T36" fmla="*/ 20 w 74"/>
                <a:gd name="T37" fmla="*/ 906 h 906"/>
                <a:gd name="T38" fmla="*/ 11 w 74"/>
                <a:gd name="T39" fmla="*/ 906 h 906"/>
                <a:gd name="T40" fmla="*/ 0 w 74"/>
                <a:gd name="T41" fmla="*/ 906 h 906"/>
                <a:gd name="T42" fmla="*/ 6 w 74"/>
                <a:gd name="T43" fmla="*/ 682 h 906"/>
                <a:gd name="T44" fmla="*/ 13 w 74"/>
                <a:gd name="T45" fmla="*/ 459 h 906"/>
                <a:gd name="T46" fmla="*/ 20 w 74"/>
                <a:gd name="T47" fmla="*/ 236 h 906"/>
                <a:gd name="T48" fmla="*/ 27 w 74"/>
                <a:gd name="T4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906">
                  <a:moveTo>
                    <a:pt x="27" y="12"/>
                  </a:moveTo>
                  <a:lnTo>
                    <a:pt x="33" y="6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2" y="12"/>
                  </a:lnTo>
                  <a:lnTo>
                    <a:pt x="64" y="236"/>
                  </a:lnTo>
                  <a:lnTo>
                    <a:pt x="68" y="459"/>
                  </a:lnTo>
                  <a:lnTo>
                    <a:pt x="71" y="682"/>
                  </a:lnTo>
                  <a:lnTo>
                    <a:pt x="74" y="906"/>
                  </a:lnTo>
                  <a:lnTo>
                    <a:pt x="63" y="906"/>
                  </a:lnTo>
                  <a:lnTo>
                    <a:pt x="53" y="906"/>
                  </a:lnTo>
                  <a:lnTo>
                    <a:pt x="44" y="906"/>
                  </a:lnTo>
                  <a:lnTo>
                    <a:pt x="36" y="906"/>
                  </a:lnTo>
                  <a:lnTo>
                    <a:pt x="28" y="906"/>
                  </a:lnTo>
                  <a:lnTo>
                    <a:pt x="20" y="906"/>
                  </a:lnTo>
                  <a:lnTo>
                    <a:pt x="11" y="906"/>
                  </a:lnTo>
                  <a:lnTo>
                    <a:pt x="0" y="906"/>
                  </a:lnTo>
                  <a:lnTo>
                    <a:pt x="6" y="682"/>
                  </a:lnTo>
                  <a:lnTo>
                    <a:pt x="13" y="459"/>
                  </a:lnTo>
                  <a:lnTo>
                    <a:pt x="20" y="23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4" name="Freeform 186"/>
            <p:cNvSpPr>
              <a:spLocks/>
            </p:cNvSpPr>
            <p:nvPr/>
          </p:nvSpPr>
          <p:spPr bwMode="auto">
            <a:xfrm>
              <a:off x="6232151" y="4690220"/>
              <a:ext cx="16258" cy="247960"/>
            </a:xfrm>
            <a:custGeom>
              <a:avLst/>
              <a:gdLst>
                <a:gd name="T0" fmla="*/ 27 w 64"/>
                <a:gd name="T1" fmla="*/ 12 h 906"/>
                <a:gd name="T2" fmla="*/ 36 w 64"/>
                <a:gd name="T3" fmla="*/ 3 h 906"/>
                <a:gd name="T4" fmla="*/ 39 w 64"/>
                <a:gd name="T5" fmla="*/ 0 h 906"/>
                <a:gd name="T6" fmla="*/ 43 w 64"/>
                <a:gd name="T7" fmla="*/ 3 h 906"/>
                <a:gd name="T8" fmla="*/ 54 w 64"/>
                <a:gd name="T9" fmla="*/ 12 h 906"/>
                <a:gd name="T10" fmla="*/ 64 w 64"/>
                <a:gd name="T11" fmla="*/ 906 h 906"/>
                <a:gd name="T12" fmla="*/ 53 w 64"/>
                <a:gd name="T13" fmla="*/ 906 h 906"/>
                <a:gd name="T14" fmla="*/ 43 w 64"/>
                <a:gd name="T15" fmla="*/ 906 h 906"/>
                <a:gd name="T16" fmla="*/ 36 w 64"/>
                <a:gd name="T17" fmla="*/ 906 h 906"/>
                <a:gd name="T18" fmla="*/ 31 w 64"/>
                <a:gd name="T19" fmla="*/ 906 h 906"/>
                <a:gd name="T20" fmla="*/ 25 w 64"/>
                <a:gd name="T21" fmla="*/ 906 h 906"/>
                <a:gd name="T22" fmla="*/ 19 w 64"/>
                <a:gd name="T23" fmla="*/ 906 h 906"/>
                <a:gd name="T24" fmla="*/ 10 w 64"/>
                <a:gd name="T25" fmla="*/ 906 h 906"/>
                <a:gd name="T26" fmla="*/ 0 w 64"/>
                <a:gd name="T27" fmla="*/ 906 h 906"/>
                <a:gd name="T28" fmla="*/ 27 w 64"/>
                <a:gd name="T29" fmla="*/ 1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906">
                  <a:moveTo>
                    <a:pt x="27" y="12"/>
                  </a:moveTo>
                  <a:lnTo>
                    <a:pt x="36" y="3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54" y="12"/>
                  </a:lnTo>
                  <a:lnTo>
                    <a:pt x="64" y="906"/>
                  </a:lnTo>
                  <a:lnTo>
                    <a:pt x="53" y="906"/>
                  </a:lnTo>
                  <a:lnTo>
                    <a:pt x="43" y="906"/>
                  </a:lnTo>
                  <a:lnTo>
                    <a:pt x="36" y="906"/>
                  </a:lnTo>
                  <a:lnTo>
                    <a:pt x="31" y="906"/>
                  </a:lnTo>
                  <a:lnTo>
                    <a:pt x="25" y="906"/>
                  </a:lnTo>
                  <a:lnTo>
                    <a:pt x="19" y="906"/>
                  </a:lnTo>
                  <a:lnTo>
                    <a:pt x="10" y="906"/>
                  </a:lnTo>
                  <a:lnTo>
                    <a:pt x="0" y="90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5" name="Freeform 187"/>
            <p:cNvSpPr>
              <a:spLocks/>
            </p:cNvSpPr>
            <p:nvPr/>
          </p:nvSpPr>
          <p:spPr bwMode="auto">
            <a:xfrm>
              <a:off x="6318366" y="4669420"/>
              <a:ext cx="34978" cy="269307"/>
            </a:xfrm>
            <a:custGeom>
              <a:avLst/>
              <a:gdLst>
                <a:gd name="T0" fmla="*/ 30 w 140"/>
                <a:gd name="T1" fmla="*/ 14 h 983"/>
                <a:gd name="T2" fmla="*/ 38 w 140"/>
                <a:gd name="T3" fmla="*/ 8 h 983"/>
                <a:gd name="T4" fmla="*/ 47 w 140"/>
                <a:gd name="T5" fmla="*/ 3 h 983"/>
                <a:gd name="T6" fmla="*/ 56 w 140"/>
                <a:gd name="T7" fmla="*/ 1 h 983"/>
                <a:gd name="T8" fmla="*/ 67 w 140"/>
                <a:gd name="T9" fmla="*/ 0 h 983"/>
                <a:gd name="T10" fmla="*/ 77 w 140"/>
                <a:gd name="T11" fmla="*/ 1 h 983"/>
                <a:gd name="T12" fmla="*/ 87 w 140"/>
                <a:gd name="T13" fmla="*/ 3 h 983"/>
                <a:gd name="T14" fmla="*/ 98 w 140"/>
                <a:gd name="T15" fmla="*/ 8 h 983"/>
                <a:gd name="T16" fmla="*/ 107 w 140"/>
                <a:gd name="T17" fmla="*/ 14 h 983"/>
                <a:gd name="T18" fmla="*/ 140 w 140"/>
                <a:gd name="T19" fmla="*/ 983 h 983"/>
                <a:gd name="T20" fmla="*/ 125 w 140"/>
                <a:gd name="T21" fmla="*/ 983 h 983"/>
                <a:gd name="T22" fmla="*/ 108 w 140"/>
                <a:gd name="T23" fmla="*/ 983 h 983"/>
                <a:gd name="T24" fmla="*/ 90 w 140"/>
                <a:gd name="T25" fmla="*/ 983 h 983"/>
                <a:gd name="T26" fmla="*/ 70 w 140"/>
                <a:gd name="T27" fmla="*/ 983 h 983"/>
                <a:gd name="T28" fmla="*/ 51 w 140"/>
                <a:gd name="T29" fmla="*/ 983 h 983"/>
                <a:gd name="T30" fmla="*/ 32 w 140"/>
                <a:gd name="T31" fmla="*/ 983 h 983"/>
                <a:gd name="T32" fmla="*/ 15 w 140"/>
                <a:gd name="T33" fmla="*/ 983 h 983"/>
                <a:gd name="T34" fmla="*/ 0 w 140"/>
                <a:gd name="T35" fmla="*/ 983 h 983"/>
                <a:gd name="T36" fmla="*/ 30 w 140"/>
                <a:gd name="T37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83">
                  <a:moveTo>
                    <a:pt x="30" y="14"/>
                  </a:moveTo>
                  <a:lnTo>
                    <a:pt x="38" y="8"/>
                  </a:lnTo>
                  <a:lnTo>
                    <a:pt x="47" y="3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77" y="1"/>
                  </a:lnTo>
                  <a:lnTo>
                    <a:pt x="87" y="3"/>
                  </a:lnTo>
                  <a:lnTo>
                    <a:pt x="98" y="8"/>
                  </a:lnTo>
                  <a:lnTo>
                    <a:pt x="107" y="14"/>
                  </a:lnTo>
                  <a:lnTo>
                    <a:pt x="140" y="983"/>
                  </a:lnTo>
                  <a:lnTo>
                    <a:pt x="125" y="983"/>
                  </a:lnTo>
                  <a:lnTo>
                    <a:pt x="108" y="983"/>
                  </a:lnTo>
                  <a:lnTo>
                    <a:pt x="90" y="983"/>
                  </a:lnTo>
                  <a:lnTo>
                    <a:pt x="70" y="983"/>
                  </a:lnTo>
                  <a:lnTo>
                    <a:pt x="51" y="983"/>
                  </a:lnTo>
                  <a:lnTo>
                    <a:pt x="32" y="983"/>
                  </a:lnTo>
                  <a:lnTo>
                    <a:pt x="15" y="983"/>
                  </a:lnTo>
                  <a:lnTo>
                    <a:pt x="0" y="98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6" name="Freeform 188"/>
            <p:cNvSpPr>
              <a:spLocks/>
            </p:cNvSpPr>
            <p:nvPr/>
          </p:nvSpPr>
          <p:spPr bwMode="auto">
            <a:xfrm>
              <a:off x="6318366" y="4669420"/>
              <a:ext cx="32023" cy="269307"/>
            </a:xfrm>
            <a:custGeom>
              <a:avLst/>
              <a:gdLst>
                <a:gd name="T0" fmla="*/ 30 w 129"/>
                <a:gd name="T1" fmla="*/ 14 h 983"/>
                <a:gd name="T2" fmla="*/ 38 w 129"/>
                <a:gd name="T3" fmla="*/ 8 h 983"/>
                <a:gd name="T4" fmla="*/ 46 w 129"/>
                <a:gd name="T5" fmla="*/ 3 h 983"/>
                <a:gd name="T6" fmla="*/ 54 w 129"/>
                <a:gd name="T7" fmla="*/ 1 h 983"/>
                <a:gd name="T8" fmla="*/ 63 w 129"/>
                <a:gd name="T9" fmla="*/ 0 h 983"/>
                <a:gd name="T10" fmla="*/ 72 w 129"/>
                <a:gd name="T11" fmla="*/ 1 h 983"/>
                <a:gd name="T12" fmla="*/ 82 w 129"/>
                <a:gd name="T13" fmla="*/ 3 h 983"/>
                <a:gd name="T14" fmla="*/ 90 w 129"/>
                <a:gd name="T15" fmla="*/ 8 h 983"/>
                <a:gd name="T16" fmla="*/ 99 w 129"/>
                <a:gd name="T17" fmla="*/ 14 h 983"/>
                <a:gd name="T18" fmla="*/ 107 w 129"/>
                <a:gd name="T19" fmla="*/ 257 h 983"/>
                <a:gd name="T20" fmla="*/ 114 w 129"/>
                <a:gd name="T21" fmla="*/ 499 h 983"/>
                <a:gd name="T22" fmla="*/ 121 w 129"/>
                <a:gd name="T23" fmla="*/ 741 h 983"/>
                <a:gd name="T24" fmla="*/ 129 w 129"/>
                <a:gd name="T25" fmla="*/ 983 h 983"/>
                <a:gd name="T26" fmla="*/ 114 w 129"/>
                <a:gd name="T27" fmla="*/ 983 h 983"/>
                <a:gd name="T28" fmla="*/ 99 w 129"/>
                <a:gd name="T29" fmla="*/ 983 h 983"/>
                <a:gd name="T30" fmla="*/ 82 w 129"/>
                <a:gd name="T31" fmla="*/ 983 h 983"/>
                <a:gd name="T32" fmla="*/ 64 w 129"/>
                <a:gd name="T33" fmla="*/ 983 h 983"/>
                <a:gd name="T34" fmla="*/ 47 w 129"/>
                <a:gd name="T35" fmla="*/ 983 h 983"/>
                <a:gd name="T36" fmla="*/ 31 w 129"/>
                <a:gd name="T37" fmla="*/ 983 h 983"/>
                <a:gd name="T38" fmla="*/ 15 w 129"/>
                <a:gd name="T39" fmla="*/ 983 h 983"/>
                <a:gd name="T40" fmla="*/ 0 w 129"/>
                <a:gd name="T41" fmla="*/ 983 h 983"/>
                <a:gd name="T42" fmla="*/ 7 w 129"/>
                <a:gd name="T43" fmla="*/ 741 h 983"/>
                <a:gd name="T44" fmla="*/ 15 w 129"/>
                <a:gd name="T45" fmla="*/ 499 h 983"/>
                <a:gd name="T46" fmla="*/ 22 w 129"/>
                <a:gd name="T47" fmla="*/ 257 h 983"/>
                <a:gd name="T48" fmla="*/ 30 w 129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983">
                  <a:moveTo>
                    <a:pt x="30" y="14"/>
                  </a:moveTo>
                  <a:lnTo>
                    <a:pt x="38" y="8"/>
                  </a:lnTo>
                  <a:lnTo>
                    <a:pt x="46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1"/>
                  </a:lnTo>
                  <a:lnTo>
                    <a:pt x="82" y="3"/>
                  </a:lnTo>
                  <a:lnTo>
                    <a:pt x="90" y="8"/>
                  </a:lnTo>
                  <a:lnTo>
                    <a:pt x="99" y="14"/>
                  </a:lnTo>
                  <a:lnTo>
                    <a:pt x="107" y="257"/>
                  </a:lnTo>
                  <a:lnTo>
                    <a:pt x="114" y="499"/>
                  </a:lnTo>
                  <a:lnTo>
                    <a:pt x="121" y="741"/>
                  </a:lnTo>
                  <a:lnTo>
                    <a:pt x="129" y="983"/>
                  </a:lnTo>
                  <a:lnTo>
                    <a:pt x="114" y="983"/>
                  </a:lnTo>
                  <a:lnTo>
                    <a:pt x="99" y="983"/>
                  </a:lnTo>
                  <a:lnTo>
                    <a:pt x="82" y="983"/>
                  </a:lnTo>
                  <a:lnTo>
                    <a:pt x="64" y="983"/>
                  </a:lnTo>
                  <a:lnTo>
                    <a:pt x="47" y="983"/>
                  </a:lnTo>
                  <a:lnTo>
                    <a:pt x="31" y="983"/>
                  </a:lnTo>
                  <a:lnTo>
                    <a:pt x="15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7" name="Freeform 189"/>
            <p:cNvSpPr>
              <a:spLocks/>
            </p:cNvSpPr>
            <p:nvPr/>
          </p:nvSpPr>
          <p:spPr bwMode="auto">
            <a:xfrm>
              <a:off x="6318366" y="4669420"/>
              <a:ext cx="29067" cy="269307"/>
            </a:xfrm>
            <a:custGeom>
              <a:avLst/>
              <a:gdLst>
                <a:gd name="T0" fmla="*/ 30 w 116"/>
                <a:gd name="T1" fmla="*/ 14 h 983"/>
                <a:gd name="T2" fmla="*/ 37 w 116"/>
                <a:gd name="T3" fmla="*/ 8 h 983"/>
                <a:gd name="T4" fmla="*/ 45 w 116"/>
                <a:gd name="T5" fmla="*/ 3 h 983"/>
                <a:gd name="T6" fmla="*/ 52 w 116"/>
                <a:gd name="T7" fmla="*/ 1 h 983"/>
                <a:gd name="T8" fmla="*/ 59 w 116"/>
                <a:gd name="T9" fmla="*/ 0 h 983"/>
                <a:gd name="T10" fmla="*/ 66 w 116"/>
                <a:gd name="T11" fmla="*/ 1 h 983"/>
                <a:gd name="T12" fmla="*/ 74 w 116"/>
                <a:gd name="T13" fmla="*/ 3 h 983"/>
                <a:gd name="T14" fmla="*/ 82 w 116"/>
                <a:gd name="T15" fmla="*/ 8 h 983"/>
                <a:gd name="T16" fmla="*/ 91 w 116"/>
                <a:gd name="T17" fmla="*/ 14 h 983"/>
                <a:gd name="T18" fmla="*/ 97 w 116"/>
                <a:gd name="T19" fmla="*/ 257 h 983"/>
                <a:gd name="T20" fmla="*/ 104 w 116"/>
                <a:gd name="T21" fmla="*/ 499 h 983"/>
                <a:gd name="T22" fmla="*/ 110 w 116"/>
                <a:gd name="T23" fmla="*/ 741 h 983"/>
                <a:gd name="T24" fmla="*/ 116 w 116"/>
                <a:gd name="T25" fmla="*/ 983 h 983"/>
                <a:gd name="T26" fmla="*/ 102 w 116"/>
                <a:gd name="T27" fmla="*/ 983 h 983"/>
                <a:gd name="T28" fmla="*/ 87 w 116"/>
                <a:gd name="T29" fmla="*/ 983 h 983"/>
                <a:gd name="T30" fmla="*/ 72 w 116"/>
                <a:gd name="T31" fmla="*/ 983 h 983"/>
                <a:gd name="T32" fmla="*/ 59 w 116"/>
                <a:gd name="T33" fmla="*/ 983 h 983"/>
                <a:gd name="T34" fmla="*/ 44 w 116"/>
                <a:gd name="T35" fmla="*/ 983 h 983"/>
                <a:gd name="T36" fmla="*/ 29 w 116"/>
                <a:gd name="T37" fmla="*/ 983 h 983"/>
                <a:gd name="T38" fmla="*/ 14 w 116"/>
                <a:gd name="T39" fmla="*/ 983 h 983"/>
                <a:gd name="T40" fmla="*/ 0 w 116"/>
                <a:gd name="T41" fmla="*/ 983 h 983"/>
                <a:gd name="T42" fmla="*/ 7 w 116"/>
                <a:gd name="T43" fmla="*/ 741 h 983"/>
                <a:gd name="T44" fmla="*/ 15 w 116"/>
                <a:gd name="T45" fmla="*/ 499 h 983"/>
                <a:gd name="T46" fmla="*/ 22 w 116"/>
                <a:gd name="T47" fmla="*/ 257 h 983"/>
                <a:gd name="T48" fmla="*/ 30 w 116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983">
                  <a:moveTo>
                    <a:pt x="30" y="14"/>
                  </a:moveTo>
                  <a:lnTo>
                    <a:pt x="37" y="8"/>
                  </a:lnTo>
                  <a:lnTo>
                    <a:pt x="45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4" y="3"/>
                  </a:lnTo>
                  <a:lnTo>
                    <a:pt x="82" y="8"/>
                  </a:lnTo>
                  <a:lnTo>
                    <a:pt x="91" y="14"/>
                  </a:lnTo>
                  <a:lnTo>
                    <a:pt x="97" y="257"/>
                  </a:lnTo>
                  <a:lnTo>
                    <a:pt x="104" y="499"/>
                  </a:lnTo>
                  <a:lnTo>
                    <a:pt x="110" y="741"/>
                  </a:lnTo>
                  <a:lnTo>
                    <a:pt x="116" y="983"/>
                  </a:lnTo>
                  <a:lnTo>
                    <a:pt x="102" y="983"/>
                  </a:lnTo>
                  <a:lnTo>
                    <a:pt x="87" y="983"/>
                  </a:lnTo>
                  <a:lnTo>
                    <a:pt x="72" y="983"/>
                  </a:lnTo>
                  <a:lnTo>
                    <a:pt x="59" y="983"/>
                  </a:lnTo>
                  <a:lnTo>
                    <a:pt x="44" y="983"/>
                  </a:lnTo>
                  <a:lnTo>
                    <a:pt x="29" y="983"/>
                  </a:lnTo>
                  <a:lnTo>
                    <a:pt x="14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8" name="Freeform 190"/>
            <p:cNvSpPr>
              <a:spLocks/>
            </p:cNvSpPr>
            <p:nvPr/>
          </p:nvSpPr>
          <p:spPr bwMode="auto">
            <a:xfrm>
              <a:off x="6318366" y="4669420"/>
              <a:ext cx="26111" cy="269307"/>
            </a:xfrm>
            <a:custGeom>
              <a:avLst/>
              <a:gdLst>
                <a:gd name="T0" fmla="*/ 30 w 105"/>
                <a:gd name="T1" fmla="*/ 14 h 983"/>
                <a:gd name="T2" fmla="*/ 37 w 105"/>
                <a:gd name="T3" fmla="*/ 8 h 983"/>
                <a:gd name="T4" fmla="*/ 44 w 105"/>
                <a:gd name="T5" fmla="*/ 3 h 983"/>
                <a:gd name="T6" fmla="*/ 49 w 105"/>
                <a:gd name="T7" fmla="*/ 1 h 983"/>
                <a:gd name="T8" fmla="*/ 55 w 105"/>
                <a:gd name="T9" fmla="*/ 0 h 983"/>
                <a:gd name="T10" fmla="*/ 61 w 105"/>
                <a:gd name="T11" fmla="*/ 1 h 983"/>
                <a:gd name="T12" fmla="*/ 68 w 105"/>
                <a:gd name="T13" fmla="*/ 3 h 983"/>
                <a:gd name="T14" fmla="*/ 75 w 105"/>
                <a:gd name="T15" fmla="*/ 8 h 983"/>
                <a:gd name="T16" fmla="*/ 83 w 105"/>
                <a:gd name="T17" fmla="*/ 14 h 983"/>
                <a:gd name="T18" fmla="*/ 89 w 105"/>
                <a:gd name="T19" fmla="*/ 257 h 983"/>
                <a:gd name="T20" fmla="*/ 93 w 105"/>
                <a:gd name="T21" fmla="*/ 499 h 983"/>
                <a:gd name="T22" fmla="*/ 99 w 105"/>
                <a:gd name="T23" fmla="*/ 741 h 983"/>
                <a:gd name="T24" fmla="*/ 105 w 105"/>
                <a:gd name="T25" fmla="*/ 983 h 983"/>
                <a:gd name="T26" fmla="*/ 91 w 105"/>
                <a:gd name="T27" fmla="*/ 983 h 983"/>
                <a:gd name="T28" fmla="*/ 78 w 105"/>
                <a:gd name="T29" fmla="*/ 983 h 983"/>
                <a:gd name="T30" fmla="*/ 66 w 105"/>
                <a:gd name="T31" fmla="*/ 983 h 983"/>
                <a:gd name="T32" fmla="*/ 53 w 105"/>
                <a:gd name="T33" fmla="*/ 983 h 983"/>
                <a:gd name="T34" fmla="*/ 39 w 105"/>
                <a:gd name="T35" fmla="*/ 983 h 983"/>
                <a:gd name="T36" fmla="*/ 26 w 105"/>
                <a:gd name="T37" fmla="*/ 983 h 983"/>
                <a:gd name="T38" fmla="*/ 14 w 105"/>
                <a:gd name="T39" fmla="*/ 983 h 983"/>
                <a:gd name="T40" fmla="*/ 0 w 105"/>
                <a:gd name="T41" fmla="*/ 983 h 983"/>
                <a:gd name="T42" fmla="*/ 7 w 105"/>
                <a:gd name="T43" fmla="*/ 741 h 983"/>
                <a:gd name="T44" fmla="*/ 15 w 105"/>
                <a:gd name="T45" fmla="*/ 499 h 983"/>
                <a:gd name="T46" fmla="*/ 22 w 105"/>
                <a:gd name="T47" fmla="*/ 257 h 983"/>
                <a:gd name="T48" fmla="*/ 30 w 105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983">
                  <a:moveTo>
                    <a:pt x="30" y="14"/>
                  </a:moveTo>
                  <a:lnTo>
                    <a:pt x="37" y="8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8" y="3"/>
                  </a:lnTo>
                  <a:lnTo>
                    <a:pt x="75" y="8"/>
                  </a:lnTo>
                  <a:lnTo>
                    <a:pt x="83" y="14"/>
                  </a:lnTo>
                  <a:lnTo>
                    <a:pt x="89" y="257"/>
                  </a:lnTo>
                  <a:lnTo>
                    <a:pt x="93" y="499"/>
                  </a:lnTo>
                  <a:lnTo>
                    <a:pt x="99" y="741"/>
                  </a:lnTo>
                  <a:lnTo>
                    <a:pt x="105" y="983"/>
                  </a:lnTo>
                  <a:lnTo>
                    <a:pt x="91" y="983"/>
                  </a:lnTo>
                  <a:lnTo>
                    <a:pt x="78" y="983"/>
                  </a:lnTo>
                  <a:lnTo>
                    <a:pt x="66" y="983"/>
                  </a:lnTo>
                  <a:lnTo>
                    <a:pt x="53" y="983"/>
                  </a:lnTo>
                  <a:lnTo>
                    <a:pt x="39" y="983"/>
                  </a:lnTo>
                  <a:lnTo>
                    <a:pt x="26" y="983"/>
                  </a:lnTo>
                  <a:lnTo>
                    <a:pt x="14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9" name="Freeform 191"/>
            <p:cNvSpPr>
              <a:spLocks/>
            </p:cNvSpPr>
            <p:nvPr/>
          </p:nvSpPr>
          <p:spPr bwMode="auto">
            <a:xfrm>
              <a:off x="6318366" y="4669420"/>
              <a:ext cx="23155" cy="269307"/>
            </a:xfrm>
            <a:custGeom>
              <a:avLst/>
              <a:gdLst>
                <a:gd name="T0" fmla="*/ 30 w 93"/>
                <a:gd name="T1" fmla="*/ 14 h 983"/>
                <a:gd name="T2" fmla="*/ 37 w 93"/>
                <a:gd name="T3" fmla="*/ 8 h 983"/>
                <a:gd name="T4" fmla="*/ 41 w 93"/>
                <a:gd name="T5" fmla="*/ 3 h 983"/>
                <a:gd name="T6" fmla="*/ 47 w 93"/>
                <a:gd name="T7" fmla="*/ 1 h 983"/>
                <a:gd name="T8" fmla="*/ 51 w 93"/>
                <a:gd name="T9" fmla="*/ 0 h 983"/>
                <a:gd name="T10" fmla="*/ 55 w 93"/>
                <a:gd name="T11" fmla="*/ 1 h 983"/>
                <a:gd name="T12" fmla="*/ 61 w 93"/>
                <a:gd name="T13" fmla="*/ 3 h 983"/>
                <a:gd name="T14" fmla="*/ 67 w 93"/>
                <a:gd name="T15" fmla="*/ 8 h 983"/>
                <a:gd name="T16" fmla="*/ 75 w 93"/>
                <a:gd name="T17" fmla="*/ 14 h 983"/>
                <a:gd name="T18" fmla="*/ 79 w 93"/>
                <a:gd name="T19" fmla="*/ 257 h 983"/>
                <a:gd name="T20" fmla="*/ 84 w 93"/>
                <a:gd name="T21" fmla="*/ 499 h 983"/>
                <a:gd name="T22" fmla="*/ 89 w 93"/>
                <a:gd name="T23" fmla="*/ 741 h 983"/>
                <a:gd name="T24" fmla="*/ 93 w 93"/>
                <a:gd name="T25" fmla="*/ 983 h 983"/>
                <a:gd name="T26" fmla="*/ 81 w 93"/>
                <a:gd name="T27" fmla="*/ 983 h 983"/>
                <a:gd name="T28" fmla="*/ 68 w 93"/>
                <a:gd name="T29" fmla="*/ 983 h 983"/>
                <a:gd name="T30" fmla="*/ 57 w 93"/>
                <a:gd name="T31" fmla="*/ 983 h 983"/>
                <a:gd name="T32" fmla="*/ 47 w 93"/>
                <a:gd name="T33" fmla="*/ 983 h 983"/>
                <a:gd name="T34" fmla="*/ 36 w 93"/>
                <a:gd name="T35" fmla="*/ 983 h 983"/>
                <a:gd name="T36" fmla="*/ 25 w 93"/>
                <a:gd name="T37" fmla="*/ 983 h 983"/>
                <a:gd name="T38" fmla="*/ 13 w 93"/>
                <a:gd name="T39" fmla="*/ 983 h 983"/>
                <a:gd name="T40" fmla="*/ 0 w 93"/>
                <a:gd name="T41" fmla="*/ 983 h 983"/>
                <a:gd name="T42" fmla="*/ 7 w 93"/>
                <a:gd name="T43" fmla="*/ 741 h 983"/>
                <a:gd name="T44" fmla="*/ 15 w 93"/>
                <a:gd name="T45" fmla="*/ 499 h 983"/>
                <a:gd name="T46" fmla="*/ 22 w 93"/>
                <a:gd name="T47" fmla="*/ 257 h 983"/>
                <a:gd name="T48" fmla="*/ 30 w 93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83">
                  <a:moveTo>
                    <a:pt x="30" y="14"/>
                  </a:moveTo>
                  <a:lnTo>
                    <a:pt x="37" y="8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75" y="14"/>
                  </a:lnTo>
                  <a:lnTo>
                    <a:pt x="79" y="257"/>
                  </a:lnTo>
                  <a:lnTo>
                    <a:pt x="84" y="499"/>
                  </a:lnTo>
                  <a:lnTo>
                    <a:pt x="89" y="741"/>
                  </a:lnTo>
                  <a:lnTo>
                    <a:pt x="93" y="983"/>
                  </a:lnTo>
                  <a:lnTo>
                    <a:pt x="81" y="983"/>
                  </a:lnTo>
                  <a:lnTo>
                    <a:pt x="68" y="983"/>
                  </a:lnTo>
                  <a:lnTo>
                    <a:pt x="57" y="983"/>
                  </a:lnTo>
                  <a:lnTo>
                    <a:pt x="47" y="983"/>
                  </a:lnTo>
                  <a:lnTo>
                    <a:pt x="36" y="983"/>
                  </a:lnTo>
                  <a:lnTo>
                    <a:pt x="25" y="983"/>
                  </a:lnTo>
                  <a:lnTo>
                    <a:pt x="13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0" name="Freeform 192"/>
            <p:cNvSpPr>
              <a:spLocks/>
            </p:cNvSpPr>
            <p:nvPr/>
          </p:nvSpPr>
          <p:spPr bwMode="auto">
            <a:xfrm>
              <a:off x="6318366" y="4669420"/>
              <a:ext cx="20199" cy="269307"/>
            </a:xfrm>
            <a:custGeom>
              <a:avLst/>
              <a:gdLst>
                <a:gd name="T0" fmla="*/ 30 w 81"/>
                <a:gd name="T1" fmla="*/ 14 h 983"/>
                <a:gd name="T2" fmla="*/ 36 w 81"/>
                <a:gd name="T3" fmla="*/ 8 h 983"/>
                <a:gd name="T4" fmla="*/ 40 w 81"/>
                <a:gd name="T5" fmla="*/ 3 h 983"/>
                <a:gd name="T6" fmla="*/ 44 w 81"/>
                <a:gd name="T7" fmla="*/ 1 h 983"/>
                <a:gd name="T8" fmla="*/ 47 w 81"/>
                <a:gd name="T9" fmla="*/ 0 h 983"/>
                <a:gd name="T10" fmla="*/ 49 w 81"/>
                <a:gd name="T11" fmla="*/ 1 h 983"/>
                <a:gd name="T12" fmla="*/ 54 w 81"/>
                <a:gd name="T13" fmla="*/ 3 h 983"/>
                <a:gd name="T14" fmla="*/ 59 w 81"/>
                <a:gd name="T15" fmla="*/ 8 h 983"/>
                <a:gd name="T16" fmla="*/ 67 w 81"/>
                <a:gd name="T17" fmla="*/ 14 h 983"/>
                <a:gd name="T18" fmla="*/ 70 w 81"/>
                <a:gd name="T19" fmla="*/ 257 h 983"/>
                <a:gd name="T20" fmla="*/ 74 w 81"/>
                <a:gd name="T21" fmla="*/ 499 h 983"/>
                <a:gd name="T22" fmla="*/ 77 w 81"/>
                <a:gd name="T23" fmla="*/ 741 h 983"/>
                <a:gd name="T24" fmla="*/ 81 w 81"/>
                <a:gd name="T25" fmla="*/ 983 h 983"/>
                <a:gd name="T26" fmla="*/ 68 w 81"/>
                <a:gd name="T27" fmla="*/ 983 h 983"/>
                <a:gd name="T28" fmla="*/ 57 w 81"/>
                <a:gd name="T29" fmla="*/ 983 h 983"/>
                <a:gd name="T30" fmla="*/ 48 w 81"/>
                <a:gd name="T31" fmla="*/ 983 h 983"/>
                <a:gd name="T32" fmla="*/ 40 w 81"/>
                <a:gd name="T33" fmla="*/ 983 h 983"/>
                <a:gd name="T34" fmla="*/ 32 w 81"/>
                <a:gd name="T35" fmla="*/ 983 h 983"/>
                <a:gd name="T36" fmla="*/ 23 w 81"/>
                <a:gd name="T37" fmla="*/ 983 h 983"/>
                <a:gd name="T38" fmla="*/ 13 w 81"/>
                <a:gd name="T39" fmla="*/ 983 h 983"/>
                <a:gd name="T40" fmla="*/ 0 w 81"/>
                <a:gd name="T41" fmla="*/ 983 h 983"/>
                <a:gd name="T42" fmla="*/ 7 w 81"/>
                <a:gd name="T43" fmla="*/ 741 h 983"/>
                <a:gd name="T44" fmla="*/ 15 w 81"/>
                <a:gd name="T45" fmla="*/ 499 h 983"/>
                <a:gd name="T46" fmla="*/ 22 w 81"/>
                <a:gd name="T47" fmla="*/ 257 h 983"/>
                <a:gd name="T48" fmla="*/ 30 w 81"/>
                <a:gd name="T4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983">
                  <a:moveTo>
                    <a:pt x="30" y="14"/>
                  </a:moveTo>
                  <a:lnTo>
                    <a:pt x="36" y="8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8"/>
                  </a:lnTo>
                  <a:lnTo>
                    <a:pt x="67" y="14"/>
                  </a:lnTo>
                  <a:lnTo>
                    <a:pt x="70" y="257"/>
                  </a:lnTo>
                  <a:lnTo>
                    <a:pt x="74" y="499"/>
                  </a:lnTo>
                  <a:lnTo>
                    <a:pt x="77" y="741"/>
                  </a:lnTo>
                  <a:lnTo>
                    <a:pt x="81" y="983"/>
                  </a:lnTo>
                  <a:lnTo>
                    <a:pt x="68" y="983"/>
                  </a:lnTo>
                  <a:lnTo>
                    <a:pt x="57" y="983"/>
                  </a:lnTo>
                  <a:lnTo>
                    <a:pt x="48" y="983"/>
                  </a:lnTo>
                  <a:lnTo>
                    <a:pt x="40" y="983"/>
                  </a:lnTo>
                  <a:lnTo>
                    <a:pt x="32" y="983"/>
                  </a:lnTo>
                  <a:lnTo>
                    <a:pt x="23" y="983"/>
                  </a:lnTo>
                  <a:lnTo>
                    <a:pt x="13" y="983"/>
                  </a:lnTo>
                  <a:lnTo>
                    <a:pt x="0" y="983"/>
                  </a:lnTo>
                  <a:lnTo>
                    <a:pt x="7" y="741"/>
                  </a:lnTo>
                  <a:lnTo>
                    <a:pt x="15" y="499"/>
                  </a:lnTo>
                  <a:lnTo>
                    <a:pt x="22" y="257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1" name="Freeform 193"/>
            <p:cNvSpPr>
              <a:spLocks/>
            </p:cNvSpPr>
            <p:nvPr/>
          </p:nvSpPr>
          <p:spPr bwMode="auto">
            <a:xfrm>
              <a:off x="6318366" y="4669420"/>
              <a:ext cx="17243" cy="269307"/>
            </a:xfrm>
            <a:custGeom>
              <a:avLst/>
              <a:gdLst>
                <a:gd name="T0" fmla="*/ 30 w 69"/>
                <a:gd name="T1" fmla="*/ 14 h 983"/>
                <a:gd name="T2" fmla="*/ 39 w 69"/>
                <a:gd name="T3" fmla="*/ 3 h 983"/>
                <a:gd name="T4" fmla="*/ 44 w 69"/>
                <a:gd name="T5" fmla="*/ 0 h 983"/>
                <a:gd name="T6" fmla="*/ 47 w 69"/>
                <a:gd name="T7" fmla="*/ 3 h 983"/>
                <a:gd name="T8" fmla="*/ 60 w 69"/>
                <a:gd name="T9" fmla="*/ 14 h 983"/>
                <a:gd name="T10" fmla="*/ 69 w 69"/>
                <a:gd name="T11" fmla="*/ 983 h 983"/>
                <a:gd name="T12" fmla="*/ 57 w 69"/>
                <a:gd name="T13" fmla="*/ 983 h 983"/>
                <a:gd name="T14" fmla="*/ 48 w 69"/>
                <a:gd name="T15" fmla="*/ 983 h 983"/>
                <a:gd name="T16" fmla="*/ 40 w 69"/>
                <a:gd name="T17" fmla="*/ 983 h 983"/>
                <a:gd name="T18" fmla="*/ 34 w 69"/>
                <a:gd name="T19" fmla="*/ 983 h 983"/>
                <a:gd name="T20" fmla="*/ 29 w 69"/>
                <a:gd name="T21" fmla="*/ 983 h 983"/>
                <a:gd name="T22" fmla="*/ 21 w 69"/>
                <a:gd name="T23" fmla="*/ 983 h 983"/>
                <a:gd name="T24" fmla="*/ 11 w 69"/>
                <a:gd name="T25" fmla="*/ 983 h 983"/>
                <a:gd name="T26" fmla="*/ 0 w 69"/>
                <a:gd name="T27" fmla="*/ 983 h 983"/>
                <a:gd name="T28" fmla="*/ 30 w 69"/>
                <a:gd name="T29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983">
                  <a:moveTo>
                    <a:pt x="30" y="14"/>
                  </a:moveTo>
                  <a:lnTo>
                    <a:pt x="39" y="3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69" y="983"/>
                  </a:lnTo>
                  <a:lnTo>
                    <a:pt x="57" y="983"/>
                  </a:lnTo>
                  <a:lnTo>
                    <a:pt x="48" y="983"/>
                  </a:lnTo>
                  <a:lnTo>
                    <a:pt x="40" y="983"/>
                  </a:lnTo>
                  <a:lnTo>
                    <a:pt x="34" y="983"/>
                  </a:lnTo>
                  <a:lnTo>
                    <a:pt x="29" y="983"/>
                  </a:lnTo>
                  <a:lnTo>
                    <a:pt x="21" y="983"/>
                  </a:lnTo>
                  <a:lnTo>
                    <a:pt x="11" y="983"/>
                  </a:lnTo>
                  <a:lnTo>
                    <a:pt x="0" y="98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2" name="Freeform 194"/>
            <p:cNvSpPr>
              <a:spLocks/>
            </p:cNvSpPr>
            <p:nvPr/>
          </p:nvSpPr>
          <p:spPr bwMode="auto">
            <a:xfrm>
              <a:off x="6376991" y="4704999"/>
              <a:ext cx="30052" cy="234275"/>
            </a:xfrm>
            <a:custGeom>
              <a:avLst/>
              <a:gdLst>
                <a:gd name="T0" fmla="*/ 26 w 122"/>
                <a:gd name="T1" fmla="*/ 12 h 854"/>
                <a:gd name="T2" fmla="*/ 33 w 122"/>
                <a:gd name="T3" fmla="*/ 7 h 854"/>
                <a:gd name="T4" fmla="*/ 41 w 122"/>
                <a:gd name="T5" fmla="*/ 3 h 854"/>
                <a:gd name="T6" fmla="*/ 50 w 122"/>
                <a:gd name="T7" fmla="*/ 1 h 854"/>
                <a:gd name="T8" fmla="*/ 58 w 122"/>
                <a:gd name="T9" fmla="*/ 0 h 854"/>
                <a:gd name="T10" fmla="*/ 67 w 122"/>
                <a:gd name="T11" fmla="*/ 1 h 854"/>
                <a:gd name="T12" fmla="*/ 76 w 122"/>
                <a:gd name="T13" fmla="*/ 3 h 854"/>
                <a:gd name="T14" fmla="*/ 86 w 122"/>
                <a:gd name="T15" fmla="*/ 7 h 854"/>
                <a:gd name="T16" fmla="*/ 94 w 122"/>
                <a:gd name="T17" fmla="*/ 12 h 854"/>
                <a:gd name="T18" fmla="*/ 122 w 122"/>
                <a:gd name="T19" fmla="*/ 854 h 854"/>
                <a:gd name="T20" fmla="*/ 110 w 122"/>
                <a:gd name="T21" fmla="*/ 854 h 854"/>
                <a:gd name="T22" fmla="*/ 95 w 122"/>
                <a:gd name="T23" fmla="*/ 854 h 854"/>
                <a:gd name="T24" fmla="*/ 79 w 122"/>
                <a:gd name="T25" fmla="*/ 854 h 854"/>
                <a:gd name="T26" fmla="*/ 61 w 122"/>
                <a:gd name="T27" fmla="*/ 854 h 854"/>
                <a:gd name="T28" fmla="*/ 44 w 122"/>
                <a:gd name="T29" fmla="*/ 854 h 854"/>
                <a:gd name="T30" fmla="*/ 28 w 122"/>
                <a:gd name="T31" fmla="*/ 854 h 854"/>
                <a:gd name="T32" fmla="*/ 13 w 122"/>
                <a:gd name="T33" fmla="*/ 854 h 854"/>
                <a:gd name="T34" fmla="*/ 0 w 122"/>
                <a:gd name="T35" fmla="*/ 854 h 854"/>
                <a:gd name="T36" fmla="*/ 26 w 122"/>
                <a:gd name="T37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854">
                  <a:moveTo>
                    <a:pt x="26" y="12"/>
                  </a:moveTo>
                  <a:lnTo>
                    <a:pt x="33" y="7"/>
                  </a:lnTo>
                  <a:lnTo>
                    <a:pt x="41" y="3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6" y="3"/>
                  </a:lnTo>
                  <a:lnTo>
                    <a:pt x="86" y="7"/>
                  </a:lnTo>
                  <a:lnTo>
                    <a:pt x="94" y="12"/>
                  </a:lnTo>
                  <a:lnTo>
                    <a:pt x="122" y="854"/>
                  </a:lnTo>
                  <a:lnTo>
                    <a:pt x="110" y="854"/>
                  </a:lnTo>
                  <a:lnTo>
                    <a:pt x="95" y="854"/>
                  </a:lnTo>
                  <a:lnTo>
                    <a:pt x="79" y="854"/>
                  </a:lnTo>
                  <a:lnTo>
                    <a:pt x="61" y="854"/>
                  </a:lnTo>
                  <a:lnTo>
                    <a:pt x="44" y="854"/>
                  </a:lnTo>
                  <a:lnTo>
                    <a:pt x="28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3" name="Freeform 195"/>
            <p:cNvSpPr>
              <a:spLocks/>
            </p:cNvSpPr>
            <p:nvPr/>
          </p:nvSpPr>
          <p:spPr bwMode="auto">
            <a:xfrm>
              <a:off x="6376991" y="4704999"/>
              <a:ext cx="27589" cy="234275"/>
            </a:xfrm>
            <a:custGeom>
              <a:avLst/>
              <a:gdLst>
                <a:gd name="T0" fmla="*/ 26 w 112"/>
                <a:gd name="T1" fmla="*/ 12 h 854"/>
                <a:gd name="T2" fmla="*/ 33 w 112"/>
                <a:gd name="T3" fmla="*/ 7 h 854"/>
                <a:gd name="T4" fmla="*/ 39 w 112"/>
                <a:gd name="T5" fmla="*/ 3 h 854"/>
                <a:gd name="T6" fmla="*/ 48 w 112"/>
                <a:gd name="T7" fmla="*/ 1 h 854"/>
                <a:gd name="T8" fmla="*/ 54 w 112"/>
                <a:gd name="T9" fmla="*/ 0 h 854"/>
                <a:gd name="T10" fmla="*/ 63 w 112"/>
                <a:gd name="T11" fmla="*/ 1 h 854"/>
                <a:gd name="T12" fmla="*/ 71 w 112"/>
                <a:gd name="T13" fmla="*/ 3 h 854"/>
                <a:gd name="T14" fmla="*/ 79 w 112"/>
                <a:gd name="T15" fmla="*/ 7 h 854"/>
                <a:gd name="T16" fmla="*/ 87 w 112"/>
                <a:gd name="T17" fmla="*/ 12 h 854"/>
                <a:gd name="T18" fmla="*/ 94 w 112"/>
                <a:gd name="T19" fmla="*/ 223 h 854"/>
                <a:gd name="T20" fmla="*/ 99 w 112"/>
                <a:gd name="T21" fmla="*/ 433 h 854"/>
                <a:gd name="T22" fmla="*/ 105 w 112"/>
                <a:gd name="T23" fmla="*/ 643 h 854"/>
                <a:gd name="T24" fmla="*/ 112 w 112"/>
                <a:gd name="T25" fmla="*/ 854 h 854"/>
                <a:gd name="T26" fmla="*/ 99 w 112"/>
                <a:gd name="T27" fmla="*/ 854 h 854"/>
                <a:gd name="T28" fmla="*/ 86 w 112"/>
                <a:gd name="T29" fmla="*/ 854 h 854"/>
                <a:gd name="T30" fmla="*/ 71 w 112"/>
                <a:gd name="T31" fmla="*/ 854 h 854"/>
                <a:gd name="T32" fmla="*/ 57 w 112"/>
                <a:gd name="T33" fmla="*/ 854 h 854"/>
                <a:gd name="T34" fmla="*/ 42 w 112"/>
                <a:gd name="T35" fmla="*/ 854 h 854"/>
                <a:gd name="T36" fmla="*/ 27 w 112"/>
                <a:gd name="T37" fmla="*/ 854 h 854"/>
                <a:gd name="T38" fmla="*/ 13 w 112"/>
                <a:gd name="T39" fmla="*/ 854 h 854"/>
                <a:gd name="T40" fmla="*/ 0 w 112"/>
                <a:gd name="T41" fmla="*/ 854 h 854"/>
                <a:gd name="T42" fmla="*/ 6 w 112"/>
                <a:gd name="T43" fmla="*/ 643 h 854"/>
                <a:gd name="T44" fmla="*/ 13 w 112"/>
                <a:gd name="T45" fmla="*/ 433 h 854"/>
                <a:gd name="T46" fmla="*/ 20 w 112"/>
                <a:gd name="T47" fmla="*/ 223 h 854"/>
                <a:gd name="T48" fmla="*/ 26 w 112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854">
                  <a:moveTo>
                    <a:pt x="26" y="12"/>
                  </a:moveTo>
                  <a:lnTo>
                    <a:pt x="33" y="7"/>
                  </a:lnTo>
                  <a:lnTo>
                    <a:pt x="39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7"/>
                  </a:lnTo>
                  <a:lnTo>
                    <a:pt x="87" y="12"/>
                  </a:lnTo>
                  <a:lnTo>
                    <a:pt x="94" y="223"/>
                  </a:lnTo>
                  <a:lnTo>
                    <a:pt x="99" y="433"/>
                  </a:lnTo>
                  <a:lnTo>
                    <a:pt x="105" y="643"/>
                  </a:lnTo>
                  <a:lnTo>
                    <a:pt x="112" y="854"/>
                  </a:lnTo>
                  <a:lnTo>
                    <a:pt x="99" y="854"/>
                  </a:lnTo>
                  <a:lnTo>
                    <a:pt x="86" y="854"/>
                  </a:lnTo>
                  <a:lnTo>
                    <a:pt x="71" y="854"/>
                  </a:lnTo>
                  <a:lnTo>
                    <a:pt x="57" y="854"/>
                  </a:lnTo>
                  <a:lnTo>
                    <a:pt x="42" y="854"/>
                  </a:lnTo>
                  <a:lnTo>
                    <a:pt x="27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4" name="Freeform 196"/>
            <p:cNvSpPr>
              <a:spLocks/>
            </p:cNvSpPr>
            <p:nvPr/>
          </p:nvSpPr>
          <p:spPr bwMode="auto">
            <a:xfrm>
              <a:off x="6376991" y="4704999"/>
              <a:ext cx="25125" cy="234275"/>
            </a:xfrm>
            <a:custGeom>
              <a:avLst/>
              <a:gdLst>
                <a:gd name="T0" fmla="*/ 26 w 102"/>
                <a:gd name="T1" fmla="*/ 12 h 854"/>
                <a:gd name="T2" fmla="*/ 33 w 102"/>
                <a:gd name="T3" fmla="*/ 7 h 854"/>
                <a:gd name="T4" fmla="*/ 38 w 102"/>
                <a:gd name="T5" fmla="*/ 3 h 854"/>
                <a:gd name="T6" fmla="*/ 45 w 102"/>
                <a:gd name="T7" fmla="*/ 1 h 854"/>
                <a:gd name="T8" fmla="*/ 51 w 102"/>
                <a:gd name="T9" fmla="*/ 0 h 854"/>
                <a:gd name="T10" fmla="*/ 58 w 102"/>
                <a:gd name="T11" fmla="*/ 1 h 854"/>
                <a:gd name="T12" fmla="*/ 65 w 102"/>
                <a:gd name="T13" fmla="*/ 3 h 854"/>
                <a:gd name="T14" fmla="*/ 72 w 102"/>
                <a:gd name="T15" fmla="*/ 7 h 854"/>
                <a:gd name="T16" fmla="*/ 79 w 102"/>
                <a:gd name="T17" fmla="*/ 12 h 854"/>
                <a:gd name="T18" fmla="*/ 84 w 102"/>
                <a:gd name="T19" fmla="*/ 223 h 854"/>
                <a:gd name="T20" fmla="*/ 90 w 102"/>
                <a:gd name="T21" fmla="*/ 433 h 854"/>
                <a:gd name="T22" fmla="*/ 96 w 102"/>
                <a:gd name="T23" fmla="*/ 643 h 854"/>
                <a:gd name="T24" fmla="*/ 102 w 102"/>
                <a:gd name="T25" fmla="*/ 854 h 854"/>
                <a:gd name="T26" fmla="*/ 89 w 102"/>
                <a:gd name="T27" fmla="*/ 854 h 854"/>
                <a:gd name="T28" fmla="*/ 76 w 102"/>
                <a:gd name="T29" fmla="*/ 854 h 854"/>
                <a:gd name="T30" fmla="*/ 64 w 102"/>
                <a:gd name="T31" fmla="*/ 854 h 854"/>
                <a:gd name="T32" fmla="*/ 51 w 102"/>
                <a:gd name="T33" fmla="*/ 854 h 854"/>
                <a:gd name="T34" fmla="*/ 38 w 102"/>
                <a:gd name="T35" fmla="*/ 854 h 854"/>
                <a:gd name="T36" fmla="*/ 26 w 102"/>
                <a:gd name="T37" fmla="*/ 854 h 854"/>
                <a:gd name="T38" fmla="*/ 13 w 102"/>
                <a:gd name="T39" fmla="*/ 854 h 854"/>
                <a:gd name="T40" fmla="*/ 0 w 102"/>
                <a:gd name="T41" fmla="*/ 854 h 854"/>
                <a:gd name="T42" fmla="*/ 6 w 102"/>
                <a:gd name="T43" fmla="*/ 643 h 854"/>
                <a:gd name="T44" fmla="*/ 13 w 102"/>
                <a:gd name="T45" fmla="*/ 433 h 854"/>
                <a:gd name="T46" fmla="*/ 20 w 102"/>
                <a:gd name="T47" fmla="*/ 223 h 854"/>
                <a:gd name="T48" fmla="*/ 26 w 102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854">
                  <a:moveTo>
                    <a:pt x="26" y="12"/>
                  </a:moveTo>
                  <a:lnTo>
                    <a:pt x="33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7"/>
                  </a:lnTo>
                  <a:lnTo>
                    <a:pt x="79" y="12"/>
                  </a:lnTo>
                  <a:lnTo>
                    <a:pt x="84" y="223"/>
                  </a:lnTo>
                  <a:lnTo>
                    <a:pt x="90" y="433"/>
                  </a:lnTo>
                  <a:lnTo>
                    <a:pt x="96" y="643"/>
                  </a:lnTo>
                  <a:lnTo>
                    <a:pt x="102" y="854"/>
                  </a:lnTo>
                  <a:lnTo>
                    <a:pt x="89" y="854"/>
                  </a:lnTo>
                  <a:lnTo>
                    <a:pt x="76" y="854"/>
                  </a:lnTo>
                  <a:lnTo>
                    <a:pt x="64" y="854"/>
                  </a:lnTo>
                  <a:lnTo>
                    <a:pt x="51" y="854"/>
                  </a:lnTo>
                  <a:lnTo>
                    <a:pt x="38" y="854"/>
                  </a:lnTo>
                  <a:lnTo>
                    <a:pt x="26" y="854"/>
                  </a:lnTo>
                  <a:lnTo>
                    <a:pt x="13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42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5" name="Freeform 197"/>
            <p:cNvSpPr>
              <a:spLocks/>
            </p:cNvSpPr>
            <p:nvPr/>
          </p:nvSpPr>
          <p:spPr bwMode="auto">
            <a:xfrm>
              <a:off x="6376991" y="4704999"/>
              <a:ext cx="22662" cy="234275"/>
            </a:xfrm>
            <a:custGeom>
              <a:avLst/>
              <a:gdLst>
                <a:gd name="T0" fmla="*/ 26 w 91"/>
                <a:gd name="T1" fmla="*/ 12 h 854"/>
                <a:gd name="T2" fmla="*/ 31 w 91"/>
                <a:gd name="T3" fmla="*/ 7 h 854"/>
                <a:gd name="T4" fmla="*/ 37 w 91"/>
                <a:gd name="T5" fmla="*/ 3 h 854"/>
                <a:gd name="T6" fmla="*/ 43 w 91"/>
                <a:gd name="T7" fmla="*/ 1 h 854"/>
                <a:gd name="T8" fmla="*/ 48 w 91"/>
                <a:gd name="T9" fmla="*/ 0 h 854"/>
                <a:gd name="T10" fmla="*/ 53 w 91"/>
                <a:gd name="T11" fmla="*/ 1 h 854"/>
                <a:gd name="T12" fmla="*/ 59 w 91"/>
                <a:gd name="T13" fmla="*/ 3 h 854"/>
                <a:gd name="T14" fmla="*/ 66 w 91"/>
                <a:gd name="T15" fmla="*/ 7 h 854"/>
                <a:gd name="T16" fmla="*/ 73 w 91"/>
                <a:gd name="T17" fmla="*/ 12 h 854"/>
                <a:gd name="T18" fmla="*/ 77 w 91"/>
                <a:gd name="T19" fmla="*/ 223 h 854"/>
                <a:gd name="T20" fmla="*/ 82 w 91"/>
                <a:gd name="T21" fmla="*/ 433 h 854"/>
                <a:gd name="T22" fmla="*/ 87 w 91"/>
                <a:gd name="T23" fmla="*/ 643 h 854"/>
                <a:gd name="T24" fmla="*/ 91 w 91"/>
                <a:gd name="T25" fmla="*/ 854 h 854"/>
                <a:gd name="T26" fmla="*/ 80 w 91"/>
                <a:gd name="T27" fmla="*/ 854 h 854"/>
                <a:gd name="T28" fmla="*/ 68 w 91"/>
                <a:gd name="T29" fmla="*/ 854 h 854"/>
                <a:gd name="T30" fmla="*/ 57 w 91"/>
                <a:gd name="T31" fmla="*/ 854 h 854"/>
                <a:gd name="T32" fmla="*/ 46 w 91"/>
                <a:gd name="T33" fmla="*/ 854 h 854"/>
                <a:gd name="T34" fmla="*/ 35 w 91"/>
                <a:gd name="T35" fmla="*/ 854 h 854"/>
                <a:gd name="T36" fmla="*/ 23 w 91"/>
                <a:gd name="T37" fmla="*/ 854 h 854"/>
                <a:gd name="T38" fmla="*/ 12 w 91"/>
                <a:gd name="T39" fmla="*/ 854 h 854"/>
                <a:gd name="T40" fmla="*/ 0 w 91"/>
                <a:gd name="T41" fmla="*/ 854 h 854"/>
                <a:gd name="T42" fmla="*/ 6 w 91"/>
                <a:gd name="T43" fmla="*/ 643 h 854"/>
                <a:gd name="T44" fmla="*/ 13 w 91"/>
                <a:gd name="T45" fmla="*/ 433 h 854"/>
                <a:gd name="T46" fmla="*/ 20 w 91"/>
                <a:gd name="T47" fmla="*/ 223 h 854"/>
                <a:gd name="T48" fmla="*/ 26 w 91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854">
                  <a:moveTo>
                    <a:pt x="26" y="12"/>
                  </a:moveTo>
                  <a:lnTo>
                    <a:pt x="31" y="7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7" y="223"/>
                  </a:lnTo>
                  <a:lnTo>
                    <a:pt x="82" y="433"/>
                  </a:lnTo>
                  <a:lnTo>
                    <a:pt x="87" y="643"/>
                  </a:lnTo>
                  <a:lnTo>
                    <a:pt x="91" y="854"/>
                  </a:lnTo>
                  <a:lnTo>
                    <a:pt x="80" y="854"/>
                  </a:lnTo>
                  <a:lnTo>
                    <a:pt x="68" y="854"/>
                  </a:lnTo>
                  <a:lnTo>
                    <a:pt x="57" y="854"/>
                  </a:lnTo>
                  <a:lnTo>
                    <a:pt x="46" y="854"/>
                  </a:lnTo>
                  <a:lnTo>
                    <a:pt x="35" y="854"/>
                  </a:lnTo>
                  <a:lnTo>
                    <a:pt x="23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6" name="Freeform 198"/>
            <p:cNvSpPr>
              <a:spLocks/>
            </p:cNvSpPr>
            <p:nvPr/>
          </p:nvSpPr>
          <p:spPr bwMode="auto">
            <a:xfrm>
              <a:off x="6376991" y="4704999"/>
              <a:ext cx="19706" cy="234275"/>
            </a:xfrm>
            <a:custGeom>
              <a:avLst/>
              <a:gdLst>
                <a:gd name="T0" fmla="*/ 26 w 81"/>
                <a:gd name="T1" fmla="*/ 12 h 854"/>
                <a:gd name="T2" fmla="*/ 31 w 81"/>
                <a:gd name="T3" fmla="*/ 7 h 854"/>
                <a:gd name="T4" fmla="*/ 36 w 81"/>
                <a:gd name="T5" fmla="*/ 3 h 854"/>
                <a:gd name="T6" fmla="*/ 41 w 81"/>
                <a:gd name="T7" fmla="*/ 1 h 854"/>
                <a:gd name="T8" fmla="*/ 44 w 81"/>
                <a:gd name="T9" fmla="*/ 0 h 854"/>
                <a:gd name="T10" fmla="*/ 49 w 81"/>
                <a:gd name="T11" fmla="*/ 1 h 854"/>
                <a:gd name="T12" fmla="*/ 53 w 81"/>
                <a:gd name="T13" fmla="*/ 3 h 854"/>
                <a:gd name="T14" fmla="*/ 59 w 81"/>
                <a:gd name="T15" fmla="*/ 7 h 854"/>
                <a:gd name="T16" fmla="*/ 66 w 81"/>
                <a:gd name="T17" fmla="*/ 12 h 854"/>
                <a:gd name="T18" fmla="*/ 69 w 81"/>
                <a:gd name="T19" fmla="*/ 223 h 854"/>
                <a:gd name="T20" fmla="*/ 74 w 81"/>
                <a:gd name="T21" fmla="*/ 433 h 854"/>
                <a:gd name="T22" fmla="*/ 77 w 81"/>
                <a:gd name="T23" fmla="*/ 643 h 854"/>
                <a:gd name="T24" fmla="*/ 81 w 81"/>
                <a:gd name="T25" fmla="*/ 854 h 854"/>
                <a:gd name="T26" fmla="*/ 69 w 81"/>
                <a:gd name="T27" fmla="*/ 854 h 854"/>
                <a:gd name="T28" fmla="*/ 59 w 81"/>
                <a:gd name="T29" fmla="*/ 854 h 854"/>
                <a:gd name="T30" fmla="*/ 50 w 81"/>
                <a:gd name="T31" fmla="*/ 854 h 854"/>
                <a:gd name="T32" fmla="*/ 41 w 81"/>
                <a:gd name="T33" fmla="*/ 854 h 854"/>
                <a:gd name="T34" fmla="*/ 31 w 81"/>
                <a:gd name="T35" fmla="*/ 854 h 854"/>
                <a:gd name="T36" fmla="*/ 22 w 81"/>
                <a:gd name="T37" fmla="*/ 854 h 854"/>
                <a:gd name="T38" fmla="*/ 12 w 81"/>
                <a:gd name="T39" fmla="*/ 854 h 854"/>
                <a:gd name="T40" fmla="*/ 0 w 81"/>
                <a:gd name="T41" fmla="*/ 854 h 854"/>
                <a:gd name="T42" fmla="*/ 6 w 81"/>
                <a:gd name="T43" fmla="*/ 643 h 854"/>
                <a:gd name="T44" fmla="*/ 13 w 81"/>
                <a:gd name="T45" fmla="*/ 433 h 854"/>
                <a:gd name="T46" fmla="*/ 20 w 81"/>
                <a:gd name="T47" fmla="*/ 223 h 854"/>
                <a:gd name="T48" fmla="*/ 26 w 81"/>
                <a:gd name="T4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854">
                  <a:moveTo>
                    <a:pt x="26" y="12"/>
                  </a:moveTo>
                  <a:lnTo>
                    <a:pt x="31" y="7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69" y="223"/>
                  </a:lnTo>
                  <a:lnTo>
                    <a:pt x="74" y="433"/>
                  </a:lnTo>
                  <a:lnTo>
                    <a:pt x="77" y="643"/>
                  </a:lnTo>
                  <a:lnTo>
                    <a:pt x="81" y="854"/>
                  </a:lnTo>
                  <a:lnTo>
                    <a:pt x="69" y="854"/>
                  </a:lnTo>
                  <a:lnTo>
                    <a:pt x="59" y="854"/>
                  </a:lnTo>
                  <a:lnTo>
                    <a:pt x="50" y="854"/>
                  </a:lnTo>
                  <a:lnTo>
                    <a:pt x="41" y="854"/>
                  </a:lnTo>
                  <a:lnTo>
                    <a:pt x="31" y="854"/>
                  </a:lnTo>
                  <a:lnTo>
                    <a:pt x="22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7" name="Freeform 199"/>
            <p:cNvSpPr>
              <a:spLocks/>
            </p:cNvSpPr>
            <p:nvPr/>
          </p:nvSpPr>
          <p:spPr bwMode="auto">
            <a:xfrm>
              <a:off x="6376991" y="4704999"/>
              <a:ext cx="17243" cy="234275"/>
            </a:xfrm>
            <a:custGeom>
              <a:avLst/>
              <a:gdLst>
                <a:gd name="T0" fmla="*/ 26 w 71"/>
                <a:gd name="T1" fmla="*/ 12 h 854"/>
                <a:gd name="T2" fmla="*/ 35 w 71"/>
                <a:gd name="T3" fmla="*/ 3 h 854"/>
                <a:gd name="T4" fmla="*/ 41 w 71"/>
                <a:gd name="T5" fmla="*/ 0 h 854"/>
                <a:gd name="T6" fmla="*/ 48 w 71"/>
                <a:gd name="T7" fmla="*/ 3 h 854"/>
                <a:gd name="T8" fmla="*/ 59 w 71"/>
                <a:gd name="T9" fmla="*/ 12 h 854"/>
                <a:gd name="T10" fmla="*/ 61 w 71"/>
                <a:gd name="T11" fmla="*/ 223 h 854"/>
                <a:gd name="T12" fmla="*/ 65 w 71"/>
                <a:gd name="T13" fmla="*/ 433 h 854"/>
                <a:gd name="T14" fmla="*/ 67 w 71"/>
                <a:gd name="T15" fmla="*/ 643 h 854"/>
                <a:gd name="T16" fmla="*/ 71 w 71"/>
                <a:gd name="T17" fmla="*/ 854 h 854"/>
                <a:gd name="T18" fmla="*/ 60 w 71"/>
                <a:gd name="T19" fmla="*/ 854 h 854"/>
                <a:gd name="T20" fmla="*/ 51 w 71"/>
                <a:gd name="T21" fmla="*/ 854 h 854"/>
                <a:gd name="T22" fmla="*/ 43 w 71"/>
                <a:gd name="T23" fmla="*/ 854 h 854"/>
                <a:gd name="T24" fmla="*/ 36 w 71"/>
                <a:gd name="T25" fmla="*/ 854 h 854"/>
                <a:gd name="T26" fmla="*/ 28 w 71"/>
                <a:gd name="T27" fmla="*/ 854 h 854"/>
                <a:gd name="T28" fmla="*/ 21 w 71"/>
                <a:gd name="T29" fmla="*/ 854 h 854"/>
                <a:gd name="T30" fmla="*/ 12 w 71"/>
                <a:gd name="T31" fmla="*/ 854 h 854"/>
                <a:gd name="T32" fmla="*/ 0 w 71"/>
                <a:gd name="T33" fmla="*/ 854 h 854"/>
                <a:gd name="T34" fmla="*/ 6 w 71"/>
                <a:gd name="T35" fmla="*/ 643 h 854"/>
                <a:gd name="T36" fmla="*/ 13 w 71"/>
                <a:gd name="T37" fmla="*/ 433 h 854"/>
                <a:gd name="T38" fmla="*/ 20 w 71"/>
                <a:gd name="T39" fmla="*/ 223 h 854"/>
                <a:gd name="T40" fmla="*/ 26 w 71"/>
                <a:gd name="T41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854">
                  <a:moveTo>
                    <a:pt x="26" y="12"/>
                  </a:moveTo>
                  <a:lnTo>
                    <a:pt x="35" y="3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9" y="12"/>
                  </a:lnTo>
                  <a:lnTo>
                    <a:pt x="61" y="223"/>
                  </a:lnTo>
                  <a:lnTo>
                    <a:pt x="65" y="433"/>
                  </a:lnTo>
                  <a:lnTo>
                    <a:pt x="67" y="643"/>
                  </a:lnTo>
                  <a:lnTo>
                    <a:pt x="71" y="854"/>
                  </a:lnTo>
                  <a:lnTo>
                    <a:pt x="60" y="854"/>
                  </a:lnTo>
                  <a:lnTo>
                    <a:pt x="51" y="854"/>
                  </a:lnTo>
                  <a:lnTo>
                    <a:pt x="43" y="854"/>
                  </a:lnTo>
                  <a:lnTo>
                    <a:pt x="36" y="854"/>
                  </a:lnTo>
                  <a:lnTo>
                    <a:pt x="28" y="854"/>
                  </a:lnTo>
                  <a:lnTo>
                    <a:pt x="21" y="854"/>
                  </a:lnTo>
                  <a:lnTo>
                    <a:pt x="12" y="854"/>
                  </a:lnTo>
                  <a:lnTo>
                    <a:pt x="0" y="854"/>
                  </a:lnTo>
                  <a:lnTo>
                    <a:pt x="6" y="643"/>
                  </a:lnTo>
                  <a:lnTo>
                    <a:pt x="13" y="433"/>
                  </a:lnTo>
                  <a:lnTo>
                    <a:pt x="20" y="223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8" name="Freeform 200"/>
            <p:cNvSpPr>
              <a:spLocks/>
            </p:cNvSpPr>
            <p:nvPr/>
          </p:nvSpPr>
          <p:spPr bwMode="auto">
            <a:xfrm>
              <a:off x="6376991" y="4704999"/>
              <a:ext cx="14780" cy="234275"/>
            </a:xfrm>
            <a:custGeom>
              <a:avLst/>
              <a:gdLst>
                <a:gd name="T0" fmla="*/ 26 w 60"/>
                <a:gd name="T1" fmla="*/ 12 h 854"/>
                <a:gd name="T2" fmla="*/ 34 w 60"/>
                <a:gd name="T3" fmla="*/ 3 h 854"/>
                <a:gd name="T4" fmla="*/ 37 w 60"/>
                <a:gd name="T5" fmla="*/ 0 h 854"/>
                <a:gd name="T6" fmla="*/ 42 w 60"/>
                <a:gd name="T7" fmla="*/ 3 h 854"/>
                <a:gd name="T8" fmla="*/ 52 w 60"/>
                <a:gd name="T9" fmla="*/ 12 h 854"/>
                <a:gd name="T10" fmla="*/ 60 w 60"/>
                <a:gd name="T11" fmla="*/ 854 h 854"/>
                <a:gd name="T12" fmla="*/ 50 w 60"/>
                <a:gd name="T13" fmla="*/ 854 h 854"/>
                <a:gd name="T14" fmla="*/ 42 w 60"/>
                <a:gd name="T15" fmla="*/ 854 h 854"/>
                <a:gd name="T16" fmla="*/ 36 w 60"/>
                <a:gd name="T17" fmla="*/ 854 h 854"/>
                <a:gd name="T18" fmla="*/ 30 w 60"/>
                <a:gd name="T19" fmla="*/ 854 h 854"/>
                <a:gd name="T20" fmla="*/ 24 w 60"/>
                <a:gd name="T21" fmla="*/ 854 h 854"/>
                <a:gd name="T22" fmla="*/ 19 w 60"/>
                <a:gd name="T23" fmla="*/ 854 h 854"/>
                <a:gd name="T24" fmla="*/ 11 w 60"/>
                <a:gd name="T25" fmla="*/ 854 h 854"/>
                <a:gd name="T26" fmla="*/ 0 w 60"/>
                <a:gd name="T27" fmla="*/ 854 h 854"/>
                <a:gd name="T28" fmla="*/ 26 w 60"/>
                <a:gd name="T29" fmla="*/ 1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854">
                  <a:moveTo>
                    <a:pt x="26" y="12"/>
                  </a:moveTo>
                  <a:lnTo>
                    <a:pt x="34" y="3"/>
                  </a:lnTo>
                  <a:lnTo>
                    <a:pt x="37" y="0"/>
                  </a:lnTo>
                  <a:lnTo>
                    <a:pt x="42" y="3"/>
                  </a:lnTo>
                  <a:lnTo>
                    <a:pt x="52" y="12"/>
                  </a:lnTo>
                  <a:lnTo>
                    <a:pt x="60" y="854"/>
                  </a:lnTo>
                  <a:lnTo>
                    <a:pt x="50" y="854"/>
                  </a:lnTo>
                  <a:lnTo>
                    <a:pt x="42" y="854"/>
                  </a:lnTo>
                  <a:lnTo>
                    <a:pt x="36" y="854"/>
                  </a:lnTo>
                  <a:lnTo>
                    <a:pt x="30" y="854"/>
                  </a:lnTo>
                  <a:lnTo>
                    <a:pt x="24" y="854"/>
                  </a:lnTo>
                  <a:lnTo>
                    <a:pt x="19" y="854"/>
                  </a:lnTo>
                  <a:lnTo>
                    <a:pt x="11" y="854"/>
                  </a:lnTo>
                  <a:lnTo>
                    <a:pt x="0" y="85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9" name="Freeform 201"/>
            <p:cNvSpPr>
              <a:spLocks/>
            </p:cNvSpPr>
            <p:nvPr/>
          </p:nvSpPr>
          <p:spPr bwMode="auto">
            <a:xfrm>
              <a:off x="6289299" y="4734557"/>
              <a:ext cx="26111" cy="204170"/>
            </a:xfrm>
            <a:custGeom>
              <a:avLst/>
              <a:gdLst>
                <a:gd name="T0" fmla="*/ 23 w 107"/>
                <a:gd name="T1" fmla="*/ 10 h 746"/>
                <a:gd name="T2" fmla="*/ 29 w 107"/>
                <a:gd name="T3" fmla="*/ 5 h 746"/>
                <a:gd name="T4" fmla="*/ 36 w 107"/>
                <a:gd name="T5" fmla="*/ 2 h 746"/>
                <a:gd name="T6" fmla="*/ 44 w 107"/>
                <a:gd name="T7" fmla="*/ 1 h 746"/>
                <a:gd name="T8" fmla="*/ 51 w 107"/>
                <a:gd name="T9" fmla="*/ 0 h 746"/>
                <a:gd name="T10" fmla="*/ 59 w 107"/>
                <a:gd name="T11" fmla="*/ 1 h 746"/>
                <a:gd name="T12" fmla="*/ 67 w 107"/>
                <a:gd name="T13" fmla="*/ 2 h 746"/>
                <a:gd name="T14" fmla="*/ 75 w 107"/>
                <a:gd name="T15" fmla="*/ 5 h 746"/>
                <a:gd name="T16" fmla="*/ 82 w 107"/>
                <a:gd name="T17" fmla="*/ 10 h 746"/>
                <a:gd name="T18" fmla="*/ 107 w 107"/>
                <a:gd name="T19" fmla="*/ 746 h 746"/>
                <a:gd name="T20" fmla="*/ 96 w 107"/>
                <a:gd name="T21" fmla="*/ 746 h 746"/>
                <a:gd name="T22" fmla="*/ 82 w 107"/>
                <a:gd name="T23" fmla="*/ 746 h 746"/>
                <a:gd name="T24" fmla="*/ 68 w 107"/>
                <a:gd name="T25" fmla="*/ 746 h 746"/>
                <a:gd name="T26" fmla="*/ 53 w 107"/>
                <a:gd name="T27" fmla="*/ 746 h 746"/>
                <a:gd name="T28" fmla="*/ 38 w 107"/>
                <a:gd name="T29" fmla="*/ 746 h 746"/>
                <a:gd name="T30" fmla="*/ 24 w 107"/>
                <a:gd name="T31" fmla="*/ 746 h 746"/>
                <a:gd name="T32" fmla="*/ 12 w 107"/>
                <a:gd name="T33" fmla="*/ 746 h 746"/>
                <a:gd name="T34" fmla="*/ 0 w 107"/>
                <a:gd name="T35" fmla="*/ 746 h 746"/>
                <a:gd name="T36" fmla="*/ 23 w 107"/>
                <a:gd name="T37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746">
                  <a:moveTo>
                    <a:pt x="23" y="10"/>
                  </a:moveTo>
                  <a:lnTo>
                    <a:pt x="29" y="5"/>
                  </a:lnTo>
                  <a:lnTo>
                    <a:pt x="36" y="2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7" y="2"/>
                  </a:lnTo>
                  <a:lnTo>
                    <a:pt x="75" y="5"/>
                  </a:lnTo>
                  <a:lnTo>
                    <a:pt x="82" y="10"/>
                  </a:lnTo>
                  <a:lnTo>
                    <a:pt x="107" y="746"/>
                  </a:lnTo>
                  <a:lnTo>
                    <a:pt x="96" y="746"/>
                  </a:lnTo>
                  <a:lnTo>
                    <a:pt x="82" y="746"/>
                  </a:lnTo>
                  <a:lnTo>
                    <a:pt x="68" y="746"/>
                  </a:lnTo>
                  <a:lnTo>
                    <a:pt x="53" y="746"/>
                  </a:lnTo>
                  <a:lnTo>
                    <a:pt x="38" y="746"/>
                  </a:lnTo>
                  <a:lnTo>
                    <a:pt x="24" y="746"/>
                  </a:lnTo>
                  <a:lnTo>
                    <a:pt x="12" y="746"/>
                  </a:lnTo>
                  <a:lnTo>
                    <a:pt x="0" y="746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0" name="Freeform 202"/>
            <p:cNvSpPr>
              <a:spLocks/>
            </p:cNvSpPr>
            <p:nvPr/>
          </p:nvSpPr>
          <p:spPr bwMode="auto">
            <a:xfrm>
              <a:off x="6289299" y="4734557"/>
              <a:ext cx="23647" cy="204170"/>
            </a:xfrm>
            <a:custGeom>
              <a:avLst/>
              <a:gdLst>
                <a:gd name="T0" fmla="*/ 23 w 98"/>
                <a:gd name="T1" fmla="*/ 10 h 746"/>
                <a:gd name="T2" fmla="*/ 29 w 98"/>
                <a:gd name="T3" fmla="*/ 5 h 746"/>
                <a:gd name="T4" fmla="*/ 35 w 98"/>
                <a:gd name="T5" fmla="*/ 2 h 746"/>
                <a:gd name="T6" fmla="*/ 41 w 98"/>
                <a:gd name="T7" fmla="*/ 1 h 746"/>
                <a:gd name="T8" fmla="*/ 48 w 98"/>
                <a:gd name="T9" fmla="*/ 0 h 746"/>
                <a:gd name="T10" fmla="*/ 55 w 98"/>
                <a:gd name="T11" fmla="*/ 1 h 746"/>
                <a:gd name="T12" fmla="*/ 61 w 98"/>
                <a:gd name="T13" fmla="*/ 2 h 746"/>
                <a:gd name="T14" fmla="*/ 68 w 98"/>
                <a:gd name="T15" fmla="*/ 5 h 746"/>
                <a:gd name="T16" fmla="*/ 75 w 98"/>
                <a:gd name="T17" fmla="*/ 10 h 746"/>
                <a:gd name="T18" fmla="*/ 81 w 98"/>
                <a:gd name="T19" fmla="*/ 194 h 746"/>
                <a:gd name="T20" fmla="*/ 86 w 98"/>
                <a:gd name="T21" fmla="*/ 377 h 746"/>
                <a:gd name="T22" fmla="*/ 92 w 98"/>
                <a:gd name="T23" fmla="*/ 562 h 746"/>
                <a:gd name="T24" fmla="*/ 98 w 98"/>
                <a:gd name="T25" fmla="*/ 746 h 746"/>
                <a:gd name="T26" fmla="*/ 86 w 98"/>
                <a:gd name="T27" fmla="*/ 746 h 746"/>
                <a:gd name="T28" fmla="*/ 75 w 98"/>
                <a:gd name="T29" fmla="*/ 746 h 746"/>
                <a:gd name="T30" fmla="*/ 62 w 98"/>
                <a:gd name="T31" fmla="*/ 746 h 746"/>
                <a:gd name="T32" fmla="*/ 50 w 98"/>
                <a:gd name="T33" fmla="*/ 746 h 746"/>
                <a:gd name="T34" fmla="*/ 36 w 98"/>
                <a:gd name="T35" fmla="*/ 746 h 746"/>
                <a:gd name="T36" fmla="*/ 23 w 98"/>
                <a:gd name="T37" fmla="*/ 746 h 746"/>
                <a:gd name="T38" fmla="*/ 12 w 98"/>
                <a:gd name="T39" fmla="*/ 746 h 746"/>
                <a:gd name="T40" fmla="*/ 0 w 98"/>
                <a:gd name="T41" fmla="*/ 746 h 746"/>
                <a:gd name="T42" fmla="*/ 6 w 98"/>
                <a:gd name="T43" fmla="*/ 562 h 746"/>
                <a:gd name="T44" fmla="*/ 12 w 98"/>
                <a:gd name="T45" fmla="*/ 377 h 746"/>
                <a:gd name="T46" fmla="*/ 17 w 98"/>
                <a:gd name="T47" fmla="*/ 194 h 746"/>
                <a:gd name="T48" fmla="*/ 23 w 98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746">
                  <a:moveTo>
                    <a:pt x="23" y="10"/>
                  </a:moveTo>
                  <a:lnTo>
                    <a:pt x="29" y="5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1"/>
                  </a:lnTo>
                  <a:lnTo>
                    <a:pt x="61" y="2"/>
                  </a:lnTo>
                  <a:lnTo>
                    <a:pt x="68" y="5"/>
                  </a:lnTo>
                  <a:lnTo>
                    <a:pt x="75" y="10"/>
                  </a:lnTo>
                  <a:lnTo>
                    <a:pt x="81" y="194"/>
                  </a:lnTo>
                  <a:lnTo>
                    <a:pt x="86" y="377"/>
                  </a:lnTo>
                  <a:lnTo>
                    <a:pt x="92" y="562"/>
                  </a:lnTo>
                  <a:lnTo>
                    <a:pt x="98" y="746"/>
                  </a:lnTo>
                  <a:lnTo>
                    <a:pt x="86" y="746"/>
                  </a:lnTo>
                  <a:lnTo>
                    <a:pt x="75" y="746"/>
                  </a:lnTo>
                  <a:lnTo>
                    <a:pt x="62" y="746"/>
                  </a:lnTo>
                  <a:lnTo>
                    <a:pt x="50" y="746"/>
                  </a:lnTo>
                  <a:lnTo>
                    <a:pt x="36" y="746"/>
                  </a:lnTo>
                  <a:lnTo>
                    <a:pt x="23" y="746"/>
                  </a:lnTo>
                  <a:lnTo>
                    <a:pt x="12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518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1" name="Freeform 203"/>
            <p:cNvSpPr>
              <a:spLocks/>
            </p:cNvSpPr>
            <p:nvPr/>
          </p:nvSpPr>
          <p:spPr bwMode="auto">
            <a:xfrm>
              <a:off x="6289299" y="4734557"/>
              <a:ext cx="21677" cy="204170"/>
            </a:xfrm>
            <a:custGeom>
              <a:avLst/>
              <a:gdLst>
                <a:gd name="T0" fmla="*/ 23 w 89"/>
                <a:gd name="T1" fmla="*/ 10 h 746"/>
                <a:gd name="T2" fmla="*/ 29 w 89"/>
                <a:gd name="T3" fmla="*/ 5 h 746"/>
                <a:gd name="T4" fmla="*/ 35 w 89"/>
                <a:gd name="T5" fmla="*/ 2 h 746"/>
                <a:gd name="T6" fmla="*/ 39 w 89"/>
                <a:gd name="T7" fmla="*/ 1 h 746"/>
                <a:gd name="T8" fmla="*/ 45 w 89"/>
                <a:gd name="T9" fmla="*/ 0 h 746"/>
                <a:gd name="T10" fmla="*/ 51 w 89"/>
                <a:gd name="T11" fmla="*/ 1 h 746"/>
                <a:gd name="T12" fmla="*/ 58 w 89"/>
                <a:gd name="T13" fmla="*/ 2 h 746"/>
                <a:gd name="T14" fmla="*/ 63 w 89"/>
                <a:gd name="T15" fmla="*/ 5 h 746"/>
                <a:gd name="T16" fmla="*/ 70 w 89"/>
                <a:gd name="T17" fmla="*/ 10 h 746"/>
                <a:gd name="T18" fmla="*/ 75 w 89"/>
                <a:gd name="T19" fmla="*/ 194 h 746"/>
                <a:gd name="T20" fmla="*/ 80 w 89"/>
                <a:gd name="T21" fmla="*/ 377 h 746"/>
                <a:gd name="T22" fmla="*/ 84 w 89"/>
                <a:gd name="T23" fmla="*/ 562 h 746"/>
                <a:gd name="T24" fmla="*/ 89 w 89"/>
                <a:gd name="T25" fmla="*/ 746 h 746"/>
                <a:gd name="T26" fmla="*/ 78 w 89"/>
                <a:gd name="T27" fmla="*/ 746 h 746"/>
                <a:gd name="T28" fmla="*/ 67 w 89"/>
                <a:gd name="T29" fmla="*/ 746 h 746"/>
                <a:gd name="T30" fmla="*/ 55 w 89"/>
                <a:gd name="T31" fmla="*/ 746 h 746"/>
                <a:gd name="T32" fmla="*/ 45 w 89"/>
                <a:gd name="T33" fmla="*/ 746 h 746"/>
                <a:gd name="T34" fmla="*/ 33 w 89"/>
                <a:gd name="T35" fmla="*/ 746 h 746"/>
                <a:gd name="T36" fmla="*/ 22 w 89"/>
                <a:gd name="T37" fmla="*/ 746 h 746"/>
                <a:gd name="T38" fmla="*/ 10 w 89"/>
                <a:gd name="T39" fmla="*/ 746 h 746"/>
                <a:gd name="T40" fmla="*/ 0 w 89"/>
                <a:gd name="T41" fmla="*/ 746 h 746"/>
                <a:gd name="T42" fmla="*/ 6 w 89"/>
                <a:gd name="T43" fmla="*/ 562 h 746"/>
                <a:gd name="T44" fmla="*/ 12 w 89"/>
                <a:gd name="T45" fmla="*/ 377 h 746"/>
                <a:gd name="T46" fmla="*/ 17 w 89"/>
                <a:gd name="T47" fmla="*/ 194 h 746"/>
                <a:gd name="T48" fmla="*/ 23 w 89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" h="746">
                  <a:moveTo>
                    <a:pt x="23" y="10"/>
                  </a:moveTo>
                  <a:lnTo>
                    <a:pt x="29" y="5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2"/>
                  </a:lnTo>
                  <a:lnTo>
                    <a:pt x="63" y="5"/>
                  </a:lnTo>
                  <a:lnTo>
                    <a:pt x="70" y="10"/>
                  </a:lnTo>
                  <a:lnTo>
                    <a:pt x="75" y="194"/>
                  </a:lnTo>
                  <a:lnTo>
                    <a:pt x="80" y="377"/>
                  </a:lnTo>
                  <a:lnTo>
                    <a:pt x="84" y="562"/>
                  </a:lnTo>
                  <a:lnTo>
                    <a:pt x="89" y="746"/>
                  </a:lnTo>
                  <a:lnTo>
                    <a:pt x="78" y="746"/>
                  </a:lnTo>
                  <a:lnTo>
                    <a:pt x="67" y="746"/>
                  </a:lnTo>
                  <a:lnTo>
                    <a:pt x="55" y="746"/>
                  </a:lnTo>
                  <a:lnTo>
                    <a:pt x="45" y="746"/>
                  </a:lnTo>
                  <a:lnTo>
                    <a:pt x="33" y="746"/>
                  </a:lnTo>
                  <a:lnTo>
                    <a:pt x="22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2" name="Freeform 204"/>
            <p:cNvSpPr>
              <a:spLocks/>
            </p:cNvSpPr>
            <p:nvPr/>
          </p:nvSpPr>
          <p:spPr bwMode="auto">
            <a:xfrm>
              <a:off x="6289299" y="4734557"/>
              <a:ext cx="19214" cy="204170"/>
            </a:xfrm>
            <a:custGeom>
              <a:avLst/>
              <a:gdLst>
                <a:gd name="T0" fmla="*/ 23 w 80"/>
                <a:gd name="T1" fmla="*/ 10 h 746"/>
                <a:gd name="T2" fmla="*/ 29 w 80"/>
                <a:gd name="T3" fmla="*/ 5 h 746"/>
                <a:gd name="T4" fmla="*/ 33 w 80"/>
                <a:gd name="T5" fmla="*/ 2 h 746"/>
                <a:gd name="T6" fmla="*/ 38 w 80"/>
                <a:gd name="T7" fmla="*/ 1 h 746"/>
                <a:gd name="T8" fmla="*/ 43 w 80"/>
                <a:gd name="T9" fmla="*/ 0 h 746"/>
                <a:gd name="T10" fmla="*/ 47 w 80"/>
                <a:gd name="T11" fmla="*/ 1 h 746"/>
                <a:gd name="T12" fmla="*/ 52 w 80"/>
                <a:gd name="T13" fmla="*/ 2 h 746"/>
                <a:gd name="T14" fmla="*/ 58 w 80"/>
                <a:gd name="T15" fmla="*/ 5 h 746"/>
                <a:gd name="T16" fmla="*/ 63 w 80"/>
                <a:gd name="T17" fmla="*/ 10 h 746"/>
                <a:gd name="T18" fmla="*/ 68 w 80"/>
                <a:gd name="T19" fmla="*/ 194 h 746"/>
                <a:gd name="T20" fmla="*/ 71 w 80"/>
                <a:gd name="T21" fmla="*/ 377 h 746"/>
                <a:gd name="T22" fmla="*/ 75 w 80"/>
                <a:gd name="T23" fmla="*/ 562 h 746"/>
                <a:gd name="T24" fmla="*/ 80 w 80"/>
                <a:gd name="T25" fmla="*/ 746 h 746"/>
                <a:gd name="T26" fmla="*/ 69 w 80"/>
                <a:gd name="T27" fmla="*/ 746 h 746"/>
                <a:gd name="T28" fmla="*/ 59 w 80"/>
                <a:gd name="T29" fmla="*/ 746 h 746"/>
                <a:gd name="T30" fmla="*/ 50 w 80"/>
                <a:gd name="T31" fmla="*/ 746 h 746"/>
                <a:gd name="T32" fmla="*/ 40 w 80"/>
                <a:gd name="T33" fmla="*/ 746 h 746"/>
                <a:gd name="T34" fmla="*/ 30 w 80"/>
                <a:gd name="T35" fmla="*/ 746 h 746"/>
                <a:gd name="T36" fmla="*/ 21 w 80"/>
                <a:gd name="T37" fmla="*/ 746 h 746"/>
                <a:gd name="T38" fmla="*/ 10 w 80"/>
                <a:gd name="T39" fmla="*/ 746 h 746"/>
                <a:gd name="T40" fmla="*/ 0 w 80"/>
                <a:gd name="T41" fmla="*/ 746 h 746"/>
                <a:gd name="T42" fmla="*/ 6 w 80"/>
                <a:gd name="T43" fmla="*/ 562 h 746"/>
                <a:gd name="T44" fmla="*/ 12 w 80"/>
                <a:gd name="T45" fmla="*/ 377 h 746"/>
                <a:gd name="T46" fmla="*/ 17 w 80"/>
                <a:gd name="T47" fmla="*/ 194 h 746"/>
                <a:gd name="T48" fmla="*/ 23 w 80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46">
                  <a:moveTo>
                    <a:pt x="23" y="10"/>
                  </a:moveTo>
                  <a:lnTo>
                    <a:pt x="29" y="5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2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8" y="194"/>
                  </a:lnTo>
                  <a:lnTo>
                    <a:pt x="71" y="377"/>
                  </a:lnTo>
                  <a:lnTo>
                    <a:pt x="75" y="562"/>
                  </a:lnTo>
                  <a:lnTo>
                    <a:pt x="80" y="746"/>
                  </a:lnTo>
                  <a:lnTo>
                    <a:pt x="69" y="746"/>
                  </a:lnTo>
                  <a:lnTo>
                    <a:pt x="59" y="746"/>
                  </a:lnTo>
                  <a:lnTo>
                    <a:pt x="50" y="746"/>
                  </a:lnTo>
                  <a:lnTo>
                    <a:pt x="40" y="746"/>
                  </a:lnTo>
                  <a:lnTo>
                    <a:pt x="30" y="746"/>
                  </a:lnTo>
                  <a:lnTo>
                    <a:pt x="21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33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3" name="Freeform 205"/>
            <p:cNvSpPr>
              <a:spLocks/>
            </p:cNvSpPr>
            <p:nvPr/>
          </p:nvSpPr>
          <p:spPr bwMode="auto">
            <a:xfrm>
              <a:off x="6289299" y="4734557"/>
              <a:ext cx="17243" cy="204170"/>
            </a:xfrm>
            <a:custGeom>
              <a:avLst/>
              <a:gdLst>
                <a:gd name="T0" fmla="*/ 23 w 71"/>
                <a:gd name="T1" fmla="*/ 10 h 746"/>
                <a:gd name="T2" fmla="*/ 28 w 71"/>
                <a:gd name="T3" fmla="*/ 5 h 746"/>
                <a:gd name="T4" fmla="*/ 32 w 71"/>
                <a:gd name="T5" fmla="*/ 2 h 746"/>
                <a:gd name="T6" fmla="*/ 36 w 71"/>
                <a:gd name="T7" fmla="*/ 1 h 746"/>
                <a:gd name="T8" fmla="*/ 39 w 71"/>
                <a:gd name="T9" fmla="*/ 0 h 746"/>
                <a:gd name="T10" fmla="*/ 43 w 71"/>
                <a:gd name="T11" fmla="*/ 1 h 746"/>
                <a:gd name="T12" fmla="*/ 46 w 71"/>
                <a:gd name="T13" fmla="*/ 2 h 746"/>
                <a:gd name="T14" fmla="*/ 52 w 71"/>
                <a:gd name="T15" fmla="*/ 5 h 746"/>
                <a:gd name="T16" fmla="*/ 58 w 71"/>
                <a:gd name="T17" fmla="*/ 10 h 746"/>
                <a:gd name="T18" fmla="*/ 61 w 71"/>
                <a:gd name="T19" fmla="*/ 194 h 746"/>
                <a:gd name="T20" fmla="*/ 65 w 71"/>
                <a:gd name="T21" fmla="*/ 377 h 746"/>
                <a:gd name="T22" fmla="*/ 68 w 71"/>
                <a:gd name="T23" fmla="*/ 562 h 746"/>
                <a:gd name="T24" fmla="*/ 71 w 71"/>
                <a:gd name="T25" fmla="*/ 746 h 746"/>
                <a:gd name="T26" fmla="*/ 61 w 71"/>
                <a:gd name="T27" fmla="*/ 746 h 746"/>
                <a:gd name="T28" fmla="*/ 52 w 71"/>
                <a:gd name="T29" fmla="*/ 746 h 746"/>
                <a:gd name="T30" fmla="*/ 44 w 71"/>
                <a:gd name="T31" fmla="*/ 746 h 746"/>
                <a:gd name="T32" fmla="*/ 36 w 71"/>
                <a:gd name="T33" fmla="*/ 746 h 746"/>
                <a:gd name="T34" fmla="*/ 28 w 71"/>
                <a:gd name="T35" fmla="*/ 746 h 746"/>
                <a:gd name="T36" fmla="*/ 18 w 71"/>
                <a:gd name="T37" fmla="*/ 746 h 746"/>
                <a:gd name="T38" fmla="*/ 10 w 71"/>
                <a:gd name="T39" fmla="*/ 746 h 746"/>
                <a:gd name="T40" fmla="*/ 0 w 71"/>
                <a:gd name="T41" fmla="*/ 746 h 746"/>
                <a:gd name="T42" fmla="*/ 6 w 71"/>
                <a:gd name="T43" fmla="*/ 562 h 746"/>
                <a:gd name="T44" fmla="*/ 12 w 71"/>
                <a:gd name="T45" fmla="*/ 377 h 746"/>
                <a:gd name="T46" fmla="*/ 17 w 71"/>
                <a:gd name="T47" fmla="*/ 194 h 746"/>
                <a:gd name="T48" fmla="*/ 23 w 71"/>
                <a:gd name="T4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746">
                  <a:moveTo>
                    <a:pt x="23" y="10"/>
                  </a:moveTo>
                  <a:lnTo>
                    <a:pt x="28" y="5"/>
                  </a:lnTo>
                  <a:lnTo>
                    <a:pt x="32" y="2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58" y="10"/>
                  </a:lnTo>
                  <a:lnTo>
                    <a:pt x="61" y="194"/>
                  </a:lnTo>
                  <a:lnTo>
                    <a:pt x="65" y="377"/>
                  </a:lnTo>
                  <a:lnTo>
                    <a:pt x="68" y="562"/>
                  </a:lnTo>
                  <a:lnTo>
                    <a:pt x="71" y="746"/>
                  </a:lnTo>
                  <a:lnTo>
                    <a:pt x="61" y="746"/>
                  </a:lnTo>
                  <a:lnTo>
                    <a:pt x="52" y="746"/>
                  </a:lnTo>
                  <a:lnTo>
                    <a:pt x="44" y="746"/>
                  </a:lnTo>
                  <a:lnTo>
                    <a:pt x="36" y="746"/>
                  </a:lnTo>
                  <a:lnTo>
                    <a:pt x="28" y="746"/>
                  </a:lnTo>
                  <a:lnTo>
                    <a:pt x="18" y="746"/>
                  </a:lnTo>
                  <a:lnTo>
                    <a:pt x="10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1E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4" name="Freeform 206"/>
            <p:cNvSpPr>
              <a:spLocks/>
            </p:cNvSpPr>
            <p:nvPr/>
          </p:nvSpPr>
          <p:spPr bwMode="auto">
            <a:xfrm>
              <a:off x="6289299" y="4734557"/>
              <a:ext cx="15272" cy="204170"/>
            </a:xfrm>
            <a:custGeom>
              <a:avLst/>
              <a:gdLst>
                <a:gd name="T0" fmla="*/ 23 w 62"/>
                <a:gd name="T1" fmla="*/ 10 h 746"/>
                <a:gd name="T2" fmla="*/ 31 w 62"/>
                <a:gd name="T3" fmla="*/ 2 h 746"/>
                <a:gd name="T4" fmla="*/ 37 w 62"/>
                <a:gd name="T5" fmla="*/ 0 h 746"/>
                <a:gd name="T6" fmla="*/ 43 w 62"/>
                <a:gd name="T7" fmla="*/ 2 h 746"/>
                <a:gd name="T8" fmla="*/ 52 w 62"/>
                <a:gd name="T9" fmla="*/ 10 h 746"/>
                <a:gd name="T10" fmla="*/ 54 w 62"/>
                <a:gd name="T11" fmla="*/ 194 h 746"/>
                <a:gd name="T12" fmla="*/ 56 w 62"/>
                <a:gd name="T13" fmla="*/ 377 h 746"/>
                <a:gd name="T14" fmla="*/ 59 w 62"/>
                <a:gd name="T15" fmla="*/ 562 h 746"/>
                <a:gd name="T16" fmla="*/ 62 w 62"/>
                <a:gd name="T17" fmla="*/ 746 h 746"/>
                <a:gd name="T18" fmla="*/ 53 w 62"/>
                <a:gd name="T19" fmla="*/ 746 h 746"/>
                <a:gd name="T20" fmla="*/ 45 w 62"/>
                <a:gd name="T21" fmla="*/ 746 h 746"/>
                <a:gd name="T22" fmla="*/ 38 w 62"/>
                <a:gd name="T23" fmla="*/ 746 h 746"/>
                <a:gd name="T24" fmla="*/ 31 w 62"/>
                <a:gd name="T25" fmla="*/ 746 h 746"/>
                <a:gd name="T26" fmla="*/ 24 w 62"/>
                <a:gd name="T27" fmla="*/ 746 h 746"/>
                <a:gd name="T28" fmla="*/ 17 w 62"/>
                <a:gd name="T29" fmla="*/ 746 h 746"/>
                <a:gd name="T30" fmla="*/ 9 w 62"/>
                <a:gd name="T31" fmla="*/ 746 h 746"/>
                <a:gd name="T32" fmla="*/ 0 w 62"/>
                <a:gd name="T33" fmla="*/ 746 h 746"/>
                <a:gd name="T34" fmla="*/ 6 w 62"/>
                <a:gd name="T35" fmla="*/ 562 h 746"/>
                <a:gd name="T36" fmla="*/ 12 w 62"/>
                <a:gd name="T37" fmla="*/ 377 h 746"/>
                <a:gd name="T38" fmla="*/ 17 w 62"/>
                <a:gd name="T39" fmla="*/ 194 h 746"/>
                <a:gd name="T40" fmla="*/ 23 w 62"/>
                <a:gd name="T41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746">
                  <a:moveTo>
                    <a:pt x="23" y="10"/>
                  </a:moveTo>
                  <a:lnTo>
                    <a:pt x="31" y="2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2" y="10"/>
                  </a:lnTo>
                  <a:lnTo>
                    <a:pt x="54" y="194"/>
                  </a:lnTo>
                  <a:lnTo>
                    <a:pt x="56" y="377"/>
                  </a:lnTo>
                  <a:lnTo>
                    <a:pt x="59" y="562"/>
                  </a:lnTo>
                  <a:lnTo>
                    <a:pt x="62" y="746"/>
                  </a:lnTo>
                  <a:lnTo>
                    <a:pt x="53" y="746"/>
                  </a:lnTo>
                  <a:lnTo>
                    <a:pt x="45" y="746"/>
                  </a:lnTo>
                  <a:lnTo>
                    <a:pt x="38" y="746"/>
                  </a:lnTo>
                  <a:lnTo>
                    <a:pt x="31" y="746"/>
                  </a:lnTo>
                  <a:lnTo>
                    <a:pt x="24" y="746"/>
                  </a:lnTo>
                  <a:lnTo>
                    <a:pt x="17" y="746"/>
                  </a:lnTo>
                  <a:lnTo>
                    <a:pt x="9" y="746"/>
                  </a:lnTo>
                  <a:lnTo>
                    <a:pt x="0" y="746"/>
                  </a:lnTo>
                  <a:lnTo>
                    <a:pt x="6" y="562"/>
                  </a:lnTo>
                  <a:lnTo>
                    <a:pt x="12" y="377"/>
                  </a:lnTo>
                  <a:lnTo>
                    <a:pt x="17" y="19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F6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5" name="Freeform 207"/>
            <p:cNvSpPr>
              <a:spLocks/>
            </p:cNvSpPr>
            <p:nvPr/>
          </p:nvSpPr>
          <p:spPr bwMode="auto">
            <a:xfrm>
              <a:off x="6289299" y="4734557"/>
              <a:ext cx="12809" cy="204170"/>
            </a:xfrm>
            <a:custGeom>
              <a:avLst/>
              <a:gdLst>
                <a:gd name="T0" fmla="*/ 23 w 53"/>
                <a:gd name="T1" fmla="*/ 10 h 746"/>
                <a:gd name="T2" fmla="*/ 30 w 53"/>
                <a:gd name="T3" fmla="*/ 2 h 746"/>
                <a:gd name="T4" fmla="*/ 33 w 53"/>
                <a:gd name="T5" fmla="*/ 0 h 746"/>
                <a:gd name="T6" fmla="*/ 37 w 53"/>
                <a:gd name="T7" fmla="*/ 2 h 746"/>
                <a:gd name="T8" fmla="*/ 45 w 53"/>
                <a:gd name="T9" fmla="*/ 10 h 746"/>
                <a:gd name="T10" fmla="*/ 53 w 53"/>
                <a:gd name="T11" fmla="*/ 746 h 746"/>
                <a:gd name="T12" fmla="*/ 44 w 53"/>
                <a:gd name="T13" fmla="*/ 746 h 746"/>
                <a:gd name="T14" fmla="*/ 37 w 53"/>
                <a:gd name="T15" fmla="*/ 746 h 746"/>
                <a:gd name="T16" fmla="*/ 31 w 53"/>
                <a:gd name="T17" fmla="*/ 746 h 746"/>
                <a:gd name="T18" fmla="*/ 27 w 53"/>
                <a:gd name="T19" fmla="*/ 746 h 746"/>
                <a:gd name="T20" fmla="*/ 22 w 53"/>
                <a:gd name="T21" fmla="*/ 746 h 746"/>
                <a:gd name="T22" fmla="*/ 16 w 53"/>
                <a:gd name="T23" fmla="*/ 746 h 746"/>
                <a:gd name="T24" fmla="*/ 9 w 53"/>
                <a:gd name="T25" fmla="*/ 746 h 746"/>
                <a:gd name="T26" fmla="*/ 0 w 53"/>
                <a:gd name="T27" fmla="*/ 746 h 746"/>
                <a:gd name="T28" fmla="*/ 23 w 53"/>
                <a:gd name="T29" fmla="*/ 1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746">
                  <a:moveTo>
                    <a:pt x="23" y="10"/>
                  </a:moveTo>
                  <a:lnTo>
                    <a:pt x="30" y="2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5" y="10"/>
                  </a:lnTo>
                  <a:lnTo>
                    <a:pt x="53" y="746"/>
                  </a:lnTo>
                  <a:lnTo>
                    <a:pt x="44" y="746"/>
                  </a:lnTo>
                  <a:lnTo>
                    <a:pt x="37" y="746"/>
                  </a:lnTo>
                  <a:lnTo>
                    <a:pt x="31" y="746"/>
                  </a:lnTo>
                  <a:lnTo>
                    <a:pt x="27" y="746"/>
                  </a:lnTo>
                  <a:lnTo>
                    <a:pt x="22" y="746"/>
                  </a:lnTo>
                  <a:lnTo>
                    <a:pt x="16" y="746"/>
                  </a:lnTo>
                  <a:lnTo>
                    <a:pt x="9" y="746"/>
                  </a:lnTo>
                  <a:lnTo>
                    <a:pt x="0" y="746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11" name="TextBox 310"/>
          <p:cNvSpPr txBox="1"/>
          <p:nvPr/>
        </p:nvSpPr>
        <p:spPr>
          <a:xfrm>
            <a:off x="2819400" y="5690096"/>
            <a:ext cx="267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 omvormen,</a:t>
            </a: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uitdunnen, (kappen)</a:t>
            </a: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 verdamping)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5" name="Straight Arrow Connector 314"/>
          <p:cNvCxnSpPr/>
          <p:nvPr/>
        </p:nvCxnSpPr>
        <p:spPr>
          <a:xfrm flipH="1" flipV="1">
            <a:off x="5118134" y="3034591"/>
            <a:ext cx="1326301" cy="2794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" name="Group 474"/>
          <p:cNvGrpSpPr>
            <a:grpSpLocks/>
          </p:cNvGrpSpPr>
          <p:nvPr/>
        </p:nvGrpSpPr>
        <p:grpSpPr bwMode="auto">
          <a:xfrm>
            <a:off x="3865907" y="4034373"/>
            <a:ext cx="535781" cy="150915"/>
            <a:chOff x="3247" y="947"/>
            <a:chExt cx="767" cy="245"/>
          </a:xfrm>
        </p:grpSpPr>
        <p:sp>
          <p:nvSpPr>
            <p:cNvPr id="318" name="Freeform 398"/>
            <p:cNvSpPr>
              <a:spLocks/>
            </p:cNvSpPr>
            <p:nvPr/>
          </p:nvSpPr>
          <p:spPr bwMode="auto">
            <a:xfrm>
              <a:off x="3247" y="947"/>
              <a:ext cx="767" cy="245"/>
            </a:xfrm>
            <a:custGeom>
              <a:avLst/>
              <a:gdLst>
                <a:gd name="T0" fmla="*/ 54 w 767"/>
                <a:gd name="T1" fmla="*/ 31 h 245"/>
                <a:gd name="T2" fmla="*/ 64 w 767"/>
                <a:gd name="T3" fmla="*/ 32 h 245"/>
                <a:gd name="T4" fmla="*/ 69 w 767"/>
                <a:gd name="T5" fmla="*/ 34 h 245"/>
                <a:gd name="T6" fmla="*/ 78 w 767"/>
                <a:gd name="T7" fmla="*/ 41 h 245"/>
                <a:gd name="T8" fmla="*/ 84 w 767"/>
                <a:gd name="T9" fmla="*/ 42 h 245"/>
                <a:gd name="T10" fmla="*/ 86 w 767"/>
                <a:gd name="T11" fmla="*/ 29 h 245"/>
                <a:gd name="T12" fmla="*/ 86 w 767"/>
                <a:gd name="T13" fmla="*/ 25 h 245"/>
                <a:gd name="T14" fmla="*/ 92 w 767"/>
                <a:gd name="T15" fmla="*/ 16 h 245"/>
                <a:gd name="T16" fmla="*/ 95 w 767"/>
                <a:gd name="T17" fmla="*/ 7 h 245"/>
                <a:gd name="T18" fmla="*/ 98 w 767"/>
                <a:gd name="T19" fmla="*/ 15 h 245"/>
                <a:gd name="T20" fmla="*/ 104 w 767"/>
                <a:gd name="T21" fmla="*/ 25 h 245"/>
                <a:gd name="T22" fmla="*/ 105 w 767"/>
                <a:gd name="T23" fmla="*/ 29 h 245"/>
                <a:gd name="T24" fmla="*/ 102 w 767"/>
                <a:gd name="T25" fmla="*/ 43 h 245"/>
                <a:gd name="T26" fmla="*/ 98 w 767"/>
                <a:gd name="T27" fmla="*/ 49 h 245"/>
                <a:gd name="T28" fmla="*/ 196 w 767"/>
                <a:gd name="T29" fmla="*/ 53 h 245"/>
                <a:gd name="T30" fmla="*/ 234 w 767"/>
                <a:gd name="T31" fmla="*/ 78 h 245"/>
                <a:gd name="T32" fmla="*/ 240 w 767"/>
                <a:gd name="T33" fmla="*/ 84 h 245"/>
                <a:gd name="T34" fmla="*/ 251 w 767"/>
                <a:gd name="T35" fmla="*/ 96 h 245"/>
                <a:gd name="T36" fmla="*/ 327 w 767"/>
                <a:gd name="T37" fmla="*/ 98 h 245"/>
                <a:gd name="T38" fmla="*/ 322 w 767"/>
                <a:gd name="T39" fmla="*/ 81 h 245"/>
                <a:gd name="T40" fmla="*/ 337 w 767"/>
                <a:gd name="T41" fmla="*/ 47 h 245"/>
                <a:gd name="T42" fmla="*/ 355 w 767"/>
                <a:gd name="T43" fmla="*/ 79 h 245"/>
                <a:gd name="T44" fmla="*/ 354 w 767"/>
                <a:gd name="T45" fmla="*/ 94 h 245"/>
                <a:gd name="T46" fmla="*/ 379 w 767"/>
                <a:gd name="T47" fmla="*/ 106 h 245"/>
                <a:gd name="T48" fmla="*/ 400 w 767"/>
                <a:gd name="T49" fmla="*/ 58 h 245"/>
                <a:gd name="T50" fmla="*/ 423 w 767"/>
                <a:gd name="T51" fmla="*/ 56 h 245"/>
                <a:gd name="T52" fmla="*/ 436 w 767"/>
                <a:gd name="T53" fmla="*/ 51 h 245"/>
                <a:gd name="T54" fmla="*/ 440 w 767"/>
                <a:gd name="T55" fmla="*/ 51 h 245"/>
                <a:gd name="T56" fmla="*/ 450 w 767"/>
                <a:gd name="T57" fmla="*/ 57 h 245"/>
                <a:gd name="T58" fmla="*/ 505 w 767"/>
                <a:gd name="T59" fmla="*/ 15 h 245"/>
                <a:gd name="T60" fmla="*/ 525 w 767"/>
                <a:gd name="T61" fmla="*/ 18 h 245"/>
                <a:gd name="T62" fmla="*/ 527 w 767"/>
                <a:gd name="T63" fmla="*/ 31 h 245"/>
                <a:gd name="T64" fmla="*/ 624 w 767"/>
                <a:gd name="T65" fmla="*/ 34 h 245"/>
                <a:gd name="T66" fmla="*/ 647 w 767"/>
                <a:gd name="T67" fmla="*/ 116 h 245"/>
                <a:gd name="T68" fmla="*/ 644 w 767"/>
                <a:gd name="T69" fmla="*/ 119 h 245"/>
                <a:gd name="T70" fmla="*/ 643 w 767"/>
                <a:gd name="T71" fmla="*/ 122 h 245"/>
                <a:gd name="T72" fmla="*/ 642 w 767"/>
                <a:gd name="T73" fmla="*/ 119 h 245"/>
                <a:gd name="T74" fmla="*/ 640 w 767"/>
                <a:gd name="T75" fmla="*/ 116 h 245"/>
                <a:gd name="T76" fmla="*/ 633 w 767"/>
                <a:gd name="T77" fmla="*/ 157 h 245"/>
                <a:gd name="T78" fmla="*/ 686 w 767"/>
                <a:gd name="T79" fmla="*/ 100 h 245"/>
                <a:gd name="T80" fmla="*/ 685 w 767"/>
                <a:gd name="T81" fmla="*/ 104 h 245"/>
                <a:gd name="T82" fmla="*/ 681 w 767"/>
                <a:gd name="T83" fmla="*/ 105 h 245"/>
                <a:gd name="T84" fmla="*/ 681 w 767"/>
                <a:gd name="T85" fmla="*/ 102 h 245"/>
                <a:gd name="T86" fmla="*/ 680 w 767"/>
                <a:gd name="T87" fmla="*/ 19 h 245"/>
                <a:gd name="T88" fmla="*/ 739 w 767"/>
                <a:gd name="T89" fmla="*/ 12 h 245"/>
                <a:gd name="T90" fmla="*/ 767 w 767"/>
                <a:gd name="T91" fmla="*/ 11 h 245"/>
                <a:gd name="T92" fmla="*/ 0 w 767"/>
                <a:gd name="T93" fmla="*/ 245 h 245"/>
                <a:gd name="T94" fmla="*/ 6 w 767"/>
                <a:gd name="T95" fmla="*/ 42 h 245"/>
                <a:gd name="T96" fmla="*/ 17 w 767"/>
                <a:gd name="T97" fmla="*/ 40 h 245"/>
                <a:gd name="T98" fmla="*/ 22 w 767"/>
                <a:gd name="T99" fmla="*/ 37 h 245"/>
                <a:gd name="T100" fmla="*/ 31 w 767"/>
                <a:gd name="T101" fmla="*/ 31 h 245"/>
                <a:gd name="T102" fmla="*/ 43 w 767"/>
                <a:gd name="T103" fmla="*/ 33 h 245"/>
                <a:gd name="T104" fmla="*/ 49 w 767"/>
                <a:gd name="T105" fmla="*/ 3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7" h="245">
                  <a:moveTo>
                    <a:pt x="49" y="33"/>
                  </a:moveTo>
                  <a:lnTo>
                    <a:pt x="54" y="33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74" y="36"/>
                  </a:lnTo>
                  <a:lnTo>
                    <a:pt x="74" y="39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83" y="41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4" y="28"/>
                  </a:lnTo>
                  <a:lnTo>
                    <a:pt x="83" y="28"/>
                  </a:lnTo>
                  <a:lnTo>
                    <a:pt x="86" y="25"/>
                  </a:lnTo>
                  <a:lnTo>
                    <a:pt x="88" y="23"/>
                  </a:lnTo>
                  <a:lnTo>
                    <a:pt x="89" y="21"/>
                  </a:lnTo>
                  <a:lnTo>
                    <a:pt x="92" y="16"/>
                  </a:lnTo>
                  <a:lnTo>
                    <a:pt x="94" y="13"/>
                  </a:lnTo>
                  <a:lnTo>
                    <a:pt x="95" y="10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7" y="9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2" y="21"/>
                  </a:lnTo>
                  <a:lnTo>
                    <a:pt x="104" y="25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05" y="29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2" y="43"/>
                  </a:lnTo>
                  <a:lnTo>
                    <a:pt x="100" y="44"/>
                  </a:lnTo>
                  <a:lnTo>
                    <a:pt x="99" y="45"/>
                  </a:lnTo>
                  <a:lnTo>
                    <a:pt x="98" y="49"/>
                  </a:lnTo>
                  <a:lnTo>
                    <a:pt x="98" y="73"/>
                  </a:lnTo>
                  <a:lnTo>
                    <a:pt x="133" y="72"/>
                  </a:lnTo>
                  <a:lnTo>
                    <a:pt x="196" y="53"/>
                  </a:lnTo>
                  <a:lnTo>
                    <a:pt x="205" y="68"/>
                  </a:lnTo>
                  <a:lnTo>
                    <a:pt x="227" y="63"/>
                  </a:lnTo>
                  <a:lnTo>
                    <a:pt x="234" y="78"/>
                  </a:lnTo>
                  <a:lnTo>
                    <a:pt x="233" y="78"/>
                  </a:lnTo>
                  <a:lnTo>
                    <a:pt x="233" y="84"/>
                  </a:lnTo>
                  <a:lnTo>
                    <a:pt x="240" y="84"/>
                  </a:lnTo>
                  <a:lnTo>
                    <a:pt x="240" y="87"/>
                  </a:lnTo>
                  <a:lnTo>
                    <a:pt x="236" y="87"/>
                  </a:lnTo>
                  <a:lnTo>
                    <a:pt x="251" y="96"/>
                  </a:lnTo>
                  <a:lnTo>
                    <a:pt x="262" y="94"/>
                  </a:lnTo>
                  <a:lnTo>
                    <a:pt x="274" y="82"/>
                  </a:lnTo>
                  <a:lnTo>
                    <a:pt x="327" y="98"/>
                  </a:lnTo>
                  <a:lnTo>
                    <a:pt x="323" y="92"/>
                  </a:lnTo>
                  <a:lnTo>
                    <a:pt x="323" y="82"/>
                  </a:lnTo>
                  <a:lnTo>
                    <a:pt x="322" y="81"/>
                  </a:lnTo>
                  <a:lnTo>
                    <a:pt x="320" y="79"/>
                  </a:lnTo>
                  <a:lnTo>
                    <a:pt x="337" y="56"/>
                  </a:lnTo>
                  <a:lnTo>
                    <a:pt x="337" y="47"/>
                  </a:lnTo>
                  <a:lnTo>
                    <a:pt x="340" y="47"/>
                  </a:lnTo>
                  <a:lnTo>
                    <a:pt x="339" y="56"/>
                  </a:lnTo>
                  <a:lnTo>
                    <a:pt x="355" y="79"/>
                  </a:lnTo>
                  <a:lnTo>
                    <a:pt x="354" y="81"/>
                  </a:lnTo>
                  <a:lnTo>
                    <a:pt x="354" y="90"/>
                  </a:lnTo>
                  <a:lnTo>
                    <a:pt x="354" y="94"/>
                  </a:lnTo>
                  <a:lnTo>
                    <a:pt x="349" y="99"/>
                  </a:lnTo>
                  <a:lnTo>
                    <a:pt x="349" y="106"/>
                  </a:lnTo>
                  <a:lnTo>
                    <a:pt x="379" y="106"/>
                  </a:lnTo>
                  <a:lnTo>
                    <a:pt x="379" y="70"/>
                  </a:lnTo>
                  <a:lnTo>
                    <a:pt x="400" y="63"/>
                  </a:lnTo>
                  <a:lnTo>
                    <a:pt x="400" y="58"/>
                  </a:lnTo>
                  <a:lnTo>
                    <a:pt x="413" y="51"/>
                  </a:lnTo>
                  <a:lnTo>
                    <a:pt x="423" y="51"/>
                  </a:lnTo>
                  <a:lnTo>
                    <a:pt x="423" y="56"/>
                  </a:lnTo>
                  <a:lnTo>
                    <a:pt x="428" y="57"/>
                  </a:lnTo>
                  <a:lnTo>
                    <a:pt x="428" y="51"/>
                  </a:lnTo>
                  <a:lnTo>
                    <a:pt x="436" y="51"/>
                  </a:lnTo>
                  <a:lnTo>
                    <a:pt x="436" y="56"/>
                  </a:lnTo>
                  <a:lnTo>
                    <a:pt x="440" y="57"/>
                  </a:lnTo>
                  <a:lnTo>
                    <a:pt x="440" y="51"/>
                  </a:lnTo>
                  <a:lnTo>
                    <a:pt x="448" y="51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86" y="6"/>
                  </a:lnTo>
                  <a:lnTo>
                    <a:pt x="505" y="18"/>
                  </a:lnTo>
                  <a:lnTo>
                    <a:pt x="505" y="15"/>
                  </a:lnTo>
                  <a:lnTo>
                    <a:pt x="525" y="15"/>
                  </a:lnTo>
                  <a:lnTo>
                    <a:pt x="525" y="18"/>
                  </a:lnTo>
                  <a:lnTo>
                    <a:pt x="525" y="18"/>
                  </a:lnTo>
                  <a:lnTo>
                    <a:pt x="523" y="19"/>
                  </a:lnTo>
                  <a:lnTo>
                    <a:pt x="523" y="29"/>
                  </a:lnTo>
                  <a:lnTo>
                    <a:pt x="527" y="31"/>
                  </a:lnTo>
                  <a:lnTo>
                    <a:pt x="547" y="31"/>
                  </a:lnTo>
                  <a:lnTo>
                    <a:pt x="547" y="34"/>
                  </a:lnTo>
                  <a:lnTo>
                    <a:pt x="624" y="34"/>
                  </a:lnTo>
                  <a:lnTo>
                    <a:pt x="625" y="39"/>
                  </a:lnTo>
                  <a:lnTo>
                    <a:pt x="635" y="39"/>
                  </a:lnTo>
                  <a:lnTo>
                    <a:pt x="647" y="116"/>
                  </a:lnTo>
                  <a:lnTo>
                    <a:pt x="645" y="116"/>
                  </a:lnTo>
                  <a:lnTo>
                    <a:pt x="645" y="118"/>
                  </a:lnTo>
                  <a:lnTo>
                    <a:pt x="644" y="119"/>
                  </a:lnTo>
                  <a:lnTo>
                    <a:pt x="645" y="120"/>
                  </a:lnTo>
                  <a:lnTo>
                    <a:pt x="645" y="121"/>
                  </a:lnTo>
                  <a:lnTo>
                    <a:pt x="643" y="122"/>
                  </a:lnTo>
                  <a:lnTo>
                    <a:pt x="641" y="121"/>
                  </a:lnTo>
                  <a:lnTo>
                    <a:pt x="641" y="120"/>
                  </a:lnTo>
                  <a:lnTo>
                    <a:pt x="642" y="119"/>
                  </a:lnTo>
                  <a:lnTo>
                    <a:pt x="641" y="118"/>
                  </a:lnTo>
                  <a:lnTo>
                    <a:pt x="641" y="116"/>
                  </a:lnTo>
                  <a:lnTo>
                    <a:pt x="640" y="116"/>
                  </a:lnTo>
                  <a:lnTo>
                    <a:pt x="640" y="142"/>
                  </a:lnTo>
                  <a:lnTo>
                    <a:pt x="633" y="142"/>
                  </a:lnTo>
                  <a:lnTo>
                    <a:pt x="633" y="157"/>
                  </a:lnTo>
                  <a:lnTo>
                    <a:pt x="687" y="157"/>
                  </a:lnTo>
                  <a:lnTo>
                    <a:pt x="687" y="100"/>
                  </a:lnTo>
                  <a:lnTo>
                    <a:pt x="686" y="100"/>
                  </a:lnTo>
                  <a:lnTo>
                    <a:pt x="686" y="102"/>
                  </a:lnTo>
                  <a:lnTo>
                    <a:pt x="685" y="103"/>
                  </a:lnTo>
                  <a:lnTo>
                    <a:pt x="685" y="104"/>
                  </a:lnTo>
                  <a:lnTo>
                    <a:pt x="685" y="105"/>
                  </a:lnTo>
                  <a:lnTo>
                    <a:pt x="683" y="106"/>
                  </a:lnTo>
                  <a:lnTo>
                    <a:pt x="681" y="105"/>
                  </a:lnTo>
                  <a:lnTo>
                    <a:pt x="681" y="104"/>
                  </a:lnTo>
                  <a:lnTo>
                    <a:pt x="681" y="103"/>
                  </a:lnTo>
                  <a:lnTo>
                    <a:pt x="681" y="102"/>
                  </a:lnTo>
                  <a:lnTo>
                    <a:pt x="681" y="100"/>
                  </a:lnTo>
                  <a:lnTo>
                    <a:pt x="680" y="100"/>
                  </a:lnTo>
                  <a:lnTo>
                    <a:pt x="680" y="19"/>
                  </a:lnTo>
                  <a:lnTo>
                    <a:pt x="672" y="17"/>
                  </a:lnTo>
                  <a:lnTo>
                    <a:pt x="672" y="12"/>
                  </a:lnTo>
                  <a:lnTo>
                    <a:pt x="739" y="12"/>
                  </a:lnTo>
                  <a:lnTo>
                    <a:pt x="754" y="0"/>
                  </a:lnTo>
                  <a:lnTo>
                    <a:pt x="767" y="10"/>
                  </a:lnTo>
                  <a:lnTo>
                    <a:pt x="767" y="11"/>
                  </a:lnTo>
                  <a:lnTo>
                    <a:pt x="767" y="245"/>
                  </a:lnTo>
                  <a:lnTo>
                    <a:pt x="360" y="243"/>
                  </a:lnTo>
                  <a:lnTo>
                    <a:pt x="0" y="245"/>
                  </a:lnTo>
                  <a:lnTo>
                    <a:pt x="0" y="143"/>
                  </a:lnTo>
                  <a:lnTo>
                    <a:pt x="6" y="143"/>
                  </a:lnTo>
                  <a:lnTo>
                    <a:pt x="6" y="42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22" y="34"/>
                  </a:lnTo>
                  <a:lnTo>
                    <a:pt x="22" y="37"/>
                  </a:lnTo>
                  <a:lnTo>
                    <a:pt x="27" y="35"/>
                  </a:lnTo>
                  <a:lnTo>
                    <a:pt x="27" y="32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9" y="31"/>
                  </a:lnTo>
                  <a:lnTo>
                    <a:pt x="49" y="33"/>
                  </a:lnTo>
                </a:path>
              </a:pathLst>
            </a:custGeom>
            <a:noFill/>
            <a:ln w="1588" cap="rnd">
              <a:solidFill>
                <a:srgbClr val="2B31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9" name="Freeform 399"/>
            <p:cNvSpPr>
              <a:spLocks/>
            </p:cNvSpPr>
            <p:nvPr/>
          </p:nvSpPr>
          <p:spPr bwMode="auto">
            <a:xfrm>
              <a:off x="3330" y="954"/>
              <a:ext cx="25" cy="21"/>
            </a:xfrm>
            <a:custGeom>
              <a:avLst/>
              <a:gdLst>
                <a:gd name="T0" fmla="*/ 13 w 25"/>
                <a:gd name="T1" fmla="*/ 0 h 21"/>
                <a:gd name="T2" fmla="*/ 15 w 25"/>
                <a:gd name="T3" fmla="*/ 7 h 21"/>
                <a:gd name="T4" fmla="*/ 17 w 25"/>
                <a:gd name="T5" fmla="*/ 11 h 21"/>
                <a:gd name="T6" fmla="*/ 21 w 25"/>
                <a:gd name="T7" fmla="*/ 18 h 21"/>
                <a:gd name="T8" fmla="*/ 25 w 25"/>
                <a:gd name="T9" fmla="*/ 21 h 21"/>
                <a:gd name="T10" fmla="*/ 22 w 25"/>
                <a:gd name="T11" fmla="*/ 21 h 21"/>
                <a:gd name="T12" fmla="*/ 19 w 25"/>
                <a:gd name="T13" fmla="*/ 20 h 21"/>
                <a:gd name="T14" fmla="*/ 14 w 25"/>
                <a:gd name="T15" fmla="*/ 20 h 21"/>
                <a:gd name="T16" fmla="*/ 10 w 25"/>
                <a:gd name="T17" fmla="*/ 20 h 21"/>
                <a:gd name="T18" fmla="*/ 5 w 25"/>
                <a:gd name="T19" fmla="*/ 20 h 21"/>
                <a:gd name="T20" fmla="*/ 3 w 25"/>
                <a:gd name="T21" fmla="*/ 21 h 21"/>
                <a:gd name="T22" fmla="*/ 1 w 25"/>
                <a:gd name="T23" fmla="*/ 21 h 21"/>
                <a:gd name="T24" fmla="*/ 1 w 25"/>
                <a:gd name="T25" fmla="*/ 21 h 21"/>
                <a:gd name="T26" fmla="*/ 0 w 25"/>
                <a:gd name="T27" fmla="*/ 21 h 21"/>
                <a:gd name="T28" fmla="*/ 3 w 25"/>
                <a:gd name="T29" fmla="*/ 18 h 21"/>
                <a:gd name="T30" fmla="*/ 6 w 25"/>
                <a:gd name="T31" fmla="*/ 14 h 21"/>
                <a:gd name="T32" fmla="*/ 11 w 25"/>
                <a:gd name="T33" fmla="*/ 6 h 21"/>
                <a:gd name="T34" fmla="*/ 12 w 25"/>
                <a:gd name="T35" fmla="*/ 4 h 21"/>
                <a:gd name="T36" fmla="*/ 12 w 25"/>
                <a:gd name="T37" fmla="*/ 0 h 21"/>
                <a:gd name="T38" fmla="*/ 13 w 25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1">
                  <a:moveTo>
                    <a:pt x="13" y="0"/>
                  </a:moveTo>
                  <a:lnTo>
                    <a:pt x="15" y="7"/>
                  </a:lnTo>
                  <a:lnTo>
                    <a:pt x="17" y="11"/>
                  </a:lnTo>
                  <a:lnTo>
                    <a:pt x="21" y="18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19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6" y="14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0" name="Freeform 400"/>
            <p:cNvSpPr>
              <a:spLocks/>
            </p:cNvSpPr>
            <p:nvPr/>
          </p:nvSpPr>
          <p:spPr bwMode="auto">
            <a:xfrm>
              <a:off x="3247" y="947"/>
              <a:ext cx="767" cy="245"/>
            </a:xfrm>
            <a:custGeom>
              <a:avLst/>
              <a:gdLst>
                <a:gd name="T0" fmla="*/ 54 w 767"/>
                <a:gd name="T1" fmla="*/ 31 h 245"/>
                <a:gd name="T2" fmla="*/ 64 w 767"/>
                <a:gd name="T3" fmla="*/ 32 h 245"/>
                <a:gd name="T4" fmla="*/ 69 w 767"/>
                <a:gd name="T5" fmla="*/ 34 h 245"/>
                <a:gd name="T6" fmla="*/ 78 w 767"/>
                <a:gd name="T7" fmla="*/ 41 h 245"/>
                <a:gd name="T8" fmla="*/ 84 w 767"/>
                <a:gd name="T9" fmla="*/ 42 h 245"/>
                <a:gd name="T10" fmla="*/ 86 w 767"/>
                <a:gd name="T11" fmla="*/ 29 h 245"/>
                <a:gd name="T12" fmla="*/ 86 w 767"/>
                <a:gd name="T13" fmla="*/ 25 h 245"/>
                <a:gd name="T14" fmla="*/ 92 w 767"/>
                <a:gd name="T15" fmla="*/ 16 h 245"/>
                <a:gd name="T16" fmla="*/ 95 w 767"/>
                <a:gd name="T17" fmla="*/ 7 h 245"/>
                <a:gd name="T18" fmla="*/ 98 w 767"/>
                <a:gd name="T19" fmla="*/ 15 h 245"/>
                <a:gd name="T20" fmla="*/ 104 w 767"/>
                <a:gd name="T21" fmla="*/ 25 h 245"/>
                <a:gd name="T22" fmla="*/ 105 w 767"/>
                <a:gd name="T23" fmla="*/ 29 h 245"/>
                <a:gd name="T24" fmla="*/ 102 w 767"/>
                <a:gd name="T25" fmla="*/ 43 h 245"/>
                <a:gd name="T26" fmla="*/ 98 w 767"/>
                <a:gd name="T27" fmla="*/ 49 h 245"/>
                <a:gd name="T28" fmla="*/ 196 w 767"/>
                <a:gd name="T29" fmla="*/ 53 h 245"/>
                <a:gd name="T30" fmla="*/ 234 w 767"/>
                <a:gd name="T31" fmla="*/ 78 h 245"/>
                <a:gd name="T32" fmla="*/ 240 w 767"/>
                <a:gd name="T33" fmla="*/ 84 h 245"/>
                <a:gd name="T34" fmla="*/ 251 w 767"/>
                <a:gd name="T35" fmla="*/ 96 h 245"/>
                <a:gd name="T36" fmla="*/ 327 w 767"/>
                <a:gd name="T37" fmla="*/ 98 h 245"/>
                <a:gd name="T38" fmla="*/ 322 w 767"/>
                <a:gd name="T39" fmla="*/ 81 h 245"/>
                <a:gd name="T40" fmla="*/ 337 w 767"/>
                <a:gd name="T41" fmla="*/ 47 h 245"/>
                <a:gd name="T42" fmla="*/ 355 w 767"/>
                <a:gd name="T43" fmla="*/ 79 h 245"/>
                <a:gd name="T44" fmla="*/ 354 w 767"/>
                <a:gd name="T45" fmla="*/ 94 h 245"/>
                <a:gd name="T46" fmla="*/ 379 w 767"/>
                <a:gd name="T47" fmla="*/ 106 h 245"/>
                <a:gd name="T48" fmla="*/ 400 w 767"/>
                <a:gd name="T49" fmla="*/ 58 h 245"/>
                <a:gd name="T50" fmla="*/ 423 w 767"/>
                <a:gd name="T51" fmla="*/ 56 h 245"/>
                <a:gd name="T52" fmla="*/ 436 w 767"/>
                <a:gd name="T53" fmla="*/ 51 h 245"/>
                <a:gd name="T54" fmla="*/ 440 w 767"/>
                <a:gd name="T55" fmla="*/ 51 h 245"/>
                <a:gd name="T56" fmla="*/ 450 w 767"/>
                <a:gd name="T57" fmla="*/ 57 h 245"/>
                <a:gd name="T58" fmla="*/ 505 w 767"/>
                <a:gd name="T59" fmla="*/ 15 h 245"/>
                <a:gd name="T60" fmla="*/ 525 w 767"/>
                <a:gd name="T61" fmla="*/ 18 h 245"/>
                <a:gd name="T62" fmla="*/ 527 w 767"/>
                <a:gd name="T63" fmla="*/ 31 h 245"/>
                <a:gd name="T64" fmla="*/ 624 w 767"/>
                <a:gd name="T65" fmla="*/ 34 h 245"/>
                <a:gd name="T66" fmla="*/ 647 w 767"/>
                <a:gd name="T67" fmla="*/ 116 h 245"/>
                <a:gd name="T68" fmla="*/ 644 w 767"/>
                <a:gd name="T69" fmla="*/ 119 h 245"/>
                <a:gd name="T70" fmla="*/ 643 w 767"/>
                <a:gd name="T71" fmla="*/ 122 h 245"/>
                <a:gd name="T72" fmla="*/ 642 w 767"/>
                <a:gd name="T73" fmla="*/ 119 h 245"/>
                <a:gd name="T74" fmla="*/ 640 w 767"/>
                <a:gd name="T75" fmla="*/ 116 h 245"/>
                <a:gd name="T76" fmla="*/ 633 w 767"/>
                <a:gd name="T77" fmla="*/ 157 h 245"/>
                <a:gd name="T78" fmla="*/ 686 w 767"/>
                <a:gd name="T79" fmla="*/ 100 h 245"/>
                <a:gd name="T80" fmla="*/ 685 w 767"/>
                <a:gd name="T81" fmla="*/ 104 h 245"/>
                <a:gd name="T82" fmla="*/ 681 w 767"/>
                <a:gd name="T83" fmla="*/ 105 h 245"/>
                <a:gd name="T84" fmla="*/ 681 w 767"/>
                <a:gd name="T85" fmla="*/ 102 h 245"/>
                <a:gd name="T86" fmla="*/ 680 w 767"/>
                <a:gd name="T87" fmla="*/ 19 h 245"/>
                <a:gd name="T88" fmla="*/ 739 w 767"/>
                <a:gd name="T89" fmla="*/ 12 h 245"/>
                <a:gd name="T90" fmla="*/ 767 w 767"/>
                <a:gd name="T91" fmla="*/ 11 h 245"/>
                <a:gd name="T92" fmla="*/ 0 w 767"/>
                <a:gd name="T93" fmla="*/ 245 h 245"/>
                <a:gd name="T94" fmla="*/ 6 w 767"/>
                <a:gd name="T95" fmla="*/ 42 h 245"/>
                <a:gd name="T96" fmla="*/ 17 w 767"/>
                <a:gd name="T97" fmla="*/ 40 h 245"/>
                <a:gd name="T98" fmla="*/ 22 w 767"/>
                <a:gd name="T99" fmla="*/ 37 h 245"/>
                <a:gd name="T100" fmla="*/ 31 w 767"/>
                <a:gd name="T101" fmla="*/ 31 h 245"/>
                <a:gd name="T102" fmla="*/ 43 w 767"/>
                <a:gd name="T103" fmla="*/ 33 h 245"/>
                <a:gd name="T104" fmla="*/ 49 w 767"/>
                <a:gd name="T105" fmla="*/ 3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7" h="245">
                  <a:moveTo>
                    <a:pt x="49" y="33"/>
                  </a:moveTo>
                  <a:lnTo>
                    <a:pt x="54" y="33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60" y="31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9" y="37"/>
                  </a:lnTo>
                  <a:lnTo>
                    <a:pt x="69" y="34"/>
                  </a:lnTo>
                  <a:lnTo>
                    <a:pt x="74" y="36"/>
                  </a:lnTo>
                  <a:lnTo>
                    <a:pt x="74" y="39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83" y="41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6" y="41"/>
                  </a:lnTo>
                  <a:lnTo>
                    <a:pt x="86" y="29"/>
                  </a:lnTo>
                  <a:lnTo>
                    <a:pt x="84" y="28"/>
                  </a:lnTo>
                  <a:lnTo>
                    <a:pt x="83" y="28"/>
                  </a:lnTo>
                  <a:lnTo>
                    <a:pt x="86" y="25"/>
                  </a:lnTo>
                  <a:lnTo>
                    <a:pt x="88" y="23"/>
                  </a:lnTo>
                  <a:lnTo>
                    <a:pt x="89" y="21"/>
                  </a:lnTo>
                  <a:lnTo>
                    <a:pt x="92" y="16"/>
                  </a:lnTo>
                  <a:lnTo>
                    <a:pt x="94" y="13"/>
                  </a:lnTo>
                  <a:lnTo>
                    <a:pt x="95" y="10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7" y="9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2" y="21"/>
                  </a:lnTo>
                  <a:lnTo>
                    <a:pt x="104" y="25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05" y="29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2" y="43"/>
                  </a:lnTo>
                  <a:lnTo>
                    <a:pt x="100" y="44"/>
                  </a:lnTo>
                  <a:lnTo>
                    <a:pt x="99" y="45"/>
                  </a:lnTo>
                  <a:lnTo>
                    <a:pt x="98" y="49"/>
                  </a:lnTo>
                  <a:lnTo>
                    <a:pt x="98" y="73"/>
                  </a:lnTo>
                  <a:lnTo>
                    <a:pt x="133" y="72"/>
                  </a:lnTo>
                  <a:lnTo>
                    <a:pt x="196" y="53"/>
                  </a:lnTo>
                  <a:lnTo>
                    <a:pt x="205" y="68"/>
                  </a:lnTo>
                  <a:lnTo>
                    <a:pt x="227" y="63"/>
                  </a:lnTo>
                  <a:lnTo>
                    <a:pt x="234" y="78"/>
                  </a:lnTo>
                  <a:lnTo>
                    <a:pt x="233" y="78"/>
                  </a:lnTo>
                  <a:lnTo>
                    <a:pt x="233" y="84"/>
                  </a:lnTo>
                  <a:lnTo>
                    <a:pt x="240" y="84"/>
                  </a:lnTo>
                  <a:lnTo>
                    <a:pt x="240" y="87"/>
                  </a:lnTo>
                  <a:lnTo>
                    <a:pt x="236" y="87"/>
                  </a:lnTo>
                  <a:lnTo>
                    <a:pt x="251" y="96"/>
                  </a:lnTo>
                  <a:lnTo>
                    <a:pt x="262" y="94"/>
                  </a:lnTo>
                  <a:lnTo>
                    <a:pt x="274" y="82"/>
                  </a:lnTo>
                  <a:lnTo>
                    <a:pt x="327" y="98"/>
                  </a:lnTo>
                  <a:lnTo>
                    <a:pt x="323" y="92"/>
                  </a:lnTo>
                  <a:lnTo>
                    <a:pt x="323" y="82"/>
                  </a:lnTo>
                  <a:lnTo>
                    <a:pt x="322" y="81"/>
                  </a:lnTo>
                  <a:lnTo>
                    <a:pt x="320" y="79"/>
                  </a:lnTo>
                  <a:lnTo>
                    <a:pt x="337" y="56"/>
                  </a:lnTo>
                  <a:lnTo>
                    <a:pt x="337" y="47"/>
                  </a:lnTo>
                  <a:lnTo>
                    <a:pt x="340" y="47"/>
                  </a:lnTo>
                  <a:lnTo>
                    <a:pt x="339" y="56"/>
                  </a:lnTo>
                  <a:lnTo>
                    <a:pt x="355" y="79"/>
                  </a:lnTo>
                  <a:lnTo>
                    <a:pt x="354" y="81"/>
                  </a:lnTo>
                  <a:lnTo>
                    <a:pt x="354" y="90"/>
                  </a:lnTo>
                  <a:lnTo>
                    <a:pt x="354" y="94"/>
                  </a:lnTo>
                  <a:lnTo>
                    <a:pt x="349" y="99"/>
                  </a:lnTo>
                  <a:lnTo>
                    <a:pt x="349" y="106"/>
                  </a:lnTo>
                  <a:lnTo>
                    <a:pt x="379" y="106"/>
                  </a:lnTo>
                  <a:lnTo>
                    <a:pt x="379" y="70"/>
                  </a:lnTo>
                  <a:lnTo>
                    <a:pt x="400" y="63"/>
                  </a:lnTo>
                  <a:lnTo>
                    <a:pt x="400" y="58"/>
                  </a:lnTo>
                  <a:lnTo>
                    <a:pt x="413" y="51"/>
                  </a:lnTo>
                  <a:lnTo>
                    <a:pt x="423" y="51"/>
                  </a:lnTo>
                  <a:lnTo>
                    <a:pt x="423" y="56"/>
                  </a:lnTo>
                  <a:lnTo>
                    <a:pt x="428" y="57"/>
                  </a:lnTo>
                  <a:lnTo>
                    <a:pt x="428" y="51"/>
                  </a:lnTo>
                  <a:lnTo>
                    <a:pt x="436" y="51"/>
                  </a:lnTo>
                  <a:lnTo>
                    <a:pt x="436" y="56"/>
                  </a:lnTo>
                  <a:lnTo>
                    <a:pt x="440" y="57"/>
                  </a:lnTo>
                  <a:lnTo>
                    <a:pt x="440" y="51"/>
                  </a:lnTo>
                  <a:lnTo>
                    <a:pt x="448" y="51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86" y="6"/>
                  </a:lnTo>
                  <a:lnTo>
                    <a:pt x="505" y="18"/>
                  </a:lnTo>
                  <a:lnTo>
                    <a:pt x="505" y="15"/>
                  </a:lnTo>
                  <a:lnTo>
                    <a:pt x="525" y="15"/>
                  </a:lnTo>
                  <a:lnTo>
                    <a:pt x="525" y="18"/>
                  </a:lnTo>
                  <a:lnTo>
                    <a:pt x="525" y="18"/>
                  </a:lnTo>
                  <a:lnTo>
                    <a:pt x="523" y="19"/>
                  </a:lnTo>
                  <a:lnTo>
                    <a:pt x="523" y="29"/>
                  </a:lnTo>
                  <a:lnTo>
                    <a:pt x="527" y="31"/>
                  </a:lnTo>
                  <a:lnTo>
                    <a:pt x="547" y="31"/>
                  </a:lnTo>
                  <a:lnTo>
                    <a:pt x="547" y="34"/>
                  </a:lnTo>
                  <a:lnTo>
                    <a:pt x="624" y="34"/>
                  </a:lnTo>
                  <a:lnTo>
                    <a:pt x="625" y="39"/>
                  </a:lnTo>
                  <a:lnTo>
                    <a:pt x="635" y="39"/>
                  </a:lnTo>
                  <a:lnTo>
                    <a:pt x="647" y="116"/>
                  </a:lnTo>
                  <a:lnTo>
                    <a:pt x="645" y="116"/>
                  </a:lnTo>
                  <a:lnTo>
                    <a:pt x="645" y="118"/>
                  </a:lnTo>
                  <a:lnTo>
                    <a:pt x="644" y="119"/>
                  </a:lnTo>
                  <a:lnTo>
                    <a:pt x="645" y="120"/>
                  </a:lnTo>
                  <a:lnTo>
                    <a:pt x="645" y="121"/>
                  </a:lnTo>
                  <a:lnTo>
                    <a:pt x="643" y="122"/>
                  </a:lnTo>
                  <a:lnTo>
                    <a:pt x="641" y="121"/>
                  </a:lnTo>
                  <a:lnTo>
                    <a:pt x="641" y="120"/>
                  </a:lnTo>
                  <a:lnTo>
                    <a:pt x="642" y="119"/>
                  </a:lnTo>
                  <a:lnTo>
                    <a:pt x="641" y="118"/>
                  </a:lnTo>
                  <a:lnTo>
                    <a:pt x="641" y="116"/>
                  </a:lnTo>
                  <a:lnTo>
                    <a:pt x="640" y="116"/>
                  </a:lnTo>
                  <a:lnTo>
                    <a:pt x="640" y="142"/>
                  </a:lnTo>
                  <a:lnTo>
                    <a:pt x="633" y="142"/>
                  </a:lnTo>
                  <a:lnTo>
                    <a:pt x="633" y="157"/>
                  </a:lnTo>
                  <a:lnTo>
                    <a:pt x="687" y="157"/>
                  </a:lnTo>
                  <a:lnTo>
                    <a:pt x="687" y="100"/>
                  </a:lnTo>
                  <a:lnTo>
                    <a:pt x="686" y="100"/>
                  </a:lnTo>
                  <a:lnTo>
                    <a:pt x="686" y="102"/>
                  </a:lnTo>
                  <a:lnTo>
                    <a:pt x="685" y="103"/>
                  </a:lnTo>
                  <a:lnTo>
                    <a:pt x="685" y="104"/>
                  </a:lnTo>
                  <a:lnTo>
                    <a:pt x="685" y="105"/>
                  </a:lnTo>
                  <a:lnTo>
                    <a:pt x="683" y="106"/>
                  </a:lnTo>
                  <a:lnTo>
                    <a:pt x="681" y="105"/>
                  </a:lnTo>
                  <a:lnTo>
                    <a:pt x="681" y="104"/>
                  </a:lnTo>
                  <a:lnTo>
                    <a:pt x="681" y="103"/>
                  </a:lnTo>
                  <a:lnTo>
                    <a:pt x="681" y="102"/>
                  </a:lnTo>
                  <a:lnTo>
                    <a:pt x="681" y="100"/>
                  </a:lnTo>
                  <a:lnTo>
                    <a:pt x="680" y="100"/>
                  </a:lnTo>
                  <a:lnTo>
                    <a:pt x="680" y="19"/>
                  </a:lnTo>
                  <a:lnTo>
                    <a:pt x="672" y="17"/>
                  </a:lnTo>
                  <a:lnTo>
                    <a:pt x="672" y="12"/>
                  </a:lnTo>
                  <a:lnTo>
                    <a:pt x="739" y="12"/>
                  </a:lnTo>
                  <a:lnTo>
                    <a:pt x="754" y="0"/>
                  </a:lnTo>
                  <a:lnTo>
                    <a:pt x="767" y="10"/>
                  </a:lnTo>
                  <a:lnTo>
                    <a:pt x="767" y="11"/>
                  </a:lnTo>
                  <a:lnTo>
                    <a:pt x="767" y="245"/>
                  </a:lnTo>
                  <a:lnTo>
                    <a:pt x="360" y="243"/>
                  </a:lnTo>
                  <a:lnTo>
                    <a:pt x="0" y="245"/>
                  </a:lnTo>
                  <a:lnTo>
                    <a:pt x="0" y="143"/>
                  </a:lnTo>
                  <a:lnTo>
                    <a:pt x="6" y="143"/>
                  </a:lnTo>
                  <a:lnTo>
                    <a:pt x="6" y="42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22" y="34"/>
                  </a:lnTo>
                  <a:lnTo>
                    <a:pt x="22" y="37"/>
                  </a:lnTo>
                  <a:lnTo>
                    <a:pt x="27" y="35"/>
                  </a:lnTo>
                  <a:lnTo>
                    <a:pt x="27" y="32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9" y="31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1" name="Freeform 401"/>
            <p:cNvSpPr>
              <a:spLocks/>
            </p:cNvSpPr>
            <p:nvPr/>
          </p:nvSpPr>
          <p:spPr bwMode="auto">
            <a:xfrm>
              <a:off x="3328" y="954"/>
              <a:ext cx="52" cy="76"/>
            </a:xfrm>
            <a:custGeom>
              <a:avLst/>
              <a:gdLst>
                <a:gd name="T0" fmla="*/ 0 w 52"/>
                <a:gd name="T1" fmla="*/ 34 h 76"/>
                <a:gd name="T2" fmla="*/ 3 w 52"/>
                <a:gd name="T3" fmla="*/ 35 h 76"/>
                <a:gd name="T4" fmla="*/ 5 w 52"/>
                <a:gd name="T5" fmla="*/ 35 h 76"/>
                <a:gd name="T6" fmla="*/ 5 w 52"/>
                <a:gd name="T7" fmla="*/ 34 h 76"/>
                <a:gd name="T8" fmla="*/ 5 w 52"/>
                <a:gd name="T9" fmla="*/ 22 h 76"/>
                <a:gd name="T10" fmla="*/ 3 w 52"/>
                <a:gd name="T11" fmla="*/ 21 h 76"/>
                <a:gd name="T12" fmla="*/ 2 w 52"/>
                <a:gd name="T13" fmla="*/ 21 h 76"/>
                <a:gd name="T14" fmla="*/ 5 w 52"/>
                <a:gd name="T15" fmla="*/ 18 h 76"/>
                <a:gd name="T16" fmla="*/ 7 w 52"/>
                <a:gd name="T17" fmla="*/ 16 h 76"/>
                <a:gd name="T18" fmla="*/ 8 w 52"/>
                <a:gd name="T19" fmla="*/ 14 h 76"/>
                <a:gd name="T20" fmla="*/ 11 w 52"/>
                <a:gd name="T21" fmla="*/ 10 h 76"/>
                <a:gd name="T22" fmla="*/ 13 w 52"/>
                <a:gd name="T23" fmla="*/ 6 h 76"/>
                <a:gd name="T24" fmla="*/ 14 w 52"/>
                <a:gd name="T25" fmla="*/ 3 h 76"/>
                <a:gd name="T26" fmla="*/ 14 w 52"/>
                <a:gd name="T27" fmla="*/ 1 h 76"/>
                <a:gd name="T28" fmla="*/ 15 w 52"/>
                <a:gd name="T29" fmla="*/ 0 h 76"/>
                <a:gd name="T30" fmla="*/ 16 w 52"/>
                <a:gd name="T31" fmla="*/ 2 h 76"/>
                <a:gd name="T32" fmla="*/ 17 w 52"/>
                <a:gd name="T33" fmla="*/ 8 h 76"/>
                <a:gd name="T34" fmla="*/ 19 w 52"/>
                <a:gd name="T35" fmla="*/ 11 h 76"/>
                <a:gd name="T36" fmla="*/ 21 w 52"/>
                <a:gd name="T37" fmla="*/ 15 h 76"/>
                <a:gd name="T38" fmla="*/ 23 w 52"/>
                <a:gd name="T39" fmla="*/ 18 h 76"/>
                <a:gd name="T40" fmla="*/ 25 w 52"/>
                <a:gd name="T41" fmla="*/ 19 h 76"/>
                <a:gd name="T42" fmla="*/ 27 w 52"/>
                <a:gd name="T43" fmla="*/ 21 h 76"/>
                <a:gd name="T44" fmla="*/ 24 w 52"/>
                <a:gd name="T45" fmla="*/ 22 h 76"/>
                <a:gd name="T46" fmla="*/ 24 w 52"/>
                <a:gd name="T47" fmla="*/ 35 h 76"/>
                <a:gd name="T48" fmla="*/ 22 w 52"/>
                <a:gd name="T49" fmla="*/ 35 h 76"/>
                <a:gd name="T50" fmla="*/ 21 w 52"/>
                <a:gd name="T51" fmla="*/ 36 h 76"/>
                <a:gd name="T52" fmla="*/ 19 w 52"/>
                <a:gd name="T53" fmla="*/ 37 h 76"/>
                <a:gd name="T54" fmla="*/ 18 w 52"/>
                <a:gd name="T55" fmla="*/ 38 h 76"/>
                <a:gd name="T56" fmla="*/ 17 w 52"/>
                <a:gd name="T57" fmla="*/ 42 h 76"/>
                <a:gd name="T58" fmla="*/ 17 w 52"/>
                <a:gd name="T59" fmla="*/ 66 h 76"/>
                <a:gd name="T60" fmla="*/ 52 w 52"/>
                <a:gd name="T61" fmla="*/ 65 h 76"/>
                <a:gd name="T62" fmla="*/ 11 w 52"/>
                <a:gd name="T63" fmla="*/ 76 h 76"/>
                <a:gd name="T64" fmla="*/ 0 w 52"/>
                <a:gd name="T6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76">
                  <a:moveTo>
                    <a:pt x="0" y="34"/>
                  </a:moveTo>
                  <a:lnTo>
                    <a:pt x="3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4" y="22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1" y="36"/>
                  </a:lnTo>
                  <a:lnTo>
                    <a:pt x="19" y="37"/>
                  </a:lnTo>
                  <a:lnTo>
                    <a:pt x="18" y="38"/>
                  </a:lnTo>
                  <a:lnTo>
                    <a:pt x="17" y="42"/>
                  </a:lnTo>
                  <a:lnTo>
                    <a:pt x="17" y="66"/>
                  </a:lnTo>
                  <a:lnTo>
                    <a:pt x="52" y="65"/>
                  </a:lnTo>
                  <a:lnTo>
                    <a:pt x="11" y="7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2" name="Freeform 402"/>
            <p:cNvSpPr>
              <a:spLocks/>
            </p:cNvSpPr>
            <p:nvPr/>
          </p:nvSpPr>
          <p:spPr bwMode="auto">
            <a:xfrm>
              <a:off x="3734" y="952"/>
              <a:ext cx="149" cy="102"/>
            </a:xfrm>
            <a:custGeom>
              <a:avLst/>
              <a:gdLst>
                <a:gd name="T0" fmla="*/ 0 w 149"/>
                <a:gd name="T1" fmla="*/ 0 h 102"/>
                <a:gd name="T2" fmla="*/ 19 w 149"/>
                <a:gd name="T3" fmla="*/ 14 h 102"/>
                <a:gd name="T4" fmla="*/ 26 w 149"/>
                <a:gd name="T5" fmla="*/ 23 h 102"/>
                <a:gd name="T6" fmla="*/ 37 w 149"/>
                <a:gd name="T7" fmla="*/ 29 h 102"/>
                <a:gd name="T8" fmla="*/ 37 w 149"/>
                <a:gd name="T9" fmla="*/ 24 h 102"/>
                <a:gd name="T10" fmla="*/ 45 w 149"/>
                <a:gd name="T11" fmla="*/ 28 h 102"/>
                <a:gd name="T12" fmla="*/ 48 w 149"/>
                <a:gd name="T13" fmla="*/ 34 h 102"/>
                <a:gd name="T14" fmla="*/ 58 w 149"/>
                <a:gd name="T15" fmla="*/ 40 h 102"/>
                <a:gd name="T16" fmla="*/ 58 w 149"/>
                <a:gd name="T17" fmla="*/ 29 h 102"/>
                <a:gd name="T18" fmla="*/ 137 w 149"/>
                <a:gd name="T19" fmla="*/ 29 h 102"/>
                <a:gd name="T20" fmla="*/ 138 w 149"/>
                <a:gd name="T21" fmla="*/ 34 h 102"/>
                <a:gd name="T22" fmla="*/ 149 w 149"/>
                <a:gd name="T23" fmla="*/ 34 h 102"/>
                <a:gd name="T24" fmla="*/ 119 w 149"/>
                <a:gd name="T25" fmla="*/ 96 h 102"/>
                <a:gd name="T26" fmla="*/ 109 w 149"/>
                <a:gd name="T27" fmla="*/ 96 h 102"/>
                <a:gd name="T28" fmla="*/ 109 w 149"/>
                <a:gd name="T29" fmla="*/ 102 h 102"/>
                <a:gd name="T30" fmla="*/ 58 w 149"/>
                <a:gd name="T31" fmla="*/ 82 h 102"/>
                <a:gd name="T32" fmla="*/ 58 w 149"/>
                <a:gd name="T33" fmla="*/ 77 h 102"/>
                <a:gd name="T34" fmla="*/ 0 w 14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2">
                  <a:moveTo>
                    <a:pt x="0" y="0"/>
                  </a:moveTo>
                  <a:lnTo>
                    <a:pt x="19" y="14"/>
                  </a:lnTo>
                  <a:lnTo>
                    <a:pt x="26" y="23"/>
                  </a:lnTo>
                  <a:lnTo>
                    <a:pt x="37" y="29"/>
                  </a:lnTo>
                  <a:lnTo>
                    <a:pt x="37" y="24"/>
                  </a:lnTo>
                  <a:lnTo>
                    <a:pt x="45" y="28"/>
                  </a:lnTo>
                  <a:lnTo>
                    <a:pt x="48" y="34"/>
                  </a:lnTo>
                  <a:lnTo>
                    <a:pt x="58" y="40"/>
                  </a:lnTo>
                  <a:lnTo>
                    <a:pt x="58" y="29"/>
                  </a:lnTo>
                  <a:lnTo>
                    <a:pt x="137" y="29"/>
                  </a:lnTo>
                  <a:lnTo>
                    <a:pt x="138" y="34"/>
                  </a:lnTo>
                  <a:lnTo>
                    <a:pt x="149" y="34"/>
                  </a:lnTo>
                  <a:lnTo>
                    <a:pt x="119" y="96"/>
                  </a:lnTo>
                  <a:lnTo>
                    <a:pt x="109" y="96"/>
                  </a:lnTo>
                  <a:lnTo>
                    <a:pt x="109" y="102"/>
                  </a:lnTo>
                  <a:lnTo>
                    <a:pt x="58" y="82"/>
                  </a:lnTo>
                  <a:lnTo>
                    <a:pt x="58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3" name="Freeform 403"/>
            <p:cNvSpPr>
              <a:spLocks/>
            </p:cNvSpPr>
            <p:nvPr/>
          </p:nvSpPr>
          <p:spPr bwMode="auto">
            <a:xfrm>
              <a:off x="3734" y="952"/>
              <a:ext cx="149" cy="102"/>
            </a:xfrm>
            <a:custGeom>
              <a:avLst/>
              <a:gdLst>
                <a:gd name="T0" fmla="*/ 0 w 149"/>
                <a:gd name="T1" fmla="*/ 0 h 102"/>
                <a:gd name="T2" fmla="*/ 19 w 149"/>
                <a:gd name="T3" fmla="*/ 14 h 102"/>
                <a:gd name="T4" fmla="*/ 26 w 149"/>
                <a:gd name="T5" fmla="*/ 23 h 102"/>
                <a:gd name="T6" fmla="*/ 37 w 149"/>
                <a:gd name="T7" fmla="*/ 29 h 102"/>
                <a:gd name="T8" fmla="*/ 37 w 149"/>
                <a:gd name="T9" fmla="*/ 24 h 102"/>
                <a:gd name="T10" fmla="*/ 45 w 149"/>
                <a:gd name="T11" fmla="*/ 28 h 102"/>
                <a:gd name="T12" fmla="*/ 48 w 149"/>
                <a:gd name="T13" fmla="*/ 34 h 102"/>
                <a:gd name="T14" fmla="*/ 58 w 149"/>
                <a:gd name="T15" fmla="*/ 40 h 102"/>
                <a:gd name="T16" fmla="*/ 58 w 149"/>
                <a:gd name="T17" fmla="*/ 29 h 102"/>
                <a:gd name="T18" fmla="*/ 137 w 149"/>
                <a:gd name="T19" fmla="*/ 29 h 102"/>
                <a:gd name="T20" fmla="*/ 138 w 149"/>
                <a:gd name="T21" fmla="*/ 34 h 102"/>
                <a:gd name="T22" fmla="*/ 149 w 149"/>
                <a:gd name="T23" fmla="*/ 34 h 102"/>
                <a:gd name="T24" fmla="*/ 119 w 149"/>
                <a:gd name="T25" fmla="*/ 96 h 102"/>
                <a:gd name="T26" fmla="*/ 109 w 149"/>
                <a:gd name="T27" fmla="*/ 96 h 102"/>
                <a:gd name="T28" fmla="*/ 109 w 149"/>
                <a:gd name="T29" fmla="*/ 102 h 102"/>
                <a:gd name="T30" fmla="*/ 58 w 149"/>
                <a:gd name="T31" fmla="*/ 82 h 102"/>
                <a:gd name="T32" fmla="*/ 58 w 149"/>
                <a:gd name="T33" fmla="*/ 77 h 102"/>
                <a:gd name="T34" fmla="*/ 0 w 149"/>
                <a:gd name="T3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02">
                  <a:moveTo>
                    <a:pt x="0" y="0"/>
                  </a:moveTo>
                  <a:lnTo>
                    <a:pt x="19" y="14"/>
                  </a:lnTo>
                  <a:lnTo>
                    <a:pt x="26" y="23"/>
                  </a:lnTo>
                  <a:lnTo>
                    <a:pt x="37" y="29"/>
                  </a:lnTo>
                  <a:lnTo>
                    <a:pt x="37" y="24"/>
                  </a:lnTo>
                  <a:lnTo>
                    <a:pt x="45" y="28"/>
                  </a:lnTo>
                  <a:lnTo>
                    <a:pt x="48" y="34"/>
                  </a:lnTo>
                  <a:lnTo>
                    <a:pt x="58" y="40"/>
                  </a:lnTo>
                  <a:lnTo>
                    <a:pt x="58" y="29"/>
                  </a:lnTo>
                  <a:lnTo>
                    <a:pt x="137" y="29"/>
                  </a:lnTo>
                  <a:lnTo>
                    <a:pt x="138" y="34"/>
                  </a:lnTo>
                  <a:lnTo>
                    <a:pt x="149" y="34"/>
                  </a:lnTo>
                  <a:lnTo>
                    <a:pt x="119" y="96"/>
                  </a:lnTo>
                  <a:lnTo>
                    <a:pt x="109" y="96"/>
                  </a:lnTo>
                  <a:lnTo>
                    <a:pt x="109" y="102"/>
                  </a:lnTo>
                  <a:lnTo>
                    <a:pt x="58" y="82"/>
                  </a:lnTo>
                  <a:lnTo>
                    <a:pt x="58" y="77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4" name="Freeform 404"/>
            <p:cNvSpPr>
              <a:spLocks/>
            </p:cNvSpPr>
            <p:nvPr/>
          </p:nvSpPr>
          <p:spPr bwMode="auto">
            <a:xfrm>
              <a:off x="3919" y="958"/>
              <a:ext cx="95" cy="89"/>
            </a:xfrm>
            <a:custGeom>
              <a:avLst/>
              <a:gdLst>
                <a:gd name="T0" fmla="*/ 66 w 95"/>
                <a:gd name="T1" fmla="*/ 0 h 89"/>
                <a:gd name="T2" fmla="*/ 50 w 95"/>
                <a:gd name="T3" fmla="*/ 14 h 89"/>
                <a:gd name="T4" fmla="*/ 50 w 95"/>
                <a:gd name="T5" fmla="*/ 16 h 89"/>
                <a:gd name="T6" fmla="*/ 53 w 95"/>
                <a:gd name="T7" fmla="*/ 16 h 89"/>
                <a:gd name="T8" fmla="*/ 55 w 95"/>
                <a:gd name="T9" fmla="*/ 14 h 89"/>
                <a:gd name="T10" fmla="*/ 55 w 95"/>
                <a:gd name="T11" fmla="*/ 42 h 89"/>
                <a:gd name="T12" fmla="*/ 95 w 95"/>
                <a:gd name="T13" fmla="*/ 42 h 89"/>
                <a:gd name="T14" fmla="*/ 95 w 95"/>
                <a:gd name="T15" fmla="*/ 89 h 89"/>
                <a:gd name="T16" fmla="*/ 9 w 95"/>
                <a:gd name="T17" fmla="*/ 89 h 89"/>
                <a:gd name="T18" fmla="*/ 8 w 95"/>
                <a:gd name="T19" fmla="*/ 8 h 89"/>
                <a:gd name="T20" fmla="*/ 0 w 95"/>
                <a:gd name="T21" fmla="*/ 6 h 89"/>
                <a:gd name="T22" fmla="*/ 0 w 95"/>
                <a:gd name="T23" fmla="*/ 0 h 89"/>
                <a:gd name="T24" fmla="*/ 66 w 9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89">
                  <a:moveTo>
                    <a:pt x="66" y="0"/>
                  </a:moveTo>
                  <a:lnTo>
                    <a:pt x="50" y="14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5" y="14"/>
                  </a:lnTo>
                  <a:lnTo>
                    <a:pt x="55" y="42"/>
                  </a:lnTo>
                  <a:lnTo>
                    <a:pt x="95" y="42"/>
                  </a:lnTo>
                  <a:lnTo>
                    <a:pt x="95" y="89"/>
                  </a:lnTo>
                  <a:lnTo>
                    <a:pt x="9" y="89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5" name="Freeform 405"/>
            <p:cNvSpPr>
              <a:spLocks/>
            </p:cNvSpPr>
            <p:nvPr/>
          </p:nvSpPr>
          <p:spPr bwMode="auto">
            <a:xfrm>
              <a:off x="3919" y="958"/>
              <a:ext cx="95" cy="89"/>
            </a:xfrm>
            <a:custGeom>
              <a:avLst/>
              <a:gdLst>
                <a:gd name="T0" fmla="*/ 66 w 95"/>
                <a:gd name="T1" fmla="*/ 0 h 89"/>
                <a:gd name="T2" fmla="*/ 50 w 95"/>
                <a:gd name="T3" fmla="*/ 14 h 89"/>
                <a:gd name="T4" fmla="*/ 50 w 95"/>
                <a:gd name="T5" fmla="*/ 16 h 89"/>
                <a:gd name="T6" fmla="*/ 53 w 95"/>
                <a:gd name="T7" fmla="*/ 16 h 89"/>
                <a:gd name="T8" fmla="*/ 55 w 95"/>
                <a:gd name="T9" fmla="*/ 14 h 89"/>
                <a:gd name="T10" fmla="*/ 55 w 95"/>
                <a:gd name="T11" fmla="*/ 42 h 89"/>
                <a:gd name="T12" fmla="*/ 95 w 95"/>
                <a:gd name="T13" fmla="*/ 42 h 89"/>
                <a:gd name="T14" fmla="*/ 95 w 95"/>
                <a:gd name="T15" fmla="*/ 89 h 89"/>
                <a:gd name="T16" fmla="*/ 9 w 95"/>
                <a:gd name="T17" fmla="*/ 89 h 89"/>
                <a:gd name="T18" fmla="*/ 8 w 95"/>
                <a:gd name="T19" fmla="*/ 8 h 89"/>
                <a:gd name="T20" fmla="*/ 0 w 95"/>
                <a:gd name="T21" fmla="*/ 6 h 89"/>
                <a:gd name="T22" fmla="*/ 0 w 95"/>
                <a:gd name="T23" fmla="*/ 0 h 89"/>
                <a:gd name="T24" fmla="*/ 66 w 9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89">
                  <a:moveTo>
                    <a:pt x="66" y="0"/>
                  </a:moveTo>
                  <a:lnTo>
                    <a:pt x="50" y="14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5" y="14"/>
                  </a:lnTo>
                  <a:lnTo>
                    <a:pt x="55" y="42"/>
                  </a:lnTo>
                  <a:lnTo>
                    <a:pt x="95" y="42"/>
                  </a:lnTo>
                  <a:lnTo>
                    <a:pt x="95" y="89"/>
                  </a:lnTo>
                  <a:lnTo>
                    <a:pt x="9" y="89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6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6" name="Freeform 406"/>
            <p:cNvSpPr>
              <a:spLocks/>
            </p:cNvSpPr>
            <p:nvPr/>
          </p:nvSpPr>
          <p:spPr bwMode="auto">
            <a:xfrm>
              <a:off x="3674" y="952"/>
              <a:ext cx="118" cy="87"/>
            </a:xfrm>
            <a:custGeom>
              <a:avLst/>
              <a:gdLst>
                <a:gd name="T0" fmla="*/ 60 w 118"/>
                <a:gd name="T1" fmla="*/ 0 h 87"/>
                <a:gd name="T2" fmla="*/ 0 w 118"/>
                <a:gd name="T3" fmla="*/ 81 h 87"/>
                <a:gd name="T4" fmla="*/ 0 w 118"/>
                <a:gd name="T5" fmla="*/ 87 h 87"/>
                <a:gd name="T6" fmla="*/ 6 w 118"/>
                <a:gd name="T7" fmla="*/ 87 h 87"/>
                <a:gd name="T8" fmla="*/ 60 w 118"/>
                <a:gd name="T9" fmla="*/ 12 h 87"/>
                <a:gd name="T10" fmla="*/ 113 w 118"/>
                <a:gd name="T11" fmla="*/ 82 h 87"/>
                <a:gd name="T12" fmla="*/ 118 w 118"/>
                <a:gd name="T13" fmla="*/ 82 h 87"/>
                <a:gd name="T14" fmla="*/ 118 w 118"/>
                <a:gd name="T15" fmla="*/ 77 h 87"/>
                <a:gd name="T16" fmla="*/ 60 w 118"/>
                <a:gd name="T1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7">
                  <a:moveTo>
                    <a:pt x="60" y="0"/>
                  </a:moveTo>
                  <a:lnTo>
                    <a:pt x="0" y="81"/>
                  </a:lnTo>
                  <a:lnTo>
                    <a:pt x="0" y="87"/>
                  </a:lnTo>
                  <a:lnTo>
                    <a:pt x="6" y="87"/>
                  </a:lnTo>
                  <a:lnTo>
                    <a:pt x="60" y="12"/>
                  </a:lnTo>
                  <a:lnTo>
                    <a:pt x="113" y="82"/>
                  </a:lnTo>
                  <a:lnTo>
                    <a:pt x="118" y="82"/>
                  </a:lnTo>
                  <a:lnTo>
                    <a:pt x="118" y="77"/>
                  </a:lnTo>
                  <a:lnTo>
                    <a:pt x="60" y="1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7" name="Freeform 407"/>
            <p:cNvSpPr>
              <a:spLocks/>
            </p:cNvSpPr>
            <p:nvPr/>
          </p:nvSpPr>
          <p:spPr bwMode="auto">
            <a:xfrm>
              <a:off x="3247" y="978"/>
              <a:ext cx="60" cy="214"/>
            </a:xfrm>
            <a:custGeom>
              <a:avLst/>
              <a:gdLst>
                <a:gd name="T0" fmla="*/ 49 w 60"/>
                <a:gd name="T1" fmla="*/ 3 h 214"/>
                <a:gd name="T2" fmla="*/ 54 w 60"/>
                <a:gd name="T3" fmla="*/ 3 h 214"/>
                <a:gd name="T4" fmla="*/ 54 w 60"/>
                <a:gd name="T5" fmla="*/ 0 h 214"/>
                <a:gd name="T6" fmla="*/ 57 w 60"/>
                <a:gd name="T7" fmla="*/ 0 h 214"/>
                <a:gd name="T8" fmla="*/ 60 w 60"/>
                <a:gd name="T9" fmla="*/ 0 h 214"/>
                <a:gd name="T10" fmla="*/ 60 w 60"/>
                <a:gd name="T11" fmla="*/ 0 h 214"/>
                <a:gd name="T12" fmla="*/ 39 w 60"/>
                <a:gd name="T13" fmla="*/ 72 h 214"/>
                <a:gd name="T14" fmla="*/ 34 w 60"/>
                <a:gd name="T15" fmla="*/ 66 h 214"/>
                <a:gd name="T16" fmla="*/ 30 w 60"/>
                <a:gd name="T17" fmla="*/ 75 h 214"/>
                <a:gd name="T18" fmla="*/ 25 w 60"/>
                <a:gd name="T19" fmla="*/ 68 h 214"/>
                <a:gd name="T20" fmla="*/ 25 w 60"/>
                <a:gd name="T21" fmla="*/ 94 h 214"/>
                <a:gd name="T22" fmla="*/ 29 w 60"/>
                <a:gd name="T23" fmla="*/ 95 h 214"/>
                <a:gd name="T24" fmla="*/ 30 w 60"/>
                <a:gd name="T25" fmla="*/ 97 h 214"/>
                <a:gd name="T26" fmla="*/ 31 w 60"/>
                <a:gd name="T27" fmla="*/ 102 h 214"/>
                <a:gd name="T28" fmla="*/ 31 w 60"/>
                <a:gd name="T29" fmla="*/ 214 h 214"/>
                <a:gd name="T30" fmla="*/ 0 w 60"/>
                <a:gd name="T31" fmla="*/ 193 h 214"/>
                <a:gd name="T32" fmla="*/ 0 w 60"/>
                <a:gd name="T33" fmla="*/ 113 h 214"/>
                <a:gd name="T34" fmla="*/ 6 w 60"/>
                <a:gd name="T35" fmla="*/ 113 h 214"/>
                <a:gd name="T36" fmla="*/ 6 w 60"/>
                <a:gd name="T37" fmla="*/ 11 h 214"/>
                <a:gd name="T38" fmla="*/ 13 w 60"/>
                <a:gd name="T39" fmla="*/ 8 h 214"/>
                <a:gd name="T40" fmla="*/ 13 w 60"/>
                <a:gd name="T41" fmla="*/ 11 h 214"/>
                <a:gd name="T42" fmla="*/ 17 w 60"/>
                <a:gd name="T43" fmla="*/ 10 h 214"/>
                <a:gd name="T44" fmla="*/ 17 w 60"/>
                <a:gd name="T45" fmla="*/ 7 h 214"/>
                <a:gd name="T46" fmla="*/ 22 w 60"/>
                <a:gd name="T47" fmla="*/ 4 h 214"/>
                <a:gd name="T48" fmla="*/ 22 w 60"/>
                <a:gd name="T49" fmla="*/ 7 h 214"/>
                <a:gd name="T50" fmla="*/ 27 w 60"/>
                <a:gd name="T51" fmla="*/ 5 h 214"/>
                <a:gd name="T52" fmla="*/ 27 w 60"/>
                <a:gd name="T53" fmla="*/ 1 h 214"/>
                <a:gd name="T54" fmla="*/ 31 w 60"/>
                <a:gd name="T55" fmla="*/ 0 h 214"/>
                <a:gd name="T56" fmla="*/ 38 w 60"/>
                <a:gd name="T57" fmla="*/ 0 h 214"/>
                <a:gd name="T58" fmla="*/ 38 w 60"/>
                <a:gd name="T59" fmla="*/ 3 h 214"/>
                <a:gd name="T60" fmla="*/ 43 w 60"/>
                <a:gd name="T61" fmla="*/ 3 h 214"/>
                <a:gd name="T62" fmla="*/ 43 w 60"/>
                <a:gd name="T63" fmla="*/ 0 h 214"/>
                <a:gd name="T64" fmla="*/ 49 w 60"/>
                <a:gd name="T65" fmla="*/ 0 h 214"/>
                <a:gd name="T66" fmla="*/ 49 w 60"/>
                <a:gd name="T67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14">
                  <a:moveTo>
                    <a:pt x="49" y="3"/>
                  </a:moveTo>
                  <a:lnTo>
                    <a:pt x="54" y="3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9" y="72"/>
                  </a:lnTo>
                  <a:lnTo>
                    <a:pt x="34" y="66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5" y="94"/>
                  </a:lnTo>
                  <a:lnTo>
                    <a:pt x="29" y="95"/>
                  </a:lnTo>
                  <a:lnTo>
                    <a:pt x="30" y="97"/>
                  </a:lnTo>
                  <a:lnTo>
                    <a:pt x="31" y="102"/>
                  </a:lnTo>
                  <a:lnTo>
                    <a:pt x="31" y="214"/>
                  </a:lnTo>
                  <a:lnTo>
                    <a:pt x="0" y="193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6" y="11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8" name="Freeform 408"/>
            <p:cNvSpPr>
              <a:spLocks/>
            </p:cNvSpPr>
            <p:nvPr/>
          </p:nvSpPr>
          <p:spPr bwMode="auto">
            <a:xfrm>
              <a:off x="3880" y="1105"/>
              <a:ext cx="54" cy="34"/>
            </a:xfrm>
            <a:custGeom>
              <a:avLst/>
              <a:gdLst>
                <a:gd name="T0" fmla="*/ 0 w 54"/>
                <a:gd name="T1" fmla="*/ 0 h 34"/>
                <a:gd name="T2" fmla="*/ 54 w 54"/>
                <a:gd name="T3" fmla="*/ 0 h 34"/>
                <a:gd name="T4" fmla="*/ 53 w 54"/>
                <a:gd name="T5" fmla="*/ 34 h 34"/>
                <a:gd name="T6" fmla="*/ 0 w 54"/>
                <a:gd name="T7" fmla="*/ 25 h 34"/>
                <a:gd name="T8" fmla="*/ 0 w 5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4">
                  <a:moveTo>
                    <a:pt x="0" y="0"/>
                  </a:moveTo>
                  <a:lnTo>
                    <a:pt x="54" y="0"/>
                  </a:lnTo>
                  <a:lnTo>
                    <a:pt x="53" y="34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9" name="Freeform 409"/>
            <p:cNvSpPr>
              <a:spLocks/>
            </p:cNvSpPr>
            <p:nvPr/>
          </p:nvSpPr>
          <p:spPr bwMode="auto">
            <a:xfrm>
              <a:off x="3440" y="1021"/>
              <a:ext cx="7" cy="10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7 h 10"/>
                <a:gd name="T4" fmla="*/ 0 w 7"/>
                <a:gd name="T5" fmla="*/ 0 h 10"/>
                <a:gd name="T6" fmla="*/ 7 w 7"/>
                <a:gd name="T7" fmla="*/ 3 h 10"/>
                <a:gd name="T8" fmla="*/ 7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0" name="Rectangle 410"/>
            <p:cNvSpPr>
              <a:spLocks noChangeArrowheads="1"/>
            </p:cNvSpPr>
            <p:nvPr/>
          </p:nvSpPr>
          <p:spPr bwMode="auto">
            <a:xfrm>
              <a:off x="3518" y="1073"/>
              <a:ext cx="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1" name="Rectangle 411"/>
            <p:cNvSpPr>
              <a:spLocks noChangeArrowheads="1"/>
            </p:cNvSpPr>
            <p:nvPr/>
          </p:nvSpPr>
          <p:spPr bwMode="auto">
            <a:xfrm>
              <a:off x="3530" y="1093"/>
              <a:ext cx="6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2" name="Freeform 412"/>
            <p:cNvSpPr>
              <a:spLocks/>
            </p:cNvSpPr>
            <p:nvPr/>
          </p:nvSpPr>
          <p:spPr bwMode="auto">
            <a:xfrm>
              <a:off x="3741" y="1095"/>
              <a:ext cx="17" cy="55"/>
            </a:xfrm>
            <a:custGeom>
              <a:avLst/>
              <a:gdLst>
                <a:gd name="T0" fmla="*/ 17 w 17"/>
                <a:gd name="T1" fmla="*/ 55 h 55"/>
                <a:gd name="T2" fmla="*/ 17 w 17"/>
                <a:gd name="T3" fmla="*/ 16 h 55"/>
                <a:gd name="T4" fmla="*/ 9 w 17"/>
                <a:gd name="T5" fmla="*/ 0 h 55"/>
                <a:gd name="T6" fmla="*/ 0 w 17"/>
                <a:gd name="T7" fmla="*/ 17 h 55"/>
                <a:gd name="T8" fmla="*/ 0 w 17"/>
                <a:gd name="T9" fmla="*/ 50 h 55"/>
                <a:gd name="T10" fmla="*/ 17 w 1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5">
                  <a:moveTo>
                    <a:pt x="17" y="55"/>
                  </a:moveTo>
                  <a:lnTo>
                    <a:pt x="17" y="16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50"/>
                  </a:lnTo>
                  <a:lnTo>
                    <a:pt x="1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3" name="Rectangle 413"/>
            <p:cNvSpPr>
              <a:spLocks noChangeArrowheads="1"/>
            </p:cNvSpPr>
            <p:nvPr/>
          </p:nvSpPr>
          <p:spPr bwMode="auto">
            <a:xfrm>
              <a:off x="3731" y="1019"/>
              <a:ext cx="7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4" name="Freeform 414"/>
            <p:cNvSpPr>
              <a:spLocks/>
            </p:cNvSpPr>
            <p:nvPr/>
          </p:nvSpPr>
          <p:spPr bwMode="auto">
            <a:xfrm>
              <a:off x="3674" y="1001"/>
              <a:ext cx="22" cy="36"/>
            </a:xfrm>
            <a:custGeom>
              <a:avLst/>
              <a:gdLst>
                <a:gd name="T0" fmla="*/ 22 w 22"/>
                <a:gd name="T1" fmla="*/ 0 h 36"/>
                <a:gd name="T2" fmla="*/ 0 w 22"/>
                <a:gd name="T3" fmla="*/ 31 h 36"/>
                <a:gd name="T4" fmla="*/ 0 w 22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0" y="31"/>
                  </a:lnTo>
                  <a:lnTo>
                    <a:pt x="0" y="36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5" name="Freeform 415"/>
            <p:cNvSpPr>
              <a:spLocks/>
            </p:cNvSpPr>
            <p:nvPr/>
          </p:nvSpPr>
          <p:spPr bwMode="auto">
            <a:xfrm>
              <a:off x="3792" y="978"/>
              <a:ext cx="51" cy="69"/>
            </a:xfrm>
            <a:custGeom>
              <a:avLst/>
              <a:gdLst>
                <a:gd name="T0" fmla="*/ 2 w 51"/>
                <a:gd name="T1" fmla="*/ 0 h 69"/>
                <a:gd name="T2" fmla="*/ 2 w 51"/>
                <a:gd name="T3" fmla="*/ 4 h 69"/>
                <a:gd name="T4" fmla="*/ 0 w 51"/>
                <a:gd name="T5" fmla="*/ 4 h 69"/>
                <a:gd name="T6" fmla="*/ 0 w 51"/>
                <a:gd name="T7" fmla="*/ 7 h 69"/>
                <a:gd name="T8" fmla="*/ 2 w 51"/>
                <a:gd name="T9" fmla="*/ 7 h 69"/>
                <a:gd name="T10" fmla="*/ 51 w 51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9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51" y="69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6" name="Rectangle 416"/>
            <p:cNvSpPr>
              <a:spLocks noChangeArrowheads="1"/>
            </p:cNvSpPr>
            <p:nvPr/>
          </p:nvSpPr>
          <p:spPr bwMode="auto">
            <a:xfrm>
              <a:off x="3954" y="1062"/>
              <a:ext cx="12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7" name="Rectangle 417"/>
            <p:cNvSpPr>
              <a:spLocks noChangeArrowheads="1"/>
            </p:cNvSpPr>
            <p:nvPr/>
          </p:nvSpPr>
          <p:spPr bwMode="auto">
            <a:xfrm>
              <a:off x="4003" y="973"/>
              <a:ext cx="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8" name="Freeform 418"/>
            <p:cNvSpPr>
              <a:spLocks/>
            </p:cNvSpPr>
            <p:nvPr/>
          </p:nvSpPr>
          <p:spPr bwMode="auto">
            <a:xfrm>
              <a:off x="3568" y="993"/>
              <a:ext cx="129" cy="157"/>
            </a:xfrm>
            <a:custGeom>
              <a:avLst/>
              <a:gdLst>
                <a:gd name="T0" fmla="*/ 55 w 129"/>
                <a:gd name="T1" fmla="*/ 107 h 157"/>
                <a:gd name="T2" fmla="*/ 7 w 129"/>
                <a:gd name="T3" fmla="*/ 51 h 157"/>
                <a:gd name="T4" fmla="*/ 2 w 129"/>
                <a:gd name="T5" fmla="*/ 45 h 157"/>
                <a:gd name="T6" fmla="*/ 2 w 129"/>
                <a:gd name="T7" fmla="*/ 35 h 157"/>
                <a:gd name="T8" fmla="*/ 1 w 129"/>
                <a:gd name="T9" fmla="*/ 34 h 157"/>
                <a:gd name="T10" fmla="*/ 0 w 129"/>
                <a:gd name="T11" fmla="*/ 32 h 157"/>
                <a:gd name="T12" fmla="*/ 16 w 129"/>
                <a:gd name="T13" fmla="*/ 9 h 157"/>
                <a:gd name="T14" fmla="*/ 16 w 129"/>
                <a:gd name="T15" fmla="*/ 0 h 157"/>
                <a:gd name="T16" fmla="*/ 19 w 129"/>
                <a:gd name="T17" fmla="*/ 0 h 157"/>
                <a:gd name="T18" fmla="*/ 19 w 129"/>
                <a:gd name="T19" fmla="*/ 9 h 157"/>
                <a:gd name="T20" fmla="*/ 35 w 129"/>
                <a:gd name="T21" fmla="*/ 32 h 157"/>
                <a:gd name="T22" fmla="*/ 34 w 129"/>
                <a:gd name="T23" fmla="*/ 34 h 157"/>
                <a:gd name="T24" fmla="*/ 34 w 129"/>
                <a:gd name="T25" fmla="*/ 43 h 157"/>
                <a:gd name="T26" fmla="*/ 33 w 129"/>
                <a:gd name="T27" fmla="*/ 47 h 157"/>
                <a:gd name="T28" fmla="*/ 28 w 129"/>
                <a:gd name="T29" fmla="*/ 52 h 157"/>
                <a:gd name="T30" fmla="*/ 28 w 129"/>
                <a:gd name="T31" fmla="*/ 59 h 157"/>
                <a:gd name="T32" fmla="*/ 59 w 129"/>
                <a:gd name="T33" fmla="*/ 59 h 157"/>
                <a:gd name="T34" fmla="*/ 59 w 129"/>
                <a:gd name="T35" fmla="*/ 23 h 157"/>
                <a:gd name="T36" fmla="*/ 80 w 129"/>
                <a:gd name="T37" fmla="*/ 16 h 157"/>
                <a:gd name="T38" fmla="*/ 80 w 129"/>
                <a:gd name="T39" fmla="*/ 12 h 157"/>
                <a:gd name="T40" fmla="*/ 93 w 129"/>
                <a:gd name="T41" fmla="*/ 4 h 157"/>
                <a:gd name="T42" fmla="*/ 102 w 129"/>
                <a:gd name="T43" fmla="*/ 4 h 157"/>
                <a:gd name="T44" fmla="*/ 102 w 129"/>
                <a:gd name="T45" fmla="*/ 9 h 157"/>
                <a:gd name="T46" fmla="*/ 108 w 129"/>
                <a:gd name="T47" fmla="*/ 10 h 157"/>
                <a:gd name="T48" fmla="*/ 108 w 129"/>
                <a:gd name="T49" fmla="*/ 4 h 157"/>
                <a:gd name="T50" fmla="*/ 115 w 129"/>
                <a:gd name="T51" fmla="*/ 4 h 157"/>
                <a:gd name="T52" fmla="*/ 115 w 129"/>
                <a:gd name="T53" fmla="*/ 9 h 157"/>
                <a:gd name="T54" fmla="*/ 120 w 129"/>
                <a:gd name="T55" fmla="*/ 10 h 157"/>
                <a:gd name="T56" fmla="*/ 120 w 129"/>
                <a:gd name="T57" fmla="*/ 4 h 157"/>
                <a:gd name="T58" fmla="*/ 127 w 129"/>
                <a:gd name="T59" fmla="*/ 4 h 157"/>
                <a:gd name="T60" fmla="*/ 127 w 129"/>
                <a:gd name="T61" fmla="*/ 10 h 157"/>
                <a:gd name="T62" fmla="*/ 129 w 129"/>
                <a:gd name="T63" fmla="*/ 10 h 157"/>
                <a:gd name="T64" fmla="*/ 106 w 129"/>
                <a:gd name="T65" fmla="*/ 39 h 157"/>
                <a:gd name="T66" fmla="*/ 106 w 129"/>
                <a:gd name="T67" fmla="*/ 44 h 157"/>
                <a:gd name="T68" fmla="*/ 112 w 129"/>
                <a:gd name="T69" fmla="*/ 44 h 157"/>
                <a:gd name="T70" fmla="*/ 112 w 129"/>
                <a:gd name="T71" fmla="*/ 152 h 157"/>
                <a:gd name="T72" fmla="*/ 50 w 129"/>
                <a:gd name="T73" fmla="*/ 157 h 157"/>
                <a:gd name="T74" fmla="*/ 50 w 129"/>
                <a:gd name="T75" fmla="*/ 110 h 157"/>
                <a:gd name="T76" fmla="*/ 55 w 129"/>
                <a:gd name="T77" fmla="*/ 110 h 157"/>
                <a:gd name="T78" fmla="*/ 55 w 129"/>
                <a:gd name="T79" fmla="*/ 10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" h="157">
                  <a:moveTo>
                    <a:pt x="55" y="107"/>
                  </a:moveTo>
                  <a:lnTo>
                    <a:pt x="7" y="51"/>
                  </a:lnTo>
                  <a:lnTo>
                    <a:pt x="2" y="4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28" y="52"/>
                  </a:lnTo>
                  <a:lnTo>
                    <a:pt x="28" y="59"/>
                  </a:lnTo>
                  <a:lnTo>
                    <a:pt x="59" y="59"/>
                  </a:lnTo>
                  <a:lnTo>
                    <a:pt x="59" y="23"/>
                  </a:lnTo>
                  <a:lnTo>
                    <a:pt x="80" y="16"/>
                  </a:lnTo>
                  <a:lnTo>
                    <a:pt x="80" y="12"/>
                  </a:lnTo>
                  <a:lnTo>
                    <a:pt x="93" y="4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8" y="10"/>
                  </a:lnTo>
                  <a:lnTo>
                    <a:pt x="108" y="4"/>
                  </a:lnTo>
                  <a:lnTo>
                    <a:pt x="115" y="4"/>
                  </a:lnTo>
                  <a:lnTo>
                    <a:pt x="115" y="9"/>
                  </a:lnTo>
                  <a:lnTo>
                    <a:pt x="120" y="10"/>
                  </a:lnTo>
                  <a:lnTo>
                    <a:pt x="120" y="4"/>
                  </a:lnTo>
                  <a:lnTo>
                    <a:pt x="127" y="4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12" y="44"/>
                  </a:lnTo>
                  <a:lnTo>
                    <a:pt x="112" y="152"/>
                  </a:lnTo>
                  <a:lnTo>
                    <a:pt x="50" y="157"/>
                  </a:lnTo>
                  <a:lnTo>
                    <a:pt x="50" y="110"/>
                  </a:lnTo>
                  <a:lnTo>
                    <a:pt x="55" y="110"/>
                  </a:lnTo>
                  <a:lnTo>
                    <a:pt x="55" y="107"/>
                  </a:lnTo>
                  <a:close/>
                </a:path>
              </a:pathLst>
            </a:custGeom>
            <a:solidFill>
              <a:srgbClr val="92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9" name="Freeform 419"/>
            <p:cNvSpPr>
              <a:spLocks/>
            </p:cNvSpPr>
            <p:nvPr/>
          </p:nvSpPr>
          <p:spPr bwMode="auto">
            <a:xfrm>
              <a:off x="3621" y="1104"/>
              <a:ext cx="27" cy="49"/>
            </a:xfrm>
            <a:custGeom>
              <a:avLst/>
              <a:gdLst>
                <a:gd name="T0" fmla="*/ 27 w 27"/>
                <a:gd name="T1" fmla="*/ 47 h 49"/>
                <a:gd name="T2" fmla="*/ 27 w 27"/>
                <a:gd name="T3" fmla="*/ 12 h 49"/>
                <a:gd name="T4" fmla="*/ 27 w 27"/>
                <a:gd name="T5" fmla="*/ 12 h 49"/>
                <a:gd name="T6" fmla="*/ 27 w 27"/>
                <a:gd name="T7" fmla="*/ 9 h 49"/>
                <a:gd name="T8" fmla="*/ 26 w 27"/>
                <a:gd name="T9" fmla="*/ 7 h 49"/>
                <a:gd name="T10" fmla="*/ 25 w 27"/>
                <a:gd name="T11" fmla="*/ 6 h 49"/>
                <a:gd name="T12" fmla="*/ 24 w 27"/>
                <a:gd name="T13" fmla="*/ 5 h 49"/>
                <a:gd name="T14" fmla="*/ 24 w 27"/>
                <a:gd name="T15" fmla="*/ 4 h 49"/>
                <a:gd name="T16" fmla="*/ 22 w 27"/>
                <a:gd name="T17" fmla="*/ 3 h 49"/>
                <a:gd name="T18" fmla="*/ 22 w 27"/>
                <a:gd name="T19" fmla="*/ 2 h 49"/>
                <a:gd name="T20" fmla="*/ 21 w 27"/>
                <a:gd name="T21" fmla="*/ 1 h 49"/>
                <a:gd name="T22" fmla="*/ 19 w 27"/>
                <a:gd name="T23" fmla="*/ 1 h 49"/>
                <a:gd name="T24" fmla="*/ 17 w 27"/>
                <a:gd name="T25" fmla="*/ 0 h 49"/>
                <a:gd name="T26" fmla="*/ 15 w 27"/>
                <a:gd name="T27" fmla="*/ 0 h 49"/>
                <a:gd name="T28" fmla="*/ 14 w 27"/>
                <a:gd name="T29" fmla="*/ 0 h 49"/>
                <a:gd name="T30" fmla="*/ 11 w 27"/>
                <a:gd name="T31" fmla="*/ 0 h 49"/>
                <a:gd name="T32" fmla="*/ 9 w 27"/>
                <a:gd name="T33" fmla="*/ 0 h 49"/>
                <a:gd name="T34" fmla="*/ 8 w 27"/>
                <a:gd name="T35" fmla="*/ 1 h 49"/>
                <a:gd name="T36" fmla="*/ 6 w 27"/>
                <a:gd name="T37" fmla="*/ 2 h 49"/>
                <a:gd name="T38" fmla="*/ 4 w 27"/>
                <a:gd name="T39" fmla="*/ 3 h 49"/>
                <a:gd name="T40" fmla="*/ 3 w 27"/>
                <a:gd name="T41" fmla="*/ 5 h 49"/>
                <a:gd name="T42" fmla="*/ 1 w 27"/>
                <a:gd name="T43" fmla="*/ 7 h 49"/>
                <a:gd name="T44" fmla="*/ 1 w 27"/>
                <a:gd name="T45" fmla="*/ 8 h 49"/>
                <a:gd name="T46" fmla="*/ 0 w 27"/>
                <a:gd name="T47" fmla="*/ 10 h 49"/>
                <a:gd name="T48" fmla="*/ 0 w 27"/>
                <a:gd name="T49" fmla="*/ 12 h 49"/>
                <a:gd name="T50" fmla="*/ 0 w 27"/>
                <a:gd name="T51" fmla="*/ 14 h 49"/>
                <a:gd name="T52" fmla="*/ 0 w 27"/>
                <a:gd name="T53" fmla="*/ 49 h 49"/>
                <a:gd name="T54" fmla="*/ 27 w 27"/>
                <a:gd name="T5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49">
                  <a:moveTo>
                    <a:pt x="27" y="47"/>
                  </a:move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49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0" name="Line 420"/>
            <p:cNvSpPr>
              <a:spLocks noChangeShapeType="1"/>
            </p:cNvSpPr>
            <p:nvPr/>
          </p:nvSpPr>
          <p:spPr bwMode="auto">
            <a:xfrm flipV="1">
              <a:off x="3635" y="1088"/>
              <a:ext cx="0" cy="65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1" name="Line 421"/>
            <p:cNvSpPr>
              <a:spLocks noChangeShapeType="1"/>
            </p:cNvSpPr>
            <p:nvPr/>
          </p:nvSpPr>
          <p:spPr bwMode="auto">
            <a:xfrm flipH="1">
              <a:off x="3619" y="1118"/>
              <a:ext cx="38" cy="0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2" name="Line 422"/>
            <p:cNvSpPr>
              <a:spLocks noChangeShapeType="1"/>
            </p:cNvSpPr>
            <p:nvPr/>
          </p:nvSpPr>
          <p:spPr bwMode="auto">
            <a:xfrm flipH="1">
              <a:off x="3619" y="1129"/>
              <a:ext cx="38" cy="0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3" name="Line 423"/>
            <p:cNvSpPr>
              <a:spLocks noChangeShapeType="1"/>
            </p:cNvSpPr>
            <p:nvPr/>
          </p:nvSpPr>
          <p:spPr bwMode="auto">
            <a:xfrm flipH="1">
              <a:off x="3619" y="1139"/>
              <a:ext cx="38" cy="0"/>
            </a:xfrm>
            <a:prstGeom prst="line">
              <a:avLst/>
            </a:prstGeom>
            <a:noFill/>
            <a:ln w="1588" cap="rnd">
              <a:solidFill>
                <a:srgbClr val="929E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4" name="Freeform 424"/>
            <p:cNvSpPr>
              <a:spLocks/>
            </p:cNvSpPr>
            <p:nvPr/>
          </p:nvSpPr>
          <p:spPr bwMode="auto">
            <a:xfrm>
              <a:off x="3569" y="1023"/>
              <a:ext cx="11" cy="4"/>
            </a:xfrm>
            <a:custGeom>
              <a:avLst/>
              <a:gdLst>
                <a:gd name="T0" fmla="*/ 0 w 11"/>
                <a:gd name="T1" fmla="*/ 4 h 4"/>
                <a:gd name="T2" fmla="*/ 3 w 11"/>
                <a:gd name="T3" fmla="*/ 3 h 4"/>
                <a:gd name="T4" fmla="*/ 5 w 11"/>
                <a:gd name="T5" fmla="*/ 2 h 4"/>
                <a:gd name="T6" fmla="*/ 7 w 11"/>
                <a:gd name="T7" fmla="*/ 1 h 4"/>
                <a:gd name="T8" fmla="*/ 11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5" name="Freeform 425"/>
            <p:cNvSpPr>
              <a:spLocks/>
            </p:cNvSpPr>
            <p:nvPr/>
          </p:nvSpPr>
          <p:spPr bwMode="auto">
            <a:xfrm>
              <a:off x="3594" y="1022"/>
              <a:ext cx="6" cy="2"/>
            </a:xfrm>
            <a:custGeom>
              <a:avLst/>
              <a:gdLst>
                <a:gd name="T0" fmla="*/ 6 w 6"/>
                <a:gd name="T1" fmla="*/ 2 h 2"/>
                <a:gd name="T2" fmla="*/ 3 w 6"/>
                <a:gd name="T3" fmla="*/ 1 h 2"/>
                <a:gd name="T4" fmla="*/ 0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6" name="Rectangle 426"/>
            <p:cNvSpPr>
              <a:spLocks noChangeArrowheads="1"/>
            </p:cNvSpPr>
            <p:nvPr/>
          </p:nvSpPr>
          <p:spPr bwMode="auto">
            <a:xfrm>
              <a:off x="3664" y="1079"/>
              <a:ext cx="11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7" name="Freeform 427"/>
            <p:cNvSpPr>
              <a:spLocks/>
            </p:cNvSpPr>
            <p:nvPr/>
          </p:nvSpPr>
          <p:spPr bwMode="auto">
            <a:xfrm>
              <a:off x="3340" y="1000"/>
              <a:ext cx="103" cy="52"/>
            </a:xfrm>
            <a:custGeom>
              <a:avLst/>
              <a:gdLst>
                <a:gd name="T0" fmla="*/ 47 w 103"/>
                <a:gd name="T1" fmla="*/ 44 h 52"/>
                <a:gd name="T2" fmla="*/ 103 w 103"/>
                <a:gd name="T3" fmla="*/ 0 h 52"/>
                <a:gd name="T4" fmla="*/ 0 w 103"/>
                <a:gd name="T5" fmla="*/ 30 h 52"/>
                <a:gd name="T6" fmla="*/ 5 w 103"/>
                <a:gd name="T7" fmla="*/ 49 h 52"/>
                <a:gd name="T8" fmla="*/ 9 w 103"/>
                <a:gd name="T9" fmla="*/ 44 h 52"/>
                <a:gd name="T10" fmla="*/ 14 w 103"/>
                <a:gd name="T11" fmla="*/ 52 h 52"/>
                <a:gd name="T12" fmla="*/ 19 w 103"/>
                <a:gd name="T13" fmla="*/ 46 h 52"/>
                <a:gd name="T14" fmla="*/ 19 w 103"/>
                <a:gd name="T15" fmla="*/ 50 h 52"/>
                <a:gd name="T16" fmla="*/ 47 w 103"/>
                <a:gd name="T1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2">
                  <a:moveTo>
                    <a:pt x="47" y="44"/>
                  </a:moveTo>
                  <a:lnTo>
                    <a:pt x="103" y="0"/>
                  </a:lnTo>
                  <a:lnTo>
                    <a:pt x="0" y="30"/>
                  </a:lnTo>
                  <a:lnTo>
                    <a:pt x="5" y="49"/>
                  </a:lnTo>
                  <a:lnTo>
                    <a:pt x="9" y="44"/>
                  </a:lnTo>
                  <a:lnTo>
                    <a:pt x="14" y="52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47" y="44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8" name="Freeform 428"/>
            <p:cNvSpPr>
              <a:spLocks/>
            </p:cNvSpPr>
            <p:nvPr/>
          </p:nvSpPr>
          <p:spPr bwMode="auto">
            <a:xfrm>
              <a:off x="3340" y="1000"/>
              <a:ext cx="103" cy="52"/>
            </a:xfrm>
            <a:custGeom>
              <a:avLst/>
              <a:gdLst>
                <a:gd name="T0" fmla="*/ 47 w 103"/>
                <a:gd name="T1" fmla="*/ 44 h 52"/>
                <a:gd name="T2" fmla="*/ 103 w 103"/>
                <a:gd name="T3" fmla="*/ 0 h 52"/>
                <a:gd name="T4" fmla="*/ 0 w 103"/>
                <a:gd name="T5" fmla="*/ 30 h 52"/>
                <a:gd name="T6" fmla="*/ 5 w 103"/>
                <a:gd name="T7" fmla="*/ 49 h 52"/>
                <a:gd name="T8" fmla="*/ 9 w 103"/>
                <a:gd name="T9" fmla="*/ 44 h 52"/>
                <a:gd name="T10" fmla="*/ 14 w 103"/>
                <a:gd name="T11" fmla="*/ 52 h 52"/>
                <a:gd name="T12" fmla="*/ 19 w 103"/>
                <a:gd name="T13" fmla="*/ 46 h 52"/>
                <a:gd name="T14" fmla="*/ 19 w 103"/>
                <a:gd name="T15" fmla="*/ 50 h 52"/>
                <a:gd name="T16" fmla="*/ 47 w 103"/>
                <a:gd name="T1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2">
                  <a:moveTo>
                    <a:pt x="47" y="44"/>
                  </a:moveTo>
                  <a:lnTo>
                    <a:pt x="103" y="0"/>
                  </a:lnTo>
                  <a:lnTo>
                    <a:pt x="0" y="30"/>
                  </a:lnTo>
                  <a:lnTo>
                    <a:pt x="5" y="49"/>
                  </a:lnTo>
                  <a:lnTo>
                    <a:pt x="9" y="44"/>
                  </a:lnTo>
                  <a:lnTo>
                    <a:pt x="14" y="52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47" y="44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9" name="Freeform 429"/>
            <p:cNvSpPr>
              <a:spLocks/>
            </p:cNvSpPr>
            <p:nvPr/>
          </p:nvSpPr>
          <p:spPr bwMode="auto">
            <a:xfrm>
              <a:off x="3452" y="1010"/>
              <a:ext cx="22" cy="10"/>
            </a:xfrm>
            <a:custGeom>
              <a:avLst/>
              <a:gdLst>
                <a:gd name="T0" fmla="*/ 10 w 22"/>
                <a:gd name="T1" fmla="*/ 9 h 10"/>
                <a:gd name="T2" fmla="*/ 22 w 22"/>
                <a:gd name="T3" fmla="*/ 0 h 10"/>
                <a:gd name="T4" fmla="*/ 0 w 22"/>
                <a:gd name="T5" fmla="*/ 5 h 10"/>
                <a:gd name="T6" fmla="*/ 2 w 22"/>
                <a:gd name="T7" fmla="*/ 10 h 10"/>
                <a:gd name="T8" fmla="*/ 10 w 22"/>
                <a:gd name="T9" fmla="*/ 9 h 10"/>
                <a:gd name="T10" fmla="*/ 10 w 22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10" y="9"/>
                  </a:moveTo>
                  <a:lnTo>
                    <a:pt x="22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0" name="Freeform 430"/>
            <p:cNvSpPr>
              <a:spLocks/>
            </p:cNvSpPr>
            <p:nvPr/>
          </p:nvSpPr>
          <p:spPr bwMode="auto">
            <a:xfrm>
              <a:off x="3452" y="1010"/>
              <a:ext cx="22" cy="10"/>
            </a:xfrm>
            <a:custGeom>
              <a:avLst/>
              <a:gdLst>
                <a:gd name="T0" fmla="*/ 10 w 22"/>
                <a:gd name="T1" fmla="*/ 9 h 10"/>
                <a:gd name="T2" fmla="*/ 22 w 22"/>
                <a:gd name="T3" fmla="*/ 0 h 10"/>
                <a:gd name="T4" fmla="*/ 0 w 22"/>
                <a:gd name="T5" fmla="*/ 5 h 10"/>
                <a:gd name="T6" fmla="*/ 2 w 22"/>
                <a:gd name="T7" fmla="*/ 10 h 10"/>
                <a:gd name="T8" fmla="*/ 10 w 22"/>
                <a:gd name="T9" fmla="*/ 9 h 10"/>
                <a:gd name="T10" fmla="*/ 10 w 22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10" y="9"/>
                  </a:moveTo>
                  <a:lnTo>
                    <a:pt x="22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10" y="9"/>
                  </a:lnTo>
                  <a:lnTo>
                    <a:pt x="10" y="9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1" name="Freeform 431"/>
            <p:cNvSpPr>
              <a:spLocks/>
            </p:cNvSpPr>
            <p:nvPr/>
          </p:nvSpPr>
          <p:spPr bwMode="auto">
            <a:xfrm>
              <a:off x="3462" y="1032"/>
              <a:ext cx="54" cy="40"/>
            </a:xfrm>
            <a:custGeom>
              <a:avLst/>
              <a:gdLst>
                <a:gd name="T0" fmla="*/ 19 w 54"/>
                <a:gd name="T1" fmla="*/ 2 h 40"/>
                <a:gd name="T2" fmla="*/ 19 w 54"/>
                <a:gd name="T3" fmla="*/ 8 h 40"/>
                <a:gd name="T4" fmla="*/ 0 w 54"/>
                <a:gd name="T5" fmla="*/ 0 h 40"/>
                <a:gd name="T6" fmla="*/ 8 w 54"/>
                <a:gd name="T7" fmla="*/ 15 h 40"/>
                <a:gd name="T8" fmla="*/ 54 w 54"/>
                <a:gd name="T9" fmla="*/ 40 h 40"/>
                <a:gd name="T10" fmla="*/ 37 w 54"/>
                <a:gd name="T11" fmla="*/ 10 h 40"/>
                <a:gd name="T12" fmla="*/ 22 w 54"/>
                <a:gd name="T13" fmla="*/ 2 h 40"/>
                <a:gd name="T14" fmla="*/ 19 w 54"/>
                <a:gd name="T1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0">
                  <a:moveTo>
                    <a:pt x="19" y="2"/>
                  </a:moveTo>
                  <a:lnTo>
                    <a:pt x="19" y="8"/>
                  </a:lnTo>
                  <a:lnTo>
                    <a:pt x="0" y="0"/>
                  </a:lnTo>
                  <a:lnTo>
                    <a:pt x="8" y="15"/>
                  </a:lnTo>
                  <a:lnTo>
                    <a:pt x="54" y="40"/>
                  </a:lnTo>
                  <a:lnTo>
                    <a:pt x="37" y="10"/>
                  </a:lnTo>
                  <a:lnTo>
                    <a:pt x="22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2" name="Freeform 432"/>
            <p:cNvSpPr>
              <a:spLocks/>
            </p:cNvSpPr>
            <p:nvPr/>
          </p:nvSpPr>
          <p:spPr bwMode="auto">
            <a:xfrm>
              <a:off x="3462" y="1032"/>
              <a:ext cx="54" cy="40"/>
            </a:xfrm>
            <a:custGeom>
              <a:avLst/>
              <a:gdLst>
                <a:gd name="T0" fmla="*/ 19 w 54"/>
                <a:gd name="T1" fmla="*/ 2 h 40"/>
                <a:gd name="T2" fmla="*/ 19 w 54"/>
                <a:gd name="T3" fmla="*/ 8 h 40"/>
                <a:gd name="T4" fmla="*/ 0 w 54"/>
                <a:gd name="T5" fmla="*/ 0 h 40"/>
                <a:gd name="T6" fmla="*/ 8 w 54"/>
                <a:gd name="T7" fmla="*/ 15 h 40"/>
                <a:gd name="T8" fmla="*/ 54 w 54"/>
                <a:gd name="T9" fmla="*/ 40 h 40"/>
                <a:gd name="T10" fmla="*/ 37 w 54"/>
                <a:gd name="T11" fmla="*/ 10 h 40"/>
                <a:gd name="T12" fmla="*/ 22 w 54"/>
                <a:gd name="T13" fmla="*/ 2 h 40"/>
                <a:gd name="T14" fmla="*/ 19 w 54"/>
                <a:gd name="T1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0">
                  <a:moveTo>
                    <a:pt x="19" y="2"/>
                  </a:moveTo>
                  <a:lnTo>
                    <a:pt x="19" y="8"/>
                  </a:lnTo>
                  <a:lnTo>
                    <a:pt x="0" y="0"/>
                  </a:lnTo>
                  <a:lnTo>
                    <a:pt x="8" y="15"/>
                  </a:lnTo>
                  <a:lnTo>
                    <a:pt x="54" y="40"/>
                  </a:lnTo>
                  <a:lnTo>
                    <a:pt x="37" y="10"/>
                  </a:lnTo>
                  <a:lnTo>
                    <a:pt x="22" y="2"/>
                  </a:lnTo>
                  <a:lnTo>
                    <a:pt x="19" y="2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3" name="Freeform 433"/>
            <p:cNvSpPr>
              <a:spLocks/>
            </p:cNvSpPr>
            <p:nvPr/>
          </p:nvSpPr>
          <p:spPr bwMode="auto">
            <a:xfrm>
              <a:off x="3522" y="1029"/>
              <a:ext cx="101" cy="73"/>
            </a:xfrm>
            <a:custGeom>
              <a:avLst/>
              <a:gdLst>
                <a:gd name="T0" fmla="*/ 53 w 101"/>
                <a:gd name="T1" fmla="*/ 65 h 73"/>
                <a:gd name="T2" fmla="*/ 101 w 101"/>
                <a:gd name="T3" fmla="*/ 73 h 73"/>
                <a:gd name="T4" fmla="*/ 52 w 101"/>
                <a:gd name="T5" fmla="*/ 16 h 73"/>
                <a:gd name="T6" fmla="*/ 0 w 101"/>
                <a:gd name="T7" fmla="*/ 0 h 73"/>
                <a:gd name="T8" fmla="*/ 53 w 101"/>
                <a:gd name="T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3">
                  <a:moveTo>
                    <a:pt x="53" y="65"/>
                  </a:moveTo>
                  <a:lnTo>
                    <a:pt x="101" y="73"/>
                  </a:lnTo>
                  <a:lnTo>
                    <a:pt x="52" y="16"/>
                  </a:lnTo>
                  <a:lnTo>
                    <a:pt x="0" y="0"/>
                  </a:lnTo>
                  <a:lnTo>
                    <a:pt x="53" y="65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4" name="Freeform 434"/>
            <p:cNvSpPr>
              <a:spLocks/>
            </p:cNvSpPr>
            <p:nvPr/>
          </p:nvSpPr>
          <p:spPr bwMode="auto">
            <a:xfrm>
              <a:off x="3522" y="1029"/>
              <a:ext cx="101" cy="73"/>
            </a:xfrm>
            <a:custGeom>
              <a:avLst/>
              <a:gdLst>
                <a:gd name="T0" fmla="*/ 53 w 101"/>
                <a:gd name="T1" fmla="*/ 65 h 73"/>
                <a:gd name="T2" fmla="*/ 101 w 101"/>
                <a:gd name="T3" fmla="*/ 73 h 73"/>
                <a:gd name="T4" fmla="*/ 52 w 101"/>
                <a:gd name="T5" fmla="*/ 16 h 73"/>
                <a:gd name="T6" fmla="*/ 0 w 101"/>
                <a:gd name="T7" fmla="*/ 0 h 73"/>
                <a:gd name="T8" fmla="*/ 53 w 101"/>
                <a:gd name="T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3">
                  <a:moveTo>
                    <a:pt x="53" y="65"/>
                  </a:moveTo>
                  <a:lnTo>
                    <a:pt x="101" y="73"/>
                  </a:lnTo>
                  <a:lnTo>
                    <a:pt x="52" y="16"/>
                  </a:lnTo>
                  <a:lnTo>
                    <a:pt x="0" y="0"/>
                  </a:lnTo>
                  <a:lnTo>
                    <a:pt x="53" y="65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5" name="Freeform 435"/>
            <p:cNvSpPr>
              <a:spLocks/>
            </p:cNvSpPr>
            <p:nvPr/>
          </p:nvSpPr>
          <p:spPr bwMode="auto">
            <a:xfrm>
              <a:off x="3567" y="994"/>
              <a:ext cx="35" cy="32"/>
            </a:xfrm>
            <a:custGeom>
              <a:avLst/>
              <a:gdLst>
                <a:gd name="T0" fmla="*/ 17 w 35"/>
                <a:gd name="T1" fmla="*/ 0 h 32"/>
                <a:gd name="T2" fmla="*/ 20 w 35"/>
                <a:gd name="T3" fmla="*/ 0 h 32"/>
                <a:gd name="T4" fmla="*/ 20 w 35"/>
                <a:gd name="T5" fmla="*/ 9 h 32"/>
                <a:gd name="T6" fmla="*/ 35 w 35"/>
                <a:gd name="T7" fmla="*/ 32 h 32"/>
                <a:gd name="T8" fmla="*/ 33 w 35"/>
                <a:gd name="T9" fmla="*/ 31 h 32"/>
                <a:gd name="T10" fmla="*/ 30 w 35"/>
                <a:gd name="T11" fmla="*/ 30 h 32"/>
                <a:gd name="T12" fmla="*/ 25 w 35"/>
                <a:gd name="T13" fmla="*/ 29 h 32"/>
                <a:gd name="T14" fmla="*/ 19 w 35"/>
                <a:gd name="T15" fmla="*/ 29 h 32"/>
                <a:gd name="T16" fmla="*/ 13 w 35"/>
                <a:gd name="T17" fmla="*/ 30 h 32"/>
                <a:gd name="T18" fmla="*/ 8 w 35"/>
                <a:gd name="T19" fmla="*/ 31 h 32"/>
                <a:gd name="T20" fmla="*/ 4 w 35"/>
                <a:gd name="T21" fmla="*/ 32 h 32"/>
                <a:gd name="T22" fmla="*/ 0 w 35"/>
                <a:gd name="T23" fmla="*/ 32 h 32"/>
                <a:gd name="T24" fmla="*/ 17 w 35"/>
                <a:gd name="T25" fmla="*/ 9 h 32"/>
                <a:gd name="T26" fmla="*/ 17 w 35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lnTo>
                    <a:pt x="20" y="0"/>
                  </a:lnTo>
                  <a:lnTo>
                    <a:pt x="20" y="9"/>
                  </a:lnTo>
                  <a:lnTo>
                    <a:pt x="35" y="32"/>
                  </a:lnTo>
                  <a:lnTo>
                    <a:pt x="33" y="31"/>
                  </a:lnTo>
                  <a:lnTo>
                    <a:pt x="30" y="30"/>
                  </a:lnTo>
                  <a:lnTo>
                    <a:pt x="25" y="29"/>
                  </a:lnTo>
                  <a:lnTo>
                    <a:pt x="19" y="29"/>
                  </a:lnTo>
                  <a:lnTo>
                    <a:pt x="13" y="30"/>
                  </a:lnTo>
                  <a:lnTo>
                    <a:pt x="8" y="31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6" name="Freeform 436"/>
            <p:cNvSpPr>
              <a:spLocks/>
            </p:cNvSpPr>
            <p:nvPr/>
          </p:nvSpPr>
          <p:spPr bwMode="auto">
            <a:xfrm>
              <a:off x="3567" y="994"/>
              <a:ext cx="35" cy="32"/>
            </a:xfrm>
            <a:custGeom>
              <a:avLst/>
              <a:gdLst>
                <a:gd name="T0" fmla="*/ 17 w 35"/>
                <a:gd name="T1" fmla="*/ 0 h 32"/>
                <a:gd name="T2" fmla="*/ 20 w 35"/>
                <a:gd name="T3" fmla="*/ 0 h 32"/>
                <a:gd name="T4" fmla="*/ 20 w 35"/>
                <a:gd name="T5" fmla="*/ 9 h 32"/>
                <a:gd name="T6" fmla="*/ 35 w 35"/>
                <a:gd name="T7" fmla="*/ 32 h 32"/>
                <a:gd name="T8" fmla="*/ 33 w 35"/>
                <a:gd name="T9" fmla="*/ 31 h 32"/>
                <a:gd name="T10" fmla="*/ 30 w 35"/>
                <a:gd name="T11" fmla="*/ 30 h 32"/>
                <a:gd name="T12" fmla="*/ 25 w 35"/>
                <a:gd name="T13" fmla="*/ 29 h 32"/>
                <a:gd name="T14" fmla="*/ 19 w 35"/>
                <a:gd name="T15" fmla="*/ 29 h 32"/>
                <a:gd name="T16" fmla="*/ 13 w 35"/>
                <a:gd name="T17" fmla="*/ 30 h 32"/>
                <a:gd name="T18" fmla="*/ 8 w 35"/>
                <a:gd name="T19" fmla="*/ 31 h 32"/>
                <a:gd name="T20" fmla="*/ 4 w 35"/>
                <a:gd name="T21" fmla="*/ 32 h 32"/>
                <a:gd name="T22" fmla="*/ 0 w 35"/>
                <a:gd name="T23" fmla="*/ 32 h 32"/>
                <a:gd name="T24" fmla="*/ 17 w 35"/>
                <a:gd name="T25" fmla="*/ 9 h 32"/>
                <a:gd name="T26" fmla="*/ 17 w 35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2">
                  <a:moveTo>
                    <a:pt x="17" y="0"/>
                  </a:moveTo>
                  <a:lnTo>
                    <a:pt x="20" y="0"/>
                  </a:lnTo>
                  <a:lnTo>
                    <a:pt x="20" y="9"/>
                  </a:lnTo>
                  <a:lnTo>
                    <a:pt x="35" y="32"/>
                  </a:lnTo>
                  <a:lnTo>
                    <a:pt x="33" y="31"/>
                  </a:lnTo>
                  <a:lnTo>
                    <a:pt x="30" y="30"/>
                  </a:lnTo>
                  <a:lnTo>
                    <a:pt x="25" y="29"/>
                  </a:lnTo>
                  <a:lnTo>
                    <a:pt x="19" y="29"/>
                  </a:lnTo>
                  <a:lnTo>
                    <a:pt x="13" y="30"/>
                  </a:lnTo>
                  <a:lnTo>
                    <a:pt x="8" y="31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9"/>
                  </a:lnTo>
                  <a:lnTo>
                    <a:pt x="17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7" name="Freeform 437"/>
            <p:cNvSpPr>
              <a:spLocks/>
            </p:cNvSpPr>
            <p:nvPr/>
          </p:nvSpPr>
          <p:spPr bwMode="auto">
            <a:xfrm>
              <a:off x="3778" y="968"/>
              <a:ext cx="16" cy="24"/>
            </a:xfrm>
            <a:custGeom>
              <a:avLst/>
              <a:gdLst>
                <a:gd name="T0" fmla="*/ 0 w 16"/>
                <a:gd name="T1" fmla="*/ 0 h 24"/>
                <a:gd name="T2" fmla="*/ 4 w 16"/>
                <a:gd name="T3" fmla="*/ 0 h 24"/>
                <a:gd name="T4" fmla="*/ 16 w 16"/>
                <a:gd name="T5" fmla="*/ 8 h 24"/>
                <a:gd name="T6" fmla="*/ 16 w 16"/>
                <a:gd name="T7" fmla="*/ 10 h 24"/>
                <a:gd name="T8" fmla="*/ 14 w 16"/>
                <a:gd name="T9" fmla="*/ 12 h 24"/>
                <a:gd name="T10" fmla="*/ 14 w 16"/>
                <a:gd name="T11" fmla="*/ 24 h 24"/>
                <a:gd name="T12" fmla="*/ 4 w 16"/>
                <a:gd name="T13" fmla="*/ 19 h 24"/>
                <a:gd name="T14" fmla="*/ 1 w 16"/>
                <a:gd name="T15" fmla="*/ 14 h 24"/>
                <a:gd name="T16" fmla="*/ 1 w 16"/>
                <a:gd name="T17" fmla="*/ 5 h 24"/>
                <a:gd name="T18" fmla="*/ 0 w 16"/>
                <a:gd name="T19" fmla="*/ 4 h 24"/>
                <a:gd name="T20" fmla="*/ 0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4" y="0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24"/>
                  </a:lnTo>
                  <a:lnTo>
                    <a:pt x="4" y="19"/>
                  </a:lnTo>
                  <a:lnTo>
                    <a:pt x="1" y="1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8" name="Freeform 438"/>
            <p:cNvSpPr>
              <a:spLocks/>
            </p:cNvSpPr>
            <p:nvPr/>
          </p:nvSpPr>
          <p:spPr bwMode="auto">
            <a:xfrm>
              <a:off x="3778" y="968"/>
              <a:ext cx="16" cy="24"/>
            </a:xfrm>
            <a:custGeom>
              <a:avLst/>
              <a:gdLst>
                <a:gd name="T0" fmla="*/ 0 w 16"/>
                <a:gd name="T1" fmla="*/ 0 h 24"/>
                <a:gd name="T2" fmla="*/ 4 w 16"/>
                <a:gd name="T3" fmla="*/ 0 h 24"/>
                <a:gd name="T4" fmla="*/ 16 w 16"/>
                <a:gd name="T5" fmla="*/ 8 h 24"/>
                <a:gd name="T6" fmla="*/ 16 w 16"/>
                <a:gd name="T7" fmla="*/ 10 h 24"/>
                <a:gd name="T8" fmla="*/ 14 w 16"/>
                <a:gd name="T9" fmla="*/ 12 h 24"/>
                <a:gd name="T10" fmla="*/ 14 w 16"/>
                <a:gd name="T11" fmla="*/ 24 h 24"/>
                <a:gd name="T12" fmla="*/ 4 w 16"/>
                <a:gd name="T13" fmla="*/ 19 h 24"/>
                <a:gd name="T14" fmla="*/ 1 w 16"/>
                <a:gd name="T15" fmla="*/ 14 h 24"/>
                <a:gd name="T16" fmla="*/ 1 w 16"/>
                <a:gd name="T17" fmla="*/ 5 h 24"/>
                <a:gd name="T18" fmla="*/ 0 w 16"/>
                <a:gd name="T19" fmla="*/ 4 h 24"/>
                <a:gd name="T20" fmla="*/ 0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4" y="0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24"/>
                  </a:lnTo>
                  <a:lnTo>
                    <a:pt x="4" y="19"/>
                  </a:lnTo>
                  <a:lnTo>
                    <a:pt x="1" y="1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9" name="Freeform 439"/>
            <p:cNvSpPr>
              <a:spLocks/>
            </p:cNvSpPr>
            <p:nvPr/>
          </p:nvSpPr>
          <p:spPr bwMode="auto">
            <a:xfrm>
              <a:off x="3752" y="956"/>
              <a:ext cx="20" cy="26"/>
            </a:xfrm>
            <a:custGeom>
              <a:avLst/>
              <a:gdLst>
                <a:gd name="T0" fmla="*/ 20 w 20"/>
                <a:gd name="T1" fmla="*/ 8 h 26"/>
                <a:gd name="T2" fmla="*/ 20 w 20"/>
                <a:gd name="T3" fmla="*/ 10 h 26"/>
                <a:gd name="T4" fmla="*/ 19 w 20"/>
                <a:gd name="T5" fmla="*/ 12 h 26"/>
                <a:gd name="T6" fmla="*/ 19 w 20"/>
                <a:gd name="T7" fmla="*/ 26 h 26"/>
                <a:gd name="T8" fmla="*/ 8 w 20"/>
                <a:gd name="T9" fmla="*/ 20 h 26"/>
                <a:gd name="T10" fmla="*/ 1 w 20"/>
                <a:gd name="T11" fmla="*/ 11 h 26"/>
                <a:gd name="T12" fmla="*/ 1 w 20"/>
                <a:gd name="T13" fmla="*/ 6 h 26"/>
                <a:gd name="T14" fmla="*/ 0 w 20"/>
                <a:gd name="T15" fmla="*/ 4 h 26"/>
                <a:gd name="T16" fmla="*/ 0 w 20"/>
                <a:gd name="T17" fmla="*/ 0 h 26"/>
                <a:gd name="T18" fmla="*/ 7 w 20"/>
                <a:gd name="T19" fmla="*/ 0 h 26"/>
                <a:gd name="T20" fmla="*/ 20 w 20"/>
                <a:gd name="T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20" y="8"/>
                  </a:moveTo>
                  <a:lnTo>
                    <a:pt x="20" y="10"/>
                  </a:lnTo>
                  <a:lnTo>
                    <a:pt x="19" y="12"/>
                  </a:lnTo>
                  <a:lnTo>
                    <a:pt x="19" y="26"/>
                  </a:lnTo>
                  <a:lnTo>
                    <a:pt x="8" y="20"/>
                  </a:lnTo>
                  <a:lnTo>
                    <a:pt x="1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0" name="Freeform 440"/>
            <p:cNvSpPr>
              <a:spLocks/>
            </p:cNvSpPr>
            <p:nvPr/>
          </p:nvSpPr>
          <p:spPr bwMode="auto">
            <a:xfrm>
              <a:off x="3752" y="956"/>
              <a:ext cx="20" cy="26"/>
            </a:xfrm>
            <a:custGeom>
              <a:avLst/>
              <a:gdLst>
                <a:gd name="T0" fmla="*/ 20 w 20"/>
                <a:gd name="T1" fmla="*/ 8 h 26"/>
                <a:gd name="T2" fmla="*/ 20 w 20"/>
                <a:gd name="T3" fmla="*/ 10 h 26"/>
                <a:gd name="T4" fmla="*/ 19 w 20"/>
                <a:gd name="T5" fmla="*/ 12 h 26"/>
                <a:gd name="T6" fmla="*/ 19 w 20"/>
                <a:gd name="T7" fmla="*/ 26 h 26"/>
                <a:gd name="T8" fmla="*/ 8 w 20"/>
                <a:gd name="T9" fmla="*/ 20 h 26"/>
                <a:gd name="T10" fmla="*/ 1 w 20"/>
                <a:gd name="T11" fmla="*/ 11 h 26"/>
                <a:gd name="T12" fmla="*/ 1 w 20"/>
                <a:gd name="T13" fmla="*/ 6 h 26"/>
                <a:gd name="T14" fmla="*/ 0 w 20"/>
                <a:gd name="T15" fmla="*/ 4 h 26"/>
                <a:gd name="T16" fmla="*/ 0 w 20"/>
                <a:gd name="T17" fmla="*/ 0 h 26"/>
                <a:gd name="T18" fmla="*/ 7 w 20"/>
                <a:gd name="T19" fmla="*/ 0 h 26"/>
                <a:gd name="T20" fmla="*/ 20 w 20"/>
                <a:gd name="T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20" y="8"/>
                  </a:moveTo>
                  <a:lnTo>
                    <a:pt x="20" y="10"/>
                  </a:lnTo>
                  <a:lnTo>
                    <a:pt x="19" y="12"/>
                  </a:lnTo>
                  <a:lnTo>
                    <a:pt x="19" y="26"/>
                  </a:lnTo>
                  <a:lnTo>
                    <a:pt x="8" y="20"/>
                  </a:lnTo>
                  <a:lnTo>
                    <a:pt x="1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8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1" name="Freeform 441"/>
            <p:cNvSpPr>
              <a:spLocks/>
            </p:cNvSpPr>
            <p:nvPr/>
          </p:nvSpPr>
          <p:spPr bwMode="auto">
            <a:xfrm>
              <a:off x="3752" y="956"/>
              <a:ext cx="20" cy="26"/>
            </a:xfrm>
            <a:custGeom>
              <a:avLst/>
              <a:gdLst>
                <a:gd name="T0" fmla="*/ 7 w 20"/>
                <a:gd name="T1" fmla="*/ 0 h 26"/>
                <a:gd name="T2" fmla="*/ 0 w 20"/>
                <a:gd name="T3" fmla="*/ 0 h 26"/>
                <a:gd name="T4" fmla="*/ 0 w 20"/>
                <a:gd name="T5" fmla="*/ 4 h 26"/>
                <a:gd name="T6" fmla="*/ 1 w 20"/>
                <a:gd name="T7" fmla="*/ 6 h 26"/>
                <a:gd name="T8" fmla="*/ 1 w 20"/>
                <a:gd name="T9" fmla="*/ 11 h 26"/>
                <a:gd name="T10" fmla="*/ 8 w 20"/>
                <a:gd name="T11" fmla="*/ 20 h 26"/>
                <a:gd name="T12" fmla="*/ 19 w 20"/>
                <a:gd name="T13" fmla="*/ 26 h 26"/>
                <a:gd name="T14" fmla="*/ 19 w 20"/>
                <a:gd name="T15" fmla="*/ 12 h 26"/>
                <a:gd name="T16" fmla="*/ 20 w 20"/>
                <a:gd name="T17" fmla="*/ 10 h 26"/>
                <a:gd name="T18" fmla="*/ 20 w 20"/>
                <a:gd name="T19" fmla="*/ 8 h 26"/>
                <a:gd name="T20" fmla="*/ 7 w 20"/>
                <a:gd name="T21" fmla="*/ 0 h 26"/>
                <a:gd name="T22" fmla="*/ 7 w 20"/>
                <a:gd name="T23" fmla="*/ 4 h 26"/>
                <a:gd name="T24" fmla="*/ 8 w 20"/>
                <a:gd name="T25" fmla="*/ 6 h 26"/>
                <a:gd name="T26" fmla="*/ 8 w 20"/>
                <a:gd name="T2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6">
                  <a:moveTo>
                    <a:pt x="7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1"/>
                  </a:lnTo>
                  <a:lnTo>
                    <a:pt x="8" y="20"/>
                  </a:lnTo>
                  <a:lnTo>
                    <a:pt x="19" y="26"/>
                  </a:lnTo>
                  <a:lnTo>
                    <a:pt x="19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7" y="0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2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2" name="Freeform 442"/>
            <p:cNvSpPr>
              <a:spLocks/>
            </p:cNvSpPr>
            <p:nvPr/>
          </p:nvSpPr>
          <p:spPr bwMode="auto">
            <a:xfrm>
              <a:off x="3752" y="960"/>
              <a:ext cx="20" cy="8"/>
            </a:xfrm>
            <a:custGeom>
              <a:avLst/>
              <a:gdLst>
                <a:gd name="T0" fmla="*/ 0 w 20"/>
                <a:gd name="T1" fmla="*/ 0 h 8"/>
                <a:gd name="T2" fmla="*/ 7 w 20"/>
                <a:gd name="T3" fmla="*/ 0 h 8"/>
                <a:gd name="T4" fmla="*/ 20 w 20"/>
                <a:gd name="T5" fmla="*/ 6 h 8"/>
                <a:gd name="T6" fmla="*/ 19 w 20"/>
                <a:gd name="T7" fmla="*/ 8 h 8"/>
                <a:gd name="T8" fmla="*/ 8 w 20"/>
                <a:gd name="T9" fmla="*/ 2 h 8"/>
                <a:gd name="T10" fmla="*/ 1 w 20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8" y="2"/>
                  </a:lnTo>
                  <a:lnTo>
                    <a:pt x="1" y="2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3" name="Freeform 443"/>
            <p:cNvSpPr>
              <a:spLocks/>
            </p:cNvSpPr>
            <p:nvPr/>
          </p:nvSpPr>
          <p:spPr bwMode="auto">
            <a:xfrm>
              <a:off x="3778" y="968"/>
              <a:ext cx="16" cy="24"/>
            </a:xfrm>
            <a:custGeom>
              <a:avLst/>
              <a:gdLst>
                <a:gd name="T0" fmla="*/ 16 w 16"/>
                <a:gd name="T1" fmla="*/ 10 h 24"/>
                <a:gd name="T2" fmla="*/ 16 w 16"/>
                <a:gd name="T3" fmla="*/ 8 h 24"/>
                <a:gd name="T4" fmla="*/ 4 w 16"/>
                <a:gd name="T5" fmla="*/ 0 h 24"/>
                <a:gd name="T6" fmla="*/ 0 w 16"/>
                <a:gd name="T7" fmla="*/ 0 h 24"/>
                <a:gd name="T8" fmla="*/ 0 w 16"/>
                <a:gd name="T9" fmla="*/ 4 h 24"/>
                <a:gd name="T10" fmla="*/ 1 w 16"/>
                <a:gd name="T11" fmla="*/ 5 h 24"/>
                <a:gd name="T12" fmla="*/ 1 w 16"/>
                <a:gd name="T13" fmla="*/ 14 h 24"/>
                <a:gd name="T14" fmla="*/ 4 w 16"/>
                <a:gd name="T15" fmla="*/ 19 h 24"/>
                <a:gd name="T16" fmla="*/ 14 w 16"/>
                <a:gd name="T17" fmla="*/ 24 h 24"/>
                <a:gd name="T18" fmla="*/ 14 w 16"/>
                <a:gd name="T19" fmla="*/ 11 h 24"/>
                <a:gd name="T20" fmla="*/ 16 w 16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16" y="10"/>
                  </a:moveTo>
                  <a:lnTo>
                    <a:pt x="16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14"/>
                  </a:lnTo>
                  <a:lnTo>
                    <a:pt x="4" y="19"/>
                  </a:lnTo>
                  <a:lnTo>
                    <a:pt x="14" y="24"/>
                  </a:lnTo>
                  <a:lnTo>
                    <a:pt x="14" y="11"/>
                  </a:lnTo>
                  <a:lnTo>
                    <a:pt x="16" y="1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4" name="Freeform 444"/>
            <p:cNvSpPr>
              <a:spLocks/>
            </p:cNvSpPr>
            <p:nvPr/>
          </p:nvSpPr>
          <p:spPr bwMode="auto">
            <a:xfrm>
              <a:off x="3782" y="968"/>
              <a:ext cx="0" cy="19"/>
            </a:xfrm>
            <a:custGeom>
              <a:avLst/>
              <a:gdLst>
                <a:gd name="T0" fmla="*/ 0 h 19"/>
                <a:gd name="T1" fmla="*/ 4 h 19"/>
                <a:gd name="T2" fmla="*/ 5 h 19"/>
                <a:gd name="T3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19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5" name="Freeform 445"/>
            <p:cNvSpPr>
              <a:spLocks/>
            </p:cNvSpPr>
            <p:nvPr/>
          </p:nvSpPr>
          <p:spPr bwMode="auto">
            <a:xfrm>
              <a:off x="3778" y="972"/>
              <a:ext cx="16" cy="7"/>
            </a:xfrm>
            <a:custGeom>
              <a:avLst/>
              <a:gdLst>
                <a:gd name="T0" fmla="*/ 0 w 16"/>
                <a:gd name="T1" fmla="*/ 0 h 7"/>
                <a:gd name="T2" fmla="*/ 4 w 16"/>
                <a:gd name="T3" fmla="*/ 0 h 7"/>
                <a:gd name="T4" fmla="*/ 16 w 16"/>
                <a:gd name="T5" fmla="*/ 6 h 7"/>
                <a:gd name="T6" fmla="*/ 15 w 16"/>
                <a:gd name="T7" fmla="*/ 7 h 7"/>
                <a:gd name="T8" fmla="*/ 4 w 16"/>
                <a:gd name="T9" fmla="*/ 1 h 7"/>
                <a:gd name="T10" fmla="*/ 1 w 1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4" y="0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4" y="1"/>
                  </a:lnTo>
                  <a:lnTo>
                    <a:pt x="1" y="1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6" name="Freeform 446"/>
            <p:cNvSpPr>
              <a:spLocks/>
            </p:cNvSpPr>
            <p:nvPr/>
          </p:nvSpPr>
          <p:spPr bwMode="auto">
            <a:xfrm>
              <a:off x="3391" y="995"/>
              <a:ext cx="496" cy="183"/>
            </a:xfrm>
            <a:custGeom>
              <a:avLst/>
              <a:gdLst>
                <a:gd name="T0" fmla="*/ 0 w 496"/>
                <a:gd name="T1" fmla="*/ 176 h 183"/>
                <a:gd name="T2" fmla="*/ 0 w 496"/>
                <a:gd name="T3" fmla="*/ 46 h 183"/>
                <a:gd name="T4" fmla="*/ 52 w 496"/>
                <a:gd name="T5" fmla="*/ 5 h 183"/>
                <a:gd name="T6" fmla="*/ 79 w 496"/>
                <a:gd name="T7" fmla="*/ 52 h 183"/>
                <a:gd name="T8" fmla="*/ 122 w 496"/>
                <a:gd name="T9" fmla="*/ 75 h 183"/>
                <a:gd name="T10" fmla="*/ 122 w 496"/>
                <a:gd name="T11" fmla="*/ 174 h 183"/>
                <a:gd name="T12" fmla="*/ 181 w 496"/>
                <a:gd name="T13" fmla="*/ 169 h 183"/>
                <a:gd name="T14" fmla="*/ 181 w 496"/>
                <a:gd name="T15" fmla="*/ 104 h 183"/>
                <a:gd name="T16" fmla="*/ 184 w 496"/>
                <a:gd name="T17" fmla="*/ 104 h 183"/>
                <a:gd name="T18" fmla="*/ 227 w 496"/>
                <a:gd name="T19" fmla="*/ 109 h 183"/>
                <a:gd name="T20" fmla="*/ 227 w 496"/>
                <a:gd name="T21" fmla="*/ 169 h 183"/>
                <a:gd name="T22" fmla="*/ 406 w 496"/>
                <a:gd name="T23" fmla="*/ 176 h 183"/>
                <a:gd name="T24" fmla="*/ 395 w 496"/>
                <a:gd name="T25" fmla="*/ 172 h 183"/>
                <a:gd name="T26" fmla="*/ 395 w 496"/>
                <a:gd name="T27" fmla="*/ 38 h 183"/>
                <a:gd name="T28" fmla="*/ 401 w 496"/>
                <a:gd name="T29" fmla="*/ 38 h 183"/>
                <a:gd name="T30" fmla="*/ 445 w 496"/>
                <a:gd name="T31" fmla="*/ 56 h 183"/>
                <a:gd name="T32" fmla="*/ 445 w 496"/>
                <a:gd name="T33" fmla="*/ 132 h 183"/>
                <a:gd name="T34" fmla="*/ 454 w 496"/>
                <a:gd name="T35" fmla="*/ 157 h 183"/>
                <a:gd name="T36" fmla="*/ 454 w 496"/>
                <a:gd name="T37" fmla="*/ 53 h 183"/>
                <a:gd name="T38" fmla="*/ 461 w 496"/>
                <a:gd name="T39" fmla="*/ 53 h 183"/>
                <a:gd name="T40" fmla="*/ 486 w 496"/>
                <a:gd name="T41" fmla="*/ 0 h 183"/>
                <a:gd name="T42" fmla="*/ 496 w 496"/>
                <a:gd name="T43" fmla="*/ 67 h 183"/>
                <a:gd name="T44" fmla="*/ 496 w 496"/>
                <a:gd name="T45" fmla="*/ 94 h 183"/>
                <a:gd name="T46" fmla="*/ 490 w 496"/>
                <a:gd name="T47" fmla="*/ 92 h 183"/>
                <a:gd name="T48" fmla="*/ 490 w 496"/>
                <a:gd name="T49" fmla="*/ 170 h 183"/>
                <a:gd name="T50" fmla="*/ 429 w 496"/>
                <a:gd name="T51" fmla="*/ 183 h 183"/>
                <a:gd name="T52" fmla="*/ 0 w 496"/>
                <a:gd name="T53" fmla="*/ 17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183">
                  <a:moveTo>
                    <a:pt x="0" y="176"/>
                  </a:moveTo>
                  <a:lnTo>
                    <a:pt x="0" y="46"/>
                  </a:lnTo>
                  <a:lnTo>
                    <a:pt x="52" y="5"/>
                  </a:lnTo>
                  <a:lnTo>
                    <a:pt x="79" y="52"/>
                  </a:lnTo>
                  <a:lnTo>
                    <a:pt x="122" y="75"/>
                  </a:lnTo>
                  <a:lnTo>
                    <a:pt x="122" y="174"/>
                  </a:lnTo>
                  <a:lnTo>
                    <a:pt x="181" y="169"/>
                  </a:lnTo>
                  <a:lnTo>
                    <a:pt x="181" y="104"/>
                  </a:lnTo>
                  <a:lnTo>
                    <a:pt x="184" y="104"/>
                  </a:lnTo>
                  <a:lnTo>
                    <a:pt x="227" y="109"/>
                  </a:lnTo>
                  <a:lnTo>
                    <a:pt x="227" y="169"/>
                  </a:lnTo>
                  <a:lnTo>
                    <a:pt x="406" y="176"/>
                  </a:lnTo>
                  <a:lnTo>
                    <a:pt x="395" y="172"/>
                  </a:lnTo>
                  <a:lnTo>
                    <a:pt x="395" y="38"/>
                  </a:lnTo>
                  <a:lnTo>
                    <a:pt x="401" y="38"/>
                  </a:lnTo>
                  <a:lnTo>
                    <a:pt x="445" y="56"/>
                  </a:lnTo>
                  <a:lnTo>
                    <a:pt x="445" y="132"/>
                  </a:lnTo>
                  <a:lnTo>
                    <a:pt x="454" y="157"/>
                  </a:lnTo>
                  <a:lnTo>
                    <a:pt x="454" y="53"/>
                  </a:lnTo>
                  <a:lnTo>
                    <a:pt x="461" y="53"/>
                  </a:lnTo>
                  <a:lnTo>
                    <a:pt x="486" y="0"/>
                  </a:lnTo>
                  <a:lnTo>
                    <a:pt x="496" y="67"/>
                  </a:lnTo>
                  <a:lnTo>
                    <a:pt x="496" y="94"/>
                  </a:lnTo>
                  <a:lnTo>
                    <a:pt x="490" y="92"/>
                  </a:lnTo>
                  <a:lnTo>
                    <a:pt x="490" y="170"/>
                  </a:lnTo>
                  <a:lnTo>
                    <a:pt x="429" y="183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7" name="Freeform 447"/>
            <p:cNvSpPr>
              <a:spLocks/>
            </p:cNvSpPr>
            <p:nvPr/>
          </p:nvSpPr>
          <p:spPr bwMode="auto">
            <a:xfrm>
              <a:off x="3391" y="995"/>
              <a:ext cx="496" cy="183"/>
            </a:xfrm>
            <a:custGeom>
              <a:avLst/>
              <a:gdLst>
                <a:gd name="T0" fmla="*/ 0 w 496"/>
                <a:gd name="T1" fmla="*/ 176 h 183"/>
                <a:gd name="T2" fmla="*/ 0 w 496"/>
                <a:gd name="T3" fmla="*/ 46 h 183"/>
                <a:gd name="T4" fmla="*/ 52 w 496"/>
                <a:gd name="T5" fmla="*/ 5 h 183"/>
                <a:gd name="T6" fmla="*/ 79 w 496"/>
                <a:gd name="T7" fmla="*/ 52 h 183"/>
                <a:gd name="T8" fmla="*/ 122 w 496"/>
                <a:gd name="T9" fmla="*/ 75 h 183"/>
                <a:gd name="T10" fmla="*/ 122 w 496"/>
                <a:gd name="T11" fmla="*/ 174 h 183"/>
                <a:gd name="T12" fmla="*/ 181 w 496"/>
                <a:gd name="T13" fmla="*/ 169 h 183"/>
                <a:gd name="T14" fmla="*/ 181 w 496"/>
                <a:gd name="T15" fmla="*/ 104 h 183"/>
                <a:gd name="T16" fmla="*/ 184 w 496"/>
                <a:gd name="T17" fmla="*/ 104 h 183"/>
                <a:gd name="T18" fmla="*/ 227 w 496"/>
                <a:gd name="T19" fmla="*/ 109 h 183"/>
                <a:gd name="T20" fmla="*/ 227 w 496"/>
                <a:gd name="T21" fmla="*/ 169 h 183"/>
                <a:gd name="T22" fmla="*/ 406 w 496"/>
                <a:gd name="T23" fmla="*/ 176 h 183"/>
                <a:gd name="T24" fmla="*/ 395 w 496"/>
                <a:gd name="T25" fmla="*/ 172 h 183"/>
                <a:gd name="T26" fmla="*/ 395 w 496"/>
                <a:gd name="T27" fmla="*/ 38 h 183"/>
                <a:gd name="T28" fmla="*/ 401 w 496"/>
                <a:gd name="T29" fmla="*/ 38 h 183"/>
                <a:gd name="T30" fmla="*/ 445 w 496"/>
                <a:gd name="T31" fmla="*/ 56 h 183"/>
                <a:gd name="T32" fmla="*/ 445 w 496"/>
                <a:gd name="T33" fmla="*/ 132 h 183"/>
                <a:gd name="T34" fmla="*/ 454 w 496"/>
                <a:gd name="T35" fmla="*/ 157 h 183"/>
                <a:gd name="T36" fmla="*/ 454 w 496"/>
                <a:gd name="T37" fmla="*/ 53 h 183"/>
                <a:gd name="T38" fmla="*/ 461 w 496"/>
                <a:gd name="T39" fmla="*/ 53 h 183"/>
                <a:gd name="T40" fmla="*/ 486 w 496"/>
                <a:gd name="T41" fmla="*/ 0 h 183"/>
                <a:gd name="T42" fmla="*/ 496 w 496"/>
                <a:gd name="T43" fmla="*/ 67 h 183"/>
                <a:gd name="T44" fmla="*/ 496 w 496"/>
                <a:gd name="T45" fmla="*/ 94 h 183"/>
                <a:gd name="T46" fmla="*/ 490 w 496"/>
                <a:gd name="T47" fmla="*/ 92 h 183"/>
                <a:gd name="T48" fmla="*/ 490 w 496"/>
                <a:gd name="T49" fmla="*/ 170 h 183"/>
                <a:gd name="T50" fmla="*/ 429 w 496"/>
                <a:gd name="T51" fmla="*/ 183 h 183"/>
                <a:gd name="T52" fmla="*/ 0 w 496"/>
                <a:gd name="T53" fmla="*/ 17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183">
                  <a:moveTo>
                    <a:pt x="0" y="176"/>
                  </a:moveTo>
                  <a:lnTo>
                    <a:pt x="0" y="46"/>
                  </a:lnTo>
                  <a:lnTo>
                    <a:pt x="52" y="5"/>
                  </a:lnTo>
                  <a:lnTo>
                    <a:pt x="79" y="52"/>
                  </a:lnTo>
                  <a:lnTo>
                    <a:pt x="122" y="75"/>
                  </a:lnTo>
                  <a:lnTo>
                    <a:pt x="122" y="174"/>
                  </a:lnTo>
                  <a:lnTo>
                    <a:pt x="181" y="169"/>
                  </a:lnTo>
                  <a:lnTo>
                    <a:pt x="181" y="104"/>
                  </a:lnTo>
                  <a:lnTo>
                    <a:pt x="184" y="104"/>
                  </a:lnTo>
                  <a:lnTo>
                    <a:pt x="227" y="109"/>
                  </a:lnTo>
                  <a:lnTo>
                    <a:pt x="227" y="169"/>
                  </a:lnTo>
                  <a:lnTo>
                    <a:pt x="406" y="176"/>
                  </a:lnTo>
                  <a:lnTo>
                    <a:pt x="395" y="172"/>
                  </a:lnTo>
                  <a:lnTo>
                    <a:pt x="395" y="38"/>
                  </a:lnTo>
                  <a:lnTo>
                    <a:pt x="401" y="38"/>
                  </a:lnTo>
                  <a:lnTo>
                    <a:pt x="445" y="56"/>
                  </a:lnTo>
                  <a:lnTo>
                    <a:pt x="445" y="132"/>
                  </a:lnTo>
                  <a:lnTo>
                    <a:pt x="454" y="157"/>
                  </a:lnTo>
                  <a:lnTo>
                    <a:pt x="454" y="53"/>
                  </a:lnTo>
                  <a:lnTo>
                    <a:pt x="461" y="53"/>
                  </a:lnTo>
                  <a:lnTo>
                    <a:pt x="486" y="0"/>
                  </a:lnTo>
                  <a:lnTo>
                    <a:pt x="496" y="67"/>
                  </a:lnTo>
                  <a:lnTo>
                    <a:pt x="496" y="94"/>
                  </a:lnTo>
                  <a:lnTo>
                    <a:pt x="490" y="92"/>
                  </a:lnTo>
                  <a:lnTo>
                    <a:pt x="490" y="170"/>
                  </a:lnTo>
                  <a:lnTo>
                    <a:pt x="429" y="183"/>
                  </a:lnTo>
                  <a:lnTo>
                    <a:pt x="0" y="176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8" name="Freeform 448"/>
            <p:cNvSpPr>
              <a:spLocks/>
            </p:cNvSpPr>
            <p:nvPr/>
          </p:nvSpPr>
          <p:spPr bwMode="auto">
            <a:xfrm>
              <a:off x="3874" y="1061"/>
              <a:ext cx="8" cy="16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3 h 16"/>
                <a:gd name="T4" fmla="*/ 8 w 8"/>
                <a:gd name="T5" fmla="*/ 16 h 16"/>
                <a:gd name="T6" fmla="*/ 0 w 8"/>
                <a:gd name="T7" fmla="*/ 14 h 16"/>
                <a:gd name="T8" fmla="*/ 0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3"/>
                  </a:lnTo>
                  <a:lnTo>
                    <a:pt x="8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" name="Freeform 449"/>
            <p:cNvSpPr>
              <a:spLocks/>
            </p:cNvSpPr>
            <p:nvPr/>
          </p:nvSpPr>
          <p:spPr bwMode="auto">
            <a:xfrm>
              <a:off x="3807" y="1075"/>
              <a:ext cx="6" cy="23"/>
            </a:xfrm>
            <a:custGeom>
              <a:avLst/>
              <a:gdLst>
                <a:gd name="T0" fmla="*/ 0 w 6"/>
                <a:gd name="T1" fmla="*/ 0 h 23"/>
                <a:gd name="T2" fmla="*/ 6 w 6"/>
                <a:gd name="T3" fmla="*/ 2 h 23"/>
                <a:gd name="T4" fmla="*/ 6 w 6"/>
                <a:gd name="T5" fmla="*/ 23 h 23"/>
                <a:gd name="T6" fmla="*/ 0 w 6"/>
                <a:gd name="T7" fmla="*/ 20 h 23"/>
                <a:gd name="T8" fmla="*/ 0 w 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lnTo>
                    <a:pt x="6" y="2"/>
                  </a:lnTo>
                  <a:lnTo>
                    <a:pt x="6" y="23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" name="Freeform 450"/>
            <p:cNvSpPr>
              <a:spLocks/>
            </p:cNvSpPr>
            <p:nvPr/>
          </p:nvSpPr>
          <p:spPr bwMode="auto">
            <a:xfrm>
              <a:off x="3440" y="1014"/>
              <a:ext cx="7" cy="9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5 h 9"/>
                <a:gd name="T4" fmla="*/ 0 w 7"/>
                <a:gd name="T5" fmla="*/ 0 h 9"/>
                <a:gd name="T6" fmla="*/ 7 w 7"/>
                <a:gd name="T7" fmla="*/ 3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" name="Freeform 451"/>
            <p:cNvSpPr>
              <a:spLocks/>
            </p:cNvSpPr>
            <p:nvPr/>
          </p:nvSpPr>
          <p:spPr bwMode="auto">
            <a:xfrm>
              <a:off x="3808" y="1045"/>
              <a:ext cx="6" cy="21"/>
            </a:xfrm>
            <a:custGeom>
              <a:avLst/>
              <a:gdLst>
                <a:gd name="T0" fmla="*/ 0 w 6"/>
                <a:gd name="T1" fmla="*/ 0 h 21"/>
                <a:gd name="T2" fmla="*/ 6 w 6"/>
                <a:gd name="T3" fmla="*/ 2 h 21"/>
                <a:gd name="T4" fmla="*/ 6 w 6"/>
                <a:gd name="T5" fmla="*/ 21 h 21"/>
                <a:gd name="T6" fmla="*/ 0 w 6"/>
                <a:gd name="T7" fmla="*/ 19 h 21"/>
                <a:gd name="T8" fmla="*/ 0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0" y="0"/>
                  </a:moveTo>
                  <a:lnTo>
                    <a:pt x="6" y="2"/>
                  </a:lnTo>
                  <a:lnTo>
                    <a:pt x="6" y="2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2" name="Freeform 452"/>
            <p:cNvSpPr>
              <a:spLocks/>
            </p:cNvSpPr>
            <p:nvPr/>
          </p:nvSpPr>
          <p:spPr bwMode="auto">
            <a:xfrm>
              <a:off x="3821" y="1081"/>
              <a:ext cx="6" cy="22"/>
            </a:xfrm>
            <a:custGeom>
              <a:avLst/>
              <a:gdLst>
                <a:gd name="T0" fmla="*/ 0 w 6"/>
                <a:gd name="T1" fmla="*/ 0 h 22"/>
                <a:gd name="T2" fmla="*/ 6 w 6"/>
                <a:gd name="T3" fmla="*/ 3 h 22"/>
                <a:gd name="T4" fmla="*/ 5 w 6"/>
                <a:gd name="T5" fmla="*/ 22 h 22"/>
                <a:gd name="T6" fmla="*/ 0 w 6"/>
                <a:gd name="T7" fmla="*/ 20 h 22"/>
                <a:gd name="T8" fmla="*/ 0 w 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0" y="0"/>
                  </a:moveTo>
                  <a:lnTo>
                    <a:pt x="6" y="3"/>
                  </a:lnTo>
                  <a:lnTo>
                    <a:pt x="5" y="22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3" name="Freeform 453"/>
            <p:cNvSpPr>
              <a:spLocks/>
            </p:cNvSpPr>
            <p:nvPr/>
          </p:nvSpPr>
          <p:spPr bwMode="auto">
            <a:xfrm>
              <a:off x="3826" y="1051"/>
              <a:ext cx="6" cy="23"/>
            </a:xfrm>
            <a:custGeom>
              <a:avLst/>
              <a:gdLst>
                <a:gd name="T0" fmla="*/ 0 w 6"/>
                <a:gd name="T1" fmla="*/ 0 h 23"/>
                <a:gd name="T2" fmla="*/ 6 w 6"/>
                <a:gd name="T3" fmla="*/ 3 h 23"/>
                <a:gd name="T4" fmla="*/ 6 w 6"/>
                <a:gd name="T5" fmla="*/ 23 h 23"/>
                <a:gd name="T6" fmla="*/ 0 w 6"/>
                <a:gd name="T7" fmla="*/ 20 h 23"/>
                <a:gd name="T8" fmla="*/ 0 w 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lnTo>
                    <a:pt x="6" y="3"/>
                  </a:lnTo>
                  <a:lnTo>
                    <a:pt x="6" y="23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4" name="Freeform 454"/>
            <p:cNvSpPr>
              <a:spLocks/>
            </p:cNvSpPr>
            <p:nvPr/>
          </p:nvSpPr>
          <p:spPr bwMode="auto">
            <a:xfrm>
              <a:off x="3792" y="986"/>
              <a:ext cx="51" cy="62"/>
            </a:xfrm>
            <a:custGeom>
              <a:avLst/>
              <a:gdLst>
                <a:gd name="T0" fmla="*/ 0 w 51"/>
                <a:gd name="T1" fmla="*/ 0 h 62"/>
                <a:gd name="T2" fmla="*/ 2 w 51"/>
                <a:gd name="T3" fmla="*/ 1 h 62"/>
                <a:gd name="T4" fmla="*/ 51 w 51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2">
                  <a:moveTo>
                    <a:pt x="0" y="0"/>
                  </a:moveTo>
                  <a:lnTo>
                    <a:pt x="2" y="1"/>
                  </a:lnTo>
                  <a:lnTo>
                    <a:pt x="51" y="62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5" name="Freeform 455"/>
            <p:cNvSpPr>
              <a:spLocks/>
            </p:cNvSpPr>
            <p:nvPr/>
          </p:nvSpPr>
          <p:spPr bwMode="auto">
            <a:xfrm>
              <a:off x="3247" y="956"/>
              <a:ext cx="767" cy="235"/>
            </a:xfrm>
            <a:custGeom>
              <a:avLst/>
              <a:gdLst>
                <a:gd name="T0" fmla="*/ 60 w 767"/>
                <a:gd name="T1" fmla="*/ 1 h 235"/>
                <a:gd name="T2" fmla="*/ 69 w 767"/>
                <a:gd name="T3" fmla="*/ 0 h 235"/>
                <a:gd name="T4" fmla="*/ 78 w 767"/>
                <a:gd name="T5" fmla="*/ 1 h 235"/>
                <a:gd name="T6" fmla="*/ 78 w 767"/>
                <a:gd name="T7" fmla="*/ 20 h 235"/>
                <a:gd name="T8" fmla="*/ 98 w 767"/>
                <a:gd name="T9" fmla="*/ 92 h 235"/>
                <a:gd name="T10" fmla="*/ 102 w 767"/>
                <a:gd name="T11" fmla="*/ 87 h 235"/>
                <a:gd name="T12" fmla="*/ 107 w 767"/>
                <a:gd name="T13" fmla="*/ 95 h 235"/>
                <a:gd name="T14" fmla="*/ 112 w 767"/>
                <a:gd name="T15" fmla="*/ 89 h 235"/>
                <a:gd name="T16" fmla="*/ 112 w 767"/>
                <a:gd name="T17" fmla="*/ 114 h 235"/>
                <a:gd name="T18" fmla="*/ 111 w 767"/>
                <a:gd name="T19" fmla="*/ 114 h 235"/>
                <a:gd name="T20" fmla="*/ 108 w 767"/>
                <a:gd name="T21" fmla="*/ 115 h 235"/>
                <a:gd name="T22" fmla="*/ 106 w 767"/>
                <a:gd name="T23" fmla="*/ 117 h 235"/>
                <a:gd name="T24" fmla="*/ 105 w 767"/>
                <a:gd name="T25" fmla="*/ 119 h 235"/>
                <a:gd name="T26" fmla="*/ 105 w 767"/>
                <a:gd name="T27" fmla="*/ 125 h 235"/>
                <a:gd name="T28" fmla="*/ 105 w 767"/>
                <a:gd name="T29" fmla="*/ 182 h 235"/>
                <a:gd name="T30" fmla="*/ 193 w 767"/>
                <a:gd name="T31" fmla="*/ 126 h 235"/>
                <a:gd name="T32" fmla="*/ 308 w 767"/>
                <a:gd name="T33" fmla="*/ 201 h 235"/>
                <a:gd name="T34" fmla="*/ 495 w 767"/>
                <a:gd name="T35" fmla="*/ 185 h 235"/>
                <a:gd name="T36" fmla="*/ 507 w 767"/>
                <a:gd name="T37" fmla="*/ 183 h 235"/>
                <a:gd name="T38" fmla="*/ 534 w 767"/>
                <a:gd name="T39" fmla="*/ 209 h 235"/>
                <a:gd name="T40" fmla="*/ 586 w 767"/>
                <a:gd name="T41" fmla="*/ 166 h 235"/>
                <a:gd name="T42" fmla="*/ 767 w 767"/>
                <a:gd name="T43" fmla="*/ 194 h 235"/>
                <a:gd name="T44" fmla="*/ 767 w 767"/>
                <a:gd name="T45" fmla="*/ 235 h 235"/>
                <a:gd name="T46" fmla="*/ 0 w 767"/>
                <a:gd name="T47" fmla="*/ 235 h 235"/>
                <a:gd name="T48" fmla="*/ 0 w 767"/>
                <a:gd name="T49" fmla="*/ 235 h 235"/>
                <a:gd name="T50" fmla="*/ 0 w 767"/>
                <a:gd name="T51" fmla="*/ 213 h 235"/>
                <a:gd name="T52" fmla="*/ 31 w 767"/>
                <a:gd name="T53" fmla="*/ 235 h 235"/>
                <a:gd name="T54" fmla="*/ 31 w 767"/>
                <a:gd name="T55" fmla="*/ 178 h 235"/>
                <a:gd name="T56" fmla="*/ 31 w 767"/>
                <a:gd name="T57" fmla="*/ 122 h 235"/>
                <a:gd name="T58" fmla="*/ 30 w 767"/>
                <a:gd name="T59" fmla="*/ 118 h 235"/>
                <a:gd name="T60" fmla="*/ 29 w 767"/>
                <a:gd name="T61" fmla="*/ 115 h 235"/>
                <a:gd name="T62" fmla="*/ 25 w 767"/>
                <a:gd name="T63" fmla="*/ 114 h 235"/>
                <a:gd name="T64" fmla="*/ 25 w 767"/>
                <a:gd name="T65" fmla="*/ 88 h 235"/>
                <a:gd name="T66" fmla="*/ 30 w 767"/>
                <a:gd name="T67" fmla="*/ 95 h 235"/>
                <a:gd name="T68" fmla="*/ 34 w 767"/>
                <a:gd name="T69" fmla="*/ 87 h 235"/>
                <a:gd name="T70" fmla="*/ 39 w 767"/>
                <a:gd name="T71" fmla="*/ 92 h 235"/>
                <a:gd name="T72" fmla="*/ 60 w 767"/>
                <a:gd name="T73" fmla="*/ 20 h 235"/>
                <a:gd name="T74" fmla="*/ 60 w 767"/>
                <a:gd name="T75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7" h="235">
                  <a:moveTo>
                    <a:pt x="60" y="1"/>
                  </a:moveTo>
                  <a:lnTo>
                    <a:pt x="69" y="0"/>
                  </a:lnTo>
                  <a:lnTo>
                    <a:pt x="78" y="1"/>
                  </a:lnTo>
                  <a:lnTo>
                    <a:pt x="78" y="20"/>
                  </a:lnTo>
                  <a:lnTo>
                    <a:pt x="98" y="92"/>
                  </a:lnTo>
                  <a:lnTo>
                    <a:pt x="102" y="87"/>
                  </a:lnTo>
                  <a:lnTo>
                    <a:pt x="107" y="95"/>
                  </a:lnTo>
                  <a:lnTo>
                    <a:pt x="112" y="89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08" y="115"/>
                  </a:lnTo>
                  <a:lnTo>
                    <a:pt x="106" y="117"/>
                  </a:lnTo>
                  <a:lnTo>
                    <a:pt x="105" y="119"/>
                  </a:lnTo>
                  <a:lnTo>
                    <a:pt x="105" y="125"/>
                  </a:lnTo>
                  <a:lnTo>
                    <a:pt x="105" y="182"/>
                  </a:lnTo>
                  <a:lnTo>
                    <a:pt x="193" y="126"/>
                  </a:lnTo>
                  <a:lnTo>
                    <a:pt x="308" y="201"/>
                  </a:lnTo>
                  <a:lnTo>
                    <a:pt x="495" y="185"/>
                  </a:lnTo>
                  <a:lnTo>
                    <a:pt x="507" y="183"/>
                  </a:lnTo>
                  <a:lnTo>
                    <a:pt x="534" y="209"/>
                  </a:lnTo>
                  <a:lnTo>
                    <a:pt x="586" y="166"/>
                  </a:lnTo>
                  <a:lnTo>
                    <a:pt x="767" y="194"/>
                  </a:lnTo>
                  <a:lnTo>
                    <a:pt x="767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13"/>
                  </a:lnTo>
                  <a:lnTo>
                    <a:pt x="31" y="235"/>
                  </a:lnTo>
                  <a:lnTo>
                    <a:pt x="31" y="178"/>
                  </a:lnTo>
                  <a:lnTo>
                    <a:pt x="31" y="122"/>
                  </a:lnTo>
                  <a:lnTo>
                    <a:pt x="30" y="118"/>
                  </a:lnTo>
                  <a:lnTo>
                    <a:pt x="29" y="115"/>
                  </a:lnTo>
                  <a:lnTo>
                    <a:pt x="25" y="114"/>
                  </a:lnTo>
                  <a:lnTo>
                    <a:pt x="25" y="88"/>
                  </a:lnTo>
                  <a:lnTo>
                    <a:pt x="30" y="95"/>
                  </a:lnTo>
                  <a:lnTo>
                    <a:pt x="34" y="87"/>
                  </a:lnTo>
                  <a:lnTo>
                    <a:pt x="39" y="92"/>
                  </a:lnTo>
                  <a:lnTo>
                    <a:pt x="60" y="2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6" name="Freeform 456"/>
            <p:cNvSpPr>
              <a:spLocks/>
            </p:cNvSpPr>
            <p:nvPr/>
          </p:nvSpPr>
          <p:spPr bwMode="auto">
            <a:xfrm>
              <a:off x="3247" y="956"/>
              <a:ext cx="767" cy="235"/>
            </a:xfrm>
            <a:custGeom>
              <a:avLst/>
              <a:gdLst>
                <a:gd name="T0" fmla="*/ 60 w 767"/>
                <a:gd name="T1" fmla="*/ 1 h 235"/>
                <a:gd name="T2" fmla="*/ 69 w 767"/>
                <a:gd name="T3" fmla="*/ 0 h 235"/>
                <a:gd name="T4" fmla="*/ 78 w 767"/>
                <a:gd name="T5" fmla="*/ 1 h 235"/>
                <a:gd name="T6" fmla="*/ 78 w 767"/>
                <a:gd name="T7" fmla="*/ 20 h 235"/>
                <a:gd name="T8" fmla="*/ 98 w 767"/>
                <a:gd name="T9" fmla="*/ 92 h 235"/>
                <a:gd name="T10" fmla="*/ 102 w 767"/>
                <a:gd name="T11" fmla="*/ 87 h 235"/>
                <a:gd name="T12" fmla="*/ 107 w 767"/>
                <a:gd name="T13" fmla="*/ 95 h 235"/>
                <a:gd name="T14" fmla="*/ 112 w 767"/>
                <a:gd name="T15" fmla="*/ 89 h 235"/>
                <a:gd name="T16" fmla="*/ 112 w 767"/>
                <a:gd name="T17" fmla="*/ 114 h 235"/>
                <a:gd name="T18" fmla="*/ 111 w 767"/>
                <a:gd name="T19" fmla="*/ 114 h 235"/>
                <a:gd name="T20" fmla="*/ 108 w 767"/>
                <a:gd name="T21" fmla="*/ 115 h 235"/>
                <a:gd name="T22" fmla="*/ 106 w 767"/>
                <a:gd name="T23" fmla="*/ 117 h 235"/>
                <a:gd name="T24" fmla="*/ 105 w 767"/>
                <a:gd name="T25" fmla="*/ 119 h 235"/>
                <a:gd name="T26" fmla="*/ 105 w 767"/>
                <a:gd name="T27" fmla="*/ 125 h 235"/>
                <a:gd name="T28" fmla="*/ 105 w 767"/>
                <a:gd name="T29" fmla="*/ 182 h 235"/>
                <a:gd name="T30" fmla="*/ 193 w 767"/>
                <a:gd name="T31" fmla="*/ 126 h 235"/>
                <a:gd name="T32" fmla="*/ 308 w 767"/>
                <a:gd name="T33" fmla="*/ 201 h 235"/>
                <a:gd name="T34" fmla="*/ 495 w 767"/>
                <a:gd name="T35" fmla="*/ 185 h 235"/>
                <a:gd name="T36" fmla="*/ 507 w 767"/>
                <a:gd name="T37" fmla="*/ 183 h 235"/>
                <a:gd name="T38" fmla="*/ 534 w 767"/>
                <a:gd name="T39" fmla="*/ 209 h 235"/>
                <a:gd name="T40" fmla="*/ 586 w 767"/>
                <a:gd name="T41" fmla="*/ 166 h 235"/>
                <a:gd name="T42" fmla="*/ 767 w 767"/>
                <a:gd name="T43" fmla="*/ 194 h 235"/>
                <a:gd name="T44" fmla="*/ 767 w 767"/>
                <a:gd name="T45" fmla="*/ 235 h 235"/>
                <a:gd name="T46" fmla="*/ 0 w 767"/>
                <a:gd name="T47" fmla="*/ 235 h 235"/>
                <a:gd name="T48" fmla="*/ 0 w 767"/>
                <a:gd name="T49" fmla="*/ 235 h 235"/>
                <a:gd name="T50" fmla="*/ 0 w 767"/>
                <a:gd name="T51" fmla="*/ 213 h 235"/>
                <a:gd name="T52" fmla="*/ 31 w 767"/>
                <a:gd name="T53" fmla="*/ 235 h 235"/>
                <a:gd name="T54" fmla="*/ 31 w 767"/>
                <a:gd name="T55" fmla="*/ 178 h 235"/>
                <a:gd name="T56" fmla="*/ 31 w 767"/>
                <a:gd name="T57" fmla="*/ 122 h 235"/>
                <a:gd name="T58" fmla="*/ 30 w 767"/>
                <a:gd name="T59" fmla="*/ 118 h 235"/>
                <a:gd name="T60" fmla="*/ 29 w 767"/>
                <a:gd name="T61" fmla="*/ 115 h 235"/>
                <a:gd name="T62" fmla="*/ 25 w 767"/>
                <a:gd name="T63" fmla="*/ 114 h 235"/>
                <a:gd name="T64" fmla="*/ 25 w 767"/>
                <a:gd name="T65" fmla="*/ 88 h 235"/>
                <a:gd name="T66" fmla="*/ 30 w 767"/>
                <a:gd name="T67" fmla="*/ 95 h 235"/>
                <a:gd name="T68" fmla="*/ 34 w 767"/>
                <a:gd name="T69" fmla="*/ 87 h 235"/>
                <a:gd name="T70" fmla="*/ 39 w 767"/>
                <a:gd name="T71" fmla="*/ 92 h 235"/>
                <a:gd name="T72" fmla="*/ 60 w 767"/>
                <a:gd name="T73" fmla="*/ 20 h 235"/>
                <a:gd name="T74" fmla="*/ 60 w 767"/>
                <a:gd name="T75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7" h="235">
                  <a:moveTo>
                    <a:pt x="60" y="1"/>
                  </a:moveTo>
                  <a:lnTo>
                    <a:pt x="69" y="0"/>
                  </a:lnTo>
                  <a:lnTo>
                    <a:pt x="78" y="1"/>
                  </a:lnTo>
                  <a:lnTo>
                    <a:pt x="78" y="20"/>
                  </a:lnTo>
                  <a:lnTo>
                    <a:pt x="98" y="92"/>
                  </a:lnTo>
                  <a:lnTo>
                    <a:pt x="102" y="87"/>
                  </a:lnTo>
                  <a:lnTo>
                    <a:pt x="107" y="95"/>
                  </a:lnTo>
                  <a:lnTo>
                    <a:pt x="112" y="89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08" y="115"/>
                  </a:lnTo>
                  <a:lnTo>
                    <a:pt x="106" y="117"/>
                  </a:lnTo>
                  <a:lnTo>
                    <a:pt x="105" y="119"/>
                  </a:lnTo>
                  <a:lnTo>
                    <a:pt x="105" y="125"/>
                  </a:lnTo>
                  <a:lnTo>
                    <a:pt x="105" y="182"/>
                  </a:lnTo>
                  <a:lnTo>
                    <a:pt x="193" y="126"/>
                  </a:lnTo>
                  <a:lnTo>
                    <a:pt x="308" y="201"/>
                  </a:lnTo>
                  <a:lnTo>
                    <a:pt x="495" y="185"/>
                  </a:lnTo>
                  <a:lnTo>
                    <a:pt x="507" y="183"/>
                  </a:lnTo>
                  <a:lnTo>
                    <a:pt x="534" y="209"/>
                  </a:lnTo>
                  <a:lnTo>
                    <a:pt x="586" y="166"/>
                  </a:lnTo>
                  <a:lnTo>
                    <a:pt x="767" y="194"/>
                  </a:lnTo>
                  <a:lnTo>
                    <a:pt x="767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13"/>
                  </a:lnTo>
                  <a:lnTo>
                    <a:pt x="31" y="235"/>
                  </a:lnTo>
                  <a:lnTo>
                    <a:pt x="31" y="178"/>
                  </a:lnTo>
                  <a:lnTo>
                    <a:pt x="31" y="122"/>
                  </a:lnTo>
                  <a:lnTo>
                    <a:pt x="30" y="118"/>
                  </a:lnTo>
                  <a:lnTo>
                    <a:pt x="29" y="115"/>
                  </a:lnTo>
                  <a:lnTo>
                    <a:pt x="25" y="114"/>
                  </a:lnTo>
                  <a:lnTo>
                    <a:pt x="25" y="88"/>
                  </a:lnTo>
                  <a:lnTo>
                    <a:pt x="30" y="95"/>
                  </a:lnTo>
                  <a:lnTo>
                    <a:pt x="34" y="87"/>
                  </a:lnTo>
                  <a:lnTo>
                    <a:pt x="39" y="92"/>
                  </a:lnTo>
                  <a:lnTo>
                    <a:pt x="60" y="20"/>
                  </a:lnTo>
                  <a:lnTo>
                    <a:pt x="60" y="1"/>
                  </a:lnTo>
                </a:path>
              </a:pathLst>
            </a:custGeom>
            <a:noFill/>
            <a:ln w="1588" cap="rnd">
              <a:solidFill>
                <a:srgbClr val="9594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7" name="Freeform 457"/>
            <p:cNvSpPr>
              <a:spLocks/>
            </p:cNvSpPr>
            <p:nvPr/>
          </p:nvSpPr>
          <p:spPr bwMode="auto">
            <a:xfrm>
              <a:off x="3713" y="1144"/>
              <a:ext cx="63" cy="41"/>
            </a:xfrm>
            <a:custGeom>
              <a:avLst/>
              <a:gdLst>
                <a:gd name="T0" fmla="*/ 36 w 63"/>
                <a:gd name="T1" fmla="*/ 0 h 41"/>
                <a:gd name="T2" fmla="*/ 0 w 63"/>
                <a:gd name="T3" fmla="*/ 41 h 41"/>
                <a:gd name="T4" fmla="*/ 45 w 63"/>
                <a:gd name="T5" fmla="*/ 41 h 41"/>
                <a:gd name="T6" fmla="*/ 63 w 63"/>
                <a:gd name="T7" fmla="*/ 27 h 41"/>
                <a:gd name="T8" fmla="*/ 36 w 6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1">
                  <a:moveTo>
                    <a:pt x="36" y="0"/>
                  </a:moveTo>
                  <a:lnTo>
                    <a:pt x="0" y="41"/>
                  </a:lnTo>
                  <a:lnTo>
                    <a:pt x="45" y="41"/>
                  </a:lnTo>
                  <a:lnTo>
                    <a:pt x="63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2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8" name="Rectangle 458"/>
            <p:cNvSpPr>
              <a:spLocks noChangeArrowheads="1"/>
            </p:cNvSpPr>
            <p:nvPr/>
          </p:nvSpPr>
          <p:spPr bwMode="auto">
            <a:xfrm>
              <a:off x="3422" y="1145"/>
              <a:ext cx="42" cy="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9" name="Line 459"/>
            <p:cNvSpPr>
              <a:spLocks noChangeShapeType="1"/>
            </p:cNvSpPr>
            <p:nvPr/>
          </p:nvSpPr>
          <p:spPr bwMode="auto">
            <a:xfrm>
              <a:off x="3443" y="1137"/>
              <a:ext cx="0" cy="51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0" name="Line 460"/>
            <p:cNvSpPr>
              <a:spLocks noChangeShapeType="1"/>
            </p:cNvSpPr>
            <p:nvPr/>
          </p:nvSpPr>
          <p:spPr bwMode="auto">
            <a:xfrm>
              <a:off x="3419" y="1155"/>
              <a:ext cx="53" cy="0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1" name="Line 461"/>
            <p:cNvSpPr>
              <a:spLocks noChangeShapeType="1"/>
            </p:cNvSpPr>
            <p:nvPr/>
          </p:nvSpPr>
          <p:spPr bwMode="auto">
            <a:xfrm>
              <a:off x="3419" y="1178"/>
              <a:ext cx="53" cy="0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2" name="Line 462"/>
            <p:cNvSpPr>
              <a:spLocks noChangeShapeType="1"/>
            </p:cNvSpPr>
            <p:nvPr/>
          </p:nvSpPr>
          <p:spPr bwMode="auto">
            <a:xfrm flipH="1" flipV="1">
              <a:off x="3746" y="1155"/>
              <a:ext cx="26" cy="24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3" name="Freeform 463"/>
            <p:cNvSpPr>
              <a:spLocks/>
            </p:cNvSpPr>
            <p:nvPr/>
          </p:nvSpPr>
          <p:spPr bwMode="auto">
            <a:xfrm>
              <a:off x="3575" y="1094"/>
              <a:ext cx="48" cy="11"/>
            </a:xfrm>
            <a:custGeom>
              <a:avLst/>
              <a:gdLst>
                <a:gd name="T0" fmla="*/ 0 w 48"/>
                <a:gd name="T1" fmla="*/ 0 h 11"/>
                <a:gd name="T2" fmla="*/ 0 w 48"/>
                <a:gd name="T3" fmla="*/ 5 h 11"/>
                <a:gd name="T4" fmla="*/ 48 w 48"/>
                <a:gd name="T5" fmla="*/ 11 h 11"/>
                <a:gd name="T6" fmla="*/ 48 w 48"/>
                <a:gd name="T7" fmla="*/ 8 h 11"/>
                <a:gd name="T8" fmla="*/ 0 w 4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0" y="0"/>
                  </a:moveTo>
                  <a:lnTo>
                    <a:pt x="0" y="5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4" name="Freeform 464"/>
            <p:cNvSpPr>
              <a:spLocks/>
            </p:cNvSpPr>
            <p:nvPr/>
          </p:nvSpPr>
          <p:spPr bwMode="auto">
            <a:xfrm>
              <a:off x="3575" y="1094"/>
              <a:ext cx="48" cy="11"/>
            </a:xfrm>
            <a:custGeom>
              <a:avLst/>
              <a:gdLst>
                <a:gd name="T0" fmla="*/ 0 w 48"/>
                <a:gd name="T1" fmla="*/ 0 h 11"/>
                <a:gd name="T2" fmla="*/ 0 w 48"/>
                <a:gd name="T3" fmla="*/ 5 h 11"/>
                <a:gd name="T4" fmla="*/ 48 w 48"/>
                <a:gd name="T5" fmla="*/ 11 h 11"/>
                <a:gd name="T6" fmla="*/ 48 w 48"/>
                <a:gd name="T7" fmla="*/ 8 h 11"/>
                <a:gd name="T8" fmla="*/ 0 w 4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0" y="0"/>
                  </a:moveTo>
                  <a:lnTo>
                    <a:pt x="0" y="5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0" y="0"/>
                  </a:lnTo>
                </a:path>
              </a:pathLst>
            </a:custGeom>
            <a:noFill/>
            <a:ln w="1588" cap="rnd">
              <a:solidFill>
                <a:srgbClr val="DE6F2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5" name="Freeform 465"/>
            <p:cNvSpPr>
              <a:spLocks/>
            </p:cNvSpPr>
            <p:nvPr/>
          </p:nvSpPr>
          <p:spPr bwMode="auto">
            <a:xfrm>
              <a:off x="3846" y="104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2 h 6"/>
                <a:gd name="T4" fmla="*/ 3 w 4"/>
                <a:gd name="T5" fmla="*/ 3 h 6"/>
                <a:gd name="T6" fmla="*/ 4 w 4"/>
                <a:gd name="T7" fmla="*/ 4 h 6"/>
                <a:gd name="T8" fmla="*/ 4 w 4"/>
                <a:gd name="T9" fmla="*/ 5 h 6"/>
                <a:gd name="T10" fmla="*/ 2 w 4"/>
                <a:gd name="T11" fmla="*/ 6 h 6"/>
                <a:gd name="T12" fmla="*/ 0 w 4"/>
                <a:gd name="T13" fmla="*/ 5 h 6"/>
                <a:gd name="T14" fmla="*/ 0 w 4"/>
                <a:gd name="T15" fmla="*/ 4 h 6"/>
                <a:gd name="T16" fmla="*/ 1 w 4"/>
                <a:gd name="T17" fmla="*/ 3 h 6"/>
                <a:gd name="T18" fmla="*/ 0 w 4"/>
                <a:gd name="T19" fmla="*/ 2 h 6"/>
                <a:gd name="T20" fmla="*/ 0 w 4"/>
                <a:gd name="T21" fmla="*/ 0 h 6"/>
                <a:gd name="T22" fmla="*/ 1 w 4"/>
                <a:gd name="T23" fmla="*/ 0 h 6"/>
                <a:gd name="T24" fmla="*/ 4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B3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6" name="Freeform 466"/>
            <p:cNvSpPr>
              <a:spLocks/>
            </p:cNvSpPr>
            <p:nvPr/>
          </p:nvSpPr>
          <p:spPr bwMode="auto">
            <a:xfrm>
              <a:off x="3846" y="104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2 h 6"/>
                <a:gd name="T4" fmla="*/ 3 w 4"/>
                <a:gd name="T5" fmla="*/ 3 h 6"/>
                <a:gd name="T6" fmla="*/ 4 w 4"/>
                <a:gd name="T7" fmla="*/ 4 h 6"/>
                <a:gd name="T8" fmla="*/ 4 w 4"/>
                <a:gd name="T9" fmla="*/ 5 h 6"/>
                <a:gd name="T10" fmla="*/ 2 w 4"/>
                <a:gd name="T11" fmla="*/ 6 h 6"/>
                <a:gd name="T12" fmla="*/ 0 w 4"/>
                <a:gd name="T13" fmla="*/ 5 h 6"/>
                <a:gd name="T14" fmla="*/ 0 w 4"/>
                <a:gd name="T15" fmla="*/ 4 h 6"/>
                <a:gd name="T16" fmla="*/ 1 w 4"/>
                <a:gd name="T17" fmla="*/ 3 h 6"/>
                <a:gd name="T18" fmla="*/ 0 w 4"/>
                <a:gd name="T19" fmla="*/ 2 h 6"/>
                <a:gd name="T20" fmla="*/ 0 w 4"/>
                <a:gd name="T21" fmla="*/ 0 h 6"/>
                <a:gd name="T22" fmla="*/ 1 w 4"/>
                <a:gd name="T23" fmla="*/ 0 h 6"/>
                <a:gd name="T24" fmla="*/ 4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 w="1588" cap="rnd">
              <a:solidFill>
                <a:srgbClr val="2B31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7" name="Freeform 467"/>
            <p:cNvSpPr>
              <a:spLocks/>
            </p:cNvSpPr>
            <p:nvPr/>
          </p:nvSpPr>
          <p:spPr bwMode="auto">
            <a:xfrm>
              <a:off x="3462" y="1010"/>
              <a:ext cx="19" cy="30"/>
            </a:xfrm>
            <a:custGeom>
              <a:avLst/>
              <a:gdLst>
                <a:gd name="T0" fmla="*/ 19 w 19"/>
                <a:gd name="T1" fmla="*/ 15 h 30"/>
                <a:gd name="T2" fmla="*/ 19 w 19"/>
                <a:gd name="T3" fmla="*/ 15 h 30"/>
                <a:gd name="T4" fmla="*/ 19 w 19"/>
                <a:gd name="T5" fmla="*/ 30 h 30"/>
                <a:gd name="T6" fmla="*/ 0 w 19"/>
                <a:gd name="T7" fmla="*/ 22 h 30"/>
                <a:gd name="T8" fmla="*/ 0 w 19"/>
                <a:gd name="T9" fmla="*/ 9 h 30"/>
                <a:gd name="T10" fmla="*/ 12 w 19"/>
                <a:gd name="T11" fmla="*/ 0 h 30"/>
                <a:gd name="T12" fmla="*/ 19 w 19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0">
                  <a:moveTo>
                    <a:pt x="19" y="15"/>
                  </a:moveTo>
                  <a:lnTo>
                    <a:pt x="19" y="15"/>
                  </a:lnTo>
                  <a:lnTo>
                    <a:pt x="19" y="30"/>
                  </a:lnTo>
                  <a:lnTo>
                    <a:pt x="0" y="22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8" name="Freeform 468"/>
            <p:cNvSpPr>
              <a:spLocks/>
            </p:cNvSpPr>
            <p:nvPr/>
          </p:nvSpPr>
          <p:spPr bwMode="auto">
            <a:xfrm>
              <a:off x="3462" y="1010"/>
              <a:ext cx="19" cy="30"/>
            </a:xfrm>
            <a:custGeom>
              <a:avLst/>
              <a:gdLst>
                <a:gd name="T0" fmla="*/ 19 w 19"/>
                <a:gd name="T1" fmla="*/ 15 h 30"/>
                <a:gd name="T2" fmla="*/ 19 w 19"/>
                <a:gd name="T3" fmla="*/ 15 h 30"/>
                <a:gd name="T4" fmla="*/ 19 w 19"/>
                <a:gd name="T5" fmla="*/ 30 h 30"/>
                <a:gd name="T6" fmla="*/ 0 w 19"/>
                <a:gd name="T7" fmla="*/ 22 h 30"/>
                <a:gd name="T8" fmla="*/ 0 w 19"/>
                <a:gd name="T9" fmla="*/ 9 h 30"/>
                <a:gd name="T10" fmla="*/ 12 w 19"/>
                <a:gd name="T11" fmla="*/ 0 h 30"/>
                <a:gd name="T12" fmla="*/ 19 w 19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0">
                  <a:moveTo>
                    <a:pt x="19" y="15"/>
                  </a:moveTo>
                  <a:lnTo>
                    <a:pt x="19" y="15"/>
                  </a:lnTo>
                  <a:lnTo>
                    <a:pt x="19" y="30"/>
                  </a:lnTo>
                  <a:lnTo>
                    <a:pt x="0" y="22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9" y="15"/>
                  </a:ln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9" name="Freeform 469"/>
            <p:cNvSpPr>
              <a:spLocks/>
            </p:cNvSpPr>
            <p:nvPr/>
          </p:nvSpPr>
          <p:spPr bwMode="auto">
            <a:xfrm>
              <a:off x="3471" y="1021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3 h 9"/>
                <a:gd name="T4" fmla="*/ 0 w 6"/>
                <a:gd name="T5" fmla="*/ 0 h 9"/>
                <a:gd name="T6" fmla="*/ 0 w 6"/>
                <a:gd name="T7" fmla="*/ 7 h 9"/>
                <a:gd name="T8" fmla="*/ 6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0" name="Line 470"/>
            <p:cNvSpPr>
              <a:spLocks noChangeShapeType="1"/>
            </p:cNvSpPr>
            <p:nvPr/>
          </p:nvSpPr>
          <p:spPr bwMode="auto">
            <a:xfrm>
              <a:off x="3476" y="1065"/>
              <a:ext cx="0" cy="41"/>
            </a:xfrm>
            <a:prstGeom prst="line">
              <a:avLst/>
            </a:pr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1" name="Freeform 471"/>
            <p:cNvSpPr>
              <a:spLocks/>
            </p:cNvSpPr>
            <p:nvPr/>
          </p:nvSpPr>
          <p:spPr bwMode="auto">
            <a:xfrm>
              <a:off x="3388" y="1000"/>
              <a:ext cx="91" cy="67"/>
            </a:xfrm>
            <a:custGeom>
              <a:avLst/>
              <a:gdLst>
                <a:gd name="T0" fmla="*/ 56 w 91"/>
                <a:gd name="T1" fmla="*/ 0 h 67"/>
                <a:gd name="T2" fmla="*/ 91 w 91"/>
                <a:gd name="T3" fmla="*/ 61 h 67"/>
                <a:gd name="T4" fmla="*/ 91 w 91"/>
                <a:gd name="T5" fmla="*/ 67 h 67"/>
                <a:gd name="T6" fmla="*/ 86 w 91"/>
                <a:gd name="T7" fmla="*/ 64 h 67"/>
                <a:gd name="T8" fmla="*/ 56 w 91"/>
                <a:gd name="T9" fmla="*/ 7 h 67"/>
                <a:gd name="T10" fmla="*/ 5 w 91"/>
                <a:gd name="T11" fmla="*/ 48 h 67"/>
                <a:gd name="T12" fmla="*/ 0 w 91"/>
                <a:gd name="T13" fmla="*/ 47 h 67"/>
                <a:gd name="T14" fmla="*/ 0 w 91"/>
                <a:gd name="T15" fmla="*/ 44 h 67"/>
                <a:gd name="T16" fmla="*/ 56 w 91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67">
                  <a:moveTo>
                    <a:pt x="56" y="0"/>
                  </a:moveTo>
                  <a:lnTo>
                    <a:pt x="91" y="61"/>
                  </a:lnTo>
                  <a:lnTo>
                    <a:pt x="91" y="67"/>
                  </a:lnTo>
                  <a:lnTo>
                    <a:pt x="86" y="64"/>
                  </a:lnTo>
                  <a:lnTo>
                    <a:pt x="56" y="7"/>
                  </a:lnTo>
                  <a:lnTo>
                    <a:pt x="5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56" y="0"/>
                  </a:lnTo>
                </a:path>
              </a:pathLst>
            </a:cu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2" name="Freeform 472"/>
            <p:cNvSpPr>
              <a:spLocks/>
            </p:cNvSpPr>
            <p:nvPr/>
          </p:nvSpPr>
          <p:spPr bwMode="auto">
            <a:xfrm>
              <a:off x="3503" y="1028"/>
              <a:ext cx="72" cy="71"/>
            </a:xfrm>
            <a:custGeom>
              <a:avLst/>
              <a:gdLst>
                <a:gd name="T0" fmla="*/ 0 w 72"/>
                <a:gd name="T1" fmla="*/ 20 h 71"/>
                <a:gd name="T2" fmla="*/ 19 w 72"/>
                <a:gd name="T3" fmla="*/ 0 h 71"/>
                <a:gd name="T4" fmla="*/ 72 w 72"/>
                <a:gd name="T5" fmla="*/ 67 h 71"/>
                <a:gd name="T6" fmla="*/ 72 w 72"/>
                <a:gd name="T7" fmla="*/ 71 h 71"/>
                <a:gd name="T8" fmla="*/ 66 w 72"/>
                <a:gd name="T9" fmla="*/ 71 h 71"/>
                <a:gd name="T10" fmla="*/ 18 w 72"/>
                <a:gd name="T11" fmla="*/ 9 h 71"/>
                <a:gd name="T12" fmla="*/ 3 w 72"/>
                <a:gd name="T13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1">
                  <a:moveTo>
                    <a:pt x="0" y="20"/>
                  </a:moveTo>
                  <a:lnTo>
                    <a:pt x="19" y="0"/>
                  </a:lnTo>
                  <a:lnTo>
                    <a:pt x="72" y="67"/>
                  </a:lnTo>
                  <a:lnTo>
                    <a:pt x="72" y="71"/>
                  </a:lnTo>
                  <a:lnTo>
                    <a:pt x="66" y="71"/>
                  </a:lnTo>
                  <a:lnTo>
                    <a:pt x="18" y="9"/>
                  </a:lnTo>
                  <a:lnTo>
                    <a:pt x="3" y="24"/>
                  </a:lnTo>
                </a:path>
              </a:pathLst>
            </a:custGeom>
            <a:noFill/>
            <a:ln w="1588" cap="rnd">
              <a:solidFill>
                <a:srgbClr val="23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3" name="Line 473"/>
            <p:cNvSpPr>
              <a:spLocks noChangeShapeType="1"/>
            </p:cNvSpPr>
            <p:nvPr/>
          </p:nvSpPr>
          <p:spPr bwMode="auto">
            <a:xfrm>
              <a:off x="3441" y="1082"/>
              <a:ext cx="165" cy="109"/>
            </a:xfrm>
            <a:prstGeom prst="line">
              <a:avLst/>
            </a:prstGeom>
            <a:noFill/>
            <a:ln w="1588" cap="rnd">
              <a:solidFill>
                <a:srgbClr val="B2B9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94" name="TextBox 393"/>
          <p:cNvSpPr txBox="1"/>
          <p:nvPr/>
        </p:nvSpPr>
        <p:spPr>
          <a:xfrm>
            <a:off x="5126153" y="545470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447800" y="2604954"/>
            <a:ext cx="257807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Verminderen oppervlakkige</a:t>
            </a:r>
          </a:p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afstroming (&lt; verhard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oppervlak)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6456570" y="3045511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Verminderen </a:t>
            </a:r>
            <a:r>
              <a:rPr lang="nl-NL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onttrekkingen</a:t>
            </a:r>
          </a:p>
        </p:txBody>
      </p:sp>
      <p:cxnSp>
        <p:nvCxnSpPr>
          <p:cNvPr id="399" name="Straight Arrow Connector 398"/>
          <p:cNvCxnSpPr>
            <a:endCxn id="367" idx="2"/>
          </p:cNvCxnSpPr>
          <p:nvPr/>
        </p:nvCxnSpPr>
        <p:spPr>
          <a:xfrm>
            <a:off x="2903436" y="3221978"/>
            <a:ext cx="1099385" cy="84504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>
            <a:endCxn id="105" idx="0"/>
          </p:cNvCxnSpPr>
          <p:nvPr/>
        </p:nvCxnSpPr>
        <p:spPr>
          <a:xfrm flipH="1" flipV="1">
            <a:off x="5704650" y="3777955"/>
            <a:ext cx="1552021" cy="96831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>
            <a:endCxn id="114" idx="3"/>
          </p:cNvCxnSpPr>
          <p:nvPr/>
        </p:nvCxnSpPr>
        <p:spPr>
          <a:xfrm flipV="1">
            <a:off x="5210608" y="3917083"/>
            <a:ext cx="297345" cy="13983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11" grpId="0"/>
      <p:bldP spid="394" grpId="0"/>
      <p:bldP spid="395" grpId="0"/>
      <p:bldP spid="3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Vegetatie</a:t>
            </a:r>
            <a:r>
              <a:rPr lang="en-GB" dirty="0" smtClean="0"/>
              <a:t> en </a:t>
            </a:r>
            <a:r>
              <a:rPr lang="en-GB" dirty="0" err="1" smtClean="0"/>
              <a:t>grondwateraanvulling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1305342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Bos/vegetatietype		Transpiratie</a:t>
            </a:r>
            <a:r>
              <a:rPr lang="nl-NL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nl-NL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Interceptie		Grondwater-</a:t>
            </a:r>
            <a:endParaRPr lang="nl-NL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bodemverdamping</a:t>
            </a:r>
            <a:r>
              <a:rPr lang="en-GB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GB" sz="1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aanvulling</a:t>
            </a:r>
            <a:r>
              <a:rPr lang="en-GB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Douglas (100%)		400 		333 		104 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Grove den (100%)*		588 		230 		152 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Beuk 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350 		208 		276 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 loof 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320 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55 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230 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45 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225 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145 </a:t>
            </a:r>
          </a:p>
          <a:p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Populier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470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50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150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25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220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150 </a:t>
            </a:r>
          </a:p>
          <a:p>
            <a:r>
              <a:rPr lang="nn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Lariks </a:t>
            </a:r>
            <a:r>
              <a:rPr lang="nn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390 </a:t>
            </a:r>
            <a:r>
              <a:rPr lang="nn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35 </a:t>
            </a:r>
            <a:r>
              <a:rPr lang="nn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195 </a:t>
            </a:r>
            <a:r>
              <a:rPr lang="nn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15 </a:t>
            </a:r>
            <a:r>
              <a:rPr lang="nn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225 </a:t>
            </a:r>
            <a:r>
              <a:rPr lang="nn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45 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Heide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334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- 514 </a:t>
            </a:r>
          </a:p>
          <a:p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Vergraste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heide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334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- 500 </a:t>
            </a:r>
          </a:p>
          <a:p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Grasland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409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- 534 </a:t>
            </a:r>
          </a:p>
          <a:p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Stuifzand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634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- 678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7577" y="5943600"/>
            <a:ext cx="1753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(Dolman </a:t>
            </a:r>
            <a:r>
              <a:rPr lang="en-GB" sz="12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2000, </a:t>
            </a:r>
          </a:p>
          <a:p>
            <a:r>
              <a:rPr lang="en-GB" sz="12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*Verhagen et al. 2014)</a:t>
            </a:r>
            <a:endParaRPr lang="en-GB" sz="120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344862" cy="26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" y="2209800"/>
            <a:ext cx="7849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3048000"/>
            <a:ext cx="7849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799" y="3698682"/>
            <a:ext cx="7849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41718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dempen of verondiepen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drainerende sloten en watergangen en verminderen van drains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verondiepen van hoofdwatergangen zoals de Grift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peilverhoging (‘s zomers soms met inlaat) in nu drainerende watergangen en sloten (incl. peil gestuurde drainage)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011197"/>
            <a:ext cx="9144000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Weglekken aan de voet verminderen</a:t>
            </a:r>
            <a:endParaRPr lang="nl-NL" sz="2800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2661"/>
            <a:ext cx="4495800" cy="320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494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Water’verliezen’ worden verminderd /vertraagd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399" y="4177373"/>
            <a:ext cx="4338981" cy="2471725"/>
            <a:chOff x="4724399" y="4177373"/>
            <a:chExt cx="4338981" cy="2471725"/>
          </a:xfrm>
        </p:grpSpPr>
        <p:sp>
          <p:nvSpPr>
            <p:cNvPr id="3" name="Freeform 2"/>
            <p:cNvSpPr/>
            <p:nvPr/>
          </p:nvSpPr>
          <p:spPr>
            <a:xfrm>
              <a:off x="4724400" y="4343400"/>
              <a:ext cx="4261449" cy="1444323"/>
            </a:xfrm>
            <a:custGeom>
              <a:avLst/>
              <a:gdLst>
                <a:gd name="connsiteX0" fmla="*/ 0 w 4244196"/>
                <a:gd name="connsiteY0" fmla="*/ 36453 h 1357623"/>
                <a:gd name="connsiteX1" fmla="*/ 163901 w 4244196"/>
                <a:gd name="connsiteY1" fmla="*/ 1947 h 1357623"/>
                <a:gd name="connsiteX2" fmla="*/ 465826 w 4244196"/>
                <a:gd name="connsiteY2" fmla="*/ 88212 h 1357623"/>
                <a:gd name="connsiteX3" fmla="*/ 750498 w 4244196"/>
                <a:gd name="connsiteY3" fmla="*/ 329751 h 1357623"/>
                <a:gd name="connsiteX4" fmla="*/ 836762 w 4244196"/>
                <a:gd name="connsiteY4" fmla="*/ 424642 h 1357623"/>
                <a:gd name="connsiteX5" fmla="*/ 957532 w 4244196"/>
                <a:gd name="connsiteY5" fmla="*/ 381510 h 1357623"/>
                <a:gd name="connsiteX6" fmla="*/ 1147313 w 4244196"/>
                <a:gd name="connsiteY6" fmla="*/ 329751 h 1357623"/>
                <a:gd name="connsiteX7" fmla="*/ 1552754 w 4244196"/>
                <a:gd name="connsiteY7" fmla="*/ 493653 h 1357623"/>
                <a:gd name="connsiteX8" fmla="*/ 1906437 w 4244196"/>
                <a:gd name="connsiteY8" fmla="*/ 795578 h 1357623"/>
                <a:gd name="connsiteX9" fmla="*/ 2173856 w 4244196"/>
                <a:gd name="connsiteY9" fmla="*/ 942227 h 1357623"/>
                <a:gd name="connsiteX10" fmla="*/ 2346384 w 4244196"/>
                <a:gd name="connsiteY10" fmla="*/ 1019864 h 1357623"/>
                <a:gd name="connsiteX11" fmla="*/ 2467154 w 4244196"/>
                <a:gd name="connsiteY11" fmla="*/ 1149261 h 1357623"/>
                <a:gd name="connsiteX12" fmla="*/ 2587924 w 4244196"/>
                <a:gd name="connsiteY12" fmla="*/ 1062996 h 1357623"/>
                <a:gd name="connsiteX13" fmla="*/ 2907101 w 4244196"/>
                <a:gd name="connsiteY13" fmla="*/ 1062996 h 1357623"/>
                <a:gd name="connsiteX14" fmla="*/ 3312543 w 4244196"/>
                <a:gd name="connsiteY14" fmla="*/ 1054370 h 1357623"/>
                <a:gd name="connsiteX15" fmla="*/ 3623094 w 4244196"/>
                <a:gd name="connsiteY15" fmla="*/ 1071623 h 1357623"/>
                <a:gd name="connsiteX16" fmla="*/ 3778369 w 4244196"/>
                <a:gd name="connsiteY16" fmla="*/ 1270030 h 1357623"/>
                <a:gd name="connsiteX17" fmla="*/ 3899139 w 4244196"/>
                <a:gd name="connsiteY17" fmla="*/ 1356295 h 1357623"/>
                <a:gd name="connsiteX18" fmla="*/ 3976777 w 4244196"/>
                <a:gd name="connsiteY18" fmla="*/ 1209645 h 1357623"/>
                <a:gd name="connsiteX19" fmla="*/ 4071667 w 4244196"/>
                <a:gd name="connsiteY19" fmla="*/ 993985 h 1357623"/>
                <a:gd name="connsiteX20" fmla="*/ 4244196 w 4244196"/>
                <a:gd name="connsiteY20" fmla="*/ 985359 h 1357623"/>
                <a:gd name="connsiteX0" fmla="*/ 0 w 4244196"/>
                <a:gd name="connsiteY0" fmla="*/ 36453 h 1357623"/>
                <a:gd name="connsiteX1" fmla="*/ 163901 w 4244196"/>
                <a:gd name="connsiteY1" fmla="*/ 1947 h 1357623"/>
                <a:gd name="connsiteX2" fmla="*/ 465826 w 4244196"/>
                <a:gd name="connsiteY2" fmla="*/ 88212 h 1357623"/>
                <a:gd name="connsiteX3" fmla="*/ 750498 w 4244196"/>
                <a:gd name="connsiteY3" fmla="*/ 329751 h 1357623"/>
                <a:gd name="connsiteX4" fmla="*/ 836762 w 4244196"/>
                <a:gd name="connsiteY4" fmla="*/ 424642 h 1357623"/>
                <a:gd name="connsiteX5" fmla="*/ 957532 w 4244196"/>
                <a:gd name="connsiteY5" fmla="*/ 381510 h 1357623"/>
                <a:gd name="connsiteX6" fmla="*/ 1147313 w 4244196"/>
                <a:gd name="connsiteY6" fmla="*/ 329751 h 1357623"/>
                <a:gd name="connsiteX7" fmla="*/ 1552754 w 4244196"/>
                <a:gd name="connsiteY7" fmla="*/ 493653 h 1357623"/>
                <a:gd name="connsiteX8" fmla="*/ 1906437 w 4244196"/>
                <a:gd name="connsiteY8" fmla="*/ 795578 h 1357623"/>
                <a:gd name="connsiteX9" fmla="*/ 2173856 w 4244196"/>
                <a:gd name="connsiteY9" fmla="*/ 942227 h 1357623"/>
                <a:gd name="connsiteX10" fmla="*/ 2346384 w 4244196"/>
                <a:gd name="connsiteY10" fmla="*/ 1019864 h 1357623"/>
                <a:gd name="connsiteX11" fmla="*/ 2467154 w 4244196"/>
                <a:gd name="connsiteY11" fmla="*/ 1149261 h 1357623"/>
                <a:gd name="connsiteX12" fmla="*/ 2587924 w 4244196"/>
                <a:gd name="connsiteY12" fmla="*/ 1062996 h 1357623"/>
                <a:gd name="connsiteX13" fmla="*/ 2907101 w 4244196"/>
                <a:gd name="connsiteY13" fmla="*/ 1062996 h 1357623"/>
                <a:gd name="connsiteX14" fmla="*/ 3312543 w 4244196"/>
                <a:gd name="connsiteY14" fmla="*/ 1054370 h 1357623"/>
                <a:gd name="connsiteX15" fmla="*/ 3623094 w 4244196"/>
                <a:gd name="connsiteY15" fmla="*/ 1071623 h 1357623"/>
                <a:gd name="connsiteX16" fmla="*/ 3778369 w 4244196"/>
                <a:gd name="connsiteY16" fmla="*/ 1270030 h 1357623"/>
                <a:gd name="connsiteX17" fmla="*/ 3899139 w 4244196"/>
                <a:gd name="connsiteY17" fmla="*/ 1356295 h 1357623"/>
                <a:gd name="connsiteX18" fmla="*/ 3976777 w 4244196"/>
                <a:gd name="connsiteY18" fmla="*/ 1209645 h 1357623"/>
                <a:gd name="connsiteX19" fmla="*/ 4063040 w 4244196"/>
                <a:gd name="connsiteY19" fmla="*/ 1054370 h 1357623"/>
                <a:gd name="connsiteX20" fmla="*/ 4244196 w 4244196"/>
                <a:gd name="connsiteY20" fmla="*/ 985359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329751 h 1357623"/>
                <a:gd name="connsiteX4" fmla="*/ 836762 w 4261449"/>
                <a:gd name="connsiteY4" fmla="*/ 424642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907101 w 4261449"/>
                <a:gd name="connsiteY13" fmla="*/ 1062996 h 1357623"/>
                <a:gd name="connsiteX14" fmla="*/ 3312543 w 4261449"/>
                <a:gd name="connsiteY14" fmla="*/ 1054370 h 1357623"/>
                <a:gd name="connsiteX15" fmla="*/ 3623094 w 4261449"/>
                <a:gd name="connsiteY15" fmla="*/ 1071623 h 1357623"/>
                <a:gd name="connsiteX16" fmla="*/ 3778369 w 4261449"/>
                <a:gd name="connsiteY16" fmla="*/ 1270030 h 1357623"/>
                <a:gd name="connsiteX17" fmla="*/ 3899139 w 4261449"/>
                <a:gd name="connsiteY17" fmla="*/ 1356295 h 1357623"/>
                <a:gd name="connsiteX18" fmla="*/ 3976777 w 4261449"/>
                <a:gd name="connsiteY18" fmla="*/ 1209645 h 1357623"/>
                <a:gd name="connsiteX19" fmla="*/ 4063040 w 4261449"/>
                <a:gd name="connsiteY19" fmla="*/ 1054370 h 1357623"/>
                <a:gd name="connsiteX20" fmla="*/ 4261449 w 4261449"/>
                <a:gd name="connsiteY20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329751 h 1357623"/>
                <a:gd name="connsiteX4" fmla="*/ 836762 w 4261449"/>
                <a:gd name="connsiteY4" fmla="*/ 424642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898475 w 4261449"/>
                <a:gd name="connsiteY13" fmla="*/ 1028490 h 1357623"/>
                <a:gd name="connsiteX14" fmla="*/ 3312543 w 4261449"/>
                <a:gd name="connsiteY14" fmla="*/ 1054370 h 1357623"/>
                <a:gd name="connsiteX15" fmla="*/ 3623094 w 4261449"/>
                <a:gd name="connsiteY15" fmla="*/ 1071623 h 1357623"/>
                <a:gd name="connsiteX16" fmla="*/ 3778369 w 4261449"/>
                <a:gd name="connsiteY16" fmla="*/ 1270030 h 1357623"/>
                <a:gd name="connsiteX17" fmla="*/ 3899139 w 4261449"/>
                <a:gd name="connsiteY17" fmla="*/ 1356295 h 1357623"/>
                <a:gd name="connsiteX18" fmla="*/ 3976777 w 4261449"/>
                <a:gd name="connsiteY18" fmla="*/ 1209645 h 1357623"/>
                <a:gd name="connsiteX19" fmla="*/ 4063040 w 4261449"/>
                <a:gd name="connsiteY19" fmla="*/ 1054370 h 1357623"/>
                <a:gd name="connsiteX20" fmla="*/ 4261449 w 4261449"/>
                <a:gd name="connsiteY20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329751 h 1357623"/>
                <a:gd name="connsiteX4" fmla="*/ 836762 w 4261449"/>
                <a:gd name="connsiteY4" fmla="*/ 424642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434559"/>
                <a:gd name="connsiteX1" fmla="*/ 163901 w 4261449"/>
                <a:gd name="connsiteY1" fmla="*/ 1947 h 1434559"/>
                <a:gd name="connsiteX2" fmla="*/ 465826 w 4261449"/>
                <a:gd name="connsiteY2" fmla="*/ 88212 h 1434559"/>
                <a:gd name="connsiteX3" fmla="*/ 750498 w 4261449"/>
                <a:gd name="connsiteY3" fmla="*/ 329751 h 1434559"/>
                <a:gd name="connsiteX4" fmla="*/ 836762 w 4261449"/>
                <a:gd name="connsiteY4" fmla="*/ 424642 h 1434559"/>
                <a:gd name="connsiteX5" fmla="*/ 957532 w 4261449"/>
                <a:gd name="connsiteY5" fmla="*/ 381510 h 1434559"/>
                <a:gd name="connsiteX6" fmla="*/ 1147313 w 4261449"/>
                <a:gd name="connsiteY6" fmla="*/ 329751 h 1434559"/>
                <a:gd name="connsiteX7" fmla="*/ 1552754 w 4261449"/>
                <a:gd name="connsiteY7" fmla="*/ 493653 h 1434559"/>
                <a:gd name="connsiteX8" fmla="*/ 1906437 w 4261449"/>
                <a:gd name="connsiteY8" fmla="*/ 795578 h 1434559"/>
                <a:gd name="connsiteX9" fmla="*/ 2173856 w 4261449"/>
                <a:gd name="connsiteY9" fmla="*/ 942227 h 1434559"/>
                <a:gd name="connsiteX10" fmla="*/ 2346384 w 4261449"/>
                <a:gd name="connsiteY10" fmla="*/ 1019864 h 1434559"/>
                <a:gd name="connsiteX11" fmla="*/ 2467154 w 4261449"/>
                <a:gd name="connsiteY11" fmla="*/ 1149261 h 1434559"/>
                <a:gd name="connsiteX12" fmla="*/ 2587924 w 4261449"/>
                <a:gd name="connsiteY12" fmla="*/ 1062996 h 1434559"/>
                <a:gd name="connsiteX13" fmla="*/ 2665562 w 4261449"/>
                <a:gd name="connsiteY13" fmla="*/ 1002612 h 1434559"/>
                <a:gd name="connsiteX14" fmla="*/ 2898475 w 4261449"/>
                <a:gd name="connsiteY14" fmla="*/ 1028490 h 1434559"/>
                <a:gd name="connsiteX15" fmla="*/ 3312543 w 4261449"/>
                <a:gd name="connsiteY15" fmla="*/ 1054370 h 1434559"/>
                <a:gd name="connsiteX16" fmla="*/ 3623094 w 4261449"/>
                <a:gd name="connsiteY16" fmla="*/ 1071623 h 1434559"/>
                <a:gd name="connsiteX17" fmla="*/ 3778369 w 4261449"/>
                <a:gd name="connsiteY17" fmla="*/ 1270030 h 1434559"/>
                <a:gd name="connsiteX18" fmla="*/ 3907765 w 4261449"/>
                <a:gd name="connsiteY18" fmla="*/ 1433933 h 1434559"/>
                <a:gd name="connsiteX19" fmla="*/ 3976777 w 4261449"/>
                <a:gd name="connsiteY19" fmla="*/ 1209645 h 1434559"/>
                <a:gd name="connsiteX20" fmla="*/ 4063040 w 4261449"/>
                <a:gd name="connsiteY20" fmla="*/ 1054370 h 1434559"/>
                <a:gd name="connsiteX21" fmla="*/ 4261449 w 4261449"/>
                <a:gd name="connsiteY21" fmla="*/ 1045744 h 1434559"/>
                <a:gd name="connsiteX0" fmla="*/ 0 w 4261449"/>
                <a:gd name="connsiteY0" fmla="*/ 36453 h 1444323"/>
                <a:gd name="connsiteX1" fmla="*/ 163901 w 4261449"/>
                <a:gd name="connsiteY1" fmla="*/ 1947 h 1444323"/>
                <a:gd name="connsiteX2" fmla="*/ 465826 w 4261449"/>
                <a:gd name="connsiteY2" fmla="*/ 88212 h 1444323"/>
                <a:gd name="connsiteX3" fmla="*/ 750498 w 4261449"/>
                <a:gd name="connsiteY3" fmla="*/ 329751 h 1444323"/>
                <a:gd name="connsiteX4" fmla="*/ 836762 w 4261449"/>
                <a:gd name="connsiteY4" fmla="*/ 424642 h 1444323"/>
                <a:gd name="connsiteX5" fmla="*/ 957532 w 4261449"/>
                <a:gd name="connsiteY5" fmla="*/ 381510 h 1444323"/>
                <a:gd name="connsiteX6" fmla="*/ 1147313 w 4261449"/>
                <a:gd name="connsiteY6" fmla="*/ 329751 h 1444323"/>
                <a:gd name="connsiteX7" fmla="*/ 1552754 w 4261449"/>
                <a:gd name="connsiteY7" fmla="*/ 493653 h 1444323"/>
                <a:gd name="connsiteX8" fmla="*/ 1906437 w 4261449"/>
                <a:gd name="connsiteY8" fmla="*/ 795578 h 1444323"/>
                <a:gd name="connsiteX9" fmla="*/ 2173856 w 4261449"/>
                <a:gd name="connsiteY9" fmla="*/ 942227 h 1444323"/>
                <a:gd name="connsiteX10" fmla="*/ 2346384 w 4261449"/>
                <a:gd name="connsiteY10" fmla="*/ 1019864 h 1444323"/>
                <a:gd name="connsiteX11" fmla="*/ 2467154 w 4261449"/>
                <a:gd name="connsiteY11" fmla="*/ 1149261 h 1444323"/>
                <a:gd name="connsiteX12" fmla="*/ 2587924 w 4261449"/>
                <a:gd name="connsiteY12" fmla="*/ 1062996 h 1444323"/>
                <a:gd name="connsiteX13" fmla="*/ 2665562 w 4261449"/>
                <a:gd name="connsiteY13" fmla="*/ 1002612 h 1444323"/>
                <a:gd name="connsiteX14" fmla="*/ 2898475 w 4261449"/>
                <a:gd name="connsiteY14" fmla="*/ 1028490 h 1444323"/>
                <a:gd name="connsiteX15" fmla="*/ 3312543 w 4261449"/>
                <a:gd name="connsiteY15" fmla="*/ 1054370 h 1444323"/>
                <a:gd name="connsiteX16" fmla="*/ 3623094 w 4261449"/>
                <a:gd name="connsiteY16" fmla="*/ 1071623 h 1444323"/>
                <a:gd name="connsiteX17" fmla="*/ 3778369 w 4261449"/>
                <a:gd name="connsiteY17" fmla="*/ 1270030 h 1444323"/>
                <a:gd name="connsiteX18" fmla="*/ 3807125 w 4261449"/>
                <a:gd name="connsiteY18" fmla="*/ 1393166 h 1444323"/>
                <a:gd name="connsiteX19" fmla="*/ 3907765 w 4261449"/>
                <a:gd name="connsiteY19" fmla="*/ 1433933 h 1444323"/>
                <a:gd name="connsiteX20" fmla="*/ 3976777 w 4261449"/>
                <a:gd name="connsiteY20" fmla="*/ 1209645 h 1444323"/>
                <a:gd name="connsiteX21" fmla="*/ 4063040 w 4261449"/>
                <a:gd name="connsiteY21" fmla="*/ 1054370 h 1444323"/>
                <a:gd name="connsiteX22" fmla="*/ 4261449 w 4261449"/>
                <a:gd name="connsiteY22" fmla="*/ 1045744 h 144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61449" h="1444323">
                  <a:moveTo>
                    <a:pt x="0" y="36453"/>
                  </a:moveTo>
                  <a:cubicBezTo>
                    <a:pt x="43131" y="14887"/>
                    <a:pt x="86263" y="-6679"/>
                    <a:pt x="163901" y="1947"/>
                  </a:cubicBezTo>
                  <a:cubicBezTo>
                    <a:pt x="241539" y="10573"/>
                    <a:pt x="368060" y="33578"/>
                    <a:pt x="465826" y="88212"/>
                  </a:cubicBezTo>
                  <a:cubicBezTo>
                    <a:pt x="563592" y="142846"/>
                    <a:pt x="688675" y="273679"/>
                    <a:pt x="750498" y="329751"/>
                  </a:cubicBezTo>
                  <a:cubicBezTo>
                    <a:pt x="812321" y="385823"/>
                    <a:pt x="802256" y="416015"/>
                    <a:pt x="836762" y="424642"/>
                  </a:cubicBezTo>
                  <a:cubicBezTo>
                    <a:pt x="871268" y="433269"/>
                    <a:pt x="905774" y="397325"/>
                    <a:pt x="957532" y="381510"/>
                  </a:cubicBezTo>
                  <a:cubicBezTo>
                    <a:pt x="1009290" y="365695"/>
                    <a:pt x="1048109" y="311061"/>
                    <a:pt x="1147313" y="329751"/>
                  </a:cubicBezTo>
                  <a:cubicBezTo>
                    <a:pt x="1246517" y="348442"/>
                    <a:pt x="1426233" y="416015"/>
                    <a:pt x="1552754" y="493653"/>
                  </a:cubicBezTo>
                  <a:cubicBezTo>
                    <a:pt x="1679275" y="571291"/>
                    <a:pt x="1802920" y="720816"/>
                    <a:pt x="1906437" y="795578"/>
                  </a:cubicBezTo>
                  <a:cubicBezTo>
                    <a:pt x="2009954" y="870340"/>
                    <a:pt x="2100532" y="904846"/>
                    <a:pt x="2173856" y="942227"/>
                  </a:cubicBezTo>
                  <a:cubicBezTo>
                    <a:pt x="2247181" y="979608"/>
                    <a:pt x="2297501" y="985358"/>
                    <a:pt x="2346384" y="1019864"/>
                  </a:cubicBezTo>
                  <a:cubicBezTo>
                    <a:pt x="2395267" y="1054370"/>
                    <a:pt x="2426898" y="1142072"/>
                    <a:pt x="2467154" y="1149261"/>
                  </a:cubicBezTo>
                  <a:cubicBezTo>
                    <a:pt x="2507410" y="1156450"/>
                    <a:pt x="2554856" y="1087438"/>
                    <a:pt x="2587924" y="1062996"/>
                  </a:cubicBezTo>
                  <a:cubicBezTo>
                    <a:pt x="2620992" y="1038555"/>
                    <a:pt x="2613804" y="1008363"/>
                    <a:pt x="2665562" y="1002612"/>
                  </a:cubicBezTo>
                  <a:cubicBezTo>
                    <a:pt x="2717320" y="996861"/>
                    <a:pt x="2790645" y="1019864"/>
                    <a:pt x="2898475" y="1028490"/>
                  </a:cubicBezTo>
                  <a:cubicBezTo>
                    <a:pt x="3006305" y="1037116"/>
                    <a:pt x="3191773" y="1047181"/>
                    <a:pt x="3312543" y="1054370"/>
                  </a:cubicBezTo>
                  <a:cubicBezTo>
                    <a:pt x="3433313" y="1061559"/>
                    <a:pt x="3545456" y="1035680"/>
                    <a:pt x="3623094" y="1071623"/>
                  </a:cubicBezTo>
                  <a:cubicBezTo>
                    <a:pt x="3700732" y="1107566"/>
                    <a:pt x="3747697" y="1216440"/>
                    <a:pt x="3778369" y="1270030"/>
                  </a:cubicBezTo>
                  <a:cubicBezTo>
                    <a:pt x="3809041" y="1323620"/>
                    <a:pt x="3785559" y="1365849"/>
                    <a:pt x="3807125" y="1393166"/>
                  </a:cubicBezTo>
                  <a:cubicBezTo>
                    <a:pt x="3828691" y="1420483"/>
                    <a:pt x="3879490" y="1464520"/>
                    <a:pt x="3907765" y="1433933"/>
                  </a:cubicBezTo>
                  <a:cubicBezTo>
                    <a:pt x="3936040" y="1403346"/>
                    <a:pt x="3950898" y="1272906"/>
                    <a:pt x="3976777" y="1209645"/>
                  </a:cubicBezTo>
                  <a:cubicBezTo>
                    <a:pt x="4002656" y="1146385"/>
                    <a:pt x="4015595" y="1081687"/>
                    <a:pt x="4063040" y="1054370"/>
                  </a:cubicBezTo>
                  <a:cubicBezTo>
                    <a:pt x="4110485" y="1027053"/>
                    <a:pt x="4197469" y="1031366"/>
                    <a:pt x="4261449" y="104574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24399" y="4495799"/>
              <a:ext cx="4278701" cy="1054756"/>
            </a:xfrm>
            <a:custGeom>
              <a:avLst/>
              <a:gdLst>
                <a:gd name="connsiteX0" fmla="*/ 0 w 4244196"/>
                <a:gd name="connsiteY0" fmla="*/ 36453 h 1357623"/>
                <a:gd name="connsiteX1" fmla="*/ 163901 w 4244196"/>
                <a:gd name="connsiteY1" fmla="*/ 1947 h 1357623"/>
                <a:gd name="connsiteX2" fmla="*/ 465826 w 4244196"/>
                <a:gd name="connsiteY2" fmla="*/ 88212 h 1357623"/>
                <a:gd name="connsiteX3" fmla="*/ 750498 w 4244196"/>
                <a:gd name="connsiteY3" fmla="*/ 329751 h 1357623"/>
                <a:gd name="connsiteX4" fmla="*/ 836762 w 4244196"/>
                <a:gd name="connsiteY4" fmla="*/ 424642 h 1357623"/>
                <a:gd name="connsiteX5" fmla="*/ 957532 w 4244196"/>
                <a:gd name="connsiteY5" fmla="*/ 381510 h 1357623"/>
                <a:gd name="connsiteX6" fmla="*/ 1147313 w 4244196"/>
                <a:gd name="connsiteY6" fmla="*/ 329751 h 1357623"/>
                <a:gd name="connsiteX7" fmla="*/ 1552754 w 4244196"/>
                <a:gd name="connsiteY7" fmla="*/ 493653 h 1357623"/>
                <a:gd name="connsiteX8" fmla="*/ 1906437 w 4244196"/>
                <a:gd name="connsiteY8" fmla="*/ 795578 h 1357623"/>
                <a:gd name="connsiteX9" fmla="*/ 2173856 w 4244196"/>
                <a:gd name="connsiteY9" fmla="*/ 942227 h 1357623"/>
                <a:gd name="connsiteX10" fmla="*/ 2346384 w 4244196"/>
                <a:gd name="connsiteY10" fmla="*/ 1019864 h 1357623"/>
                <a:gd name="connsiteX11" fmla="*/ 2467154 w 4244196"/>
                <a:gd name="connsiteY11" fmla="*/ 1149261 h 1357623"/>
                <a:gd name="connsiteX12" fmla="*/ 2587924 w 4244196"/>
                <a:gd name="connsiteY12" fmla="*/ 1062996 h 1357623"/>
                <a:gd name="connsiteX13" fmla="*/ 2907101 w 4244196"/>
                <a:gd name="connsiteY13" fmla="*/ 1062996 h 1357623"/>
                <a:gd name="connsiteX14" fmla="*/ 3312543 w 4244196"/>
                <a:gd name="connsiteY14" fmla="*/ 1054370 h 1357623"/>
                <a:gd name="connsiteX15" fmla="*/ 3623094 w 4244196"/>
                <a:gd name="connsiteY15" fmla="*/ 1071623 h 1357623"/>
                <a:gd name="connsiteX16" fmla="*/ 3778369 w 4244196"/>
                <a:gd name="connsiteY16" fmla="*/ 1270030 h 1357623"/>
                <a:gd name="connsiteX17" fmla="*/ 3899139 w 4244196"/>
                <a:gd name="connsiteY17" fmla="*/ 1356295 h 1357623"/>
                <a:gd name="connsiteX18" fmla="*/ 3976777 w 4244196"/>
                <a:gd name="connsiteY18" fmla="*/ 1209645 h 1357623"/>
                <a:gd name="connsiteX19" fmla="*/ 4071667 w 4244196"/>
                <a:gd name="connsiteY19" fmla="*/ 993985 h 1357623"/>
                <a:gd name="connsiteX20" fmla="*/ 4244196 w 4244196"/>
                <a:gd name="connsiteY20" fmla="*/ 985359 h 1357623"/>
                <a:gd name="connsiteX0" fmla="*/ 0 w 4244196"/>
                <a:gd name="connsiteY0" fmla="*/ 36453 h 1357623"/>
                <a:gd name="connsiteX1" fmla="*/ 163901 w 4244196"/>
                <a:gd name="connsiteY1" fmla="*/ 1947 h 1357623"/>
                <a:gd name="connsiteX2" fmla="*/ 465826 w 4244196"/>
                <a:gd name="connsiteY2" fmla="*/ 88212 h 1357623"/>
                <a:gd name="connsiteX3" fmla="*/ 750498 w 4244196"/>
                <a:gd name="connsiteY3" fmla="*/ 329751 h 1357623"/>
                <a:gd name="connsiteX4" fmla="*/ 836762 w 4244196"/>
                <a:gd name="connsiteY4" fmla="*/ 424642 h 1357623"/>
                <a:gd name="connsiteX5" fmla="*/ 957532 w 4244196"/>
                <a:gd name="connsiteY5" fmla="*/ 381510 h 1357623"/>
                <a:gd name="connsiteX6" fmla="*/ 1147313 w 4244196"/>
                <a:gd name="connsiteY6" fmla="*/ 329751 h 1357623"/>
                <a:gd name="connsiteX7" fmla="*/ 1552754 w 4244196"/>
                <a:gd name="connsiteY7" fmla="*/ 493653 h 1357623"/>
                <a:gd name="connsiteX8" fmla="*/ 1906437 w 4244196"/>
                <a:gd name="connsiteY8" fmla="*/ 795578 h 1357623"/>
                <a:gd name="connsiteX9" fmla="*/ 2173856 w 4244196"/>
                <a:gd name="connsiteY9" fmla="*/ 942227 h 1357623"/>
                <a:gd name="connsiteX10" fmla="*/ 2346384 w 4244196"/>
                <a:gd name="connsiteY10" fmla="*/ 1019864 h 1357623"/>
                <a:gd name="connsiteX11" fmla="*/ 2467154 w 4244196"/>
                <a:gd name="connsiteY11" fmla="*/ 1149261 h 1357623"/>
                <a:gd name="connsiteX12" fmla="*/ 2587924 w 4244196"/>
                <a:gd name="connsiteY12" fmla="*/ 1062996 h 1357623"/>
                <a:gd name="connsiteX13" fmla="*/ 2907101 w 4244196"/>
                <a:gd name="connsiteY13" fmla="*/ 1062996 h 1357623"/>
                <a:gd name="connsiteX14" fmla="*/ 3312543 w 4244196"/>
                <a:gd name="connsiteY14" fmla="*/ 1054370 h 1357623"/>
                <a:gd name="connsiteX15" fmla="*/ 3623094 w 4244196"/>
                <a:gd name="connsiteY15" fmla="*/ 1071623 h 1357623"/>
                <a:gd name="connsiteX16" fmla="*/ 3778369 w 4244196"/>
                <a:gd name="connsiteY16" fmla="*/ 1270030 h 1357623"/>
                <a:gd name="connsiteX17" fmla="*/ 3899139 w 4244196"/>
                <a:gd name="connsiteY17" fmla="*/ 1356295 h 1357623"/>
                <a:gd name="connsiteX18" fmla="*/ 3976777 w 4244196"/>
                <a:gd name="connsiteY18" fmla="*/ 1209645 h 1357623"/>
                <a:gd name="connsiteX19" fmla="*/ 4063040 w 4244196"/>
                <a:gd name="connsiteY19" fmla="*/ 1054370 h 1357623"/>
                <a:gd name="connsiteX20" fmla="*/ 4244196 w 4244196"/>
                <a:gd name="connsiteY20" fmla="*/ 985359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329751 h 1357623"/>
                <a:gd name="connsiteX4" fmla="*/ 836762 w 4261449"/>
                <a:gd name="connsiteY4" fmla="*/ 424642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907101 w 4261449"/>
                <a:gd name="connsiteY13" fmla="*/ 1062996 h 1357623"/>
                <a:gd name="connsiteX14" fmla="*/ 3312543 w 4261449"/>
                <a:gd name="connsiteY14" fmla="*/ 1054370 h 1357623"/>
                <a:gd name="connsiteX15" fmla="*/ 3623094 w 4261449"/>
                <a:gd name="connsiteY15" fmla="*/ 1071623 h 1357623"/>
                <a:gd name="connsiteX16" fmla="*/ 3778369 w 4261449"/>
                <a:gd name="connsiteY16" fmla="*/ 1270030 h 1357623"/>
                <a:gd name="connsiteX17" fmla="*/ 3899139 w 4261449"/>
                <a:gd name="connsiteY17" fmla="*/ 1356295 h 1357623"/>
                <a:gd name="connsiteX18" fmla="*/ 3976777 w 4261449"/>
                <a:gd name="connsiteY18" fmla="*/ 1209645 h 1357623"/>
                <a:gd name="connsiteX19" fmla="*/ 4063040 w 4261449"/>
                <a:gd name="connsiteY19" fmla="*/ 1054370 h 1357623"/>
                <a:gd name="connsiteX20" fmla="*/ 4261449 w 4261449"/>
                <a:gd name="connsiteY20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329751 h 1357623"/>
                <a:gd name="connsiteX4" fmla="*/ 836762 w 4261449"/>
                <a:gd name="connsiteY4" fmla="*/ 424642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898475 w 4261449"/>
                <a:gd name="connsiteY13" fmla="*/ 1028490 h 1357623"/>
                <a:gd name="connsiteX14" fmla="*/ 3312543 w 4261449"/>
                <a:gd name="connsiteY14" fmla="*/ 1054370 h 1357623"/>
                <a:gd name="connsiteX15" fmla="*/ 3623094 w 4261449"/>
                <a:gd name="connsiteY15" fmla="*/ 1071623 h 1357623"/>
                <a:gd name="connsiteX16" fmla="*/ 3778369 w 4261449"/>
                <a:gd name="connsiteY16" fmla="*/ 1270030 h 1357623"/>
                <a:gd name="connsiteX17" fmla="*/ 3899139 w 4261449"/>
                <a:gd name="connsiteY17" fmla="*/ 1356295 h 1357623"/>
                <a:gd name="connsiteX18" fmla="*/ 3976777 w 4261449"/>
                <a:gd name="connsiteY18" fmla="*/ 1209645 h 1357623"/>
                <a:gd name="connsiteX19" fmla="*/ 4063040 w 4261449"/>
                <a:gd name="connsiteY19" fmla="*/ 1054370 h 1357623"/>
                <a:gd name="connsiteX20" fmla="*/ 4261449 w 4261449"/>
                <a:gd name="connsiteY20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329751 h 1357623"/>
                <a:gd name="connsiteX4" fmla="*/ 836762 w 4261449"/>
                <a:gd name="connsiteY4" fmla="*/ 424642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36762 w 4261449"/>
                <a:gd name="connsiteY4" fmla="*/ 424642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957532 w 4261449"/>
                <a:gd name="connsiteY5" fmla="*/ 381510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1000664 w 4261449"/>
                <a:gd name="connsiteY5" fmla="*/ 234861 h 1357623"/>
                <a:gd name="connsiteX6" fmla="*/ 1147313 w 4261449"/>
                <a:gd name="connsiteY6" fmla="*/ 329751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1000664 w 4261449"/>
                <a:gd name="connsiteY5" fmla="*/ 234861 h 1357623"/>
                <a:gd name="connsiteX6" fmla="*/ 1155940 w 4261449"/>
                <a:gd name="connsiteY6" fmla="*/ 226234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46384 w 4261449"/>
                <a:gd name="connsiteY10" fmla="*/ 1019864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1000664 w 4261449"/>
                <a:gd name="connsiteY5" fmla="*/ 234861 h 1357623"/>
                <a:gd name="connsiteX6" fmla="*/ 1155940 w 4261449"/>
                <a:gd name="connsiteY6" fmla="*/ 226234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55011 w 4261449"/>
                <a:gd name="connsiteY10" fmla="*/ 933600 h 1357623"/>
                <a:gd name="connsiteX11" fmla="*/ 2467154 w 4261449"/>
                <a:gd name="connsiteY11" fmla="*/ 114926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1000664 w 4261449"/>
                <a:gd name="connsiteY5" fmla="*/ 234861 h 1357623"/>
                <a:gd name="connsiteX6" fmla="*/ 1155940 w 4261449"/>
                <a:gd name="connsiteY6" fmla="*/ 226234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55011 w 4261449"/>
                <a:gd name="connsiteY10" fmla="*/ 933600 h 1357623"/>
                <a:gd name="connsiteX11" fmla="*/ 2510286 w 4261449"/>
                <a:gd name="connsiteY11" fmla="*/ 933601 h 1357623"/>
                <a:gd name="connsiteX12" fmla="*/ 2587924 w 4261449"/>
                <a:gd name="connsiteY12" fmla="*/ 1062996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1000664 w 4261449"/>
                <a:gd name="connsiteY5" fmla="*/ 234861 h 1357623"/>
                <a:gd name="connsiteX6" fmla="*/ 1155940 w 4261449"/>
                <a:gd name="connsiteY6" fmla="*/ 226234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55011 w 4261449"/>
                <a:gd name="connsiteY10" fmla="*/ 933600 h 1357623"/>
                <a:gd name="connsiteX11" fmla="*/ 2510286 w 4261449"/>
                <a:gd name="connsiteY11" fmla="*/ 933601 h 1357623"/>
                <a:gd name="connsiteX12" fmla="*/ 2613803 w 4261449"/>
                <a:gd name="connsiteY12" fmla="*/ 924973 h 1357623"/>
                <a:gd name="connsiteX13" fmla="*/ 2665562 w 4261449"/>
                <a:gd name="connsiteY13" fmla="*/ 1002612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1000664 w 4261449"/>
                <a:gd name="connsiteY5" fmla="*/ 234861 h 1357623"/>
                <a:gd name="connsiteX6" fmla="*/ 1155940 w 4261449"/>
                <a:gd name="connsiteY6" fmla="*/ 226234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55011 w 4261449"/>
                <a:gd name="connsiteY10" fmla="*/ 933600 h 1357623"/>
                <a:gd name="connsiteX11" fmla="*/ 2510286 w 4261449"/>
                <a:gd name="connsiteY11" fmla="*/ 933601 h 1357623"/>
                <a:gd name="connsiteX12" fmla="*/ 2613803 w 4261449"/>
                <a:gd name="connsiteY12" fmla="*/ 924973 h 1357623"/>
                <a:gd name="connsiteX13" fmla="*/ 2717321 w 4261449"/>
                <a:gd name="connsiteY13" fmla="*/ 907721 h 1357623"/>
                <a:gd name="connsiteX14" fmla="*/ 2898475 w 4261449"/>
                <a:gd name="connsiteY14" fmla="*/ 1028490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7623"/>
                <a:gd name="connsiteX1" fmla="*/ 163901 w 4261449"/>
                <a:gd name="connsiteY1" fmla="*/ 1947 h 1357623"/>
                <a:gd name="connsiteX2" fmla="*/ 465826 w 4261449"/>
                <a:gd name="connsiteY2" fmla="*/ 88212 h 1357623"/>
                <a:gd name="connsiteX3" fmla="*/ 750498 w 4261449"/>
                <a:gd name="connsiteY3" fmla="*/ 217608 h 1357623"/>
                <a:gd name="connsiteX4" fmla="*/ 845389 w 4261449"/>
                <a:gd name="connsiteY4" fmla="*/ 226235 h 1357623"/>
                <a:gd name="connsiteX5" fmla="*/ 1000664 w 4261449"/>
                <a:gd name="connsiteY5" fmla="*/ 234861 h 1357623"/>
                <a:gd name="connsiteX6" fmla="*/ 1155940 w 4261449"/>
                <a:gd name="connsiteY6" fmla="*/ 226234 h 1357623"/>
                <a:gd name="connsiteX7" fmla="*/ 1552754 w 4261449"/>
                <a:gd name="connsiteY7" fmla="*/ 493653 h 1357623"/>
                <a:gd name="connsiteX8" fmla="*/ 1906437 w 4261449"/>
                <a:gd name="connsiteY8" fmla="*/ 795578 h 1357623"/>
                <a:gd name="connsiteX9" fmla="*/ 2173856 w 4261449"/>
                <a:gd name="connsiteY9" fmla="*/ 942227 h 1357623"/>
                <a:gd name="connsiteX10" fmla="*/ 2355011 w 4261449"/>
                <a:gd name="connsiteY10" fmla="*/ 933600 h 1357623"/>
                <a:gd name="connsiteX11" fmla="*/ 2510286 w 4261449"/>
                <a:gd name="connsiteY11" fmla="*/ 933601 h 1357623"/>
                <a:gd name="connsiteX12" fmla="*/ 2613803 w 4261449"/>
                <a:gd name="connsiteY12" fmla="*/ 924973 h 1357623"/>
                <a:gd name="connsiteX13" fmla="*/ 2717321 w 4261449"/>
                <a:gd name="connsiteY13" fmla="*/ 907721 h 1357623"/>
                <a:gd name="connsiteX14" fmla="*/ 3045124 w 4261449"/>
                <a:gd name="connsiteY14" fmla="*/ 993984 h 1357623"/>
                <a:gd name="connsiteX15" fmla="*/ 3312543 w 4261449"/>
                <a:gd name="connsiteY15" fmla="*/ 1054370 h 1357623"/>
                <a:gd name="connsiteX16" fmla="*/ 3623094 w 4261449"/>
                <a:gd name="connsiteY16" fmla="*/ 1071623 h 1357623"/>
                <a:gd name="connsiteX17" fmla="*/ 3778369 w 4261449"/>
                <a:gd name="connsiteY17" fmla="*/ 1270030 h 1357623"/>
                <a:gd name="connsiteX18" fmla="*/ 3899139 w 4261449"/>
                <a:gd name="connsiteY18" fmla="*/ 1356295 h 1357623"/>
                <a:gd name="connsiteX19" fmla="*/ 3976777 w 4261449"/>
                <a:gd name="connsiteY19" fmla="*/ 1209645 h 1357623"/>
                <a:gd name="connsiteX20" fmla="*/ 4063040 w 4261449"/>
                <a:gd name="connsiteY20" fmla="*/ 1054370 h 1357623"/>
                <a:gd name="connsiteX21" fmla="*/ 4261449 w 4261449"/>
                <a:gd name="connsiteY21" fmla="*/ 1045744 h 1357623"/>
                <a:gd name="connsiteX0" fmla="*/ 0 w 4261449"/>
                <a:gd name="connsiteY0" fmla="*/ 36453 h 1358608"/>
                <a:gd name="connsiteX1" fmla="*/ 163901 w 4261449"/>
                <a:gd name="connsiteY1" fmla="*/ 1947 h 1358608"/>
                <a:gd name="connsiteX2" fmla="*/ 465826 w 4261449"/>
                <a:gd name="connsiteY2" fmla="*/ 88212 h 1358608"/>
                <a:gd name="connsiteX3" fmla="*/ 750498 w 4261449"/>
                <a:gd name="connsiteY3" fmla="*/ 217608 h 1358608"/>
                <a:gd name="connsiteX4" fmla="*/ 845389 w 4261449"/>
                <a:gd name="connsiteY4" fmla="*/ 226235 h 1358608"/>
                <a:gd name="connsiteX5" fmla="*/ 1000664 w 4261449"/>
                <a:gd name="connsiteY5" fmla="*/ 234861 h 1358608"/>
                <a:gd name="connsiteX6" fmla="*/ 1155940 w 4261449"/>
                <a:gd name="connsiteY6" fmla="*/ 226234 h 1358608"/>
                <a:gd name="connsiteX7" fmla="*/ 1552754 w 4261449"/>
                <a:gd name="connsiteY7" fmla="*/ 493653 h 1358608"/>
                <a:gd name="connsiteX8" fmla="*/ 1906437 w 4261449"/>
                <a:gd name="connsiteY8" fmla="*/ 795578 h 1358608"/>
                <a:gd name="connsiteX9" fmla="*/ 2173856 w 4261449"/>
                <a:gd name="connsiteY9" fmla="*/ 942227 h 1358608"/>
                <a:gd name="connsiteX10" fmla="*/ 2355011 w 4261449"/>
                <a:gd name="connsiteY10" fmla="*/ 933600 h 1358608"/>
                <a:gd name="connsiteX11" fmla="*/ 2510286 w 4261449"/>
                <a:gd name="connsiteY11" fmla="*/ 933601 h 1358608"/>
                <a:gd name="connsiteX12" fmla="*/ 2613803 w 4261449"/>
                <a:gd name="connsiteY12" fmla="*/ 924973 h 1358608"/>
                <a:gd name="connsiteX13" fmla="*/ 2717321 w 4261449"/>
                <a:gd name="connsiteY13" fmla="*/ 907721 h 1358608"/>
                <a:gd name="connsiteX14" fmla="*/ 3045124 w 4261449"/>
                <a:gd name="connsiteY14" fmla="*/ 993984 h 1358608"/>
                <a:gd name="connsiteX15" fmla="*/ 3312543 w 4261449"/>
                <a:gd name="connsiteY15" fmla="*/ 1054370 h 1358608"/>
                <a:gd name="connsiteX16" fmla="*/ 3623094 w 4261449"/>
                <a:gd name="connsiteY16" fmla="*/ 1071623 h 1358608"/>
                <a:gd name="connsiteX17" fmla="*/ 3838754 w 4261449"/>
                <a:gd name="connsiteY17" fmla="*/ 1088876 h 1358608"/>
                <a:gd name="connsiteX18" fmla="*/ 3899139 w 4261449"/>
                <a:gd name="connsiteY18" fmla="*/ 1356295 h 1358608"/>
                <a:gd name="connsiteX19" fmla="*/ 3976777 w 4261449"/>
                <a:gd name="connsiteY19" fmla="*/ 1209645 h 1358608"/>
                <a:gd name="connsiteX20" fmla="*/ 4063040 w 4261449"/>
                <a:gd name="connsiteY20" fmla="*/ 1054370 h 1358608"/>
                <a:gd name="connsiteX21" fmla="*/ 4261449 w 4261449"/>
                <a:gd name="connsiteY21" fmla="*/ 1045744 h 1358608"/>
                <a:gd name="connsiteX0" fmla="*/ 0 w 4261449"/>
                <a:gd name="connsiteY0" fmla="*/ 36453 h 1358608"/>
                <a:gd name="connsiteX1" fmla="*/ 163901 w 4261449"/>
                <a:gd name="connsiteY1" fmla="*/ 1947 h 1358608"/>
                <a:gd name="connsiteX2" fmla="*/ 465826 w 4261449"/>
                <a:gd name="connsiteY2" fmla="*/ 88212 h 1358608"/>
                <a:gd name="connsiteX3" fmla="*/ 750498 w 4261449"/>
                <a:gd name="connsiteY3" fmla="*/ 217608 h 1358608"/>
                <a:gd name="connsiteX4" fmla="*/ 845389 w 4261449"/>
                <a:gd name="connsiteY4" fmla="*/ 226235 h 1358608"/>
                <a:gd name="connsiteX5" fmla="*/ 1000664 w 4261449"/>
                <a:gd name="connsiteY5" fmla="*/ 234861 h 1358608"/>
                <a:gd name="connsiteX6" fmla="*/ 1155940 w 4261449"/>
                <a:gd name="connsiteY6" fmla="*/ 226234 h 1358608"/>
                <a:gd name="connsiteX7" fmla="*/ 1552754 w 4261449"/>
                <a:gd name="connsiteY7" fmla="*/ 493653 h 1358608"/>
                <a:gd name="connsiteX8" fmla="*/ 1906437 w 4261449"/>
                <a:gd name="connsiteY8" fmla="*/ 795578 h 1358608"/>
                <a:gd name="connsiteX9" fmla="*/ 2173856 w 4261449"/>
                <a:gd name="connsiteY9" fmla="*/ 942227 h 1358608"/>
                <a:gd name="connsiteX10" fmla="*/ 2355011 w 4261449"/>
                <a:gd name="connsiteY10" fmla="*/ 933600 h 1358608"/>
                <a:gd name="connsiteX11" fmla="*/ 2510286 w 4261449"/>
                <a:gd name="connsiteY11" fmla="*/ 933601 h 1358608"/>
                <a:gd name="connsiteX12" fmla="*/ 2613803 w 4261449"/>
                <a:gd name="connsiteY12" fmla="*/ 924973 h 1358608"/>
                <a:gd name="connsiteX13" fmla="*/ 2717321 w 4261449"/>
                <a:gd name="connsiteY13" fmla="*/ 907721 h 1358608"/>
                <a:gd name="connsiteX14" fmla="*/ 3045124 w 4261449"/>
                <a:gd name="connsiteY14" fmla="*/ 993984 h 1358608"/>
                <a:gd name="connsiteX15" fmla="*/ 3312543 w 4261449"/>
                <a:gd name="connsiteY15" fmla="*/ 1054370 h 1358608"/>
                <a:gd name="connsiteX16" fmla="*/ 3623094 w 4261449"/>
                <a:gd name="connsiteY16" fmla="*/ 1019864 h 1358608"/>
                <a:gd name="connsiteX17" fmla="*/ 3838754 w 4261449"/>
                <a:gd name="connsiteY17" fmla="*/ 1088876 h 1358608"/>
                <a:gd name="connsiteX18" fmla="*/ 3899139 w 4261449"/>
                <a:gd name="connsiteY18" fmla="*/ 1356295 h 1358608"/>
                <a:gd name="connsiteX19" fmla="*/ 3976777 w 4261449"/>
                <a:gd name="connsiteY19" fmla="*/ 1209645 h 1358608"/>
                <a:gd name="connsiteX20" fmla="*/ 4063040 w 4261449"/>
                <a:gd name="connsiteY20" fmla="*/ 1054370 h 1358608"/>
                <a:gd name="connsiteX21" fmla="*/ 4261449 w 4261449"/>
                <a:gd name="connsiteY21" fmla="*/ 1045744 h 1358608"/>
                <a:gd name="connsiteX0" fmla="*/ 0 w 4261449"/>
                <a:gd name="connsiteY0" fmla="*/ 36453 h 1361257"/>
                <a:gd name="connsiteX1" fmla="*/ 163901 w 4261449"/>
                <a:gd name="connsiteY1" fmla="*/ 1947 h 1361257"/>
                <a:gd name="connsiteX2" fmla="*/ 465826 w 4261449"/>
                <a:gd name="connsiteY2" fmla="*/ 88212 h 1361257"/>
                <a:gd name="connsiteX3" fmla="*/ 750498 w 4261449"/>
                <a:gd name="connsiteY3" fmla="*/ 217608 h 1361257"/>
                <a:gd name="connsiteX4" fmla="*/ 845389 w 4261449"/>
                <a:gd name="connsiteY4" fmla="*/ 226235 h 1361257"/>
                <a:gd name="connsiteX5" fmla="*/ 1000664 w 4261449"/>
                <a:gd name="connsiteY5" fmla="*/ 234861 h 1361257"/>
                <a:gd name="connsiteX6" fmla="*/ 1155940 w 4261449"/>
                <a:gd name="connsiteY6" fmla="*/ 226234 h 1361257"/>
                <a:gd name="connsiteX7" fmla="*/ 1552754 w 4261449"/>
                <a:gd name="connsiteY7" fmla="*/ 493653 h 1361257"/>
                <a:gd name="connsiteX8" fmla="*/ 1906437 w 4261449"/>
                <a:gd name="connsiteY8" fmla="*/ 795578 h 1361257"/>
                <a:gd name="connsiteX9" fmla="*/ 2173856 w 4261449"/>
                <a:gd name="connsiteY9" fmla="*/ 942227 h 1361257"/>
                <a:gd name="connsiteX10" fmla="*/ 2355011 w 4261449"/>
                <a:gd name="connsiteY10" fmla="*/ 933600 h 1361257"/>
                <a:gd name="connsiteX11" fmla="*/ 2510286 w 4261449"/>
                <a:gd name="connsiteY11" fmla="*/ 933601 h 1361257"/>
                <a:gd name="connsiteX12" fmla="*/ 2613803 w 4261449"/>
                <a:gd name="connsiteY12" fmla="*/ 924973 h 1361257"/>
                <a:gd name="connsiteX13" fmla="*/ 2717321 w 4261449"/>
                <a:gd name="connsiteY13" fmla="*/ 907721 h 1361257"/>
                <a:gd name="connsiteX14" fmla="*/ 3045124 w 4261449"/>
                <a:gd name="connsiteY14" fmla="*/ 993984 h 1361257"/>
                <a:gd name="connsiteX15" fmla="*/ 3312543 w 4261449"/>
                <a:gd name="connsiteY15" fmla="*/ 1054370 h 1361257"/>
                <a:gd name="connsiteX16" fmla="*/ 3623094 w 4261449"/>
                <a:gd name="connsiteY16" fmla="*/ 1019864 h 1361257"/>
                <a:gd name="connsiteX17" fmla="*/ 3838754 w 4261449"/>
                <a:gd name="connsiteY17" fmla="*/ 1019865 h 1361257"/>
                <a:gd name="connsiteX18" fmla="*/ 3899139 w 4261449"/>
                <a:gd name="connsiteY18" fmla="*/ 1356295 h 1361257"/>
                <a:gd name="connsiteX19" fmla="*/ 3976777 w 4261449"/>
                <a:gd name="connsiteY19" fmla="*/ 1209645 h 1361257"/>
                <a:gd name="connsiteX20" fmla="*/ 4063040 w 4261449"/>
                <a:gd name="connsiteY20" fmla="*/ 1054370 h 1361257"/>
                <a:gd name="connsiteX21" fmla="*/ 4261449 w 4261449"/>
                <a:gd name="connsiteY21" fmla="*/ 1045744 h 1361257"/>
                <a:gd name="connsiteX0" fmla="*/ 0 w 4261449"/>
                <a:gd name="connsiteY0" fmla="*/ 36453 h 1209748"/>
                <a:gd name="connsiteX1" fmla="*/ 163901 w 4261449"/>
                <a:gd name="connsiteY1" fmla="*/ 1947 h 1209748"/>
                <a:gd name="connsiteX2" fmla="*/ 465826 w 4261449"/>
                <a:gd name="connsiteY2" fmla="*/ 88212 h 1209748"/>
                <a:gd name="connsiteX3" fmla="*/ 750498 w 4261449"/>
                <a:gd name="connsiteY3" fmla="*/ 217608 h 1209748"/>
                <a:gd name="connsiteX4" fmla="*/ 845389 w 4261449"/>
                <a:gd name="connsiteY4" fmla="*/ 226235 h 1209748"/>
                <a:gd name="connsiteX5" fmla="*/ 1000664 w 4261449"/>
                <a:gd name="connsiteY5" fmla="*/ 234861 h 1209748"/>
                <a:gd name="connsiteX6" fmla="*/ 1155940 w 4261449"/>
                <a:gd name="connsiteY6" fmla="*/ 226234 h 1209748"/>
                <a:gd name="connsiteX7" fmla="*/ 1552754 w 4261449"/>
                <a:gd name="connsiteY7" fmla="*/ 493653 h 1209748"/>
                <a:gd name="connsiteX8" fmla="*/ 1906437 w 4261449"/>
                <a:gd name="connsiteY8" fmla="*/ 795578 h 1209748"/>
                <a:gd name="connsiteX9" fmla="*/ 2173856 w 4261449"/>
                <a:gd name="connsiteY9" fmla="*/ 942227 h 1209748"/>
                <a:gd name="connsiteX10" fmla="*/ 2355011 w 4261449"/>
                <a:gd name="connsiteY10" fmla="*/ 933600 h 1209748"/>
                <a:gd name="connsiteX11" fmla="*/ 2510286 w 4261449"/>
                <a:gd name="connsiteY11" fmla="*/ 933601 h 1209748"/>
                <a:gd name="connsiteX12" fmla="*/ 2613803 w 4261449"/>
                <a:gd name="connsiteY12" fmla="*/ 924973 h 1209748"/>
                <a:gd name="connsiteX13" fmla="*/ 2717321 w 4261449"/>
                <a:gd name="connsiteY13" fmla="*/ 907721 h 1209748"/>
                <a:gd name="connsiteX14" fmla="*/ 3045124 w 4261449"/>
                <a:gd name="connsiteY14" fmla="*/ 993984 h 1209748"/>
                <a:gd name="connsiteX15" fmla="*/ 3312543 w 4261449"/>
                <a:gd name="connsiteY15" fmla="*/ 1054370 h 1209748"/>
                <a:gd name="connsiteX16" fmla="*/ 3623094 w 4261449"/>
                <a:gd name="connsiteY16" fmla="*/ 1019864 h 1209748"/>
                <a:gd name="connsiteX17" fmla="*/ 3838754 w 4261449"/>
                <a:gd name="connsiteY17" fmla="*/ 1019865 h 1209748"/>
                <a:gd name="connsiteX18" fmla="*/ 3933644 w 4261449"/>
                <a:gd name="connsiteY18" fmla="*/ 1028491 h 1209748"/>
                <a:gd name="connsiteX19" fmla="*/ 3976777 w 4261449"/>
                <a:gd name="connsiteY19" fmla="*/ 1209645 h 1209748"/>
                <a:gd name="connsiteX20" fmla="*/ 4063040 w 4261449"/>
                <a:gd name="connsiteY20" fmla="*/ 1054370 h 1209748"/>
                <a:gd name="connsiteX21" fmla="*/ 4261449 w 4261449"/>
                <a:gd name="connsiteY21" fmla="*/ 1045744 h 1209748"/>
                <a:gd name="connsiteX0" fmla="*/ 0 w 4261449"/>
                <a:gd name="connsiteY0" fmla="*/ 36453 h 1054837"/>
                <a:gd name="connsiteX1" fmla="*/ 163901 w 4261449"/>
                <a:gd name="connsiteY1" fmla="*/ 1947 h 1054837"/>
                <a:gd name="connsiteX2" fmla="*/ 465826 w 4261449"/>
                <a:gd name="connsiteY2" fmla="*/ 88212 h 1054837"/>
                <a:gd name="connsiteX3" fmla="*/ 750498 w 4261449"/>
                <a:gd name="connsiteY3" fmla="*/ 217608 h 1054837"/>
                <a:gd name="connsiteX4" fmla="*/ 845389 w 4261449"/>
                <a:gd name="connsiteY4" fmla="*/ 226235 h 1054837"/>
                <a:gd name="connsiteX5" fmla="*/ 1000664 w 4261449"/>
                <a:gd name="connsiteY5" fmla="*/ 234861 h 1054837"/>
                <a:gd name="connsiteX6" fmla="*/ 1155940 w 4261449"/>
                <a:gd name="connsiteY6" fmla="*/ 226234 h 1054837"/>
                <a:gd name="connsiteX7" fmla="*/ 1552754 w 4261449"/>
                <a:gd name="connsiteY7" fmla="*/ 493653 h 1054837"/>
                <a:gd name="connsiteX8" fmla="*/ 1906437 w 4261449"/>
                <a:gd name="connsiteY8" fmla="*/ 795578 h 1054837"/>
                <a:gd name="connsiteX9" fmla="*/ 2173856 w 4261449"/>
                <a:gd name="connsiteY9" fmla="*/ 942227 h 1054837"/>
                <a:gd name="connsiteX10" fmla="*/ 2355011 w 4261449"/>
                <a:gd name="connsiteY10" fmla="*/ 933600 h 1054837"/>
                <a:gd name="connsiteX11" fmla="*/ 2510286 w 4261449"/>
                <a:gd name="connsiteY11" fmla="*/ 933601 h 1054837"/>
                <a:gd name="connsiteX12" fmla="*/ 2613803 w 4261449"/>
                <a:gd name="connsiteY12" fmla="*/ 924973 h 1054837"/>
                <a:gd name="connsiteX13" fmla="*/ 2717321 w 4261449"/>
                <a:gd name="connsiteY13" fmla="*/ 907721 h 1054837"/>
                <a:gd name="connsiteX14" fmla="*/ 3045124 w 4261449"/>
                <a:gd name="connsiteY14" fmla="*/ 993984 h 1054837"/>
                <a:gd name="connsiteX15" fmla="*/ 3312543 w 4261449"/>
                <a:gd name="connsiteY15" fmla="*/ 1054370 h 1054837"/>
                <a:gd name="connsiteX16" fmla="*/ 3623094 w 4261449"/>
                <a:gd name="connsiteY16" fmla="*/ 1019864 h 1054837"/>
                <a:gd name="connsiteX17" fmla="*/ 3838754 w 4261449"/>
                <a:gd name="connsiteY17" fmla="*/ 1019865 h 1054837"/>
                <a:gd name="connsiteX18" fmla="*/ 3933644 w 4261449"/>
                <a:gd name="connsiteY18" fmla="*/ 1028491 h 1054837"/>
                <a:gd name="connsiteX19" fmla="*/ 3994030 w 4261449"/>
                <a:gd name="connsiteY19" fmla="*/ 1019864 h 1054837"/>
                <a:gd name="connsiteX20" fmla="*/ 4063040 w 4261449"/>
                <a:gd name="connsiteY20" fmla="*/ 1054370 h 1054837"/>
                <a:gd name="connsiteX21" fmla="*/ 4261449 w 4261449"/>
                <a:gd name="connsiteY21" fmla="*/ 1045744 h 1054837"/>
                <a:gd name="connsiteX0" fmla="*/ 0 w 4261449"/>
                <a:gd name="connsiteY0" fmla="*/ 36453 h 1054756"/>
                <a:gd name="connsiteX1" fmla="*/ 163901 w 4261449"/>
                <a:gd name="connsiteY1" fmla="*/ 1947 h 1054756"/>
                <a:gd name="connsiteX2" fmla="*/ 465826 w 4261449"/>
                <a:gd name="connsiteY2" fmla="*/ 88212 h 1054756"/>
                <a:gd name="connsiteX3" fmla="*/ 750498 w 4261449"/>
                <a:gd name="connsiteY3" fmla="*/ 217608 h 1054756"/>
                <a:gd name="connsiteX4" fmla="*/ 845389 w 4261449"/>
                <a:gd name="connsiteY4" fmla="*/ 226235 h 1054756"/>
                <a:gd name="connsiteX5" fmla="*/ 1000664 w 4261449"/>
                <a:gd name="connsiteY5" fmla="*/ 234861 h 1054756"/>
                <a:gd name="connsiteX6" fmla="*/ 1155940 w 4261449"/>
                <a:gd name="connsiteY6" fmla="*/ 226234 h 1054756"/>
                <a:gd name="connsiteX7" fmla="*/ 1552754 w 4261449"/>
                <a:gd name="connsiteY7" fmla="*/ 493653 h 1054756"/>
                <a:gd name="connsiteX8" fmla="*/ 1906437 w 4261449"/>
                <a:gd name="connsiteY8" fmla="*/ 795578 h 1054756"/>
                <a:gd name="connsiteX9" fmla="*/ 2173856 w 4261449"/>
                <a:gd name="connsiteY9" fmla="*/ 942227 h 1054756"/>
                <a:gd name="connsiteX10" fmla="*/ 2355011 w 4261449"/>
                <a:gd name="connsiteY10" fmla="*/ 933600 h 1054756"/>
                <a:gd name="connsiteX11" fmla="*/ 2510286 w 4261449"/>
                <a:gd name="connsiteY11" fmla="*/ 933601 h 1054756"/>
                <a:gd name="connsiteX12" fmla="*/ 2613803 w 4261449"/>
                <a:gd name="connsiteY12" fmla="*/ 924973 h 1054756"/>
                <a:gd name="connsiteX13" fmla="*/ 2717321 w 4261449"/>
                <a:gd name="connsiteY13" fmla="*/ 907721 h 1054756"/>
                <a:gd name="connsiteX14" fmla="*/ 3045124 w 4261449"/>
                <a:gd name="connsiteY14" fmla="*/ 993984 h 1054756"/>
                <a:gd name="connsiteX15" fmla="*/ 3312543 w 4261449"/>
                <a:gd name="connsiteY15" fmla="*/ 1054370 h 1054756"/>
                <a:gd name="connsiteX16" fmla="*/ 3623094 w 4261449"/>
                <a:gd name="connsiteY16" fmla="*/ 1019864 h 1054756"/>
                <a:gd name="connsiteX17" fmla="*/ 3838754 w 4261449"/>
                <a:gd name="connsiteY17" fmla="*/ 1019865 h 1054756"/>
                <a:gd name="connsiteX18" fmla="*/ 3933644 w 4261449"/>
                <a:gd name="connsiteY18" fmla="*/ 1028491 h 1054756"/>
                <a:gd name="connsiteX19" fmla="*/ 3994030 w 4261449"/>
                <a:gd name="connsiteY19" fmla="*/ 1019864 h 1054756"/>
                <a:gd name="connsiteX20" fmla="*/ 4106172 w 4261449"/>
                <a:gd name="connsiteY20" fmla="*/ 985359 h 1054756"/>
                <a:gd name="connsiteX21" fmla="*/ 4261449 w 4261449"/>
                <a:gd name="connsiteY21" fmla="*/ 1045744 h 1054756"/>
                <a:gd name="connsiteX0" fmla="*/ 0 w 4278701"/>
                <a:gd name="connsiteY0" fmla="*/ 36453 h 1054756"/>
                <a:gd name="connsiteX1" fmla="*/ 163901 w 4278701"/>
                <a:gd name="connsiteY1" fmla="*/ 1947 h 1054756"/>
                <a:gd name="connsiteX2" fmla="*/ 465826 w 4278701"/>
                <a:gd name="connsiteY2" fmla="*/ 88212 h 1054756"/>
                <a:gd name="connsiteX3" fmla="*/ 750498 w 4278701"/>
                <a:gd name="connsiteY3" fmla="*/ 217608 h 1054756"/>
                <a:gd name="connsiteX4" fmla="*/ 845389 w 4278701"/>
                <a:gd name="connsiteY4" fmla="*/ 226235 h 1054756"/>
                <a:gd name="connsiteX5" fmla="*/ 1000664 w 4278701"/>
                <a:gd name="connsiteY5" fmla="*/ 234861 h 1054756"/>
                <a:gd name="connsiteX6" fmla="*/ 1155940 w 4278701"/>
                <a:gd name="connsiteY6" fmla="*/ 226234 h 1054756"/>
                <a:gd name="connsiteX7" fmla="*/ 1552754 w 4278701"/>
                <a:gd name="connsiteY7" fmla="*/ 493653 h 1054756"/>
                <a:gd name="connsiteX8" fmla="*/ 1906437 w 4278701"/>
                <a:gd name="connsiteY8" fmla="*/ 795578 h 1054756"/>
                <a:gd name="connsiteX9" fmla="*/ 2173856 w 4278701"/>
                <a:gd name="connsiteY9" fmla="*/ 942227 h 1054756"/>
                <a:gd name="connsiteX10" fmla="*/ 2355011 w 4278701"/>
                <a:gd name="connsiteY10" fmla="*/ 933600 h 1054756"/>
                <a:gd name="connsiteX11" fmla="*/ 2510286 w 4278701"/>
                <a:gd name="connsiteY11" fmla="*/ 933601 h 1054756"/>
                <a:gd name="connsiteX12" fmla="*/ 2613803 w 4278701"/>
                <a:gd name="connsiteY12" fmla="*/ 924973 h 1054756"/>
                <a:gd name="connsiteX13" fmla="*/ 2717321 w 4278701"/>
                <a:gd name="connsiteY13" fmla="*/ 907721 h 1054756"/>
                <a:gd name="connsiteX14" fmla="*/ 3045124 w 4278701"/>
                <a:gd name="connsiteY14" fmla="*/ 993984 h 1054756"/>
                <a:gd name="connsiteX15" fmla="*/ 3312543 w 4278701"/>
                <a:gd name="connsiteY15" fmla="*/ 1054370 h 1054756"/>
                <a:gd name="connsiteX16" fmla="*/ 3623094 w 4278701"/>
                <a:gd name="connsiteY16" fmla="*/ 1019864 h 1054756"/>
                <a:gd name="connsiteX17" fmla="*/ 3838754 w 4278701"/>
                <a:gd name="connsiteY17" fmla="*/ 1019865 h 1054756"/>
                <a:gd name="connsiteX18" fmla="*/ 3933644 w 4278701"/>
                <a:gd name="connsiteY18" fmla="*/ 1028491 h 1054756"/>
                <a:gd name="connsiteX19" fmla="*/ 3994030 w 4278701"/>
                <a:gd name="connsiteY19" fmla="*/ 1019864 h 1054756"/>
                <a:gd name="connsiteX20" fmla="*/ 4106172 w 4278701"/>
                <a:gd name="connsiteY20" fmla="*/ 985359 h 1054756"/>
                <a:gd name="connsiteX21" fmla="*/ 4278701 w 4278701"/>
                <a:gd name="connsiteY21" fmla="*/ 1002612 h 1054756"/>
                <a:gd name="connsiteX0" fmla="*/ 0 w 4278701"/>
                <a:gd name="connsiteY0" fmla="*/ 36453 h 1054756"/>
                <a:gd name="connsiteX1" fmla="*/ 163901 w 4278701"/>
                <a:gd name="connsiteY1" fmla="*/ 1947 h 1054756"/>
                <a:gd name="connsiteX2" fmla="*/ 465826 w 4278701"/>
                <a:gd name="connsiteY2" fmla="*/ 88212 h 1054756"/>
                <a:gd name="connsiteX3" fmla="*/ 750498 w 4278701"/>
                <a:gd name="connsiteY3" fmla="*/ 217608 h 1054756"/>
                <a:gd name="connsiteX4" fmla="*/ 845389 w 4278701"/>
                <a:gd name="connsiteY4" fmla="*/ 226235 h 1054756"/>
                <a:gd name="connsiteX5" fmla="*/ 1000664 w 4278701"/>
                <a:gd name="connsiteY5" fmla="*/ 234861 h 1054756"/>
                <a:gd name="connsiteX6" fmla="*/ 1155940 w 4278701"/>
                <a:gd name="connsiteY6" fmla="*/ 226234 h 1054756"/>
                <a:gd name="connsiteX7" fmla="*/ 1552754 w 4278701"/>
                <a:gd name="connsiteY7" fmla="*/ 493653 h 1054756"/>
                <a:gd name="connsiteX8" fmla="*/ 1906437 w 4278701"/>
                <a:gd name="connsiteY8" fmla="*/ 795578 h 1054756"/>
                <a:gd name="connsiteX9" fmla="*/ 2173856 w 4278701"/>
                <a:gd name="connsiteY9" fmla="*/ 873215 h 1054756"/>
                <a:gd name="connsiteX10" fmla="*/ 2355011 w 4278701"/>
                <a:gd name="connsiteY10" fmla="*/ 933600 h 1054756"/>
                <a:gd name="connsiteX11" fmla="*/ 2510286 w 4278701"/>
                <a:gd name="connsiteY11" fmla="*/ 933601 h 1054756"/>
                <a:gd name="connsiteX12" fmla="*/ 2613803 w 4278701"/>
                <a:gd name="connsiteY12" fmla="*/ 924973 h 1054756"/>
                <a:gd name="connsiteX13" fmla="*/ 2717321 w 4278701"/>
                <a:gd name="connsiteY13" fmla="*/ 907721 h 1054756"/>
                <a:gd name="connsiteX14" fmla="*/ 3045124 w 4278701"/>
                <a:gd name="connsiteY14" fmla="*/ 993984 h 1054756"/>
                <a:gd name="connsiteX15" fmla="*/ 3312543 w 4278701"/>
                <a:gd name="connsiteY15" fmla="*/ 1054370 h 1054756"/>
                <a:gd name="connsiteX16" fmla="*/ 3623094 w 4278701"/>
                <a:gd name="connsiteY16" fmla="*/ 1019864 h 1054756"/>
                <a:gd name="connsiteX17" fmla="*/ 3838754 w 4278701"/>
                <a:gd name="connsiteY17" fmla="*/ 1019865 h 1054756"/>
                <a:gd name="connsiteX18" fmla="*/ 3933644 w 4278701"/>
                <a:gd name="connsiteY18" fmla="*/ 1028491 h 1054756"/>
                <a:gd name="connsiteX19" fmla="*/ 3994030 w 4278701"/>
                <a:gd name="connsiteY19" fmla="*/ 1019864 h 1054756"/>
                <a:gd name="connsiteX20" fmla="*/ 4106172 w 4278701"/>
                <a:gd name="connsiteY20" fmla="*/ 985359 h 1054756"/>
                <a:gd name="connsiteX21" fmla="*/ 4278701 w 4278701"/>
                <a:gd name="connsiteY21" fmla="*/ 1002612 h 1054756"/>
                <a:gd name="connsiteX0" fmla="*/ 0 w 4278701"/>
                <a:gd name="connsiteY0" fmla="*/ 36453 h 1054756"/>
                <a:gd name="connsiteX1" fmla="*/ 163901 w 4278701"/>
                <a:gd name="connsiteY1" fmla="*/ 1947 h 1054756"/>
                <a:gd name="connsiteX2" fmla="*/ 465826 w 4278701"/>
                <a:gd name="connsiteY2" fmla="*/ 88212 h 1054756"/>
                <a:gd name="connsiteX3" fmla="*/ 750498 w 4278701"/>
                <a:gd name="connsiteY3" fmla="*/ 217608 h 1054756"/>
                <a:gd name="connsiteX4" fmla="*/ 845389 w 4278701"/>
                <a:gd name="connsiteY4" fmla="*/ 226235 h 1054756"/>
                <a:gd name="connsiteX5" fmla="*/ 1000664 w 4278701"/>
                <a:gd name="connsiteY5" fmla="*/ 234861 h 1054756"/>
                <a:gd name="connsiteX6" fmla="*/ 1155940 w 4278701"/>
                <a:gd name="connsiteY6" fmla="*/ 226234 h 1054756"/>
                <a:gd name="connsiteX7" fmla="*/ 1552754 w 4278701"/>
                <a:gd name="connsiteY7" fmla="*/ 493653 h 1054756"/>
                <a:gd name="connsiteX8" fmla="*/ 1915063 w 4278701"/>
                <a:gd name="connsiteY8" fmla="*/ 752446 h 1054756"/>
                <a:gd name="connsiteX9" fmla="*/ 2173856 w 4278701"/>
                <a:gd name="connsiteY9" fmla="*/ 873215 h 1054756"/>
                <a:gd name="connsiteX10" fmla="*/ 2355011 w 4278701"/>
                <a:gd name="connsiteY10" fmla="*/ 933600 h 1054756"/>
                <a:gd name="connsiteX11" fmla="*/ 2510286 w 4278701"/>
                <a:gd name="connsiteY11" fmla="*/ 933601 h 1054756"/>
                <a:gd name="connsiteX12" fmla="*/ 2613803 w 4278701"/>
                <a:gd name="connsiteY12" fmla="*/ 924973 h 1054756"/>
                <a:gd name="connsiteX13" fmla="*/ 2717321 w 4278701"/>
                <a:gd name="connsiteY13" fmla="*/ 907721 h 1054756"/>
                <a:gd name="connsiteX14" fmla="*/ 3045124 w 4278701"/>
                <a:gd name="connsiteY14" fmla="*/ 993984 h 1054756"/>
                <a:gd name="connsiteX15" fmla="*/ 3312543 w 4278701"/>
                <a:gd name="connsiteY15" fmla="*/ 1054370 h 1054756"/>
                <a:gd name="connsiteX16" fmla="*/ 3623094 w 4278701"/>
                <a:gd name="connsiteY16" fmla="*/ 1019864 h 1054756"/>
                <a:gd name="connsiteX17" fmla="*/ 3838754 w 4278701"/>
                <a:gd name="connsiteY17" fmla="*/ 1019865 h 1054756"/>
                <a:gd name="connsiteX18" fmla="*/ 3933644 w 4278701"/>
                <a:gd name="connsiteY18" fmla="*/ 1028491 h 1054756"/>
                <a:gd name="connsiteX19" fmla="*/ 3994030 w 4278701"/>
                <a:gd name="connsiteY19" fmla="*/ 1019864 h 1054756"/>
                <a:gd name="connsiteX20" fmla="*/ 4106172 w 4278701"/>
                <a:gd name="connsiteY20" fmla="*/ 985359 h 1054756"/>
                <a:gd name="connsiteX21" fmla="*/ 4278701 w 4278701"/>
                <a:gd name="connsiteY21" fmla="*/ 1002612 h 105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78701" h="1054756">
                  <a:moveTo>
                    <a:pt x="0" y="36453"/>
                  </a:moveTo>
                  <a:cubicBezTo>
                    <a:pt x="43131" y="14887"/>
                    <a:pt x="86263" y="-6679"/>
                    <a:pt x="163901" y="1947"/>
                  </a:cubicBezTo>
                  <a:cubicBezTo>
                    <a:pt x="241539" y="10573"/>
                    <a:pt x="368060" y="52269"/>
                    <a:pt x="465826" y="88212"/>
                  </a:cubicBezTo>
                  <a:cubicBezTo>
                    <a:pt x="563592" y="124155"/>
                    <a:pt x="687238" y="194604"/>
                    <a:pt x="750498" y="217608"/>
                  </a:cubicBezTo>
                  <a:cubicBezTo>
                    <a:pt x="813758" y="240612"/>
                    <a:pt x="803695" y="223360"/>
                    <a:pt x="845389" y="226235"/>
                  </a:cubicBezTo>
                  <a:cubicBezTo>
                    <a:pt x="887083" y="229110"/>
                    <a:pt x="948906" y="234861"/>
                    <a:pt x="1000664" y="234861"/>
                  </a:cubicBezTo>
                  <a:cubicBezTo>
                    <a:pt x="1052422" y="234861"/>
                    <a:pt x="1063925" y="183102"/>
                    <a:pt x="1155940" y="226234"/>
                  </a:cubicBezTo>
                  <a:cubicBezTo>
                    <a:pt x="1247955" y="269366"/>
                    <a:pt x="1426234" y="405951"/>
                    <a:pt x="1552754" y="493653"/>
                  </a:cubicBezTo>
                  <a:cubicBezTo>
                    <a:pt x="1679274" y="581355"/>
                    <a:pt x="1811546" y="689186"/>
                    <a:pt x="1915063" y="752446"/>
                  </a:cubicBezTo>
                  <a:cubicBezTo>
                    <a:pt x="2018580" y="815706"/>
                    <a:pt x="2100531" y="843023"/>
                    <a:pt x="2173856" y="873215"/>
                  </a:cubicBezTo>
                  <a:cubicBezTo>
                    <a:pt x="2247181" y="903407"/>
                    <a:pt x="2298940" y="923536"/>
                    <a:pt x="2355011" y="933600"/>
                  </a:cubicBezTo>
                  <a:cubicBezTo>
                    <a:pt x="2411082" y="943664"/>
                    <a:pt x="2467154" y="935039"/>
                    <a:pt x="2510286" y="933601"/>
                  </a:cubicBezTo>
                  <a:cubicBezTo>
                    <a:pt x="2553418" y="932163"/>
                    <a:pt x="2579297" y="929286"/>
                    <a:pt x="2613803" y="924973"/>
                  </a:cubicBezTo>
                  <a:cubicBezTo>
                    <a:pt x="2648309" y="920660"/>
                    <a:pt x="2665563" y="913472"/>
                    <a:pt x="2717321" y="907721"/>
                  </a:cubicBezTo>
                  <a:cubicBezTo>
                    <a:pt x="2769079" y="901970"/>
                    <a:pt x="2945920" y="969543"/>
                    <a:pt x="3045124" y="993984"/>
                  </a:cubicBezTo>
                  <a:cubicBezTo>
                    <a:pt x="3144328" y="1018425"/>
                    <a:pt x="3216215" y="1050057"/>
                    <a:pt x="3312543" y="1054370"/>
                  </a:cubicBezTo>
                  <a:cubicBezTo>
                    <a:pt x="3408871" y="1058683"/>
                    <a:pt x="3535392" y="1025615"/>
                    <a:pt x="3623094" y="1019864"/>
                  </a:cubicBezTo>
                  <a:cubicBezTo>
                    <a:pt x="3710796" y="1014113"/>
                    <a:pt x="3786996" y="1018427"/>
                    <a:pt x="3838754" y="1019865"/>
                  </a:cubicBezTo>
                  <a:cubicBezTo>
                    <a:pt x="3890512" y="1021303"/>
                    <a:pt x="3907765" y="1028491"/>
                    <a:pt x="3933644" y="1028491"/>
                  </a:cubicBezTo>
                  <a:cubicBezTo>
                    <a:pt x="3959523" y="1028491"/>
                    <a:pt x="3965275" y="1027053"/>
                    <a:pt x="3994030" y="1019864"/>
                  </a:cubicBezTo>
                  <a:cubicBezTo>
                    <a:pt x="4022785" y="1012675"/>
                    <a:pt x="4058727" y="988234"/>
                    <a:pt x="4106172" y="985359"/>
                  </a:cubicBezTo>
                  <a:cubicBezTo>
                    <a:pt x="4153617" y="982484"/>
                    <a:pt x="4214721" y="988234"/>
                    <a:pt x="4278701" y="1002612"/>
                  </a:cubicBezTo>
                </a:path>
              </a:pathLst>
            </a:custGeom>
            <a:noFill/>
            <a:ln>
              <a:solidFill>
                <a:srgbClr val="00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4958817" y="5228230"/>
              <a:ext cx="3237560" cy="1420868"/>
            </a:xfrm>
            <a:custGeom>
              <a:avLst/>
              <a:gdLst>
                <a:gd name="connsiteX0" fmla="*/ 485029 w 485029"/>
                <a:gd name="connsiteY0" fmla="*/ 0 h 278295"/>
                <a:gd name="connsiteX1" fmla="*/ 318052 w 485029"/>
                <a:gd name="connsiteY1" fmla="*/ 159026 h 278295"/>
                <a:gd name="connsiteX2" fmla="*/ 174928 w 485029"/>
                <a:gd name="connsiteY2" fmla="*/ 238539 h 278295"/>
                <a:gd name="connsiteX3" fmla="*/ 0 w 485029"/>
                <a:gd name="connsiteY3" fmla="*/ 278295 h 278295"/>
                <a:gd name="connsiteX0" fmla="*/ 485029 w 485029"/>
                <a:gd name="connsiteY0" fmla="*/ 0 h 278295"/>
                <a:gd name="connsiteX1" fmla="*/ 278296 w 485029"/>
                <a:gd name="connsiteY1" fmla="*/ 143123 h 278295"/>
                <a:gd name="connsiteX2" fmla="*/ 174928 w 485029"/>
                <a:gd name="connsiteY2" fmla="*/ 238539 h 278295"/>
                <a:gd name="connsiteX3" fmla="*/ 0 w 485029"/>
                <a:gd name="connsiteY3" fmla="*/ 278295 h 278295"/>
                <a:gd name="connsiteX0" fmla="*/ 485029 w 485029"/>
                <a:gd name="connsiteY0" fmla="*/ 0 h 278295"/>
                <a:gd name="connsiteX1" fmla="*/ 278296 w 485029"/>
                <a:gd name="connsiteY1" fmla="*/ 143123 h 278295"/>
                <a:gd name="connsiteX2" fmla="*/ 166977 w 485029"/>
                <a:gd name="connsiteY2" fmla="*/ 214685 h 278295"/>
                <a:gd name="connsiteX3" fmla="*/ 0 w 485029"/>
                <a:gd name="connsiteY3" fmla="*/ 278295 h 278295"/>
                <a:gd name="connsiteX0" fmla="*/ 508883 w 508883"/>
                <a:gd name="connsiteY0" fmla="*/ 0 h 286247"/>
                <a:gd name="connsiteX1" fmla="*/ 302150 w 508883"/>
                <a:gd name="connsiteY1" fmla="*/ 143123 h 286247"/>
                <a:gd name="connsiteX2" fmla="*/ 190831 w 508883"/>
                <a:gd name="connsiteY2" fmla="*/ 214685 h 286247"/>
                <a:gd name="connsiteX3" fmla="*/ 0 w 508883"/>
                <a:gd name="connsiteY3" fmla="*/ 286247 h 286247"/>
                <a:gd name="connsiteX0" fmla="*/ 508883 w 508883"/>
                <a:gd name="connsiteY0" fmla="*/ 0 h 286247"/>
                <a:gd name="connsiteX1" fmla="*/ 302150 w 508883"/>
                <a:gd name="connsiteY1" fmla="*/ 143123 h 286247"/>
                <a:gd name="connsiteX2" fmla="*/ 294198 w 508883"/>
                <a:gd name="connsiteY2" fmla="*/ 254442 h 286247"/>
                <a:gd name="connsiteX3" fmla="*/ 0 w 508883"/>
                <a:gd name="connsiteY3" fmla="*/ 286247 h 286247"/>
                <a:gd name="connsiteX0" fmla="*/ 508883 w 577860"/>
                <a:gd name="connsiteY0" fmla="*/ 0 h 286247"/>
                <a:gd name="connsiteX1" fmla="*/ 572495 w 577860"/>
                <a:gd name="connsiteY1" fmla="*/ 190831 h 286247"/>
                <a:gd name="connsiteX2" fmla="*/ 294198 w 577860"/>
                <a:gd name="connsiteY2" fmla="*/ 254442 h 286247"/>
                <a:gd name="connsiteX3" fmla="*/ 0 w 577860"/>
                <a:gd name="connsiteY3" fmla="*/ 286247 h 286247"/>
                <a:gd name="connsiteX0" fmla="*/ 1144987 w 1144987"/>
                <a:gd name="connsiteY0" fmla="*/ 0 h 262394"/>
                <a:gd name="connsiteX1" fmla="*/ 572495 w 1144987"/>
                <a:gd name="connsiteY1" fmla="*/ 166978 h 262394"/>
                <a:gd name="connsiteX2" fmla="*/ 294198 w 1144987"/>
                <a:gd name="connsiteY2" fmla="*/ 230589 h 262394"/>
                <a:gd name="connsiteX3" fmla="*/ 0 w 1144987"/>
                <a:gd name="connsiteY3" fmla="*/ 262394 h 262394"/>
                <a:gd name="connsiteX0" fmla="*/ 1144987 w 1144987"/>
                <a:gd name="connsiteY0" fmla="*/ 0 h 262394"/>
                <a:gd name="connsiteX1" fmla="*/ 906447 w 1144987"/>
                <a:gd name="connsiteY1" fmla="*/ 88789 h 262394"/>
                <a:gd name="connsiteX2" fmla="*/ 572495 w 1144987"/>
                <a:gd name="connsiteY2" fmla="*/ 166978 h 262394"/>
                <a:gd name="connsiteX3" fmla="*/ 294198 w 1144987"/>
                <a:gd name="connsiteY3" fmla="*/ 230589 h 262394"/>
                <a:gd name="connsiteX4" fmla="*/ 0 w 1144987"/>
                <a:gd name="connsiteY4" fmla="*/ 262394 h 262394"/>
                <a:gd name="connsiteX0" fmla="*/ 1439185 w 1439185"/>
                <a:gd name="connsiteY0" fmla="*/ 0 h 373712"/>
                <a:gd name="connsiteX1" fmla="*/ 906447 w 1439185"/>
                <a:gd name="connsiteY1" fmla="*/ 200107 h 373712"/>
                <a:gd name="connsiteX2" fmla="*/ 572495 w 1439185"/>
                <a:gd name="connsiteY2" fmla="*/ 278296 h 373712"/>
                <a:gd name="connsiteX3" fmla="*/ 294198 w 1439185"/>
                <a:gd name="connsiteY3" fmla="*/ 341907 h 373712"/>
                <a:gd name="connsiteX4" fmla="*/ 0 w 1439185"/>
                <a:gd name="connsiteY4" fmla="*/ 373712 h 373712"/>
                <a:gd name="connsiteX0" fmla="*/ 1439185 w 1439185"/>
                <a:gd name="connsiteY0" fmla="*/ 0 h 373712"/>
                <a:gd name="connsiteX1" fmla="*/ 1311964 w 1439185"/>
                <a:gd name="connsiteY1" fmla="*/ 64935 h 373712"/>
                <a:gd name="connsiteX2" fmla="*/ 906447 w 1439185"/>
                <a:gd name="connsiteY2" fmla="*/ 200107 h 373712"/>
                <a:gd name="connsiteX3" fmla="*/ 572495 w 1439185"/>
                <a:gd name="connsiteY3" fmla="*/ 278296 h 373712"/>
                <a:gd name="connsiteX4" fmla="*/ 294198 w 1439185"/>
                <a:gd name="connsiteY4" fmla="*/ 341907 h 373712"/>
                <a:gd name="connsiteX5" fmla="*/ 0 w 1439185"/>
                <a:gd name="connsiteY5" fmla="*/ 373712 h 373712"/>
                <a:gd name="connsiteX0" fmla="*/ 1804945 w 1804945"/>
                <a:gd name="connsiteY0" fmla="*/ 0 h 556592"/>
                <a:gd name="connsiteX1" fmla="*/ 1311964 w 1804945"/>
                <a:gd name="connsiteY1" fmla="*/ 247815 h 556592"/>
                <a:gd name="connsiteX2" fmla="*/ 906447 w 1804945"/>
                <a:gd name="connsiteY2" fmla="*/ 382987 h 556592"/>
                <a:gd name="connsiteX3" fmla="*/ 572495 w 1804945"/>
                <a:gd name="connsiteY3" fmla="*/ 461176 h 556592"/>
                <a:gd name="connsiteX4" fmla="*/ 294198 w 1804945"/>
                <a:gd name="connsiteY4" fmla="*/ 524787 h 556592"/>
                <a:gd name="connsiteX5" fmla="*/ 0 w 1804945"/>
                <a:gd name="connsiteY5" fmla="*/ 556592 h 556592"/>
                <a:gd name="connsiteX0" fmla="*/ 1804945 w 1804945"/>
                <a:gd name="connsiteY0" fmla="*/ 0 h 556592"/>
                <a:gd name="connsiteX1" fmla="*/ 1677724 w 1804945"/>
                <a:gd name="connsiteY1" fmla="*/ 72887 h 556592"/>
                <a:gd name="connsiteX2" fmla="*/ 1311964 w 1804945"/>
                <a:gd name="connsiteY2" fmla="*/ 247815 h 556592"/>
                <a:gd name="connsiteX3" fmla="*/ 906447 w 1804945"/>
                <a:gd name="connsiteY3" fmla="*/ 382987 h 556592"/>
                <a:gd name="connsiteX4" fmla="*/ 572495 w 1804945"/>
                <a:gd name="connsiteY4" fmla="*/ 461176 h 556592"/>
                <a:gd name="connsiteX5" fmla="*/ 294198 w 1804945"/>
                <a:gd name="connsiteY5" fmla="*/ 524787 h 556592"/>
                <a:gd name="connsiteX6" fmla="*/ 0 w 1804945"/>
                <a:gd name="connsiteY6" fmla="*/ 556592 h 556592"/>
                <a:gd name="connsiteX0" fmla="*/ 2377439 w 2377439"/>
                <a:gd name="connsiteY0" fmla="*/ 0 h 898499"/>
                <a:gd name="connsiteX1" fmla="*/ 1677724 w 2377439"/>
                <a:gd name="connsiteY1" fmla="*/ 414794 h 898499"/>
                <a:gd name="connsiteX2" fmla="*/ 1311964 w 2377439"/>
                <a:gd name="connsiteY2" fmla="*/ 589722 h 898499"/>
                <a:gd name="connsiteX3" fmla="*/ 906447 w 2377439"/>
                <a:gd name="connsiteY3" fmla="*/ 724894 h 898499"/>
                <a:gd name="connsiteX4" fmla="*/ 572495 w 2377439"/>
                <a:gd name="connsiteY4" fmla="*/ 803083 h 898499"/>
                <a:gd name="connsiteX5" fmla="*/ 294198 w 2377439"/>
                <a:gd name="connsiteY5" fmla="*/ 866694 h 898499"/>
                <a:gd name="connsiteX6" fmla="*/ 0 w 2377439"/>
                <a:gd name="connsiteY6" fmla="*/ 898499 h 898499"/>
                <a:gd name="connsiteX0" fmla="*/ 2377439 w 2377439"/>
                <a:gd name="connsiteY0" fmla="*/ 0 h 1034777"/>
                <a:gd name="connsiteX1" fmla="*/ 1677724 w 2377439"/>
                <a:gd name="connsiteY1" fmla="*/ 414794 h 1034777"/>
                <a:gd name="connsiteX2" fmla="*/ 1311964 w 2377439"/>
                <a:gd name="connsiteY2" fmla="*/ 589722 h 1034777"/>
                <a:gd name="connsiteX3" fmla="*/ 906447 w 2377439"/>
                <a:gd name="connsiteY3" fmla="*/ 724894 h 1034777"/>
                <a:gd name="connsiteX4" fmla="*/ 572495 w 2377439"/>
                <a:gd name="connsiteY4" fmla="*/ 803083 h 1034777"/>
                <a:gd name="connsiteX5" fmla="*/ 294198 w 2377439"/>
                <a:gd name="connsiteY5" fmla="*/ 1033671 h 1034777"/>
                <a:gd name="connsiteX6" fmla="*/ 0 w 2377439"/>
                <a:gd name="connsiteY6" fmla="*/ 898499 h 1034777"/>
                <a:gd name="connsiteX0" fmla="*/ 2377439 w 2377439"/>
                <a:gd name="connsiteY0" fmla="*/ 0 h 1210328"/>
                <a:gd name="connsiteX1" fmla="*/ 1677724 w 2377439"/>
                <a:gd name="connsiteY1" fmla="*/ 414794 h 1210328"/>
                <a:gd name="connsiteX2" fmla="*/ 1311964 w 2377439"/>
                <a:gd name="connsiteY2" fmla="*/ 589722 h 1210328"/>
                <a:gd name="connsiteX3" fmla="*/ 906447 w 2377439"/>
                <a:gd name="connsiteY3" fmla="*/ 724894 h 1210328"/>
                <a:gd name="connsiteX4" fmla="*/ 652008 w 2377439"/>
                <a:gd name="connsiteY4" fmla="*/ 1200648 h 1210328"/>
                <a:gd name="connsiteX5" fmla="*/ 294198 w 2377439"/>
                <a:gd name="connsiteY5" fmla="*/ 1033671 h 1210328"/>
                <a:gd name="connsiteX6" fmla="*/ 0 w 2377439"/>
                <a:gd name="connsiteY6" fmla="*/ 898499 h 1210328"/>
                <a:gd name="connsiteX0" fmla="*/ 2377439 w 2377439"/>
                <a:gd name="connsiteY0" fmla="*/ 0 h 1305630"/>
                <a:gd name="connsiteX1" fmla="*/ 1677724 w 2377439"/>
                <a:gd name="connsiteY1" fmla="*/ 414794 h 1305630"/>
                <a:gd name="connsiteX2" fmla="*/ 1311964 w 2377439"/>
                <a:gd name="connsiteY2" fmla="*/ 589722 h 1305630"/>
                <a:gd name="connsiteX3" fmla="*/ 1089327 w 2377439"/>
                <a:gd name="connsiteY3" fmla="*/ 1297388 h 1305630"/>
                <a:gd name="connsiteX4" fmla="*/ 652008 w 2377439"/>
                <a:gd name="connsiteY4" fmla="*/ 1200648 h 1305630"/>
                <a:gd name="connsiteX5" fmla="*/ 294198 w 2377439"/>
                <a:gd name="connsiteY5" fmla="*/ 1033671 h 1305630"/>
                <a:gd name="connsiteX6" fmla="*/ 0 w 2377439"/>
                <a:gd name="connsiteY6" fmla="*/ 898499 h 1305630"/>
                <a:gd name="connsiteX0" fmla="*/ 2377439 w 2377439"/>
                <a:gd name="connsiteY0" fmla="*/ 0 h 1364444"/>
                <a:gd name="connsiteX1" fmla="*/ 1677724 w 2377439"/>
                <a:gd name="connsiteY1" fmla="*/ 414794 h 1364444"/>
                <a:gd name="connsiteX2" fmla="*/ 1574357 w 2377439"/>
                <a:gd name="connsiteY2" fmla="*/ 1353047 h 1364444"/>
                <a:gd name="connsiteX3" fmla="*/ 1089327 w 2377439"/>
                <a:gd name="connsiteY3" fmla="*/ 1297388 h 1364444"/>
                <a:gd name="connsiteX4" fmla="*/ 652008 w 2377439"/>
                <a:gd name="connsiteY4" fmla="*/ 1200648 h 1364444"/>
                <a:gd name="connsiteX5" fmla="*/ 294198 w 2377439"/>
                <a:gd name="connsiteY5" fmla="*/ 1033671 h 1364444"/>
                <a:gd name="connsiteX6" fmla="*/ 0 w 2377439"/>
                <a:gd name="connsiteY6" fmla="*/ 898499 h 1364444"/>
                <a:gd name="connsiteX0" fmla="*/ 2377439 w 2377439"/>
                <a:gd name="connsiteY0" fmla="*/ 0 h 1368789"/>
                <a:gd name="connsiteX1" fmla="*/ 1677724 w 2377439"/>
                <a:gd name="connsiteY1" fmla="*/ 414794 h 1368789"/>
                <a:gd name="connsiteX2" fmla="*/ 1574357 w 2377439"/>
                <a:gd name="connsiteY2" fmla="*/ 1353047 h 1368789"/>
                <a:gd name="connsiteX3" fmla="*/ 1129083 w 2377439"/>
                <a:gd name="connsiteY3" fmla="*/ 1345096 h 1368789"/>
                <a:gd name="connsiteX4" fmla="*/ 652008 w 2377439"/>
                <a:gd name="connsiteY4" fmla="*/ 1200648 h 1368789"/>
                <a:gd name="connsiteX5" fmla="*/ 294198 w 2377439"/>
                <a:gd name="connsiteY5" fmla="*/ 1033671 h 1368789"/>
                <a:gd name="connsiteX6" fmla="*/ 0 w 2377439"/>
                <a:gd name="connsiteY6" fmla="*/ 898499 h 1368789"/>
                <a:gd name="connsiteX0" fmla="*/ 2377439 w 2391704"/>
                <a:gd name="connsiteY0" fmla="*/ 0 h 1368789"/>
                <a:gd name="connsiteX1" fmla="*/ 2353585 w 2391704"/>
                <a:gd name="connsiteY1" fmla="*/ 1178119 h 1368789"/>
                <a:gd name="connsiteX2" fmla="*/ 1574357 w 2391704"/>
                <a:gd name="connsiteY2" fmla="*/ 1353047 h 1368789"/>
                <a:gd name="connsiteX3" fmla="*/ 1129083 w 2391704"/>
                <a:gd name="connsiteY3" fmla="*/ 1345096 h 1368789"/>
                <a:gd name="connsiteX4" fmla="*/ 652008 w 2391704"/>
                <a:gd name="connsiteY4" fmla="*/ 1200648 h 1368789"/>
                <a:gd name="connsiteX5" fmla="*/ 294198 w 2391704"/>
                <a:gd name="connsiteY5" fmla="*/ 1033671 h 1368789"/>
                <a:gd name="connsiteX6" fmla="*/ 0 w 2391704"/>
                <a:gd name="connsiteY6" fmla="*/ 898499 h 1368789"/>
                <a:gd name="connsiteX0" fmla="*/ 3697355 w 3697355"/>
                <a:gd name="connsiteY0" fmla="*/ 0 h 764490"/>
                <a:gd name="connsiteX1" fmla="*/ 2353585 w 3697355"/>
                <a:gd name="connsiteY1" fmla="*/ 573820 h 764490"/>
                <a:gd name="connsiteX2" fmla="*/ 1574357 w 3697355"/>
                <a:gd name="connsiteY2" fmla="*/ 748748 h 764490"/>
                <a:gd name="connsiteX3" fmla="*/ 1129083 w 3697355"/>
                <a:gd name="connsiteY3" fmla="*/ 740797 h 764490"/>
                <a:gd name="connsiteX4" fmla="*/ 652008 w 3697355"/>
                <a:gd name="connsiteY4" fmla="*/ 596349 h 764490"/>
                <a:gd name="connsiteX5" fmla="*/ 294198 w 3697355"/>
                <a:gd name="connsiteY5" fmla="*/ 429372 h 764490"/>
                <a:gd name="connsiteX6" fmla="*/ 0 w 3697355"/>
                <a:gd name="connsiteY6" fmla="*/ 294200 h 764490"/>
                <a:gd name="connsiteX0" fmla="*/ 3697355 w 3697355"/>
                <a:gd name="connsiteY0" fmla="*/ 0 h 764490"/>
                <a:gd name="connsiteX1" fmla="*/ 2887913 w 3697355"/>
                <a:gd name="connsiteY1" fmla="*/ 410692 h 764490"/>
                <a:gd name="connsiteX2" fmla="*/ 2353585 w 3697355"/>
                <a:gd name="connsiteY2" fmla="*/ 573820 h 764490"/>
                <a:gd name="connsiteX3" fmla="*/ 1574357 w 3697355"/>
                <a:gd name="connsiteY3" fmla="*/ 748748 h 764490"/>
                <a:gd name="connsiteX4" fmla="*/ 1129083 w 3697355"/>
                <a:gd name="connsiteY4" fmla="*/ 740797 h 764490"/>
                <a:gd name="connsiteX5" fmla="*/ 652008 w 3697355"/>
                <a:gd name="connsiteY5" fmla="*/ 596349 h 764490"/>
                <a:gd name="connsiteX6" fmla="*/ 294198 w 3697355"/>
                <a:gd name="connsiteY6" fmla="*/ 429372 h 764490"/>
                <a:gd name="connsiteX7" fmla="*/ 0 w 3697355"/>
                <a:gd name="connsiteY7" fmla="*/ 294200 h 764490"/>
                <a:gd name="connsiteX0" fmla="*/ 3697355 w 3697355"/>
                <a:gd name="connsiteY0" fmla="*/ 0 h 764490"/>
                <a:gd name="connsiteX1" fmla="*/ 2887913 w 3697355"/>
                <a:gd name="connsiteY1" fmla="*/ 410692 h 764490"/>
                <a:gd name="connsiteX2" fmla="*/ 2353585 w 3697355"/>
                <a:gd name="connsiteY2" fmla="*/ 573820 h 764490"/>
                <a:gd name="connsiteX3" fmla="*/ 1574357 w 3697355"/>
                <a:gd name="connsiteY3" fmla="*/ 748748 h 764490"/>
                <a:gd name="connsiteX4" fmla="*/ 1129083 w 3697355"/>
                <a:gd name="connsiteY4" fmla="*/ 740797 h 764490"/>
                <a:gd name="connsiteX5" fmla="*/ 652008 w 3697355"/>
                <a:gd name="connsiteY5" fmla="*/ 596349 h 764490"/>
                <a:gd name="connsiteX6" fmla="*/ 318052 w 3697355"/>
                <a:gd name="connsiteY6" fmla="*/ 469128 h 764490"/>
                <a:gd name="connsiteX7" fmla="*/ 0 w 3697355"/>
                <a:gd name="connsiteY7" fmla="*/ 294200 h 764490"/>
                <a:gd name="connsiteX0" fmla="*/ 3697355 w 3697355"/>
                <a:gd name="connsiteY0" fmla="*/ 0 h 764490"/>
                <a:gd name="connsiteX1" fmla="*/ 2887913 w 3697355"/>
                <a:gd name="connsiteY1" fmla="*/ 410692 h 764490"/>
                <a:gd name="connsiteX2" fmla="*/ 2353585 w 3697355"/>
                <a:gd name="connsiteY2" fmla="*/ 573820 h 764490"/>
                <a:gd name="connsiteX3" fmla="*/ 1574357 w 3697355"/>
                <a:gd name="connsiteY3" fmla="*/ 748748 h 764490"/>
                <a:gd name="connsiteX4" fmla="*/ 1129083 w 3697355"/>
                <a:gd name="connsiteY4" fmla="*/ 740797 h 764490"/>
                <a:gd name="connsiteX5" fmla="*/ 588398 w 3697355"/>
                <a:gd name="connsiteY5" fmla="*/ 588398 h 764490"/>
                <a:gd name="connsiteX6" fmla="*/ 318052 w 3697355"/>
                <a:gd name="connsiteY6" fmla="*/ 469128 h 764490"/>
                <a:gd name="connsiteX7" fmla="*/ 0 w 3697355"/>
                <a:gd name="connsiteY7" fmla="*/ 294200 h 764490"/>
                <a:gd name="connsiteX0" fmla="*/ 3697355 w 3697355"/>
                <a:gd name="connsiteY0" fmla="*/ 0 h 760145"/>
                <a:gd name="connsiteX1" fmla="*/ 2887913 w 3697355"/>
                <a:gd name="connsiteY1" fmla="*/ 410692 h 760145"/>
                <a:gd name="connsiteX2" fmla="*/ 2353585 w 3697355"/>
                <a:gd name="connsiteY2" fmla="*/ 573820 h 760145"/>
                <a:gd name="connsiteX3" fmla="*/ 1574357 w 3697355"/>
                <a:gd name="connsiteY3" fmla="*/ 748748 h 760145"/>
                <a:gd name="connsiteX4" fmla="*/ 1089326 w 3697355"/>
                <a:gd name="connsiteY4" fmla="*/ 693089 h 760145"/>
                <a:gd name="connsiteX5" fmla="*/ 588398 w 3697355"/>
                <a:gd name="connsiteY5" fmla="*/ 588398 h 760145"/>
                <a:gd name="connsiteX6" fmla="*/ 318052 w 3697355"/>
                <a:gd name="connsiteY6" fmla="*/ 469128 h 760145"/>
                <a:gd name="connsiteX7" fmla="*/ 0 w 3697355"/>
                <a:gd name="connsiteY7" fmla="*/ 294200 h 760145"/>
                <a:gd name="connsiteX0" fmla="*/ 3697355 w 3697355"/>
                <a:gd name="connsiteY0" fmla="*/ 0 h 770830"/>
                <a:gd name="connsiteX1" fmla="*/ 2887913 w 3697355"/>
                <a:gd name="connsiteY1" fmla="*/ 410692 h 770830"/>
                <a:gd name="connsiteX2" fmla="*/ 2353585 w 3697355"/>
                <a:gd name="connsiteY2" fmla="*/ 573820 h 770830"/>
                <a:gd name="connsiteX3" fmla="*/ 1574357 w 3697355"/>
                <a:gd name="connsiteY3" fmla="*/ 748748 h 770830"/>
                <a:gd name="connsiteX4" fmla="*/ 1089326 w 3697355"/>
                <a:gd name="connsiteY4" fmla="*/ 693089 h 770830"/>
                <a:gd name="connsiteX5" fmla="*/ 588398 w 3697355"/>
                <a:gd name="connsiteY5" fmla="*/ 588398 h 770830"/>
                <a:gd name="connsiteX6" fmla="*/ 318052 w 3697355"/>
                <a:gd name="connsiteY6" fmla="*/ 469128 h 770830"/>
                <a:gd name="connsiteX7" fmla="*/ 0 w 3697355"/>
                <a:gd name="connsiteY7" fmla="*/ 294200 h 770830"/>
                <a:gd name="connsiteX0" fmla="*/ 3697355 w 3697355"/>
                <a:gd name="connsiteY0" fmla="*/ 0 h 777185"/>
                <a:gd name="connsiteX1" fmla="*/ 2887913 w 3697355"/>
                <a:gd name="connsiteY1" fmla="*/ 410692 h 777185"/>
                <a:gd name="connsiteX2" fmla="*/ 2353585 w 3697355"/>
                <a:gd name="connsiteY2" fmla="*/ 573820 h 777185"/>
                <a:gd name="connsiteX3" fmla="*/ 1574357 w 3697355"/>
                <a:gd name="connsiteY3" fmla="*/ 748748 h 777185"/>
                <a:gd name="connsiteX4" fmla="*/ 1057521 w 3697355"/>
                <a:gd name="connsiteY4" fmla="*/ 716943 h 777185"/>
                <a:gd name="connsiteX5" fmla="*/ 588398 w 3697355"/>
                <a:gd name="connsiteY5" fmla="*/ 588398 h 777185"/>
                <a:gd name="connsiteX6" fmla="*/ 318052 w 3697355"/>
                <a:gd name="connsiteY6" fmla="*/ 469128 h 777185"/>
                <a:gd name="connsiteX7" fmla="*/ 0 w 3697355"/>
                <a:gd name="connsiteY7" fmla="*/ 294200 h 777185"/>
                <a:gd name="connsiteX0" fmla="*/ 3697355 w 3697355"/>
                <a:gd name="connsiteY0" fmla="*/ 0 h 762795"/>
                <a:gd name="connsiteX1" fmla="*/ 2887913 w 3697355"/>
                <a:gd name="connsiteY1" fmla="*/ 410692 h 762795"/>
                <a:gd name="connsiteX2" fmla="*/ 2353585 w 3697355"/>
                <a:gd name="connsiteY2" fmla="*/ 573820 h 762795"/>
                <a:gd name="connsiteX3" fmla="*/ 1486892 w 3697355"/>
                <a:gd name="connsiteY3" fmla="*/ 724894 h 762795"/>
                <a:gd name="connsiteX4" fmla="*/ 1057521 w 3697355"/>
                <a:gd name="connsiteY4" fmla="*/ 716943 h 762795"/>
                <a:gd name="connsiteX5" fmla="*/ 588398 w 3697355"/>
                <a:gd name="connsiteY5" fmla="*/ 588398 h 762795"/>
                <a:gd name="connsiteX6" fmla="*/ 318052 w 3697355"/>
                <a:gd name="connsiteY6" fmla="*/ 469128 h 762795"/>
                <a:gd name="connsiteX7" fmla="*/ 0 w 3697355"/>
                <a:gd name="connsiteY7" fmla="*/ 294200 h 762795"/>
                <a:gd name="connsiteX0" fmla="*/ 3697355 w 3697355"/>
                <a:gd name="connsiteY0" fmla="*/ 0 h 762795"/>
                <a:gd name="connsiteX1" fmla="*/ 2887913 w 3697355"/>
                <a:gd name="connsiteY1" fmla="*/ 410692 h 762795"/>
                <a:gd name="connsiteX2" fmla="*/ 2353585 w 3697355"/>
                <a:gd name="connsiteY2" fmla="*/ 573820 h 762795"/>
                <a:gd name="connsiteX3" fmla="*/ 1486892 w 3697355"/>
                <a:gd name="connsiteY3" fmla="*/ 724894 h 762795"/>
                <a:gd name="connsiteX4" fmla="*/ 1057521 w 3697355"/>
                <a:gd name="connsiteY4" fmla="*/ 716943 h 762795"/>
                <a:gd name="connsiteX5" fmla="*/ 588398 w 3697355"/>
                <a:gd name="connsiteY5" fmla="*/ 588398 h 762795"/>
                <a:gd name="connsiteX6" fmla="*/ 318052 w 3697355"/>
                <a:gd name="connsiteY6" fmla="*/ 469128 h 762795"/>
                <a:gd name="connsiteX7" fmla="*/ 0 w 3697355"/>
                <a:gd name="connsiteY7" fmla="*/ 294200 h 762795"/>
                <a:gd name="connsiteX0" fmla="*/ 3697355 w 3697355"/>
                <a:gd name="connsiteY0" fmla="*/ 0 h 767189"/>
                <a:gd name="connsiteX1" fmla="*/ 2887913 w 3697355"/>
                <a:gd name="connsiteY1" fmla="*/ 410692 h 767189"/>
                <a:gd name="connsiteX2" fmla="*/ 2353585 w 3697355"/>
                <a:gd name="connsiteY2" fmla="*/ 573820 h 767189"/>
                <a:gd name="connsiteX3" fmla="*/ 1630015 w 3697355"/>
                <a:gd name="connsiteY3" fmla="*/ 732845 h 767189"/>
                <a:gd name="connsiteX4" fmla="*/ 1057521 w 3697355"/>
                <a:gd name="connsiteY4" fmla="*/ 716943 h 767189"/>
                <a:gd name="connsiteX5" fmla="*/ 588398 w 3697355"/>
                <a:gd name="connsiteY5" fmla="*/ 588398 h 767189"/>
                <a:gd name="connsiteX6" fmla="*/ 318052 w 3697355"/>
                <a:gd name="connsiteY6" fmla="*/ 469128 h 767189"/>
                <a:gd name="connsiteX7" fmla="*/ 0 w 3697355"/>
                <a:gd name="connsiteY7" fmla="*/ 294200 h 767189"/>
                <a:gd name="connsiteX0" fmla="*/ 3697355 w 3697355"/>
                <a:gd name="connsiteY0" fmla="*/ 0 h 769063"/>
                <a:gd name="connsiteX1" fmla="*/ 2887913 w 3697355"/>
                <a:gd name="connsiteY1" fmla="*/ 410692 h 769063"/>
                <a:gd name="connsiteX2" fmla="*/ 2353585 w 3697355"/>
                <a:gd name="connsiteY2" fmla="*/ 573820 h 769063"/>
                <a:gd name="connsiteX3" fmla="*/ 1630015 w 3697355"/>
                <a:gd name="connsiteY3" fmla="*/ 732845 h 769063"/>
                <a:gd name="connsiteX4" fmla="*/ 1297652 w 3697355"/>
                <a:gd name="connsiteY4" fmla="*/ 768500 h 769063"/>
                <a:gd name="connsiteX5" fmla="*/ 1057521 w 3697355"/>
                <a:gd name="connsiteY5" fmla="*/ 716943 h 769063"/>
                <a:gd name="connsiteX6" fmla="*/ 588398 w 3697355"/>
                <a:gd name="connsiteY6" fmla="*/ 588398 h 769063"/>
                <a:gd name="connsiteX7" fmla="*/ 318052 w 3697355"/>
                <a:gd name="connsiteY7" fmla="*/ 469128 h 769063"/>
                <a:gd name="connsiteX8" fmla="*/ 0 w 3697355"/>
                <a:gd name="connsiteY8" fmla="*/ 294200 h 769063"/>
                <a:gd name="connsiteX0" fmla="*/ 3697355 w 3697355"/>
                <a:gd name="connsiteY0" fmla="*/ 0 h 749021"/>
                <a:gd name="connsiteX1" fmla="*/ 2887913 w 3697355"/>
                <a:gd name="connsiteY1" fmla="*/ 410692 h 749021"/>
                <a:gd name="connsiteX2" fmla="*/ 2353585 w 3697355"/>
                <a:gd name="connsiteY2" fmla="*/ 573820 h 749021"/>
                <a:gd name="connsiteX3" fmla="*/ 1630015 w 3697355"/>
                <a:gd name="connsiteY3" fmla="*/ 732845 h 749021"/>
                <a:gd name="connsiteX4" fmla="*/ 1305603 w 3697355"/>
                <a:gd name="connsiteY4" fmla="*/ 736694 h 749021"/>
                <a:gd name="connsiteX5" fmla="*/ 1057521 w 3697355"/>
                <a:gd name="connsiteY5" fmla="*/ 716943 h 749021"/>
                <a:gd name="connsiteX6" fmla="*/ 588398 w 3697355"/>
                <a:gd name="connsiteY6" fmla="*/ 588398 h 749021"/>
                <a:gd name="connsiteX7" fmla="*/ 318052 w 3697355"/>
                <a:gd name="connsiteY7" fmla="*/ 469128 h 749021"/>
                <a:gd name="connsiteX8" fmla="*/ 0 w 3697355"/>
                <a:gd name="connsiteY8" fmla="*/ 294200 h 749021"/>
                <a:gd name="connsiteX0" fmla="*/ 3697355 w 3697355"/>
                <a:gd name="connsiteY0" fmla="*/ 0 h 749021"/>
                <a:gd name="connsiteX1" fmla="*/ 2887913 w 3697355"/>
                <a:gd name="connsiteY1" fmla="*/ 410692 h 749021"/>
                <a:gd name="connsiteX2" fmla="*/ 2353585 w 3697355"/>
                <a:gd name="connsiteY2" fmla="*/ 573820 h 749021"/>
                <a:gd name="connsiteX3" fmla="*/ 1630015 w 3697355"/>
                <a:gd name="connsiteY3" fmla="*/ 732845 h 749021"/>
                <a:gd name="connsiteX4" fmla="*/ 1305603 w 3697355"/>
                <a:gd name="connsiteY4" fmla="*/ 736694 h 749021"/>
                <a:gd name="connsiteX5" fmla="*/ 1057521 w 3697355"/>
                <a:gd name="connsiteY5" fmla="*/ 716943 h 749021"/>
                <a:gd name="connsiteX6" fmla="*/ 868282 w 3697355"/>
                <a:gd name="connsiteY6" fmla="*/ 696939 h 749021"/>
                <a:gd name="connsiteX7" fmla="*/ 588398 w 3697355"/>
                <a:gd name="connsiteY7" fmla="*/ 588398 h 749021"/>
                <a:gd name="connsiteX8" fmla="*/ 318052 w 3697355"/>
                <a:gd name="connsiteY8" fmla="*/ 469128 h 749021"/>
                <a:gd name="connsiteX9" fmla="*/ 0 w 3697355"/>
                <a:gd name="connsiteY9" fmla="*/ 294200 h 749021"/>
                <a:gd name="connsiteX0" fmla="*/ 3697355 w 3697355"/>
                <a:gd name="connsiteY0" fmla="*/ 0 h 749021"/>
                <a:gd name="connsiteX1" fmla="*/ 2887913 w 3697355"/>
                <a:gd name="connsiteY1" fmla="*/ 410692 h 749021"/>
                <a:gd name="connsiteX2" fmla="*/ 2353585 w 3697355"/>
                <a:gd name="connsiteY2" fmla="*/ 573820 h 749021"/>
                <a:gd name="connsiteX3" fmla="*/ 1630015 w 3697355"/>
                <a:gd name="connsiteY3" fmla="*/ 732845 h 749021"/>
                <a:gd name="connsiteX4" fmla="*/ 1305603 w 3697355"/>
                <a:gd name="connsiteY4" fmla="*/ 736694 h 749021"/>
                <a:gd name="connsiteX5" fmla="*/ 1057521 w 3697355"/>
                <a:gd name="connsiteY5" fmla="*/ 716943 h 749021"/>
                <a:gd name="connsiteX6" fmla="*/ 892136 w 3697355"/>
                <a:gd name="connsiteY6" fmla="*/ 688987 h 749021"/>
                <a:gd name="connsiteX7" fmla="*/ 588398 w 3697355"/>
                <a:gd name="connsiteY7" fmla="*/ 588398 h 749021"/>
                <a:gd name="connsiteX8" fmla="*/ 318052 w 3697355"/>
                <a:gd name="connsiteY8" fmla="*/ 469128 h 749021"/>
                <a:gd name="connsiteX9" fmla="*/ 0 w 3697355"/>
                <a:gd name="connsiteY9" fmla="*/ 294200 h 749021"/>
                <a:gd name="connsiteX0" fmla="*/ 3697355 w 3697355"/>
                <a:gd name="connsiteY0" fmla="*/ 0 h 749021"/>
                <a:gd name="connsiteX1" fmla="*/ 2887913 w 3697355"/>
                <a:gd name="connsiteY1" fmla="*/ 410692 h 749021"/>
                <a:gd name="connsiteX2" fmla="*/ 2353585 w 3697355"/>
                <a:gd name="connsiteY2" fmla="*/ 573820 h 749021"/>
                <a:gd name="connsiteX3" fmla="*/ 1630015 w 3697355"/>
                <a:gd name="connsiteY3" fmla="*/ 732845 h 749021"/>
                <a:gd name="connsiteX4" fmla="*/ 1305603 w 3697355"/>
                <a:gd name="connsiteY4" fmla="*/ 736694 h 749021"/>
                <a:gd name="connsiteX5" fmla="*/ 1057521 w 3697355"/>
                <a:gd name="connsiteY5" fmla="*/ 716943 h 749021"/>
                <a:gd name="connsiteX6" fmla="*/ 892136 w 3697355"/>
                <a:gd name="connsiteY6" fmla="*/ 688987 h 749021"/>
                <a:gd name="connsiteX7" fmla="*/ 588398 w 3697355"/>
                <a:gd name="connsiteY7" fmla="*/ 588398 h 749021"/>
                <a:gd name="connsiteX8" fmla="*/ 318052 w 3697355"/>
                <a:gd name="connsiteY8" fmla="*/ 469128 h 749021"/>
                <a:gd name="connsiteX9" fmla="*/ 0 w 3697355"/>
                <a:gd name="connsiteY9" fmla="*/ 294200 h 749021"/>
                <a:gd name="connsiteX0" fmla="*/ 3697355 w 3697355"/>
                <a:gd name="connsiteY0" fmla="*/ 0 h 749021"/>
                <a:gd name="connsiteX1" fmla="*/ 3516066 w 3697355"/>
                <a:gd name="connsiteY1" fmla="*/ 92639 h 749021"/>
                <a:gd name="connsiteX2" fmla="*/ 2887913 w 3697355"/>
                <a:gd name="connsiteY2" fmla="*/ 410692 h 749021"/>
                <a:gd name="connsiteX3" fmla="*/ 2353585 w 3697355"/>
                <a:gd name="connsiteY3" fmla="*/ 573820 h 749021"/>
                <a:gd name="connsiteX4" fmla="*/ 1630015 w 3697355"/>
                <a:gd name="connsiteY4" fmla="*/ 732845 h 749021"/>
                <a:gd name="connsiteX5" fmla="*/ 1305603 w 3697355"/>
                <a:gd name="connsiteY5" fmla="*/ 736694 h 749021"/>
                <a:gd name="connsiteX6" fmla="*/ 1057521 w 3697355"/>
                <a:gd name="connsiteY6" fmla="*/ 716943 h 749021"/>
                <a:gd name="connsiteX7" fmla="*/ 892136 w 3697355"/>
                <a:gd name="connsiteY7" fmla="*/ 688987 h 749021"/>
                <a:gd name="connsiteX8" fmla="*/ 588398 w 3697355"/>
                <a:gd name="connsiteY8" fmla="*/ 588398 h 749021"/>
                <a:gd name="connsiteX9" fmla="*/ 318052 w 3697355"/>
                <a:gd name="connsiteY9" fmla="*/ 469128 h 749021"/>
                <a:gd name="connsiteX10" fmla="*/ 0 w 3697355"/>
                <a:gd name="connsiteY10" fmla="*/ 294200 h 749021"/>
                <a:gd name="connsiteX0" fmla="*/ 4063115 w 4063115"/>
                <a:gd name="connsiteY0" fmla="*/ 0 h 1035268"/>
                <a:gd name="connsiteX1" fmla="*/ 3516066 w 4063115"/>
                <a:gd name="connsiteY1" fmla="*/ 378886 h 1035268"/>
                <a:gd name="connsiteX2" fmla="*/ 2887913 w 4063115"/>
                <a:gd name="connsiteY2" fmla="*/ 696939 h 1035268"/>
                <a:gd name="connsiteX3" fmla="*/ 2353585 w 4063115"/>
                <a:gd name="connsiteY3" fmla="*/ 860067 h 1035268"/>
                <a:gd name="connsiteX4" fmla="*/ 1630015 w 4063115"/>
                <a:gd name="connsiteY4" fmla="*/ 1019092 h 1035268"/>
                <a:gd name="connsiteX5" fmla="*/ 1305603 w 4063115"/>
                <a:gd name="connsiteY5" fmla="*/ 1022941 h 1035268"/>
                <a:gd name="connsiteX6" fmla="*/ 1057521 w 4063115"/>
                <a:gd name="connsiteY6" fmla="*/ 1003190 h 1035268"/>
                <a:gd name="connsiteX7" fmla="*/ 892136 w 4063115"/>
                <a:gd name="connsiteY7" fmla="*/ 975234 h 1035268"/>
                <a:gd name="connsiteX8" fmla="*/ 588398 w 4063115"/>
                <a:gd name="connsiteY8" fmla="*/ 874645 h 1035268"/>
                <a:gd name="connsiteX9" fmla="*/ 318052 w 4063115"/>
                <a:gd name="connsiteY9" fmla="*/ 755375 h 1035268"/>
                <a:gd name="connsiteX10" fmla="*/ 0 w 4063115"/>
                <a:gd name="connsiteY10" fmla="*/ 580447 h 1035268"/>
                <a:gd name="connsiteX0" fmla="*/ 4063115 w 4063115"/>
                <a:gd name="connsiteY0" fmla="*/ 0 h 1035268"/>
                <a:gd name="connsiteX1" fmla="*/ 3516066 w 4063115"/>
                <a:gd name="connsiteY1" fmla="*/ 378886 h 1035268"/>
                <a:gd name="connsiteX2" fmla="*/ 2887913 w 4063115"/>
                <a:gd name="connsiteY2" fmla="*/ 696939 h 1035268"/>
                <a:gd name="connsiteX3" fmla="*/ 2353585 w 4063115"/>
                <a:gd name="connsiteY3" fmla="*/ 891873 h 1035268"/>
                <a:gd name="connsiteX4" fmla="*/ 1630015 w 4063115"/>
                <a:gd name="connsiteY4" fmla="*/ 1019092 h 1035268"/>
                <a:gd name="connsiteX5" fmla="*/ 1305603 w 4063115"/>
                <a:gd name="connsiteY5" fmla="*/ 1022941 h 1035268"/>
                <a:gd name="connsiteX6" fmla="*/ 1057521 w 4063115"/>
                <a:gd name="connsiteY6" fmla="*/ 1003190 h 1035268"/>
                <a:gd name="connsiteX7" fmla="*/ 892136 w 4063115"/>
                <a:gd name="connsiteY7" fmla="*/ 975234 h 1035268"/>
                <a:gd name="connsiteX8" fmla="*/ 588398 w 4063115"/>
                <a:gd name="connsiteY8" fmla="*/ 874645 h 1035268"/>
                <a:gd name="connsiteX9" fmla="*/ 318052 w 4063115"/>
                <a:gd name="connsiteY9" fmla="*/ 755375 h 1035268"/>
                <a:gd name="connsiteX10" fmla="*/ 0 w 4063115"/>
                <a:gd name="connsiteY10" fmla="*/ 580447 h 1035268"/>
                <a:gd name="connsiteX0" fmla="*/ 4063115 w 4063115"/>
                <a:gd name="connsiteY0" fmla="*/ 0 h 1042400"/>
                <a:gd name="connsiteX1" fmla="*/ 3516066 w 4063115"/>
                <a:gd name="connsiteY1" fmla="*/ 378886 h 1042400"/>
                <a:gd name="connsiteX2" fmla="*/ 2887913 w 4063115"/>
                <a:gd name="connsiteY2" fmla="*/ 696939 h 1042400"/>
                <a:gd name="connsiteX3" fmla="*/ 2353585 w 4063115"/>
                <a:gd name="connsiteY3" fmla="*/ 891873 h 1042400"/>
                <a:gd name="connsiteX4" fmla="*/ 1630015 w 4063115"/>
                <a:gd name="connsiteY4" fmla="*/ 1019092 h 1042400"/>
                <a:gd name="connsiteX5" fmla="*/ 1345359 w 4063115"/>
                <a:gd name="connsiteY5" fmla="*/ 1038844 h 1042400"/>
                <a:gd name="connsiteX6" fmla="*/ 1057521 w 4063115"/>
                <a:gd name="connsiteY6" fmla="*/ 1003190 h 1042400"/>
                <a:gd name="connsiteX7" fmla="*/ 892136 w 4063115"/>
                <a:gd name="connsiteY7" fmla="*/ 975234 h 1042400"/>
                <a:gd name="connsiteX8" fmla="*/ 588398 w 4063115"/>
                <a:gd name="connsiteY8" fmla="*/ 874645 h 1042400"/>
                <a:gd name="connsiteX9" fmla="*/ 318052 w 4063115"/>
                <a:gd name="connsiteY9" fmla="*/ 755375 h 1042400"/>
                <a:gd name="connsiteX10" fmla="*/ 0 w 4063115"/>
                <a:gd name="connsiteY10" fmla="*/ 580447 h 1042400"/>
                <a:gd name="connsiteX0" fmla="*/ 4063115 w 4063115"/>
                <a:gd name="connsiteY0" fmla="*/ 0 h 1042400"/>
                <a:gd name="connsiteX1" fmla="*/ 3516066 w 4063115"/>
                <a:gd name="connsiteY1" fmla="*/ 378886 h 1042400"/>
                <a:gd name="connsiteX2" fmla="*/ 2887913 w 4063115"/>
                <a:gd name="connsiteY2" fmla="*/ 696939 h 1042400"/>
                <a:gd name="connsiteX3" fmla="*/ 2353585 w 4063115"/>
                <a:gd name="connsiteY3" fmla="*/ 891873 h 1042400"/>
                <a:gd name="connsiteX4" fmla="*/ 1765187 w 4063115"/>
                <a:gd name="connsiteY4" fmla="*/ 1019092 h 1042400"/>
                <a:gd name="connsiteX5" fmla="*/ 1345359 w 4063115"/>
                <a:gd name="connsiteY5" fmla="*/ 1038844 h 1042400"/>
                <a:gd name="connsiteX6" fmla="*/ 1057521 w 4063115"/>
                <a:gd name="connsiteY6" fmla="*/ 1003190 h 1042400"/>
                <a:gd name="connsiteX7" fmla="*/ 892136 w 4063115"/>
                <a:gd name="connsiteY7" fmla="*/ 975234 h 1042400"/>
                <a:gd name="connsiteX8" fmla="*/ 588398 w 4063115"/>
                <a:gd name="connsiteY8" fmla="*/ 874645 h 1042400"/>
                <a:gd name="connsiteX9" fmla="*/ 318052 w 4063115"/>
                <a:gd name="connsiteY9" fmla="*/ 755375 h 1042400"/>
                <a:gd name="connsiteX10" fmla="*/ 0 w 4063115"/>
                <a:gd name="connsiteY10" fmla="*/ 580447 h 1042400"/>
                <a:gd name="connsiteX0" fmla="*/ 4655356 w 4655356"/>
                <a:gd name="connsiteY0" fmla="*/ 0 h 1568611"/>
                <a:gd name="connsiteX1" fmla="*/ 3516066 w 4655356"/>
                <a:gd name="connsiteY1" fmla="*/ 905097 h 1568611"/>
                <a:gd name="connsiteX2" fmla="*/ 2887913 w 4655356"/>
                <a:gd name="connsiteY2" fmla="*/ 1223150 h 1568611"/>
                <a:gd name="connsiteX3" fmla="*/ 2353585 w 4655356"/>
                <a:gd name="connsiteY3" fmla="*/ 1418084 h 1568611"/>
                <a:gd name="connsiteX4" fmla="*/ 1765187 w 4655356"/>
                <a:gd name="connsiteY4" fmla="*/ 1545303 h 1568611"/>
                <a:gd name="connsiteX5" fmla="*/ 1345359 w 4655356"/>
                <a:gd name="connsiteY5" fmla="*/ 1565055 h 1568611"/>
                <a:gd name="connsiteX6" fmla="*/ 1057521 w 4655356"/>
                <a:gd name="connsiteY6" fmla="*/ 1529401 h 1568611"/>
                <a:gd name="connsiteX7" fmla="*/ 892136 w 4655356"/>
                <a:gd name="connsiteY7" fmla="*/ 1501445 h 1568611"/>
                <a:gd name="connsiteX8" fmla="*/ 588398 w 4655356"/>
                <a:gd name="connsiteY8" fmla="*/ 1400856 h 1568611"/>
                <a:gd name="connsiteX9" fmla="*/ 318052 w 4655356"/>
                <a:gd name="connsiteY9" fmla="*/ 1281586 h 1568611"/>
                <a:gd name="connsiteX10" fmla="*/ 0 w 4655356"/>
                <a:gd name="connsiteY10" fmla="*/ 1106658 h 1568611"/>
                <a:gd name="connsiteX0" fmla="*/ 4692372 w 4692372"/>
                <a:gd name="connsiteY0" fmla="*/ 0 h 1913668"/>
                <a:gd name="connsiteX1" fmla="*/ 3516066 w 4692372"/>
                <a:gd name="connsiteY1" fmla="*/ 1250154 h 1913668"/>
                <a:gd name="connsiteX2" fmla="*/ 2887913 w 4692372"/>
                <a:gd name="connsiteY2" fmla="*/ 1568207 h 1913668"/>
                <a:gd name="connsiteX3" fmla="*/ 2353585 w 4692372"/>
                <a:gd name="connsiteY3" fmla="*/ 1763141 h 1913668"/>
                <a:gd name="connsiteX4" fmla="*/ 1765187 w 4692372"/>
                <a:gd name="connsiteY4" fmla="*/ 1890360 h 1913668"/>
                <a:gd name="connsiteX5" fmla="*/ 1345359 w 4692372"/>
                <a:gd name="connsiteY5" fmla="*/ 1910112 h 1913668"/>
                <a:gd name="connsiteX6" fmla="*/ 1057521 w 4692372"/>
                <a:gd name="connsiteY6" fmla="*/ 1874458 h 1913668"/>
                <a:gd name="connsiteX7" fmla="*/ 892136 w 4692372"/>
                <a:gd name="connsiteY7" fmla="*/ 1846502 h 1913668"/>
                <a:gd name="connsiteX8" fmla="*/ 588398 w 4692372"/>
                <a:gd name="connsiteY8" fmla="*/ 1745913 h 1913668"/>
                <a:gd name="connsiteX9" fmla="*/ 318052 w 4692372"/>
                <a:gd name="connsiteY9" fmla="*/ 1626643 h 1913668"/>
                <a:gd name="connsiteX10" fmla="*/ 0 w 4692372"/>
                <a:gd name="connsiteY10" fmla="*/ 1451715 h 1913668"/>
                <a:gd name="connsiteX0" fmla="*/ 4692372 w 4692372"/>
                <a:gd name="connsiteY0" fmla="*/ 0 h 1913668"/>
                <a:gd name="connsiteX1" fmla="*/ 3516066 w 4692372"/>
                <a:gd name="connsiteY1" fmla="*/ 1250154 h 1913668"/>
                <a:gd name="connsiteX2" fmla="*/ 2813884 w 4692372"/>
                <a:gd name="connsiteY2" fmla="*/ 1568207 h 1913668"/>
                <a:gd name="connsiteX3" fmla="*/ 2353585 w 4692372"/>
                <a:gd name="connsiteY3" fmla="*/ 1763141 h 1913668"/>
                <a:gd name="connsiteX4" fmla="*/ 1765187 w 4692372"/>
                <a:gd name="connsiteY4" fmla="*/ 1890360 h 1913668"/>
                <a:gd name="connsiteX5" fmla="*/ 1345359 w 4692372"/>
                <a:gd name="connsiteY5" fmla="*/ 1910112 h 1913668"/>
                <a:gd name="connsiteX6" fmla="*/ 1057521 w 4692372"/>
                <a:gd name="connsiteY6" fmla="*/ 1874458 h 1913668"/>
                <a:gd name="connsiteX7" fmla="*/ 892136 w 4692372"/>
                <a:gd name="connsiteY7" fmla="*/ 1846502 h 1913668"/>
                <a:gd name="connsiteX8" fmla="*/ 588398 w 4692372"/>
                <a:gd name="connsiteY8" fmla="*/ 1745913 h 1913668"/>
                <a:gd name="connsiteX9" fmla="*/ 318052 w 4692372"/>
                <a:gd name="connsiteY9" fmla="*/ 1626643 h 1913668"/>
                <a:gd name="connsiteX10" fmla="*/ 0 w 4692372"/>
                <a:gd name="connsiteY10" fmla="*/ 1451715 h 1913668"/>
                <a:gd name="connsiteX0" fmla="*/ 4692372 w 4692372"/>
                <a:gd name="connsiteY0" fmla="*/ 0 h 1913668"/>
                <a:gd name="connsiteX1" fmla="*/ 3910894 w 4692372"/>
                <a:gd name="connsiteY1" fmla="*/ 905097 h 1913668"/>
                <a:gd name="connsiteX2" fmla="*/ 2813884 w 4692372"/>
                <a:gd name="connsiteY2" fmla="*/ 1568207 h 1913668"/>
                <a:gd name="connsiteX3" fmla="*/ 2353585 w 4692372"/>
                <a:gd name="connsiteY3" fmla="*/ 1763141 h 1913668"/>
                <a:gd name="connsiteX4" fmla="*/ 1765187 w 4692372"/>
                <a:gd name="connsiteY4" fmla="*/ 1890360 h 1913668"/>
                <a:gd name="connsiteX5" fmla="*/ 1345359 w 4692372"/>
                <a:gd name="connsiteY5" fmla="*/ 1910112 h 1913668"/>
                <a:gd name="connsiteX6" fmla="*/ 1057521 w 4692372"/>
                <a:gd name="connsiteY6" fmla="*/ 1874458 h 1913668"/>
                <a:gd name="connsiteX7" fmla="*/ 892136 w 4692372"/>
                <a:gd name="connsiteY7" fmla="*/ 1846502 h 1913668"/>
                <a:gd name="connsiteX8" fmla="*/ 588398 w 4692372"/>
                <a:gd name="connsiteY8" fmla="*/ 1745913 h 1913668"/>
                <a:gd name="connsiteX9" fmla="*/ 318052 w 4692372"/>
                <a:gd name="connsiteY9" fmla="*/ 1626643 h 1913668"/>
                <a:gd name="connsiteX10" fmla="*/ 0 w 4692372"/>
                <a:gd name="connsiteY10" fmla="*/ 1451715 h 1913668"/>
                <a:gd name="connsiteX0" fmla="*/ 4692372 w 4692372"/>
                <a:gd name="connsiteY0" fmla="*/ 0 h 1912622"/>
                <a:gd name="connsiteX1" fmla="*/ 3910894 w 4692372"/>
                <a:gd name="connsiteY1" fmla="*/ 905097 h 1912622"/>
                <a:gd name="connsiteX2" fmla="*/ 2813884 w 4692372"/>
                <a:gd name="connsiteY2" fmla="*/ 1568207 h 1912622"/>
                <a:gd name="connsiteX3" fmla="*/ 2106817 w 4692372"/>
                <a:gd name="connsiteY3" fmla="*/ 1737262 h 1912622"/>
                <a:gd name="connsiteX4" fmla="*/ 1765187 w 4692372"/>
                <a:gd name="connsiteY4" fmla="*/ 1890360 h 1912622"/>
                <a:gd name="connsiteX5" fmla="*/ 1345359 w 4692372"/>
                <a:gd name="connsiteY5" fmla="*/ 1910112 h 1912622"/>
                <a:gd name="connsiteX6" fmla="*/ 1057521 w 4692372"/>
                <a:gd name="connsiteY6" fmla="*/ 1874458 h 1912622"/>
                <a:gd name="connsiteX7" fmla="*/ 892136 w 4692372"/>
                <a:gd name="connsiteY7" fmla="*/ 1846502 h 1912622"/>
                <a:gd name="connsiteX8" fmla="*/ 588398 w 4692372"/>
                <a:gd name="connsiteY8" fmla="*/ 1745913 h 1912622"/>
                <a:gd name="connsiteX9" fmla="*/ 318052 w 4692372"/>
                <a:gd name="connsiteY9" fmla="*/ 1626643 h 1912622"/>
                <a:gd name="connsiteX10" fmla="*/ 0 w 4692372"/>
                <a:gd name="connsiteY10" fmla="*/ 1451715 h 1912622"/>
                <a:gd name="connsiteX0" fmla="*/ 4692372 w 4692372"/>
                <a:gd name="connsiteY0" fmla="*/ 0 h 1913541"/>
                <a:gd name="connsiteX1" fmla="*/ 3910894 w 4692372"/>
                <a:gd name="connsiteY1" fmla="*/ 905097 h 1913541"/>
                <a:gd name="connsiteX2" fmla="*/ 2813884 w 4692372"/>
                <a:gd name="connsiteY2" fmla="*/ 1568207 h 1913541"/>
                <a:gd name="connsiteX3" fmla="*/ 2106817 w 4692372"/>
                <a:gd name="connsiteY3" fmla="*/ 1737262 h 1913541"/>
                <a:gd name="connsiteX4" fmla="*/ 1580112 w 4692372"/>
                <a:gd name="connsiteY4" fmla="*/ 1778217 h 1913541"/>
                <a:gd name="connsiteX5" fmla="*/ 1345359 w 4692372"/>
                <a:gd name="connsiteY5" fmla="*/ 1910112 h 1913541"/>
                <a:gd name="connsiteX6" fmla="*/ 1057521 w 4692372"/>
                <a:gd name="connsiteY6" fmla="*/ 1874458 h 1913541"/>
                <a:gd name="connsiteX7" fmla="*/ 892136 w 4692372"/>
                <a:gd name="connsiteY7" fmla="*/ 1846502 h 1913541"/>
                <a:gd name="connsiteX8" fmla="*/ 588398 w 4692372"/>
                <a:gd name="connsiteY8" fmla="*/ 1745913 h 1913541"/>
                <a:gd name="connsiteX9" fmla="*/ 318052 w 4692372"/>
                <a:gd name="connsiteY9" fmla="*/ 1626643 h 1913541"/>
                <a:gd name="connsiteX10" fmla="*/ 0 w 4692372"/>
                <a:gd name="connsiteY10" fmla="*/ 1451715 h 1913541"/>
                <a:gd name="connsiteX0" fmla="*/ 4692372 w 4692372"/>
                <a:gd name="connsiteY0" fmla="*/ 0 h 1877827"/>
                <a:gd name="connsiteX1" fmla="*/ 3910894 w 4692372"/>
                <a:gd name="connsiteY1" fmla="*/ 905097 h 1877827"/>
                <a:gd name="connsiteX2" fmla="*/ 2813884 w 4692372"/>
                <a:gd name="connsiteY2" fmla="*/ 1568207 h 1877827"/>
                <a:gd name="connsiteX3" fmla="*/ 2106817 w 4692372"/>
                <a:gd name="connsiteY3" fmla="*/ 1737262 h 1877827"/>
                <a:gd name="connsiteX4" fmla="*/ 1580112 w 4692372"/>
                <a:gd name="connsiteY4" fmla="*/ 1778217 h 1877827"/>
                <a:gd name="connsiteX5" fmla="*/ 1271330 w 4692372"/>
                <a:gd name="connsiteY5" fmla="*/ 1780716 h 1877827"/>
                <a:gd name="connsiteX6" fmla="*/ 1057521 w 4692372"/>
                <a:gd name="connsiteY6" fmla="*/ 1874458 h 1877827"/>
                <a:gd name="connsiteX7" fmla="*/ 892136 w 4692372"/>
                <a:gd name="connsiteY7" fmla="*/ 1846502 h 1877827"/>
                <a:gd name="connsiteX8" fmla="*/ 588398 w 4692372"/>
                <a:gd name="connsiteY8" fmla="*/ 1745913 h 1877827"/>
                <a:gd name="connsiteX9" fmla="*/ 318052 w 4692372"/>
                <a:gd name="connsiteY9" fmla="*/ 1626643 h 1877827"/>
                <a:gd name="connsiteX10" fmla="*/ 0 w 4692372"/>
                <a:gd name="connsiteY10" fmla="*/ 1451715 h 1877827"/>
                <a:gd name="connsiteX0" fmla="*/ 4692372 w 4692372"/>
                <a:gd name="connsiteY0" fmla="*/ 0 h 1846574"/>
                <a:gd name="connsiteX1" fmla="*/ 3910894 w 4692372"/>
                <a:gd name="connsiteY1" fmla="*/ 905097 h 1846574"/>
                <a:gd name="connsiteX2" fmla="*/ 2813884 w 4692372"/>
                <a:gd name="connsiteY2" fmla="*/ 1568207 h 1846574"/>
                <a:gd name="connsiteX3" fmla="*/ 2106817 w 4692372"/>
                <a:gd name="connsiteY3" fmla="*/ 1737262 h 1846574"/>
                <a:gd name="connsiteX4" fmla="*/ 1580112 w 4692372"/>
                <a:gd name="connsiteY4" fmla="*/ 1778217 h 1846574"/>
                <a:gd name="connsiteX5" fmla="*/ 1271330 w 4692372"/>
                <a:gd name="connsiteY5" fmla="*/ 1780716 h 1846574"/>
                <a:gd name="connsiteX6" fmla="*/ 995827 w 4692372"/>
                <a:gd name="connsiteY6" fmla="*/ 1762315 h 1846574"/>
                <a:gd name="connsiteX7" fmla="*/ 892136 w 4692372"/>
                <a:gd name="connsiteY7" fmla="*/ 1846502 h 1846574"/>
                <a:gd name="connsiteX8" fmla="*/ 588398 w 4692372"/>
                <a:gd name="connsiteY8" fmla="*/ 1745913 h 1846574"/>
                <a:gd name="connsiteX9" fmla="*/ 318052 w 4692372"/>
                <a:gd name="connsiteY9" fmla="*/ 1626643 h 1846574"/>
                <a:gd name="connsiteX10" fmla="*/ 0 w 4692372"/>
                <a:gd name="connsiteY10" fmla="*/ 1451715 h 1846574"/>
                <a:gd name="connsiteX0" fmla="*/ 4692372 w 4692372"/>
                <a:gd name="connsiteY0" fmla="*/ 0 h 1783177"/>
                <a:gd name="connsiteX1" fmla="*/ 3910894 w 4692372"/>
                <a:gd name="connsiteY1" fmla="*/ 905097 h 1783177"/>
                <a:gd name="connsiteX2" fmla="*/ 2813884 w 4692372"/>
                <a:gd name="connsiteY2" fmla="*/ 1568207 h 1783177"/>
                <a:gd name="connsiteX3" fmla="*/ 2106817 w 4692372"/>
                <a:gd name="connsiteY3" fmla="*/ 1737262 h 1783177"/>
                <a:gd name="connsiteX4" fmla="*/ 1580112 w 4692372"/>
                <a:gd name="connsiteY4" fmla="*/ 1778217 h 1783177"/>
                <a:gd name="connsiteX5" fmla="*/ 1271330 w 4692372"/>
                <a:gd name="connsiteY5" fmla="*/ 1780716 h 1783177"/>
                <a:gd name="connsiteX6" fmla="*/ 995827 w 4692372"/>
                <a:gd name="connsiteY6" fmla="*/ 1762315 h 1783177"/>
                <a:gd name="connsiteX7" fmla="*/ 731738 w 4692372"/>
                <a:gd name="connsiteY7" fmla="*/ 1708479 h 1783177"/>
                <a:gd name="connsiteX8" fmla="*/ 588398 w 4692372"/>
                <a:gd name="connsiteY8" fmla="*/ 1745913 h 1783177"/>
                <a:gd name="connsiteX9" fmla="*/ 318052 w 4692372"/>
                <a:gd name="connsiteY9" fmla="*/ 1626643 h 1783177"/>
                <a:gd name="connsiteX10" fmla="*/ 0 w 4692372"/>
                <a:gd name="connsiteY10" fmla="*/ 1451715 h 1783177"/>
                <a:gd name="connsiteX0" fmla="*/ 4692372 w 4692372"/>
                <a:gd name="connsiteY0" fmla="*/ 0 h 1783177"/>
                <a:gd name="connsiteX1" fmla="*/ 3910894 w 4692372"/>
                <a:gd name="connsiteY1" fmla="*/ 905097 h 1783177"/>
                <a:gd name="connsiteX2" fmla="*/ 2813884 w 4692372"/>
                <a:gd name="connsiteY2" fmla="*/ 1568207 h 1783177"/>
                <a:gd name="connsiteX3" fmla="*/ 2106817 w 4692372"/>
                <a:gd name="connsiteY3" fmla="*/ 1737262 h 1783177"/>
                <a:gd name="connsiteX4" fmla="*/ 1580112 w 4692372"/>
                <a:gd name="connsiteY4" fmla="*/ 1778217 h 1783177"/>
                <a:gd name="connsiteX5" fmla="*/ 1271330 w 4692372"/>
                <a:gd name="connsiteY5" fmla="*/ 1780716 h 1783177"/>
                <a:gd name="connsiteX6" fmla="*/ 995827 w 4692372"/>
                <a:gd name="connsiteY6" fmla="*/ 1762315 h 1783177"/>
                <a:gd name="connsiteX7" fmla="*/ 731738 w 4692372"/>
                <a:gd name="connsiteY7" fmla="*/ 1708479 h 1783177"/>
                <a:gd name="connsiteX8" fmla="*/ 318052 w 4692372"/>
                <a:gd name="connsiteY8" fmla="*/ 1626643 h 1783177"/>
                <a:gd name="connsiteX9" fmla="*/ 0 w 4692372"/>
                <a:gd name="connsiteY9" fmla="*/ 1451715 h 1783177"/>
                <a:gd name="connsiteX0" fmla="*/ 4692372 w 4692372"/>
                <a:gd name="connsiteY0" fmla="*/ 0 h 1783177"/>
                <a:gd name="connsiteX1" fmla="*/ 3910894 w 4692372"/>
                <a:gd name="connsiteY1" fmla="*/ 905097 h 1783177"/>
                <a:gd name="connsiteX2" fmla="*/ 2813884 w 4692372"/>
                <a:gd name="connsiteY2" fmla="*/ 1568207 h 1783177"/>
                <a:gd name="connsiteX3" fmla="*/ 2106817 w 4692372"/>
                <a:gd name="connsiteY3" fmla="*/ 1737262 h 1783177"/>
                <a:gd name="connsiteX4" fmla="*/ 1580112 w 4692372"/>
                <a:gd name="connsiteY4" fmla="*/ 1778217 h 1783177"/>
                <a:gd name="connsiteX5" fmla="*/ 1271330 w 4692372"/>
                <a:gd name="connsiteY5" fmla="*/ 1780716 h 1783177"/>
                <a:gd name="connsiteX6" fmla="*/ 995827 w 4692372"/>
                <a:gd name="connsiteY6" fmla="*/ 1762315 h 1783177"/>
                <a:gd name="connsiteX7" fmla="*/ 633031 w 4692372"/>
                <a:gd name="connsiteY7" fmla="*/ 1742985 h 1783177"/>
                <a:gd name="connsiteX8" fmla="*/ 318052 w 4692372"/>
                <a:gd name="connsiteY8" fmla="*/ 1626643 h 1783177"/>
                <a:gd name="connsiteX9" fmla="*/ 0 w 4692372"/>
                <a:gd name="connsiteY9" fmla="*/ 1451715 h 1783177"/>
                <a:gd name="connsiteX0" fmla="*/ 4630680 w 4630680"/>
                <a:gd name="connsiteY0" fmla="*/ 0 h 1420868"/>
                <a:gd name="connsiteX1" fmla="*/ 3910894 w 4630680"/>
                <a:gd name="connsiteY1" fmla="*/ 542788 h 1420868"/>
                <a:gd name="connsiteX2" fmla="*/ 2813884 w 4630680"/>
                <a:gd name="connsiteY2" fmla="*/ 1205898 h 1420868"/>
                <a:gd name="connsiteX3" fmla="*/ 2106817 w 4630680"/>
                <a:gd name="connsiteY3" fmla="*/ 1374953 h 1420868"/>
                <a:gd name="connsiteX4" fmla="*/ 1580112 w 4630680"/>
                <a:gd name="connsiteY4" fmla="*/ 1415908 h 1420868"/>
                <a:gd name="connsiteX5" fmla="*/ 1271330 w 4630680"/>
                <a:gd name="connsiteY5" fmla="*/ 1418407 h 1420868"/>
                <a:gd name="connsiteX6" fmla="*/ 995827 w 4630680"/>
                <a:gd name="connsiteY6" fmla="*/ 1400006 h 1420868"/>
                <a:gd name="connsiteX7" fmla="*/ 633031 w 4630680"/>
                <a:gd name="connsiteY7" fmla="*/ 1380676 h 1420868"/>
                <a:gd name="connsiteX8" fmla="*/ 318052 w 4630680"/>
                <a:gd name="connsiteY8" fmla="*/ 1264334 h 1420868"/>
                <a:gd name="connsiteX9" fmla="*/ 0 w 4630680"/>
                <a:gd name="connsiteY9" fmla="*/ 1089406 h 14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0680" h="1420868">
                  <a:moveTo>
                    <a:pt x="4630680" y="0"/>
                  </a:moveTo>
                  <a:cubicBezTo>
                    <a:pt x="4600465" y="15440"/>
                    <a:pt x="4213693" y="341805"/>
                    <a:pt x="3910894" y="542788"/>
                  </a:cubicBezTo>
                  <a:cubicBezTo>
                    <a:pt x="3608095" y="743771"/>
                    <a:pt x="3114564" y="1067204"/>
                    <a:pt x="2813884" y="1205898"/>
                  </a:cubicBezTo>
                  <a:cubicBezTo>
                    <a:pt x="2513205" y="1344592"/>
                    <a:pt x="2312446" y="1339951"/>
                    <a:pt x="2106817" y="1374953"/>
                  </a:cubicBezTo>
                  <a:cubicBezTo>
                    <a:pt x="1901188" y="1409955"/>
                    <a:pt x="1719360" y="1408666"/>
                    <a:pt x="1580112" y="1415908"/>
                  </a:cubicBezTo>
                  <a:cubicBezTo>
                    <a:pt x="1440864" y="1423150"/>
                    <a:pt x="1368711" y="1421057"/>
                    <a:pt x="1271330" y="1418407"/>
                  </a:cubicBezTo>
                  <a:cubicBezTo>
                    <a:pt x="1173949" y="1415757"/>
                    <a:pt x="1102210" y="1406294"/>
                    <a:pt x="995827" y="1400006"/>
                  </a:cubicBezTo>
                  <a:cubicBezTo>
                    <a:pt x="889444" y="1393718"/>
                    <a:pt x="745994" y="1403288"/>
                    <a:pt x="633031" y="1380676"/>
                  </a:cubicBezTo>
                  <a:cubicBezTo>
                    <a:pt x="520069" y="1358064"/>
                    <a:pt x="440008" y="1307128"/>
                    <a:pt x="318052" y="1264334"/>
                  </a:cubicBezTo>
                  <a:cubicBezTo>
                    <a:pt x="219986" y="1215301"/>
                    <a:pt x="53007" y="1119223"/>
                    <a:pt x="0" y="1089406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78485" y="4876800"/>
              <a:ext cx="270343" cy="111384"/>
            </a:xfrm>
            <a:custGeom>
              <a:avLst/>
              <a:gdLst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70344"/>
                <a:gd name="connsiteY0" fmla="*/ 7951 h 95902"/>
                <a:gd name="connsiteX1" fmla="*/ 47708 w 270344"/>
                <a:gd name="connsiteY1" fmla="*/ 63610 h 95902"/>
                <a:gd name="connsiteX2" fmla="*/ 135172 w 270344"/>
                <a:gd name="connsiteY2" fmla="*/ 95415 h 95902"/>
                <a:gd name="connsiteX3" fmla="*/ 206734 w 270344"/>
                <a:gd name="connsiteY3" fmla="*/ 39756 h 95902"/>
                <a:gd name="connsiteX4" fmla="*/ 270344 w 270344"/>
                <a:gd name="connsiteY4" fmla="*/ 0 h 95902"/>
                <a:gd name="connsiteX0" fmla="*/ 0 w 278295"/>
                <a:gd name="connsiteY0" fmla="*/ 0 h 87951"/>
                <a:gd name="connsiteX1" fmla="*/ 47708 w 278295"/>
                <a:gd name="connsiteY1" fmla="*/ 55659 h 87951"/>
                <a:gd name="connsiteX2" fmla="*/ 135172 w 278295"/>
                <a:gd name="connsiteY2" fmla="*/ 87464 h 87951"/>
                <a:gd name="connsiteX3" fmla="*/ 206734 w 278295"/>
                <a:gd name="connsiteY3" fmla="*/ 31805 h 87951"/>
                <a:gd name="connsiteX4" fmla="*/ 278295 w 278295"/>
                <a:gd name="connsiteY4" fmla="*/ 23855 h 87951"/>
                <a:gd name="connsiteX0" fmla="*/ 0 w 270343"/>
                <a:gd name="connsiteY0" fmla="*/ 23853 h 111804"/>
                <a:gd name="connsiteX1" fmla="*/ 47708 w 270343"/>
                <a:gd name="connsiteY1" fmla="*/ 79512 h 111804"/>
                <a:gd name="connsiteX2" fmla="*/ 135172 w 270343"/>
                <a:gd name="connsiteY2" fmla="*/ 111317 h 111804"/>
                <a:gd name="connsiteX3" fmla="*/ 206734 w 270343"/>
                <a:gd name="connsiteY3" fmla="*/ 55658 h 111804"/>
                <a:gd name="connsiteX4" fmla="*/ 270343 w 270343"/>
                <a:gd name="connsiteY4" fmla="*/ 0 h 111804"/>
                <a:gd name="connsiteX0" fmla="*/ 0 w 270343"/>
                <a:gd name="connsiteY0" fmla="*/ 23853 h 111384"/>
                <a:gd name="connsiteX1" fmla="*/ 47708 w 270343"/>
                <a:gd name="connsiteY1" fmla="*/ 79512 h 111384"/>
                <a:gd name="connsiteX2" fmla="*/ 135172 w 270343"/>
                <a:gd name="connsiteY2" fmla="*/ 111317 h 111384"/>
                <a:gd name="connsiteX3" fmla="*/ 230588 w 270343"/>
                <a:gd name="connsiteY3" fmla="*/ 71561 h 111384"/>
                <a:gd name="connsiteX4" fmla="*/ 270343 w 270343"/>
                <a:gd name="connsiteY4" fmla="*/ 0 h 1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3" h="111384">
                  <a:moveTo>
                    <a:pt x="0" y="23853"/>
                  </a:moveTo>
                  <a:cubicBezTo>
                    <a:pt x="12589" y="44394"/>
                    <a:pt x="25179" y="64935"/>
                    <a:pt x="47708" y="79512"/>
                  </a:cubicBezTo>
                  <a:cubicBezTo>
                    <a:pt x="70237" y="94089"/>
                    <a:pt x="104692" y="112642"/>
                    <a:pt x="135172" y="111317"/>
                  </a:cubicBezTo>
                  <a:cubicBezTo>
                    <a:pt x="165652" y="109992"/>
                    <a:pt x="208060" y="90114"/>
                    <a:pt x="230588" y="71561"/>
                  </a:cubicBezTo>
                  <a:cubicBezTo>
                    <a:pt x="253116" y="53008"/>
                    <a:pt x="221310" y="13915"/>
                    <a:pt x="270343" y="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31225" y="5636149"/>
              <a:ext cx="803176" cy="359136"/>
            </a:xfrm>
            <a:custGeom>
              <a:avLst/>
              <a:gdLst>
                <a:gd name="connsiteX0" fmla="*/ 0 w 1200647"/>
                <a:gd name="connsiteY0" fmla="*/ 0 h 542289"/>
                <a:gd name="connsiteX1" fmla="*/ 143123 w 1200647"/>
                <a:gd name="connsiteY1" fmla="*/ 159026 h 542289"/>
                <a:gd name="connsiteX2" fmla="*/ 318052 w 1200647"/>
                <a:gd name="connsiteY2" fmla="*/ 326003 h 542289"/>
                <a:gd name="connsiteX3" fmla="*/ 580445 w 1200647"/>
                <a:gd name="connsiteY3" fmla="*/ 469127 h 542289"/>
                <a:gd name="connsiteX4" fmla="*/ 834887 w 1200647"/>
                <a:gd name="connsiteY4" fmla="*/ 540688 h 542289"/>
                <a:gd name="connsiteX5" fmla="*/ 985962 w 1200647"/>
                <a:gd name="connsiteY5" fmla="*/ 508883 h 542289"/>
                <a:gd name="connsiteX6" fmla="*/ 1105231 w 1200647"/>
                <a:gd name="connsiteY6" fmla="*/ 397565 h 542289"/>
                <a:gd name="connsiteX7" fmla="*/ 1152939 w 1200647"/>
                <a:gd name="connsiteY7" fmla="*/ 310101 h 542289"/>
                <a:gd name="connsiteX8" fmla="*/ 1200647 w 1200647"/>
                <a:gd name="connsiteY8" fmla="*/ 182880 h 54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0647" h="542289">
                  <a:moveTo>
                    <a:pt x="0" y="0"/>
                  </a:moveTo>
                  <a:cubicBezTo>
                    <a:pt x="45057" y="52346"/>
                    <a:pt x="90114" y="104692"/>
                    <a:pt x="143123" y="159026"/>
                  </a:cubicBezTo>
                  <a:cubicBezTo>
                    <a:pt x="196132" y="213360"/>
                    <a:pt x="245165" y="274320"/>
                    <a:pt x="318052" y="326003"/>
                  </a:cubicBezTo>
                  <a:cubicBezTo>
                    <a:pt x="390939" y="377686"/>
                    <a:pt x="494306" y="433346"/>
                    <a:pt x="580445" y="469127"/>
                  </a:cubicBezTo>
                  <a:cubicBezTo>
                    <a:pt x="666584" y="504908"/>
                    <a:pt x="767301" y="534062"/>
                    <a:pt x="834887" y="540688"/>
                  </a:cubicBezTo>
                  <a:cubicBezTo>
                    <a:pt x="902473" y="547314"/>
                    <a:pt x="940905" y="532737"/>
                    <a:pt x="985962" y="508883"/>
                  </a:cubicBezTo>
                  <a:cubicBezTo>
                    <a:pt x="1031019" y="485029"/>
                    <a:pt x="1077402" y="430695"/>
                    <a:pt x="1105231" y="397565"/>
                  </a:cubicBezTo>
                  <a:cubicBezTo>
                    <a:pt x="1133061" y="364435"/>
                    <a:pt x="1137036" y="345882"/>
                    <a:pt x="1152939" y="310101"/>
                  </a:cubicBezTo>
                  <a:cubicBezTo>
                    <a:pt x="1168842" y="274320"/>
                    <a:pt x="1184744" y="228600"/>
                    <a:pt x="1200647" y="18288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10222" y="5338916"/>
              <a:ext cx="2115873" cy="952432"/>
            </a:xfrm>
            <a:custGeom>
              <a:avLst/>
              <a:gdLst>
                <a:gd name="connsiteX0" fmla="*/ 0 w 1566407"/>
                <a:gd name="connsiteY0" fmla="*/ 0 h 773337"/>
                <a:gd name="connsiteX1" fmla="*/ 63610 w 1566407"/>
                <a:gd name="connsiteY1" fmla="*/ 119270 h 773337"/>
                <a:gd name="connsiteX2" fmla="*/ 254442 w 1566407"/>
                <a:gd name="connsiteY2" fmla="*/ 262393 h 773337"/>
                <a:gd name="connsiteX3" fmla="*/ 516835 w 1566407"/>
                <a:gd name="connsiteY3" fmla="*/ 492981 h 773337"/>
                <a:gd name="connsiteX4" fmla="*/ 834887 w 1566407"/>
                <a:gd name="connsiteY4" fmla="*/ 667910 h 773337"/>
                <a:gd name="connsiteX5" fmla="*/ 1129085 w 1566407"/>
                <a:gd name="connsiteY5" fmla="*/ 771277 h 773337"/>
                <a:gd name="connsiteX6" fmla="*/ 1288111 w 1566407"/>
                <a:gd name="connsiteY6" fmla="*/ 739472 h 773337"/>
                <a:gd name="connsiteX7" fmla="*/ 1470991 w 1566407"/>
                <a:gd name="connsiteY7" fmla="*/ 699715 h 773337"/>
                <a:gd name="connsiteX8" fmla="*/ 1566407 w 1566407"/>
                <a:gd name="connsiteY8" fmla="*/ 628153 h 773337"/>
                <a:gd name="connsiteX0" fmla="*/ 0 w 1566407"/>
                <a:gd name="connsiteY0" fmla="*/ 0 h 773337"/>
                <a:gd name="connsiteX1" fmla="*/ 63610 w 1566407"/>
                <a:gd name="connsiteY1" fmla="*/ 119270 h 773337"/>
                <a:gd name="connsiteX2" fmla="*/ 286247 w 1566407"/>
                <a:gd name="connsiteY2" fmla="*/ 333954 h 773337"/>
                <a:gd name="connsiteX3" fmla="*/ 516835 w 1566407"/>
                <a:gd name="connsiteY3" fmla="*/ 492981 h 773337"/>
                <a:gd name="connsiteX4" fmla="*/ 834887 w 1566407"/>
                <a:gd name="connsiteY4" fmla="*/ 667910 h 773337"/>
                <a:gd name="connsiteX5" fmla="*/ 1129085 w 1566407"/>
                <a:gd name="connsiteY5" fmla="*/ 771277 h 773337"/>
                <a:gd name="connsiteX6" fmla="*/ 1288111 w 1566407"/>
                <a:gd name="connsiteY6" fmla="*/ 739472 h 773337"/>
                <a:gd name="connsiteX7" fmla="*/ 1470991 w 1566407"/>
                <a:gd name="connsiteY7" fmla="*/ 699715 h 773337"/>
                <a:gd name="connsiteX8" fmla="*/ 1566407 w 1566407"/>
                <a:gd name="connsiteY8" fmla="*/ 628153 h 773337"/>
                <a:gd name="connsiteX0" fmla="*/ 0 w 1566407"/>
                <a:gd name="connsiteY0" fmla="*/ 0 h 773337"/>
                <a:gd name="connsiteX1" fmla="*/ 63610 w 1566407"/>
                <a:gd name="connsiteY1" fmla="*/ 119270 h 773337"/>
                <a:gd name="connsiteX2" fmla="*/ 286247 w 1566407"/>
                <a:gd name="connsiteY2" fmla="*/ 333954 h 773337"/>
                <a:gd name="connsiteX3" fmla="*/ 516835 w 1566407"/>
                <a:gd name="connsiteY3" fmla="*/ 492981 h 773337"/>
                <a:gd name="connsiteX4" fmla="*/ 834887 w 1566407"/>
                <a:gd name="connsiteY4" fmla="*/ 667910 h 773337"/>
                <a:gd name="connsiteX5" fmla="*/ 1129085 w 1566407"/>
                <a:gd name="connsiteY5" fmla="*/ 771277 h 773337"/>
                <a:gd name="connsiteX6" fmla="*/ 1288111 w 1566407"/>
                <a:gd name="connsiteY6" fmla="*/ 739472 h 773337"/>
                <a:gd name="connsiteX7" fmla="*/ 1470991 w 1566407"/>
                <a:gd name="connsiteY7" fmla="*/ 699715 h 773337"/>
                <a:gd name="connsiteX8" fmla="*/ 1566407 w 1566407"/>
                <a:gd name="connsiteY8" fmla="*/ 628153 h 773337"/>
                <a:gd name="connsiteX0" fmla="*/ 0 w 1566407"/>
                <a:gd name="connsiteY0" fmla="*/ 0 h 773337"/>
                <a:gd name="connsiteX1" fmla="*/ 63610 w 1566407"/>
                <a:gd name="connsiteY1" fmla="*/ 119270 h 773337"/>
                <a:gd name="connsiteX2" fmla="*/ 286247 w 1566407"/>
                <a:gd name="connsiteY2" fmla="*/ 333954 h 773337"/>
                <a:gd name="connsiteX3" fmla="*/ 516835 w 1566407"/>
                <a:gd name="connsiteY3" fmla="*/ 492981 h 773337"/>
                <a:gd name="connsiteX4" fmla="*/ 834887 w 1566407"/>
                <a:gd name="connsiteY4" fmla="*/ 667910 h 773337"/>
                <a:gd name="connsiteX5" fmla="*/ 1129085 w 1566407"/>
                <a:gd name="connsiteY5" fmla="*/ 771277 h 773337"/>
                <a:gd name="connsiteX6" fmla="*/ 1288111 w 1566407"/>
                <a:gd name="connsiteY6" fmla="*/ 739472 h 773337"/>
                <a:gd name="connsiteX7" fmla="*/ 1470991 w 1566407"/>
                <a:gd name="connsiteY7" fmla="*/ 699715 h 773337"/>
                <a:gd name="connsiteX8" fmla="*/ 1566407 w 1566407"/>
                <a:gd name="connsiteY8" fmla="*/ 628153 h 773337"/>
                <a:gd name="connsiteX0" fmla="*/ 0 w 1566407"/>
                <a:gd name="connsiteY0" fmla="*/ 0 h 773337"/>
                <a:gd name="connsiteX1" fmla="*/ 63610 w 1566407"/>
                <a:gd name="connsiteY1" fmla="*/ 119270 h 773337"/>
                <a:gd name="connsiteX2" fmla="*/ 286247 w 1566407"/>
                <a:gd name="connsiteY2" fmla="*/ 333954 h 773337"/>
                <a:gd name="connsiteX3" fmla="*/ 516835 w 1566407"/>
                <a:gd name="connsiteY3" fmla="*/ 492981 h 773337"/>
                <a:gd name="connsiteX4" fmla="*/ 834887 w 1566407"/>
                <a:gd name="connsiteY4" fmla="*/ 667910 h 773337"/>
                <a:gd name="connsiteX5" fmla="*/ 1129085 w 1566407"/>
                <a:gd name="connsiteY5" fmla="*/ 771277 h 773337"/>
                <a:gd name="connsiteX6" fmla="*/ 1288111 w 1566407"/>
                <a:gd name="connsiteY6" fmla="*/ 739472 h 773337"/>
                <a:gd name="connsiteX7" fmla="*/ 1470991 w 1566407"/>
                <a:gd name="connsiteY7" fmla="*/ 699715 h 773337"/>
                <a:gd name="connsiteX8" fmla="*/ 1566407 w 1566407"/>
                <a:gd name="connsiteY8" fmla="*/ 628153 h 773337"/>
                <a:gd name="connsiteX0" fmla="*/ 0 w 1567047"/>
                <a:gd name="connsiteY0" fmla="*/ 0 h 773337"/>
                <a:gd name="connsiteX1" fmla="*/ 63610 w 1567047"/>
                <a:gd name="connsiteY1" fmla="*/ 119270 h 773337"/>
                <a:gd name="connsiteX2" fmla="*/ 286247 w 1567047"/>
                <a:gd name="connsiteY2" fmla="*/ 333954 h 773337"/>
                <a:gd name="connsiteX3" fmla="*/ 516835 w 1567047"/>
                <a:gd name="connsiteY3" fmla="*/ 492981 h 773337"/>
                <a:gd name="connsiteX4" fmla="*/ 834887 w 1567047"/>
                <a:gd name="connsiteY4" fmla="*/ 667910 h 773337"/>
                <a:gd name="connsiteX5" fmla="*/ 1129085 w 1567047"/>
                <a:gd name="connsiteY5" fmla="*/ 771277 h 773337"/>
                <a:gd name="connsiteX6" fmla="*/ 1288111 w 1567047"/>
                <a:gd name="connsiteY6" fmla="*/ 739472 h 773337"/>
                <a:gd name="connsiteX7" fmla="*/ 1470991 w 1567047"/>
                <a:gd name="connsiteY7" fmla="*/ 699715 h 773337"/>
                <a:gd name="connsiteX8" fmla="*/ 1566407 w 1567047"/>
                <a:gd name="connsiteY8" fmla="*/ 628153 h 773337"/>
                <a:gd name="connsiteX0" fmla="*/ 0 w 1566977"/>
                <a:gd name="connsiteY0" fmla="*/ 0 h 775225"/>
                <a:gd name="connsiteX1" fmla="*/ 63610 w 1566977"/>
                <a:gd name="connsiteY1" fmla="*/ 119270 h 775225"/>
                <a:gd name="connsiteX2" fmla="*/ 286247 w 1566977"/>
                <a:gd name="connsiteY2" fmla="*/ 333954 h 775225"/>
                <a:gd name="connsiteX3" fmla="*/ 516835 w 1566977"/>
                <a:gd name="connsiteY3" fmla="*/ 492981 h 775225"/>
                <a:gd name="connsiteX4" fmla="*/ 834887 w 1566977"/>
                <a:gd name="connsiteY4" fmla="*/ 667910 h 775225"/>
                <a:gd name="connsiteX5" fmla="*/ 1129085 w 1566977"/>
                <a:gd name="connsiteY5" fmla="*/ 771277 h 775225"/>
                <a:gd name="connsiteX6" fmla="*/ 1335819 w 1566977"/>
                <a:gd name="connsiteY6" fmla="*/ 755375 h 775225"/>
                <a:gd name="connsiteX7" fmla="*/ 1470991 w 1566977"/>
                <a:gd name="connsiteY7" fmla="*/ 699715 h 775225"/>
                <a:gd name="connsiteX8" fmla="*/ 1566407 w 1566977"/>
                <a:gd name="connsiteY8" fmla="*/ 628153 h 775225"/>
                <a:gd name="connsiteX0" fmla="*/ 0 w 1654017"/>
                <a:gd name="connsiteY0" fmla="*/ 0 h 775225"/>
                <a:gd name="connsiteX1" fmla="*/ 63610 w 1654017"/>
                <a:gd name="connsiteY1" fmla="*/ 119270 h 775225"/>
                <a:gd name="connsiteX2" fmla="*/ 286247 w 1654017"/>
                <a:gd name="connsiteY2" fmla="*/ 333954 h 775225"/>
                <a:gd name="connsiteX3" fmla="*/ 516835 w 1654017"/>
                <a:gd name="connsiteY3" fmla="*/ 492981 h 775225"/>
                <a:gd name="connsiteX4" fmla="*/ 834887 w 1654017"/>
                <a:gd name="connsiteY4" fmla="*/ 667910 h 775225"/>
                <a:gd name="connsiteX5" fmla="*/ 1129085 w 1654017"/>
                <a:gd name="connsiteY5" fmla="*/ 771277 h 775225"/>
                <a:gd name="connsiteX6" fmla="*/ 1335819 w 1654017"/>
                <a:gd name="connsiteY6" fmla="*/ 755375 h 775225"/>
                <a:gd name="connsiteX7" fmla="*/ 1470991 w 1654017"/>
                <a:gd name="connsiteY7" fmla="*/ 699715 h 775225"/>
                <a:gd name="connsiteX8" fmla="*/ 1653763 w 1654017"/>
                <a:gd name="connsiteY8" fmla="*/ 533262 h 775225"/>
                <a:gd name="connsiteX0" fmla="*/ 0 w 1947848"/>
                <a:gd name="connsiteY0" fmla="*/ 0 h 956380"/>
                <a:gd name="connsiteX1" fmla="*/ 357441 w 1947848"/>
                <a:gd name="connsiteY1" fmla="*/ 300425 h 956380"/>
                <a:gd name="connsiteX2" fmla="*/ 580078 w 1947848"/>
                <a:gd name="connsiteY2" fmla="*/ 515109 h 956380"/>
                <a:gd name="connsiteX3" fmla="*/ 810666 w 1947848"/>
                <a:gd name="connsiteY3" fmla="*/ 674136 h 956380"/>
                <a:gd name="connsiteX4" fmla="*/ 1128718 w 1947848"/>
                <a:gd name="connsiteY4" fmla="*/ 849065 h 956380"/>
                <a:gd name="connsiteX5" fmla="*/ 1422916 w 1947848"/>
                <a:gd name="connsiteY5" fmla="*/ 952432 h 956380"/>
                <a:gd name="connsiteX6" fmla="*/ 1629650 w 1947848"/>
                <a:gd name="connsiteY6" fmla="*/ 936530 h 956380"/>
                <a:gd name="connsiteX7" fmla="*/ 1764822 w 1947848"/>
                <a:gd name="connsiteY7" fmla="*/ 880870 h 956380"/>
                <a:gd name="connsiteX8" fmla="*/ 1947594 w 1947848"/>
                <a:gd name="connsiteY8" fmla="*/ 714417 h 956380"/>
                <a:gd name="connsiteX0" fmla="*/ 0 w 1947848"/>
                <a:gd name="connsiteY0" fmla="*/ 0 h 956380"/>
                <a:gd name="connsiteX1" fmla="*/ 238321 w 1947848"/>
                <a:gd name="connsiteY1" fmla="*/ 360810 h 956380"/>
                <a:gd name="connsiteX2" fmla="*/ 580078 w 1947848"/>
                <a:gd name="connsiteY2" fmla="*/ 515109 h 956380"/>
                <a:gd name="connsiteX3" fmla="*/ 810666 w 1947848"/>
                <a:gd name="connsiteY3" fmla="*/ 674136 h 956380"/>
                <a:gd name="connsiteX4" fmla="*/ 1128718 w 1947848"/>
                <a:gd name="connsiteY4" fmla="*/ 849065 h 956380"/>
                <a:gd name="connsiteX5" fmla="*/ 1422916 w 1947848"/>
                <a:gd name="connsiteY5" fmla="*/ 952432 h 956380"/>
                <a:gd name="connsiteX6" fmla="*/ 1629650 w 1947848"/>
                <a:gd name="connsiteY6" fmla="*/ 936530 h 956380"/>
                <a:gd name="connsiteX7" fmla="*/ 1764822 w 1947848"/>
                <a:gd name="connsiteY7" fmla="*/ 880870 h 956380"/>
                <a:gd name="connsiteX8" fmla="*/ 1947594 w 1947848"/>
                <a:gd name="connsiteY8" fmla="*/ 714417 h 956380"/>
                <a:gd name="connsiteX0" fmla="*/ 0 w 1947848"/>
                <a:gd name="connsiteY0" fmla="*/ 0 h 956380"/>
                <a:gd name="connsiteX1" fmla="*/ 238321 w 1947848"/>
                <a:gd name="connsiteY1" fmla="*/ 360810 h 956380"/>
                <a:gd name="connsiteX2" fmla="*/ 548313 w 1947848"/>
                <a:gd name="connsiteY2" fmla="*/ 575494 h 956380"/>
                <a:gd name="connsiteX3" fmla="*/ 810666 w 1947848"/>
                <a:gd name="connsiteY3" fmla="*/ 674136 h 956380"/>
                <a:gd name="connsiteX4" fmla="*/ 1128718 w 1947848"/>
                <a:gd name="connsiteY4" fmla="*/ 849065 h 956380"/>
                <a:gd name="connsiteX5" fmla="*/ 1422916 w 1947848"/>
                <a:gd name="connsiteY5" fmla="*/ 952432 h 956380"/>
                <a:gd name="connsiteX6" fmla="*/ 1629650 w 1947848"/>
                <a:gd name="connsiteY6" fmla="*/ 936530 h 956380"/>
                <a:gd name="connsiteX7" fmla="*/ 1764822 w 1947848"/>
                <a:gd name="connsiteY7" fmla="*/ 880870 h 956380"/>
                <a:gd name="connsiteX8" fmla="*/ 1947594 w 1947848"/>
                <a:gd name="connsiteY8" fmla="*/ 714417 h 956380"/>
                <a:gd name="connsiteX0" fmla="*/ 0 w 1947848"/>
                <a:gd name="connsiteY0" fmla="*/ 0 h 956380"/>
                <a:gd name="connsiteX1" fmla="*/ 238321 w 1947848"/>
                <a:gd name="connsiteY1" fmla="*/ 360810 h 956380"/>
                <a:gd name="connsiteX2" fmla="*/ 548313 w 1947848"/>
                <a:gd name="connsiteY2" fmla="*/ 575494 h 956380"/>
                <a:gd name="connsiteX3" fmla="*/ 842431 w 1947848"/>
                <a:gd name="connsiteY3" fmla="*/ 777653 h 956380"/>
                <a:gd name="connsiteX4" fmla="*/ 1128718 w 1947848"/>
                <a:gd name="connsiteY4" fmla="*/ 849065 h 956380"/>
                <a:gd name="connsiteX5" fmla="*/ 1422916 w 1947848"/>
                <a:gd name="connsiteY5" fmla="*/ 952432 h 956380"/>
                <a:gd name="connsiteX6" fmla="*/ 1629650 w 1947848"/>
                <a:gd name="connsiteY6" fmla="*/ 936530 h 956380"/>
                <a:gd name="connsiteX7" fmla="*/ 1764822 w 1947848"/>
                <a:gd name="connsiteY7" fmla="*/ 880870 h 956380"/>
                <a:gd name="connsiteX8" fmla="*/ 1947594 w 1947848"/>
                <a:gd name="connsiteY8" fmla="*/ 714417 h 956380"/>
                <a:gd name="connsiteX0" fmla="*/ 0 w 1947848"/>
                <a:gd name="connsiteY0" fmla="*/ 0 h 956380"/>
                <a:gd name="connsiteX1" fmla="*/ 238321 w 1947848"/>
                <a:gd name="connsiteY1" fmla="*/ 360810 h 956380"/>
                <a:gd name="connsiteX2" fmla="*/ 548313 w 1947848"/>
                <a:gd name="connsiteY2" fmla="*/ 575494 h 956380"/>
                <a:gd name="connsiteX3" fmla="*/ 520161 w 1947848"/>
                <a:gd name="connsiteY3" fmla="*/ 604684 h 956380"/>
                <a:gd name="connsiteX4" fmla="*/ 842431 w 1947848"/>
                <a:gd name="connsiteY4" fmla="*/ 777653 h 956380"/>
                <a:gd name="connsiteX5" fmla="*/ 1128718 w 1947848"/>
                <a:gd name="connsiteY5" fmla="*/ 849065 h 956380"/>
                <a:gd name="connsiteX6" fmla="*/ 1422916 w 1947848"/>
                <a:gd name="connsiteY6" fmla="*/ 952432 h 956380"/>
                <a:gd name="connsiteX7" fmla="*/ 1629650 w 1947848"/>
                <a:gd name="connsiteY7" fmla="*/ 936530 h 956380"/>
                <a:gd name="connsiteX8" fmla="*/ 1764822 w 1947848"/>
                <a:gd name="connsiteY8" fmla="*/ 880870 h 956380"/>
                <a:gd name="connsiteX9" fmla="*/ 1947594 w 1947848"/>
                <a:gd name="connsiteY9" fmla="*/ 714417 h 956380"/>
                <a:gd name="connsiteX0" fmla="*/ 0 w 1947848"/>
                <a:gd name="connsiteY0" fmla="*/ 0 h 956380"/>
                <a:gd name="connsiteX1" fmla="*/ 238321 w 1947848"/>
                <a:gd name="connsiteY1" fmla="*/ 360810 h 956380"/>
                <a:gd name="connsiteX2" fmla="*/ 548313 w 1947848"/>
                <a:gd name="connsiteY2" fmla="*/ 575494 h 956380"/>
                <a:gd name="connsiteX3" fmla="*/ 842431 w 1947848"/>
                <a:gd name="connsiteY3" fmla="*/ 777653 h 956380"/>
                <a:gd name="connsiteX4" fmla="*/ 1128718 w 1947848"/>
                <a:gd name="connsiteY4" fmla="*/ 849065 h 956380"/>
                <a:gd name="connsiteX5" fmla="*/ 1422916 w 1947848"/>
                <a:gd name="connsiteY5" fmla="*/ 952432 h 956380"/>
                <a:gd name="connsiteX6" fmla="*/ 1629650 w 1947848"/>
                <a:gd name="connsiteY6" fmla="*/ 936530 h 956380"/>
                <a:gd name="connsiteX7" fmla="*/ 1764822 w 1947848"/>
                <a:gd name="connsiteY7" fmla="*/ 880870 h 956380"/>
                <a:gd name="connsiteX8" fmla="*/ 1947594 w 1947848"/>
                <a:gd name="connsiteY8" fmla="*/ 714417 h 956380"/>
                <a:gd name="connsiteX0" fmla="*/ 0 w 1947848"/>
                <a:gd name="connsiteY0" fmla="*/ 0 h 956380"/>
                <a:gd name="connsiteX1" fmla="*/ 238321 w 1947848"/>
                <a:gd name="connsiteY1" fmla="*/ 360810 h 956380"/>
                <a:gd name="connsiteX2" fmla="*/ 516548 w 1947848"/>
                <a:gd name="connsiteY2" fmla="*/ 601374 h 956380"/>
                <a:gd name="connsiteX3" fmla="*/ 842431 w 1947848"/>
                <a:gd name="connsiteY3" fmla="*/ 777653 h 956380"/>
                <a:gd name="connsiteX4" fmla="*/ 1128718 w 1947848"/>
                <a:gd name="connsiteY4" fmla="*/ 849065 h 956380"/>
                <a:gd name="connsiteX5" fmla="*/ 1422916 w 1947848"/>
                <a:gd name="connsiteY5" fmla="*/ 952432 h 956380"/>
                <a:gd name="connsiteX6" fmla="*/ 1629650 w 1947848"/>
                <a:gd name="connsiteY6" fmla="*/ 936530 h 956380"/>
                <a:gd name="connsiteX7" fmla="*/ 1764822 w 1947848"/>
                <a:gd name="connsiteY7" fmla="*/ 880870 h 956380"/>
                <a:gd name="connsiteX8" fmla="*/ 1947594 w 1947848"/>
                <a:gd name="connsiteY8" fmla="*/ 714417 h 956380"/>
                <a:gd name="connsiteX0" fmla="*/ 0 w 1947848"/>
                <a:gd name="connsiteY0" fmla="*/ 0 h 952432"/>
                <a:gd name="connsiteX1" fmla="*/ 238321 w 1947848"/>
                <a:gd name="connsiteY1" fmla="*/ 360810 h 952432"/>
                <a:gd name="connsiteX2" fmla="*/ 516548 w 1947848"/>
                <a:gd name="connsiteY2" fmla="*/ 601374 h 952432"/>
                <a:gd name="connsiteX3" fmla="*/ 842431 w 1947848"/>
                <a:gd name="connsiteY3" fmla="*/ 777653 h 952432"/>
                <a:gd name="connsiteX4" fmla="*/ 1112835 w 1947848"/>
                <a:gd name="connsiteY4" fmla="*/ 892197 h 952432"/>
                <a:gd name="connsiteX5" fmla="*/ 1422916 w 1947848"/>
                <a:gd name="connsiteY5" fmla="*/ 952432 h 952432"/>
                <a:gd name="connsiteX6" fmla="*/ 1629650 w 1947848"/>
                <a:gd name="connsiteY6" fmla="*/ 936530 h 952432"/>
                <a:gd name="connsiteX7" fmla="*/ 1764822 w 1947848"/>
                <a:gd name="connsiteY7" fmla="*/ 880870 h 952432"/>
                <a:gd name="connsiteX8" fmla="*/ 1947594 w 1947848"/>
                <a:gd name="connsiteY8" fmla="*/ 714417 h 95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848" h="952432">
                  <a:moveTo>
                    <a:pt x="0" y="0"/>
                  </a:moveTo>
                  <a:cubicBezTo>
                    <a:pt x="10601" y="37769"/>
                    <a:pt x="152230" y="260581"/>
                    <a:pt x="238321" y="360810"/>
                  </a:cubicBezTo>
                  <a:cubicBezTo>
                    <a:pt x="324412" y="461039"/>
                    <a:pt x="415863" y="531900"/>
                    <a:pt x="516548" y="601374"/>
                  </a:cubicBezTo>
                  <a:cubicBezTo>
                    <a:pt x="617233" y="670848"/>
                    <a:pt x="743050" y="729183"/>
                    <a:pt x="842431" y="777653"/>
                  </a:cubicBezTo>
                  <a:cubicBezTo>
                    <a:pt x="941812" y="826124"/>
                    <a:pt x="1016088" y="863067"/>
                    <a:pt x="1112835" y="892197"/>
                  </a:cubicBezTo>
                  <a:cubicBezTo>
                    <a:pt x="1209582" y="921327"/>
                    <a:pt x="1336780" y="945043"/>
                    <a:pt x="1422916" y="952432"/>
                  </a:cubicBezTo>
                  <a:lnTo>
                    <a:pt x="1629650" y="936530"/>
                  </a:lnTo>
                  <a:cubicBezTo>
                    <a:pt x="1686634" y="924603"/>
                    <a:pt x="1726391" y="902074"/>
                    <a:pt x="1764822" y="880870"/>
                  </a:cubicBezTo>
                  <a:cubicBezTo>
                    <a:pt x="1803253" y="859666"/>
                    <a:pt x="1954882" y="685262"/>
                    <a:pt x="1947594" y="714417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74170" y="5520071"/>
              <a:ext cx="270343" cy="111384"/>
            </a:xfrm>
            <a:custGeom>
              <a:avLst/>
              <a:gdLst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70344"/>
                <a:gd name="connsiteY0" fmla="*/ 7951 h 95902"/>
                <a:gd name="connsiteX1" fmla="*/ 47708 w 270344"/>
                <a:gd name="connsiteY1" fmla="*/ 63610 h 95902"/>
                <a:gd name="connsiteX2" fmla="*/ 135172 w 270344"/>
                <a:gd name="connsiteY2" fmla="*/ 95415 h 95902"/>
                <a:gd name="connsiteX3" fmla="*/ 206734 w 270344"/>
                <a:gd name="connsiteY3" fmla="*/ 39756 h 95902"/>
                <a:gd name="connsiteX4" fmla="*/ 270344 w 270344"/>
                <a:gd name="connsiteY4" fmla="*/ 0 h 95902"/>
                <a:gd name="connsiteX0" fmla="*/ 0 w 278295"/>
                <a:gd name="connsiteY0" fmla="*/ 0 h 87951"/>
                <a:gd name="connsiteX1" fmla="*/ 47708 w 278295"/>
                <a:gd name="connsiteY1" fmla="*/ 55659 h 87951"/>
                <a:gd name="connsiteX2" fmla="*/ 135172 w 278295"/>
                <a:gd name="connsiteY2" fmla="*/ 87464 h 87951"/>
                <a:gd name="connsiteX3" fmla="*/ 206734 w 278295"/>
                <a:gd name="connsiteY3" fmla="*/ 31805 h 87951"/>
                <a:gd name="connsiteX4" fmla="*/ 278295 w 278295"/>
                <a:gd name="connsiteY4" fmla="*/ 23855 h 87951"/>
                <a:gd name="connsiteX0" fmla="*/ 0 w 270343"/>
                <a:gd name="connsiteY0" fmla="*/ 23853 h 111804"/>
                <a:gd name="connsiteX1" fmla="*/ 47708 w 270343"/>
                <a:gd name="connsiteY1" fmla="*/ 79512 h 111804"/>
                <a:gd name="connsiteX2" fmla="*/ 135172 w 270343"/>
                <a:gd name="connsiteY2" fmla="*/ 111317 h 111804"/>
                <a:gd name="connsiteX3" fmla="*/ 206734 w 270343"/>
                <a:gd name="connsiteY3" fmla="*/ 55658 h 111804"/>
                <a:gd name="connsiteX4" fmla="*/ 270343 w 270343"/>
                <a:gd name="connsiteY4" fmla="*/ 0 h 111804"/>
                <a:gd name="connsiteX0" fmla="*/ 0 w 270343"/>
                <a:gd name="connsiteY0" fmla="*/ 23853 h 111384"/>
                <a:gd name="connsiteX1" fmla="*/ 47708 w 270343"/>
                <a:gd name="connsiteY1" fmla="*/ 79512 h 111384"/>
                <a:gd name="connsiteX2" fmla="*/ 135172 w 270343"/>
                <a:gd name="connsiteY2" fmla="*/ 111317 h 111384"/>
                <a:gd name="connsiteX3" fmla="*/ 230588 w 270343"/>
                <a:gd name="connsiteY3" fmla="*/ 71561 h 111384"/>
                <a:gd name="connsiteX4" fmla="*/ 270343 w 270343"/>
                <a:gd name="connsiteY4" fmla="*/ 0 h 1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3" h="111384">
                  <a:moveTo>
                    <a:pt x="0" y="23853"/>
                  </a:moveTo>
                  <a:cubicBezTo>
                    <a:pt x="12589" y="44394"/>
                    <a:pt x="25179" y="64935"/>
                    <a:pt x="47708" y="79512"/>
                  </a:cubicBezTo>
                  <a:cubicBezTo>
                    <a:pt x="70237" y="94089"/>
                    <a:pt x="104692" y="112642"/>
                    <a:pt x="135172" y="111317"/>
                  </a:cubicBezTo>
                  <a:cubicBezTo>
                    <a:pt x="165652" y="109992"/>
                    <a:pt x="208060" y="90114"/>
                    <a:pt x="230588" y="71561"/>
                  </a:cubicBezTo>
                  <a:cubicBezTo>
                    <a:pt x="253116" y="53008"/>
                    <a:pt x="221310" y="13915"/>
                    <a:pt x="270343" y="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196377" y="5664068"/>
              <a:ext cx="270343" cy="111384"/>
            </a:xfrm>
            <a:custGeom>
              <a:avLst/>
              <a:gdLst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70344"/>
                <a:gd name="connsiteY0" fmla="*/ 7951 h 95902"/>
                <a:gd name="connsiteX1" fmla="*/ 47708 w 270344"/>
                <a:gd name="connsiteY1" fmla="*/ 63610 h 95902"/>
                <a:gd name="connsiteX2" fmla="*/ 135172 w 270344"/>
                <a:gd name="connsiteY2" fmla="*/ 95415 h 95902"/>
                <a:gd name="connsiteX3" fmla="*/ 206734 w 270344"/>
                <a:gd name="connsiteY3" fmla="*/ 39756 h 95902"/>
                <a:gd name="connsiteX4" fmla="*/ 270344 w 270344"/>
                <a:gd name="connsiteY4" fmla="*/ 0 h 95902"/>
                <a:gd name="connsiteX0" fmla="*/ 0 w 278295"/>
                <a:gd name="connsiteY0" fmla="*/ 0 h 87951"/>
                <a:gd name="connsiteX1" fmla="*/ 47708 w 278295"/>
                <a:gd name="connsiteY1" fmla="*/ 55659 h 87951"/>
                <a:gd name="connsiteX2" fmla="*/ 135172 w 278295"/>
                <a:gd name="connsiteY2" fmla="*/ 87464 h 87951"/>
                <a:gd name="connsiteX3" fmla="*/ 206734 w 278295"/>
                <a:gd name="connsiteY3" fmla="*/ 31805 h 87951"/>
                <a:gd name="connsiteX4" fmla="*/ 278295 w 278295"/>
                <a:gd name="connsiteY4" fmla="*/ 23855 h 87951"/>
                <a:gd name="connsiteX0" fmla="*/ 0 w 270343"/>
                <a:gd name="connsiteY0" fmla="*/ 23853 h 111804"/>
                <a:gd name="connsiteX1" fmla="*/ 47708 w 270343"/>
                <a:gd name="connsiteY1" fmla="*/ 79512 h 111804"/>
                <a:gd name="connsiteX2" fmla="*/ 135172 w 270343"/>
                <a:gd name="connsiteY2" fmla="*/ 111317 h 111804"/>
                <a:gd name="connsiteX3" fmla="*/ 206734 w 270343"/>
                <a:gd name="connsiteY3" fmla="*/ 55658 h 111804"/>
                <a:gd name="connsiteX4" fmla="*/ 270343 w 270343"/>
                <a:gd name="connsiteY4" fmla="*/ 0 h 111804"/>
                <a:gd name="connsiteX0" fmla="*/ 0 w 270343"/>
                <a:gd name="connsiteY0" fmla="*/ 23853 h 111384"/>
                <a:gd name="connsiteX1" fmla="*/ 47708 w 270343"/>
                <a:gd name="connsiteY1" fmla="*/ 79512 h 111384"/>
                <a:gd name="connsiteX2" fmla="*/ 135172 w 270343"/>
                <a:gd name="connsiteY2" fmla="*/ 111317 h 111384"/>
                <a:gd name="connsiteX3" fmla="*/ 230588 w 270343"/>
                <a:gd name="connsiteY3" fmla="*/ 71561 h 111384"/>
                <a:gd name="connsiteX4" fmla="*/ 270343 w 270343"/>
                <a:gd name="connsiteY4" fmla="*/ 0 h 1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3" h="111384">
                  <a:moveTo>
                    <a:pt x="0" y="23853"/>
                  </a:moveTo>
                  <a:cubicBezTo>
                    <a:pt x="12589" y="44394"/>
                    <a:pt x="25179" y="64935"/>
                    <a:pt x="47708" y="79512"/>
                  </a:cubicBezTo>
                  <a:cubicBezTo>
                    <a:pt x="70237" y="94089"/>
                    <a:pt x="104692" y="112642"/>
                    <a:pt x="135172" y="111317"/>
                  </a:cubicBezTo>
                  <a:cubicBezTo>
                    <a:pt x="165652" y="109992"/>
                    <a:pt x="208060" y="90114"/>
                    <a:pt x="230588" y="71561"/>
                  </a:cubicBezTo>
                  <a:cubicBezTo>
                    <a:pt x="253116" y="53008"/>
                    <a:pt x="221310" y="13915"/>
                    <a:pt x="270343" y="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5580042" y="4899804"/>
              <a:ext cx="242372" cy="111384"/>
            </a:xfrm>
            <a:custGeom>
              <a:avLst/>
              <a:gdLst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70344"/>
                <a:gd name="connsiteY0" fmla="*/ 7951 h 95902"/>
                <a:gd name="connsiteX1" fmla="*/ 47708 w 270344"/>
                <a:gd name="connsiteY1" fmla="*/ 63610 h 95902"/>
                <a:gd name="connsiteX2" fmla="*/ 135172 w 270344"/>
                <a:gd name="connsiteY2" fmla="*/ 95415 h 95902"/>
                <a:gd name="connsiteX3" fmla="*/ 206734 w 270344"/>
                <a:gd name="connsiteY3" fmla="*/ 39756 h 95902"/>
                <a:gd name="connsiteX4" fmla="*/ 270344 w 270344"/>
                <a:gd name="connsiteY4" fmla="*/ 0 h 95902"/>
                <a:gd name="connsiteX0" fmla="*/ 0 w 278295"/>
                <a:gd name="connsiteY0" fmla="*/ 0 h 87951"/>
                <a:gd name="connsiteX1" fmla="*/ 47708 w 278295"/>
                <a:gd name="connsiteY1" fmla="*/ 55659 h 87951"/>
                <a:gd name="connsiteX2" fmla="*/ 135172 w 278295"/>
                <a:gd name="connsiteY2" fmla="*/ 87464 h 87951"/>
                <a:gd name="connsiteX3" fmla="*/ 206734 w 278295"/>
                <a:gd name="connsiteY3" fmla="*/ 31805 h 87951"/>
                <a:gd name="connsiteX4" fmla="*/ 278295 w 278295"/>
                <a:gd name="connsiteY4" fmla="*/ 23855 h 87951"/>
                <a:gd name="connsiteX0" fmla="*/ 0 w 270343"/>
                <a:gd name="connsiteY0" fmla="*/ 23853 h 111804"/>
                <a:gd name="connsiteX1" fmla="*/ 47708 w 270343"/>
                <a:gd name="connsiteY1" fmla="*/ 79512 h 111804"/>
                <a:gd name="connsiteX2" fmla="*/ 135172 w 270343"/>
                <a:gd name="connsiteY2" fmla="*/ 111317 h 111804"/>
                <a:gd name="connsiteX3" fmla="*/ 206734 w 270343"/>
                <a:gd name="connsiteY3" fmla="*/ 55658 h 111804"/>
                <a:gd name="connsiteX4" fmla="*/ 270343 w 270343"/>
                <a:gd name="connsiteY4" fmla="*/ 0 h 111804"/>
                <a:gd name="connsiteX0" fmla="*/ 0 w 270343"/>
                <a:gd name="connsiteY0" fmla="*/ 23853 h 111384"/>
                <a:gd name="connsiteX1" fmla="*/ 47708 w 270343"/>
                <a:gd name="connsiteY1" fmla="*/ 79512 h 111384"/>
                <a:gd name="connsiteX2" fmla="*/ 135172 w 270343"/>
                <a:gd name="connsiteY2" fmla="*/ 111317 h 111384"/>
                <a:gd name="connsiteX3" fmla="*/ 230588 w 270343"/>
                <a:gd name="connsiteY3" fmla="*/ 71561 h 111384"/>
                <a:gd name="connsiteX4" fmla="*/ 270343 w 270343"/>
                <a:gd name="connsiteY4" fmla="*/ 0 h 1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3" h="111384">
                  <a:moveTo>
                    <a:pt x="0" y="23853"/>
                  </a:moveTo>
                  <a:cubicBezTo>
                    <a:pt x="12589" y="44394"/>
                    <a:pt x="25179" y="64935"/>
                    <a:pt x="47708" y="79512"/>
                  </a:cubicBezTo>
                  <a:cubicBezTo>
                    <a:pt x="70237" y="94089"/>
                    <a:pt x="104692" y="112642"/>
                    <a:pt x="135172" y="111317"/>
                  </a:cubicBezTo>
                  <a:cubicBezTo>
                    <a:pt x="165652" y="109992"/>
                    <a:pt x="208060" y="90114"/>
                    <a:pt x="230588" y="71561"/>
                  </a:cubicBezTo>
                  <a:cubicBezTo>
                    <a:pt x="253116" y="53008"/>
                    <a:pt x="221310" y="13915"/>
                    <a:pt x="270343" y="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7238536" y="5529757"/>
              <a:ext cx="242372" cy="111384"/>
            </a:xfrm>
            <a:custGeom>
              <a:avLst/>
              <a:gdLst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70344"/>
                <a:gd name="connsiteY0" fmla="*/ 7951 h 95902"/>
                <a:gd name="connsiteX1" fmla="*/ 47708 w 270344"/>
                <a:gd name="connsiteY1" fmla="*/ 63610 h 95902"/>
                <a:gd name="connsiteX2" fmla="*/ 135172 w 270344"/>
                <a:gd name="connsiteY2" fmla="*/ 95415 h 95902"/>
                <a:gd name="connsiteX3" fmla="*/ 206734 w 270344"/>
                <a:gd name="connsiteY3" fmla="*/ 39756 h 95902"/>
                <a:gd name="connsiteX4" fmla="*/ 270344 w 270344"/>
                <a:gd name="connsiteY4" fmla="*/ 0 h 95902"/>
                <a:gd name="connsiteX0" fmla="*/ 0 w 278295"/>
                <a:gd name="connsiteY0" fmla="*/ 0 h 87951"/>
                <a:gd name="connsiteX1" fmla="*/ 47708 w 278295"/>
                <a:gd name="connsiteY1" fmla="*/ 55659 h 87951"/>
                <a:gd name="connsiteX2" fmla="*/ 135172 w 278295"/>
                <a:gd name="connsiteY2" fmla="*/ 87464 h 87951"/>
                <a:gd name="connsiteX3" fmla="*/ 206734 w 278295"/>
                <a:gd name="connsiteY3" fmla="*/ 31805 h 87951"/>
                <a:gd name="connsiteX4" fmla="*/ 278295 w 278295"/>
                <a:gd name="connsiteY4" fmla="*/ 23855 h 87951"/>
                <a:gd name="connsiteX0" fmla="*/ 0 w 270343"/>
                <a:gd name="connsiteY0" fmla="*/ 23853 h 111804"/>
                <a:gd name="connsiteX1" fmla="*/ 47708 w 270343"/>
                <a:gd name="connsiteY1" fmla="*/ 79512 h 111804"/>
                <a:gd name="connsiteX2" fmla="*/ 135172 w 270343"/>
                <a:gd name="connsiteY2" fmla="*/ 111317 h 111804"/>
                <a:gd name="connsiteX3" fmla="*/ 206734 w 270343"/>
                <a:gd name="connsiteY3" fmla="*/ 55658 h 111804"/>
                <a:gd name="connsiteX4" fmla="*/ 270343 w 270343"/>
                <a:gd name="connsiteY4" fmla="*/ 0 h 111804"/>
                <a:gd name="connsiteX0" fmla="*/ 0 w 270343"/>
                <a:gd name="connsiteY0" fmla="*/ 23853 h 111384"/>
                <a:gd name="connsiteX1" fmla="*/ 47708 w 270343"/>
                <a:gd name="connsiteY1" fmla="*/ 79512 h 111384"/>
                <a:gd name="connsiteX2" fmla="*/ 135172 w 270343"/>
                <a:gd name="connsiteY2" fmla="*/ 111317 h 111384"/>
                <a:gd name="connsiteX3" fmla="*/ 230588 w 270343"/>
                <a:gd name="connsiteY3" fmla="*/ 71561 h 111384"/>
                <a:gd name="connsiteX4" fmla="*/ 270343 w 270343"/>
                <a:gd name="connsiteY4" fmla="*/ 0 h 1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3" h="111384">
                  <a:moveTo>
                    <a:pt x="0" y="23853"/>
                  </a:moveTo>
                  <a:cubicBezTo>
                    <a:pt x="12589" y="44394"/>
                    <a:pt x="25179" y="64935"/>
                    <a:pt x="47708" y="79512"/>
                  </a:cubicBezTo>
                  <a:cubicBezTo>
                    <a:pt x="70237" y="94089"/>
                    <a:pt x="104692" y="112642"/>
                    <a:pt x="135172" y="111317"/>
                  </a:cubicBezTo>
                  <a:cubicBezTo>
                    <a:pt x="165652" y="109992"/>
                    <a:pt x="208060" y="90114"/>
                    <a:pt x="230588" y="71561"/>
                  </a:cubicBezTo>
                  <a:cubicBezTo>
                    <a:pt x="253116" y="53008"/>
                    <a:pt x="221310" y="13915"/>
                    <a:pt x="270343" y="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8722514" y="5740776"/>
              <a:ext cx="242372" cy="111384"/>
            </a:xfrm>
            <a:custGeom>
              <a:avLst/>
              <a:gdLst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62393"/>
                <a:gd name="connsiteY0" fmla="*/ 31805 h 119756"/>
                <a:gd name="connsiteX1" fmla="*/ 47708 w 262393"/>
                <a:gd name="connsiteY1" fmla="*/ 87464 h 119756"/>
                <a:gd name="connsiteX2" fmla="*/ 135172 w 262393"/>
                <a:gd name="connsiteY2" fmla="*/ 119269 h 119756"/>
                <a:gd name="connsiteX3" fmla="*/ 206734 w 262393"/>
                <a:gd name="connsiteY3" fmla="*/ 63610 h 119756"/>
                <a:gd name="connsiteX4" fmla="*/ 262393 w 262393"/>
                <a:gd name="connsiteY4" fmla="*/ 0 h 119756"/>
                <a:gd name="connsiteX0" fmla="*/ 0 w 270344"/>
                <a:gd name="connsiteY0" fmla="*/ 7951 h 95902"/>
                <a:gd name="connsiteX1" fmla="*/ 47708 w 270344"/>
                <a:gd name="connsiteY1" fmla="*/ 63610 h 95902"/>
                <a:gd name="connsiteX2" fmla="*/ 135172 w 270344"/>
                <a:gd name="connsiteY2" fmla="*/ 95415 h 95902"/>
                <a:gd name="connsiteX3" fmla="*/ 206734 w 270344"/>
                <a:gd name="connsiteY3" fmla="*/ 39756 h 95902"/>
                <a:gd name="connsiteX4" fmla="*/ 270344 w 270344"/>
                <a:gd name="connsiteY4" fmla="*/ 0 h 95902"/>
                <a:gd name="connsiteX0" fmla="*/ 0 w 278295"/>
                <a:gd name="connsiteY0" fmla="*/ 0 h 87951"/>
                <a:gd name="connsiteX1" fmla="*/ 47708 w 278295"/>
                <a:gd name="connsiteY1" fmla="*/ 55659 h 87951"/>
                <a:gd name="connsiteX2" fmla="*/ 135172 w 278295"/>
                <a:gd name="connsiteY2" fmla="*/ 87464 h 87951"/>
                <a:gd name="connsiteX3" fmla="*/ 206734 w 278295"/>
                <a:gd name="connsiteY3" fmla="*/ 31805 h 87951"/>
                <a:gd name="connsiteX4" fmla="*/ 278295 w 278295"/>
                <a:gd name="connsiteY4" fmla="*/ 23855 h 87951"/>
                <a:gd name="connsiteX0" fmla="*/ 0 w 270343"/>
                <a:gd name="connsiteY0" fmla="*/ 23853 h 111804"/>
                <a:gd name="connsiteX1" fmla="*/ 47708 w 270343"/>
                <a:gd name="connsiteY1" fmla="*/ 79512 h 111804"/>
                <a:gd name="connsiteX2" fmla="*/ 135172 w 270343"/>
                <a:gd name="connsiteY2" fmla="*/ 111317 h 111804"/>
                <a:gd name="connsiteX3" fmla="*/ 206734 w 270343"/>
                <a:gd name="connsiteY3" fmla="*/ 55658 h 111804"/>
                <a:gd name="connsiteX4" fmla="*/ 270343 w 270343"/>
                <a:gd name="connsiteY4" fmla="*/ 0 h 111804"/>
                <a:gd name="connsiteX0" fmla="*/ 0 w 270343"/>
                <a:gd name="connsiteY0" fmla="*/ 23853 h 111384"/>
                <a:gd name="connsiteX1" fmla="*/ 47708 w 270343"/>
                <a:gd name="connsiteY1" fmla="*/ 79512 h 111384"/>
                <a:gd name="connsiteX2" fmla="*/ 135172 w 270343"/>
                <a:gd name="connsiteY2" fmla="*/ 111317 h 111384"/>
                <a:gd name="connsiteX3" fmla="*/ 230588 w 270343"/>
                <a:gd name="connsiteY3" fmla="*/ 71561 h 111384"/>
                <a:gd name="connsiteX4" fmla="*/ 270343 w 270343"/>
                <a:gd name="connsiteY4" fmla="*/ 0 h 1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3" h="111384">
                  <a:moveTo>
                    <a:pt x="0" y="23853"/>
                  </a:moveTo>
                  <a:cubicBezTo>
                    <a:pt x="12589" y="44394"/>
                    <a:pt x="25179" y="64935"/>
                    <a:pt x="47708" y="79512"/>
                  </a:cubicBezTo>
                  <a:cubicBezTo>
                    <a:pt x="70237" y="94089"/>
                    <a:pt x="104692" y="112642"/>
                    <a:pt x="135172" y="111317"/>
                  </a:cubicBezTo>
                  <a:cubicBezTo>
                    <a:pt x="165652" y="109992"/>
                    <a:pt x="208060" y="90114"/>
                    <a:pt x="230588" y="71561"/>
                  </a:cubicBezTo>
                  <a:cubicBezTo>
                    <a:pt x="253116" y="53008"/>
                    <a:pt x="221310" y="13915"/>
                    <a:pt x="270343" y="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2190" y="4177373"/>
              <a:ext cx="96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76590" y="4909586"/>
              <a:ext cx="96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Lokaal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97116" y="4916776"/>
              <a:ext cx="96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Lokaal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32478" y="5946316"/>
              <a:ext cx="11514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520343" y="5383331"/>
              <a:ext cx="691032" cy="411407"/>
            </a:xfrm>
            <a:custGeom>
              <a:avLst/>
              <a:gdLst>
                <a:gd name="connsiteX0" fmla="*/ 0 w 1200647"/>
                <a:gd name="connsiteY0" fmla="*/ 0 h 542289"/>
                <a:gd name="connsiteX1" fmla="*/ 143123 w 1200647"/>
                <a:gd name="connsiteY1" fmla="*/ 159026 h 542289"/>
                <a:gd name="connsiteX2" fmla="*/ 318052 w 1200647"/>
                <a:gd name="connsiteY2" fmla="*/ 326003 h 542289"/>
                <a:gd name="connsiteX3" fmla="*/ 580445 w 1200647"/>
                <a:gd name="connsiteY3" fmla="*/ 469127 h 542289"/>
                <a:gd name="connsiteX4" fmla="*/ 834887 w 1200647"/>
                <a:gd name="connsiteY4" fmla="*/ 540688 h 542289"/>
                <a:gd name="connsiteX5" fmla="*/ 985962 w 1200647"/>
                <a:gd name="connsiteY5" fmla="*/ 508883 h 542289"/>
                <a:gd name="connsiteX6" fmla="*/ 1105231 w 1200647"/>
                <a:gd name="connsiteY6" fmla="*/ 397565 h 542289"/>
                <a:gd name="connsiteX7" fmla="*/ 1152939 w 1200647"/>
                <a:gd name="connsiteY7" fmla="*/ 310101 h 542289"/>
                <a:gd name="connsiteX8" fmla="*/ 1200647 w 1200647"/>
                <a:gd name="connsiteY8" fmla="*/ 182880 h 542289"/>
                <a:gd name="connsiteX0" fmla="*/ 28820 w 1061826"/>
                <a:gd name="connsiteY0" fmla="*/ 0 h 620443"/>
                <a:gd name="connsiteX1" fmla="*/ 4302 w 1061826"/>
                <a:gd name="connsiteY1" fmla="*/ 237180 h 620443"/>
                <a:gd name="connsiteX2" fmla="*/ 179231 w 1061826"/>
                <a:gd name="connsiteY2" fmla="*/ 404157 h 620443"/>
                <a:gd name="connsiteX3" fmla="*/ 441624 w 1061826"/>
                <a:gd name="connsiteY3" fmla="*/ 547281 h 620443"/>
                <a:gd name="connsiteX4" fmla="*/ 696066 w 1061826"/>
                <a:gd name="connsiteY4" fmla="*/ 618842 h 620443"/>
                <a:gd name="connsiteX5" fmla="*/ 847141 w 1061826"/>
                <a:gd name="connsiteY5" fmla="*/ 587037 h 620443"/>
                <a:gd name="connsiteX6" fmla="*/ 966410 w 1061826"/>
                <a:gd name="connsiteY6" fmla="*/ 475719 h 620443"/>
                <a:gd name="connsiteX7" fmla="*/ 1014118 w 1061826"/>
                <a:gd name="connsiteY7" fmla="*/ 388255 h 620443"/>
                <a:gd name="connsiteX8" fmla="*/ 1061826 w 1061826"/>
                <a:gd name="connsiteY8" fmla="*/ 261034 h 620443"/>
                <a:gd name="connsiteX0" fmla="*/ 0 w 1033006"/>
                <a:gd name="connsiteY0" fmla="*/ 0 h 620443"/>
                <a:gd name="connsiteX1" fmla="*/ 143123 w 1033006"/>
                <a:gd name="connsiteY1" fmla="*/ 250207 h 620443"/>
                <a:gd name="connsiteX2" fmla="*/ 150411 w 1033006"/>
                <a:gd name="connsiteY2" fmla="*/ 404157 h 620443"/>
                <a:gd name="connsiteX3" fmla="*/ 412804 w 1033006"/>
                <a:gd name="connsiteY3" fmla="*/ 547281 h 620443"/>
                <a:gd name="connsiteX4" fmla="*/ 667246 w 1033006"/>
                <a:gd name="connsiteY4" fmla="*/ 618842 h 620443"/>
                <a:gd name="connsiteX5" fmla="*/ 818321 w 1033006"/>
                <a:gd name="connsiteY5" fmla="*/ 587037 h 620443"/>
                <a:gd name="connsiteX6" fmla="*/ 937590 w 1033006"/>
                <a:gd name="connsiteY6" fmla="*/ 475719 h 620443"/>
                <a:gd name="connsiteX7" fmla="*/ 985298 w 1033006"/>
                <a:gd name="connsiteY7" fmla="*/ 388255 h 620443"/>
                <a:gd name="connsiteX8" fmla="*/ 1033006 w 1033006"/>
                <a:gd name="connsiteY8" fmla="*/ 261034 h 620443"/>
                <a:gd name="connsiteX0" fmla="*/ 0 w 1033006"/>
                <a:gd name="connsiteY0" fmla="*/ 0 h 620443"/>
                <a:gd name="connsiteX1" fmla="*/ 143123 w 1033006"/>
                <a:gd name="connsiteY1" fmla="*/ 250207 h 620443"/>
                <a:gd name="connsiteX2" fmla="*/ 318051 w 1033006"/>
                <a:gd name="connsiteY2" fmla="*/ 391132 h 620443"/>
                <a:gd name="connsiteX3" fmla="*/ 412804 w 1033006"/>
                <a:gd name="connsiteY3" fmla="*/ 547281 h 620443"/>
                <a:gd name="connsiteX4" fmla="*/ 667246 w 1033006"/>
                <a:gd name="connsiteY4" fmla="*/ 618842 h 620443"/>
                <a:gd name="connsiteX5" fmla="*/ 818321 w 1033006"/>
                <a:gd name="connsiteY5" fmla="*/ 587037 h 620443"/>
                <a:gd name="connsiteX6" fmla="*/ 937590 w 1033006"/>
                <a:gd name="connsiteY6" fmla="*/ 475719 h 620443"/>
                <a:gd name="connsiteX7" fmla="*/ 985298 w 1033006"/>
                <a:gd name="connsiteY7" fmla="*/ 388255 h 620443"/>
                <a:gd name="connsiteX8" fmla="*/ 1033006 w 1033006"/>
                <a:gd name="connsiteY8" fmla="*/ 261034 h 620443"/>
                <a:gd name="connsiteX0" fmla="*/ 0 w 1033006"/>
                <a:gd name="connsiteY0" fmla="*/ 0 h 624635"/>
                <a:gd name="connsiteX1" fmla="*/ 143123 w 1033006"/>
                <a:gd name="connsiteY1" fmla="*/ 250207 h 624635"/>
                <a:gd name="connsiteX2" fmla="*/ 318051 w 1033006"/>
                <a:gd name="connsiteY2" fmla="*/ 391132 h 624635"/>
                <a:gd name="connsiteX3" fmla="*/ 528863 w 1033006"/>
                <a:gd name="connsiteY3" fmla="*/ 482153 h 624635"/>
                <a:gd name="connsiteX4" fmla="*/ 667246 w 1033006"/>
                <a:gd name="connsiteY4" fmla="*/ 618842 h 624635"/>
                <a:gd name="connsiteX5" fmla="*/ 818321 w 1033006"/>
                <a:gd name="connsiteY5" fmla="*/ 587037 h 624635"/>
                <a:gd name="connsiteX6" fmla="*/ 937590 w 1033006"/>
                <a:gd name="connsiteY6" fmla="*/ 475719 h 624635"/>
                <a:gd name="connsiteX7" fmla="*/ 985298 w 1033006"/>
                <a:gd name="connsiteY7" fmla="*/ 388255 h 624635"/>
                <a:gd name="connsiteX8" fmla="*/ 1033006 w 1033006"/>
                <a:gd name="connsiteY8" fmla="*/ 261034 h 624635"/>
                <a:gd name="connsiteX0" fmla="*/ 0 w 1033006"/>
                <a:gd name="connsiteY0" fmla="*/ 0 h 624635"/>
                <a:gd name="connsiteX1" fmla="*/ 168913 w 1033006"/>
                <a:gd name="connsiteY1" fmla="*/ 198104 h 624635"/>
                <a:gd name="connsiteX2" fmla="*/ 318051 w 1033006"/>
                <a:gd name="connsiteY2" fmla="*/ 391132 h 624635"/>
                <a:gd name="connsiteX3" fmla="*/ 528863 w 1033006"/>
                <a:gd name="connsiteY3" fmla="*/ 482153 h 624635"/>
                <a:gd name="connsiteX4" fmla="*/ 667246 w 1033006"/>
                <a:gd name="connsiteY4" fmla="*/ 618842 h 624635"/>
                <a:gd name="connsiteX5" fmla="*/ 818321 w 1033006"/>
                <a:gd name="connsiteY5" fmla="*/ 587037 h 624635"/>
                <a:gd name="connsiteX6" fmla="*/ 937590 w 1033006"/>
                <a:gd name="connsiteY6" fmla="*/ 475719 h 624635"/>
                <a:gd name="connsiteX7" fmla="*/ 985298 w 1033006"/>
                <a:gd name="connsiteY7" fmla="*/ 388255 h 624635"/>
                <a:gd name="connsiteX8" fmla="*/ 1033006 w 1033006"/>
                <a:gd name="connsiteY8" fmla="*/ 261034 h 624635"/>
                <a:gd name="connsiteX0" fmla="*/ 0 w 1033006"/>
                <a:gd name="connsiteY0" fmla="*/ 0 h 621218"/>
                <a:gd name="connsiteX1" fmla="*/ 168913 w 1033006"/>
                <a:gd name="connsiteY1" fmla="*/ 198104 h 621218"/>
                <a:gd name="connsiteX2" fmla="*/ 318051 w 1033006"/>
                <a:gd name="connsiteY2" fmla="*/ 391132 h 621218"/>
                <a:gd name="connsiteX3" fmla="*/ 477280 w 1033006"/>
                <a:gd name="connsiteY3" fmla="*/ 534255 h 621218"/>
                <a:gd name="connsiteX4" fmla="*/ 667246 w 1033006"/>
                <a:gd name="connsiteY4" fmla="*/ 618842 h 621218"/>
                <a:gd name="connsiteX5" fmla="*/ 818321 w 1033006"/>
                <a:gd name="connsiteY5" fmla="*/ 587037 h 621218"/>
                <a:gd name="connsiteX6" fmla="*/ 937590 w 1033006"/>
                <a:gd name="connsiteY6" fmla="*/ 475719 h 621218"/>
                <a:gd name="connsiteX7" fmla="*/ 985298 w 1033006"/>
                <a:gd name="connsiteY7" fmla="*/ 388255 h 621218"/>
                <a:gd name="connsiteX8" fmla="*/ 1033006 w 1033006"/>
                <a:gd name="connsiteY8" fmla="*/ 261034 h 6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3006" h="621218">
                  <a:moveTo>
                    <a:pt x="0" y="0"/>
                  </a:moveTo>
                  <a:cubicBezTo>
                    <a:pt x="45057" y="52346"/>
                    <a:pt x="115905" y="132915"/>
                    <a:pt x="168913" y="198104"/>
                  </a:cubicBezTo>
                  <a:cubicBezTo>
                    <a:pt x="221922" y="263293"/>
                    <a:pt x="266657" y="335107"/>
                    <a:pt x="318051" y="391132"/>
                  </a:cubicBezTo>
                  <a:cubicBezTo>
                    <a:pt x="369445" y="447157"/>
                    <a:pt x="419081" y="496303"/>
                    <a:pt x="477280" y="534255"/>
                  </a:cubicBezTo>
                  <a:cubicBezTo>
                    <a:pt x="535479" y="572207"/>
                    <a:pt x="610406" y="610045"/>
                    <a:pt x="667246" y="618842"/>
                  </a:cubicBezTo>
                  <a:cubicBezTo>
                    <a:pt x="724086" y="627639"/>
                    <a:pt x="773264" y="610891"/>
                    <a:pt x="818321" y="587037"/>
                  </a:cubicBezTo>
                  <a:cubicBezTo>
                    <a:pt x="863378" y="563183"/>
                    <a:pt x="909761" y="508849"/>
                    <a:pt x="937590" y="475719"/>
                  </a:cubicBezTo>
                  <a:cubicBezTo>
                    <a:pt x="965420" y="442589"/>
                    <a:pt x="969395" y="424036"/>
                    <a:pt x="985298" y="388255"/>
                  </a:cubicBezTo>
                  <a:cubicBezTo>
                    <a:pt x="1001201" y="352474"/>
                    <a:pt x="1017103" y="306754"/>
                    <a:pt x="1033006" y="261034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89010" y="4836733"/>
              <a:ext cx="691032" cy="411407"/>
            </a:xfrm>
            <a:custGeom>
              <a:avLst/>
              <a:gdLst>
                <a:gd name="connsiteX0" fmla="*/ 0 w 1200647"/>
                <a:gd name="connsiteY0" fmla="*/ 0 h 542289"/>
                <a:gd name="connsiteX1" fmla="*/ 143123 w 1200647"/>
                <a:gd name="connsiteY1" fmla="*/ 159026 h 542289"/>
                <a:gd name="connsiteX2" fmla="*/ 318052 w 1200647"/>
                <a:gd name="connsiteY2" fmla="*/ 326003 h 542289"/>
                <a:gd name="connsiteX3" fmla="*/ 580445 w 1200647"/>
                <a:gd name="connsiteY3" fmla="*/ 469127 h 542289"/>
                <a:gd name="connsiteX4" fmla="*/ 834887 w 1200647"/>
                <a:gd name="connsiteY4" fmla="*/ 540688 h 542289"/>
                <a:gd name="connsiteX5" fmla="*/ 985962 w 1200647"/>
                <a:gd name="connsiteY5" fmla="*/ 508883 h 542289"/>
                <a:gd name="connsiteX6" fmla="*/ 1105231 w 1200647"/>
                <a:gd name="connsiteY6" fmla="*/ 397565 h 542289"/>
                <a:gd name="connsiteX7" fmla="*/ 1152939 w 1200647"/>
                <a:gd name="connsiteY7" fmla="*/ 310101 h 542289"/>
                <a:gd name="connsiteX8" fmla="*/ 1200647 w 1200647"/>
                <a:gd name="connsiteY8" fmla="*/ 182880 h 542289"/>
                <a:gd name="connsiteX0" fmla="*/ 28820 w 1061826"/>
                <a:gd name="connsiteY0" fmla="*/ 0 h 620443"/>
                <a:gd name="connsiteX1" fmla="*/ 4302 w 1061826"/>
                <a:gd name="connsiteY1" fmla="*/ 237180 h 620443"/>
                <a:gd name="connsiteX2" fmla="*/ 179231 w 1061826"/>
                <a:gd name="connsiteY2" fmla="*/ 404157 h 620443"/>
                <a:gd name="connsiteX3" fmla="*/ 441624 w 1061826"/>
                <a:gd name="connsiteY3" fmla="*/ 547281 h 620443"/>
                <a:gd name="connsiteX4" fmla="*/ 696066 w 1061826"/>
                <a:gd name="connsiteY4" fmla="*/ 618842 h 620443"/>
                <a:gd name="connsiteX5" fmla="*/ 847141 w 1061826"/>
                <a:gd name="connsiteY5" fmla="*/ 587037 h 620443"/>
                <a:gd name="connsiteX6" fmla="*/ 966410 w 1061826"/>
                <a:gd name="connsiteY6" fmla="*/ 475719 h 620443"/>
                <a:gd name="connsiteX7" fmla="*/ 1014118 w 1061826"/>
                <a:gd name="connsiteY7" fmla="*/ 388255 h 620443"/>
                <a:gd name="connsiteX8" fmla="*/ 1061826 w 1061826"/>
                <a:gd name="connsiteY8" fmla="*/ 261034 h 620443"/>
                <a:gd name="connsiteX0" fmla="*/ 0 w 1033006"/>
                <a:gd name="connsiteY0" fmla="*/ 0 h 620443"/>
                <a:gd name="connsiteX1" fmla="*/ 143123 w 1033006"/>
                <a:gd name="connsiteY1" fmla="*/ 250207 h 620443"/>
                <a:gd name="connsiteX2" fmla="*/ 150411 w 1033006"/>
                <a:gd name="connsiteY2" fmla="*/ 404157 h 620443"/>
                <a:gd name="connsiteX3" fmla="*/ 412804 w 1033006"/>
                <a:gd name="connsiteY3" fmla="*/ 547281 h 620443"/>
                <a:gd name="connsiteX4" fmla="*/ 667246 w 1033006"/>
                <a:gd name="connsiteY4" fmla="*/ 618842 h 620443"/>
                <a:gd name="connsiteX5" fmla="*/ 818321 w 1033006"/>
                <a:gd name="connsiteY5" fmla="*/ 587037 h 620443"/>
                <a:gd name="connsiteX6" fmla="*/ 937590 w 1033006"/>
                <a:gd name="connsiteY6" fmla="*/ 475719 h 620443"/>
                <a:gd name="connsiteX7" fmla="*/ 985298 w 1033006"/>
                <a:gd name="connsiteY7" fmla="*/ 388255 h 620443"/>
                <a:gd name="connsiteX8" fmla="*/ 1033006 w 1033006"/>
                <a:gd name="connsiteY8" fmla="*/ 261034 h 620443"/>
                <a:gd name="connsiteX0" fmla="*/ 0 w 1033006"/>
                <a:gd name="connsiteY0" fmla="*/ 0 h 620443"/>
                <a:gd name="connsiteX1" fmla="*/ 143123 w 1033006"/>
                <a:gd name="connsiteY1" fmla="*/ 250207 h 620443"/>
                <a:gd name="connsiteX2" fmla="*/ 318051 w 1033006"/>
                <a:gd name="connsiteY2" fmla="*/ 391132 h 620443"/>
                <a:gd name="connsiteX3" fmla="*/ 412804 w 1033006"/>
                <a:gd name="connsiteY3" fmla="*/ 547281 h 620443"/>
                <a:gd name="connsiteX4" fmla="*/ 667246 w 1033006"/>
                <a:gd name="connsiteY4" fmla="*/ 618842 h 620443"/>
                <a:gd name="connsiteX5" fmla="*/ 818321 w 1033006"/>
                <a:gd name="connsiteY5" fmla="*/ 587037 h 620443"/>
                <a:gd name="connsiteX6" fmla="*/ 937590 w 1033006"/>
                <a:gd name="connsiteY6" fmla="*/ 475719 h 620443"/>
                <a:gd name="connsiteX7" fmla="*/ 985298 w 1033006"/>
                <a:gd name="connsiteY7" fmla="*/ 388255 h 620443"/>
                <a:gd name="connsiteX8" fmla="*/ 1033006 w 1033006"/>
                <a:gd name="connsiteY8" fmla="*/ 261034 h 620443"/>
                <a:gd name="connsiteX0" fmla="*/ 0 w 1033006"/>
                <a:gd name="connsiteY0" fmla="*/ 0 h 624635"/>
                <a:gd name="connsiteX1" fmla="*/ 143123 w 1033006"/>
                <a:gd name="connsiteY1" fmla="*/ 250207 h 624635"/>
                <a:gd name="connsiteX2" fmla="*/ 318051 w 1033006"/>
                <a:gd name="connsiteY2" fmla="*/ 391132 h 624635"/>
                <a:gd name="connsiteX3" fmla="*/ 528863 w 1033006"/>
                <a:gd name="connsiteY3" fmla="*/ 482153 h 624635"/>
                <a:gd name="connsiteX4" fmla="*/ 667246 w 1033006"/>
                <a:gd name="connsiteY4" fmla="*/ 618842 h 624635"/>
                <a:gd name="connsiteX5" fmla="*/ 818321 w 1033006"/>
                <a:gd name="connsiteY5" fmla="*/ 587037 h 624635"/>
                <a:gd name="connsiteX6" fmla="*/ 937590 w 1033006"/>
                <a:gd name="connsiteY6" fmla="*/ 475719 h 624635"/>
                <a:gd name="connsiteX7" fmla="*/ 985298 w 1033006"/>
                <a:gd name="connsiteY7" fmla="*/ 388255 h 624635"/>
                <a:gd name="connsiteX8" fmla="*/ 1033006 w 1033006"/>
                <a:gd name="connsiteY8" fmla="*/ 261034 h 624635"/>
                <a:gd name="connsiteX0" fmla="*/ 0 w 1033006"/>
                <a:gd name="connsiteY0" fmla="*/ 0 h 624635"/>
                <a:gd name="connsiteX1" fmla="*/ 168913 w 1033006"/>
                <a:gd name="connsiteY1" fmla="*/ 198104 h 624635"/>
                <a:gd name="connsiteX2" fmla="*/ 318051 w 1033006"/>
                <a:gd name="connsiteY2" fmla="*/ 391132 h 624635"/>
                <a:gd name="connsiteX3" fmla="*/ 528863 w 1033006"/>
                <a:gd name="connsiteY3" fmla="*/ 482153 h 624635"/>
                <a:gd name="connsiteX4" fmla="*/ 667246 w 1033006"/>
                <a:gd name="connsiteY4" fmla="*/ 618842 h 624635"/>
                <a:gd name="connsiteX5" fmla="*/ 818321 w 1033006"/>
                <a:gd name="connsiteY5" fmla="*/ 587037 h 624635"/>
                <a:gd name="connsiteX6" fmla="*/ 937590 w 1033006"/>
                <a:gd name="connsiteY6" fmla="*/ 475719 h 624635"/>
                <a:gd name="connsiteX7" fmla="*/ 985298 w 1033006"/>
                <a:gd name="connsiteY7" fmla="*/ 388255 h 624635"/>
                <a:gd name="connsiteX8" fmla="*/ 1033006 w 1033006"/>
                <a:gd name="connsiteY8" fmla="*/ 261034 h 624635"/>
                <a:gd name="connsiteX0" fmla="*/ 0 w 1033006"/>
                <a:gd name="connsiteY0" fmla="*/ 0 h 621218"/>
                <a:gd name="connsiteX1" fmla="*/ 168913 w 1033006"/>
                <a:gd name="connsiteY1" fmla="*/ 198104 h 621218"/>
                <a:gd name="connsiteX2" fmla="*/ 318051 w 1033006"/>
                <a:gd name="connsiteY2" fmla="*/ 391132 h 621218"/>
                <a:gd name="connsiteX3" fmla="*/ 477280 w 1033006"/>
                <a:gd name="connsiteY3" fmla="*/ 534255 h 621218"/>
                <a:gd name="connsiteX4" fmla="*/ 667246 w 1033006"/>
                <a:gd name="connsiteY4" fmla="*/ 618842 h 621218"/>
                <a:gd name="connsiteX5" fmla="*/ 818321 w 1033006"/>
                <a:gd name="connsiteY5" fmla="*/ 587037 h 621218"/>
                <a:gd name="connsiteX6" fmla="*/ 937590 w 1033006"/>
                <a:gd name="connsiteY6" fmla="*/ 475719 h 621218"/>
                <a:gd name="connsiteX7" fmla="*/ 985298 w 1033006"/>
                <a:gd name="connsiteY7" fmla="*/ 388255 h 621218"/>
                <a:gd name="connsiteX8" fmla="*/ 1033006 w 1033006"/>
                <a:gd name="connsiteY8" fmla="*/ 261034 h 62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3006" h="621218">
                  <a:moveTo>
                    <a:pt x="0" y="0"/>
                  </a:moveTo>
                  <a:cubicBezTo>
                    <a:pt x="45057" y="52346"/>
                    <a:pt x="115905" y="132915"/>
                    <a:pt x="168913" y="198104"/>
                  </a:cubicBezTo>
                  <a:cubicBezTo>
                    <a:pt x="221922" y="263293"/>
                    <a:pt x="266657" y="335107"/>
                    <a:pt x="318051" y="391132"/>
                  </a:cubicBezTo>
                  <a:cubicBezTo>
                    <a:pt x="369445" y="447157"/>
                    <a:pt x="419081" y="496303"/>
                    <a:pt x="477280" y="534255"/>
                  </a:cubicBezTo>
                  <a:cubicBezTo>
                    <a:pt x="535479" y="572207"/>
                    <a:pt x="610406" y="610045"/>
                    <a:pt x="667246" y="618842"/>
                  </a:cubicBezTo>
                  <a:cubicBezTo>
                    <a:pt x="724086" y="627639"/>
                    <a:pt x="773264" y="610891"/>
                    <a:pt x="818321" y="587037"/>
                  </a:cubicBezTo>
                  <a:cubicBezTo>
                    <a:pt x="863378" y="563183"/>
                    <a:pt x="909761" y="508849"/>
                    <a:pt x="937590" y="475719"/>
                  </a:cubicBezTo>
                  <a:cubicBezTo>
                    <a:pt x="965420" y="442589"/>
                    <a:pt x="969395" y="424036"/>
                    <a:pt x="985298" y="388255"/>
                  </a:cubicBezTo>
                  <a:cubicBezTo>
                    <a:pt x="1001201" y="352474"/>
                    <a:pt x="1017103" y="306754"/>
                    <a:pt x="1033006" y="261034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246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</a:t>
            </a:r>
            <a:endParaRPr lang="nl-N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011197"/>
            <a:ext cx="9144000" cy="512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Water aanvoeren en infiltreren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35204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aangevoerde </a:t>
            </a:r>
            <a:r>
              <a:rPr lang="nl-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wordt </a:t>
            </a:r>
            <a:r>
              <a:rPr lang="nl-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ondergronds opgeslagen en komt als gevolg </a:t>
            </a:r>
            <a:r>
              <a:rPr lang="nl-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nl-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sponswerking van de bodem later in het jaar </a:t>
            </a:r>
            <a:r>
              <a:rPr lang="nl-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goede </a:t>
            </a:r>
            <a:r>
              <a:rPr lang="nl-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het </a:t>
            </a:r>
            <a:r>
              <a:rPr lang="nl-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oppervlaktewatersysteem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66475" y="3303277"/>
            <a:ext cx="3158836" cy="2324100"/>
            <a:chOff x="2895600" y="2400300"/>
            <a:chExt cx="5495925" cy="4305300"/>
          </a:xfrm>
        </p:grpSpPr>
        <p:sp>
          <p:nvSpPr>
            <p:cNvPr id="9" name="Rectangle 15"/>
            <p:cNvSpPr/>
            <p:nvPr/>
          </p:nvSpPr>
          <p:spPr>
            <a:xfrm>
              <a:off x="2895600" y="4648200"/>
              <a:ext cx="2366962" cy="2057400"/>
            </a:xfrm>
            <a:custGeom>
              <a:avLst/>
              <a:gdLst>
                <a:gd name="connsiteX0" fmla="*/ 0 w 3276600"/>
                <a:gd name="connsiteY0" fmla="*/ 0 h 990600"/>
                <a:gd name="connsiteX1" fmla="*/ 3276600 w 3276600"/>
                <a:gd name="connsiteY1" fmla="*/ 0 h 990600"/>
                <a:gd name="connsiteX2" fmla="*/ 3276600 w 3276600"/>
                <a:gd name="connsiteY2" fmla="*/ 990600 h 990600"/>
                <a:gd name="connsiteX3" fmla="*/ 0 w 3276600"/>
                <a:gd name="connsiteY3" fmla="*/ 990600 h 990600"/>
                <a:gd name="connsiteX4" fmla="*/ 0 w 3276600"/>
                <a:gd name="connsiteY4" fmla="*/ 0 h 990600"/>
                <a:gd name="connsiteX0" fmla="*/ 0 w 3276600"/>
                <a:gd name="connsiteY0" fmla="*/ 0 h 990600"/>
                <a:gd name="connsiteX1" fmla="*/ 3276600 w 3276600"/>
                <a:gd name="connsiteY1" fmla="*/ 0 h 990600"/>
                <a:gd name="connsiteX2" fmla="*/ 3276600 w 3276600"/>
                <a:gd name="connsiteY2" fmla="*/ 990600 h 990600"/>
                <a:gd name="connsiteX3" fmla="*/ 0 w 3276600"/>
                <a:gd name="connsiteY3" fmla="*/ 700088 h 990600"/>
                <a:gd name="connsiteX4" fmla="*/ 0 w 3276600"/>
                <a:gd name="connsiteY4" fmla="*/ 0 h 990600"/>
                <a:gd name="connsiteX0" fmla="*/ 0 w 3276600"/>
                <a:gd name="connsiteY0" fmla="*/ 0 h 2057400"/>
                <a:gd name="connsiteX1" fmla="*/ 3276600 w 3276600"/>
                <a:gd name="connsiteY1" fmla="*/ 0 h 2057400"/>
                <a:gd name="connsiteX2" fmla="*/ 2366962 w 3276600"/>
                <a:gd name="connsiteY2" fmla="*/ 2057400 h 2057400"/>
                <a:gd name="connsiteX3" fmla="*/ 0 w 3276600"/>
                <a:gd name="connsiteY3" fmla="*/ 700088 h 2057400"/>
                <a:gd name="connsiteX4" fmla="*/ 0 w 3276600"/>
                <a:gd name="connsiteY4" fmla="*/ 0 h 2057400"/>
                <a:gd name="connsiteX0" fmla="*/ 0 w 2366962"/>
                <a:gd name="connsiteY0" fmla="*/ 0 h 2057400"/>
                <a:gd name="connsiteX1" fmla="*/ 2362200 w 2366962"/>
                <a:gd name="connsiteY1" fmla="*/ 1381125 h 2057400"/>
                <a:gd name="connsiteX2" fmla="*/ 2366962 w 2366962"/>
                <a:gd name="connsiteY2" fmla="*/ 2057400 h 2057400"/>
                <a:gd name="connsiteX3" fmla="*/ 0 w 2366962"/>
                <a:gd name="connsiteY3" fmla="*/ 700088 h 2057400"/>
                <a:gd name="connsiteX4" fmla="*/ 0 w 2366962"/>
                <a:gd name="connsiteY4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6962" h="2057400">
                  <a:moveTo>
                    <a:pt x="0" y="0"/>
                  </a:moveTo>
                  <a:lnTo>
                    <a:pt x="2362200" y="1381125"/>
                  </a:lnTo>
                  <a:cubicBezTo>
                    <a:pt x="2363787" y="1606550"/>
                    <a:pt x="2365375" y="1831975"/>
                    <a:pt x="2366962" y="2057400"/>
                  </a:cubicBezTo>
                  <a:lnTo>
                    <a:pt x="0" y="700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62563" y="3900488"/>
              <a:ext cx="3128962" cy="2805112"/>
            </a:xfrm>
            <a:custGeom>
              <a:avLst/>
              <a:gdLst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66775 w 3128962"/>
                <a:gd name="connsiteY13" fmla="*/ 1619250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47837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47650 w 3128962"/>
                <a:gd name="connsiteY20" fmla="*/ 194310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66775 w 3128962"/>
                <a:gd name="connsiteY13" fmla="*/ 1619250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47837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66775 w 3128962"/>
                <a:gd name="connsiteY13" fmla="*/ 1619250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80486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62125 w 3128962"/>
                <a:gd name="connsiteY9" fmla="*/ 809625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43075 w 3128962"/>
                <a:gd name="connsiteY9" fmla="*/ 852488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43075 w 3128962"/>
                <a:gd name="connsiteY9" fmla="*/ 852488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19275 w 3128962"/>
                <a:gd name="connsiteY8" fmla="*/ 785812 h 2805112"/>
                <a:gd name="connsiteX9" fmla="*/ 1724025 w 3128962"/>
                <a:gd name="connsiteY9" fmla="*/ 838201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9750 w 3128962"/>
                <a:gd name="connsiteY8" fmla="*/ 771525 h 2805112"/>
                <a:gd name="connsiteX9" fmla="*/ 1724025 w 3128962"/>
                <a:gd name="connsiteY9" fmla="*/ 838201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9750 w 3128962"/>
                <a:gd name="connsiteY8" fmla="*/ 771525 h 2805112"/>
                <a:gd name="connsiteX9" fmla="*/ 1738312 w 3128962"/>
                <a:gd name="connsiteY9" fmla="*/ 852489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38300 w 3128962"/>
                <a:gd name="connsiteY10" fmla="*/ 966787 h 2805112"/>
                <a:gd name="connsiteX11" fmla="*/ 1343025 w 3128962"/>
                <a:gd name="connsiteY11" fmla="*/ 1276350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38300 w 3128962"/>
                <a:gd name="connsiteY10" fmla="*/ 966787 h 2805112"/>
                <a:gd name="connsiteX11" fmla="*/ 1239116 w 3128962"/>
                <a:gd name="connsiteY11" fmla="*/ 1130877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17518 w 3128962"/>
                <a:gd name="connsiteY10" fmla="*/ 925223 h 2805112"/>
                <a:gd name="connsiteX11" fmla="*/ 1239116 w 3128962"/>
                <a:gd name="connsiteY11" fmla="*/ 1130877 h 2805112"/>
                <a:gd name="connsiteX12" fmla="*/ 1047750 w 3128962"/>
                <a:gd name="connsiteY12" fmla="*/ 1495425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  <a:gd name="connsiteX0" fmla="*/ 0 w 3128962"/>
                <a:gd name="connsiteY0" fmla="*/ 2124075 h 2805112"/>
                <a:gd name="connsiteX1" fmla="*/ 0 w 3128962"/>
                <a:gd name="connsiteY1" fmla="*/ 2805112 h 2805112"/>
                <a:gd name="connsiteX2" fmla="*/ 3128962 w 3128962"/>
                <a:gd name="connsiteY2" fmla="*/ 1009650 h 2805112"/>
                <a:gd name="connsiteX3" fmla="*/ 3124200 w 3128962"/>
                <a:gd name="connsiteY3" fmla="*/ 0 h 2805112"/>
                <a:gd name="connsiteX4" fmla="*/ 1919287 w 3128962"/>
                <a:gd name="connsiteY4" fmla="*/ 709612 h 2805112"/>
                <a:gd name="connsiteX5" fmla="*/ 1885950 w 3128962"/>
                <a:gd name="connsiteY5" fmla="*/ 762000 h 2805112"/>
                <a:gd name="connsiteX6" fmla="*/ 1871662 w 3128962"/>
                <a:gd name="connsiteY6" fmla="*/ 842962 h 2805112"/>
                <a:gd name="connsiteX7" fmla="*/ 1838325 w 3128962"/>
                <a:gd name="connsiteY7" fmla="*/ 852487 h 2805112"/>
                <a:gd name="connsiteX8" fmla="*/ 1800225 w 3128962"/>
                <a:gd name="connsiteY8" fmla="*/ 790575 h 2805112"/>
                <a:gd name="connsiteX9" fmla="*/ 1738312 w 3128962"/>
                <a:gd name="connsiteY9" fmla="*/ 852489 h 2805112"/>
                <a:gd name="connsiteX10" fmla="*/ 1617518 w 3128962"/>
                <a:gd name="connsiteY10" fmla="*/ 925223 h 2805112"/>
                <a:gd name="connsiteX11" fmla="*/ 1239116 w 3128962"/>
                <a:gd name="connsiteY11" fmla="*/ 1130877 h 2805112"/>
                <a:gd name="connsiteX12" fmla="*/ 933450 w 3128962"/>
                <a:gd name="connsiteY12" fmla="*/ 1464252 h 2805112"/>
                <a:gd name="connsiteX13" fmla="*/ 857250 w 3128962"/>
                <a:gd name="connsiteY13" fmla="*/ 1604963 h 2805112"/>
                <a:gd name="connsiteX14" fmla="*/ 685800 w 3128962"/>
                <a:gd name="connsiteY14" fmla="*/ 1728787 h 2805112"/>
                <a:gd name="connsiteX15" fmla="*/ 581025 w 3128962"/>
                <a:gd name="connsiteY15" fmla="*/ 1757362 h 2805112"/>
                <a:gd name="connsiteX16" fmla="*/ 514350 w 3128962"/>
                <a:gd name="connsiteY16" fmla="*/ 1771649 h 2805112"/>
                <a:gd name="connsiteX17" fmla="*/ 438150 w 3128962"/>
                <a:gd name="connsiteY17" fmla="*/ 1824037 h 2805112"/>
                <a:gd name="connsiteX18" fmla="*/ 342900 w 3128962"/>
                <a:gd name="connsiteY18" fmla="*/ 1919287 h 2805112"/>
                <a:gd name="connsiteX19" fmla="*/ 285750 w 3128962"/>
                <a:gd name="connsiteY19" fmla="*/ 1938337 h 2805112"/>
                <a:gd name="connsiteX20" fmla="*/ 261938 w 3128962"/>
                <a:gd name="connsiteY20" fmla="*/ 1962150 h 2805112"/>
                <a:gd name="connsiteX21" fmla="*/ 0 w 3128962"/>
                <a:gd name="connsiteY21" fmla="*/ 2124075 h 280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28962" h="2805112">
                  <a:moveTo>
                    <a:pt x="0" y="2124075"/>
                  </a:moveTo>
                  <a:lnTo>
                    <a:pt x="0" y="2805112"/>
                  </a:lnTo>
                  <a:lnTo>
                    <a:pt x="3128962" y="1009650"/>
                  </a:lnTo>
                  <a:cubicBezTo>
                    <a:pt x="3127375" y="673100"/>
                    <a:pt x="3125787" y="336550"/>
                    <a:pt x="3124200" y="0"/>
                  </a:cubicBezTo>
                  <a:lnTo>
                    <a:pt x="1919287" y="709612"/>
                  </a:lnTo>
                  <a:lnTo>
                    <a:pt x="1885950" y="762000"/>
                  </a:lnTo>
                  <a:lnTo>
                    <a:pt x="1871662" y="842962"/>
                  </a:lnTo>
                  <a:lnTo>
                    <a:pt x="1838325" y="852487"/>
                  </a:lnTo>
                  <a:lnTo>
                    <a:pt x="1800225" y="790575"/>
                  </a:lnTo>
                  <a:lnTo>
                    <a:pt x="1738312" y="852489"/>
                  </a:lnTo>
                  <a:lnTo>
                    <a:pt x="1617518" y="925223"/>
                  </a:lnTo>
                  <a:lnTo>
                    <a:pt x="1239116" y="1130877"/>
                  </a:lnTo>
                  <a:lnTo>
                    <a:pt x="933450" y="1464252"/>
                  </a:lnTo>
                  <a:lnTo>
                    <a:pt x="857250" y="1604963"/>
                  </a:lnTo>
                  <a:lnTo>
                    <a:pt x="685800" y="1728787"/>
                  </a:lnTo>
                  <a:lnTo>
                    <a:pt x="581025" y="1757362"/>
                  </a:lnTo>
                  <a:lnTo>
                    <a:pt x="514350" y="1771649"/>
                  </a:lnTo>
                  <a:cubicBezTo>
                    <a:pt x="488950" y="1789112"/>
                    <a:pt x="466725" y="1799431"/>
                    <a:pt x="438150" y="1824037"/>
                  </a:cubicBezTo>
                  <a:cubicBezTo>
                    <a:pt x="409575" y="1848643"/>
                    <a:pt x="374650" y="1887537"/>
                    <a:pt x="342900" y="1919287"/>
                  </a:cubicBezTo>
                  <a:cubicBezTo>
                    <a:pt x="325359" y="1925865"/>
                    <a:pt x="305080" y="1935115"/>
                    <a:pt x="285750" y="1938337"/>
                  </a:cubicBezTo>
                  <a:cubicBezTo>
                    <a:pt x="273125" y="1940441"/>
                    <a:pt x="261938" y="1962150"/>
                    <a:pt x="261938" y="1962150"/>
                  </a:cubicBezTo>
                  <a:lnTo>
                    <a:pt x="0" y="21240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95600" y="2400300"/>
              <a:ext cx="5481638" cy="3624567"/>
            </a:xfrm>
            <a:custGeom>
              <a:avLst/>
              <a:gdLst>
                <a:gd name="connsiteX0" fmla="*/ 0 w 5481638"/>
                <a:gd name="connsiteY0" fmla="*/ 2238375 h 3109913"/>
                <a:gd name="connsiteX1" fmla="*/ 123825 w 5481638"/>
                <a:gd name="connsiteY1" fmla="*/ 2157413 h 3109913"/>
                <a:gd name="connsiteX2" fmla="*/ 304800 w 5481638"/>
                <a:gd name="connsiteY2" fmla="*/ 2066925 h 3109913"/>
                <a:gd name="connsiteX3" fmla="*/ 514350 w 5481638"/>
                <a:gd name="connsiteY3" fmla="*/ 1971675 h 3109913"/>
                <a:gd name="connsiteX4" fmla="*/ 766763 w 5481638"/>
                <a:gd name="connsiteY4" fmla="*/ 1790700 h 3109913"/>
                <a:gd name="connsiteX5" fmla="*/ 995363 w 5481638"/>
                <a:gd name="connsiteY5" fmla="*/ 1695450 h 3109913"/>
                <a:gd name="connsiteX6" fmla="*/ 1171575 w 5481638"/>
                <a:gd name="connsiteY6" fmla="*/ 1585913 h 3109913"/>
                <a:gd name="connsiteX7" fmla="*/ 1376363 w 5481638"/>
                <a:gd name="connsiteY7" fmla="*/ 1514475 h 3109913"/>
                <a:gd name="connsiteX8" fmla="*/ 1604963 w 5481638"/>
                <a:gd name="connsiteY8" fmla="*/ 1400175 h 3109913"/>
                <a:gd name="connsiteX9" fmla="*/ 1814513 w 5481638"/>
                <a:gd name="connsiteY9" fmla="*/ 1285875 h 3109913"/>
                <a:gd name="connsiteX10" fmla="*/ 2076450 w 5481638"/>
                <a:gd name="connsiteY10" fmla="*/ 1209675 h 3109913"/>
                <a:gd name="connsiteX11" fmla="*/ 2276475 w 5481638"/>
                <a:gd name="connsiteY11" fmla="*/ 1128713 h 3109913"/>
                <a:gd name="connsiteX12" fmla="*/ 2424113 w 5481638"/>
                <a:gd name="connsiteY12" fmla="*/ 981075 h 3109913"/>
                <a:gd name="connsiteX13" fmla="*/ 2566988 w 5481638"/>
                <a:gd name="connsiteY13" fmla="*/ 804863 h 3109913"/>
                <a:gd name="connsiteX14" fmla="*/ 2700338 w 5481638"/>
                <a:gd name="connsiteY14" fmla="*/ 695325 h 3109913"/>
                <a:gd name="connsiteX15" fmla="*/ 2914650 w 5481638"/>
                <a:gd name="connsiteY15" fmla="*/ 557213 h 3109913"/>
                <a:gd name="connsiteX16" fmla="*/ 3105150 w 5481638"/>
                <a:gd name="connsiteY16" fmla="*/ 400050 h 3109913"/>
                <a:gd name="connsiteX17" fmla="*/ 3257550 w 5481638"/>
                <a:gd name="connsiteY17" fmla="*/ 195263 h 3109913"/>
                <a:gd name="connsiteX18" fmla="*/ 3390900 w 5481638"/>
                <a:gd name="connsiteY18" fmla="*/ 0 h 3109913"/>
                <a:gd name="connsiteX19" fmla="*/ 3814763 w 5481638"/>
                <a:gd name="connsiteY19" fmla="*/ 171450 h 3109913"/>
                <a:gd name="connsiteX20" fmla="*/ 4357688 w 5481638"/>
                <a:gd name="connsiteY20" fmla="*/ 471488 h 3109913"/>
                <a:gd name="connsiteX21" fmla="*/ 4829175 w 5481638"/>
                <a:gd name="connsiteY21" fmla="*/ 862013 h 3109913"/>
                <a:gd name="connsiteX22" fmla="*/ 4862513 w 5481638"/>
                <a:gd name="connsiteY22" fmla="*/ 900113 h 3109913"/>
                <a:gd name="connsiteX23" fmla="*/ 5310188 w 5481638"/>
                <a:gd name="connsiteY23" fmla="*/ 1309688 h 3109913"/>
                <a:gd name="connsiteX24" fmla="*/ 5338763 w 5481638"/>
                <a:gd name="connsiteY24" fmla="*/ 1347788 h 3109913"/>
                <a:gd name="connsiteX25" fmla="*/ 5481638 w 5481638"/>
                <a:gd name="connsiteY25" fmla="*/ 1504950 h 3109913"/>
                <a:gd name="connsiteX26" fmla="*/ 5314950 w 5481638"/>
                <a:gd name="connsiteY26" fmla="*/ 1609725 h 3109913"/>
                <a:gd name="connsiteX27" fmla="*/ 4267200 w 5481638"/>
                <a:gd name="connsiteY27" fmla="*/ 2228850 h 3109913"/>
                <a:gd name="connsiteX28" fmla="*/ 4257675 w 5481638"/>
                <a:gd name="connsiteY28" fmla="*/ 2266950 h 3109913"/>
                <a:gd name="connsiteX29" fmla="*/ 4257675 w 5481638"/>
                <a:gd name="connsiteY29" fmla="*/ 2300288 h 3109913"/>
                <a:gd name="connsiteX30" fmla="*/ 4233863 w 5481638"/>
                <a:gd name="connsiteY30" fmla="*/ 2343150 h 3109913"/>
                <a:gd name="connsiteX31" fmla="*/ 4191000 w 5481638"/>
                <a:gd name="connsiteY31" fmla="*/ 2333625 h 3109913"/>
                <a:gd name="connsiteX32" fmla="*/ 4167188 w 5481638"/>
                <a:gd name="connsiteY32" fmla="*/ 2295525 h 3109913"/>
                <a:gd name="connsiteX33" fmla="*/ 4129088 w 5481638"/>
                <a:gd name="connsiteY33" fmla="*/ 2286000 h 3109913"/>
                <a:gd name="connsiteX34" fmla="*/ 4110038 w 5481638"/>
                <a:gd name="connsiteY34" fmla="*/ 2328863 h 3109913"/>
                <a:gd name="connsiteX35" fmla="*/ 4081463 w 5481638"/>
                <a:gd name="connsiteY35" fmla="*/ 2357438 h 3109913"/>
                <a:gd name="connsiteX36" fmla="*/ 3833813 w 5481638"/>
                <a:gd name="connsiteY36" fmla="*/ 2628900 h 3109913"/>
                <a:gd name="connsiteX37" fmla="*/ 3657600 w 5481638"/>
                <a:gd name="connsiteY37" fmla="*/ 2833688 h 3109913"/>
                <a:gd name="connsiteX38" fmla="*/ 3400425 w 5481638"/>
                <a:gd name="connsiteY38" fmla="*/ 3000375 h 3109913"/>
                <a:gd name="connsiteX39" fmla="*/ 3205163 w 5481638"/>
                <a:gd name="connsiteY39" fmla="*/ 3109913 h 3109913"/>
                <a:gd name="connsiteX40" fmla="*/ 1419225 w 5481638"/>
                <a:gd name="connsiteY40" fmla="*/ 3076575 h 3109913"/>
                <a:gd name="connsiteX41" fmla="*/ 0 w 5481638"/>
                <a:gd name="connsiteY41" fmla="*/ 2238375 h 3109913"/>
                <a:gd name="connsiteX0" fmla="*/ 0 w 5481638"/>
                <a:gd name="connsiteY0" fmla="*/ 2238375 h 3624319"/>
                <a:gd name="connsiteX1" fmla="*/ 123825 w 5481638"/>
                <a:gd name="connsiteY1" fmla="*/ 2157413 h 3624319"/>
                <a:gd name="connsiteX2" fmla="*/ 304800 w 5481638"/>
                <a:gd name="connsiteY2" fmla="*/ 2066925 h 3624319"/>
                <a:gd name="connsiteX3" fmla="*/ 514350 w 5481638"/>
                <a:gd name="connsiteY3" fmla="*/ 1971675 h 3624319"/>
                <a:gd name="connsiteX4" fmla="*/ 766763 w 5481638"/>
                <a:gd name="connsiteY4" fmla="*/ 1790700 h 3624319"/>
                <a:gd name="connsiteX5" fmla="*/ 995363 w 5481638"/>
                <a:gd name="connsiteY5" fmla="*/ 1695450 h 3624319"/>
                <a:gd name="connsiteX6" fmla="*/ 1171575 w 5481638"/>
                <a:gd name="connsiteY6" fmla="*/ 1585913 h 3624319"/>
                <a:gd name="connsiteX7" fmla="*/ 1376363 w 5481638"/>
                <a:gd name="connsiteY7" fmla="*/ 1514475 h 3624319"/>
                <a:gd name="connsiteX8" fmla="*/ 1604963 w 5481638"/>
                <a:gd name="connsiteY8" fmla="*/ 1400175 h 3624319"/>
                <a:gd name="connsiteX9" fmla="*/ 1814513 w 5481638"/>
                <a:gd name="connsiteY9" fmla="*/ 1285875 h 3624319"/>
                <a:gd name="connsiteX10" fmla="*/ 2076450 w 5481638"/>
                <a:gd name="connsiteY10" fmla="*/ 1209675 h 3624319"/>
                <a:gd name="connsiteX11" fmla="*/ 2276475 w 5481638"/>
                <a:gd name="connsiteY11" fmla="*/ 1128713 h 3624319"/>
                <a:gd name="connsiteX12" fmla="*/ 2424113 w 5481638"/>
                <a:gd name="connsiteY12" fmla="*/ 981075 h 3624319"/>
                <a:gd name="connsiteX13" fmla="*/ 2566988 w 5481638"/>
                <a:gd name="connsiteY13" fmla="*/ 804863 h 3624319"/>
                <a:gd name="connsiteX14" fmla="*/ 2700338 w 5481638"/>
                <a:gd name="connsiteY14" fmla="*/ 695325 h 3624319"/>
                <a:gd name="connsiteX15" fmla="*/ 2914650 w 5481638"/>
                <a:gd name="connsiteY15" fmla="*/ 557213 h 3624319"/>
                <a:gd name="connsiteX16" fmla="*/ 3105150 w 5481638"/>
                <a:gd name="connsiteY16" fmla="*/ 400050 h 3624319"/>
                <a:gd name="connsiteX17" fmla="*/ 3257550 w 5481638"/>
                <a:gd name="connsiteY17" fmla="*/ 195263 h 3624319"/>
                <a:gd name="connsiteX18" fmla="*/ 3390900 w 5481638"/>
                <a:gd name="connsiteY18" fmla="*/ 0 h 3624319"/>
                <a:gd name="connsiteX19" fmla="*/ 3814763 w 5481638"/>
                <a:gd name="connsiteY19" fmla="*/ 171450 h 3624319"/>
                <a:gd name="connsiteX20" fmla="*/ 4357688 w 5481638"/>
                <a:gd name="connsiteY20" fmla="*/ 471488 h 3624319"/>
                <a:gd name="connsiteX21" fmla="*/ 4829175 w 5481638"/>
                <a:gd name="connsiteY21" fmla="*/ 862013 h 3624319"/>
                <a:gd name="connsiteX22" fmla="*/ 4862513 w 5481638"/>
                <a:gd name="connsiteY22" fmla="*/ 900113 h 3624319"/>
                <a:gd name="connsiteX23" fmla="*/ 5310188 w 5481638"/>
                <a:gd name="connsiteY23" fmla="*/ 1309688 h 3624319"/>
                <a:gd name="connsiteX24" fmla="*/ 5338763 w 5481638"/>
                <a:gd name="connsiteY24" fmla="*/ 1347788 h 3624319"/>
                <a:gd name="connsiteX25" fmla="*/ 5481638 w 5481638"/>
                <a:gd name="connsiteY25" fmla="*/ 1504950 h 3624319"/>
                <a:gd name="connsiteX26" fmla="*/ 5314950 w 5481638"/>
                <a:gd name="connsiteY26" fmla="*/ 1609725 h 3624319"/>
                <a:gd name="connsiteX27" fmla="*/ 4267200 w 5481638"/>
                <a:gd name="connsiteY27" fmla="*/ 2228850 h 3624319"/>
                <a:gd name="connsiteX28" fmla="*/ 4257675 w 5481638"/>
                <a:gd name="connsiteY28" fmla="*/ 2266950 h 3624319"/>
                <a:gd name="connsiteX29" fmla="*/ 4257675 w 5481638"/>
                <a:gd name="connsiteY29" fmla="*/ 2300288 h 3624319"/>
                <a:gd name="connsiteX30" fmla="*/ 4233863 w 5481638"/>
                <a:gd name="connsiteY30" fmla="*/ 2343150 h 3624319"/>
                <a:gd name="connsiteX31" fmla="*/ 4191000 w 5481638"/>
                <a:gd name="connsiteY31" fmla="*/ 2333625 h 3624319"/>
                <a:gd name="connsiteX32" fmla="*/ 4167188 w 5481638"/>
                <a:gd name="connsiteY32" fmla="*/ 2295525 h 3624319"/>
                <a:gd name="connsiteX33" fmla="*/ 4129088 w 5481638"/>
                <a:gd name="connsiteY33" fmla="*/ 2286000 h 3624319"/>
                <a:gd name="connsiteX34" fmla="*/ 4110038 w 5481638"/>
                <a:gd name="connsiteY34" fmla="*/ 2328863 h 3624319"/>
                <a:gd name="connsiteX35" fmla="*/ 4081463 w 5481638"/>
                <a:gd name="connsiteY35" fmla="*/ 2357438 h 3624319"/>
                <a:gd name="connsiteX36" fmla="*/ 3833813 w 5481638"/>
                <a:gd name="connsiteY36" fmla="*/ 2628900 h 3624319"/>
                <a:gd name="connsiteX37" fmla="*/ 3657600 w 5481638"/>
                <a:gd name="connsiteY37" fmla="*/ 2833688 h 3624319"/>
                <a:gd name="connsiteX38" fmla="*/ 3400425 w 5481638"/>
                <a:gd name="connsiteY38" fmla="*/ 3000375 h 3624319"/>
                <a:gd name="connsiteX39" fmla="*/ 3205163 w 5481638"/>
                <a:gd name="connsiteY39" fmla="*/ 3109913 h 3624319"/>
                <a:gd name="connsiteX40" fmla="*/ 2376488 w 5481638"/>
                <a:gd name="connsiteY40" fmla="*/ 3624263 h 3624319"/>
                <a:gd name="connsiteX41" fmla="*/ 1419225 w 5481638"/>
                <a:gd name="connsiteY41" fmla="*/ 3076575 h 3624319"/>
                <a:gd name="connsiteX42" fmla="*/ 0 w 5481638"/>
                <a:gd name="connsiteY42" fmla="*/ 2238375 h 3624319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267200 w 5481638"/>
                <a:gd name="connsiteY27" fmla="*/ 2228850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29088 w 5481638"/>
                <a:gd name="connsiteY33" fmla="*/ 2286000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33813 w 5481638"/>
                <a:gd name="connsiteY36" fmla="*/ 26289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267200 w 5481638"/>
                <a:gd name="connsiteY27" fmla="*/ 2228850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29088 w 5481638"/>
                <a:gd name="connsiteY33" fmla="*/ 2286000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29088 w 5481638"/>
                <a:gd name="connsiteY33" fmla="*/ 2286000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10038 w 5481638"/>
                <a:gd name="connsiteY34" fmla="*/ 2328863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81463 w 5481638"/>
                <a:gd name="connsiteY35" fmla="*/ 2357438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400425 w 5481638"/>
                <a:gd name="connsiteY38" fmla="*/ 3000375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95726 w 5481638"/>
                <a:gd name="connsiteY36" fmla="*/ 2590800 h 3624567"/>
                <a:gd name="connsiteX37" fmla="*/ 3657600 w 5481638"/>
                <a:gd name="connsiteY37" fmla="*/ 2833688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95726 w 5481638"/>
                <a:gd name="connsiteY36" fmla="*/ 2590800 h 3624567"/>
                <a:gd name="connsiteX37" fmla="*/ 3605646 w 5481638"/>
                <a:gd name="connsiteY37" fmla="*/ 2708997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43363 w 5481638"/>
                <a:gd name="connsiteY35" fmla="*/ 2428876 h 3624567"/>
                <a:gd name="connsiteX36" fmla="*/ 3864553 w 5481638"/>
                <a:gd name="connsiteY36" fmla="*/ 2528454 h 3624567"/>
                <a:gd name="connsiteX37" fmla="*/ 3605646 w 5481638"/>
                <a:gd name="connsiteY37" fmla="*/ 2708997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605646 w 5481638"/>
                <a:gd name="connsiteY37" fmla="*/ 2708997 h 3624567"/>
                <a:gd name="connsiteX38" fmla="*/ 3348470 w 5481638"/>
                <a:gd name="connsiteY38" fmla="*/ 2917248 h 3624567"/>
                <a:gd name="connsiteX39" fmla="*/ 3205163 w 5481638"/>
                <a:gd name="connsiteY39" fmla="*/ 3109913 h 3624567"/>
                <a:gd name="connsiteX40" fmla="*/ 3071813 w 5481638"/>
                <a:gd name="connsiteY40" fmla="*/ 3209925 h 3624567"/>
                <a:gd name="connsiteX41" fmla="*/ 2376488 w 5481638"/>
                <a:gd name="connsiteY41" fmla="*/ 3624263 h 3624567"/>
                <a:gd name="connsiteX42" fmla="*/ 1419225 w 5481638"/>
                <a:gd name="connsiteY42" fmla="*/ 3076575 h 3624567"/>
                <a:gd name="connsiteX43" fmla="*/ 0 w 5481638"/>
                <a:gd name="connsiteY43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348470 w 5481638"/>
                <a:gd name="connsiteY39" fmla="*/ 2917248 h 3624567"/>
                <a:gd name="connsiteX40" fmla="*/ 3205163 w 5481638"/>
                <a:gd name="connsiteY40" fmla="*/ 3109913 h 3624567"/>
                <a:gd name="connsiteX41" fmla="*/ 3071813 w 5481638"/>
                <a:gd name="connsiteY41" fmla="*/ 3209925 h 3624567"/>
                <a:gd name="connsiteX42" fmla="*/ 2376488 w 5481638"/>
                <a:gd name="connsiteY42" fmla="*/ 3624263 h 3624567"/>
                <a:gd name="connsiteX43" fmla="*/ 1419225 w 5481638"/>
                <a:gd name="connsiteY43" fmla="*/ 3076575 h 3624567"/>
                <a:gd name="connsiteX44" fmla="*/ 0 w 5481638"/>
                <a:gd name="connsiteY44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348470 w 5481638"/>
                <a:gd name="connsiteY39" fmla="*/ 2917248 h 3624567"/>
                <a:gd name="connsiteX40" fmla="*/ 3205163 w 5481638"/>
                <a:gd name="connsiteY40" fmla="*/ 3109913 h 3624567"/>
                <a:gd name="connsiteX41" fmla="*/ 3071813 w 5481638"/>
                <a:gd name="connsiteY41" fmla="*/ 3209925 h 3624567"/>
                <a:gd name="connsiteX42" fmla="*/ 2376488 w 5481638"/>
                <a:gd name="connsiteY42" fmla="*/ 3624263 h 3624567"/>
                <a:gd name="connsiteX43" fmla="*/ 1419225 w 5481638"/>
                <a:gd name="connsiteY43" fmla="*/ 3076575 h 3624567"/>
                <a:gd name="connsiteX44" fmla="*/ 0 w 5481638"/>
                <a:gd name="connsiteY44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348470 w 5481638"/>
                <a:gd name="connsiteY39" fmla="*/ 2917248 h 3624567"/>
                <a:gd name="connsiteX40" fmla="*/ 3205163 w 5481638"/>
                <a:gd name="connsiteY40" fmla="*/ 3109913 h 3624567"/>
                <a:gd name="connsiteX41" fmla="*/ 3071813 w 5481638"/>
                <a:gd name="connsiteY41" fmla="*/ 3209925 h 3624567"/>
                <a:gd name="connsiteX42" fmla="*/ 2376488 w 5481638"/>
                <a:gd name="connsiteY42" fmla="*/ 3624263 h 3624567"/>
                <a:gd name="connsiteX43" fmla="*/ 1419225 w 5481638"/>
                <a:gd name="connsiteY43" fmla="*/ 3076575 h 3624567"/>
                <a:gd name="connsiteX44" fmla="*/ 0 w 5481638"/>
                <a:gd name="connsiteY44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679249 w 5481638"/>
                <a:gd name="connsiteY39" fmla="*/ 2664403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717349 w 5481638"/>
                <a:gd name="connsiteY39" fmla="*/ 2692978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605646 w 5481638"/>
                <a:gd name="connsiteY38" fmla="*/ 2708997 h 3624567"/>
                <a:gd name="connsiteX39" fmla="*/ 3583999 w 5481638"/>
                <a:gd name="connsiteY39" fmla="*/ 2788228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710421 w 5481638"/>
                <a:gd name="connsiteY38" fmla="*/ 2766147 h 3624567"/>
                <a:gd name="connsiteX39" fmla="*/ 3583999 w 5481638"/>
                <a:gd name="connsiteY39" fmla="*/ 2788228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710421 w 5481638"/>
                <a:gd name="connsiteY38" fmla="*/ 2766147 h 3624567"/>
                <a:gd name="connsiteX39" fmla="*/ 3603049 w 5481638"/>
                <a:gd name="connsiteY39" fmla="*/ 2721553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  <a:gd name="connsiteX0" fmla="*/ 0 w 5481638"/>
                <a:gd name="connsiteY0" fmla="*/ 2238375 h 3624567"/>
                <a:gd name="connsiteX1" fmla="*/ 123825 w 5481638"/>
                <a:gd name="connsiteY1" fmla="*/ 2157413 h 3624567"/>
                <a:gd name="connsiteX2" fmla="*/ 304800 w 5481638"/>
                <a:gd name="connsiteY2" fmla="*/ 2066925 h 3624567"/>
                <a:gd name="connsiteX3" fmla="*/ 514350 w 5481638"/>
                <a:gd name="connsiteY3" fmla="*/ 1971675 h 3624567"/>
                <a:gd name="connsiteX4" fmla="*/ 766763 w 5481638"/>
                <a:gd name="connsiteY4" fmla="*/ 1790700 h 3624567"/>
                <a:gd name="connsiteX5" fmla="*/ 995363 w 5481638"/>
                <a:gd name="connsiteY5" fmla="*/ 1695450 h 3624567"/>
                <a:gd name="connsiteX6" fmla="*/ 1171575 w 5481638"/>
                <a:gd name="connsiteY6" fmla="*/ 1585913 h 3624567"/>
                <a:gd name="connsiteX7" fmla="*/ 1376363 w 5481638"/>
                <a:gd name="connsiteY7" fmla="*/ 1514475 h 3624567"/>
                <a:gd name="connsiteX8" fmla="*/ 1604963 w 5481638"/>
                <a:gd name="connsiteY8" fmla="*/ 1400175 h 3624567"/>
                <a:gd name="connsiteX9" fmla="*/ 1814513 w 5481638"/>
                <a:gd name="connsiteY9" fmla="*/ 1285875 h 3624567"/>
                <a:gd name="connsiteX10" fmla="*/ 2076450 w 5481638"/>
                <a:gd name="connsiteY10" fmla="*/ 1209675 h 3624567"/>
                <a:gd name="connsiteX11" fmla="*/ 2276475 w 5481638"/>
                <a:gd name="connsiteY11" fmla="*/ 1128713 h 3624567"/>
                <a:gd name="connsiteX12" fmla="*/ 2424113 w 5481638"/>
                <a:gd name="connsiteY12" fmla="*/ 981075 h 3624567"/>
                <a:gd name="connsiteX13" fmla="*/ 2566988 w 5481638"/>
                <a:gd name="connsiteY13" fmla="*/ 804863 h 3624567"/>
                <a:gd name="connsiteX14" fmla="*/ 2700338 w 5481638"/>
                <a:gd name="connsiteY14" fmla="*/ 695325 h 3624567"/>
                <a:gd name="connsiteX15" fmla="*/ 2914650 w 5481638"/>
                <a:gd name="connsiteY15" fmla="*/ 557213 h 3624567"/>
                <a:gd name="connsiteX16" fmla="*/ 3105150 w 5481638"/>
                <a:gd name="connsiteY16" fmla="*/ 400050 h 3624567"/>
                <a:gd name="connsiteX17" fmla="*/ 3257550 w 5481638"/>
                <a:gd name="connsiteY17" fmla="*/ 195263 h 3624567"/>
                <a:gd name="connsiteX18" fmla="*/ 3390900 w 5481638"/>
                <a:gd name="connsiteY18" fmla="*/ 0 h 3624567"/>
                <a:gd name="connsiteX19" fmla="*/ 3814763 w 5481638"/>
                <a:gd name="connsiteY19" fmla="*/ 171450 h 3624567"/>
                <a:gd name="connsiteX20" fmla="*/ 4357688 w 5481638"/>
                <a:gd name="connsiteY20" fmla="*/ 471488 h 3624567"/>
                <a:gd name="connsiteX21" fmla="*/ 4829175 w 5481638"/>
                <a:gd name="connsiteY21" fmla="*/ 862013 h 3624567"/>
                <a:gd name="connsiteX22" fmla="*/ 4862513 w 5481638"/>
                <a:gd name="connsiteY22" fmla="*/ 900113 h 3624567"/>
                <a:gd name="connsiteX23" fmla="*/ 5310188 w 5481638"/>
                <a:gd name="connsiteY23" fmla="*/ 1309688 h 3624567"/>
                <a:gd name="connsiteX24" fmla="*/ 5338763 w 5481638"/>
                <a:gd name="connsiteY24" fmla="*/ 1347788 h 3624567"/>
                <a:gd name="connsiteX25" fmla="*/ 5481638 w 5481638"/>
                <a:gd name="connsiteY25" fmla="*/ 1504950 h 3624567"/>
                <a:gd name="connsiteX26" fmla="*/ 5314950 w 5481638"/>
                <a:gd name="connsiteY26" fmla="*/ 1609725 h 3624567"/>
                <a:gd name="connsiteX27" fmla="*/ 4319587 w 5481638"/>
                <a:gd name="connsiteY27" fmla="*/ 2219325 h 3624567"/>
                <a:gd name="connsiteX28" fmla="*/ 4257675 w 5481638"/>
                <a:gd name="connsiteY28" fmla="*/ 2266950 h 3624567"/>
                <a:gd name="connsiteX29" fmla="*/ 4257675 w 5481638"/>
                <a:gd name="connsiteY29" fmla="*/ 2300288 h 3624567"/>
                <a:gd name="connsiteX30" fmla="*/ 4233863 w 5481638"/>
                <a:gd name="connsiteY30" fmla="*/ 2343150 h 3624567"/>
                <a:gd name="connsiteX31" fmla="*/ 4191000 w 5481638"/>
                <a:gd name="connsiteY31" fmla="*/ 2333625 h 3624567"/>
                <a:gd name="connsiteX32" fmla="*/ 4167188 w 5481638"/>
                <a:gd name="connsiteY32" fmla="*/ 2295525 h 3624567"/>
                <a:gd name="connsiteX33" fmla="*/ 4143375 w 5481638"/>
                <a:gd name="connsiteY33" fmla="*/ 2314575 h 3624567"/>
                <a:gd name="connsiteX34" fmla="*/ 4105275 w 5481638"/>
                <a:gd name="connsiteY34" fmla="*/ 2352676 h 3624567"/>
                <a:gd name="connsiteX35" fmla="*/ 4022581 w 5481638"/>
                <a:gd name="connsiteY35" fmla="*/ 2397704 h 3624567"/>
                <a:gd name="connsiteX36" fmla="*/ 3864553 w 5481638"/>
                <a:gd name="connsiteY36" fmla="*/ 2528454 h 3624567"/>
                <a:gd name="connsiteX37" fmla="*/ 3745924 w 5481638"/>
                <a:gd name="connsiteY37" fmla="*/ 2607253 h 3624567"/>
                <a:gd name="connsiteX38" fmla="*/ 3719946 w 5481638"/>
                <a:gd name="connsiteY38" fmla="*/ 2708997 h 3624567"/>
                <a:gd name="connsiteX39" fmla="*/ 3603049 w 5481638"/>
                <a:gd name="connsiteY39" fmla="*/ 2721553 h 3624567"/>
                <a:gd name="connsiteX40" fmla="*/ 3348470 w 5481638"/>
                <a:gd name="connsiteY40" fmla="*/ 2917248 h 3624567"/>
                <a:gd name="connsiteX41" fmla="*/ 3205163 w 5481638"/>
                <a:gd name="connsiteY41" fmla="*/ 3109913 h 3624567"/>
                <a:gd name="connsiteX42" fmla="*/ 3071813 w 5481638"/>
                <a:gd name="connsiteY42" fmla="*/ 3209925 h 3624567"/>
                <a:gd name="connsiteX43" fmla="*/ 2376488 w 5481638"/>
                <a:gd name="connsiteY43" fmla="*/ 3624263 h 3624567"/>
                <a:gd name="connsiteX44" fmla="*/ 1419225 w 5481638"/>
                <a:gd name="connsiteY44" fmla="*/ 3076575 h 3624567"/>
                <a:gd name="connsiteX45" fmla="*/ 0 w 5481638"/>
                <a:gd name="connsiteY45" fmla="*/ 2238375 h 362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81638" h="3624567">
                  <a:moveTo>
                    <a:pt x="0" y="2238375"/>
                  </a:moveTo>
                  <a:lnTo>
                    <a:pt x="123825" y="2157413"/>
                  </a:lnTo>
                  <a:lnTo>
                    <a:pt x="304800" y="2066925"/>
                  </a:lnTo>
                  <a:lnTo>
                    <a:pt x="514350" y="1971675"/>
                  </a:lnTo>
                  <a:lnTo>
                    <a:pt x="766763" y="1790700"/>
                  </a:lnTo>
                  <a:lnTo>
                    <a:pt x="995363" y="1695450"/>
                  </a:lnTo>
                  <a:lnTo>
                    <a:pt x="1171575" y="1585913"/>
                  </a:lnTo>
                  <a:lnTo>
                    <a:pt x="1376363" y="1514475"/>
                  </a:lnTo>
                  <a:lnTo>
                    <a:pt x="1604963" y="1400175"/>
                  </a:lnTo>
                  <a:lnTo>
                    <a:pt x="1814513" y="1285875"/>
                  </a:lnTo>
                  <a:lnTo>
                    <a:pt x="2076450" y="1209675"/>
                  </a:lnTo>
                  <a:lnTo>
                    <a:pt x="2276475" y="1128713"/>
                  </a:lnTo>
                  <a:lnTo>
                    <a:pt x="2424113" y="981075"/>
                  </a:lnTo>
                  <a:lnTo>
                    <a:pt x="2566988" y="804863"/>
                  </a:lnTo>
                  <a:lnTo>
                    <a:pt x="2700338" y="695325"/>
                  </a:lnTo>
                  <a:lnTo>
                    <a:pt x="2914650" y="557213"/>
                  </a:lnTo>
                  <a:lnTo>
                    <a:pt x="3105150" y="400050"/>
                  </a:lnTo>
                  <a:lnTo>
                    <a:pt x="3257550" y="195263"/>
                  </a:lnTo>
                  <a:lnTo>
                    <a:pt x="3390900" y="0"/>
                  </a:lnTo>
                  <a:lnTo>
                    <a:pt x="3814763" y="171450"/>
                  </a:lnTo>
                  <a:lnTo>
                    <a:pt x="4357688" y="471488"/>
                  </a:lnTo>
                  <a:lnTo>
                    <a:pt x="4829175" y="862013"/>
                  </a:lnTo>
                  <a:cubicBezTo>
                    <a:pt x="4855051" y="898239"/>
                    <a:pt x="4840774" y="889242"/>
                    <a:pt x="4862513" y="900113"/>
                  </a:cubicBezTo>
                  <a:lnTo>
                    <a:pt x="5310188" y="1309688"/>
                  </a:lnTo>
                  <a:lnTo>
                    <a:pt x="5338763" y="1347788"/>
                  </a:lnTo>
                  <a:lnTo>
                    <a:pt x="5481638" y="1504950"/>
                  </a:lnTo>
                  <a:cubicBezTo>
                    <a:pt x="5426075" y="1539875"/>
                    <a:pt x="5508625" y="1490663"/>
                    <a:pt x="5314950" y="1609725"/>
                  </a:cubicBezTo>
                  <a:lnTo>
                    <a:pt x="4319587" y="2219325"/>
                  </a:lnTo>
                  <a:lnTo>
                    <a:pt x="4257675" y="2266950"/>
                  </a:lnTo>
                  <a:lnTo>
                    <a:pt x="4257675" y="2300288"/>
                  </a:lnTo>
                  <a:lnTo>
                    <a:pt x="4233863" y="2343150"/>
                  </a:lnTo>
                  <a:lnTo>
                    <a:pt x="4191000" y="2333625"/>
                  </a:lnTo>
                  <a:lnTo>
                    <a:pt x="4167188" y="2295525"/>
                  </a:lnTo>
                  <a:lnTo>
                    <a:pt x="4143375" y="2314575"/>
                  </a:lnTo>
                  <a:lnTo>
                    <a:pt x="4105275" y="2352676"/>
                  </a:lnTo>
                  <a:cubicBezTo>
                    <a:pt x="4095750" y="2362201"/>
                    <a:pt x="4062701" y="2368408"/>
                    <a:pt x="4022581" y="2397704"/>
                  </a:cubicBezTo>
                  <a:cubicBezTo>
                    <a:pt x="3982461" y="2427000"/>
                    <a:pt x="3909075" y="2493529"/>
                    <a:pt x="3864553" y="2528454"/>
                  </a:cubicBezTo>
                  <a:cubicBezTo>
                    <a:pt x="3828185" y="2554720"/>
                    <a:pt x="3782292" y="2580987"/>
                    <a:pt x="3745924" y="2607253"/>
                  </a:cubicBezTo>
                  <a:lnTo>
                    <a:pt x="3719946" y="2708997"/>
                  </a:lnTo>
                  <a:lnTo>
                    <a:pt x="3603049" y="2721553"/>
                  </a:lnTo>
                  <a:lnTo>
                    <a:pt x="3348470" y="2917248"/>
                  </a:lnTo>
                  <a:cubicBezTo>
                    <a:pt x="3283383" y="2953761"/>
                    <a:pt x="3270250" y="3073400"/>
                    <a:pt x="3205163" y="3109913"/>
                  </a:cubicBezTo>
                  <a:cubicBezTo>
                    <a:pt x="3150394" y="3134519"/>
                    <a:pt x="3209926" y="3124200"/>
                    <a:pt x="3071813" y="3209925"/>
                  </a:cubicBezTo>
                  <a:cubicBezTo>
                    <a:pt x="2933700" y="3295650"/>
                    <a:pt x="2651919" y="3636169"/>
                    <a:pt x="2376488" y="3624263"/>
                  </a:cubicBezTo>
                  <a:lnTo>
                    <a:pt x="1419225" y="3076575"/>
                  </a:lnTo>
                  <a:lnTo>
                    <a:pt x="0" y="223837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19425" y="5048250"/>
              <a:ext cx="3048000" cy="1247775"/>
            </a:xfrm>
            <a:custGeom>
              <a:avLst/>
              <a:gdLst>
                <a:gd name="connsiteX0" fmla="*/ 3048000 w 3048000"/>
                <a:gd name="connsiteY0" fmla="*/ 738188 h 1247775"/>
                <a:gd name="connsiteX1" fmla="*/ 2990850 w 3048000"/>
                <a:gd name="connsiteY1" fmla="*/ 747713 h 1247775"/>
                <a:gd name="connsiteX2" fmla="*/ 2905125 w 3048000"/>
                <a:gd name="connsiteY2" fmla="*/ 776288 h 1247775"/>
                <a:gd name="connsiteX3" fmla="*/ 2809875 w 3048000"/>
                <a:gd name="connsiteY3" fmla="*/ 809625 h 1247775"/>
                <a:gd name="connsiteX4" fmla="*/ 2686050 w 3048000"/>
                <a:gd name="connsiteY4" fmla="*/ 842963 h 1247775"/>
                <a:gd name="connsiteX5" fmla="*/ 2586038 w 3048000"/>
                <a:gd name="connsiteY5" fmla="*/ 914400 h 1247775"/>
                <a:gd name="connsiteX6" fmla="*/ 2547938 w 3048000"/>
                <a:gd name="connsiteY6" fmla="*/ 947738 h 1247775"/>
                <a:gd name="connsiteX7" fmla="*/ 2495550 w 3048000"/>
                <a:gd name="connsiteY7" fmla="*/ 995363 h 1247775"/>
                <a:gd name="connsiteX8" fmla="*/ 2466975 w 3048000"/>
                <a:gd name="connsiteY8" fmla="*/ 1028700 h 1247775"/>
                <a:gd name="connsiteX9" fmla="*/ 2452688 w 3048000"/>
                <a:gd name="connsiteY9" fmla="*/ 1033463 h 1247775"/>
                <a:gd name="connsiteX10" fmla="*/ 2362200 w 3048000"/>
                <a:gd name="connsiteY10" fmla="*/ 1052513 h 1247775"/>
                <a:gd name="connsiteX11" fmla="*/ 2281238 w 3048000"/>
                <a:gd name="connsiteY11" fmla="*/ 1095375 h 1247775"/>
                <a:gd name="connsiteX12" fmla="*/ 2176463 w 3048000"/>
                <a:gd name="connsiteY12" fmla="*/ 1071563 h 1247775"/>
                <a:gd name="connsiteX13" fmla="*/ 1528763 w 3048000"/>
                <a:gd name="connsiteY13" fmla="*/ 809625 h 1247775"/>
                <a:gd name="connsiteX14" fmla="*/ 1381125 w 3048000"/>
                <a:gd name="connsiteY14" fmla="*/ 771525 h 1247775"/>
                <a:gd name="connsiteX15" fmla="*/ 1200150 w 3048000"/>
                <a:gd name="connsiteY15" fmla="*/ 704850 h 1247775"/>
                <a:gd name="connsiteX16" fmla="*/ 985838 w 3048000"/>
                <a:gd name="connsiteY16" fmla="*/ 528638 h 1247775"/>
                <a:gd name="connsiteX17" fmla="*/ 728663 w 3048000"/>
                <a:gd name="connsiteY17" fmla="*/ 295275 h 1247775"/>
                <a:gd name="connsiteX18" fmla="*/ 395288 w 3048000"/>
                <a:gd name="connsiteY18" fmla="*/ 85725 h 1247775"/>
                <a:gd name="connsiteX19" fmla="*/ 142875 w 3048000"/>
                <a:gd name="connsiteY19" fmla="*/ 19050 h 1247775"/>
                <a:gd name="connsiteX20" fmla="*/ 0 w 3048000"/>
                <a:gd name="connsiteY20" fmla="*/ 0 h 1247775"/>
                <a:gd name="connsiteX21" fmla="*/ 14288 w 3048000"/>
                <a:gd name="connsiteY21" fmla="*/ 66675 h 1247775"/>
                <a:gd name="connsiteX22" fmla="*/ 247650 w 3048000"/>
                <a:gd name="connsiteY22" fmla="*/ 209550 h 1247775"/>
                <a:gd name="connsiteX23" fmla="*/ 528638 w 3048000"/>
                <a:gd name="connsiteY23" fmla="*/ 304800 h 1247775"/>
                <a:gd name="connsiteX24" fmla="*/ 795338 w 3048000"/>
                <a:gd name="connsiteY24" fmla="*/ 500063 h 1247775"/>
                <a:gd name="connsiteX25" fmla="*/ 1190625 w 3048000"/>
                <a:gd name="connsiteY25" fmla="*/ 809625 h 1247775"/>
                <a:gd name="connsiteX26" fmla="*/ 1552575 w 3048000"/>
                <a:gd name="connsiteY26" fmla="*/ 995363 h 1247775"/>
                <a:gd name="connsiteX27" fmla="*/ 2043113 w 3048000"/>
                <a:gd name="connsiteY27" fmla="*/ 1190625 h 1247775"/>
                <a:gd name="connsiteX28" fmla="*/ 2238375 w 3048000"/>
                <a:gd name="connsiteY28" fmla="*/ 1247775 h 1247775"/>
                <a:gd name="connsiteX29" fmla="*/ 2419350 w 3048000"/>
                <a:gd name="connsiteY29" fmla="*/ 1181100 h 1247775"/>
                <a:gd name="connsiteX30" fmla="*/ 2533650 w 3048000"/>
                <a:gd name="connsiteY30" fmla="*/ 1081088 h 1247775"/>
                <a:gd name="connsiteX31" fmla="*/ 2633663 w 3048000"/>
                <a:gd name="connsiteY31" fmla="*/ 962025 h 1247775"/>
                <a:gd name="connsiteX32" fmla="*/ 2767013 w 3048000"/>
                <a:gd name="connsiteY32" fmla="*/ 895350 h 1247775"/>
                <a:gd name="connsiteX33" fmla="*/ 2971800 w 3048000"/>
                <a:gd name="connsiteY33" fmla="*/ 838200 h 1247775"/>
                <a:gd name="connsiteX34" fmla="*/ 3048000 w 3048000"/>
                <a:gd name="connsiteY34" fmla="*/ 738188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48000" h="1247775">
                  <a:moveTo>
                    <a:pt x="3048000" y="738188"/>
                  </a:moveTo>
                  <a:lnTo>
                    <a:pt x="2990850" y="747713"/>
                  </a:lnTo>
                  <a:lnTo>
                    <a:pt x="2905125" y="776288"/>
                  </a:lnTo>
                  <a:lnTo>
                    <a:pt x="2809875" y="809625"/>
                  </a:lnTo>
                  <a:lnTo>
                    <a:pt x="2686050" y="842963"/>
                  </a:lnTo>
                  <a:lnTo>
                    <a:pt x="2586038" y="914400"/>
                  </a:lnTo>
                  <a:lnTo>
                    <a:pt x="2547938" y="947738"/>
                  </a:lnTo>
                  <a:lnTo>
                    <a:pt x="2495550" y="995363"/>
                  </a:lnTo>
                  <a:cubicBezTo>
                    <a:pt x="2486025" y="1006475"/>
                    <a:pt x="2477914" y="1018976"/>
                    <a:pt x="2466975" y="1028700"/>
                  </a:cubicBezTo>
                  <a:cubicBezTo>
                    <a:pt x="2463223" y="1032035"/>
                    <a:pt x="2452688" y="1033463"/>
                    <a:pt x="2452688" y="1033463"/>
                  </a:cubicBezTo>
                  <a:lnTo>
                    <a:pt x="2362200" y="1052513"/>
                  </a:lnTo>
                  <a:lnTo>
                    <a:pt x="2281238" y="1095375"/>
                  </a:lnTo>
                  <a:lnTo>
                    <a:pt x="2176463" y="1071563"/>
                  </a:lnTo>
                  <a:lnTo>
                    <a:pt x="1528763" y="809625"/>
                  </a:lnTo>
                  <a:lnTo>
                    <a:pt x="1381125" y="771525"/>
                  </a:lnTo>
                  <a:lnTo>
                    <a:pt x="1200150" y="704850"/>
                  </a:lnTo>
                  <a:lnTo>
                    <a:pt x="985838" y="528638"/>
                  </a:lnTo>
                  <a:lnTo>
                    <a:pt x="728663" y="295275"/>
                  </a:lnTo>
                  <a:lnTo>
                    <a:pt x="395288" y="85725"/>
                  </a:lnTo>
                  <a:lnTo>
                    <a:pt x="142875" y="19050"/>
                  </a:lnTo>
                  <a:lnTo>
                    <a:pt x="0" y="0"/>
                  </a:lnTo>
                  <a:lnTo>
                    <a:pt x="14288" y="66675"/>
                  </a:lnTo>
                  <a:lnTo>
                    <a:pt x="247650" y="209550"/>
                  </a:lnTo>
                  <a:lnTo>
                    <a:pt x="528638" y="304800"/>
                  </a:lnTo>
                  <a:lnTo>
                    <a:pt x="795338" y="500063"/>
                  </a:lnTo>
                  <a:lnTo>
                    <a:pt x="1190625" y="809625"/>
                  </a:lnTo>
                  <a:lnTo>
                    <a:pt x="1552575" y="995363"/>
                  </a:lnTo>
                  <a:lnTo>
                    <a:pt x="2043113" y="1190625"/>
                  </a:lnTo>
                  <a:lnTo>
                    <a:pt x="2238375" y="1247775"/>
                  </a:lnTo>
                  <a:lnTo>
                    <a:pt x="2419350" y="1181100"/>
                  </a:lnTo>
                  <a:lnTo>
                    <a:pt x="2533650" y="1081088"/>
                  </a:lnTo>
                  <a:lnTo>
                    <a:pt x="2633663" y="962025"/>
                  </a:lnTo>
                  <a:lnTo>
                    <a:pt x="2767013" y="895350"/>
                  </a:lnTo>
                  <a:lnTo>
                    <a:pt x="2971800" y="838200"/>
                  </a:lnTo>
                  <a:lnTo>
                    <a:pt x="3048000" y="73818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Freeform 12"/>
            <p:cNvSpPr/>
            <p:nvPr/>
          </p:nvSpPr>
          <p:spPr>
            <a:xfrm rot="7604823">
              <a:off x="6422750" y="5218428"/>
              <a:ext cx="500062" cy="314325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Freeform 13"/>
            <p:cNvSpPr/>
            <p:nvPr/>
          </p:nvSpPr>
          <p:spPr>
            <a:xfrm rot="4333234">
              <a:off x="7860860" y="4229317"/>
              <a:ext cx="500062" cy="314325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Freeform 14"/>
            <p:cNvSpPr/>
            <p:nvPr/>
          </p:nvSpPr>
          <p:spPr>
            <a:xfrm rot="7018143">
              <a:off x="7607398" y="4751086"/>
              <a:ext cx="500062" cy="314325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Freeform 15"/>
            <p:cNvSpPr/>
            <p:nvPr/>
          </p:nvSpPr>
          <p:spPr>
            <a:xfrm rot="4966705">
              <a:off x="7719077" y="4405485"/>
              <a:ext cx="331617" cy="214070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Freeform 16"/>
            <p:cNvSpPr/>
            <p:nvPr/>
          </p:nvSpPr>
          <p:spPr>
            <a:xfrm rot="4982232">
              <a:off x="7387385" y="4683682"/>
              <a:ext cx="331617" cy="214070"/>
            </a:xfrm>
            <a:custGeom>
              <a:avLst/>
              <a:gdLst>
                <a:gd name="connsiteX0" fmla="*/ 0 w 500062"/>
                <a:gd name="connsiteY0" fmla="*/ 0 h 314325"/>
                <a:gd name="connsiteX1" fmla="*/ 200025 w 500062"/>
                <a:gd name="connsiteY1" fmla="*/ 147637 h 314325"/>
                <a:gd name="connsiteX2" fmla="*/ 400050 w 500062"/>
                <a:gd name="connsiteY2" fmla="*/ 238125 h 314325"/>
                <a:gd name="connsiteX3" fmla="*/ 500062 w 500062"/>
                <a:gd name="connsiteY3" fmla="*/ 300037 h 314325"/>
                <a:gd name="connsiteX4" fmla="*/ 485775 w 500062"/>
                <a:gd name="connsiteY4" fmla="*/ 314325 h 314325"/>
                <a:gd name="connsiteX5" fmla="*/ 438150 w 500062"/>
                <a:gd name="connsiteY5" fmla="*/ 285750 h 314325"/>
                <a:gd name="connsiteX6" fmla="*/ 238125 w 500062"/>
                <a:gd name="connsiteY6" fmla="*/ 214312 h 314325"/>
                <a:gd name="connsiteX7" fmla="*/ 95250 w 500062"/>
                <a:gd name="connsiteY7" fmla="*/ 123825 h 314325"/>
                <a:gd name="connsiteX8" fmla="*/ 23812 w 500062"/>
                <a:gd name="connsiteY8" fmla="*/ 52387 h 314325"/>
                <a:gd name="connsiteX9" fmla="*/ 0 w 500062"/>
                <a:gd name="connsiteY9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2" h="314325">
                  <a:moveTo>
                    <a:pt x="0" y="0"/>
                  </a:moveTo>
                  <a:lnTo>
                    <a:pt x="200025" y="147637"/>
                  </a:lnTo>
                  <a:lnTo>
                    <a:pt x="400050" y="238125"/>
                  </a:lnTo>
                  <a:lnTo>
                    <a:pt x="500062" y="300037"/>
                  </a:lnTo>
                  <a:lnTo>
                    <a:pt x="485775" y="314325"/>
                  </a:lnTo>
                  <a:lnTo>
                    <a:pt x="438150" y="285750"/>
                  </a:lnTo>
                  <a:lnTo>
                    <a:pt x="238125" y="214312"/>
                  </a:lnTo>
                  <a:lnTo>
                    <a:pt x="95250" y="123825"/>
                  </a:lnTo>
                  <a:lnTo>
                    <a:pt x="23812" y="52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41313" y="3619460"/>
              <a:ext cx="1995105" cy="1097795"/>
            </a:xfrm>
            <a:custGeom>
              <a:avLst/>
              <a:gdLst>
                <a:gd name="connsiteX0" fmla="*/ 1933575 w 1933575"/>
                <a:gd name="connsiteY0" fmla="*/ 0 h 1081088"/>
                <a:gd name="connsiteX1" fmla="*/ 1738313 w 1933575"/>
                <a:gd name="connsiteY1" fmla="*/ 128588 h 1081088"/>
                <a:gd name="connsiteX2" fmla="*/ 1671638 w 1933575"/>
                <a:gd name="connsiteY2" fmla="*/ 257175 h 1081088"/>
                <a:gd name="connsiteX3" fmla="*/ 1676400 w 1933575"/>
                <a:gd name="connsiteY3" fmla="*/ 561975 h 1081088"/>
                <a:gd name="connsiteX4" fmla="*/ 1490663 w 1933575"/>
                <a:gd name="connsiteY4" fmla="*/ 652463 h 1081088"/>
                <a:gd name="connsiteX5" fmla="*/ 1123950 w 1933575"/>
                <a:gd name="connsiteY5" fmla="*/ 681038 h 1081088"/>
                <a:gd name="connsiteX6" fmla="*/ 728663 w 1933575"/>
                <a:gd name="connsiteY6" fmla="*/ 823913 h 1081088"/>
                <a:gd name="connsiteX7" fmla="*/ 485775 w 1933575"/>
                <a:gd name="connsiteY7" fmla="*/ 1081088 h 1081088"/>
                <a:gd name="connsiteX8" fmla="*/ 0 w 1933575"/>
                <a:gd name="connsiteY8" fmla="*/ 923925 h 1081088"/>
                <a:gd name="connsiteX9" fmla="*/ 223838 w 1933575"/>
                <a:gd name="connsiteY9" fmla="*/ 900113 h 1081088"/>
                <a:gd name="connsiteX10" fmla="*/ 533400 w 1933575"/>
                <a:gd name="connsiteY10" fmla="*/ 804863 h 1081088"/>
                <a:gd name="connsiteX11" fmla="*/ 733425 w 1933575"/>
                <a:gd name="connsiteY11" fmla="*/ 661988 h 1081088"/>
                <a:gd name="connsiteX12" fmla="*/ 1014413 w 1933575"/>
                <a:gd name="connsiteY12" fmla="*/ 600075 h 1081088"/>
                <a:gd name="connsiteX13" fmla="*/ 1328738 w 1933575"/>
                <a:gd name="connsiteY13" fmla="*/ 604838 h 1081088"/>
                <a:gd name="connsiteX14" fmla="*/ 1619250 w 1933575"/>
                <a:gd name="connsiteY14" fmla="*/ 561975 h 1081088"/>
                <a:gd name="connsiteX15" fmla="*/ 1643063 w 1933575"/>
                <a:gd name="connsiteY15" fmla="*/ 471488 h 1081088"/>
                <a:gd name="connsiteX16" fmla="*/ 1628775 w 1933575"/>
                <a:gd name="connsiteY16" fmla="*/ 300038 h 1081088"/>
                <a:gd name="connsiteX17" fmla="*/ 1652588 w 1933575"/>
                <a:gd name="connsiteY17" fmla="*/ 161925 h 1081088"/>
                <a:gd name="connsiteX18" fmla="*/ 1933575 w 1933575"/>
                <a:gd name="connsiteY18" fmla="*/ 0 h 1081088"/>
                <a:gd name="connsiteX0" fmla="*/ 1933575 w 1933575"/>
                <a:gd name="connsiteY0" fmla="*/ 0 h 1081088"/>
                <a:gd name="connsiteX1" fmla="*/ 1738313 w 1933575"/>
                <a:gd name="connsiteY1" fmla="*/ 12858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485775 w 1933575"/>
                <a:gd name="connsiteY8" fmla="*/ 1081088 h 1081088"/>
                <a:gd name="connsiteX9" fmla="*/ 0 w 1933575"/>
                <a:gd name="connsiteY9" fmla="*/ 923925 h 1081088"/>
                <a:gd name="connsiteX10" fmla="*/ 223838 w 1933575"/>
                <a:gd name="connsiteY10" fmla="*/ 900113 h 1081088"/>
                <a:gd name="connsiteX11" fmla="*/ 533400 w 1933575"/>
                <a:gd name="connsiteY11" fmla="*/ 804863 h 1081088"/>
                <a:gd name="connsiteX12" fmla="*/ 733425 w 1933575"/>
                <a:gd name="connsiteY12" fmla="*/ 661988 h 1081088"/>
                <a:gd name="connsiteX13" fmla="*/ 1014413 w 1933575"/>
                <a:gd name="connsiteY13" fmla="*/ 600075 h 1081088"/>
                <a:gd name="connsiteX14" fmla="*/ 1328738 w 1933575"/>
                <a:gd name="connsiteY14" fmla="*/ 604838 h 1081088"/>
                <a:gd name="connsiteX15" fmla="*/ 1619250 w 1933575"/>
                <a:gd name="connsiteY15" fmla="*/ 561975 h 1081088"/>
                <a:gd name="connsiteX16" fmla="*/ 1643063 w 1933575"/>
                <a:gd name="connsiteY16" fmla="*/ 471488 h 1081088"/>
                <a:gd name="connsiteX17" fmla="*/ 1628775 w 1933575"/>
                <a:gd name="connsiteY17" fmla="*/ 300038 h 1081088"/>
                <a:gd name="connsiteX18" fmla="*/ 1652588 w 1933575"/>
                <a:gd name="connsiteY18" fmla="*/ 161925 h 1081088"/>
                <a:gd name="connsiteX19" fmla="*/ 1933575 w 1933575"/>
                <a:gd name="connsiteY19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3575"/>
                <a:gd name="connsiteY0" fmla="*/ 0 h 1081088"/>
                <a:gd name="connsiteX1" fmla="*/ 1743076 w 1933575"/>
                <a:gd name="connsiteY1" fmla="*/ 147638 h 1081088"/>
                <a:gd name="connsiteX2" fmla="*/ 1671638 w 1933575"/>
                <a:gd name="connsiteY2" fmla="*/ 257175 h 1081088"/>
                <a:gd name="connsiteX3" fmla="*/ 1700213 w 1933575"/>
                <a:gd name="connsiteY3" fmla="*/ 423863 h 1081088"/>
                <a:gd name="connsiteX4" fmla="*/ 1676400 w 1933575"/>
                <a:gd name="connsiteY4" fmla="*/ 561975 h 1081088"/>
                <a:gd name="connsiteX5" fmla="*/ 1490663 w 1933575"/>
                <a:gd name="connsiteY5" fmla="*/ 652463 h 1081088"/>
                <a:gd name="connsiteX6" fmla="*/ 1123950 w 1933575"/>
                <a:gd name="connsiteY6" fmla="*/ 681038 h 1081088"/>
                <a:gd name="connsiteX7" fmla="*/ 728663 w 1933575"/>
                <a:gd name="connsiteY7" fmla="*/ 823913 h 1081088"/>
                <a:gd name="connsiteX8" fmla="*/ 623888 w 1933575"/>
                <a:gd name="connsiteY8" fmla="*/ 928688 h 1081088"/>
                <a:gd name="connsiteX9" fmla="*/ 485775 w 1933575"/>
                <a:gd name="connsiteY9" fmla="*/ 1081088 h 1081088"/>
                <a:gd name="connsiteX10" fmla="*/ 0 w 1933575"/>
                <a:gd name="connsiteY10" fmla="*/ 923925 h 1081088"/>
                <a:gd name="connsiteX11" fmla="*/ 223838 w 1933575"/>
                <a:gd name="connsiteY11" fmla="*/ 900113 h 1081088"/>
                <a:gd name="connsiteX12" fmla="*/ 533400 w 1933575"/>
                <a:gd name="connsiteY12" fmla="*/ 804863 h 1081088"/>
                <a:gd name="connsiteX13" fmla="*/ 733425 w 1933575"/>
                <a:gd name="connsiteY13" fmla="*/ 661988 h 1081088"/>
                <a:gd name="connsiteX14" fmla="*/ 1014413 w 1933575"/>
                <a:gd name="connsiteY14" fmla="*/ 600075 h 1081088"/>
                <a:gd name="connsiteX15" fmla="*/ 1328738 w 1933575"/>
                <a:gd name="connsiteY15" fmla="*/ 604838 h 1081088"/>
                <a:gd name="connsiteX16" fmla="*/ 1619250 w 1933575"/>
                <a:gd name="connsiteY16" fmla="*/ 561975 h 1081088"/>
                <a:gd name="connsiteX17" fmla="*/ 1643063 w 1933575"/>
                <a:gd name="connsiteY17" fmla="*/ 471488 h 1081088"/>
                <a:gd name="connsiteX18" fmla="*/ 1628775 w 1933575"/>
                <a:gd name="connsiteY18" fmla="*/ 300038 h 1081088"/>
                <a:gd name="connsiteX19" fmla="*/ 1652588 w 1933575"/>
                <a:gd name="connsiteY19" fmla="*/ 161925 h 1081088"/>
                <a:gd name="connsiteX20" fmla="*/ 1933575 w 1933575"/>
                <a:gd name="connsiteY20" fmla="*/ 0 h 1081088"/>
                <a:gd name="connsiteX0" fmla="*/ 1933575 w 1934562"/>
                <a:gd name="connsiteY0" fmla="*/ 39 h 1081127"/>
                <a:gd name="connsiteX1" fmla="*/ 1743076 w 1934562"/>
                <a:gd name="connsiteY1" fmla="*/ 147677 h 1081127"/>
                <a:gd name="connsiteX2" fmla="*/ 1671638 w 1934562"/>
                <a:gd name="connsiteY2" fmla="*/ 257214 h 1081127"/>
                <a:gd name="connsiteX3" fmla="*/ 1700213 w 1934562"/>
                <a:gd name="connsiteY3" fmla="*/ 423902 h 1081127"/>
                <a:gd name="connsiteX4" fmla="*/ 1676400 w 1934562"/>
                <a:gd name="connsiteY4" fmla="*/ 562014 h 1081127"/>
                <a:gd name="connsiteX5" fmla="*/ 1490663 w 1934562"/>
                <a:gd name="connsiteY5" fmla="*/ 652502 h 1081127"/>
                <a:gd name="connsiteX6" fmla="*/ 1123950 w 1934562"/>
                <a:gd name="connsiteY6" fmla="*/ 681077 h 1081127"/>
                <a:gd name="connsiteX7" fmla="*/ 728663 w 1934562"/>
                <a:gd name="connsiteY7" fmla="*/ 823952 h 1081127"/>
                <a:gd name="connsiteX8" fmla="*/ 623888 w 1934562"/>
                <a:gd name="connsiteY8" fmla="*/ 928727 h 1081127"/>
                <a:gd name="connsiteX9" fmla="*/ 485775 w 1934562"/>
                <a:gd name="connsiteY9" fmla="*/ 1081127 h 1081127"/>
                <a:gd name="connsiteX10" fmla="*/ 0 w 1934562"/>
                <a:gd name="connsiteY10" fmla="*/ 923964 h 1081127"/>
                <a:gd name="connsiteX11" fmla="*/ 223838 w 1934562"/>
                <a:gd name="connsiteY11" fmla="*/ 900152 h 1081127"/>
                <a:gd name="connsiteX12" fmla="*/ 533400 w 1934562"/>
                <a:gd name="connsiteY12" fmla="*/ 804902 h 1081127"/>
                <a:gd name="connsiteX13" fmla="*/ 733425 w 1934562"/>
                <a:gd name="connsiteY13" fmla="*/ 662027 h 1081127"/>
                <a:gd name="connsiteX14" fmla="*/ 1014413 w 1934562"/>
                <a:gd name="connsiteY14" fmla="*/ 600114 h 1081127"/>
                <a:gd name="connsiteX15" fmla="*/ 1328738 w 1934562"/>
                <a:gd name="connsiteY15" fmla="*/ 604877 h 1081127"/>
                <a:gd name="connsiteX16" fmla="*/ 1619250 w 1934562"/>
                <a:gd name="connsiteY16" fmla="*/ 562014 h 1081127"/>
                <a:gd name="connsiteX17" fmla="*/ 1643063 w 1934562"/>
                <a:gd name="connsiteY17" fmla="*/ 471527 h 1081127"/>
                <a:gd name="connsiteX18" fmla="*/ 1628775 w 1934562"/>
                <a:gd name="connsiteY18" fmla="*/ 300077 h 1081127"/>
                <a:gd name="connsiteX19" fmla="*/ 1652588 w 1934562"/>
                <a:gd name="connsiteY19" fmla="*/ 161964 h 1081127"/>
                <a:gd name="connsiteX20" fmla="*/ 1933575 w 1934562"/>
                <a:gd name="connsiteY20" fmla="*/ 39 h 1081127"/>
                <a:gd name="connsiteX0" fmla="*/ 1933575 w 1934562"/>
                <a:gd name="connsiteY0" fmla="*/ 39 h 1081127"/>
                <a:gd name="connsiteX1" fmla="*/ 1743076 w 1934562"/>
                <a:gd name="connsiteY1" fmla="*/ 147677 h 1081127"/>
                <a:gd name="connsiteX2" fmla="*/ 1671638 w 1934562"/>
                <a:gd name="connsiteY2" fmla="*/ 257214 h 1081127"/>
                <a:gd name="connsiteX3" fmla="*/ 1700213 w 1934562"/>
                <a:gd name="connsiteY3" fmla="*/ 423902 h 1081127"/>
                <a:gd name="connsiteX4" fmla="*/ 1676400 w 1934562"/>
                <a:gd name="connsiteY4" fmla="*/ 562014 h 1081127"/>
                <a:gd name="connsiteX5" fmla="*/ 1490663 w 1934562"/>
                <a:gd name="connsiteY5" fmla="*/ 652502 h 1081127"/>
                <a:gd name="connsiteX6" fmla="*/ 1123950 w 1934562"/>
                <a:gd name="connsiteY6" fmla="*/ 681077 h 1081127"/>
                <a:gd name="connsiteX7" fmla="*/ 728663 w 1934562"/>
                <a:gd name="connsiteY7" fmla="*/ 823952 h 1081127"/>
                <a:gd name="connsiteX8" fmla="*/ 623888 w 1934562"/>
                <a:gd name="connsiteY8" fmla="*/ 928727 h 1081127"/>
                <a:gd name="connsiteX9" fmla="*/ 485775 w 1934562"/>
                <a:gd name="connsiteY9" fmla="*/ 1081127 h 1081127"/>
                <a:gd name="connsiteX10" fmla="*/ 0 w 1934562"/>
                <a:gd name="connsiteY10" fmla="*/ 923964 h 1081127"/>
                <a:gd name="connsiteX11" fmla="*/ 223838 w 1934562"/>
                <a:gd name="connsiteY11" fmla="*/ 900152 h 1081127"/>
                <a:gd name="connsiteX12" fmla="*/ 533400 w 1934562"/>
                <a:gd name="connsiteY12" fmla="*/ 804902 h 1081127"/>
                <a:gd name="connsiteX13" fmla="*/ 733425 w 1934562"/>
                <a:gd name="connsiteY13" fmla="*/ 662027 h 1081127"/>
                <a:gd name="connsiteX14" fmla="*/ 1014413 w 1934562"/>
                <a:gd name="connsiteY14" fmla="*/ 600114 h 1081127"/>
                <a:gd name="connsiteX15" fmla="*/ 1328738 w 1934562"/>
                <a:gd name="connsiteY15" fmla="*/ 604877 h 1081127"/>
                <a:gd name="connsiteX16" fmla="*/ 1619250 w 1934562"/>
                <a:gd name="connsiteY16" fmla="*/ 562014 h 1081127"/>
                <a:gd name="connsiteX17" fmla="*/ 1643063 w 1934562"/>
                <a:gd name="connsiteY17" fmla="*/ 471527 h 1081127"/>
                <a:gd name="connsiteX18" fmla="*/ 1628775 w 1934562"/>
                <a:gd name="connsiteY18" fmla="*/ 300077 h 1081127"/>
                <a:gd name="connsiteX19" fmla="*/ 1652588 w 1934562"/>
                <a:gd name="connsiteY19" fmla="*/ 161964 h 1081127"/>
                <a:gd name="connsiteX20" fmla="*/ 1933575 w 1934562"/>
                <a:gd name="connsiteY20" fmla="*/ 39 h 1081127"/>
                <a:gd name="connsiteX0" fmla="*/ 1933575 w 1934562"/>
                <a:gd name="connsiteY0" fmla="*/ 39 h 1081131"/>
                <a:gd name="connsiteX1" fmla="*/ 1743076 w 1934562"/>
                <a:gd name="connsiteY1" fmla="*/ 147677 h 1081131"/>
                <a:gd name="connsiteX2" fmla="*/ 1671638 w 1934562"/>
                <a:gd name="connsiteY2" fmla="*/ 257214 h 1081131"/>
                <a:gd name="connsiteX3" fmla="*/ 1700213 w 1934562"/>
                <a:gd name="connsiteY3" fmla="*/ 423902 h 1081131"/>
                <a:gd name="connsiteX4" fmla="*/ 1676400 w 1934562"/>
                <a:gd name="connsiteY4" fmla="*/ 562014 h 1081131"/>
                <a:gd name="connsiteX5" fmla="*/ 1490663 w 1934562"/>
                <a:gd name="connsiteY5" fmla="*/ 652502 h 1081131"/>
                <a:gd name="connsiteX6" fmla="*/ 1123950 w 1934562"/>
                <a:gd name="connsiteY6" fmla="*/ 681077 h 1081131"/>
                <a:gd name="connsiteX7" fmla="*/ 728663 w 1934562"/>
                <a:gd name="connsiteY7" fmla="*/ 823952 h 1081131"/>
                <a:gd name="connsiteX8" fmla="*/ 623888 w 1934562"/>
                <a:gd name="connsiteY8" fmla="*/ 928727 h 1081131"/>
                <a:gd name="connsiteX9" fmla="*/ 485775 w 1934562"/>
                <a:gd name="connsiteY9" fmla="*/ 1081127 h 1081131"/>
                <a:gd name="connsiteX10" fmla="*/ 0 w 1934562"/>
                <a:gd name="connsiteY10" fmla="*/ 923964 h 1081131"/>
                <a:gd name="connsiteX11" fmla="*/ 223838 w 1934562"/>
                <a:gd name="connsiteY11" fmla="*/ 900152 h 1081131"/>
                <a:gd name="connsiteX12" fmla="*/ 533400 w 1934562"/>
                <a:gd name="connsiteY12" fmla="*/ 804902 h 1081131"/>
                <a:gd name="connsiteX13" fmla="*/ 733425 w 1934562"/>
                <a:gd name="connsiteY13" fmla="*/ 662027 h 1081131"/>
                <a:gd name="connsiteX14" fmla="*/ 1014413 w 1934562"/>
                <a:gd name="connsiteY14" fmla="*/ 600114 h 1081131"/>
                <a:gd name="connsiteX15" fmla="*/ 1328738 w 1934562"/>
                <a:gd name="connsiteY15" fmla="*/ 604877 h 1081131"/>
                <a:gd name="connsiteX16" fmla="*/ 1619250 w 1934562"/>
                <a:gd name="connsiteY16" fmla="*/ 562014 h 1081131"/>
                <a:gd name="connsiteX17" fmla="*/ 1643063 w 1934562"/>
                <a:gd name="connsiteY17" fmla="*/ 471527 h 1081131"/>
                <a:gd name="connsiteX18" fmla="*/ 1628775 w 1934562"/>
                <a:gd name="connsiteY18" fmla="*/ 300077 h 1081131"/>
                <a:gd name="connsiteX19" fmla="*/ 1652588 w 1934562"/>
                <a:gd name="connsiteY19" fmla="*/ 161964 h 1081131"/>
                <a:gd name="connsiteX20" fmla="*/ 1933575 w 1934562"/>
                <a:gd name="connsiteY20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3162 w 1941324"/>
                <a:gd name="connsiteY4" fmla="*/ 562014 h 1081131"/>
                <a:gd name="connsiteX5" fmla="*/ 1497425 w 1941324"/>
                <a:gd name="connsiteY5" fmla="*/ 652502 h 1081131"/>
                <a:gd name="connsiteX6" fmla="*/ 1130712 w 1941324"/>
                <a:gd name="connsiteY6" fmla="*/ 681077 h 1081131"/>
                <a:gd name="connsiteX7" fmla="*/ 735425 w 1941324"/>
                <a:gd name="connsiteY7" fmla="*/ 823952 h 1081131"/>
                <a:gd name="connsiteX8" fmla="*/ 630650 w 1941324"/>
                <a:gd name="connsiteY8" fmla="*/ 928727 h 1081131"/>
                <a:gd name="connsiteX9" fmla="*/ 492537 w 1941324"/>
                <a:gd name="connsiteY9" fmla="*/ 1081127 h 1081131"/>
                <a:gd name="connsiteX10" fmla="*/ 6762 w 1941324"/>
                <a:gd name="connsiteY10" fmla="*/ 923964 h 1081131"/>
                <a:gd name="connsiteX11" fmla="*/ 230600 w 1941324"/>
                <a:gd name="connsiteY11" fmla="*/ 900152 h 1081131"/>
                <a:gd name="connsiteX12" fmla="*/ 540162 w 1941324"/>
                <a:gd name="connsiteY12" fmla="*/ 804902 h 1081131"/>
                <a:gd name="connsiteX13" fmla="*/ 740187 w 1941324"/>
                <a:gd name="connsiteY13" fmla="*/ 662027 h 1081131"/>
                <a:gd name="connsiteX14" fmla="*/ 1021175 w 1941324"/>
                <a:gd name="connsiteY14" fmla="*/ 600114 h 1081131"/>
                <a:gd name="connsiteX15" fmla="*/ 1335500 w 1941324"/>
                <a:gd name="connsiteY15" fmla="*/ 604877 h 1081131"/>
                <a:gd name="connsiteX16" fmla="*/ 1626012 w 1941324"/>
                <a:gd name="connsiteY16" fmla="*/ 562014 h 1081131"/>
                <a:gd name="connsiteX17" fmla="*/ 1649825 w 1941324"/>
                <a:gd name="connsiteY17" fmla="*/ 471527 h 1081131"/>
                <a:gd name="connsiteX18" fmla="*/ 1635537 w 1941324"/>
                <a:gd name="connsiteY18" fmla="*/ 300077 h 1081131"/>
                <a:gd name="connsiteX19" fmla="*/ 1659350 w 1941324"/>
                <a:gd name="connsiteY19" fmla="*/ 161964 h 1081131"/>
                <a:gd name="connsiteX20" fmla="*/ 1940337 w 1941324"/>
                <a:gd name="connsiteY20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3162 w 1941324"/>
                <a:gd name="connsiteY4" fmla="*/ 562014 h 1081131"/>
                <a:gd name="connsiteX5" fmla="*/ 1497425 w 1941324"/>
                <a:gd name="connsiteY5" fmla="*/ 652502 h 1081131"/>
                <a:gd name="connsiteX6" fmla="*/ 1130712 w 1941324"/>
                <a:gd name="connsiteY6" fmla="*/ 681077 h 1081131"/>
                <a:gd name="connsiteX7" fmla="*/ 735425 w 1941324"/>
                <a:gd name="connsiteY7" fmla="*/ 823952 h 1081131"/>
                <a:gd name="connsiteX8" fmla="*/ 630650 w 1941324"/>
                <a:gd name="connsiteY8" fmla="*/ 928727 h 1081131"/>
                <a:gd name="connsiteX9" fmla="*/ 492537 w 1941324"/>
                <a:gd name="connsiteY9" fmla="*/ 1081127 h 1081131"/>
                <a:gd name="connsiteX10" fmla="*/ 6762 w 1941324"/>
                <a:gd name="connsiteY10" fmla="*/ 923964 h 1081131"/>
                <a:gd name="connsiteX11" fmla="*/ 230600 w 1941324"/>
                <a:gd name="connsiteY11" fmla="*/ 900152 h 1081131"/>
                <a:gd name="connsiteX12" fmla="*/ 540162 w 1941324"/>
                <a:gd name="connsiteY12" fmla="*/ 804902 h 1081131"/>
                <a:gd name="connsiteX13" fmla="*/ 740187 w 1941324"/>
                <a:gd name="connsiteY13" fmla="*/ 662027 h 1081131"/>
                <a:gd name="connsiteX14" fmla="*/ 1021175 w 1941324"/>
                <a:gd name="connsiteY14" fmla="*/ 600114 h 1081131"/>
                <a:gd name="connsiteX15" fmla="*/ 1335500 w 1941324"/>
                <a:gd name="connsiteY15" fmla="*/ 604877 h 1081131"/>
                <a:gd name="connsiteX16" fmla="*/ 1626012 w 1941324"/>
                <a:gd name="connsiteY16" fmla="*/ 562014 h 1081131"/>
                <a:gd name="connsiteX17" fmla="*/ 1649825 w 1941324"/>
                <a:gd name="connsiteY17" fmla="*/ 471527 h 1081131"/>
                <a:gd name="connsiteX18" fmla="*/ 1635537 w 1941324"/>
                <a:gd name="connsiteY18" fmla="*/ 300077 h 1081131"/>
                <a:gd name="connsiteX19" fmla="*/ 1659350 w 1941324"/>
                <a:gd name="connsiteY19" fmla="*/ 161964 h 1081131"/>
                <a:gd name="connsiteX20" fmla="*/ 1940337 w 1941324"/>
                <a:gd name="connsiteY20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0760 w 1941324"/>
                <a:gd name="connsiteY4" fmla="*/ 477588 h 1081131"/>
                <a:gd name="connsiteX5" fmla="*/ 1683162 w 1941324"/>
                <a:gd name="connsiteY5" fmla="*/ 562014 h 1081131"/>
                <a:gd name="connsiteX6" fmla="*/ 1497425 w 1941324"/>
                <a:gd name="connsiteY6" fmla="*/ 652502 h 1081131"/>
                <a:gd name="connsiteX7" fmla="*/ 1130712 w 1941324"/>
                <a:gd name="connsiteY7" fmla="*/ 681077 h 1081131"/>
                <a:gd name="connsiteX8" fmla="*/ 735425 w 1941324"/>
                <a:gd name="connsiteY8" fmla="*/ 823952 h 1081131"/>
                <a:gd name="connsiteX9" fmla="*/ 630650 w 1941324"/>
                <a:gd name="connsiteY9" fmla="*/ 928727 h 1081131"/>
                <a:gd name="connsiteX10" fmla="*/ 492537 w 1941324"/>
                <a:gd name="connsiteY10" fmla="*/ 1081127 h 1081131"/>
                <a:gd name="connsiteX11" fmla="*/ 6762 w 1941324"/>
                <a:gd name="connsiteY11" fmla="*/ 923964 h 1081131"/>
                <a:gd name="connsiteX12" fmla="*/ 230600 w 1941324"/>
                <a:gd name="connsiteY12" fmla="*/ 900152 h 1081131"/>
                <a:gd name="connsiteX13" fmla="*/ 540162 w 1941324"/>
                <a:gd name="connsiteY13" fmla="*/ 804902 h 1081131"/>
                <a:gd name="connsiteX14" fmla="*/ 740187 w 1941324"/>
                <a:gd name="connsiteY14" fmla="*/ 662027 h 1081131"/>
                <a:gd name="connsiteX15" fmla="*/ 1021175 w 1941324"/>
                <a:gd name="connsiteY15" fmla="*/ 600114 h 1081131"/>
                <a:gd name="connsiteX16" fmla="*/ 1335500 w 1941324"/>
                <a:gd name="connsiteY16" fmla="*/ 604877 h 1081131"/>
                <a:gd name="connsiteX17" fmla="*/ 1626012 w 1941324"/>
                <a:gd name="connsiteY17" fmla="*/ 562014 h 1081131"/>
                <a:gd name="connsiteX18" fmla="*/ 1649825 w 1941324"/>
                <a:gd name="connsiteY18" fmla="*/ 471527 h 1081131"/>
                <a:gd name="connsiteX19" fmla="*/ 1635537 w 1941324"/>
                <a:gd name="connsiteY19" fmla="*/ 300077 h 1081131"/>
                <a:gd name="connsiteX20" fmla="*/ 1659350 w 1941324"/>
                <a:gd name="connsiteY20" fmla="*/ 161964 h 1081131"/>
                <a:gd name="connsiteX21" fmla="*/ 1940337 w 1941324"/>
                <a:gd name="connsiteY21" fmla="*/ 39 h 1081131"/>
                <a:gd name="connsiteX0" fmla="*/ 1940337 w 2226771"/>
                <a:gd name="connsiteY0" fmla="*/ 39 h 1081131"/>
                <a:gd name="connsiteX1" fmla="*/ 1749838 w 2226771"/>
                <a:gd name="connsiteY1" fmla="*/ 147677 h 1081131"/>
                <a:gd name="connsiteX2" fmla="*/ 1678400 w 2226771"/>
                <a:gd name="connsiteY2" fmla="*/ 257214 h 1081131"/>
                <a:gd name="connsiteX3" fmla="*/ 1706975 w 2226771"/>
                <a:gd name="connsiteY3" fmla="*/ 423902 h 1081131"/>
                <a:gd name="connsiteX4" fmla="*/ 2226744 w 2226771"/>
                <a:gd name="connsiteY4" fmla="*/ 518521 h 1081131"/>
                <a:gd name="connsiteX5" fmla="*/ 1683162 w 2226771"/>
                <a:gd name="connsiteY5" fmla="*/ 562014 h 1081131"/>
                <a:gd name="connsiteX6" fmla="*/ 1497425 w 2226771"/>
                <a:gd name="connsiteY6" fmla="*/ 652502 h 1081131"/>
                <a:gd name="connsiteX7" fmla="*/ 1130712 w 2226771"/>
                <a:gd name="connsiteY7" fmla="*/ 681077 h 1081131"/>
                <a:gd name="connsiteX8" fmla="*/ 735425 w 2226771"/>
                <a:gd name="connsiteY8" fmla="*/ 823952 h 1081131"/>
                <a:gd name="connsiteX9" fmla="*/ 630650 w 2226771"/>
                <a:gd name="connsiteY9" fmla="*/ 928727 h 1081131"/>
                <a:gd name="connsiteX10" fmla="*/ 492537 w 2226771"/>
                <a:gd name="connsiteY10" fmla="*/ 1081127 h 1081131"/>
                <a:gd name="connsiteX11" fmla="*/ 6762 w 2226771"/>
                <a:gd name="connsiteY11" fmla="*/ 923964 h 1081131"/>
                <a:gd name="connsiteX12" fmla="*/ 230600 w 2226771"/>
                <a:gd name="connsiteY12" fmla="*/ 900152 h 1081131"/>
                <a:gd name="connsiteX13" fmla="*/ 540162 w 2226771"/>
                <a:gd name="connsiteY13" fmla="*/ 804902 h 1081131"/>
                <a:gd name="connsiteX14" fmla="*/ 740187 w 2226771"/>
                <a:gd name="connsiteY14" fmla="*/ 662027 h 1081131"/>
                <a:gd name="connsiteX15" fmla="*/ 1021175 w 2226771"/>
                <a:gd name="connsiteY15" fmla="*/ 600114 h 1081131"/>
                <a:gd name="connsiteX16" fmla="*/ 1335500 w 2226771"/>
                <a:gd name="connsiteY16" fmla="*/ 604877 h 1081131"/>
                <a:gd name="connsiteX17" fmla="*/ 1626012 w 2226771"/>
                <a:gd name="connsiteY17" fmla="*/ 562014 h 1081131"/>
                <a:gd name="connsiteX18" fmla="*/ 1649825 w 2226771"/>
                <a:gd name="connsiteY18" fmla="*/ 471527 h 1081131"/>
                <a:gd name="connsiteX19" fmla="*/ 1635537 w 2226771"/>
                <a:gd name="connsiteY19" fmla="*/ 300077 h 1081131"/>
                <a:gd name="connsiteX20" fmla="*/ 1659350 w 2226771"/>
                <a:gd name="connsiteY20" fmla="*/ 161964 h 1081131"/>
                <a:gd name="connsiteX21" fmla="*/ 1940337 w 2226771"/>
                <a:gd name="connsiteY21" fmla="*/ 39 h 1081131"/>
                <a:gd name="connsiteX0" fmla="*/ 1940337 w 1941324"/>
                <a:gd name="connsiteY0" fmla="*/ 39 h 1081131"/>
                <a:gd name="connsiteX1" fmla="*/ 1749838 w 1941324"/>
                <a:gd name="connsiteY1" fmla="*/ 147677 h 1081131"/>
                <a:gd name="connsiteX2" fmla="*/ 1678400 w 1941324"/>
                <a:gd name="connsiteY2" fmla="*/ 257214 h 1081131"/>
                <a:gd name="connsiteX3" fmla="*/ 1706975 w 1941324"/>
                <a:gd name="connsiteY3" fmla="*/ 423902 h 1081131"/>
                <a:gd name="connsiteX4" fmla="*/ 1683162 w 1941324"/>
                <a:gd name="connsiteY4" fmla="*/ 562014 h 1081131"/>
                <a:gd name="connsiteX5" fmla="*/ 1497425 w 1941324"/>
                <a:gd name="connsiteY5" fmla="*/ 652502 h 1081131"/>
                <a:gd name="connsiteX6" fmla="*/ 1130712 w 1941324"/>
                <a:gd name="connsiteY6" fmla="*/ 681077 h 1081131"/>
                <a:gd name="connsiteX7" fmla="*/ 735425 w 1941324"/>
                <a:gd name="connsiteY7" fmla="*/ 823952 h 1081131"/>
                <a:gd name="connsiteX8" fmla="*/ 630650 w 1941324"/>
                <a:gd name="connsiteY8" fmla="*/ 928727 h 1081131"/>
                <a:gd name="connsiteX9" fmla="*/ 492537 w 1941324"/>
                <a:gd name="connsiteY9" fmla="*/ 1081127 h 1081131"/>
                <a:gd name="connsiteX10" fmla="*/ 6762 w 1941324"/>
                <a:gd name="connsiteY10" fmla="*/ 923964 h 1081131"/>
                <a:gd name="connsiteX11" fmla="*/ 230600 w 1941324"/>
                <a:gd name="connsiteY11" fmla="*/ 900152 h 1081131"/>
                <a:gd name="connsiteX12" fmla="*/ 540162 w 1941324"/>
                <a:gd name="connsiteY12" fmla="*/ 804902 h 1081131"/>
                <a:gd name="connsiteX13" fmla="*/ 740187 w 1941324"/>
                <a:gd name="connsiteY13" fmla="*/ 662027 h 1081131"/>
                <a:gd name="connsiteX14" fmla="*/ 1021175 w 1941324"/>
                <a:gd name="connsiteY14" fmla="*/ 600114 h 1081131"/>
                <a:gd name="connsiteX15" fmla="*/ 1335500 w 1941324"/>
                <a:gd name="connsiteY15" fmla="*/ 604877 h 1081131"/>
                <a:gd name="connsiteX16" fmla="*/ 1626012 w 1941324"/>
                <a:gd name="connsiteY16" fmla="*/ 562014 h 1081131"/>
                <a:gd name="connsiteX17" fmla="*/ 1649825 w 1941324"/>
                <a:gd name="connsiteY17" fmla="*/ 471527 h 1081131"/>
                <a:gd name="connsiteX18" fmla="*/ 1635537 w 1941324"/>
                <a:gd name="connsiteY18" fmla="*/ 300077 h 1081131"/>
                <a:gd name="connsiteX19" fmla="*/ 1659350 w 1941324"/>
                <a:gd name="connsiteY19" fmla="*/ 161964 h 1081131"/>
                <a:gd name="connsiteX20" fmla="*/ 1940337 w 1941324"/>
                <a:gd name="connsiteY20" fmla="*/ 39 h 108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324" h="1081131">
                  <a:moveTo>
                    <a:pt x="1940337" y="39"/>
                  </a:moveTo>
                  <a:cubicBezTo>
                    <a:pt x="1955418" y="-2342"/>
                    <a:pt x="1793494" y="104814"/>
                    <a:pt x="1749838" y="147677"/>
                  </a:cubicBezTo>
                  <a:cubicBezTo>
                    <a:pt x="1706182" y="190540"/>
                    <a:pt x="1685544" y="211177"/>
                    <a:pt x="1678400" y="257214"/>
                  </a:cubicBezTo>
                  <a:cubicBezTo>
                    <a:pt x="1668081" y="300870"/>
                    <a:pt x="1706181" y="373102"/>
                    <a:pt x="1706975" y="423902"/>
                  </a:cubicBezTo>
                  <a:cubicBezTo>
                    <a:pt x="1707769" y="474702"/>
                    <a:pt x="1718087" y="523914"/>
                    <a:pt x="1683162" y="562014"/>
                  </a:cubicBezTo>
                  <a:cubicBezTo>
                    <a:pt x="1648237" y="600114"/>
                    <a:pt x="1589500" y="632658"/>
                    <a:pt x="1497425" y="652502"/>
                  </a:cubicBezTo>
                  <a:cubicBezTo>
                    <a:pt x="1405350" y="672346"/>
                    <a:pt x="1257712" y="652502"/>
                    <a:pt x="1130712" y="681077"/>
                  </a:cubicBezTo>
                  <a:cubicBezTo>
                    <a:pt x="1003712" y="709652"/>
                    <a:pt x="818769" y="782677"/>
                    <a:pt x="735425" y="823952"/>
                  </a:cubicBezTo>
                  <a:cubicBezTo>
                    <a:pt x="652081" y="865227"/>
                    <a:pt x="671131" y="885865"/>
                    <a:pt x="630650" y="928727"/>
                  </a:cubicBezTo>
                  <a:cubicBezTo>
                    <a:pt x="590169" y="971589"/>
                    <a:pt x="596518" y="1081921"/>
                    <a:pt x="492537" y="1081127"/>
                  </a:cubicBezTo>
                  <a:lnTo>
                    <a:pt x="6762" y="923964"/>
                  </a:lnTo>
                  <a:cubicBezTo>
                    <a:pt x="-36894" y="893802"/>
                    <a:pt x="141700" y="919996"/>
                    <a:pt x="230600" y="900152"/>
                  </a:cubicBezTo>
                  <a:cubicBezTo>
                    <a:pt x="319500" y="880308"/>
                    <a:pt x="455231" y="844590"/>
                    <a:pt x="540162" y="804902"/>
                  </a:cubicBezTo>
                  <a:lnTo>
                    <a:pt x="740187" y="662027"/>
                  </a:lnTo>
                  <a:cubicBezTo>
                    <a:pt x="820356" y="627896"/>
                    <a:pt x="921956" y="609639"/>
                    <a:pt x="1021175" y="600114"/>
                  </a:cubicBezTo>
                  <a:cubicBezTo>
                    <a:pt x="1120394" y="590589"/>
                    <a:pt x="1234694" y="611227"/>
                    <a:pt x="1335500" y="604877"/>
                  </a:cubicBezTo>
                  <a:cubicBezTo>
                    <a:pt x="1436306" y="598527"/>
                    <a:pt x="1573625" y="584239"/>
                    <a:pt x="1626012" y="562014"/>
                  </a:cubicBezTo>
                  <a:cubicBezTo>
                    <a:pt x="1678399" y="539789"/>
                    <a:pt x="1648238" y="515183"/>
                    <a:pt x="1649825" y="471527"/>
                  </a:cubicBezTo>
                  <a:cubicBezTo>
                    <a:pt x="1651412" y="427871"/>
                    <a:pt x="1633950" y="351671"/>
                    <a:pt x="1635537" y="300077"/>
                  </a:cubicBezTo>
                  <a:cubicBezTo>
                    <a:pt x="1637124" y="248483"/>
                    <a:pt x="1608550" y="211970"/>
                    <a:pt x="1659350" y="161964"/>
                  </a:cubicBezTo>
                  <a:cubicBezTo>
                    <a:pt x="1710150" y="111958"/>
                    <a:pt x="1925256" y="2420"/>
                    <a:pt x="1940337" y="39"/>
                  </a:cubicBezTo>
                  <a:close/>
                </a:path>
              </a:pathLst>
            </a:custGeom>
            <a:solidFill>
              <a:srgbClr val="99CC00"/>
            </a:solidFill>
            <a:ln w="762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09895" y="4381500"/>
              <a:ext cx="3124218" cy="1271588"/>
            </a:xfrm>
            <a:custGeom>
              <a:avLst/>
              <a:gdLst>
                <a:gd name="connsiteX0" fmla="*/ 18 w 3124218"/>
                <a:gd name="connsiteY0" fmla="*/ 147638 h 1271588"/>
                <a:gd name="connsiteX1" fmla="*/ 390543 w 3124218"/>
                <a:gd name="connsiteY1" fmla="*/ 357188 h 1271588"/>
                <a:gd name="connsiteX2" fmla="*/ 1057293 w 3124218"/>
                <a:gd name="connsiteY2" fmla="*/ 647700 h 1271588"/>
                <a:gd name="connsiteX3" fmla="*/ 1447818 w 3124218"/>
                <a:gd name="connsiteY3" fmla="*/ 752475 h 1271588"/>
                <a:gd name="connsiteX4" fmla="*/ 2047893 w 3124218"/>
                <a:gd name="connsiteY4" fmla="*/ 871538 h 1271588"/>
                <a:gd name="connsiteX5" fmla="*/ 2243155 w 3124218"/>
                <a:gd name="connsiteY5" fmla="*/ 1019175 h 1271588"/>
                <a:gd name="connsiteX6" fmla="*/ 2409843 w 3124218"/>
                <a:gd name="connsiteY6" fmla="*/ 1166813 h 1271588"/>
                <a:gd name="connsiteX7" fmla="*/ 2790843 w 3124218"/>
                <a:gd name="connsiteY7" fmla="*/ 1271588 h 1271588"/>
                <a:gd name="connsiteX8" fmla="*/ 2957530 w 3124218"/>
                <a:gd name="connsiteY8" fmla="*/ 1166813 h 1271588"/>
                <a:gd name="connsiteX9" fmla="*/ 3124218 w 3124218"/>
                <a:gd name="connsiteY9" fmla="*/ 1052513 h 1271588"/>
                <a:gd name="connsiteX10" fmla="*/ 2643205 w 3124218"/>
                <a:gd name="connsiteY10" fmla="*/ 971550 h 1271588"/>
                <a:gd name="connsiteX11" fmla="*/ 2362218 w 3124218"/>
                <a:gd name="connsiteY11" fmla="*/ 890588 h 1271588"/>
                <a:gd name="connsiteX12" fmla="*/ 2090755 w 3124218"/>
                <a:gd name="connsiteY12" fmla="*/ 795338 h 1271588"/>
                <a:gd name="connsiteX13" fmla="*/ 2009793 w 3124218"/>
                <a:gd name="connsiteY13" fmla="*/ 795338 h 1271588"/>
                <a:gd name="connsiteX14" fmla="*/ 1762143 w 3124218"/>
                <a:gd name="connsiteY14" fmla="*/ 719138 h 1271588"/>
                <a:gd name="connsiteX15" fmla="*/ 1581168 w 3124218"/>
                <a:gd name="connsiteY15" fmla="*/ 595313 h 1271588"/>
                <a:gd name="connsiteX16" fmla="*/ 1247793 w 3124218"/>
                <a:gd name="connsiteY16" fmla="*/ 400050 h 1271588"/>
                <a:gd name="connsiteX17" fmla="*/ 928705 w 3124218"/>
                <a:gd name="connsiteY17" fmla="*/ 290513 h 1271588"/>
                <a:gd name="connsiteX18" fmla="*/ 500080 w 3124218"/>
                <a:gd name="connsiteY18" fmla="*/ 147638 h 1271588"/>
                <a:gd name="connsiteX19" fmla="*/ 466743 w 3124218"/>
                <a:gd name="connsiteY19" fmla="*/ 109538 h 1271588"/>
                <a:gd name="connsiteX20" fmla="*/ 423880 w 3124218"/>
                <a:gd name="connsiteY20" fmla="*/ 19050 h 1271588"/>
                <a:gd name="connsiteX21" fmla="*/ 309580 w 3124218"/>
                <a:gd name="connsiteY21" fmla="*/ 0 h 1271588"/>
                <a:gd name="connsiteX22" fmla="*/ 257193 w 3124218"/>
                <a:gd name="connsiteY22" fmla="*/ 4763 h 1271588"/>
                <a:gd name="connsiteX23" fmla="*/ 219093 w 3124218"/>
                <a:gd name="connsiteY23" fmla="*/ 23813 h 1271588"/>
                <a:gd name="connsiteX24" fmla="*/ 200043 w 3124218"/>
                <a:gd name="connsiteY24" fmla="*/ 28575 h 1271588"/>
                <a:gd name="connsiteX25" fmla="*/ 171468 w 3124218"/>
                <a:gd name="connsiteY25" fmla="*/ 47625 h 1271588"/>
                <a:gd name="connsiteX26" fmla="*/ 128605 w 3124218"/>
                <a:gd name="connsiteY26" fmla="*/ 66675 h 1271588"/>
                <a:gd name="connsiteX27" fmla="*/ 114318 w 3124218"/>
                <a:gd name="connsiteY27" fmla="*/ 71438 h 1271588"/>
                <a:gd name="connsiteX28" fmla="*/ 76218 w 3124218"/>
                <a:gd name="connsiteY28" fmla="*/ 85725 h 1271588"/>
                <a:gd name="connsiteX29" fmla="*/ 57168 w 3124218"/>
                <a:gd name="connsiteY29" fmla="*/ 100013 h 1271588"/>
                <a:gd name="connsiteX30" fmla="*/ 33355 w 3124218"/>
                <a:gd name="connsiteY30" fmla="*/ 104775 h 1271588"/>
                <a:gd name="connsiteX31" fmla="*/ 14305 w 3124218"/>
                <a:gd name="connsiteY31" fmla="*/ 109538 h 1271588"/>
                <a:gd name="connsiteX32" fmla="*/ 9543 w 3124218"/>
                <a:gd name="connsiteY32" fmla="*/ 123825 h 1271588"/>
                <a:gd name="connsiteX33" fmla="*/ 18 w 3124218"/>
                <a:gd name="connsiteY33" fmla="*/ 147638 h 127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24218" h="1271588">
                  <a:moveTo>
                    <a:pt x="18" y="147638"/>
                  </a:moveTo>
                  <a:lnTo>
                    <a:pt x="390543" y="357188"/>
                  </a:lnTo>
                  <a:lnTo>
                    <a:pt x="1057293" y="647700"/>
                  </a:lnTo>
                  <a:lnTo>
                    <a:pt x="1447818" y="752475"/>
                  </a:lnTo>
                  <a:lnTo>
                    <a:pt x="2047893" y="871538"/>
                  </a:lnTo>
                  <a:lnTo>
                    <a:pt x="2243155" y="1019175"/>
                  </a:lnTo>
                  <a:lnTo>
                    <a:pt x="2409843" y="1166813"/>
                  </a:lnTo>
                  <a:lnTo>
                    <a:pt x="2790843" y="1271588"/>
                  </a:lnTo>
                  <a:lnTo>
                    <a:pt x="2957530" y="1166813"/>
                  </a:lnTo>
                  <a:lnTo>
                    <a:pt x="3124218" y="1052513"/>
                  </a:lnTo>
                  <a:lnTo>
                    <a:pt x="2643205" y="971550"/>
                  </a:lnTo>
                  <a:lnTo>
                    <a:pt x="2362218" y="890588"/>
                  </a:lnTo>
                  <a:lnTo>
                    <a:pt x="2090755" y="795338"/>
                  </a:lnTo>
                  <a:lnTo>
                    <a:pt x="2009793" y="795338"/>
                  </a:lnTo>
                  <a:lnTo>
                    <a:pt x="1762143" y="719138"/>
                  </a:lnTo>
                  <a:lnTo>
                    <a:pt x="1581168" y="595313"/>
                  </a:lnTo>
                  <a:lnTo>
                    <a:pt x="1247793" y="400050"/>
                  </a:lnTo>
                  <a:lnTo>
                    <a:pt x="928705" y="290513"/>
                  </a:lnTo>
                  <a:lnTo>
                    <a:pt x="500080" y="147638"/>
                  </a:lnTo>
                  <a:lnTo>
                    <a:pt x="466743" y="109538"/>
                  </a:lnTo>
                  <a:lnTo>
                    <a:pt x="423880" y="19050"/>
                  </a:lnTo>
                  <a:lnTo>
                    <a:pt x="309580" y="0"/>
                  </a:lnTo>
                  <a:lnTo>
                    <a:pt x="257193" y="4763"/>
                  </a:lnTo>
                  <a:cubicBezTo>
                    <a:pt x="244493" y="11113"/>
                    <a:pt x="232200" y="18352"/>
                    <a:pt x="219093" y="23813"/>
                  </a:cubicBezTo>
                  <a:cubicBezTo>
                    <a:pt x="213051" y="26330"/>
                    <a:pt x="205726" y="25328"/>
                    <a:pt x="200043" y="28575"/>
                  </a:cubicBezTo>
                  <a:cubicBezTo>
                    <a:pt x="150099" y="57114"/>
                    <a:pt x="216074" y="32757"/>
                    <a:pt x="171468" y="47625"/>
                  </a:cubicBezTo>
                  <a:cubicBezTo>
                    <a:pt x="148825" y="62720"/>
                    <a:pt x="162612" y="55339"/>
                    <a:pt x="128605" y="66675"/>
                  </a:cubicBezTo>
                  <a:cubicBezTo>
                    <a:pt x="123843" y="68263"/>
                    <a:pt x="118495" y="68653"/>
                    <a:pt x="114318" y="71438"/>
                  </a:cubicBezTo>
                  <a:cubicBezTo>
                    <a:pt x="93295" y="85453"/>
                    <a:pt x="105643" y="79841"/>
                    <a:pt x="76218" y="85725"/>
                  </a:cubicBezTo>
                  <a:cubicBezTo>
                    <a:pt x="69868" y="90488"/>
                    <a:pt x="64421" y="96789"/>
                    <a:pt x="57168" y="100013"/>
                  </a:cubicBezTo>
                  <a:cubicBezTo>
                    <a:pt x="49771" y="103301"/>
                    <a:pt x="41257" y="103019"/>
                    <a:pt x="33355" y="104775"/>
                  </a:cubicBezTo>
                  <a:cubicBezTo>
                    <a:pt x="26965" y="106195"/>
                    <a:pt x="20655" y="107950"/>
                    <a:pt x="14305" y="109538"/>
                  </a:cubicBezTo>
                  <a:cubicBezTo>
                    <a:pt x="12718" y="114300"/>
                    <a:pt x="11788" y="119335"/>
                    <a:pt x="9543" y="123825"/>
                  </a:cubicBezTo>
                  <a:cubicBezTo>
                    <a:pt x="-862" y="144637"/>
                    <a:pt x="18" y="130946"/>
                    <a:pt x="18" y="147638"/>
                  </a:cubicBezTo>
                  <a:close/>
                </a:path>
              </a:pathLst>
            </a:cu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Arc 19"/>
            <p:cNvSpPr/>
            <p:nvPr/>
          </p:nvSpPr>
          <p:spPr>
            <a:xfrm rot="19740427">
              <a:off x="5339264" y="3426614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Arc 20"/>
            <p:cNvSpPr/>
            <p:nvPr/>
          </p:nvSpPr>
          <p:spPr>
            <a:xfrm rot="19740427">
              <a:off x="5360043" y="33569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Arc 21"/>
            <p:cNvSpPr/>
            <p:nvPr/>
          </p:nvSpPr>
          <p:spPr>
            <a:xfrm rot="19740427">
              <a:off x="5436243" y="3280717"/>
              <a:ext cx="457200" cy="523875"/>
            </a:xfrm>
            <a:prstGeom prst="arc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3" name="Group 22"/>
            <p:cNvGrpSpPr/>
            <p:nvPr/>
          </p:nvGrpSpPr>
          <p:grpSpPr>
            <a:xfrm rot="13218299">
              <a:off x="5695775" y="3376340"/>
              <a:ext cx="554179" cy="669772"/>
              <a:chOff x="4196264" y="3204517"/>
              <a:chExt cx="554179" cy="669772"/>
            </a:xfrm>
          </p:grpSpPr>
          <p:sp>
            <p:nvSpPr>
              <p:cNvPr id="179" name="Arc 178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1" name="Arc 180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7750024">
              <a:off x="5927409" y="3528740"/>
              <a:ext cx="554179" cy="669772"/>
              <a:chOff x="4196264" y="3204517"/>
              <a:chExt cx="554179" cy="669772"/>
            </a:xfrm>
          </p:grpSpPr>
          <p:sp>
            <p:nvSpPr>
              <p:cNvPr id="176" name="Arc 175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7" name="Arc 176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8" name="Arc 177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2467380">
              <a:off x="5901477" y="3308427"/>
              <a:ext cx="554179" cy="669772"/>
              <a:chOff x="4196264" y="3204517"/>
              <a:chExt cx="554179" cy="669772"/>
            </a:xfrm>
          </p:grpSpPr>
          <p:sp>
            <p:nvSpPr>
              <p:cNvPr id="173" name="Arc 172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4" name="Arc 173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5" name="Arc 174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3218299">
              <a:off x="6475446" y="3909740"/>
              <a:ext cx="554179" cy="669772"/>
              <a:chOff x="4196264" y="3204517"/>
              <a:chExt cx="554179" cy="669772"/>
            </a:xfrm>
          </p:grpSpPr>
          <p:sp>
            <p:nvSpPr>
              <p:cNvPr id="170" name="Arc 169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1" name="Arc 170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2" name="Arc 171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2467380">
              <a:off x="6978933" y="3512126"/>
              <a:ext cx="554179" cy="669772"/>
              <a:chOff x="4196264" y="3204517"/>
              <a:chExt cx="554179" cy="669772"/>
            </a:xfrm>
          </p:grpSpPr>
          <p:sp>
            <p:nvSpPr>
              <p:cNvPr id="167" name="Arc 166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8" name="Arc 167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9" name="Arc 168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2467380">
              <a:off x="5986983" y="2704553"/>
              <a:ext cx="554179" cy="669772"/>
              <a:chOff x="4196264" y="3204517"/>
              <a:chExt cx="554179" cy="669772"/>
            </a:xfrm>
          </p:grpSpPr>
          <p:sp>
            <p:nvSpPr>
              <p:cNvPr id="164" name="Arc 163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5" name="Arc 164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6" name="Arc 165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13218299">
              <a:off x="4901454" y="3426482"/>
              <a:ext cx="554179" cy="669772"/>
              <a:chOff x="4196264" y="3204517"/>
              <a:chExt cx="554179" cy="669772"/>
            </a:xfrm>
          </p:grpSpPr>
          <p:sp>
            <p:nvSpPr>
              <p:cNvPr id="161" name="Arc 160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2" name="Arc 161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3" name="Arc 162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7750024">
              <a:off x="5034356" y="3963175"/>
              <a:ext cx="554179" cy="669772"/>
              <a:chOff x="4196264" y="3204517"/>
              <a:chExt cx="554179" cy="669772"/>
            </a:xfrm>
          </p:grpSpPr>
          <p:sp>
            <p:nvSpPr>
              <p:cNvPr id="158" name="Arc 157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9" name="Arc 158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0" name="Arc 159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2467380">
              <a:off x="6761532" y="4183608"/>
              <a:ext cx="554179" cy="669772"/>
              <a:chOff x="4196264" y="3204517"/>
              <a:chExt cx="554179" cy="669772"/>
            </a:xfrm>
          </p:grpSpPr>
          <p:sp>
            <p:nvSpPr>
              <p:cNvPr id="155" name="Arc 154"/>
              <p:cNvSpPr/>
              <p:nvPr/>
            </p:nvSpPr>
            <p:spPr>
              <a:xfrm rot="19740427">
                <a:off x="4196264" y="33504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6" name="Arc 155"/>
              <p:cNvSpPr/>
              <p:nvPr/>
            </p:nvSpPr>
            <p:spPr>
              <a:xfrm rot="19740427">
                <a:off x="42170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7" name="Arc 156"/>
              <p:cNvSpPr/>
              <p:nvPr/>
            </p:nvSpPr>
            <p:spPr>
              <a:xfrm rot="19740427">
                <a:off x="4293243" y="32045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3965863" y="4249883"/>
              <a:ext cx="904009" cy="363682"/>
            </a:xfrm>
            <a:custGeom>
              <a:avLst/>
              <a:gdLst>
                <a:gd name="connsiteX0" fmla="*/ 0 w 1631372"/>
                <a:gd name="connsiteY0" fmla="*/ 955964 h 955964"/>
                <a:gd name="connsiteX1" fmla="*/ 259772 w 1631372"/>
                <a:gd name="connsiteY1" fmla="*/ 852055 h 955964"/>
                <a:gd name="connsiteX2" fmla="*/ 446809 w 1631372"/>
                <a:gd name="connsiteY2" fmla="*/ 706582 h 955964"/>
                <a:gd name="connsiteX3" fmla="*/ 665018 w 1631372"/>
                <a:gd name="connsiteY3" fmla="*/ 644236 h 955964"/>
                <a:gd name="connsiteX4" fmla="*/ 904009 w 1631372"/>
                <a:gd name="connsiteY4" fmla="*/ 592282 h 955964"/>
                <a:gd name="connsiteX5" fmla="*/ 1278081 w 1631372"/>
                <a:gd name="connsiteY5" fmla="*/ 602673 h 955964"/>
                <a:gd name="connsiteX6" fmla="*/ 1392381 w 1631372"/>
                <a:gd name="connsiteY6" fmla="*/ 498764 h 955964"/>
                <a:gd name="connsiteX7" fmla="*/ 1371600 w 1631372"/>
                <a:gd name="connsiteY7" fmla="*/ 249382 h 955964"/>
                <a:gd name="connsiteX8" fmla="*/ 1423554 w 1631372"/>
                <a:gd name="connsiteY8" fmla="*/ 114300 h 955964"/>
                <a:gd name="connsiteX9" fmla="*/ 1631372 w 1631372"/>
                <a:gd name="connsiteY9" fmla="*/ 0 h 955964"/>
                <a:gd name="connsiteX0" fmla="*/ 0 w 1423554"/>
                <a:gd name="connsiteY0" fmla="*/ 841664 h 841664"/>
                <a:gd name="connsiteX1" fmla="*/ 259772 w 1423554"/>
                <a:gd name="connsiteY1" fmla="*/ 737755 h 841664"/>
                <a:gd name="connsiteX2" fmla="*/ 446809 w 1423554"/>
                <a:gd name="connsiteY2" fmla="*/ 592282 h 841664"/>
                <a:gd name="connsiteX3" fmla="*/ 665018 w 1423554"/>
                <a:gd name="connsiteY3" fmla="*/ 529936 h 841664"/>
                <a:gd name="connsiteX4" fmla="*/ 904009 w 1423554"/>
                <a:gd name="connsiteY4" fmla="*/ 477982 h 841664"/>
                <a:gd name="connsiteX5" fmla="*/ 1278081 w 1423554"/>
                <a:gd name="connsiteY5" fmla="*/ 488373 h 841664"/>
                <a:gd name="connsiteX6" fmla="*/ 1392381 w 1423554"/>
                <a:gd name="connsiteY6" fmla="*/ 384464 h 841664"/>
                <a:gd name="connsiteX7" fmla="*/ 1371600 w 1423554"/>
                <a:gd name="connsiteY7" fmla="*/ 135082 h 841664"/>
                <a:gd name="connsiteX8" fmla="*/ 1423554 w 1423554"/>
                <a:gd name="connsiteY8" fmla="*/ 0 h 841664"/>
                <a:gd name="connsiteX0" fmla="*/ 0 w 1395898"/>
                <a:gd name="connsiteY0" fmla="*/ 706582 h 706582"/>
                <a:gd name="connsiteX1" fmla="*/ 259772 w 1395898"/>
                <a:gd name="connsiteY1" fmla="*/ 602673 h 706582"/>
                <a:gd name="connsiteX2" fmla="*/ 446809 w 1395898"/>
                <a:gd name="connsiteY2" fmla="*/ 457200 h 706582"/>
                <a:gd name="connsiteX3" fmla="*/ 665018 w 1395898"/>
                <a:gd name="connsiteY3" fmla="*/ 394854 h 706582"/>
                <a:gd name="connsiteX4" fmla="*/ 904009 w 1395898"/>
                <a:gd name="connsiteY4" fmla="*/ 342900 h 706582"/>
                <a:gd name="connsiteX5" fmla="*/ 1278081 w 1395898"/>
                <a:gd name="connsiteY5" fmla="*/ 353291 h 706582"/>
                <a:gd name="connsiteX6" fmla="*/ 1392381 w 1395898"/>
                <a:gd name="connsiteY6" fmla="*/ 249382 h 706582"/>
                <a:gd name="connsiteX7" fmla="*/ 1371600 w 1395898"/>
                <a:gd name="connsiteY7" fmla="*/ 0 h 706582"/>
                <a:gd name="connsiteX0" fmla="*/ 0 w 1392381"/>
                <a:gd name="connsiteY0" fmla="*/ 457200 h 457200"/>
                <a:gd name="connsiteX1" fmla="*/ 259772 w 1392381"/>
                <a:gd name="connsiteY1" fmla="*/ 353291 h 457200"/>
                <a:gd name="connsiteX2" fmla="*/ 446809 w 1392381"/>
                <a:gd name="connsiteY2" fmla="*/ 207818 h 457200"/>
                <a:gd name="connsiteX3" fmla="*/ 665018 w 1392381"/>
                <a:gd name="connsiteY3" fmla="*/ 145472 h 457200"/>
                <a:gd name="connsiteX4" fmla="*/ 904009 w 1392381"/>
                <a:gd name="connsiteY4" fmla="*/ 93518 h 457200"/>
                <a:gd name="connsiteX5" fmla="*/ 1278081 w 1392381"/>
                <a:gd name="connsiteY5" fmla="*/ 103909 h 457200"/>
                <a:gd name="connsiteX6" fmla="*/ 1392381 w 1392381"/>
                <a:gd name="connsiteY6" fmla="*/ 0 h 457200"/>
                <a:gd name="connsiteX0" fmla="*/ 0 w 1278081"/>
                <a:gd name="connsiteY0" fmla="*/ 364655 h 364655"/>
                <a:gd name="connsiteX1" fmla="*/ 259772 w 1278081"/>
                <a:gd name="connsiteY1" fmla="*/ 260746 h 364655"/>
                <a:gd name="connsiteX2" fmla="*/ 446809 w 1278081"/>
                <a:gd name="connsiteY2" fmla="*/ 115273 h 364655"/>
                <a:gd name="connsiteX3" fmla="*/ 665018 w 1278081"/>
                <a:gd name="connsiteY3" fmla="*/ 52927 h 364655"/>
                <a:gd name="connsiteX4" fmla="*/ 904009 w 1278081"/>
                <a:gd name="connsiteY4" fmla="*/ 973 h 364655"/>
                <a:gd name="connsiteX5" fmla="*/ 1278081 w 1278081"/>
                <a:gd name="connsiteY5" fmla="*/ 11364 h 364655"/>
                <a:gd name="connsiteX0" fmla="*/ 0 w 904009"/>
                <a:gd name="connsiteY0" fmla="*/ 363682 h 363682"/>
                <a:gd name="connsiteX1" fmla="*/ 259772 w 904009"/>
                <a:gd name="connsiteY1" fmla="*/ 259773 h 363682"/>
                <a:gd name="connsiteX2" fmla="*/ 446809 w 904009"/>
                <a:gd name="connsiteY2" fmla="*/ 114300 h 363682"/>
                <a:gd name="connsiteX3" fmla="*/ 665018 w 904009"/>
                <a:gd name="connsiteY3" fmla="*/ 51954 h 363682"/>
                <a:gd name="connsiteX4" fmla="*/ 904009 w 904009"/>
                <a:gd name="connsiteY4" fmla="*/ 0 h 36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009" h="363682">
                  <a:moveTo>
                    <a:pt x="0" y="363682"/>
                  </a:moveTo>
                  <a:cubicBezTo>
                    <a:pt x="92652" y="332509"/>
                    <a:pt x="185304" y="301337"/>
                    <a:pt x="259772" y="259773"/>
                  </a:cubicBezTo>
                  <a:cubicBezTo>
                    <a:pt x="334240" y="218209"/>
                    <a:pt x="379268" y="148936"/>
                    <a:pt x="446809" y="114300"/>
                  </a:cubicBezTo>
                  <a:cubicBezTo>
                    <a:pt x="514350" y="79664"/>
                    <a:pt x="588818" y="71004"/>
                    <a:pt x="665018" y="51954"/>
                  </a:cubicBezTo>
                  <a:cubicBezTo>
                    <a:pt x="741218" y="32904"/>
                    <a:pt x="801832" y="6927"/>
                    <a:pt x="904009" y="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28109" y="4457700"/>
              <a:ext cx="2826327" cy="1122218"/>
            </a:xfrm>
            <a:custGeom>
              <a:avLst/>
              <a:gdLst>
                <a:gd name="connsiteX0" fmla="*/ 0 w 2826327"/>
                <a:gd name="connsiteY0" fmla="*/ 0 h 1122218"/>
                <a:gd name="connsiteX1" fmla="*/ 332509 w 2826327"/>
                <a:gd name="connsiteY1" fmla="*/ 93518 h 1122218"/>
                <a:gd name="connsiteX2" fmla="*/ 706582 w 2826327"/>
                <a:gd name="connsiteY2" fmla="*/ 145473 h 1122218"/>
                <a:gd name="connsiteX3" fmla="*/ 810491 w 2826327"/>
                <a:gd name="connsiteY3" fmla="*/ 270164 h 1122218"/>
                <a:gd name="connsiteX4" fmla="*/ 1101436 w 2826327"/>
                <a:gd name="connsiteY4" fmla="*/ 467591 h 1122218"/>
                <a:gd name="connsiteX5" fmla="*/ 1475509 w 2826327"/>
                <a:gd name="connsiteY5" fmla="*/ 602673 h 1122218"/>
                <a:gd name="connsiteX6" fmla="*/ 2098964 w 2826327"/>
                <a:gd name="connsiteY6" fmla="*/ 862445 h 1122218"/>
                <a:gd name="connsiteX7" fmla="*/ 2826327 w 2826327"/>
                <a:gd name="connsiteY7" fmla="*/ 1122218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6327" h="1122218">
                  <a:moveTo>
                    <a:pt x="0" y="0"/>
                  </a:moveTo>
                  <a:cubicBezTo>
                    <a:pt x="107372" y="34636"/>
                    <a:pt x="214745" y="69273"/>
                    <a:pt x="332509" y="93518"/>
                  </a:cubicBezTo>
                  <a:cubicBezTo>
                    <a:pt x="450273" y="117763"/>
                    <a:pt x="626918" y="116032"/>
                    <a:pt x="706582" y="145473"/>
                  </a:cubicBezTo>
                  <a:cubicBezTo>
                    <a:pt x="786246" y="174914"/>
                    <a:pt x="744682" y="216478"/>
                    <a:pt x="810491" y="270164"/>
                  </a:cubicBezTo>
                  <a:cubicBezTo>
                    <a:pt x="876300" y="323850"/>
                    <a:pt x="990600" y="412173"/>
                    <a:pt x="1101436" y="467591"/>
                  </a:cubicBezTo>
                  <a:cubicBezTo>
                    <a:pt x="1212272" y="523009"/>
                    <a:pt x="1309254" y="536864"/>
                    <a:pt x="1475509" y="602673"/>
                  </a:cubicBezTo>
                  <a:cubicBezTo>
                    <a:pt x="1641764" y="668482"/>
                    <a:pt x="1873828" y="775854"/>
                    <a:pt x="2098964" y="862445"/>
                  </a:cubicBezTo>
                  <a:cubicBezTo>
                    <a:pt x="2324100" y="949036"/>
                    <a:pt x="2575213" y="1035627"/>
                    <a:pt x="2826327" y="1122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262996" y="4462030"/>
              <a:ext cx="3128529" cy="2243570"/>
            </a:xfrm>
            <a:custGeom>
              <a:avLst/>
              <a:gdLst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19546 w 3169228"/>
                <a:gd name="connsiteY9" fmla="*/ 1381991 h 2161309"/>
                <a:gd name="connsiteX10" fmla="*/ 197428 w 3169228"/>
                <a:gd name="connsiteY10" fmla="*/ 1631373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197428 w 3169228"/>
                <a:gd name="connsiteY10" fmla="*/ 1631373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197428 w 3169228"/>
                <a:gd name="connsiteY10" fmla="*/ 1631373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278390 w 3169228"/>
                <a:gd name="connsiteY10" fmla="*/ 1659948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292677 w 3169228"/>
                <a:gd name="connsiteY10" fmla="*/ 1626610 h 2161309"/>
                <a:gd name="connsiteX11" fmla="*/ 0 w 3169228"/>
                <a:gd name="connsiteY11" fmla="*/ 1787237 h 2161309"/>
                <a:gd name="connsiteX12" fmla="*/ 31173 w 3169228"/>
                <a:gd name="connsiteY12" fmla="*/ 1880755 h 2161309"/>
                <a:gd name="connsiteX13" fmla="*/ 10391 w 3169228"/>
                <a:gd name="connsiteY13" fmla="*/ 2161309 h 2161309"/>
                <a:gd name="connsiteX14" fmla="*/ 3158837 w 3169228"/>
                <a:gd name="connsiteY14" fmla="*/ 363682 h 2161309"/>
                <a:gd name="connsiteX0" fmla="*/ 3158837 w 3169228"/>
                <a:gd name="connsiteY0" fmla="*/ 363682 h 2161309"/>
                <a:gd name="connsiteX1" fmla="*/ 3169228 w 3169228"/>
                <a:gd name="connsiteY1" fmla="*/ 0 h 2161309"/>
                <a:gd name="connsiteX2" fmla="*/ 2919846 w 3169228"/>
                <a:gd name="connsiteY2" fmla="*/ 145473 h 2161309"/>
                <a:gd name="connsiteX3" fmla="*/ 2670464 w 3169228"/>
                <a:gd name="connsiteY3" fmla="*/ 405246 h 2161309"/>
                <a:gd name="connsiteX4" fmla="*/ 2410691 w 3169228"/>
                <a:gd name="connsiteY4" fmla="*/ 592282 h 2161309"/>
                <a:gd name="connsiteX5" fmla="*/ 1849582 w 3169228"/>
                <a:gd name="connsiteY5" fmla="*/ 852055 h 2161309"/>
                <a:gd name="connsiteX6" fmla="*/ 1278082 w 3169228"/>
                <a:gd name="connsiteY6" fmla="*/ 1215737 h 2161309"/>
                <a:gd name="connsiteX7" fmla="*/ 1111828 w 3169228"/>
                <a:gd name="connsiteY7" fmla="*/ 1246909 h 2161309"/>
                <a:gd name="connsiteX8" fmla="*/ 737755 w 3169228"/>
                <a:gd name="connsiteY8" fmla="*/ 1361209 h 2161309"/>
                <a:gd name="connsiteX9" fmla="*/ 533834 w 3169228"/>
                <a:gd name="connsiteY9" fmla="*/ 1410566 h 2161309"/>
                <a:gd name="connsiteX10" fmla="*/ 385330 w 3169228"/>
                <a:gd name="connsiteY10" fmla="*/ 1497157 h 2161309"/>
                <a:gd name="connsiteX11" fmla="*/ 292677 w 3169228"/>
                <a:gd name="connsiteY11" fmla="*/ 1626610 h 2161309"/>
                <a:gd name="connsiteX12" fmla="*/ 0 w 3169228"/>
                <a:gd name="connsiteY12" fmla="*/ 1787237 h 2161309"/>
                <a:gd name="connsiteX13" fmla="*/ 31173 w 3169228"/>
                <a:gd name="connsiteY13" fmla="*/ 1880755 h 2161309"/>
                <a:gd name="connsiteX14" fmla="*/ 10391 w 3169228"/>
                <a:gd name="connsiteY14" fmla="*/ 2161309 h 2161309"/>
                <a:gd name="connsiteX15" fmla="*/ 3158837 w 3169228"/>
                <a:gd name="connsiteY15" fmla="*/ 363682 h 2161309"/>
                <a:gd name="connsiteX0" fmla="*/ 3149312 w 3159703"/>
                <a:gd name="connsiteY0" fmla="*/ 363682 h 2161309"/>
                <a:gd name="connsiteX1" fmla="*/ 3159703 w 3159703"/>
                <a:gd name="connsiteY1" fmla="*/ 0 h 2161309"/>
                <a:gd name="connsiteX2" fmla="*/ 2910321 w 3159703"/>
                <a:gd name="connsiteY2" fmla="*/ 145473 h 2161309"/>
                <a:gd name="connsiteX3" fmla="*/ 2660939 w 3159703"/>
                <a:gd name="connsiteY3" fmla="*/ 405246 h 2161309"/>
                <a:gd name="connsiteX4" fmla="*/ 2401166 w 3159703"/>
                <a:gd name="connsiteY4" fmla="*/ 592282 h 2161309"/>
                <a:gd name="connsiteX5" fmla="*/ 1840057 w 3159703"/>
                <a:gd name="connsiteY5" fmla="*/ 852055 h 2161309"/>
                <a:gd name="connsiteX6" fmla="*/ 1268557 w 3159703"/>
                <a:gd name="connsiteY6" fmla="*/ 1215737 h 2161309"/>
                <a:gd name="connsiteX7" fmla="*/ 1102303 w 3159703"/>
                <a:gd name="connsiteY7" fmla="*/ 1246909 h 2161309"/>
                <a:gd name="connsiteX8" fmla="*/ 728230 w 3159703"/>
                <a:gd name="connsiteY8" fmla="*/ 1361209 h 2161309"/>
                <a:gd name="connsiteX9" fmla="*/ 524309 w 3159703"/>
                <a:gd name="connsiteY9" fmla="*/ 1410566 h 2161309"/>
                <a:gd name="connsiteX10" fmla="*/ 375805 w 3159703"/>
                <a:gd name="connsiteY10" fmla="*/ 1497157 h 2161309"/>
                <a:gd name="connsiteX11" fmla="*/ 283152 w 3159703"/>
                <a:gd name="connsiteY11" fmla="*/ 1626610 h 2161309"/>
                <a:gd name="connsiteX12" fmla="*/ 0 w 3159703"/>
                <a:gd name="connsiteY12" fmla="*/ 1772949 h 2161309"/>
                <a:gd name="connsiteX13" fmla="*/ 21648 w 3159703"/>
                <a:gd name="connsiteY13" fmla="*/ 1880755 h 2161309"/>
                <a:gd name="connsiteX14" fmla="*/ 866 w 3159703"/>
                <a:gd name="connsiteY14" fmla="*/ 2161309 h 2161309"/>
                <a:gd name="connsiteX15" fmla="*/ 3149312 w 3159703"/>
                <a:gd name="connsiteY15" fmla="*/ 363682 h 2161309"/>
                <a:gd name="connsiteX0" fmla="*/ 3149312 w 3159703"/>
                <a:gd name="connsiteY0" fmla="*/ 363682 h 2161309"/>
                <a:gd name="connsiteX1" fmla="*/ 3159703 w 3159703"/>
                <a:gd name="connsiteY1" fmla="*/ 0 h 2161309"/>
                <a:gd name="connsiteX2" fmla="*/ 2910321 w 3159703"/>
                <a:gd name="connsiteY2" fmla="*/ 145473 h 2161309"/>
                <a:gd name="connsiteX3" fmla="*/ 2660939 w 3159703"/>
                <a:gd name="connsiteY3" fmla="*/ 405246 h 2161309"/>
                <a:gd name="connsiteX4" fmla="*/ 2401166 w 3159703"/>
                <a:gd name="connsiteY4" fmla="*/ 592282 h 2161309"/>
                <a:gd name="connsiteX5" fmla="*/ 1840057 w 3159703"/>
                <a:gd name="connsiteY5" fmla="*/ 852055 h 2161309"/>
                <a:gd name="connsiteX6" fmla="*/ 1268557 w 3159703"/>
                <a:gd name="connsiteY6" fmla="*/ 1215737 h 2161309"/>
                <a:gd name="connsiteX7" fmla="*/ 1102303 w 3159703"/>
                <a:gd name="connsiteY7" fmla="*/ 1246909 h 2161309"/>
                <a:gd name="connsiteX8" fmla="*/ 728230 w 3159703"/>
                <a:gd name="connsiteY8" fmla="*/ 1361209 h 2161309"/>
                <a:gd name="connsiteX9" fmla="*/ 524309 w 3159703"/>
                <a:gd name="connsiteY9" fmla="*/ 1410566 h 2161309"/>
                <a:gd name="connsiteX10" fmla="*/ 375805 w 3159703"/>
                <a:gd name="connsiteY10" fmla="*/ 1497157 h 2161309"/>
                <a:gd name="connsiteX11" fmla="*/ 283152 w 3159703"/>
                <a:gd name="connsiteY11" fmla="*/ 1626610 h 2161309"/>
                <a:gd name="connsiteX12" fmla="*/ 0 w 3159703"/>
                <a:gd name="connsiteY12" fmla="*/ 1772949 h 2161309"/>
                <a:gd name="connsiteX13" fmla="*/ 21648 w 3159703"/>
                <a:gd name="connsiteY13" fmla="*/ 1880755 h 2161309"/>
                <a:gd name="connsiteX14" fmla="*/ 866 w 3159703"/>
                <a:gd name="connsiteY14" fmla="*/ 2161309 h 2161309"/>
                <a:gd name="connsiteX15" fmla="*/ 3149312 w 3159703"/>
                <a:gd name="connsiteY15" fmla="*/ 363682 h 2161309"/>
                <a:gd name="connsiteX0" fmla="*/ 3392782 w 3403173"/>
                <a:gd name="connsiteY0" fmla="*/ 363682 h 2220485"/>
                <a:gd name="connsiteX1" fmla="*/ 3403173 w 3403173"/>
                <a:gd name="connsiteY1" fmla="*/ 0 h 2220485"/>
                <a:gd name="connsiteX2" fmla="*/ 3153791 w 3403173"/>
                <a:gd name="connsiteY2" fmla="*/ 145473 h 2220485"/>
                <a:gd name="connsiteX3" fmla="*/ 2904409 w 3403173"/>
                <a:gd name="connsiteY3" fmla="*/ 405246 h 2220485"/>
                <a:gd name="connsiteX4" fmla="*/ 2644636 w 3403173"/>
                <a:gd name="connsiteY4" fmla="*/ 592282 h 2220485"/>
                <a:gd name="connsiteX5" fmla="*/ 2083527 w 3403173"/>
                <a:gd name="connsiteY5" fmla="*/ 852055 h 2220485"/>
                <a:gd name="connsiteX6" fmla="*/ 1512027 w 3403173"/>
                <a:gd name="connsiteY6" fmla="*/ 1215737 h 2220485"/>
                <a:gd name="connsiteX7" fmla="*/ 1345773 w 3403173"/>
                <a:gd name="connsiteY7" fmla="*/ 1246909 h 2220485"/>
                <a:gd name="connsiteX8" fmla="*/ 971700 w 3403173"/>
                <a:gd name="connsiteY8" fmla="*/ 1361209 h 2220485"/>
                <a:gd name="connsiteX9" fmla="*/ 767779 w 3403173"/>
                <a:gd name="connsiteY9" fmla="*/ 1410566 h 2220485"/>
                <a:gd name="connsiteX10" fmla="*/ 619275 w 3403173"/>
                <a:gd name="connsiteY10" fmla="*/ 1497157 h 2220485"/>
                <a:gd name="connsiteX11" fmla="*/ 526622 w 3403173"/>
                <a:gd name="connsiteY11" fmla="*/ 1626610 h 2220485"/>
                <a:gd name="connsiteX12" fmla="*/ 243470 w 3403173"/>
                <a:gd name="connsiteY12" fmla="*/ 1772949 h 2220485"/>
                <a:gd name="connsiteX13" fmla="*/ 244336 w 3403173"/>
                <a:gd name="connsiteY13" fmla="*/ 2161309 h 2220485"/>
                <a:gd name="connsiteX14" fmla="*/ 3392782 w 3403173"/>
                <a:gd name="connsiteY14" fmla="*/ 363682 h 2220485"/>
                <a:gd name="connsiteX0" fmla="*/ 3149312 w 3159703"/>
                <a:gd name="connsiteY0" fmla="*/ 363682 h 2161309"/>
                <a:gd name="connsiteX1" fmla="*/ 3159703 w 3159703"/>
                <a:gd name="connsiteY1" fmla="*/ 0 h 2161309"/>
                <a:gd name="connsiteX2" fmla="*/ 2910321 w 3159703"/>
                <a:gd name="connsiteY2" fmla="*/ 145473 h 2161309"/>
                <a:gd name="connsiteX3" fmla="*/ 2660939 w 3159703"/>
                <a:gd name="connsiteY3" fmla="*/ 405246 h 2161309"/>
                <a:gd name="connsiteX4" fmla="*/ 2401166 w 3159703"/>
                <a:gd name="connsiteY4" fmla="*/ 592282 h 2161309"/>
                <a:gd name="connsiteX5" fmla="*/ 1840057 w 3159703"/>
                <a:gd name="connsiteY5" fmla="*/ 852055 h 2161309"/>
                <a:gd name="connsiteX6" fmla="*/ 1268557 w 3159703"/>
                <a:gd name="connsiteY6" fmla="*/ 1215737 h 2161309"/>
                <a:gd name="connsiteX7" fmla="*/ 1102303 w 3159703"/>
                <a:gd name="connsiteY7" fmla="*/ 1246909 h 2161309"/>
                <a:gd name="connsiteX8" fmla="*/ 728230 w 3159703"/>
                <a:gd name="connsiteY8" fmla="*/ 1361209 h 2161309"/>
                <a:gd name="connsiteX9" fmla="*/ 524309 w 3159703"/>
                <a:gd name="connsiteY9" fmla="*/ 1410566 h 2161309"/>
                <a:gd name="connsiteX10" fmla="*/ 375805 w 3159703"/>
                <a:gd name="connsiteY10" fmla="*/ 1497157 h 2161309"/>
                <a:gd name="connsiteX11" fmla="*/ 283152 w 3159703"/>
                <a:gd name="connsiteY11" fmla="*/ 1626610 h 2161309"/>
                <a:gd name="connsiteX12" fmla="*/ 0 w 3159703"/>
                <a:gd name="connsiteY12" fmla="*/ 1772949 h 2161309"/>
                <a:gd name="connsiteX13" fmla="*/ 866 w 3159703"/>
                <a:gd name="connsiteY13" fmla="*/ 2161309 h 2161309"/>
                <a:gd name="connsiteX14" fmla="*/ 3149312 w 3159703"/>
                <a:gd name="connsiteY14" fmla="*/ 363682 h 2161309"/>
                <a:gd name="connsiteX0" fmla="*/ 3148453 w 3158844"/>
                <a:gd name="connsiteY0" fmla="*/ 363682 h 2161309"/>
                <a:gd name="connsiteX1" fmla="*/ 3158844 w 3158844"/>
                <a:gd name="connsiteY1" fmla="*/ 0 h 2161309"/>
                <a:gd name="connsiteX2" fmla="*/ 2909462 w 3158844"/>
                <a:gd name="connsiteY2" fmla="*/ 145473 h 2161309"/>
                <a:gd name="connsiteX3" fmla="*/ 2660080 w 3158844"/>
                <a:gd name="connsiteY3" fmla="*/ 405246 h 2161309"/>
                <a:gd name="connsiteX4" fmla="*/ 2400307 w 3158844"/>
                <a:gd name="connsiteY4" fmla="*/ 592282 h 2161309"/>
                <a:gd name="connsiteX5" fmla="*/ 1839198 w 3158844"/>
                <a:gd name="connsiteY5" fmla="*/ 852055 h 2161309"/>
                <a:gd name="connsiteX6" fmla="*/ 1267698 w 3158844"/>
                <a:gd name="connsiteY6" fmla="*/ 1215737 h 2161309"/>
                <a:gd name="connsiteX7" fmla="*/ 1101444 w 3158844"/>
                <a:gd name="connsiteY7" fmla="*/ 1246909 h 2161309"/>
                <a:gd name="connsiteX8" fmla="*/ 727371 w 3158844"/>
                <a:gd name="connsiteY8" fmla="*/ 1361209 h 2161309"/>
                <a:gd name="connsiteX9" fmla="*/ 523450 w 3158844"/>
                <a:gd name="connsiteY9" fmla="*/ 1410566 h 2161309"/>
                <a:gd name="connsiteX10" fmla="*/ 374946 w 3158844"/>
                <a:gd name="connsiteY10" fmla="*/ 1497157 h 2161309"/>
                <a:gd name="connsiteX11" fmla="*/ 282293 w 3158844"/>
                <a:gd name="connsiteY11" fmla="*/ 1626610 h 2161309"/>
                <a:gd name="connsiteX12" fmla="*/ 8666 w 3158844"/>
                <a:gd name="connsiteY12" fmla="*/ 1777711 h 2161309"/>
                <a:gd name="connsiteX13" fmla="*/ 7 w 3158844"/>
                <a:gd name="connsiteY13" fmla="*/ 2161309 h 2161309"/>
                <a:gd name="connsiteX14" fmla="*/ 3148453 w 3158844"/>
                <a:gd name="connsiteY14" fmla="*/ 363682 h 2161309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1830532 w 3150178"/>
                <a:gd name="connsiteY5" fmla="*/ 852055 h 2170834"/>
                <a:gd name="connsiteX6" fmla="*/ 1259032 w 3150178"/>
                <a:gd name="connsiteY6" fmla="*/ 1215737 h 2170834"/>
                <a:gd name="connsiteX7" fmla="*/ 1092778 w 3150178"/>
                <a:gd name="connsiteY7" fmla="*/ 1246909 h 2170834"/>
                <a:gd name="connsiteX8" fmla="*/ 718705 w 3150178"/>
                <a:gd name="connsiteY8" fmla="*/ 1361209 h 2170834"/>
                <a:gd name="connsiteX9" fmla="*/ 514784 w 3150178"/>
                <a:gd name="connsiteY9" fmla="*/ 1410566 h 2170834"/>
                <a:gd name="connsiteX10" fmla="*/ 366280 w 3150178"/>
                <a:gd name="connsiteY10" fmla="*/ 1497157 h 2170834"/>
                <a:gd name="connsiteX11" fmla="*/ 273627 w 3150178"/>
                <a:gd name="connsiteY11" fmla="*/ 1626610 h 2170834"/>
                <a:gd name="connsiteX12" fmla="*/ 0 w 3150178"/>
                <a:gd name="connsiteY12" fmla="*/ 1777711 h 2170834"/>
                <a:gd name="connsiteX13" fmla="*/ 5628 w 3150178"/>
                <a:gd name="connsiteY13" fmla="*/ 2170834 h 2170834"/>
                <a:gd name="connsiteX14" fmla="*/ 3139787 w 3150178"/>
                <a:gd name="connsiteY14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830532 w 3150178"/>
                <a:gd name="connsiteY6" fmla="*/ 852055 h 2170834"/>
                <a:gd name="connsiteX7" fmla="*/ 1259032 w 3150178"/>
                <a:gd name="connsiteY7" fmla="*/ 121573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121573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104428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929987 h 2170834"/>
                <a:gd name="connsiteX8" fmla="*/ 1092778 w 3150178"/>
                <a:gd name="connsiteY8" fmla="*/ 12469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50178"/>
                <a:gd name="connsiteY0" fmla="*/ 363682 h 2170834"/>
                <a:gd name="connsiteX1" fmla="*/ 3150178 w 3150178"/>
                <a:gd name="connsiteY1" fmla="*/ 0 h 2170834"/>
                <a:gd name="connsiteX2" fmla="*/ 2900796 w 3150178"/>
                <a:gd name="connsiteY2" fmla="*/ 145473 h 2170834"/>
                <a:gd name="connsiteX3" fmla="*/ 2651414 w 3150178"/>
                <a:gd name="connsiteY3" fmla="*/ 405246 h 2170834"/>
                <a:gd name="connsiteX4" fmla="*/ 2391641 w 3150178"/>
                <a:gd name="connsiteY4" fmla="*/ 592282 h 2170834"/>
                <a:gd name="connsiteX5" fmla="*/ 2014104 w 3150178"/>
                <a:gd name="connsiteY5" fmla="*/ 706581 h 2170834"/>
                <a:gd name="connsiteX6" fmla="*/ 1706707 w 3150178"/>
                <a:gd name="connsiteY6" fmla="*/ 756805 h 2170834"/>
                <a:gd name="connsiteX7" fmla="*/ 1259032 w 3150178"/>
                <a:gd name="connsiteY7" fmla="*/ 929987 h 2170834"/>
                <a:gd name="connsiteX8" fmla="*/ 1054678 w 3150178"/>
                <a:gd name="connsiteY8" fmla="*/ 1056409 h 2170834"/>
                <a:gd name="connsiteX9" fmla="*/ 718705 w 3150178"/>
                <a:gd name="connsiteY9" fmla="*/ 1361209 h 2170834"/>
                <a:gd name="connsiteX10" fmla="*/ 514784 w 3150178"/>
                <a:gd name="connsiteY10" fmla="*/ 1410566 h 2170834"/>
                <a:gd name="connsiteX11" fmla="*/ 366280 w 3150178"/>
                <a:gd name="connsiteY11" fmla="*/ 1497157 h 2170834"/>
                <a:gd name="connsiteX12" fmla="*/ 273627 w 3150178"/>
                <a:gd name="connsiteY12" fmla="*/ 1626610 h 2170834"/>
                <a:gd name="connsiteX13" fmla="*/ 0 w 3150178"/>
                <a:gd name="connsiteY13" fmla="*/ 1777711 h 2170834"/>
                <a:gd name="connsiteX14" fmla="*/ 5628 w 3150178"/>
                <a:gd name="connsiteY14" fmla="*/ 2170834 h 2170834"/>
                <a:gd name="connsiteX15" fmla="*/ 3139787 w 3150178"/>
                <a:gd name="connsiteY15" fmla="*/ 363682 h 2170834"/>
                <a:gd name="connsiteX0" fmla="*/ 3139787 w 3160569"/>
                <a:gd name="connsiteY0" fmla="*/ 436418 h 2243570"/>
                <a:gd name="connsiteX1" fmla="*/ 3160569 w 3160569"/>
                <a:gd name="connsiteY1" fmla="*/ 0 h 2243570"/>
                <a:gd name="connsiteX2" fmla="*/ 2900796 w 3160569"/>
                <a:gd name="connsiteY2" fmla="*/ 218209 h 2243570"/>
                <a:gd name="connsiteX3" fmla="*/ 2651414 w 3160569"/>
                <a:gd name="connsiteY3" fmla="*/ 477982 h 2243570"/>
                <a:gd name="connsiteX4" fmla="*/ 2391641 w 3160569"/>
                <a:gd name="connsiteY4" fmla="*/ 665018 h 2243570"/>
                <a:gd name="connsiteX5" fmla="*/ 2014104 w 3160569"/>
                <a:gd name="connsiteY5" fmla="*/ 779317 h 2243570"/>
                <a:gd name="connsiteX6" fmla="*/ 1706707 w 3160569"/>
                <a:gd name="connsiteY6" fmla="*/ 829541 h 2243570"/>
                <a:gd name="connsiteX7" fmla="*/ 1259032 w 3160569"/>
                <a:gd name="connsiteY7" fmla="*/ 1002723 h 2243570"/>
                <a:gd name="connsiteX8" fmla="*/ 1054678 w 3160569"/>
                <a:gd name="connsiteY8" fmla="*/ 1129145 h 2243570"/>
                <a:gd name="connsiteX9" fmla="*/ 718705 w 3160569"/>
                <a:gd name="connsiteY9" fmla="*/ 1433945 h 2243570"/>
                <a:gd name="connsiteX10" fmla="*/ 514784 w 3160569"/>
                <a:gd name="connsiteY10" fmla="*/ 1483302 h 2243570"/>
                <a:gd name="connsiteX11" fmla="*/ 366280 w 3160569"/>
                <a:gd name="connsiteY11" fmla="*/ 1569893 h 2243570"/>
                <a:gd name="connsiteX12" fmla="*/ 273627 w 3160569"/>
                <a:gd name="connsiteY12" fmla="*/ 1699346 h 2243570"/>
                <a:gd name="connsiteX13" fmla="*/ 0 w 3160569"/>
                <a:gd name="connsiteY13" fmla="*/ 1850447 h 2243570"/>
                <a:gd name="connsiteX14" fmla="*/ 5628 w 3160569"/>
                <a:gd name="connsiteY14" fmla="*/ 2243570 h 2243570"/>
                <a:gd name="connsiteX15" fmla="*/ 3139787 w 3160569"/>
                <a:gd name="connsiteY15" fmla="*/ 436418 h 224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60569" h="2243570">
                  <a:moveTo>
                    <a:pt x="3139787" y="436418"/>
                  </a:moveTo>
                  <a:lnTo>
                    <a:pt x="3160569" y="0"/>
                  </a:lnTo>
                  <a:lnTo>
                    <a:pt x="2900796" y="218209"/>
                  </a:lnTo>
                  <a:lnTo>
                    <a:pt x="2651414" y="477982"/>
                  </a:lnTo>
                  <a:lnTo>
                    <a:pt x="2391641" y="665018"/>
                  </a:lnTo>
                  <a:cubicBezTo>
                    <a:pt x="2281670" y="712643"/>
                    <a:pt x="2124075" y="731692"/>
                    <a:pt x="2014104" y="779317"/>
                  </a:cubicBezTo>
                  <a:lnTo>
                    <a:pt x="1706707" y="829541"/>
                  </a:lnTo>
                  <a:lnTo>
                    <a:pt x="1259032" y="1002723"/>
                  </a:lnTo>
                  <a:cubicBezTo>
                    <a:pt x="1142513" y="1041562"/>
                    <a:pt x="1160273" y="1129145"/>
                    <a:pt x="1054678" y="1129145"/>
                  </a:cubicBezTo>
                  <a:lnTo>
                    <a:pt x="718705" y="1433945"/>
                  </a:lnTo>
                  <a:lnTo>
                    <a:pt x="514784" y="1483302"/>
                  </a:lnTo>
                  <a:cubicBezTo>
                    <a:pt x="457634" y="1512310"/>
                    <a:pt x="406473" y="1533886"/>
                    <a:pt x="366280" y="1569893"/>
                  </a:cubicBezTo>
                  <a:cubicBezTo>
                    <a:pt x="326087" y="1605900"/>
                    <a:pt x="334674" y="1652587"/>
                    <a:pt x="273627" y="1699346"/>
                  </a:cubicBezTo>
                  <a:cubicBezTo>
                    <a:pt x="212580" y="1746105"/>
                    <a:pt x="65809" y="1798492"/>
                    <a:pt x="0" y="1850447"/>
                  </a:cubicBezTo>
                  <a:cubicBezTo>
                    <a:pt x="289" y="1979900"/>
                    <a:pt x="5339" y="2114117"/>
                    <a:pt x="5628" y="2243570"/>
                  </a:cubicBezTo>
                  <a:lnTo>
                    <a:pt x="3139787" y="436418"/>
                  </a:lnTo>
                  <a:close/>
                </a:path>
              </a:pathLst>
            </a:custGeom>
            <a:solidFill>
              <a:srgbClr val="00B0F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Freeform 34"/>
            <p:cNvSpPr/>
            <p:nvPr/>
          </p:nvSpPr>
          <p:spPr>
            <a:xfrm rot="20188453">
              <a:off x="6783961" y="4699512"/>
              <a:ext cx="271107" cy="67277"/>
            </a:xfrm>
            <a:custGeom>
              <a:avLst/>
              <a:gdLst>
                <a:gd name="connsiteX0" fmla="*/ 328612 w 328612"/>
                <a:gd name="connsiteY0" fmla="*/ 60135 h 74423"/>
                <a:gd name="connsiteX1" fmla="*/ 257175 w 328612"/>
                <a:gd name="connsiteY1" fmla="*/ 2985 h 74423"/>
                <a:gd name="connsiteX2" fmla="*/ 166687 w 328612"/>
                <a:gd name="connsiteY2" fmla="*/ 12510 h 74423"/>
                <a:gd name="connsiteX3" fmla="*/ 57150 w 328612"/>
                <a:gd name="connsiteY3" fmla="*/ 50610 h 74423"/>
                <a:gd name="connsiteX4" fmla="*/ 0 w 328612"/>
                <a:gd name="connsiteY4" fmla="*/ 74423 h 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" h="74423">
                  <a:moveTo>
                    <a:pt x="328612" y="60135"/>
                  </a:moveTo>
                  <a:cubicBezTo>
                    <a:pt x="306387" y="35528"/>
                    <a:pt x="284162" y="10922"/>
                    <a:pt x="257175" y="2985"/>
                  </a:cubicBezTo>
                  <a:cubicBezTo>
                    <a:pt x="230188" y="-4952"/>
                    <a:pt x="200024" y="4573"/>
                    <a:pt x="166687" y="12510"/>
                  </a:cubicBezTo>
                  <a:cubicBezTo>
                    <a:pt x="133350" y="20447"/>
                    <a:pt x="84931" y="40291"/>
                    <a:pt x="57150" y="50610"/>
                  </a:cubicBezTo>
                  <a:cubicBezTo>
                    <a:pt x="29369" y="60929"/>
                    <a:pt x="0" y="74423"/>
                    <a:pt x="0" y="74423"/>
                  </a:cubicBez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Freeform 35"/>
            <p:cNvSpPr/>
            <p:nvPr/>
          </p:nvSpPr>
          <p:spPr>
            <a:xfrm rot="20188453">
              <a:off x="6737132" y="4682011"/>
              <a:ext cx="271107" cy="67277"/>
            </a:xfrm>
            <a:custGeom>
              <a:avLst/>
              <a:gdLst>
                <a:gd name="connsiteX0" fmla="*/ 328612 w 328612"/>
                <a:gd name="connsiteY0" fmla="*/ 60135 h 74423"/>
                <a:gd name="connsiteX1" fmla="*/ 257175 w 328612"/>
                <a:gd name="connsiteY1" fmla="*/ 2985 h 74423"/>
                <a:gd name="connsiteX2" fmla="*/ 166687 w 328612"/>
                <a:gd name="connsiteY2" fmla="*/ 12510 h 74423"/>
                <a:gd name="connsiteX3" fmla="*/ 57150 w 328612"/>
                <a:gd name="connsiteY3" fmla="*/ 50610 h 74423"/>
                <a:gd name="connsiteX4" fmla="*/ 0 w 328612"/>
                <a:gd name="connsiteY4" fmla="*/ 74423 h 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" h="74423">
                  <a:moveTo>
                    <a:pt x="328612" y="60135"/>
                  </a:moveTo>
                  <a:cubicBezTo>
                    <a:pt x="306387" y="35528"/>
                    <a:pt x="284162" y="10922"/>
                    <a:pt x="257175" y="2985"/>
                  </a:cubicBezTo>
                  <a:cubicBezTo>
                    <a:pt x="230188" y="-4952"/>
                    <a:pt x="200024" y="4573"/>
                    <a:pt x="166687" y="12510"/>
                  </a:cubicBezTo>
                  <a:cubicBezTo>
                    <a:pt x="133350" y="20447"/>
                    <a:pt x="84931" y="40291"/>
                    <a:pt x="57150" y="50610"/>
                  </a:cubicBezTo>
                  <a:cubicBezTo>
                    <a:pt x="29369" y="60929"/>
                    <a:pt x="0" y="74423"/>
                    <a:pt x="0" y="74423"/>
                  </a:cubicBez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Freeform 36"/>
            <p:cNvSpPr/>
            <p:nvPr/>
          </p:nvSpPr>
          <p:spPr>
            <a:xfrm rot="20188453">
              <a:off x="6660932" y="4682011"/>
              <a:ext cx="271107" cy="67277"/>
            </a:xfrm>
            <a:custGeom>
              <a:avLst/>
              <a:gdLst>
                <a:gd name="connsiteX0" fmla="*/ 328612 w 328612"/>
                <a:gd name="connsiteY0" fmla="*/ 60135 h 74423"/>
                <a:gd name="connsiteX1" fmla="*/ 257175 w 328612"/>
                <a:gd name="connsiteY1" fmla="*/ 2985 h 74423"/>
                <a:gd name="connsiteX2" fmla="*/ 166687 w 328612"/>
                <a:gd name="connsiteY2" fmla="*/ 12510 h 74423"/>
                <a:gd name="connsiteX3" fmla="*/ 57150 w 328612"/>
                <a:gd name="connsiteY3" fmla="*/ 50610 h 74423"/>
                <a:gd name="connsiteX4" fmla="*/ 0 w 328612"/>
                <a:gd name="connsiteY4" fmla="*/ 74423 h 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" h="74423">
                  <a:moveTo>
                    <a:pt x="328612" y="60135"/>
                  </a:moveTo>
                  <a:cubicBezTo>
                    <a:pt x="306387" y="35528"/>
                    <a:pt x="284162" y="10922"/>
                    <a:pt x="257175" y="2985"/>
                  </a:cubicBezTo>
                  <a:cubicBezTo>
                    <a:pt x="230188" y="-4952"/>
                    <a:pt x="200024" y="4573"/>
                    <a:pt x="166687" y="12510"/>
                  </a:cubicBezTo>
                  <a:cubicBezTo>
                    <a:pt x="133350" y="20447"/>
                    <a:pt x="84931" y="40291"/>
                    <a:pt x="57150" y="50610"/>
                  </a:cubicBezTo>
                  <a:cubicBezTo>
                    <a:pt x="29369" y="60929"/>
                    <a:pt x="0" y="74423"/>
                    <a:pt x="0" y="74423"/>
                  </a:cubicBezTo>
                </a:path>
              </a:pathLst>
            </a:cu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00556" y="5045653"/>
              <a:ext cx="822018" cy="306400"/>
            </a:xfrm>
            <a:custGeom>
              <a:avLst/>
              <a:gdLst>
                <a:gd name="connsiteX0" fmla="*/ 428625 w 428625"/>
                <a:gd name="connsiteY0" fmla="*/ 200025 h 295275"/>
                <a:gd name="connsiteX1" fmla="*/ 361950 w 428625"/>
                <a:gd name="connsiteY1" fmla="*/ 152400 h 295275"/>
                <a:gd name="connsiteX2" fmla="*/ 209550 w 428625"/>
                <a:gd name="connsiteY2" fmla="*/ 104775 h 295275"/>
                <a:gd name="connsiteX3" fmla="*/ 76200 w 428625"/>
                <a:gd name="connsiteY3" fmla="*/ 0 h 295275"/>
                <a:gd name="connsiteX4" fmla="*/ 0 w 428625"/>
                <a:gd name="connsiteY4" fmla="*/ 114300 h 295275"/>
                <a:gd name="connsiteX5" fmla="*/ 66675 w 428625"/>
                <a:gd name="connsiteY5" fmla="*/ 238125 h 295275"/>
                <a:gd name="connsiteX6" fmla="*/ 219075 w 428625"/>
                <a:gd name="connsiteY6" fmla="*/ 266700 h 295275"/>
                <a:gd name="connsiteX7" fmla="*/ 314325 w 428625"/>
                <a:gd name="connsiteY7" fmla="*/ 295275 h 295275"/>
                <a:gd name="connsiteX8" fmla="*/ 428625 w 428625"/>
                <a:gd name="connsiteY8" fmla="*/ 200025 h 295275"/>
                <a:gd name="connsiteX0" fmla="*/ 428625 w 428625"/>
                <a:gd name="connsiteY0" fmla="*/ 180975 h 276225"/>
                <a:gd name="connsiteX1" fmla="*/ 361950 w 428625"/>
                <a:gd name="connsiteY1" fmla="*/ 133350 h 276225"/>
                <a:gd name="connsiteX2" fmla="*/ 209550 w 428625"/>
                <a:gd name="connsiteY2" fmla="*/ 85725 h 276225"/>
                <a:gd name="connsiteX3" fmla="*/ 38100 w 428625"/>
                <a:gd name="connsiteY3" fmla="*/ 0 h 276225"/>
                <a:gd name="connsiteX4" fmla="*/ 0 w 428625"/>
                <a:gd name="connsiteY4" fmla="*/ 95250 h 276225"/>
                <a:gd name="connsiteX5" fmla="*/ 66675 w 428625"/>
                <a:gd name="connsiteY5" fmla="*/ 219075 h 276225"/>
                <a:gd name="connsiteX6" fmla="*/ 219075 w 428625"/>
                <a:gd name="connsiteY6" fmla="*/ 247650 h 276225"/>
                <a:gd name="connsiteX7" fmla="*/ 314325 w 428625"/>
                <a:gd name="connsiteY7" fmla="*/ 276225 h 276225"/>
                <a:gd name="connsiteX8" fmla="*/ 428625 w 428625"/>
                <a:gd name="connsiteY8" fmla="*/ 180975 h 276225"/>
                <a:gd name="connsiteX0" fmla="*/ 581025 w 581025"/>
                <a:gd name="connsiteY0" fmla="*/ 180975 h 276225"/>
                <a:gd name="connsiteX1" fmla="*/ 514350 w 581025"/>
                <a:gd name="connsiteY1" fmla="*/ 133350 h 276225"/>
                <a:gd name="connsiteX2" fmla="*/ 361950 w 581025"/>
                <a:gd name="connsiteY2" fmla="*/ 85725 h 276225"/>
                <a:gd name="connsiteX3" fmla="*/ 190500 w 581025"/>
                <a:gd name="connsiteY3" fmla="*/ 0 h 276225"/>
                <a:gd name="connsiteX4" fmla="*/ 0 w 581025"/>
                <a:gd name="connsiteY4" fmla="*/ 85725 h 276225"/>
                <a:gd name="connsiteX5" fmla="*/ 219075 w 581025"/>
                <a:gd name="connsiteY5" fmla="*/ 219075 h 276225"/>
                <a:gd name="connsiteX6" fmla="*/ 371475 w 581025"/>
                <a:gd name="connsiteY6" fmla="*/ 247650 h 276225"/>
                <a:gd name="connsiteX7" fmla="*/ 466725 w 581025"/>
                <a:gd name="connsiteY7" fmla="*/ 276225 h 276225"/>
                <a:gd name="connsiteX8" fmla="*/ 581025 w 581025"/>
                <a:gd name="connsiteY8" fmla="*/ 180975 h 276225"/>
                <a:gd name="connsiteX0" fmla="*/ 581025 w 581025"/>
                <a:gd name="connsiteY0" fmla="*/ 180975 h 276225"/>
                <a:gd name="connsiteX1" fmla="*/ 514350 w 581025"/>
                <a:gd name="connsiteY1" fmla="*/ 133350 h 276225"/>
                <a:gd name="connsiteX2" fmla="*/ 323850 w 581025"/>
                <a:gd name="connsiteY2" fmla="*/ 66675 h 276225"/>
                <a:gd name="connsiteX3" fmla="*/ 190500 w 581025"/>
                <a:gd name="connsiteY3" fmla="*/ 0 h 276225"/>
                <a:gd name="connsiteX4" fmla="*/ 0 w 581025"/>
                <a:gd name="connsiteY4" fmla="*/ 85725 h 276225"/>
                <a:gd name="connsiteX5" fmla="*/ 219075 w 581025"/>
                <a:gd name="connsiteY5" fmla="*/ 219075 h 276225"/>
                <a:gd name="connsiteX6" fmla="*/ 371475 w 581025"/>
                <a:gd name="connsiteY6" fmla="*/ 247650 h 276225"/>
                <a:gd name="connsiteX7" fmla="*/ 466725 w 581025"/>
                <a:gd name="connsiteY7" fmla="*/ 276225 h 276225"/>
                <a:gd name="connsiteX8" fmla="*/ 581025 w 581025"/>
                <a:gd name="connsiteY8" fmla="*/ 180975 h 276225"/>
                <a:gd name="connsiteX0" fmla="*/ 581025 w 581025"/>
                <a:gd name="connsiteY0" fmla="*/ 180975 h 276225"/>
                <a:gd name="connsiteX1" fmla="*/ 514350 w 581025"/>
                <a:gd name="connsiteY1" fmla="*/ 133350 h 276225"/>
                <a:gd name="connsiteX2" fmla="*/ 290512 w 581025"/>
                <a:gd name="connsiteY2" fmla="*/ 57150 h 276225"/>
                <a:gd name="connsiteX3" fmla="*/ 190500 w 581025"/>
                <a:gd name="connsiteY3" fmla="*/ 0 h 276225"/>
                <a:gd name="connsiteX4" fmla="*/ 0 w 581025"/>
                <a:gd name="connsiteY4" fmla="*/ 85725 h 276225"/>
                <a:gd name="connsiteX5" fmla="*/ 219075 w 581025"/>
                <a:gd name="connsiteY5" fmla="*/ 219075 h 276225"/>
                <a:gd name="connsiteX6" fmla="*/ 371475 w 581025"/>
                <a:gd name="connsiteY6" fmla="*/ 247650 h 276225"/>
                <a:gd name="connsiteX7" fmla="*/ 466725 w 581025"/>
                <a:gd name="connsiteY7" fmla="*/ 276225 h 276225"/>
                <a:gd name="connsiteX8" fmla="*/ 581025 w 581025"/>
                <a:gd name="connsiteY8" fmla="*/ 180975 h 276225"/>
                <a:gd name="connsiteX0" fmla="*/ 581138 w 581138"/>
                <a:gd name="connsiteY0" fmla="*/ 180975 h 276225"/>
                <a:gd name="connsiteX1" fmla="*/ 514463 w 581138"/>
                <a:gd name="connsiteY1" fmla="*/ 133350 h 276225"/>
                <a:gd name="connsiteX2" fmla="*/ 290625 w 581138"/>
                <a:gd name="connsiteY2" fmla="*/ 57150 h 276225"/>
                <a:gd name="connsiteX3" fmla="*/ 190613 w 581138"/>
                <a:gd name="connsiteY3" fmla="*/ 0 h 276225"/>
                <a:gd name="connsiteX4" fmla="*/ 113 w 581138"/>
                <a:gd name="connsiteY4" fmla="*/ 85725 h 276225"/>
                <a:gd name="connsiteX5" fmla="*/ 219188 w 581138"/>
                <a:gd name="connsiteY5" fmla="*/ 219075 h 276225"/>
                <a:gd name="connsiteX6" fmla="*/ 371588 w 581138"/>
                <a:gd name="connsiteY6" fmla="*/ 247650 h 276225"/>
                <a:gd name="connsiteX7" fmla="*/ 466838 w 581138"/>
                <a:gd name="connsiteY7" fmla="*/ 276225 h 276225"/>
                <a:gd name="connsiteX8" fmla="*/ 581138 w 581138"/>
                <a:gd name="connsiteY8" fmla="*/ 180975 h 276225"/>
                <a:gd name="connsiteX0" fmla="*/ 581138 w 581138"/>
                <a:gd name="connsiteY0" fmla="*/ 180975 h 276225"/>
                <a:gd name="connsiteX1" fmla="*/ 514463 w 581138"/>
                <a:gd name="connsiteY1" fmla="*/ 133350 h 276225"/>
                <a:gd name="connsiteX2" fmla="*/ 290625 w 581138"/>
                <a:gd name="connsiteY2" fmla="*/ 57150 h 276225"/>
                <a:gd name="connsiteX3" fmla="*/ 190613 w 581138"/>
                <a:gd name="connsiteY3" fmla="*/ 0 h 276225"/>
                <a:gd name="connsiteX4" fmla="*/ 113 w 581138"/>
                <a:gd name="connsiteY4" fmla="*/ 85725 h 276225"/>
                <a:gd name="connsiteX5" fmla="*/ 219188 w 581138"/>
                <a:gd name="connsiteY5" fmla="*/ 219075 h 276225"/>
                <a:gd name="connsiteX6" fmla="*/ 371588 w 581138"/>
                <a:gd name="connsiteY6" fmla="*/ 247650 h 276225"/>
                <a:gd name="connsiteX7" fmla="*/ 466838 w 581138"/>
                <a:gd name="connsiteY7" fmla="*/ 276225 h 276225"/>
                <a:gd name="connsiteX8" fmla="*/ 581138 w 581138"/>
                <a:gd name="connsiteY8" fmla="*/ 180975 h 276225"/>
                <a:gd name="connsiteX0" fmla="*/ 781098 w 781098"/>
                <a:gd name="connsiteY0" fmla="*/ 180975 h 276225"/>
                <a:gd name="connsiteX1" fmla="*/ 714423 w 781098"/>
                <a:gd name="connsiteY1" fmla="*/ 133350 h 276225"/>
                <a:gd name="connsiteX2" fmla="*/ 490585 w 781098"/>
                <a:gd name="connsiteY2" fmla="*/ 57150 h 276225"/>
                <a:gd name="connsiteX3" fmla="*/ 390573 w 781098"/>
                <a:gd name="connsiteY3" fmla="*/ 0 h 276225"/>
                <a:gd name="connsiteX4" fmla="*/ 48 w 781098"/>
                <a:gd name="connsiteY4" fmla="*/ 66675 h 276225"/>
                <a:gd name="connsiteX5" fmla="*/ 419148 w 781098"/>
                <a:gd name="connsiteY5" fmla="*/ 219075 h 276225"/>
                <a:gd name="connsiteX6" fmla="*/ 571548 w 781098"/>
                <a:gd name="connsiteY6" fmla="*/ 247650 h 276225"/>
                <a:gd name="connsiteX7" fmla="*/ 666798 w 781098"/>
                <a:gd name="connsiteY7" fmla="*/ 276225 h 276225"/>
                <a:gd name="connsiteX8" fmla="*/ 781098 w 781098"/>
                <a:gd name="connsiteY8" fmla="*/ 180975 h 276225"/>
                <a:gd name="connsiteX0" fmla="*/ 785663 w 785663"/>
                <a:gd name="connsiteY0" fmla="*/ 207433 h 302683"/>
                <a:gd name="connsiteX1" fmla="*/ 718988 w 785663"/>
                <a:gd name="connsiteY1" fmla="*/ 159808 h 302683"/>
                <a:gd name="connsiteX2" fmla="*/ 495150 w 785663"/>
                <a:gd name="connsiteY2" fmla="*/ 83608 h 302683"/>
                <a:gd name="connsiteX3" fmla="*/ 395138 w 785663"/>
                <a:gd name="connsiteY3" fmla="*/ 26458 h 302683"/>
                <a:gd name="connsiteX4" fmla="*/ 199876 w 785663"/>
                <a:gd name="connsiteY4" fmla="*/ 2646 h 302683"/>
                <a:gd name="connsiteX5" fmla="*/ 4613 w 785663"/>
                <a:gd name="connsiteY5" fmla="*/ 93133 h 302683"/>
                <a:gd name="connsiteX6" fmla="*/ 423713 w 785663"/>
                <a:gd name="connsiteY6" fmla="*/ 245533 h 302683"/>
                <a:gd name="connsiteX7" fmla="*/ 576113 w 785663"/>
                <a:gd name="connsiteY7" fmla="*/ 274108 h 302683"/>
                <a:gd name="connsiteX8" fmla="*/ 671363 w 785663"/>
                <a:gd name="connsiteY8" fmla="*/ 302683 h 302683"/>
                <a:gd name="connsiteX9" fmla="*/ 785663 w 785663"/>
                <a:gd name="connsiteY9" fmla="*/ 207433 h 302683"/>
                <a:gd name="connsiteX0" fmla="*/ 825789 w 825789"/>
                <a:gd name="connsiteY0" fmla="*/ 211150 h 306400"/>
                <a:gd name="connsiteX1" fmla="*/ 759114 w 825789"/>
                <a:gd name="connsiteY1" fmla="*/ 163525 h 306400"/>
                <a:gd name="connsiteX2" fmla="*/ 535276 w 825789"/>
                <a:gd name="connsiteY2" fmla="*/ 87325 h 306400"/>
                <a:gd name="connsiteX3" fmla="*/ 435264 w 825789"/>
                <a:gd name="connsiteY3" fmla="*/ 30175 h 306400"/>
                <a:gd name="connsiteX4" fmla="*/ 240002 w 825789"/>
                <a:gd name="connsiteY4" fmla="*/ 6363 h 306400"/>
                <a:gd name="connsiteX5" fmla="*/ 25690 w 825789"/>
                <a:gd name="connsiteY5" fmla="*/ 6363 h 306400"/>
                <a:gd name="connsiteX6" fmla="*/ 44739 w 825789"/>
                <a:gd name="connsiteY6" fmla="*/ 96850 h 306400"/>
                <a:gd name="connsiteX7" fmla="*/ 463839 w 825789"/>
                <a:gd name="connsiteY7" fmla="*/ 249250 h 306400"/>
                <a:gd name="connsiteX8" fmla="*/ 616239 w 825789"/>
                <a:gd name="connsiteY8" fmla="*/ 277825 h 306400"/>
                <a:gd name="connsiteX9" fmla="*/ 711489 w 825789"/>
                <a:gd name="connsiteY9" fmla="*/ 306400 h 306400"/>
                <a:gd name="connsiteX10" fmla="*/ 825789 w 825789"/>
                <a:gd name="connsiteY10" fmla="*/ 211150 h 306400"/>
                <a:gd name="connsiteX0" fmla="*/ 822018 w 822018"/>
                <a:gd name="connsiteY0" fmla="*/ 211150 h 306400"/>
                <a:gd name="connsiteX1" fmla="*/ 755343 w 822018"/>
                <a:gd name="connsiteY1" fmla="*/ 163525 h 306400"/>
                <a:gd name="connsiteX2" fmla="*/ 531505 w 822018"/>
                <a:gd name="connsiteY2" fmla="*/ 87325 h 306400"/>
                <a:gd name="connsiteX3" fmla="*/ 431493 w 822018"/>
                <a:gd name="connsiteY3" fmla="*/ 30175 h 306400"/>
                <a:gd name="connsiteX4" fmla="*/ 236231 w 822018"/>
                <a:gd name="connsiteY4" fmla="*/ 6363 h 306400"/>
                <a:gd name="connsiteX5" fmla="*/ 21919 w 822018"/>
                <a:gd name="connsiteY5" fmla="*/ 6363 h 306400"/>
                <a:gd name="connsiteX6" fmla="*/ 40968 w 822018"/>
                <a:gd name="connsiteY6" fmla="*/ 96850 h 306400"/>
                <a:gd name="connsiteX7" fmla="*/ 288619 w 822018"/>
                <a:gd name="connsiteY7" fmla="*/ 230200 h 306400"/>
                <a:gd name="connsiteX8" fmla="*/ 460068 w 822018"/>
                <a:gd name="connsiteY8" fmla="*/ 249250 h 306400"/>
                <a:gd name="connsiteX9" fmla="*/ 612468 w 822018"/>
                <a:gd name="connsiteY9" fmla="*/ 277825 h 306400"/>
                <a:gd name="connsiteX10" fmla="*/ 707718 w 822018"/>
                <a:gd name="connsiteY10" fmla="*/ 306400 h 306400"/>
                <a:gd name="connsiteX11" fmla="*/ 822018 w 822018"/>
                <a:gd name="connsiteY11" fmla="*/ 211150 h 306400"/>
                <a:gd name="connsiteX0" fmla="*/ 822018 w 822018"/>
                <a:gd name="connsiteY0" fmla="*/ 211150 h 306400"/>
                <a:gd name="connsiteX1" fmla="*/ 755343 w 822018"/>
                <a:gd name="connsiteY1" fmla="*/ 163525 h 306400"/>
                <a:gd name="connsiteX2" fmla="*/ 531505 w 822018"/>
                <a:gd name="connsiteY2" fmla="*/ 87325 h 306400"/>
                <a:gd name="connsiteX3" fmla="*/ 431493 w 822018"/>
                <a:gd name="connsiteY3" fmla="*/ 30175 h 306400"/>
                <a:gd name="connsiteX4" fmla="*/ 236231 w 822018"/>
                <a:gd name="connsiteY4" fmla="*/ 6363 h 306400"/>
                <a:gd name="connsiteX5" fmla="*/ 21919 w 822018"/>
                <a:gd name="connsiteY5" fmla="*/ 6363 h 306400"/>
                <a:gd name="connsiteX6" fmla="*/ 40968 w 822018"/>
                <a:gd name="connsiteY6" fmla="*/ 96850 h 306400"/>
                <a:gd name="connsiteX7" fmla="*/ 288619 w 822018"/>
                <a:gd name="connsiteY7" fmla="*/ 230200 h 306400"/>
                <a:gd name="connsiteX8" fmla="*/ 460068 w 822018"/>
                <a:gd name="connsiteY8" fmla="*/ 249250 h 306400"/>
                <a:gd name="connsiteX9" fmla="*/ 598181 w 822018"/>
                <a:gd name="connsiteY9" fmla="*/ 306400 h 306400"/>
                <a:gd name="connsiteX10" fmla="*/ 707718 w 822018"/>
                <a:gd name="connsiteY10" fmla="*/ 306400 h 306400"/>
                <a:gd name="connsiteX11" fmla="*/ 822018 w 822018"/>
                <a:gd name="connsiteY11" fmla="*/ 211150 h 3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018" h="306400">
                  <a:moveTo>
                    <a:pt x="822018" y="211150"/>
                  </a:moveTo>
                  <a:lnTo>
                    <a:pt x="755343" y="163525"/>
                  </a:lnTo>
                  <a:lnTo>
                    <a:pt x="531505" y="87325"/>
                  </a:lnTo>
                  <a:lnTo>
                    <a:pt x="431493" y="30175"/>
                  </a:lnTo>
                  <a:cubicBezTo>
                    <a:pt x="385456" y="22238"/>
                    <a:pt x="301319" y="-4750"/>
                    <a:pt x="236231" y="6363"/>
                  </a:cubicBezTo>
                  <a:cubicBezTo>
                    <a:pt x="179875" y="7951"/>
                    <a:pt x="54463" y="-8718"/>
                    <a:pt x="21919" y="6363"/>
                  </a:cubicBezTo>
                  <a:cubicBezTo>
                    <a:pt x="-10625" y="21444"/>
                    <a:pt x="-9038" y="64306"/>
                    <a:pt x="40968" y="96850"/>
                  </a:cubicBezTo>
                  <a:cubicBezTo>
                    <a:pt x="90974" y="129394"/>
                    <a:pt x="218769" y="204800"/>
                    <a:pt x="288619" y="230200"/>
                  </a:cubicBezTo>
                  <a:cubicBezTo>
                    <a:pt x="358469" y="255600"/>
                    <a:pt x="411650" y="236550"/>
                    <a:pt x="460068" y="249250"/>
                  </a:cubicBezTo>
                  <a:lnTo>
                    <a:pt x="598181" y="306400"/>
                  </a:lnTo>
                  <a:lnTo>
                    <a:pt x="707718" y="306400"/>
                  </a:lnTo>
                  <a:lnTo>
                    <a:pt x="822018" y="211150"/>
                  </a:lnTo>
                  <a:close/>
                </a:path>
              </a:pathLst>
            </a:custGeom>
            <a:solidFill>
              <a:srgbClr val="00B0F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950422" y="3546882"/>
              <a:ext cx="690850" cy="802074"/>
              <a:chOff x="2590800" y="3121026"/>
              <a:chExt cx="788988" cy="1144587"/>
            </a:xfrm>
          </p:grpSpPr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2590800" y="318293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938463" y="323373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943225" y="353060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657475" y="354806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2854325" y="312102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2792413" y="3430588"/>
                <a:ext cx="301625" cy="835025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149">
                    <a:moveTo>
                      <a:pt x="21" y="48"/>
                    </a:moveTo>
                    <a:lnTo>
                      <a:pt x="24" y="38"/>
                    </a:lnTo>
                    <a:lnTo>
                      <a:pt x="12" y="31"/>
                    </a:lnTo>
                    <a:lnTo>
                      <a:pt x="24" y="36"/>
                    </a:lnTo>
                    <a:lnTo>
                      <a:pt x="28" y="24"/>
                    </a:lnTo>
                    <a:lnTo>
                      <a:pt x="31" y="19"/>
                    </a:lnTo>
                    <a:lnTo>
                      <a:pt x="27" y="48"/>
                    </a:lnTo>
                    <a:lnTo>
                      <a:pt x="34" y="46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23"/>
                    </a:lnTo>
                    <a:lnTo>
                      <a:pt x="54" y="11"/>
                    </a:lnTo>
                    <a:lnTo>
                      <a:pt x="39" y="27"/>
                    </a:lnTo>
                    <a:lnTo>
                      <a:pt x="38" y="41"/>
                    </a:lnTo>
                    <a:lnTo>
                      <a:pt x="45" y="32"/>
                    </a:lnTo>
                    <a:cubicBezTo>
                      <a:pt x="46" y="31"/>
                      <a:pt x="47" y="33"/>
                      <a:pt x="44" y="38"/>
                    </a:cubicBezTo>
                    <a:cubicBezTo>
                      <a:pt x="41" y="43"/>
                      <a:pt x="35" y="51"/>
                      <a:pt x="35" y="52"/>
                    </a:cubicBezTo>
                    <a:lnTo>
                      <a:pt x="30" y="85"/>
                    </a:lnTo>
                    <a:lnTo>
                      <a:pt x="30" y="142"/>
                    </a:lnTo>
                    <a:lnTo>
                      <a:pt x="27" y="147"/>
                    </a:lnTo>
                    <a:cubicBezTo>
                      <a:pt x="27" y="148"/>
                      <a:pt x="26" y="149"/>
                      <a:pt x="24" y="149"/>
                    </a:cubicBezTo>
                    <a:lnTo>
                      <a:pt x="13" y="148"/>
                    </a:lnTo>
                    <a:cubicBezTo>
                      <a:pt x="11" y="148"/>
                      <a:pt x="10" y="147"/>
                      <a:pt x="10" y="145"/>
                    </a:cubicBezTo>
                    <a:lnTo>
                      <a:pt x="17" y="88"/>
                    </a:lnTo>
                    <a:lnTo>
                      <a:pt x="18" y="51"/>
                    </a:lnTo>
                    <a:cubicBezTo>
                      <a:pt x="18" y="50"/>
                      <a:pt x="0" y="43"/>
                      <a:pt x="1" y="43"/>
                    </a:cubicBezTo>
                    <a:cubicBezTo>
                      <a:pt x="2" y="42"/>
                      <a:pt x="21" y="49"/>
                      <a:pt x="21" y="48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38419" y="3204368"/>
              <a:ext cx="570570" cy="417463"/>
              <a:chOff x="640237" y="1847056"/>
              <a:chExt cx="788988" cy="752475"/>
            </a:xfrm>
          </p:grpSpPr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3252" y="3490912"/>
              <a:ext cx="373770" cy="373662"/>
              <a:chOff x="640237" y="1847056"/>
              <a:chExt cx="788988" cy="752475"/>
            </a:xfrm>
          </p:grpSpPr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7302384">
              <a:off x="6197460" y="4867347"/>
              <a:ext cx="554179" cy="652028"/>
              <a:chOff x="7842524" y="2960083"/>
              <a:chExt cx="554179" cy="652028"/>
            </a:xfrm>
          </p:grpSpPr>
          <p:sp>
            <p:nvSpPr>
              <p:cNvPr id="136" name="Arc 135"/>
              <p:cNvSpPr/>
              <p:nvPr/>
            </p:nvSpPr>
            <p:spPr>
              <a:xfrm rot="19740427">
                <a:off x="7842524" y="3088236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7" name="Arc 136"/>
              <p:cNvSpPr/>
              <p:nvPr/>
            </p:nvSpPr>
            <p:spPr>
              <a:xfrm rot="19740427">
                <a:off x="7863303" y="3018539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8" name="Arc 137"/>
              <p:cNvSpPr/>
              <p:nvPr/>
            </p:nvSpPr>
            <p:spPr>
              <a:xfrm rot="19740427">
                <a:off x="7939503" y="2960083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7302384">
              <a:off x="5942020" y="5014303"/>
              <a:ext cx="554179" cy="652028"/>
              <a:chOff x="7842524" y="2960083"/>
              <a:chExt cx="554179" cy="652028"/>
            </a:xfrm>
          </p:grpSpPr>
          <p:sp>
            <p:nvSpPr>
              <p:cNvPr id="133" name="Arc 132"/>
              <p:cNvSpPr/>
              <p:nvPr/>
            </p:nvSpPr>
            <p:spPr>
              <a:xfrm rot="19740427">
                <a:off x="7842524" y="3088236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Arc 133"/>
              <p:cNvSpPr/>
              <p:nvPr/>
            </p:nvSpPr>
            <p:spPr>
              <a:xfrm rot="19740427">
                <a:off x="7863303" y="3018539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5" name="Arc 134"/>
              <p:cNvSpPr/>
              <p:nvPr/>
            </p:nvSpPr>
            <p:spPr>
              <a:xfrm rot="19740427">
                <a:off x="7939503" y="2960083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939098" y="4740853"/>
              <a:ext cx="514208" cy="561546"/>
              <a:chOff x="7969979" y="3250528"/>
              <a:chExt cx="514208" cy="561546"/>
            </a:xfrm>
          </p:grpSpPr>
          <p:sp>
            <p:nvSpPr>
              <p:cNvPr id="128" name="Arc 127"/>
              <p:cNvSpPr/>
              <p:nvPr/>
            </p:nvSpPr>
            <p:spPr>
              <a:xfrm rot="19740427">
                <a:off x="7969979" y="3377635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Arc 128"/>
              <p:cNvSpPr/>
              <p:nvPr/>
            </p:nvSpPr>
            <p:spPr>
              <a:xfrm rot="19740427">
                <a:off x="8065314" y="3338420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Arc 129"/>
              <p:cNvSpPr/>
              <p:nvPr/>
            </p:nvSpPr>
            <p:spPr>
              <a:xfrm rot="19740427">
                <a:off x="8139052" y="3311992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Arc 130"/>
              <p:cNvSpPr/>
              <p:nvPr/>
            </p:nvSpPr>
            <p:spPr>
              <a:xfrm rot="19740427">
                <a:off x="8217715" y="3276956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Arc 131"/>
              <p:cNvSpPr/>
              <p:nvPr/>
            </p:nvSpPr>
            <p:spPr>
              <a:xfrm rot="19740427">
                <a:off x="8291453" y="3250528"/>
                <a:ext cx="192734" cy="434439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246602" y="3421127"/>
              <a:ext cx="1810841" cy="1395926"/>
              <a:chOff x="5822332" y="3265127"/>
              <a:chExt cx="1810841" cy="1395926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5822332" y="3625973"/>
                <a:ext cx="829226" cy="1035080"/>
                <a:chOff x="4885716" y="3134006"/>
                <a:chExt cx="829226" cy="1035080"/>
              </a:xfrm>
            </p:grpSpPr>
            <p:sp>
              <p:nvSpPr>
                <p:cNvPr id="123" name="Freeform 23"/>
                <p:cNvSpPr>
                  <a:spLocks/>
                </p:cNvSpPr>
                <p:nvPr/>
              </p:nvSpPr>
              <p:spPr bwMode="auto">
                <a:xfrm rot="21252425">
                  <a:off x="5025213" y="3524922"/>
                  <a:ext cx="450850" cy="328613"/>
                </a:xfrm>
                <a:custGeom>
                  <a:avLst/>
                  <a:gdLst>
                    <a:gd name="T0" fmla="*/ 4 w 284"/>
                    <a:gd name="T1" fmla="*/ 0 h 207"/>
                    <a:gd name="T2" fmla="*/ 284 w 284"/>
                    <a:gd name="T3" fmla="*/ 201 h 207"/>
                    <a:gd name="T4" fmla="*/ 280 w 284"/>
                    <a:gd name="T5" fmla="*/ 207 h 207"/>
                    <a:gd name="T6" fmla="*/ 0 w 284"/>
                    <a:gd name="T7" fmla="*/ 5 h 207"/>
                    <a:gd name="T8" fmla="*/ 4 w 284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4" h="207">
                      <a:moveTo>
                        <a:pt x="4" y="0"/>
                      </a:moveTo>
                      <a:lnTo>
                        <a:pt x="284" y="201"/>
                      </a:lnTo>
                      <a:lnTo>
                        <a:pt x="280" y="20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 rot="20658775">
                  <a:off x="4885716" y="3134006"/>
                  <a:ext cx="829226" cy="755646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 rot="10066783">
                  <a:off x="4971723" y="3619958"/>
                  <a:ext cx="400213" cy="335342"/>
                </a:xfrm>
                <a:custGeom>
                  <a:avLst/>
                  <a:gdLst>
                    <a:gd name="T0" fmla="*/ 4 w 296"/>
                    <a:gd name="T1" fmla="*/ 0 h 247"/>
                    <a:gd name="T2" fmla="*/ 296 w 296"/>
                    <a:gd name="T3" fmla="*/ 241 h 247"/>
                    <a:gd name="T4" fmla="*/ 292 w 296"/>
                    <a:gd name="T5" fmla="*/ 247 h 247"/>
                    <a:gd name="T6" fmla="*/ 0 w 296"/>
                    <a:gd name="T7" fmla="*/ 5 h 247"/>
                    <a:gd name="T8" fmla="*/ 4 w 29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47">
                      <a:moveTo>
                        <a:pt x="4" y="0"/>
                      </a:moveTo>
                      <a:lnTo>
                        <a:pt x="296" y="241"/>
                      </a:lnTo>
                      <a:lnTo>
                        <a:pt x="292" y="24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6" name="Freeform 26"/>
                <p:cNvSpPr>
                  <a:spLocks/>
                </p:cNvSpPr>
                <p:nvPr/>
              </p:nvSpPr>
              <p:spPr bwMode="auto">
                <a:xfrm rot="16282203">
                  <a:off x="5125241" y="3647430"/>
                  <a:ext cx="447630" cy="368788"/>
                </a:xfrm>
                <a:custGeom>
                  <a:avLst/>
                  <a:gdLst>
                    <a:gd name="T0" fmla="*/ 4 w 296"/>
                    <a:gd name="T1" fmla="*/ 0 h 247"/>
                    <a:gd name="T2" fmla="*/ 296 w 296"/>
                    <a:gd name="T3" fmla="*/ 241 h 247"/>
                    <a:gd name="T4" fmla="*/ 292 w 296"/>
                    <a:gd name="T5" fmla="*/ 247 h 247"/>
                    <a:gd name="T6" fmla="*/ 0 w 296"/>
                    <a:gd name="T7" fmla="*/ 5 h 247"/>
                    <a:gd name="T8" fmla="*/ 4 w 29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47">
                      <a:moveTo>
                        <a:pt x="4" y="0"/>
                      </a:moveTo>
                      <a:lnTo>
                        <a:pt x="296" y="241"/>
                      </a:lnTo>
                      <a:lnTo>
                        <a:pt x="292" y="24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7" name="Freeform 23"/>
                <p:cNvSpPr>
                  <a:spLocks/>
                </p:cNvSpPr>
                <p:nvPr/>
              </p:nvSpPr>
              <p:spPr bwMode="auto">
                <a:xfrm rot="21252425">
                  <a:off x="4892233" y="3840473"/>
                  <a:ext cx="450850" cy="328613"/>
                </a:xfrm>
                <a:custGeom>
                  <a:avLst/>
                  <a:gdLst>
                    <a:gd name="T0" fmla="*/ 4 w 284"/>
                    <a:gd name="T1" fmla="*/ 0 h 207"/>
                    <a:gd name="T2" fmla="*/ 284 w 284"/>
                    <a:gd name="T3" fmla="*/ 201 h 207"/>
                    <a:gd name="T4" fmla="*/ 280 w 284"/>
                    <a:gd name="T5" fmla="*/ 207 h 207"/>
                    <a:gd name="T6" fmla="*/ 0 w 284"/>
                    <a:gd name="T7" fmla="*/ 5 h 207"/>
                    <a:gd name="T8" fmla="*/ 4 w 284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4" h="207">
                      <a:moveTo>
                        <a:pt x="4" y="0"/>
                      </a:moveTo>
                      <a:lnTo>
                        <a:pt x="284" y="201"/>
                      </a:lnTo>
                      <a:lnTo>
                        <a:pt x="280" y="20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6836570" y="3265127"/>
                <a:ext cx="796603" cy="597696"/>
                <a:chOff x="6529710" y="2710655"/>
                <a:chExt cx="796603" cy="597696"/>
              </a:xfrm>
            </p:grpSpPr>
            <p:sp>
              <p:nvSpPr>
                <p:cNvPr id="119" name="Freeform 24"/>
                <p:cNvSpPr>
                  <a:spLocks/>
                </p:cNvSpPr>
                <p:nvPr/>
              </p:nvSpPr>
              <p:spPr bwMode="auto">
                <a:xfrm>
                  <a:off x="6529710" y="2925763"/>
                  <a:ext cx="288925" cy="306388"/>
                </a:xfrm>
                <a:custGeom>
                  <a:avLst/>
                  <a:gdLst>
                    <a:gd name="T0" fmla="*/ 5 w 182"/>
                    <a:gd name="T1" fmla="*/ 0 h 193"/>
                    <a:gd name="T2" fmla="*/ 182 w 182"/>
                    <a:gd name="T3" fmla="*/ 188 h 193"/>
                    <a:gd name="T4" fmla="*/ 177 w 182"/>
                    <a:gd name="T5" fmla="*/ 193 h 193"/>
                    <a:gd name="T6" fmla="*/ 0 w 182"/>
                    <a:gd name="T7" fmla="*/ 4 h 193"/>
                    <a:gd name="T8" fmla="*/ 5 w 182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93">
                      <a:moveTo>
                        <a:pt x="5" y="0"/>
                      </a:moveTo>
                      <a:lnTo>
                        <a:pt x="182" y="188"/>
                      </a:lnTo>
                      <a:lnTo>
                        <a:pt x="177" y="19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0" name="Freeform 25"/>
                <p:cNvSpPr>
                  <a:spLocks/>
                </p:cNvSpPr>
                <p:nvPr/>
              </p:nvSpPr>
              <p:spPr bwMode="auto">
                <a:xfrm>
                  <a:off x="6632575" y="2710655"/>
                  <a:ext cx="468313" cy="392113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1" name="Freeform 26"/>
                <p:cNvSpPr>
                  <a:spLocks/>
                </p:cNvSpPr>
                <p:nvPr/>
              </p:nvSpPr>
              <p:spPr bwMode="auto">
                <a:xfrm>
                  <a:off x="6766787" y="2916238"/>
                  <a:ext cx="469900" cy="392113"/>
                </a:xfrm>
                <a:custGeom>
                  <a:avLst/>
                  <a:gdLst>
                    <a:gd name="T0" fmla="*/ 4 w 296"/>
                    <a:gd name="T1" fmla="*/ 0 h 247"/>
                    <a:gd name="T2" fmla="*/ 296 w 296"/>
                    <a:gd name="T3" fmla="*/ 241 h 247"/>
                    <a:gd name="T4" fmla="*/ 292 w 296"/>
                    <a:gd name="T5" fmla="*/ 247 h 247"/>
                    <a:gd name="T6" fmla="*/ 0 w 296"/>
                    <a:gd name="T7" fmla="*/ 5 h 247"/>
                    <a:gd name="T8" fmla="*/ 4 w 29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47">
                      <a:moveTo>
                        <a:pt x="4" y="0"/>
                      </a:moveTo>
                      <a:lnTo>
                        <a:pt x="296" y="241"/>
                      </a:lnTo>
                      <a:lnTo>
                        <a:pt x="292" y="24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6858000" y="2808009"/>
                  <a:ext cx="468313" cy="392113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117" name="Freeform 116"/>
              <p:cNvSpPr/>
              <p:nvPr/>
            </p:nvSpPr>
            <p:spPr>
              <a:xfrm>
                <a:off x="6609306" y="3621736"/>
                <a:ext cx="871537" cy="224128"/>
              </a:xfrm>
              <a:custGeom>
                <a:avLst/>
                <a:gdLst>
                  <a:gd name="connsiteX0" fmla="*/ 0 w 871537"/>
                  <a:gd name="connsiteY0" fmla="*/ 171450 h 224128"/>
                  <a:gd name="connsiteX1" fmla="*/ 123825 w 871537"/>
                  <a:gd name="connsiteY1" fmla="*/ 209550 h 224128"/>
                  <a:gd name="connsiteX2" fmla="*/ 319087 w 871537"/>
                  <a:gd name="connsiteY2" fmla="*/ 219075 h 224128"/>
                  <a:gd name="connsiteX3" fmla="*/ 576262 w 871537"/>
                  <a:gd name="connsiteY3" fmla="*/ 133350 h 224128"/>
                  <a:gd name="connsiteX4" fmla="*/ 771525 w 871537"/>
                  <a:gd name="connsiteY4" fmla="*/ 66675 h 224128"/>
                  <a:gd name="connsiteX5" fmla="*/ 871537 w 871537"/>
                  <a:gd name="connsiteY5" fmla="*/ 0 h 2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537" h="224128">
                    <a:moveTo>
                      <a:pt x="0" y="171450"/>
                    </a:moveTo>
                    <a:cubicBezTo>
                      <a:pt x="35322" y="186531"/>
                      <a:pt x="70644" y="201613"/>
                      <a:pt x="123825" y="209550"/>
                    </a:cubicBezTo>
                    <a:cubicBezTo>
                      <a:pt x="177006" y="217487"/>
                      <a:pt x="243681" y="231775"/>
                      <a:pt x="319087" y="219075"/>
                    </a:cubicBezTo>
                    <a:cubicBezTo>
                      <a:pt x="394493" y="206375"/>
                      <a:pt x="576262" y="133350"/>
                      <a:pt x="576262" y="133350"/>
                    </a:cubicBezTo>
                    <a:cubicBezTo>
                      <a:pt x="651668" y="107950"/>
                      <a:pt x="722313" y="88900"/>
                      <a:pt x="771525" y="66675"/>
                    </a:cubicBezTo>
                    <a:cubicBezTo>
                      <a:pt x="820737" y="44450"/>
                      <a:pt x="846137" y="22225"/>
                      <a:pt x="871537" y="0"/>
                    </a:cubicBezTo>
                  </a:path>
                </a:pathLst>
              </a:cu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24"/>
              <p:cNvSpPr>
                <a:spLocks/>
              </p:cNvSpPr>
              <p:nvPr/>
            </p:nvSpPr>
            <p:spPr bwMode="auto">
              <a:xfrm rot="16868372">
                <a:off x="6281377" y="3745245"/>
                <a:ext cx="292026" cy="326766"/>
              </a:xfrm>
              <a:custGeom>
                <a:avLst/>
                <a:gdLst>
                  <a:gd name="T0" fmla="*/ 5 w 182"/>
                  <a:gd name="T1" fmla="*/ 0 h 193"/>
                  <a:gd name="T2" fmla="*/ 182 w 182"/>
                  <a:gd name="T3" fmla="*/ 188 h 193"/>
                  <a:gd name="T4" fmla="*/ 177 w 182"/>
                  <a:gd name="T5" fmla="*/ 193 h 193"/>
                  <a:gd name="T6" fmla="*/ 0 w 182"/>
                  <a:gd name="T7" fmla="*/ 4 h 193"/>
                  <a:gd name="T8" fmla="*/ 5 w 182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3">
                    <a:moveTo>
                      <a:pt x="5" y="0"/>
                    </a:moveTo>
                    <a:lnTo>
                      <a:pt x="182" y="188"/>
                    </a:lnTo>
                    <a:lnTo>
                      <a:pt x="177" y="19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447578" y="3995759"/>
              <a:ext cx="290895" cy="280759"/>
              <a:chOff x="640237" y="1847056"/>
              <a:chExt cx="788988" cy="752475"/>
            </a:xfrm>
          </p:grpSpPr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7" name="Freeform 46"/>
            <p:cNvSpPr/>
            <p:nvPr/>
          </p:nvSpPr>
          <p:spPr>
            <a:xfrm rot="839540">
              <a:off x="5484341" y="4225410"/>
              <a:ext cx="755115" cy="182067"/>
            </a:xfrm>
            <a:custGeom>
              <a:avLst/>
              <a:gdLst>
                <a:gd name="connsiteX0" fmla="*/ 0 w 271462"/>
                <a:gd name="connsiteY0" fmla="*/ 381000 h 381000"/>
                <a:gd name="connsiteX1" fmla="*/ 176212 w 271462"/>
                <a:gd name="connsiteY1" fmla="*/ 357187 h 381000"/>
                <a:gd name="connsiteX2" fmla="*/ 209550 w 271462"/>
                <a:gd name="connsiteY2" fmla="*/ 257175 h 381000"/>
                <a:gd name="connsiteX3" fmla="*/ 200025 w 271462"/>
                <a:gd name="connsiteY3" fmla="*/ 128587 h 381000"/>
                <a:gd name="connsiteX4" fmla="*/ 271462 w 271462"/>
                <a:gd name="connsiteY4" fmla="*/ 0 h 381000"/>
                <a:gd name="connsiteX0" fmla="*/ 0 w 832571"/>
                <a:gd name="connsiteY0" fmla="*/ 464127 h 464127"/>
                <a:gd name="connsiteX1" fmla="*/ 737321 w 832571"/>
                <a:gd name="connsiteY1" fmla="*/ 357187 h 464127"/>
                <a:gd name="connsiteX2" fmla="*/ 770659 w 832571"/>
                <a:gd name="connsiteY2" fmla="*/ 257175 h 464127"/>
                <a:gd name="connsiteX3" fmla="*/ 761134 w 832571"/>
                <a:gd name="connsiteY3" fmla="*/ 128587 h 464127"/>
                <a:gd name="connsiteX4" fmla="*/ 832571 w 832571"/>
                <a:gd name="connsiteY4" fmla="*/ 0 h 464127"/>
                <a:gd name="connsiteX0" fmla="*/ 0 w 832571"/>
                <a:gd name="connsiteY0" fmla="*/ 464127 h 486376"/>
                <a:gd name="connsiteX1" fmla="*/ 302636 w 832571"/>
                <a:gd name="connsiteY1" fmla="*/ 481878 h 486376"/>
                <a:gd name="connsiteX2" fmla="*/ 737321 w 832571"/>
                <a:gd name="connsiteY2" fmla="*/ 357187 h 486376"/>
                <a:gd name="connsiteX3" fmla="*/ 770659 w 832571"/>
                <a:gd name="connsiteY3" fmla="*/ 257175 h 486376"/>
                <a:gd name="connsiteX4" fmla="*/ 761134 w 832571"/>
                <a:gd name="connsiteY4" fmla="*/ 128587 h 486376"/>
                <a:gd name="connsiteX5" fmla="*/ 832571 w 832571"/>
                <a:gd name="connsiteY5" fmla="*/ 0 h 486376"/>
                <a:gd name="connsiteX0" fmla="*/ 0 w 832571"/>
                <a:gd name="connsiteY0" fmla="*/ 464127 h 498889"/>
                <a:gd name="connsiteX1" fmla="*/ 302636 w 832571"/>
                <a:gd name="connsiteY1" fmla="*/ 481878 h 498889"/>
                <a:gd name="connsiteX2" fmla="*/ 562408 w 832571"/>
                <a:gd name="connsiteY2" fmla="*/ 492268 h 498889"/>
                <a:gd name="connsiteX3" fmla="*/ 737321 w 832571"/>
                <a:gd name="connsiteY3" fmla="*/ 357187 h 498889"/>
                <a:gd name="connsiteX4" fmla="*/ 770659 w 832571"/>
                <a:gd name="connsiteY4" fmla="*/ 257175 h 498889"/>
                <a:gd name="connsiteX5" fmla="*/ 761134 w 832571"/>
                <a:gd name="connsiteY5" fmla="*/ 128587 h 498889"/>
                <a:gd name="connsiteX6" fmla="*/ 832571 w 832571"/>
                <a:gd name="connsiteY6" fmla="*/ 0 h 498889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761134 w 874135"/>
                <a:gd name="connsiteY5" fmla="*/ 87023 h 457325"/>
                <a:gd name="connsiteX6" fmla="*/ 874135 w 874135"/>
                <a:gd name="connsiteY6" fmla="*/ 0 h 457325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874135 w 874135"/>
                <a:gd name="connsiteY5" fmla="*/ 0 h 457325"/>
                <a:gd name="connsiteX0" fmla="*/ 0 w 905307"/>
                <a:gd name="connsiteY0" fmla="*/ 308263 h 343025"/>
                <a:gd name="connsiteX1" fmla="*/ 302636 w 905307"/>
                <a:gd name="connsiteY1" fmla="*/ 326014 h 343025"/>
                <a:gd name="connsiteX2" fmla="*/ 562408 w 905307"/>
                <a:gd name="connsiteY2" fmla="*/ 336404 h 343025"/>
                <a:gd name="connsiteX3" fmla="*/ 737321 w 905307"/>
                <a:gd name="connsiteY3" fmla="*/ 201323 h 343025"/>
                <a:gd name="connsiteX4" fmla="*/ 770659 w 905307"/>
                <a:gd name="connsiteY4" fmla="*/ 101311 h 343025"/>
                <a:gd name="connsiteX5" fmla="*/ 905307 w 905307"/>
                <a:gd name="connsiteY5" fmla="*/ 0 h 343025"/>
                <a:gd name="connsiteX0" fmla="*/ 17454 w 788799"/>
                <a:gd name="connsiteY0" fmla="*/ 210001 h 244763"/>
                <a:gd name="connsiteX1" fmla="*/ 320090 w 788799"/>
                <a:gd name="connsiteY1" fmla="*/ 227752 h 244763"/>
                <a:gd name="connsiteX2" fmla="*/ 579862 w 788799"/>
                <a:gd name="connsiteY2" fmla="*/ 238142 h 244763"/>
                <a:gd name="connsiteX3" fmla="*/ 754775 w 788799"/>
                <a:gd name="connsiteY3" fmla="*/ 103061 h 244763"/>
                <a:gd name="connsiteX4" fmla="*/ 788113 w 788799"/>
                <a:gd name="connsiteY4" fmla="*/ 3049 h 244763"/>
                <a:gd name="connsiteX5" fmla="*/ 409 w 788799"/>
                <a:gd name="connsiteY5" fmla="*/ 180033 h 244763"/>
                <a:gd name="connsiteX0" fmla="*/ 17739 w 757959"/>
                <a:gd name="connsiteY0" fmla="*/ 147305 h 182067"/>
                <a:gd name="connsiteX1" fmla="*/ 320375 w 757959"/>
                <a:gd name="connsiteY1" fmla="*/ 165056 h 182067"/>
                <a:gd name="connsiteX2" fmla="*/ 580147 w 757959"/>
                <a:gd name="connsiteY2" fmla="*/ 175446 h 182067"/>
                <a:gd name="connsiteX3" fmla="*/ 755060 w 757959"/>
                <a:gd name="connsiteY3" fmla="*/ 40365 h 182067"/>
                <a:gd name="connsiteX4" fmla="*/ 438540 w 757959"/>
                <a:gd name="connsiteY4" fmla="*/ 3963 h 182067"/>
                <a:gd name="connsiteX5" fmla="*/ 694 w 757959"/>
                <a:gd name="connsiteY5" fmla="*/ 117337 h 182067"/>
                <a:gd name="connsiteX0" fmla="*/ 17739 w 755115"/>
                <a:gd name="connsiteY0" fmla="*/ 147305 h 182067"/>
                <a:gd name="connsiteX1" fmla="*/ 320375 w 755115"/>
                <a:gd name="connsiteY1" fmla="*/ 165056 h 182067"/>
                <a:gd name="connsiteX2" fmla="*/ 580147 w 755115"/>
                <a:gd name="connsiteY2" fmla="*/ 175446 h 182067"/>
                <a:gd name="connsiteX3" fmla="*/ 755060 w 755115"/>
                <a:gd name="connsiteY3" fmla="*/ 40365 h 182067"/>
                <a:gd name="connsiteX4" fmla="*/ 563179 w 755115"/>
                <a:gd name="connsiteY4" fmla="*/ 60128 h 182067"/>
                <a:gd name="connsiteX5" fmla="*/ 438540 w 755115"/>
                <a:gd name="connsiteY5" fmla="*/ 3963 h 182067"/>
                <a:gd name="connsiteX6" fmla="*/ 694 w 755115"/>
                <a:gd name="connsiteY6" fmla="*/ 117337 h 1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115" h="182067">
                  <a:moveTo>
                    <a:pt x="17739" y="147305"/>
                  </a:moveTo>
                  <a:cubicBezTo>
                    <a:pt x="80301" y="141604"/>
                    <a:pt x="197488" y="182879"/>
                    <a:pt x="320375" y="165056"/>
                  </a:cubicBezTo>
                  <a:cubicBezTo>
                    <a:pt x="400255" y="161087"/>
                    <a:pt x="507700" y="196228"/>
                    <a:pt x="580147" y="175446"/>
                  </a:cubicBezTo>
                  <a:cubicBezTo>
                    <a:pt x="652595" y="154664"/>
                    <a:pt x="757888" y="59585"/>
                    <a:pt x="755060" y="40365"/>
                  </a:cubicBezTo>
                  <a:cubicBezTo>
                    <a:pt x="752232" y="21145"/>
                    <a:pt x="615932" y="66195"/>
                    <a:pt x="563179" y="60128"/>
                  </a:cubicBezTo>
                  <a:cubicBezTo>
                    <a:pt x="510426" y="54061"/>
                    <a:pt x="541564" y="-12198"/>
                    <a:pt x="438540" y="3963"/>
                  </a:cubicBezTo>
                  <a:cubicBezTo>
                    <a:pt x="466538" y="-29591"/>
                    <a:pt x="-20863" y="162256"/>
                    <a:pt x="694" y="117337"/>
                  </a:cubicBezTo>
                </a:path>
              </a:pathLst>
            </a:custGeom>
            <a:solidFill>
              <a:srgbClr val="00B0F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Freeform 47"/>
            <p:cNvSpPr/>
            <p:nvPr/>
          </p:nvSpPr>
          <p:spPr>
            <a:xfrm rot="839540">
              <a:off x="4926155" y="3936291"/>
              <a:ext cx="364823" cy="137483"/>
            </a:xfrm>
            <a:custGeom>
              <a:avLst/>
              <a:gdLst>
                <a:gd name="connsiteX0" fmla="*/ 0 w 271462"/>
                <a:gd name="connsiteY0" fmla="*/ 381000 h 381000"/>
                <a:gd name="connsiteX1" fmla="*/ 176212 w 271462"/>
                <a:gd name="connsiteY1" fmla="*/ 357187 h 381000"/>
                <a:gd name="connsiteX2" fmla="*/ 209550 w 271462"/>
                <a:gd name="connsiteY2" fmla="*/ 257175 h 381000"/>
                <a:gd name="connsiteX3" fmla="*/ 200025 w 271462"/>
                <a:gd name="connsiteY3" fmla="*/ 128587 h 381000"/>
                <a:gd name="connsiteX4" fmla="*/ 271462 w 271462"/>
                <a:gd name="connsiteY4" fmla="*/ 0 h 381000"/>
                <a:gd name="connsiteX0" fmla="*/ 0 w 832571"/>
                <a:gd name="connsiteY0" fmla="*/ 464127 h 464127"/>
                <a:gd name="connsiteX1" fmla="*/ 737321 w 832571"/>
                <a:gd name="connsiteY1" fmla="*/ 357187 h 464127"/>
                <a:gd name="connsiteX2" fmla="*/ 770659 w 832571"/>
                <a:gd name="connsiteY2" fmla="*/ 257175 h 464127"/>
                <a:gd name="connsiteX3" fmla="*/ 761134 w 832571"/>
                <a:gd name="connsiteY3" fmla="*/ 128587 h 464127"/>
                <a:gd name="connsiteX4" fmla="*/ 832571 w 832571"/>
                <a:gd name="connsiteY4" fmla="*/ 0 h 464127"/>
                <a:gd name="connsiteX0" fmla="*/ 0 w 832571"/>
                <a:gd name="connsiteY0" fmla="*/ 464127 h 486376"/>
                <a:gd name="connsiteX1" fmla="*/ 302636 w 832571"/>
                <a:gd name="connsiteY1" fmla="*/ 481878 h 486376"/>
                <a:gd name="connsiteX2" fmla="*/ 737321 w 832571"/>
                <a:gd name="connsiteY2" fmla="*/ 357187 h 486376"/>
                <a:gd name="connsiteX3" fmla="*/ 770659 w 832571"/>
                <a:gd name="connsiteY3" fmla="*/ 257175 h 486376"/>
                <a:gd name="connsiteX4" fmla="*/ 761134 w 832571"/>
                <a:gd name="connsiteY4" fmla="*/ 128587 h 486376"/>
                <a:gd name="connsiteX5" fmla="*/ 832571 w 832571"/>
                <a:gd name="connsiteY5" fmla="*/ 0 h 486376"/>
                <a:gd name="connsiteX0" fmla="*/ 0 w 832571"/>
                <a:gd name="connsiteY0" fmla="*/ 464127 h 498889"/>
                <a:gd name="connsiteX1" fmla="*/ 302636 w 832571"/>
                <a:gd name="connsiteY1" fmla="*/ 481878 h 498889"/>
                <a:gd name="connsiteX2" fmla="*/ 562408 w 832571"/>
                <a:gd name="connsiteY2" fmla="*/ 492268 h 498889"/>
                <a:gd name="connsiteX3" fmla="*/ 737321 w 832571"/>
                <a:gd name="connsiteY3" fmla="*/ 357187 h 498889"/>
                <a:gd name="connsiteX4" fmla="*/ 770659 w 832571"/>
                <a:gd name="connsiteY4" fmla="*/ 257175 h 498889"/>
                <a:gd name="connsiteX5" fmla="*/ 761134 w 832571"/>
                <a:gd name="connsiteY5" fmla="*/ 128587 h 498889"/>
                <a:gd name="connsiteX6" fmla="*/ 832571 w 832571"/>
                <a:gd name="connsiteY6" fmla="*/ 0 h 498889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761134 w 874135"/>
                <a:gd name="connsiteY5" fmla="*/ 87023 h 457325"/>
                <a:gd name="connsiteX6" fmla="*/ 874135 w 874135"/>
                <a:gd name="connsiteY6" fmla="*/ 0 h 457325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874135 w 874135"/>
                <a:gd name="connsiteY5" fmla="*/ 0 h 457325"/>
                <a:gd name="connsiteX0" fmla="*/ 0 w 905307"/>
                <a:gd name="connsiteY0" fmla="*/ 308263 h 343025"/>
                <a:gd name="connsiteX1" fmla="*/ 302636 w 905307"/>
                <a:gd name="connsiteY1" fmla="*/ 326014 h 343025"/>
                <a:gd name="connsiteX2" fmla="*/ 562408 w 905307"/>
                <a:gd name="connsiteY2" fmla="*/ 336404 h 343025"/>
                <a:gd name="connsiteX3" fmla="*/ 737321 w 905307"/>
                <a:gd name="connsiteY3" fmla="*/ 201323 h 343025"/>
                <a:gd name="connsiteX4" fmla="*/ 770659 w 905307"/>
                <a:gd name="connsiteY4" fmla="*/ 101311 h 343025"/>
                <a:gd name="connsiteX5" fmla="*/ 905307 w 905307"/>
                <a:gd name="connsiteY5" fmla="*/ 0 h 343025"/>
                <a:gd name="connsiteX0" fmla="*/ 17454 w 788799"/>
                <a:gd name="connsiteY0" fmla="*/ 210001 h 244763"/>
                <a:gd name="connsiteX1" fmla="*/ 320090 w 788799"/>
                <a:gd name="connsiteY1" fmla="*/ 227752 h 244763"/>
                <a:gd name="connsiteX2" fmla="*/ 579862 w 788799"/>
                <a:gd name="connsiteY2" fmla="*/ 238142 h 244763"/>
                <a:gd name="connsiteX3" fmla="*/ 754775 w 788799"/>
                <a:gd name="connsiteY3" fmla="*/ 103061 h 244763"/>
                <a:gd name="connsiteX4" fmla="*/ 788113 w 788799"/>
                <a:gd name="connsiteY4" fmla="*/ 3049 h 244763"/>
                <a:gd name="connsiteX5" fmla="*/ 409 w 788799"/>
                <a:gd name="connsiteY5" fmla="*/ 180033 h 244763"/>
                <a:gd name="connsiteX0" fmla="*/ 17739 w 757959"/>
                <a:gd name="connsiteY0" fmla="*/ 147305 h 182067"/>
                <a:gd name="connsiteX1" fmla="*/ 320375 w 757959"/>
                <a:gd name="connsiteY1" fmla="*/ 165056 h 182067"/>
                <a:gd name="connsiteX2" fmla="*/ 580147 w 757959"/>
                <a:gd name="connsiteY2" fmla="*/ 175446 h 182067"/>
                <a:gd name="connsiteX3" fmla="*/ 755060 w 757959"/>
                <a:gd name="connsiteY3" fmla="*/ 40365 h 182067"/>
                <a:gd name="connsiteX4" fmla="*/ 438540 w 757959"/>
                <a:gd name="connsiteY4" fmla="*/ 3963 h 182067"/>
                <a:gd name="connsiteX5" fmla="*/ 694 w 757959"/>
                <a:gd name="connsiteY5" fmla="*/ 117337 h 182067"/>
                <a:gd name="connsiteX0" fmla="*/ 17739 w 755115"/>
                <a:gd name="connsiteY0" fmla="*/ 147305 h 182067"/>
                <a:gd name="connsiteX1" fmla="*/ 320375 w 755115"/>
                <a:gd name="connsiteY1" fmla="*/ 165056 h 182067"/>
                <a:gd name="connsiteX2" fmla="*/ 580147 w 755115"/>
                <a:gd name="connsiteY2" fmla="*/ 175446 h 182067"/>
                <a:gd name="connsiteX3" fmla="*/ 755060 w 755115"/>
                <a:gd name="connsiteY3" fmla="*/ 40365 h 182067"/>
                <a:gd name="connsiteX4" fmla="*/ 563179 w 755115"/>
                <a:gd name="connsiteY4" fmla="*/ 60128 h 182067"/>
                <a:gd name="connsiteX5" fmla="*/ 438540 w 755115"/>
                <a:gd name="connsiteY5" fmla="*/ 3963 h 182067"/>
                <a:gd name="connsiteX6" fmla="*/ 694 w 755115"/>
                <a:gd name="connsiteY6" fmla="*/ 117337 h 1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115" h="182067">
                  <a:moveTo>
                    <a:pt x="17739" y="147305"/>
                  </a:moveTo>
                  <a:cubicBezTo>
                    <a:pt x="80301" y="141604"/>
                    <a:pt x="197488" y="182879"/>
                    <a:pt x="320375" y="165056"/>
                  </a:cubicBezTo>
                  <a:cubicBezTo>
                    <a:pt x="400255" y="161087"/>
                    <a:pt x="507700" y="196228"/>
                    <a:pt x="580147" y="175446"/>
                  </a:cubicBezTo>
                  <a:cubicBezTo>
                    <a:pt x="652595" y="154664"/>
                    <a:pt x="757888" y="59585"/>
                    <a:pt x="755060" y="40365"/>
                  </a:cubicBezTo>
                  <a:cubicBezTo>
                    <a:pt x="752232" y="21145"/>
                    <a:pt x="615932" y="66195"/>
                    <a:pt x="563179" y="60128"/>
                  </a:cubicBezTo>
                  <a:cubicBezTo>
                    <a:pt x="510426" y="54061"/>
                    <a:pt x="541564" y="-12198"/>
                    <a:pt x="438540" y="3963"/>
                  </a:cubicBezTo>
                  <a:cubicBezTo>
                    <a:pt x="466538" y="-29591"/>
                    <a:pt x="-20863" y="162256"/>
                    <a:pt x="694" y="117337"/>
                  </a:cubicBezTo>
                </a:path>
              </a:pathLst>
            </a:cu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Freeform 48"/>
            <p:cNvSpPr/>
            <p:nvPr/>
          </p:nvSpPr>
          <p:spPr>
            <a:xfrm rot="13690116">
              <a:off x="6318542" y="4915182"/>
              <a:ext cx="210294" cy="286986"/>
            </a:xfrm>
            <a:custGeom>
              <a:avLst/>
              <a:gdLst>
                <a:gd name="connsiteX0" fmla="*/ 0 w 271462"/>
                <a:gd name="connsiteY0" fmla="*/ 381000 h 381000"/>
                <a:gd name="connsiteX1" fmla="*/ 176212 w 271462"/>
                <a:gd name="connsiteY1" fmla="*/ 357187 h 381000"/>
                <a:gd name="connsiteX2" fmla="*/ 209550 w 271462"/>
                <a:gd name="connsiteY2" fmla="*/ 257175 h 381000"/>
                <a:gd name="connsiteX3" fmla="*/ 200025 w 271462"/>
                <a:gd name="connsiteY3" fmla="*/ 128587 h 381000"/>
                <a:gd name="connsiteX4" fmla="*/ 271462 w 271462"/>
                <a:gd name="connsiteY4" fmla="*/ 0 h 381000"/>
                <a:gd name="connsiteX0" fmla="*/ 0 w 832571"/>
                <a:gd name="connsiteY0" fmla="*/ 464127 h 464127"/>
                <a:gd name="connsiteX1" fmla="*/ 737321 w 832571"/>
                <a:gd name="connsiteY1" fmla="*/ 357187 h 464127"/>
                <a:gd name="connsiteX2" fmla="*/ 770659 w 832571"/>
                <a:gd name="connsiteY2" fmla="*/ 257175 h 464127"/>
                <a:gd name="connsiteX3" fmla="*/ 761134 w 832571"/>
                <a:gd name="connsiteY3" fmla="*/ 128587 h 464127"/>
                <a:gd name="connsiteX4" fmla="*/ 832571 w 832571"/>
                <a:gd name="connsiteY4" fmla="*/ 0 h 464127"/>
                <a:gd name="connsiteX0" fmla="*/ 0 w 832571"/>
                <a:gd name="connsiteY0" fmla="*/ 464127 h 486376"/>
                <a:gd name="connsiteX1" fmla="*/ 302636 w 832571"/>
                <a:gd name="connsiteY1" fmla="*/ 481878 h 486376"/>
                <a:gd name="connsiteX2" fmla="*/ 737321 w 832571"/>
                <a:gd name="connsiteY2" fmla="*/ 357187 h 486376"/>
                <a:gd name="connsiteX3" fmla="*/ 770659 w 832571"/>
                <a:gd name="connsiteY3" fmla="*/ 257175 h 486376"/>
                <a:gd name="connsiteX4" fmla="*/ 761134 w 832571"/>
                <a:gd name="connsiteY4" fmla="*/ 128587 h 486376"/>
                <a:gd name="connsiteX5" fmla="*/ 832571 w 832571"/>
                <a:gd name="connsiteY5" fmla="*/ 0 h 486376"/>
                <a:gd name="connsiteX0" fmla="*/ 0 w 832571"/>
                <a:gd name="connsiteY0" fmla="*/ 464127 h 498889"/>
                <a:gd name="connsiteX1" fmla="*/ 302636 w 832571"/>
                <a:gd name="connsiteY1" fmla="*/ 481878 h 498889"/>
                <a:gd name="connsiteX2" fmla="*/ 562408 w 832571"/>
                <a:gd name="connsiteY2" fmla="*/ 492268 h 498889"/>
                <a:gd name="connsiteX3" fmla="*/ 737321 w 832571"/>
                <a:gd name="connsiteY3" fmla="*/ 357187 h 498889"/>
                <a:gd name="connsiteX4" fmla="*/ 770659 w 832571"/>
                <a:gd name="connsiteY4" fmla="*/ 257175 h 498889"/>
                <a:gd name="connsiteX5" fmla="*/ 761134 w 832571"/>
                <a:gd name="connsiteY5" fmla="*/ 128587 h 498889"/>
                <a:gd name="connsiteX6" fmla="*/ 832571 w 832571"/>
                <a:gd name="connsiteY6" fmla="*/ 0 h 498889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761134 w 874135"/>
                <a:gd name="connsiteY5" fmla="*/ 87023 h 457325"/>
                <a:gd name="connsiteX6" fmla="*/ 874135 w 874135"/>
                <a:gd name="connsiteY6" fmla="*/ 0 h 457325"/>
                <a:gd name="connsiteX0" fmla="*/ 0 w 874135"/>
                <a:gd name="connsiteY0" fmla="*/ 422563 h 457325"/>
                <a:gd name="connsiteX1" fmla="*/ 302636 w 874135"/>
                <a:gd name="connsiteY1" fmla="*/ 440314 h 457325"/>
                <a:gd name="connsiteX2" fmla="*/ 562408 w 874135"/>
                <a:gd name="connsiteY2" fmla="*/ 450704 h 457325"/>
                <a:gd name="connsiteX3" fmla="*/ 737321 w 874135"/>
                <a:gd name="connsiteY3" fmla="*/ 315623 h 457325"/>
                <a:gd name="connsiteX4" fmla="*/ 770659 w 874135"/>
                <a:gd name="connsiteY4" fmla="*/ 215611 h 457325"/>
                <a:gd name="connsiteX5" fmla="*/ 874135 w 874135"/>
                <a:gd name="connsiteY5" fmla="*/ 0 h 457325"/>
                <a:gd name="connsiteX0" fmla="*/ 0 w 905307"/>
                <a:gd name="connsiteY0" fmla="*/ 308263 h 343025"/>
                <a:gd name="connsiteX1" fmla="*/ 302636 w 905307"/>
                <a:gd name="connsiteY1" fmla="*/ 326014 h 343025"/>
                <a:gd name="connsiteX2" fmla="*/ 562408 w 905307"/>
                <a:gd name="connsiteY2" fmla="*/ 336404 h 343025"/>
                <a:gd name="connsiteX3" fmla="*/ 737321 w 905307"/>
                <a:gd name="connsiteY3" fmla="*/ 201323 h 343025"/>
                <a:gd name="connsiteX4" fmla="*/ 770659 w 905307"/>
                <a:gd name="connsiteY4" fmla="*/ 101311 h 343025"/>
                <a:gd name="connsiteX5" fmla="*/ 905307 w 905307"/>
                <a:gd name="connsiteY5" fmla="*/ 0 h 343025"/>
                <a:gd name="connsiteX0" fmla="*/ 17454 w 788799"/>
                <a:gd name="connsiteY0" fmla="*/ 210001 h 244763"/>
                <a:gd name="connsiteX1" fmla="*/ 320090 w 788799"/>
                <a:gd name="connsiteY1" fmla="*/ 227752 h 244763"/>
                <a:gd name="connsiteX2" fmla="*/ 579862 w 788799"/>
                <a:gd name="connsiteY2" fmla="*/ 238142 h 244763"/>
                <a:gd name="connsiteX3" fmla="*/ 754775 w 788799"/>
                <a:gd name="connsiteY3" fmla="*/ 103061 h 244763"/>
                <a:gd name="connsiteX4" fmla="*/ 788113 w 788799"/>
                <a:gd name="connsiteY4" fmla="*/ 3049 h 244763"/>
                <a:gd name="connsiteX5" fmla="*/ 409 w 788799"/>
                <a:gd name="connsiteY5" fmla="*/ 180033 h 244763"/>
                <a:gd name="connsiteX0" fmla="*/ 17739 w 757959"/>
                <a:gd name="connsiteY0" fmla="*/ 147305 h 182067"/>
                <a:gd name="connsiteX1" fmla="*/ 320375 w 757959"/>
                <a:gd name="connsiteY1" fmla="*/ 165056 h 182067"/>
                <a:gd name="connsiteX2" fmla="*/ 580147 w 757959"/>
                <a:gd name="connsiteY2" fmla="*/ 175446 h 182067"/>
                <a:gd name="connsiteX3" fmla="*/ 755060 w 757959"/>
                <a:gd name="connsiteY3" fmla="*/ 40365 h 182067"/>
                <a:gd name="connsiteX4" fmla="*/ 438540 w 757959"/>
                <a:gd name="connsiteY4" fmla="*/ 3963 h 182067"/>
                <a:gd name="connsiteX5" fmla="*/ 694 w 757959"/>
                <a:gd name="connsiteY5" fmla="*/ 117337 h 182067"/>
                <a:gd name="connsiteX0" fmla="*/ 17739 w 755115"/>
                <a:gd name="connsiteY0" fmla="*/ 147305 h 182067"/>
                <a:gd name="connsiteX1" fmla="*/ 320375 w 755115"/>
                <a:gd name="connsiteY1" fmla="*/ 165056 h 182067"/>
                <a:gd name="connsiteX2" fmla="*/ 580147 w 755115"/>
                <a:gd name="connsiteY2" fmla="*/ 175446 h 182067"/>
                <a:gd name="connsiteX3" fmla="*/ 755060 w 755115"/>
                <a:gd name="connsiteY3" fmla="*/ 40365 h 182067"/>
                <a:gd name="connsiteX4" fmla="*/ 563179 w 755115"/>
                <a:gd name="connsiteY4" fmla="*/ 60128 h 182067"/>
                <a:gd name="connsiteX5" fmla="*/ 438540 w 755115"/>
                <a:gd name="connsiteY5" fmla="*/ 3963 h 182067"/>
                <a:gd name="connsiteX6" fmla="*/ 694 w 755115"/>
                <a:gd name="connsiteY6" fmla="*/ 117337 h 18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115" h="182067">
                  <a:moveTo>
                    <a:pt x="17739" y="147305"/>
                  </a:moveTo>
                  <a:cubicBezTo>
                    <a:pt x="80301" y="141604"/>
                    <a:pt x="197488" y="182879"/>
                    <a:pt x="320375" y="165056"/>
                  </a:cubicBezTo>
                  <a:cubicBezTo>
                    <a:pt x="400255" y="161087"/>
                    <a:pt x="507700" y="196228"/>
                    <a:pt x="580147" y="175446"/>
                  </a:cubicBezTo>
                  <a:cubicBezTo>
                    <a:pt x="652595" y="154664"/>
                    <a:pt x="757888" y="59585"/>
                    <a:pt x="755060" y="40365"/>
                  </a:cubicBezTo>
                  <a:cubicBezTo>
                    <a:pt x="752232" y="21145"/>
                    <a:pt x="615932" y="66195"/>
                    <a:pt x="563179" y="60128"/>
                  </a:cubicBezTo>
                  <a:cubicBezTo>
                    <a:pt x="510426" y="54061"/>
                    <a:pt x="541564" y="-12198"/>
                    <a:pt x="438540" y="3963"/>
                  </a:cubicBezTo>
                  <a:cubicBezTo>
                    <a:pt x="466538" y="-29591"/>
                    <a:pt x="-20863" y="162256"/>
                    <a:pt x="694" y="117337"/>
                  </a:cubicBezTo>
                </a:path>
              </a:pathLst>
            </a:cu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 rot="8052709">
              <a:off x="4834021" y="5486931"/>
              <a:ext cx="450850" cy="328613"/>
            </a:xfrm>
            <a:custGeom>
              <a:avLst/>
              <a:gdLst>
                <a:gd name="T0" fmla="*/ 4 w 284"/>
                <a:gd name="T1" fmla="*/ 0 h 207"/>
                <a:gd name="T2" fmla="*/ 284 w 284"/>
                <a:gd name="T3" fmla="*/ 201 h 207"/>
                <a:gd name="T4" fmla="*/ 280 w 284"/>
                <a:gd name="T5" fmla="*/ 207 h 207"/>
                <a:gd name="T6" fmla="*/ 0 w 284"/>
                <a:gd name="T7" fmla="*/ 5 h 207"/>
                <a:gd name="T8" fmla="*/ 4 w 28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07">
                  <a:moveTo>
                    <a:pt x="4" y="0"/>
                  </a:moveTo>
                  <a:lnTo>
                    <a:pt x="284" y="201"/>
                  </a:lnTo>
                  <a:lnTo>
                    <a:pt x="280" y="20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 rot="7459059">
              <a:off x="5116983" y="5521084"/>
              <a:ext cx="475188" cy="466564"/>
            </a:xfrm>
            <a:custGeom>
              <a:avLst/>
              <a:gdLst>
                <a:gd name="T0" fmla="*/ 4 w 295"/>
                <a:gd name="T1" fmla="*/ 0 h 247"/>
                <a:gd name="T2" fmla="*/ 295 w 295"/>
                <a:gd name="T3" fmla="*/ 242 h 247"/>
                <a:gd name="T4" fmla="*/ 290 w 295"/>
                <a:gd name="T5" fmla="*/ 247 h 247"/>
                <a:gd name="T6" fmla="*/ 0 w 295"/>
                <a:gd name="T7" fmla="*/ 6 h 247"/>
                <a:gd name="T8" fmla="*/ 4 w 295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47">
                  <a:moveTo>
                    <a:pt x="4" y="0"/>
                  </a:moveTo>
                  <a:lnTo>
                    <a:pt x="295" y="242"/>
                  </a:lnTo>
                  <a:lnTo>
                    <a:pt x="290" y="247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 rot="18467067">
              <a:off x="4856470" y="5357530"/>
              <a:ext cx="400213" cy="335342"/>
            </a:xfrm>
            <a:custGeom>
              <a:avLst/>
              <a:gdLst>
                <a:gd name="T0" fmla="*/ 4 w 296"/>
                <a:gd name="T1" fmla="*/ 0 h 247"/>
                <a:gd name="T2" fmla="*/ 296 w 296"/>
                <a:gd name="T3" fmla="*/ 241 h 247"/>
                <a:gd name="T4" fmla="*/ 292 w 296"/>
                <a:gd name="T5" fmla="*/ 247 h 247"/>
                <a:gd name="T6" fmla="*/ 0 w 296"/>
                <a:gd name="T7" fmla="*/ 5 h 247"/>
                <a:gd name="T8" fmla="*/ 4 w 29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7">
                  <a:moveTo>
                    <a:pt x="4" y="0"/>
                  </a:moveTo>
                  <a:lnTo>
                    <a:pt x="296" y="241"/>
                  </a:lnTo>
                  <a:lnTo>
                    <a:pt x="292" y="24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 rot="1115355">
              <a:off x="4821783" y="5358022"/>
              <a:ext cx="447630" cy="368788"/>
            </a:xfrm>
            <a:custGeom>
              <a:avLst/>
              <a:gdLst>
                <a:gd name="T0" fmla="*/ 4 w 296"/>
                <a:gd name="T1" fmla="*/ 0 h 247"/>
                <a:gd name="T2" fmla="*/ 296 w 296"/>
                <a:gd name="T3" fmla="*/ 241 h 247"/>
                <a:gd name="T4" fmla="*/ 292 w 296"/>
                <a:gd name="T5" fmla="*/ 247 h 247"/>
                <a:gd name="T6" fmla="*/ 0 w 296"/>
                <a:gd name="T7" fmla="*/ 5 h 247"/>
                <a:gd name="T8" fmla="*/ 4 w 29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7">
                  <a:moveTo>
                    <a:pt x="4" y="0"/>
                  </a:moveTo>
                  <a:lnTo>
                    <a:pt x="296" y="241"/>
                  </a:lnTo>
                  <a:lnTo>
                    <a:pt x="292" y="24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 rot="8052709">
              <a:off x="4733084" y="5159719"/>
              <a:ext cx="450850" cy="328613"/>
            </a:xfrm>
            <a:custGeom>
              <a:avLst/>
              <a:gdLst>
                <a:gd name="T0" fmla="*/ 4 w 284"/>
                <a:gd name="T1" fmla="*/ 0 h 207"/>
                <a:gd name="T2" fmla="*/ 284 w 284"/>
                <a:gd name="T3" fmla="*/ 201 h 207"/>
                <a:gd name="T4" fmla="*/ 280 w 284"/>
                <a:gd name="T5" fmla="*/ 207 h 207"/>
                <a:gd name="T6" fmla="*/ 0 w 284"/>
                <a:gd name="T7" fmla="*/ 5 h 207"/>
                <a:gd name="T8" fmla="*/ 4 w 28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07">
                  <a:moveTo>
                    <a:pt x="4" y="0"/>
                  </a:moveTo>
                  <a:lnTo>
                    <a:pt x="284" y="201"/>
                  </a:lnTo>
                  <a:lnTo>
                    <a:pt x="280" y="207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FF"/>
            </a:solidFill>
            <a:ln w="0" cap="flat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55" name="Group 54"/>
            <p:cNvGrpSpPr/>
            <p:nvPr/>
          </p:nvGrpSpPr>
          <p:grpSpPr>
            <a:xfrm rot="19082924">
              <a:off x="4769704" y="4533642"/>
              <a:ext cx="796603" cy="597696"/>
              <a:chOff x="6529710" y="2710655"/>
              <a:chExt cx="796603" cy="597696"/>
            </a:xfrm>
          </p:grpSpPr>
          <p:sp>
            <p:nvSpPr>
              <p:cNvPr id="106" name="Freeform 24"/>
              <p:cNvSpPr>
                <a:spLocks/>
              </p:cNvSpPr>
              <p:nvPr/>
            </p:nvSpPr>
            <p:spPr bwMode="auto">
              <a:xfrm>
                <a:off x="6529710" y="2925763"/>
                <a:ext cx="288925" cy="306388"/>
              </a:xfrm>
              <a:custGeom>
                <a:avLst/>
                <a:gdLst>
                  <a:gd name="T0" fmla="*/ 5 w 182"/>
                  <a:gd name="T1" fmla="*/ 0 h 193"/>
                  <a:gd name="T2" fmla="*/ 182 w 182"/>
                  <a:gd name="T3" fmla="*/ 188 h 193"/>
                  <a:gd name="T4" fmla="*/ 177 w 182"/>
                  <a:gd name="T5" fmla="*/ 193 h 193"/>
                  <a:gd name="T6" fmla="*/ 0 w 182"/>
                  <a:gd name="T7" fmla="*/ 4 h 193"/>
                  <a:gd name="T8" fmla="*/ 5 w 182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3">
                    <a:moveTo>
                      <a:pt x="5" y="0"/>
                    </a:moveTo>
                    <a:lnTo>
                      <a:pt x="182" y="188"/>
                    </a:lnTo>
                    <a:lnTo>
                      <a:pt x="177" y="19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Freeform 25"/>
              <p:cNvSpPr>
                <a:spLocks/>
              </p:cNvSpPr>
              <p:nvPr/>
            </p:nvSpPr>
            <p:spPr bwMode="auto">
              <a:xfrm>
                <a:off x="6632575" y="2710655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Freeform 26"/>
              <p:cNvSpPr>
                <a:spLocks/>
              </p:cNvSpPr>
              <p:nvPr/>
            </p:nvSpPr>
            <p:spPr bwMode="auto">
              <a:xfrm>
                <a:off x="6766787" y="2916238"/>
                <a:ext cx="469900" cy="392113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auto">
              <a:xfrm>
                <a:off x="6858000" y="2808009"/>
                <a:ext cx="468313" cy="392113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56" name="Freeform 55"/>
            <p:cNvSpPr/>
            <p:nvPr/>
          </p:nvSpPr>
          <p:spPr>
            <a:xfrm rot="20486018">
              <a:off x="4729131" y="4795497"/>
              <a:ext cx="682969" cy="224128"/>
            </a:xfrm>
            <a:custGeom>
              <a:avLst/>
              <a:gdLst>
                <a:gd name="connsiteX0" fmla="*/ 0 w 871537"/>
                <a:gd name="connsiteY0" fmla="*/ 171450 h 224128"/>
                <a:gd name="connsiteX1" fmla="*/ 123825 w 871537"/>
                <a:gd name="connsiteY1" fmla="*/ 209550 h 224128"/>
                <a:gd name="connsiteX2" fmla="*/ 319087 w 871537"/>
                <a:gd name="connsiteY2" fmla="*/ 219075 h 224128"/>
                <a:gd name="connsiteX3" fmla="*/ 576262 w 871537"/>
                <a:gd name="connsiteY3" fmla="*/ 133350 h 224128"/>
                <a:gd name="connsiteX4" fmla="*/ 771525 w 871537"/>
                <a:gd name="connsiteY4" fmla="*/ 66675 h 224128"/>
                <a:gd name="connsiteX5" fmla="*/ 871537 w 871537"/>
                <a:gd name="connsiteY5" fmla="*/ 0 h 2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37" h="224128">
                  <a:moveTo>
                    <a:pt x="0" y="171450"/>
                  </a:moveTo>
                  <a:cubicBezTo>
                    <a:pt x="35322" y="186531"/>
                    <a:pt x="70644" y="201613"/>
                    <a:pt x="123825" y="209550"/>
                  </a:cubicBezTo>
                  <a:cubicBezTo>
                    <a:pt x="177006" y="217487"/>
                    <a:pt x="243681" y="231775"/>
                    <a:pt x="319087" y="219075"/>
                  </a:cubicBezTo>
                  <a:cubicBezTo>
                    <a:pt x="394493" y="206375"/>
                    <a:pt x="576262" y="133350"/>
                    <a:pt x="576262" y="133350"/>
                  </a:cubicBezTo>
                  <a:cubicBezTo>
                    <a:pt x="651668" y="107950"/>
                    <a:pt x="722313" y="88900"/>
                    <a:pt x="771525" y="66675"/>
                  </a:cubicBezTo>
                  <a:cubicBezTo>
                    <a:pt x="820737" y="44450"/>
                    <a:pt x="846137" y="22225"/>
                    <a:pt x="871537" y="0"/>
                  </a:cubicBezTo>
                </a:path>
              </a:pathLst>
            </a:cu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728031" y="3855379"/>
              <a:ext cx="290895" cy="280759"/>
              <a:chOff x="640237" y="1847056"/>
              <a:chExt cx="788988" cy="752475"/>
            </a:xfrm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450797" y="3632793"/>
              <a:ext cx="290895" cy="280759"/>
              <a:chOff x="640237" y="1847056"/>
              <a:chExt cx="788988" cy="752475"/>
            </a:xfrm>
          </p:grpSpPr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935470" y="3681710"/>
              <a:ext cx="290895" cy="280759"/>
              <a:chOff x="640237" y="1847056"/>
              <a:chExt cx="788988" cy="752475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430311" y="3237732"/>
              <a:ext cx="290895" cy="280759"/>
              <a:chOff x="640237" y="1847056"/>
              <a:chExt cx="788988" cy="752475"/>
            </a:xfrm>
          </p:grpSpPr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146865" y="3686960"/>
              <a:ext cx="290895" cy="280759"/>
              <a:chOff x="640237" y="1847056"/>
              <a:chExt cx="788988" cy="752475"/>
            </a:xfrm>
          </p:grpSpPr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345735" y="3004447"/>
              <a:ext cx="290895" cy="280759"/>
              <a:chOff x="640237" y="1847056"/>
              <a:chExt cx="788988" cy="752475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735006" y="3188706"/>
              <a:ext cx="290895" cy="280759"/>
              <a:chOff x="640237" y="1847056"/>
              <a:chExt cx="788988" cy="752475"/>
            </a:xfrm>
          </p:grpSpPr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738987" y="3301246"/>
              <a:ext cx="290895" cy="280759"/>
              <a:chOff x="640237" y="1847056"/>
              <a:chExt cx="788988" cy="752475"/>
            </a:xfrm>
          </p:grpSpPr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cxnSp>
          <p:nvCxnSpPr>
            <p:cNvPr id="65" name="Straight Connector 64"/>
            <p:cNvCxnSpPr>
              <a:endCxn id="127" idx="3"/>
            </p:cNvCxnSpPr>
            <p:nvPr/>
          </p:nvCxnSpPr>
          <p:spPr>
            <a:xfrm flipV="1">
              <a:off x="5579830" y="4519929"/>
              <a:ext cx="658657" cy="206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413578" y="4932354"/>
            <a:ext cx="4501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Randvoorwaarde: </a:t>
            </a:r>
          </a:p>
          <a:p>
            <a:pPr lvl="0"/>
            <a:r>
              <a:rPr lang="nl-NL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beschikbaarheid van voldoende schoon water</a:t>
            </a:r>
          </a:p>
        </p:txBody>
      </p:sp>
      <p:sp>
        <p:nvSpPr>
          <p:cNvPr id="182" name="Curved Down Arrow 181"/>
          <p:cNvSpPr/>
          <p:nvPr/>
        </p:nvSpPr>
        <p:spPr>
          <a:xfrm rot="3211535">
            <a:off x="2657936" y="3099260"/>
            <a:ext cx="2814727" cy="449366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itle 1"/>
          <p:cNvSpPr txBox="1">
            <a:spLocks/>
          </p:cNvSpPr>
          <p:nvPr/>
        </p:nvSpPr>
        <p:spPr>
          <a:xfrm>
            <a:off x="0" y="990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Water langer vasthouden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51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grpSp>
        <p:nvGrpSpPr>
          <p:cNvPr id="5" name="Group 4"/>
          <p:cNvGrpSpPr/>
          <p:nvPr/>
        </p:nvGrpSpPr>
        <p:grpSpPr>
          <a:xfrm>
            <a:off x="158700" y="1796461"/>
            <a:ext cx="6307082" cy="4985339"/>
            <a:chOff x="158700" y="1796461"/>
            <a:chExt cx="6307082" cy="4985339"/>
          </a:xfrm>
        </p:grpSpPr>
        <p:grpSp>
          <p:nvGrpSpPr>
            <p:cNvPr id="272" name="Group 271"/>
            <p:cNvGrpSpPr/>
            <p:nvPr/>
          </p:nvGrpSpPr>
          <p:grpSpPr>
            <a:xfrm>
              <a:off x="158700" y="1813024"/>
              <a:ext cx="3158836" cy="2324100"/>
              <a:chOff x="2895600" y="2400300"/>
              <a:chExt cx="5495925" cy="4305300"/>
            </a:xfrm>
          </p:grpSpPr>
          <p:sp>
            <p:nvSpPr>
              <p:cNvPr id="273" name="Rectangle 15"/>
              <p:cNvSpPr/>
              <p:nvPr/>
            </p:nvSpPr>
            <p:spPr>
              <a:xfrm>
                <a:off x="2895600" y="4648200"/>
                <a:ext cx="2366962" cy="2057400"/>
              </a:xfrm>
              <a:custGeom>
                <a:avLst/>
                <a:gdLst>
                  <a:gd name="connsiteX0" fmla="*/ 0 w 3276600"/>
                  <a:gd name="connsiteY0" fmla="*/ 0 h 990600"/>
                  <a:gd name="connsiteX1" fmla="*/ 3276600 w 3276600"/>
                  <a:gd name="connsiteY1" fmla="*/ 0 h 990600"/>
                  <a:gd name="connsiteX2" fmla="*/ 3276600 w 3276600"/>
                  <a:gd name="connsiteY2" fmla="*/ 990600 h 990600"/>
                  <a:gd name="connsiteX3" fmla="*/ 0 w 3276600"/>
                  <a:gd name="connsiteY3" fmla="*/ 990600 h 990600"/>
                  <a:gd name="connsiteX4" fmla="*/ 0 w 3276600"/>
                  <a:gd name="connsiteY4" fmla="*/ 0 h 990600"/>
                  <a:gd name="connsiteX0" fmla="*/ 0 w 3276600"/>
                  <a:gd name="connsiteY0" fmla="*/ 0 h 990600"/>
                  <a:gd name="connsiteX1" fmla="*/ 3276600 w 3276600"/>
                  <a:gd name="connsiteY1" fmla="*/ 0 h 990600"/>
                  <a:gd name="connsiteX2" fmla="*/ 3276600 w 3276600"/>
                  <a:gd name="connsiteY2" fmla="*/ 990600 h 990600"/>
                  <a:gd name="connsiteX3" fmla="*/ 0 w 3276600"/>
                  <a:gd name="connsiteY3" fmla="*/ 700088 h 990600"/>
                  <a:gd name="connsiteX4" fmla="*/ 0 w 3276600"/>
                  <a:gd name="connsiteY4" fmla="*/ 0 h 990600"/>
                  <a:gd name="connsiteX0" fmla="*/ 0 w 3276600"/>
                  <a:gd name="connsiteY0" fmla="*/ 0 h 2057400"/>
                  <a:gd name="connsiteX1" fmla="*/ 3276600 w 3276600"/>
                  <a:gd name="connsiteY1" fmla="*/ 0 h 2057400"/>
                  <a:gd name="connsiteX2" fmla="*/ 2366962 w 3276600"/>
                  <a:gd name="connsiteY2" fmla="*/ 2057400 h 2057400"/>
                  <a:gd name="connsiteX3" fmla="*/ 0 w 3276600"/>
                  <a:gd name="connsiteY3" fmla="*/ 700088 h 2057400"/>
                  <a:gd name="connsiteX4" fmla="*/ 0 w 3276600"/>
                  <a:gd name="connsiteY4" fmla="*/ 0 h 2057400"/>
                  <a:gd name="connsiteX0" fmla="*/ 0 w 2366962"/>
                  <a:gd name="connsiteY0" fmla="*/ 0 h 2057400"/>
                  <a:gd name="connsiteX1" fmla="*/ 2362200 w 2366962"/>
                  <a:gd name="connsiteY1" fmla="*/ 1381125 h 2057400"/>
                  <a:gd name="connsiteX2" fmla="*/ 2366962 w 2366962"/>
                  <a:gd name="connsiteY2" fmla="*/ 2057400 h 2057400"/>
                  <a:gd name="connsiteX3" fmla="*/ 0 w 2366962"/>
                  <a:gd name="connsiteY3" fmla="*/ 700088 h 2057400"/>
                  <a:gd name="connsiteX4" fmla="*/ 0 w 2366962"/>
                  <a:gd name="connsiteY4" fmla="*/ 0 h 20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6962" h="2057400">
                    <a:moveTo>
                      <a:pt x="0" y="0"/>
                    </a:moveTo>
                    <a:lnTo>
                      <a:pt x="2362200" y="1381125"/>
                    </a:lnTo>
                    <a:cubicBezTo>
                      <a:pt x="2363787" y="1606550"/>
                      <a:pt x="2365375" y="1831975"/>
                      <a:pt x="2366962" y="2057400"/>
                    </a:cubicBezTo>
                    <a:lnTo>
                      <a:pt x="0" y="7000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5262563" y="3900488"/>
                <a:ext cx="3128962" cy="2805112"/>
              </a:xfrm>
              <a:custGeom>
                <a:avLst/>
                <a:gdLst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804862 h 2805112"/>
                  <a:gd name="connsiteX9" fmla="*/ 1762125 w 3128962"/>
                  <a:gd name="connsiteY9" fmla="*/ 809625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66775 w 3128962"/>
                  <a:gd name="connsiteY13" fmla="*/ 1619250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47837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47650 w 3128962"/>
                  <a:gd name="connsiteY20" fmla="*/ 194310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804862 h 2805112"/>
                  <a:gd name="connsiteX9" fmla="*/ 1762125 w 3128962"/>
                  <a:gd name="connsiteY9" fmla="*/ 809625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66775 w 3128962"/>
                  <a:gd name="connsiteY13" fmla="*/ 1619250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47837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804862 h 2805112"/>
                  <a:gd name="connsiteX9" fmla="*/ 1762125 w 3128962"/>
                  <a:gd name="connsiteY9" fmla="*/ 809625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66775 w 3128962"/>
                  <a:gd name="connsiteY13" fmla="*/ 1619250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804862 h 2805112"/>
                  <a:gd name="connsiteX9" fmla="*/ 1762125 w 3128962"/>
                  <a:gd name="connsiteY9" fmla="*/ 809625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19275 w 3128962"/>
                  <a:gd name="connsiteY8" fmla="*/ 785812 h 2805112"/>
                  <a:gd name="connsiteX9" fmla="*/ 1762125 w 3128962"/>
                  <a:gd name="connsiteY9" fmla="*/ 809625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19275 w 3128962"/>
                  <a:gd name="connsiteY8" fmla="*/ 785812 h 2805112"/>
                  <a:gd name="connsiteX9" fmla="*/ 1743075 w 3128962"/>
                  <a:gd name="connsiteY9" fmla="*/ 852488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19275 w 3128962"/>
                  <a:gd name="connsiteY8" fmla="*/ 785812 h 2805112"/>
                  <a:gd name="connsiteX9" fmla="*/ 1743075 w 3128962"/>
                  <a:gd name="connsiteY9" fmla="*/ 852488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19275 w 3128962"/>
                  <a:gd name="connsiteY8" fmla="*/ 785812 h 2805112"/>
                  <a:gd name="connsiteX9" fmla="*/ 1724025 w 3128962"/>
                  <a:gd name="connsiteY9" fmla="*/ 838201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9750 w 3128962"/>
                  <a:gd name="connsiteY8" fmla="*/ 771525 h 2805112"/>
                  <a:gd name="connsiteX9" fmla="*/ 1724025 w 3128962"/>
                  <a:gd name="connsiteY9" fmla="*/ 838201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9750 w 3128962"/>
                  <a:gd name="connsiteY8" fmla="*/ 771525 h 2805112"/>
                  <a:gd name="connsiteX9" fmla="*/ 1738312 w 3128962"/>
                  <a:gd name="connsiteY9" fmla="*/ 852489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790575 h 2805112"/>
                  <a:gd name="connsiteX9" fmla="*/ 1738312 w 3128962"/>
                  <a:gd name="connsiteY9" fmla="*/ 852489 h 2805112"/>
                  <a:gd name="connsiteX10" fmla="*/ 1638300 w 3128962"/>
                  <a:gd name="connsiteY10" fmla="*/ 966787 h 2805112"/>
                  <a:gd name="connsiteX11" fmla="*/ 1343025 w 3128962"/>
                  <a:gd name="connsiteY11" fmla="*/ 1276350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790575 h 2805112"/>
                  <a:gd name="connsiteX9" fmla="*/ 1738312 w 3128962"/>
                  <a:gd name="connsiteY9" fmla="*/ 852489 h 2805112"/>
                  <a:gd name="connsiteX10" fmla="*/ 1638300 w 3128962"/>
                  <a:gd name="connsiteY10" fmla="*/ 966787 h 2805112"/>
                  <a:gd name="connsiteX11" fmla="*/ 1239116 w 3128962"/>
                  <a:gd name="connsiteY11" fmla="*/ 1130877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790575 h 2805112"/>
                  <a:gd name="connsiteX9" fmla="*/ 1738312 w 3128962"/>
                  <a:gd name="connsiteY9" fmla="*/ 852489 h 2805112"/>
                  <a:gd name="connsiteX10" fmla="*/ 1617518 w 3128962"/>
                  <a:gd name="connsiteY10" fmla="*/ 925223 h 2805112"/>
                  <a:gd name="connsiteX11" fmla="*/ 1239116 w 3128962"/>
                  <a:gd name="connsiteY11" fmla="*/ 1130877 h 2805112"/>
                  <a:gd name="connsiteX12" fmla="*/ 1047750 w 3128962"/>
                  <a:gd name="connsiteY12" fmla="*/ 1495425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  <a:gd name="connsiteX0" fmla="*/ 0 w 3128962"/>
                  <a:gd name="connsiteY0" fmla="*/ 2124075 h 2805112"/>
                  <a:gd name="connsiteX1" fmla="*/ 0 w 3128962"/>
                  <a:gd name="connsiteY1" fmla="*/ 2805112 h 2805112"/>
                  <a:gd name="connsiteX2" fmla="*/ 3128962 w 3128962"/>
                  <a:gd name="connsiteY2" fmla="*/ 1009650 h 2805112"/>
                  <a:gd name="connsiteX3" fmla="*/ 3124200 w 3128962"/>
                  <a:gd name="connsiteY3" fmla="*/ 0 h 2805112"/>
                  <a:gd name="connsiteX4" fmla="*/ 1919287 w 3128962"/>
                  <a:gd name="connsiteY4" fmla="*/ 709612 h 2805112"/>
                  <a:gd name="connsiteX5" fmla="*/ 1885950 w 3128962"/>
                  <a:gd name="connsiteY5" fmla="*/ 762000 h 2805112"/>
                  <a:gd name="connsiteX6" fmla="*/ 1871662 w 3128962"/>
                  <a:gd name="connsiteY6" fmla="*/ 842962 h 2805112"/>
                  <a:gd name="connsiteX7" fmla="*/ 1838325 w 3128962"/>
                  <a:gd name="connsiteY7" fmla="*/ 852487 h 2805112"/>
                  <a:gd name="connsiteX8" fmla="*/ 1800225 w 3128962"/>
                  <a:gd name="connsiteY8" fmla="*/ 790575 h 2805112"/>
                  <a:gd name="connsiteX9" fmla="*/ 1738312 w 3128962"/>
                  <a:gd name="connsiteY9" fmla="*/ 852489 h 2805112"/>
                  <a:gd name="connsiteX10" fmla="*/ 1617518 w 3128962"/>
                  <a:gd name="connsiteY10" fmla="*/ 925223 h 2805112"/>
                  <a:gd name="connsiteX11" fmla="*/ 1239116 w 3128962"/>
                  <a:gd name="connsiteY11" fmla="*/ 1130877 h 2805112"/>
                  <a:gd name="connsiteX12" fmla="*/ 933450 w 3128962"/>
                  <a:gd name="connsiteY12" fmla="*/ 1464252 h 2805112"/>
                  <a:gd name="connsiteX13" fmla="*/ 857250 w 3128962"/>
                  <a:gd name="connsiteY13" fmla="*/ 1604963 h 2805112"/>
                  <a:gd name="connsiteX14" fmla="*/ 685800 w 3128962"/>
                  <a:gd name="connsiteY14" fmla="*/ 1728787 h 2805112"/>
                  <a:gd name="connsiteX15" fmla="*/ 581025 w 3128962"/>
                  <a:gd name="connsiteY15" fmla="*/ 1757362 h 2805112"/>
                  <a:gd name="connsiteX16" fmla="*/ 514350 w 3128962"/>
                  <a:gd name="connsiteY16" fmla="*/ 1771649 h 2805112"/>
                  <a:gd name="connsiteX17" fmla="*/ 438150 w 3128962"/>
                  <a:gd name="connsiteY17" fmla="*/ 1824037 h 2805112"/>
                  <a:gd name="connsiteX18" fmla="*/ 342900 w 3128962"/>
                  <a:gd name="connsiteY18" fmla="*/ 1919287 h 2805112"/>
                  <a:gd name="connsiteX19" fmla="*/ 285750 w 3128962"/>
                  <a:gd name="connsiteY19" fmla="*/ 1938337 h 2805112"/>
                  <a:gd name="connsiteX20" fmla="*/ 261938 w 3128962"/>
                  <a:gd name="connsiteY20" fmla="*/ 1962150 h 2805112"/>
                  <a:gd name="connsiteX21" fmla="*/ 0 w 3128962"/>
                  <a:gd name="connsiteY21" fmla="*/ 2124075 h 280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28962" h="2805112">
                    <a:moveTo>
                      <a:pt x="0" y="2124075"/>
                    </a:moveTo>
                    <a:lnTo>
                      <a:pt x="0" y="2805112"/>
                    </a:lnTo>
                    <a:lnTo>
                      <a:pt x="3128962" y="1009650"/>
                    </a:lnTo>
                    <a:cubicBezTo>
                      <a:pt x="3127375" y="673100"/>
                      <a:pt x="3125787" y="336550"/>
                      <a:pt x="3124200" y="0"/>
                    </a:cubicBezTo>
                    <a:lnTo>
                      <a:pt x="1919287" y="709612"/>
                    </a:lnTo>
                    <a:lnTo>
                      <a:pt x="1885950" y="762000"/>
                    </a:lnTo>
                    <a:lnTo>
                      <a:pt x="1871662" y="842962"/>
                    </a:lnTo>
                    <a:lnTo>
                      <a:pt x="1838325" y="852487"/>
                    </a:lnTo>
                    <a:lnTo>
                      <a:pt x="1800225" y="790575"/>
                    </a:lnTo>
                    <a:lnTo>
                      <a:pt x="1738312" y="852489"/>
                    </a:lnTo>
                    <a:lnTo>
                      <a:pt x="1617518" y="925223"/>
                    </a:lnTo>
                    <a:lnTo>
                      <a:pt x="1239116" y="1130877"/>
                    </a:lnTo>
                    <a:lnTo>
                      <a:pt x="933450" y="1464252"/>
                    </a:lnTo>
                    <a:lnTo>
                      <a:pt x="857250" y="1604963"/>
                    </a:lnTo>
                    <a:lnTo>
                      <a:pt x="685800" y="1728787"/>
                    </a:lnTo>
                    <a:lnTo>
                      <a:pt x="581025" y="1757362"/>
                    </a:lnTo>
                    <a:lnTo>
                      <a:pt x="514350" y="1771649"/>
                    </a:lnTo>
                    <a:cubicBezTo>
                      <a:pt x="488950" y="1789112"/>
                      <a:pt x="466725" y="1799431"/>
                      <a:pt x="438150" y="1824037"/>
                    </a:cubicBezTo>
                    <a:cubicBezTo>
                      <a:pt x="409575" y="1848643"/>
                      <a:pt x="374650" y="1887537"/>
                      <a:pt x="342900" y="1919287"/>
                    </a:cubicBezTo>
                    <a:cubicBezTo>
                      <a:pt x="325359" y="1925865"/>
                      <a:pt x="305080" y="1935115"/>
                      <a:pt x="285750" y="1938337"/>
                    </a:cubicBezTo>
                    <a:cubicBezTo>
                      <a:pt x="273125" y="1940441"/>
                      <a:pt x="261938" y="1962150"/>
                      <a:pt x="261938" y="1962150"/>
                    </a:cubicBezTo>
                    <a:lnTo>
                      <a:pt x="0" y="212407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2895600" y="2400300"/>
                <a:ext cx="5481638" cy="3624567"/>
              </a:xfrm>
              <a:custGeom>
                <a:avLst/>
                <a:gdLst>
                  <a:gd name="connsiteX0" fmla="*/ 0 w 5481638"/>
                  <a:gd name="connsiteY0" fmla="*/ 2238375 h 3109913"/>
                  <a:gd name="connsiteX1" fmla="*/ 123825 w 5481638"/>
                  <a:gd name="connsiteY1" fmla="*/ 2157413 h 3109913"/>
                  <a:gd name="connsiteX2" fmla="*/ 304800 w 5481638"/>
                  <a:gd name="connsiteY2" fmla="*/ 2066925 h 3109913"/>
                  <a:gd name="connsiteX3" fmla="*/ 514350 w 5481638"/>
                  <a:gd name="connsiteY3" fmla="*/ 1971675 h 3109913"/>
                  <a:gd name="connsiteX4" fmla="*/ 766763 w 5481638"/>
                  <a:gd name="connsiteY4" fmla="*/ 1790700 h 3109913"/>
                  <a:gd name="connsiteX5" fmla="*/ 995363 w 5481638"/>
                  <a:gd name="connsiteY5" fmla="*/ 1695450 h 3109913"/>
                  <a:gd name="connsiteX6" fmla="*/ 1171575 w 5481638"/>
                  <a:gd name="connsiteY6" fmla="*/ 1585913 h 3109913"/>
                  <a:gd name="connsiteX7" fmla="*/ 1376363 w 5481638"/>
                  <a:gd name="connsiteY7" fmla="*/ 1514475 h 3109913"/>
                  <a:gd name="connsiteX8" fmla="*/ 1604963 w 5481638"/>
                  <a:gd name="connsiteY8" fmla="*/ 1400175 h 3109913"/>
                  <a:gd name="connsiteX9" fmla="*/ 1814513 w 5481638"/>
                  <a:gd name="connsiteY9" fmla="*/ 1285875 h 3109913"/>
                  <a:gd name="connsiteX10" fmla="*/ 2076450 w 5481638"/>
                  <a:gd name="connsiteY10" fmla="*/ 1209675 h 3109913"/>
                  <a:gd name="connsiteX11" fmla="*/ 2276475 w 5481638"/>
                  <a:gd name="connsiteY11" fmla="*/ 1128713 h 3109913"/>
                  <a:gd name="connsiteX12" fmla="*/ 2424113 w 5481638"/>
                  <a:gd name="connsiteY12" fmla="*/ 981075 h 3109913"/>
                  <a:gd name="connsiteX13" fmla="*/ 2566988 w 5481638"/>
                  <a:gd name="connsiteY13" fmla="*/ 804863 h 3109913"/>
                  <a:gd name="connsiteX14" fmla="*/ 2700338 w 5481638"/>
                  <a:gd name="connsiteY14" fmla="*/ 695325 h 3109913"/>
                  <a:gd name="connsiteX15" fmla="*/ 2914650 w 5481638"/>
                  <a:gd name="connsiteY15" fmla="*/ 557213 h 3109913"/>
                  <a:gd name="connsiteX16" fmla="*/ 3105150 w 5481638"/>
                  <a:gd name="connsiteY16" fmla="*/ 400050 h 3109913"/>
                  <a:gd name="connsiteX17" fmla="*/ 3257550 w 5481638"/>
                  <a:gd name="connsiteY17" fmla="*/ 195263 h 3109913"/>
                  <a:gd name="connsiteX18" fmla="*/ 3390900 w 5481638"/>
                  <a:gd name="connsiteY18" fmla="*/ 0 h 3109913"/>
                  <a:gd name="connsiteX19" fmla="*/ 3814763 w 5481638"/>
                  <a:gd name="connsiteY19" fmla="*/ 171450 h 3109913"/>
                  <a:gd name="connsiteX20" fmla="*/ 4357688 w 5481638"/>
                  <a:gd name="connsiteY20" fmla="*/ 471488 h 3109913"/>
                  <a:gd name="connsiteX21" fmla="*/ 4829175 w 5481638"/>
                  <a:gd name="connsiteY21" fmla="*/ 862013 h 3109913"/>
                  <a:gd name="connsiteX22" fmla="*/ 4862513 w 5481638"/>
                  <a:gd name="connsiteY22" fmla="*/ 900113 h 3109913"/>
                  <a:gd name="connsiteX23" fmla="*/ 5310188 w 5481638"/>
                  <a:gd name="connsiteY23" fmla="*/ 1309688 h 3109913"/>
                  <a:gd name="connsiteX24" fmla="*/ 5338763 w 5481638"/>
                  <a:gd name="connsiteY24" fmla="*/ 1347788 h 3109913"/>
                  <a:gd name="connsiteX25" fmla="*/ 5481638 w 5481638"/>
                  <a:gd name="connsiteY25" fmla="*/ 1504950 h 3109913"/>
                  <a:gd name="connsiteX26" fmla="*/ 5314950 w 5481638"/>
                  <a:gd name="connsiteY26" fmla="*/ 1609725 h 3109913"/>
                  <a:gd name="connsiteX27" fmla="*/ 4267200 w 5481638"/>
                  <a:gd name="connsiteY27" fmla="*/ 2228850 h 3109913"/>
                  <a:gd name="connsiteX28" fmla="*/ 4257675 w 5481638"/>
                  <a:gd name="connsiteY28" fmla="*/ 2266950 h 3109913"/>
                  <a:gd name="connsiteX29" fmla="*/ 4257675 w 5481638"/>
                  <a:gd name="connsiteY29" fmla="*/ 2300288 h 3109913"/>
                  <a:gd name="connsiteX30" fmla="*/ 4233863 w 5481638"/>
                  <a:gd name="connsiteY30" fmla="*/ 2343150 h 3109913"/>
                  <a:gd name="connsiteX31" fmla="*/ 4191000 w 5481638"/>
                  <a:gd name="connsiteY31" fmla="*/ 2333625 h 3109913"/>
                  <a:gd name="connsiteX32" fmla="*/ 4167188 w 5481638"/>
                  <a:gd name="connsiteY32" fmla="*/ 2295525 h 3109913"/>
                  <a:gd name="connsiteX33" fmla="*/ 4129088 w 5481638"/>
                  <a:gd name="connsiteY33" fmla="*/ 2286000 h 3109913"/>
                  <a:gd name="connsiteX34" fmla="*/ 4110038 w 5481638"/>
                  <a:gd name="connsiteY34" fmla="*/ 2328863 h 3109913"/>
                  <a:gd name="connsiteX35" fmla="*/ 4081463 w 5481638"/>
                  <a:gd name="connsiteY35" fmla="*/ 2357438 h 3109913"/>
                  <a:gd name="connsiteX36" fmla="*/ 3833813 w 5481638"/>
                  <a:gd name="connsiteY36" fmla="*/ 2628900 h 3109913"/>
                  <a:gd name="connsiteX37" fmla="*/ 3657600 w 5481638"/>
                  <a:gd name="connsiteY37" fmla="*/ 2833688 h 3109913"/>
                  <a:gd name="connsiteX38" fmla="*/ 3400425 w 5481638"/>
                  <a:gd name="connsiteY38" fmla="*/ 3000375 h 3109913"/>
                  <a:gd name="connsiteX39" fmla="*/ 3205163 w 5481638"/>
                  <a:gd name="connsiteY39" fmla="*/ 3109913 h 3109913"/>
                  <a:gd name="connsiteX40" fmla="*/ 1419225 w 5481638"/>
                  <a:gd name="connsiteY40" fmla="*/ 3076575 h 3109913"/>
                  <a:gd name="connsiteX41" fmla="*/ 0 w 5481638"/>
                  <a:gd name="connsiteY41" fmla="*/ 2238375 h 3109913"/>
                  <a:gd name="connsiteX0" fmla="*/ 0 w 5481638"/>
                  <a:gd name="connsiteY0" fmla="*/ 2238375 h 3624319"/>
                  <a:gd name="connsiteX1" fmla="*/ 123825 w 5481638"/>
                  <a:gd name="connsiteY1" fmla="*/ 2157413 h 3624319"/>
                  <a:gd name="connsiteX2" fmla="*/ 304800 w 5481638"/>
                  <a:gd name="connsiteY2" fmla="*/ 2066925 h 3624319"/>
                  <a:gd name="connsiteX3" fmla="*/ 514350 w 5481638"/>
                  <a:gd name="connsiteY3" fmla="*/ 1971675 h 3624319"/>
                  <a:gd name="connsiteX4" fmla="*/ 766763 w 5481638"/>
                  <a:gd name="connsiteY4" fmla="*/ 1790700 h 3624319"/>
                  <a:gd name="connsiteX5" fmla="*/ 995363 w 5481638"/>
                  <a:gd name="connsiteY5" fmla="*/ 1695450 h 3624319"/>
                  <a:gd name="connsiteX6" fmla="*/ 1171575 w 5481638"/>
                  <a:gd name="connsiteY6" fmla="*/ 1585913 h 3624319"/>
                  <a:gd name="connsiteX7" fmla="*/ 1376363 w 5481638"/>
                  <a:gd name="connsiteY7" fmla="*/ 1514475 h 3624319"/>
                  <a:gd name="connsiteX8" fmla="*/ 1604963 w 5481638"/>
                  <a:gd name="connsiteY8" fmla="*/ 1400175 h 3624319"/>
                  <a:gd name="connsiteX9" fmla="*/ 1814513 w 5481638"/>
                  <a:gd name="connsiteY9" fmla="*/ 1285875 h 3624319"/>
                  <a:gd name="connsiteX10" fmla="*/ 2076450 w 5481638"/>
                  <a:gd name="connsiteY10" fmla="*/ 1209675 h 3624319"/>
                  <a:gd name="connsiteX11" fmla="*/ 2276475 w 5481638"/>
                  <a:gd name="connsiteY11" fmla="*/ 1128713 h 3624319"/>
                  <a:gd name="connsiteX12" fmla="*/ 2424113 w 5481638"/>
                  <a:gd name="connsiteY12" fmla="*/ 981075 h 3624319"/>
                  <a:gd name="connsiteX13" fmla="*/ 2566988 w 5481638"/>
                  <a:gd name="connsiteY13" fmla="*/ 804863 h 3624319"/>
                  <a:gd name="connsiteX14" fmla="*/ 2700338 w 5481638"/>
                  <a:gd name="connsiteY14" fmla="*/ 695325 h 3624319"/>
                  <a:gd name="connsiteX15" fmla="*/ 2914650 w 5481638"/>
                  <a:gd name="connsiteY15" fmla="*/ 557213 h 3624319"/>
                  <a:gd name="connsiteX16" fmla="*/ 3105150 w 5481638"/>
                  <a:gd name="connsiteY16" fmla="*/ 400050 h 3624319"/>
                  <a:gd name="connsiteX17" fmla="*/ 3257550 w 5481638"/>
                  <a:gd name="connsiteY17" fmla="*/ 195263 h 3624319"/>
                  <a:gd name="connsiteX18" fmla="*/ 3390900 w 5481638"/>
                  <a:gd name="connsiteY18" fmla="*/ 0 h 3624319"/>
                  <a:gd name="connsiteX19" fmla="*/ 3814763 w 5481638"/>
                  <a:gd name="connsiteY19" fmla="*/ 171450 h 3624319"/>
                  <a:gd name="connsiteX20" fmla="*/ 4357688 w 5481638"/>
                  <a:gd name="connsiteY20" fmla="*/ 471488 h 3624319"/>
                  <a:gd name="connsiteX21" fmla="*/ 4829175 w 5481638"/>
                  <a:gd name="connsiteY21" fmla="*/ 862013 h 3624319"/>
                  <a:gd name="connsiteX22" fmla="*/ 4862513 w 5481638"/>
                  <a:gd name="connsiteY22" fmla="*/ 900113 h 3624319"/>
                  <a:gd name="connsiteX23" fmla="*/ 5310188 w 5481638"/>
                  <a:gd name="connsiteY23" fmla="*/ 1309688 h 3624319"/>
                  <a:gd name="connsiteX24" fmla="*/ 5338763 w 5481638"/>
                  <a:gd name="connsiteY24" fmla="*/ 1347788 h 3624319"/>
                  <a:gd name="connsiteX25" fmla="*/ 5481638 w 5481638"/>
                  <a:gd name="connsiteY25" fmla="*/ 1504950 h 3624319"/>
                  <a:gd name="connsiteX26" fmla="*/ 5314950 w 5481638"/>
                  <a:gd name="connsiteY26" fmla="*/ 1609725 h 3624319"/>
                  <a:gd name="connsiteX27" fmla="*/ 4267200 w 5481638"/>
                  <a:gd name="connsiteY27" fmla="*/ 2228850 h 3624319"/>
                  <a:gd name="connsiteX28" fmla="*/ 4257675 w 5481638"/>
                  <a:gd name="connsiteY28" fmla="*/ 2266950 h 3624319"/>
                  <a:gd name="connsiteX29" fmla="*/ 4257675 w 5481638"/>
                  <a:gd name="connsiteY29" fmla="*/ 2300288 h 3624319"/>
                  <a:gd name="connsiteX30" fmla="*/ 4233863 w 5481638"/>
                  <a:gd name="connsiteY30" fmla="*/ 2343150 h 3624319"/>
                  <a:gd name="connsiteX31" fmla="*/ 4191000 w 5481638"/>
                  <a:gd name="connsiteY31" fmla="*/ 2333625 h 3624319"/>
                  <a:gd name="connsiteX32" fmla="*/ 4167188 w 5481638"/>
                  <a:gd name="connsiteY32" fmla="*/ 2295525 h 3624319"/>
                  <a:gd name="connsiteX33" fmla="*/ 4129088 w 5481638"/>
                  <a:gd name="connsiteY33" fmla="*/ 2286000 h 3624319"/>
                  <a:gd name="connsiteX34" fmla="*/ 4110038 w 5481638"/>
                  <a:gd name="connsiteY34" fmla="*/ 2328863 h 3624319"/>
                  <a:gd name="connsiteX35" fmla="*/ 4081463 w 5481638"/>
                  <a:gd name="connsiteY35" fmla="*/ 2357438 h 3624319"/>
                  <a:gd name="connsiteX36" fmla="*/ 3833813 w 5481638"/>
                  <a:gd name="connsiteY36" fmla="*/ 2628900 h 3624319"/>
                  <a:gd name="connsiteX37" fmla="*/ 3657600 w 5481638"/>
                  <a:gd name="connsiteY37" fmla="*/ 2833688 h 3624319"/>
                  <a:gd name="connsiteX38" fmla="*/ 3400425 w 5481638"/>
                  <a:gd name="connsiteY38" fmla="*/ 3000375 h 3624319"/>
                  <a:gd name="connsiteX39" fmla="*/ 3205163 w 5481638"/>
                  <a:gd name="connsiteY39" fmla="*/ 3109913 h 3624319"/>
                  <a:gd name="connsiteX40" fmla="*/ 2376488 w 5481638"/>
                  <a:gd name="connsiteY40" fmla="*/ 3624263 h 3624319"/>
                  <a:gd name="connsiteX41" fmla="*/ 1419225 w 5481638"/>
                  <a:gd name="connsiteY41" fmla="*/ 3076575 h 3624319"/>
                  <a:gd name="connsiteX42" fmla="*/ 0 w 5481638"/>
                  <a:gd name="connsiteY42" fmla="*/ 2238375 h 3624319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267200 w 5481638"/>
                  <a:gd name="connsiteY27" fmla="*/ 2228850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29088 w 5481638"/>
                  <a:gd name="connsiteY33" fmla="*/ 2286000 h 3624567"/>
                  <a:gd name="connsiteX34" fmla="*/ 4110038 w 5481638"/>
                  <a:gd name="connsiteY34" fmla="*/ 2328863 h 3624567"/>
                  <a:gd name="connsiteX35" fmla="*/ 4081463 w 5481638"/>
                  <a:gd name="connsiteY35" fmla="*/ 2357438 h 3624567"/>
                  <a:gd name="connsiteX36" fmla="*/ 3833813 w 5481638"/>
                  <a:gd name="connsiteY36" fmla="*/ 2628900 h 3624567"/>
                  <a:gd name="connsiteX37" fmla="*/ 3657600 w 5481638"/>
                  <a:gd name="connsiteY37" fmla="*/ 2833688 h 3624567"/>
                  <a:gd name="connsiteX38" fmla="*/ 3400425 w 5481638"/>
                  <a:gd name="connsiteY38" fmla="*/ 3000375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267200 w 5481638"/>
                  <a:gd name="connsiteY27" fmla="*/ 2228850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29088 w 5481638"/>
                  <a:gd name="connsiteY33" fmla="*/ 2286000 h 3624567"/>
                  <a:gd name="connsiteX34" fmla="*/ 4110038 w 5481638"/>
                  <a:gd name="connsiteY34" fmla="*/ 2328863 h 3624567"/>
                  <a:gd name="connsiteX35" fmla="*/ 4081463 w 5481638"/>
                  <a:gd name="connsiteY35" fmla="*/ 2357438 h 3624567"/>
                  <a:gd name="connsiteX36" fmla="*/ 3895726 w 5481638"/>
                  <a:gd name="connsiteY36" fmla="*/ 2590800 h 3624567"/>
                  <a:gd name="connsiteX37" fmla="*/ 3657600 w 5481638"/>
                  <a:gd name="connsiteY37" fmla="*/ 2833688 h 3624567"/>
                  <a:gd name="connsiteX38" fmla="*/ 3400425 w 5481638"/>
                  <a:gd name="connsiteY38" fmla="*/ 3000375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29088 w 5481638"/>
                  <a:gd name="connsiteY33" fmla="*/ 2286000 h 3624567"/>
                  <a:gd name="connsiteX34" fmla="*/ 4110038 w 5481638"/>
                  <a:gd name="connsiteY34" fmla="*/ 2328863 h 3624567"/>
                  <a:gd name="connsiteX35" fmla="*/ 4081463 w 5481638"/>
                  <a:gd name="connsiteY35" fmla="*/ 2357438 h 3624567"/>
                  <a:gd name="connsiteX36" fmla="*/ 3895726 w 5481638"/>
                  <a:gd name="connsiteY36" fmla="*/ 2590800 h 3624567"/>
                  <a:gd name="connsiteX37" fmla="*/ 3657600 w 5481638"/>
                  <a:gd name="connsiteY37" fmla="*/ 2833688 h 3624567"/>
                  <a:gd name="connsiteX38" fmla="*/ 3400425 w 5481638"/>
                  <a:gd name="connsiteY38" fmla="*/ 3000375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10038 w 5481638"/>
                  <a:gd name="connsiteY34" fmla="*/ 2328863 h 3624567"/>
                  <a:gd name="connsiteX35" fmla="*/ 4081463 w 5481638"/>
                  <a:gd name="connsiteY35" fmla="*/ 2357438 h 3624567"/>
                  <a:gd name="connsiteX36" fmla="*/ 3895726 w 5481638"/>
                  <a:gd name="connsiteY36" fmla="*/ 2590800 h 3624567"/>
                  <a:gd name="connsiteX37" fmla="*/ 3657600 w 5481638"/>
                  <a:gd name="connsiteY37" fmla="*/ 2833688 h 3624567"/>
                  <a:gd name="connsiteX38" fmla="*/ 3400425 w 5481638"/>
                  <a:gd name="connsiteY38" fmla="*/ 3000375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81463 w 5481638"/>
                  <a:gd name="connsiteY35" fmla="*/ 2357438 h 3624567"/>
                  <a:gd name="connsiteX36" fmla="*/ 3895726 w 5481638"/>
                  <a:gd name="connsiteY36" fmla="*/ 2590800 h 3624567"/>
                  <a:gd name="connsiteX37" fmla="*/ 3657600 w 5481638"/>
                  <a:gd name="connsiteY37" fmla="*/ 2833688 h 3624567"/>
                  <a:gd name="connsiteX38" fmla="*/ 3400425 w 5481638"/>
                  <a:gd name="connsiteY38" fmla="*/ 3000375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43363 w 5481638"/>
                  <a:gd name="connsiteY35" fmla="*/ 2428876 h 3624567"/>
                  <a:gd name="connsiteX36" fmla="*/ 3895726 w 5481638"/>
                  <a:gd name="connsiteY36" fmla="*/ 2590800 h 3624567"/>
                  <a:gd name="connsiteX37" fmla="*/ 3657600 w 5481638"/>
                  <a:gd name="connsiteY37" fmla="*/ 2833688 h 3624567"/>
                  <a:gd name="connsiteX38" fmla="*/ 3400425 w 5481638"/>
                  <a:gd name="connsiteY38" fmla="*/ 3000375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43363 w 5481638"/>
                  <a:gd name="connsiteY35" fmla="*/ 2428876 h 3624567"/>
                  <a:gd name="connsiteX36" fmla="*/ 3895726 w 5481638"/>
                  <a:gd name="connsiteY36" fmla="*/ 2590800 h 3624567"/>
                  <a:gd name="connsiteX37" fmla="*/ 3657600 w 5481638"/>
                  <a:gd name="connsiteY37" fmla="*/ 2833688 h 3624567"/>
                  <a:gd name="connsiteX38" fmla="*/ 3348470 w 5481638"/>
                  <a:gd name="connsiteY38" fmla="*/ 2917248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43363 w 5481638"/>
                  <a:gd name="connsiteY35" fmla="*/ 2428876 h 3624567"/>
                  <a:gd name="connsiteX36" fmla="*/ 3895726 w 5481638"/>
                  <a:gd name="connsiteY36" fmla="*/ 2590800 h 3624567"/>
                  <a:gd name="connsiteX37" fmla="*/ 3605646 w 5481638"/>
                  <a:gd name="connsiteY37" fmla="*/ 2708997 h 3624567"/>
                  <a:gd name="connsiteX38" fmla="*/ 3348470 w 5481638"/>
                  <a:gd name="connsiteY38" fmla="*/ 2917248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43363 w 5481638"/>
                  <a:gd name="connsiteY35" fmla="*/ 2428876 h 3624567"/>
                  <a:gd name="connsiteX36" fmla="*/ 3864553 w 5481638"/>
                  <a:gd name="connsiteY36" fmla="*/ 2528454 h 3624567"/>
                  <a:gd name="connsiteX37" fmla="*/ 3605646 w 5481638"/>
                  <a:gd name="connsiteY37" fmla="*/ 2708997 h 3624567"/>
                  <a:gd name="connsiteX38" fmla="*/ 3348470 w 5481638"/>
                  <a:gd name="connsiteY38" fmla="*/ 2917248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605646 w 5481638"/>
                  <a:gd name="connsiteY37" fmla="*/ 2708997 h 3624567"/>
                  <a:gd name="connsiteX38" fmla="*/ 3348470 w 5481638"/>
                  <a:gd name="connsiteY38" fmla="*/ 2917248 h 3624567"/>
                  <a:gd name="connsiteX39" fmla="*/ 3205163 w 5481638"/>
                  <a:gd name="connsiteY39" fmla="*/ 3109913 h 3624567"/>
                  <a:gd name="connsiteX40" fmla="*/ 3071813 w 5481638"/>
                  <a:gd name="connsiteY40" fmla="*/ 3209925 h 3624567"/>
                  <a:gd name="connsiteX41" fmla="*/ 2376488 w 5481638"/>
                  <a:gd name="connsiteY41" fmla="*/ 3624263 h 3624567"/>
                  <a:gd name="connsiteX42" fmla="*/ 1419225 w 5481638"/>
                  <a:gd name="connsiteY42" fmla="*/ 3076575 h 3624567"/>
                  <a:gd name="connsiteX43" fmla="*/ 0 w 5481638"/>
                  <a:gd name="connsiteY43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605646 w 5481638"/>
                  <a:gd name="connsiteY38" fmla="*/ 2708997 h 3624567"/>
                  <a:gd name="connsiteX39" fmla="*/ 3348470 w 5481638"/>
                  <a:gd name="connsiteY39" fmla="*/ 2917248 h 3624567"/>
                  <a:gd name="connsiteX40" fmla="*/ 3205163 w 5481638"/>
                  <a:gd name="connsiteY40" fmla="*/ 3109913 h 3624567"/>
                  <a:gd name="connsiteX41" fmla="*/ 3071813 w 5481638"/>
                  <a:gd name="connsiteY41" fmla="*/ 3209925 h 3624567"/>
                  <a:gd name="connsiteX42" fmla="*/ 2376488 w 5481638"/>
                  <a:gd name="connsiteY42" fmla="*/ 3624263 h 3624567"/>
                  <a:gd name="connsiteX43" fmla="*/ 1419225 w 5481638"/>
                  <a:gd name="connsiteY43" fmla="*/ 3076575 h 3624567"/>
                  <a:gd name="connsiteX44" fmla="*/ 0 w 5481638"/>
                  <a:gd name="connsiteY44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605646 w 5481638"/>
                  <a:gd name="connsiteY38" fmla="*/ 2708997 h 3624567"/>
                  <a:gd name="connsiteX39" fmla="*/ 3348470 w 5481638"/>
                  <a:gd name="connsiteY39" fmla="*/ 2917248 h 3624567"/>
                  <a:gd name="connsiteX40" fmla="*/ 3205163 w 5481638"/>
                  <a:gd name="connsiteY40" fmla="*/ 3109913 h 3624567"/>
                  <a:gd name="connsiteX41" fmla="*/ 3071813 w 5481638"/>
                  <a:gd name="connsiteY41" fmla="*/ 3209925 h 3624567"/>
                  <a:gd name="connsiteX42" fmla="*/ 2376488 w 5481638"/>
                  <a:gd name="connsiteY42" fmla="*/ 3624263 h 3624567"/>
                  <a:gd name="connsiteX43" fmla="*/ 1419225 w 5481638"/>
                  <a:gd name="connsiteY43" fmla="*/ 3076575 h 3624567"/>
                  <a:gd name="connsiteX44" fmla="*/ 0 w 5481638"/>
                  <a:gd name="connsiteY44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605646 w 5481638"/>
                  <a:gd name="connsiteY38" fmla="*/ 2708997 h 3624567"/>
                  <a:gd name="connsiteX39" fmla="*/ 3348470 w 5481638"/>
                  <a:gd name="connsiteY39" fmla="*/ 2917248 h 3624567"/>
                  <a:gd name="connsiteX40" fmla="*/ 3205163 w 5481638"/>
                  <a:gd name="connsiteY40" fmla="*/ 3109913 h 3624567"/>
                  <a:gd name="connsiteX41" fmla="*/ 3071813 w 5481638"/>
                  <a:gd name="connsiteY41" fmla="*/ 3209925 h 3624567"/>
                  <a:gd name="connsiteX42" fmla="*/ 2376488 w 5481638"/>
                  <a:gd name="connsiteY42" fmla="*/ 3624263 h 3624567"/>
                  <a:gd name="connsiteX43" fmla="*/ 1419225 w 5481638"/>
                  <a:gd name="connsiteY43" fmla="*/ 3076575 h 3624567"/>
                  <a:gd name="connsiteX44" fmla="*/ 0 w 5481638"/>
                  <a:gd name="connsiteY44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605646 w 5481638"/>
                  <a:gd name="connsiteY38" fmla="*/ 2708997 h 3624567"/>
                  <a:gd name="connsiteX39" fmla="*/ 3679249 w 5481638"/>
                  <a:gd name="connsiteY39" fmla="*/ 2664403 h 3624567"/>
                  <a:gd name="connsiteX40" fmla="*/ 3348470 w 5481638"/>
                  <a:gd name="connsiteY40" fmla="*/ 2917248 h 3624567"/>
                  <a:gd name="connsiteX41" fmla="*/ 3205163 w 5481638"/>
                  <a:gd name="connsiteY41" fmla="*/ 3109913 h 3624567"/>
                  <a:gd name="connsiteX42" fmla="*/ 3071813 w 5481638"/>
                  <a:gd name="connsiteY42" fmla="*/ 3209925 h 3624567"/>
                  <a:gd name="connsiteX43" fmla="*/ 2376488 w 5481638"/>
                  <a:gd name="connsiteY43" fmla="*/ 3624263 h 3624567"/>
                  <a:gd name="connsiteX44" fmla="*/ 1419225 w 5481638"/>
                  <a:gd name="connsiteY44" fmla="*/ 3076575 h 3624567"/>
                  <a:gd name="connsiteX45" fmla="*/ 0 w 5481638"/>
                  <a:gd name="connsiteY45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605646 w 5481638"/>
                  <a:gd name="connsiteY38" fmla="*/ 2708997 h 3624567"/>
                  <a:gd name="connsiteX39" fmla="*/ 3717349 w 5481638"/>
                  <a:gd name="connsiteY39" fmla="*/ 2692978 h 3624567"/>
                  <a:gd name="connsiteX40" fmla="*/ 3348470 w 5481638"/>
                  <a:gd name="connsiteY40" fmla="*/ 2917248 h 3624567"/>
                  <a:gd name="connsiteX41" fmla="*/ 3205163 w 5481638"/>
                  <a:gd name="connsiteY41" fmla="*/ 3109913 h 3624567"/>
                  <a:gd name="connsiteX42" fmla="*/ 3071813 w 5481638"/>
                  <a:gd name="connsiteY42" fmla="*/ 3209925 h 3624567"/>
                  <a:gd name="connsiteX43" fmla="*/ 2376488 w 5481638"/>
                  <a:gd name="connsiteY43" fmla="*/ 3624263 h 3624567"/>
                  <a:gd name="connsiteX44" fmla="*/ 1419225 w 5481638"/>
                  <a:gd name="connsiteY44" fmla="*/ 3076575 h 3624567"/>
                  <a:gd name="connsiteX45" fmla="*/ 0 w 5481638"/>
                  <a:gd name="connsiteY45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605646 w 5481638"/>
                  <a:gd name="connsiteY38" fmla="*/ 2708997 h 3624567"/>
                  <a:gd name="connsiteX39" fmla="*/ 3583999 w 5481638"/>
                  <a:gd name="connsiteY39" fmla="*/ 2788228 h 3624567"/>
                  <a:gd name="connsiteX40" fmla="*/ 3348470 w 5481638"/>
                  <a:gd name="connsiteY40" fmla="*/ 2917248 h 3624567"/>
                  <a:gd name="connsiteX41" fmla="*/ 3205163 w 5481638"/>
                  <a:gd name="connsiteY41" fmla="*/ 3109913 h 3624567"/>
                  <a:gd name="connsiteX42" fmla="*/ 3071813 w 5481638"/>
                  <a:gd name="connsiteY42" fmla="*/ 3209925 h 3624567"/>
                  <a:gd name="connsiteX43" fmla="*/ 2376488 w 5481638"/>
                  <a:gd name="connsiteY43" fmla="*/ 3624263 h 3624567"/>
                  <a:gd name="connsiteX44" fmla="*/ 1419225 w 5481638"/>
                  <a:gd name="connsiteY44" fmla="*/ 3076575 h 3624567"/>
                  <a:gd name="connsiteX45" fmla="*/ 0 w 5481638"/>
                  <a:gd name="connsiteY45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710421 w 5481638"/>
                  <a:gd name="connsiteY38" fmla="*/ 2766147 h 3624567"/>
                  <a:gd name="connsiteX39" fmla="*/ 3583999 w 5481638"/>
                  <a:gd name="connsiteY39" fmla="*/ 2788228 h 3624567"/>
                  <a:gd name="connsiteX40" fmla="*/ 3348470 w 5481638"/>
                  <a:gd name="connsiteY40" fmla="*/ 2917248 h 3624567"/>
                  <a:gd name="connsiteX41" fmla="*/ 3205163 w 5481638"/>
                  <a:gd name="connsiteY41" fmla="*/ 3109913 h 3624567"/>
                  <a:gd name="connsiteX42" fmla="*/ 3071813 w 5481638"/>
                  <a:gd name="connsiteY42" fmla="*/ 3209925 h 3624567"/>
                  <a:gd name="connsiteX43" fmla="*/ 2376488 w 5481638"/>
                  <a:gd name="connsiteY43" fmla="*/ 3624263 h 3624567"/>
                  <a:gd name="connsiteX44" fmla="*/ 1419225 w 5481638"/>
                  <a:gd name="connsiteY44" fmla="*/ 3076575 h 3624567"/>
                  <a:gd name="connsiteX45" fmla="*/ 0 w 5481638"/>
                  <a:gd name="connsiteY45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710421 w 5481638"/>
                  <a:gd name="connsiteY38" fmla="*/ 2766147 h 3624567"/>
                  <a:gd name="connsiteX39" fmla="*/ 3603049 w 5481638"/>
                  <a:gd name="connsiteY39" fmla="*/ 2721553 h 3624567"/>
                  <a:gd name="connsiteX40" fmla="*/ 3348470 w 5481638"/>
                  <a:gd name="connsiteY40" fmla="*/ 2917248 h 3624567"/>
                  <a:gd name="connsiteX41" fmla="*/ 3205163 w 5481638"/>
                  <a:gd name="connsiteY41" fmla="*/ 3109913 h 3624567"/>
                  <a:gd name="connsiteX42" fmla="*/ 3071813 w 5481638"/>
                  <a:gd name="connsiteY42" fmla="*/ 3209925 h 3624567"/>
                  <a:gd name="connsiteX43" fmla="*/ 2376488 w 5481638"/>
                  <a:gd name="connsiteY43" fmla="*/ 3624263 h 3624567"/>
                  <a:gd name="connsiteX44" fmla="*/ 1419225 w 5481638"/>
                  <a:gd name="connsiteY44" fmla="*/ 3076575 h 3624567"/>
                  <a:gd name="connsiteX45" fmla="*/ 0 w 5481638"/>
                  <a:gd name="connsiteY45" fmla="*/ 2238375 h 3624567"/>
                  <a:gd name="connsiteX0" fmla="*/ 0 w 5481638"/>
                  <a:gd name="connsiteY0" fmla="*/ 2238375 h 3624567"/>
                  <a:gd name="connsiteX1" fmla="*/ 123825 w 5481638"/>
                  <a:gd name="connsiteY1" fmla="*/ 2157413 h 3624567"/>
                  <a:gd name="connsiteX2" fmla="*/ 304800 w 5481638"/>
                  <a:gd name="connsiteY2" fmla="*/ 2066925 h 3624567"/>
                  <a:gd name="connsiteX3" fmla="*/ 514350 w 5481638"/>
                  <a:gd name="connsiteY3" fmla="*/ 1971675 h 3624567"/>
                  <a:gd name="connsiteX4" fmla="*/ 766763 w 5481638"/>
                  <a:gd name="connsiteY4" fmla="*/ 1790700 h 3624567"/>
                  <a:gd name="connsiteX5" fmla="*/ 995363 w 5481638"/>
                  <a:gd name="connsiteY5" fmla="*/ 1695450 h 3624567"/>
                  <a:gd name="connsiteX6" fmla="*/ 1171575 w 5481638"/>
                  <a:gd name="connsiteY6" fmla="*/ 1585913 h 3624567"/>
                  <a:gd name="connsiteX7" fmla="*/ 1376363 w 5481638"/>
                  <a:gd name="connsiteY7" fmla="*/ 1514475 h 3624567"/>
                  <a:gd name="connsiteX8" fmla="*/ 1604963 w 5481638"/>
                  <a:gd name="connsiteY8" fmla="*/ 1400175 h 3624567"/>
                  <a:gd name="connsiteX9" fmla="*/ 1814513 w 5481638"/>
                  <a:gd name="connsiteY9" fmla="*/ 1285875 h 3624567"/>
                  <a:gd name="connsiteX10" fmla="*/ 2076450 w 5481638"/>
                  <a:gd name="connsiteY10" fmla="*/ 1209675 h 3624567"/>
                  <a:gd name="connsiteX11" fmla="*/ 2276475 w 5481638"/>
                  <a:gd name="connsiteY11" fmla="*/ 1128713 h 3624567"/>
                  <a:gd name="connsiteX12" fmla="*/ 2424113 w 5481638"/>
                  <a:gd name="connsiteY12" fmla="*/ 981075 h 3624567"/>
                  <a:gd name="connsiteX13" fmla="*/ 2566988 w 5481638"/>
                  <a:gd name="connsiteY13" fmla="*/ 804863 h 3624567"/>
                  <a:gd name="connsiteX14" fmla="*/ 2700338 w 5481638"/>
                  <a:gd name="connsiteY14" fmla="*/ 695325 h 3624567"/>
                  <a:gd name="connsiteX15" fmla="*/ 2914650 w 5481638"/>
                  <a:gd name="connsiteY15" fmla="*/ 557213 h 3624567"/>
                  <a:gd name="connsiteX16" fmla="*/ 3105150 w 5481638"/>
                  <a:gd name="connsiteY16" fmla="*/ 400050 h 3624567"/>
                  <a:gd name="connsiteX17" fmla="*/ 3257550 w 5481638"/>
                  <a:gd name="connsiteY17" fmla="*/ 195263 h 3624567"/>
                  <a:gd name="connsiteX18" fmla="*/ 3390900 w 5481638"/>
                  <a:gd name="connsiteY18" fmla="*/ 0 h 3624567"/>
                  <a:gd name="connsiteX19" fmla="*/ 3814763 w 5481638"/>
                  <a:gd name="connsiteY19" fmla="*/ 171450 h 3624567"/>
                  <a:gd name="connsiteX20" fmla="*/ 4357688 w 5481638"/>
                  <a:gd name="connsiteY20" fmla="*/ 471488 h 3624567"/>
                  <a:gd name="connsiteX21" fmla="*/ 4829175 w 5481638"/>
                  <a:gd name="connsiteY21" fmla="*/ 862013 h 3624567"/>
                  <a:gd name="connsiteX22" fmla="*/ 4862513 w 5481638"/>
                  <a:gd name="connsiteY22" fmla="*/ 900113 h 3624567"/>
                  <a:gd name="connsiteX23" fmla="*/ 5310188 w 5481638"/>
                  <a:gd name="connsiteY23" fmla="*/ 1309688 h 3624567"/>
                  <a:gd name="connsiteX24" fmla="*/ 5338763 w 5481638"/>
                  <a:gd name="connsiteY24" fmla="*/ 1347788 h 3624567"/>
                  <a:gd name="connsiteX25" fmla="*/ 5481638 w 5481638"/>
                  <a:gd name="connsiteY25" fmla="*/ 1504950 h 3624567"/>
                  <a:gd name="connsiteX26" fmla="*/ 5314950 w 5481638"/>
                  <a:gd name="connsiteY26" fmla="*/ 1609725 h 3624567"/>
                  <a:gd name="connsiteX27" fmla="*/ 4319587 w 5481638"/>
                  <a:gd name="connsiteY27" fmla="*/ 2219325 h 3624567"/>
                  <a:gd name="connsiteX28" fmla="*/ 4257675 w 5481638"/>
                  <a:gd name="connsiteY28" fmla="*/ 2266950 h 3624567"/>
                  <a:gd name="connsiteX29" fmla="*/ 4257675 w 5481638"/>
                  <a:gd name="connsiteY29" fmla="*/ 2300288 h 3624567"/>
                  <a:gd name="connsiteX30" fmla="*/ 4233863 w 5481638"/>
                  <a:gd name="connsiteY30" fmla="*/ 2343150 h 3624567"/>
                  <a:gd name="connsiteX31" fmla="*/ 4191000 w 5481638"/>
                  <a:gd name="connsiteY31" fmla="*/ 2333625 h 3624567"/>
                  <a:gd name="connsiteX32" fmla="*/ 4167188 w 5481638"/>
                  <a:gd name="connsiteY32" fmla="*/ 2295525 h 3624567"/>
                  <a:gd name="connsiteX33" fmla="*/ 4143375 w 5481638"/>
                  <a:gd name="connsiteY33" fmla="*/ 2314575 h 3624567"/>
                  <a:gd name="connsiteX34" fmla="*/ 4105275 w 5481638"/>
                  <a:gd name="connsiteY34" fmla="*/ 2352676 h 3624567"/>
                  <a:gd name="connsiteX35" fmla="*/ 4022581 w 5481638"/>
                  <a:gd name="connsiteY35" fmla="*/ 2397704 h 3624567"/>
                  <a:gd name="connsiteX36" fmla="*/ 3864553 w 5481638"/>
                  <a:gd name="connsiteY36" fmla="*/ 2528454 h 3624567"/>
                  <a:gd name="connsiteX37" fmla="*/ 3745924 w 5481638"/>
                  <a:gd name="connsiteY37" fmla="*/ 2607253 h 3624567"/>
                  <a:gd name="connsiteX38" fmla="*/ 3719946 w 5481638"/>
                  <a:gd name="connsiteY38" fmla="*/ 2708997 h 3624567"/>
                  <a:gd name="connsiteX39" fmla="*/ 3603049 w 5481638"/>
                  <a:gd name="connsiteY39" fmla="*/ 2721553 h 3624567"/>
                  <a:gd name="connsiteX40" fmla="*/ 3348470 w 5481638"/>
                  <a:gd name="connsiteY40" fmla="*/ 2917248 h 3624567"/>
                  <a:gd name="connsiteX41" fmla="*/ 3205163 w 5481638"/>
                  <a:gd name="connsiteY41" fmla="*/ 3109913 h 3624567"/>
                  <a:gd name="connsiteX42" fmla="*/ 3071813 w 5481638"/>
                  <a:gd name="connsiteY42" fmla="*/ 3209925 h 3624567"/>
                  <a:gd name="connsiteX43" fmla="*/ 2376488 w 5481638"/>
                  <a:gd name="connsiteY43" fmla="*/ 3624263 h 3624567"/>
                  <a:gd name="connsiteX44" fmla="*/ 1419225 w 5481638"/>
                  <a:gd name="connsiteY44" fmla="*/ 3076575 h 3624567"/>
                  <a:gd name="connsiteX45" fmla="*/ 0 w 5481638"/>
                  <a:gd name="connsiteY45" fmla="*/ 2238375 h 362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481638" h="3624567">
                    <a:moveTo>
                      <a:pt x="0" y="2238375"/>
                    </a:moveTo>
                    <a:lnTo>
                      <a:pt x="123825" y="2157413"/>
                    </a:lnTo>
                    <a:lnTo>
                      <a:pt x="304800" y="2066925"/>
                    </a:lnTo>
                    <a:lnTo>
                      <a:pt x="514350" y="1971675"/>
                    </a:lnTo>
                    <a:lnTo>
                      <a:pt x="766763" y="1790700"/>
                    </a:lnTo>
                    <a:lnTo>
                      <a:pt x="995363" y="1695450"/>
                    </a:lnTo>
                    <a:lnTo>
                      <a:pt x="1171575" y="1585913"/>
                    </a:lnTo>
                    <a:lnTo>
                      <a:pt x="1376363" y="1514475"/>
                    </a:lnTo>
                    <a:lnTo>
                      <a:pt x="1604963" y="1400175"/>
                    </a:lnTo>
                    <a:lnTo>
                      <a:pt x="1814513" y="1285875"/>
                    </a:lnTo>
                    <a:lnTo>
                      <a:pt x="2076450" y="1209675"/>
                    </a:lnTo>
                    <a:lnTo>
                      <a:pt x="2276475" y="1128713"/>
                    </a:lnTo>
                    <a:lnTo>
                      <a:pt x="2424113" y="981075"/>
                    </a:lnTo>
                    <a:lnTo>
                      <a:pt x="2566988" y="804863"/>
                    </a:lnTo>
                    <a:lnTo>
                      <a:pt x="2700338" y="695325"/>
                    </a:lnTo>
                    <a:lnTo>
                      <a:pt x="2914650" y="557213"/>
                    </a:lnTo>
                    <a:lnTo>
                      <a:pt x="3105150" y="400050"/>
                    </a:lnTo>
                    <a:lnTo>
                      <a:pt x="3257550" y="195263"/>
                    </a:lnTo>
                    <a:lnTo>
                      <a:pt x="3390900" y="0"/>
                    </a:lnTo>
                    <a:lnTo>
                      <a:pt x="3814763" y="171450"/>
                    </a:lnTo>
                    <a:lnTo>
                      <a:pt x="4357688" y="471488"/>
                    </a:lnTo>
                    <a:lnTo>
                      <a:pt x="4829175" y="862013"/>
                    </a:lnTo>
                    <a:cubicBezTo>
                      <a:pt x="4855051" y="898239"/>
                      <a:pt x="4840774" y="889242"/>
                      <a:pt x="4862513" y="900113"/>
                    </a:cubicBezTo>
                    <a:lnTo>
                      <a:pt x="5310188" y="1309688"/>
                    </a:lnTo>
                    <a:lnTo>
                      <a:pt x="5338763" y="1347788"/>
                    </a:lnTo>
                    <a:lnTo>
                      <a:pt x="5481638" y="1504950"/>
                    </a:lnTo>
                    <a:cubicBezTo>
                      <a:pt x="5426075" y="1539875"/>
                      <a:pt x="5508625" y="1490663"/>
                      <a:pt x="5314950" y="1609725"/>
                    </a:cubicBezTo>
                    <a:lnTo>
                      <a:pt x="4319587" y="2219325"/>
                    </a:lnTo>
                    <a:lnTo>
                      <a:pt x="4257675" y="2266950"/>
                    </a:lnTo>
                    <a:lnTo>
                      <a:pt x="4257675" y="2300288"/>
                    </a:lnTo>
                    <a:lnTo>
                      <a:pt x="4233863" y="2343150"/>
                    </a:lnTo>
                    <a:lnTo>
                      <a:pt x="4191000" y="2333625"/>
                    </a:lnTo>
                    <a:lnTo>
                      <a:pt x="4167188" y="2295525"/>
                    </a:lnTo>
                    <a:lnTo>
                      <a:pt x="4143375" y="2314575"/>
                    </a:lnTo>
                    <a:lnTo>
                      <a:pt x="4105275" y="2352676"/>
                    </a:lnTo>
                    <a:cubicBezTo>
                      <a:pt x="4095750" y="2362201"/>
                      <a:pt x="4062701" y="2368408"/>
                      <a:pt x="4022581" y="2397704"/>
                    </a:cubicBezTo>
                    <a:cubicBezTo>
                      <a:pt x="3982461" y="2427000"/>
                      <a:pt x="3909075" y="2493529"/>
                      <a:pt x="3864553" y="2528454"/>
                    </a:cubicBezTo>
                    <a:cubicBezTo>
                      <a:pt x="3828185" y="2554720"/>
                      <a:pt x="3782292" y="2580987"/>
                      <a:pt x="3745924" y="2607253"/>
                    </a:cubicBezTo>
                    <a:lnTo>
                      <a:pt x="3719946" y="2708997"/>
                    </a:lnTo>
                    <a:lnTo>
                      <a:pt x="3603049" y="2721553"/>
                    </a:lnTo>
                    <a:lnTo>
                      <a:pt x="3348470" y="2917248"/>
                    </a:lnTo>
                    <a:cubicBezTo>
                      <a:pt x="3283383" y="2953761"/>
                      <a:pt x="3270250" y="3073400"/>
                      <a:pt x="3205163" y="3109913"/>
                    </a:cubicBezTo>
                    <a:cubicBezTo>
                      <a:pt x="3150394" y="3134519"/>
                      <a:pt x="3209926" y="3124200"/>
                      <a:pt x="3071813" y="3209925"/>
                    </a:cubicBezTo>
                    <a:cubicBezTo>
                      <a:pt x="2933700" y="3295650"/>
                      <a:pt x="2651919" y="3636169"/>
                      <a:pt x="2376488" y="3624263"/>
                    </a:cubicBezTo>
                    <a:lnTo>
                      <a:pt x="1419225" y="3076575"/>
                    </a:lnTo>
                    <a:lnTo>
                      <a:pt x="0" y="2238375"/>
                    </a:lnTo>
                    <a:close/>
                  </a:path>
                </a:pathLst>
              </a:cu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3019425" y="5048250"/>
                <a:ext cx="3048000" cy="1247775"/>
              </a:xfrm>
              <a:custGeom>
                <a:avLst/>
                <a:gdLst>
                  <a:gd name="connsiteX0" fmla="*/ 3048000 w 3048000"/>
                  <a:gd name="connsiteY0" fmla="*/ 738188 h 1247775"/>
                  <a:gd name="connsiteX1" fmla="*/ 2990850 w 3048000"/>
                  <a:gd name="connsiteY1" fmla="*/ 747713 h 1247775"/>
                  <a:gd name="connsiteX2" fmla="*/ 2905125 w 3048000"/>
                  <a:gd name="connsiteY2" fmla="*/ 776288 h 1247775"/>
                  <a:gd name="connsiteX3" fmla="*/ 2809875 w 3048000"/>
                  <a:gd name="connsiteY3" fmla="*/ 809625 h 1247775"/>
                  <a:gd name="connsiteX4" fmla="*/ 2686050 w 3048000"/>
                  <a:gd name="connsiteY4" fmla="*/ 842963 h 1247775"/>
                  <a:gd name="connsiteX5" fmla="*/ 2586038 w 3048000"/>
                  <a:gd name="connsiteY5" fmla="*/ 914400 h 1247775"/>
                  <a:gd name="connsiteX6" fmla="*/ 2547938 w 3048000"/>
                  <a:gd name="connsiteY6" fmla="*/ 947738 h 1247775"/>
                  <a:gd name="connsiteX7" fmla="*/ 2495550 w 3048000"/>
                  <a:gd name="connsiteY7" fmla="*/ 995363 h 1247775"/>
                  <a:gd name="connsiteX8" fmla="*/ 2466975 w 3048000"/>
                  <a:gd name="connsiteY8" fmla="*/ 1028700 h 1247775"/>
                  <a:gd name="connsiteX9" fmla="*/ 2452688 w 3048000"/>
                  <a:gd name="connsiteY9" fmla="*/ 1033463 h 1247775"/>
                  <a:gd name="connsiteX10" fmla="*/ 2362200 w 3048000"/>
                  <a:gd name="connsiteY10" fmla="*/ 1052513 h 1247775"/>
                  <a:gd name="connsiteX11" fmla="*/ 2281238 w 3048000"/>
                  <a:gd name="connsiteY11" fmla="*/ 1095375 h 1247775"/>
                  <a:gd name="connsiteX12" fmla="*/ 2176463 w 3048000"/>
                  <a:gd name="connsiteY12" fmla="*/ 1071563 h 1247775"/>
                  <a:gd name="connsiteX13" fmla="*/ 1528763 w 3048000"/>
                  <a:gd name="connsiteY13" fmla="*/ 809625 h 1247775"/>
                  <a:gd name="connsiteX14" fmla="*/ 1381125 w 3048000"/>
                  <a:gd name="connsiteY14" fmla="*/ 771525 h 1247775"/>
                  <a:gd name="connsiteX15" fmla="*/ 1200150 w 3048000"/>
                  <a:gd name="connsiteY15" fmla="*/ 704850 h 1247775"/>
                  <a:gd name="connsiteX16" fmla="*/ 985838 w 3048000"/>
                  <a:gd name="connsiteY16" fmla="*/ 528638 h 1247775"/>
                  <a:gd name="connsiteX17" fmla="*/ 728663 w 3048000"/>
                  <a:gd name="connsiteY17" fmla="*/ 295275 h 1247775"/>
                  <a:gd name="connsiteX18" fmla="*/ 395288 w 3048000"/>
                  <a:gd name="connsiteY18" fmla="*/ 85725 h 1247775"/>
                  <a:gd name="connsiteX19" fmla="*/ 142875 w 3048000"/>
                  <a:gd name="connsiteY19" fmla="*/ 19050 h 1247775"/>
                  <a:gd name="connsiteX20" fmla="*/ 0 w 3048000"/>
                  <a:gd name="connsiteY20" fmla="*/ 0 h 1247775"/>
                  <a:gd name="connsiteX21" fmla="*/ 14288 w 3048000"/>
                  <a:gd name="connsiteY21" fmla="*/ 66675 h 1247775"/>
                  <a:gd name="connsiteX22" fmla="*/ 247650 w 3048000"/>
                  <a:gd name="connsiteY22" fmla="*/ 209550 h 1247775"/>
                  <a:gd name="connsiteX23" fmla="*/ 528638 w 3048000"/>
                  <a:gd name="connsiteY23" fmla="*/ 304800 h 1247775"/>
                  <a:gd name="connsiteX24" fmla="*/ 795338 w 3048000"/>
                  <a:gd name="connsiteY24" fmla="*/ 500063 h 1247775"/>
                  <a:gd name="connsiteX25" fmla="*/ 1190625 w 3048000"/>
                  <a:gd name="connsiteY25" fmla="*/ 809625 h 1247775"/>
                  <a:gd name="connsiteX26" fmla="*/ 1552575 w 3048000"/>
                  <a:gd name="connsiteY26" fmla="*/ 995363 h 1247775"/>
                  <a:gd name="connsiteX27" fmla="*/ 2043113 w 3048000"/>
                  <a:gd name="connsiteY27" fmla="*/ 1190625 h 1247775"/>
                  <a:gd name="connsiteX28" fmla="*/ 2238375 w 3048000"/>
                  <a:gd name="connsiteY28" fmla="*/ 1247775 h 1247775"/>
                  <a:gd name="connsiteX29" fmla="*/ 2419350 w 3048000"/>
                  <a:gd name="connsiteY29" fmla="*/ 1181100 h 1247775"/>
                  <a:gd name="connsiteX30" fmla="*/ 2533650 w 3048000"/>
                  <a:gd name="connsiteY30" fmla="*/ 1081088 h 1247775"/>
                  <a:gd name="connsiteX31" fmla="*/ 2633663 w 3048000"/>
                  <a:gd name="connsiteY31" fmla="*/ 962025 h 1247775"/>
                  <a:gd name="connsiteX32" fmla="*/ 2767013 w 3048000"/>
                  <a:gd name="connsiteY32" fmla="*/ 895350 h 1247775"/>
                  <a:gd name="connsiteX33" fmla="*/ 2971800 w 3048000"/>
                  <a:gd name="connsiteY33" fmla="*/ 838200 h 1247775"/>
                  <a:gd name="connsiteX34" fmla="*/ 3048000 w 3048000"/>
                  <a:gd name="connsiteY34" fmla="*/ 738188 h 12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48000" h="1247775">
                    <a:moveTo>
                      <a:pt x="3048000" y="738188"/>
                    </a:moveTo>
                    <a:lnTo>
                      <a:pt x="2990850" y="747713"/>
                    </a:lnTo>
                    <a:lnTo>
                      <a:pt x="2905125" y="776288"/>
                    </a:lnTo>
                    <a:lnTo>
                      <a:pt x="2809875" y="809625"/>
                    </a:lnTo>
                    <a:lnTo>
                      <a:pt x="2686050" y="842963"/>
                    </a:lnTo>
                    <a:lnTo>
                      <a:pt x="2586038" y="914400"/>
                    </a:lnTo>
                    <a:lnTo>
                      <a:pt x="2547938" y="947738"/>
                    </a:lnTo>
                    <a:lnTo>
                      <a:pt x="2495550" y="995363"/>
                    </a:lnTo>
                    <a:cubicBezTo>
                      <a:pt x="2486025" y="1006475"/>
                      <a:pt x="2477914" y="1018976"/>
                      <a:pt x="2466975" y="1028700"/>
                    </a:cubicBezTo>
                    <a:cubicBezTo>
                      <a:pt x="2463223" y="1032035"/>
                      <a:pt x="2452688" y="1033463"/>
                      <a:pt x="2452688" y="1033463"/>
                    </a:cubicBezTo>
                    <a:lnTo>
                      <a:pt x="2362200" y="1052513"/>
                    </a:lnTo>
                    <a:lnTo>
                      <a:pt x="2281238" y="1095375"/>
                    </a:lnTo>
                    <a:lnTo>
                      <a:pt x="2176463" y="1071563"/>
                    </a:lnTo>
                    <a:lnTo>
                      <a:pt x="1528763" y="809625"/>
                    </a:lnTo>
                    <a:lnTo>
                      <a:pt x="1381125" y="771525"/>
                    </a:lnTo>
                    <a:lnTo>
                      <a:pt x="1200150" y="704850"/>
                    </a:lnTo>
                    <a:lnTo>
                      <a:pt x="985838" y="528638"/>
                    </a:lnTo>
                    <a:lnTo>
                      <a:pt x="728663" y="295275"/>
                    </a:lnTo>
                    <a:lnTo>
                      <a:pt x="395288" y="85725"/>
                    </a:lnTo>
                    <a:lnTo>
                      <a:pt x="142875" y="19050"/>
                    </a:lnTo>
                    <a:lnTo>
                      <a:pt x="0" y="0"/>
                    </a:lnTo>
                    <a:lnTo>
                      <a:pt x="14288" y="66675"/>
                    </a:lnTo>
                    <a:lnTo>
                      <a:pt x="247650" y="209550"/>
                    </a:lnTo>
                    <a:lnTo>
                      <a:pt x="528638" y="304800"/>
                    </a:lnTo>
                    <a:lnTo>
                      <a:pt x="795338" y="500063"/>
                    </a:lnTo>
                    <a:lnTo>
                      <a:pt x="1190625" y="809625"/>
                    </a:lnTo>
                    <a:lnTo>
                      <a:pt x="1552575" y="995363"/>
                    </a:lnTo>
                    <a:lnTo>
                      <a:pt x="2043113" y="1190625"/>
                    </a:lnTo>
                    <a:lnTo>
                      <a:pt x="2238375" y="1247775"/>
                    </a:lnTo>
                    <a:lnTo>
                      <a:pt x="2419350" y="1181100"/>
                    </a:lnTo>
                    <a:lnTo>
                      <a:pt x="2533650" y="1081088"/>
                    </a:lnTo>
                    <a:lnTo>
                      <a:pt x="2633663" y="962025"/>
                    </a:lnTo>
                    <a:lnTo>
                      <a:pt x="2767013" y="895350"/>
                    </a:lnTo>
                    <a:lnTo>
                      <a:pt x="2971800" y="838200"/>
                    </a:lnTo>
                    <a:lnTo>
                      <a:pt x="3048000" y="73818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7" name="Freeform 276"/>
              <p:cNvSpPr/>
              <p:nvPr/>
            </p:nvSpPr>
            <p:spPr>
              <a:xfrm rot="7604823">
                <a:off x="6422750" y="5218428"/>
                <a:ext cx="500062" cy="314325"/>
              </a:xfrm>
              <a:custGeom>
                <a:avLst/>
                <a:gdLst>
                  <a:gd name="connsiteX0" fmla="*/ 0 w 500062"/>
                  <a:gd name="connsiteY0" fmla="*/ 0 h 314325"/>
                  <a:gd name="connsiteX1" fmla="*/ 200025 w 500062"/>
                  <a:gd name="connsiteY1" fmla="*/ 147637 h 314325"/>
                  <a:gd name="connsiteX2" fmla="*/ 400050 w 500062"/>
                  <a:gd name="connsiteY2" fmla="*/ 238125 h 314325"/>
                  <a:gd name="connsiteX3" fmla="*/ 500062 w 500062"/>
                  <a:gd name="connsiteY3" fmla="*/ 300037 h 314325"/>
                  <a:gd name="connsiteX4" fmla="*/ 485775 w 500062"/>
                  <a:gd name="connsiteY4" fmla="*/ 314325 h 314325"/>
                  <a:gd name="connsiteX5" fmla="*/ 438150 w 500062"/>
                  <a:gd name="connsiteY5" fmla="*/ 285750 h 314325"/>
                  <a:gd name="connsiteX6" fmla="*/ 238125 w 500062"/>
                  <a:gd name="connsiteY6" fmla="*/ 214312 h 314325"/>
                  <a:gd name="connsiteX7" fmla="*/ 95250 w 500062"/>
                  <a:gd name="connsiteY7" fmla="*/ 123825 h 314325"/>
                  <a:gd name="connsiteX8" fmla="*/ 23812 w 500062"/>
                  <a:gd name="connsiteY8" fmla="*/ 52387 h 314325"/>
                  <a:gd name="connsiteX9" fmla="*/ 0 w 500062"/>
                  <a:gd name="connsiteY9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0062" h="314325">
                    <a:moveTo>
                      <a:pt x="0" y="0"/>
                    </a:moveTo>
                    <a:lnTo>
                      <a:pt x="200025" y="147637"/>
                    </a:lnTo>
                    <a:lnTo>
                      <a:pt x="400050" y="238125"/>
                    </a:lnTo>
                    <a:lnTo>
                      <a:pt x="500062" y="300037"/>
                    </a:lnTo>
                    <a:lnTo>
                      <a:pt x="485775" y="314325"/>
                    </a:lnTo>
                    <a:lnTo>
                      <a:pt x="438150" y="285750"/>
                    </a:lnTo>
                    <a:lnTo>
                      <a:pt x="238125" y="214312"/>
                    </a:lnTo>
                    <a:lnTo>
                      <a:pt x="95250" y="123825"/>
                    </a:lnTo>
                    <a:lnTo>
                      <a:pt x="23812" y="523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8" name="Freeform 277"/>
              <p:cNvSpPr/>
              <p:nvPr/>
            </p:nvSpPr>
            <p:spPr>
              <a:xfrm rot="4333234">
                <a:off x="7860860" y="4229317"/>
                <a:ext cx="500062" cy="314325"/>
              </a:xfrm>
              <a:custGeom>
                <a:avLst/>
                <a:gdLst>
                  <a:gd name="connsiteX0" fmla="*/ 0 w 500062"/>
                  <a:gd name="connsiteY0" fmla="*/ 0 h 314325"/>
                  <a:gd name="connsiteX1" fmla="*/ 200025 w 500062"/>
                  <a:gd name="connsiteY1" fmla="*/ 147637 h 314325"/>
                  <a:gd name="connsiteX2" fmla="*/ 400050 w 500062"/>
                  <a:gd name="connsiteY2" fmla="*/ 238125 h 314325"/>
                  <a:gd name="connsiteX3" fmla="*/ 500062 w 500062"/>
                  <a:gd name="connsiteY3" fmla="*/ 300037 h 314325"/>
                  <a:gd name="connsiteX4" fmla="*/ 485775 w 500062"/>
                  <a:gd name="connsiteY4" fmla="*/ 314325 h 314325"/>
                  <a:gd name="connsiteX5" fmla="*/ 438150 w 500062"/>
                  <a:gd name="connsiteY5" fmla="*/ 285750 h 314325"/>
                  <a:gd name="connsiteX6" fmla="*/ 238125 w 500062"/>
                  <a:gd name="connsiteY6" fmla="*/ 214312 h 314325"/>
                  <a:gd name="connsiteX7" fmla="*/ 95250 w 500062"/>
                  <a:gd name="connsiteY7" fmla="*/ 123825 h 314325"/>
                  <a:gd name="connsiteX8" fmla="*/ 23812 w 500062"/>
                  <a:gd name="connsiteY8" fmla="*/ 52387 h 314325"/>
                  <a:gd name="connsiteX9" fmla="*/ 0 w 500062"/>
                  <a:gd name="connsiteY9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0062" h="314325">
                    <a:moveTo>
                      <a:pt x="0" y="0"/>
                    </a:moveTo>
                    <a:lnTo>
                      <a:pt x="200025" y="147637"/>
                    </a:lnTo>
                    <a:lnTo>
                      <a:pt x="400050" y="238125"/>
                    </a:lnTo>
                    <a:lnTo>
                      <a:pt x="500062" y="300037"/>
                    </a:lnTo>
                    <a:lnTo>
                      <a:pt x="485775" y="314325"/>
                    </a:lnTo>
                    <a:lnTo>
                      <a:pt x="438150" y="285750"/>
                    </a:lnTo>
                    <a:lnTo>
                      <a:pt x="238125" y="214312"/>
                    </a:lnTo>
                    <a:lnTo>
                      <a:pt x="95250" y="123825"/>
                    </a:lnTo>
                    <a:lnTo>
                      <a:pt x="23812" y="523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9" name="Freeform 278"/>
              <p:cNvSpPr/>
              <p:nvPr/>
            </p:nvSpPr>
            <p:spPr>
              <a:xfrm rot="7018143">
                <a:off x="7607398" y="4751086"/>
                <a:ext cx="500062" cy="314325"/>
              </a:xfrm>
              <a:custGeom>
                <a:avLst/>
                <a:gdLst>
                  <a:gd name="connsiteX0" fmla="*/ 0 w 500062"/>
                  <a:gd name="connsiteY0" fmla="*/ 0 h 314325"/>
                  <a:gd name="connsiteX1" fmla="*/ 200025 w 500062"/>
                  <a:gd name="connsiteY1" fmla="*/ 147637 h 314325"/>
                  <a:gd name="connsiteX2" fmla="*/ 400050 w 500062"/>
                  <a:gd name="connsiteY2" fmla="*/ 238125 h 314325"/>
                  <a:gd name="connsiteX3" fmla="*/ 500062 w 500062"/>
                  <a:gd name="connsiteY3" fmla="*/ 300037 h 314325"/>
                  <a:gd name="connsiteX4" fmla="*/ 485775 w 500062"/>
                  <a:gd name="connsiteY4" fmla="*/ 314325 h 314325"/>
                  <a:gd name="connsiteX5" fmla="*/ 438150 w 500062"/>
                  <a:gd name="connsiteY5" fmla="*/ 285750 h 314325"/>
                  <a:gd name="connsiteX6" fmla="*/ 238125 w 500062"/>
                  <a:gd name="connsiteY6" fmla="*/ 214312 h 314325"/>
                  <a:gd name="connsiteX7" fmla="*/ 95250 w 500062"/>
                  <a:gd name="connsiteY7" fmla="*/ 123825 h 314325"/>
                  <a:gd name="connsiteX8" fmla="*/ 23812 w 500062"/>
                  <a:gd name="connsiteY8" fmla="*/ 52387 h 314325"/>
                  <a:gd name="connsiteX9" fmla="*/ 0 w 500062"/>
                  <a:gd name="connsiteY9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0062" h="314325">
                    <a:moveTo>
                      <a:pt x="0" y="0"/>
                    </a:moveTo>
                    <a:lnTo>
                      <a:pt x="200025" y="147637"/>
                    </a:lnTo>
                    <a:lnTo>
                      <a:pt x="400050" y="238125"/>
                    </a:lnTo>
                    <a:lnTo>
                      <a:pt x="500062" y="300037"/>
                    </a:lnTo>
                    <a:lnTo>
                      <a:pt x="485775" y="314325"/>
                    </a:lnTo>
                    <a:lnTo>
                      <a:pt x="438150" y="285750"/>
                    </a:lnTo>
                    <a:lnTo>
                      <a:pt x="238125" y="214312"/>
                    </a:lnTo>
                    <a:lnTo>
                      <a:pt x="95250" y="123825"/>
                    </a:lnTo>
                    <a:lnTo>
                      <a:pt x="23812" y="523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0" name="Freeform 279"/>
              <p:cNvSpPr/>
              <p:nvPr/>
            </p:nvSpPr>
            <p:spPr>
              <a:xfrm rot="4966705">
                <a:off x="7719077" y="4405485"/>
                <a:ext cx="331617" cy="214070"/>
              </a:xfrm>
              <a:custGeom>
                <a:avLst/>
                <a:gdLst>
                  <a:gd name="connsiteX0" fmla="*/ 0 w 500062"/>
                  <a:gd name="connsiteY0" fmla="*/ 0 h 314325"/>
                  <a:gd name="connsiteX1" fmla="*/ 200025 w 500062"/>
                  <a:gd name="connsiteY1" fmla="*/ 147637 h 314325"/>
                  <a:gd name="connsiteX2" fmla="*/ 400050 w 500062"/>
                  <a:gd name="connsiteY2" fmla="*/ 238125 h 314325"/>
                  <a:gd name="connsiteX3" fmla="*/ 500062 w 500062"/>
                  <a:gd name="connsiteY3" fmla="*/ 300037 h 314325"/>
                  <a:gd name="connsiteX4" fmla="*/ 485775 w 500062"/>
                  <a:gd name="connsiteY4" fmla="*/ 314325 h 314325"/>
                  <a:gd name="connsiteX5" fmla="*/ 438150 w 500062"/>
                  <a:gd name="connsiteY5" fmla="*/ 285750 h 314325"/>
                  <a:gd name="connsiteX6" fmla="*/ 238125 w 500062"/>
                  <a:gd name="connsiteY6" fmla="*/ 214312 h 314325"/>
                  <a:gd name="connsiteX7" fmla="*/ 95250 w 500062"/>
                  <a:gd name="connsiteY7" fmla="*/ 123825 h 314325"/>
                  <a:gd name="connsiteX8" fmla="*/ 23812 w 500062"/>
                  <a:gd name="connsiteY8" fmla="*/ 52387 h 314325"/>
                  <a:gd name="connsiteX9" fmla="*/ 0 w 500062"/>
                  <a:gd name="connsiteY9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0062" h="314325">
                    <a:moveTo>
                      <a:pt x="0" y="0"/>
                    </a:moveTo>
                    <a:lnTo>
                      <a:pt x="200025" y="147637"/>
                    </a:lnTo>
                    <a:lnTo>
                      <a:pt x="400050" y="238125"/>
                    </a:lnTo>
                    <a:lnTo>
                      <a:pt x="500062" y="300037"/>
                    </a:lnTo>
                    <a:lnTo>
                      <a:pt x="485775" y="314325"/>
                    </a:lnTo>
                    <a:lnTo>
                      <a:pt x="438150" y="285750"/>
                    </a:lnTo>
                    <a:lnTo>
                      <a:pt x="238125" y="214312"/>
                    </a:lnTo>
                    <a:lnTo>
                      <a:pt x="95250" y="123825"/>
                    </a:lnTo>
                    <a:lnTo>
                      <a:pt x="23812" y="523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1" name="Freeform 280"/>
              <p:cNvSpPr/>
              <p:nvPr/>
            </p:nvSpPr>
            <p:spPr>
              <a:xfrm rot="4982232">
                <a:off x="7387385" y="4683682"/>
                <a:ext cx="331617" cy="214070"/>
              </a:xfrm>
              <a:custGeom>
                <a:avLst/>
                <a:gdLst>
                  <a:gd name="connsiteX0" fmla="*/ 0 w 500062"/>
                  <a:gd name="connsiteY0" fmla="*/ 0 h 314325"/>
                  <a:gd name="connsiteX1" fmla="*/ 200025 w 500062"/>
                  <a:gd name="connsiteY1" fmla="*/ 147637 h 314325"/>
                  <a:gd name="connsiteX2" fmla="*/ 400050 w 500062"/>
                  <a:gd name="connsiteY2" fmla="*/ 238125 h 314325"/>
                  <a:gd name="connsiteX3" fmla="*/ 500062 w 500062"/>
                  <a:gd name="connsiteY3" fmla="*/ 300037 h 314325"/>
                  <a:gd name="connsiteX4" fmla="*/ 485775 w 500062"/>
                  <a:gd name="connsiteY4" fmla="*/ 314325 h 314325"/>
                  <a:gd name="connsiteX5" fmla="*/ 438150 w 500062"/>
                  <a:gd name="connsiteY5" fmla="*/ 285750 h 314325"/>
                  <a:gd name="connsiteX6" fmla="*/ 238125 w 500062"/>
                  <a:gd name="connsiteY6" fmla="*/ 214312 h 314325"/>
                  <a:gd name="connsiteX7" fmla="*/ 95250 w 500062"/>
                  <a:gd name="connsiteY7" fmla="*/ 123825 h 314325"/>
                  <a:gd name="connsiteX8" fmla="*/ 23812 w 500062"/>
                  <a:gd name="connsiteY8" fmla="*/ 52387 h 314325"/>
                  <a:gd name="connsiteX9" fmla="*/ 0 w 500062"/>
                  <a:gd name="connsiteY9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0062" h="314325">
                    <a:moveTo>
                      <a:pt x="0" y="0"/>
                    </a:moveTo>
                    <a:lnTo>
                      <a:pt x="200025" y="147637"/>
                    </a:lnTo>
                    <a:lnTo>
                      <a:pt x="400050" y="238125"/>
                    </a:lnTo>
                    <a:lnTo>
                      <a:pt x="500062" y="300037"/>
                    </a:lnTo>
                    <a:lnTo>
                      <a:pt x="485775" y="314325"/>
                    </a:lnTo>
                    <a:lnTo>
                      <a:pt x="438150" y="285750"/>
                    </a:lnTo>
                    <a:lnTo>
                      <a:pt x="238125" y="214312"/>
                    </a:lnTo>
                    <a:lnTo>
                      <a:pt x="95250" y="123825"/>
                    </a:lnTo>
                    <a:lnTo>
                      <a:pt x="23812" y="523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2" name="Freeform 281"/>
              <p:cNvSpPr/>
              <p:nvPr/>
            </p:nvSpPr>
            <p:spPr>
              <a:xfrm>
                <a:off x="3641313" y="3619460"/>
                <a:ext cx="1995105" cy="1097795"/>
              </a:xfrm>
              <a:custGeom>
                <a:avLst/>
                <a:gdLst>
                  <a:gd name="connsiteX0" fmla="*/ 1933575 w 1933575"/>
                  <a:gd name="connsiteY0" fmla="*/ 0 h 1081088"/>
                  <a:gd name="connsiteX1" fmla="*/ 1738313 w 1933575"/>
                  <a:gd name="connsiteY1" fmla="*/ 128588 h 1081088"/>
                  <a:gd name="connsiteX2" fmla="*/ 1671638 w 1933575"/>
                  <a:gd name="connsiteY2" fmla="*/ 257175 h 1081088"/>
                  <a:gd name="connsiteX3" fmla="*/ 1676400 w 1933575"/>
                  <a:gd name="connsiteY3" fmla="*/ 561975 h 1081088"/>
                  <a:gd name="connsiteX4" fmla="*/ 1490663 w 1933575"/>
                  <a:gd name="connsiteY4" fmla="*/ 652463 h 1081088"/>
                  <a:gd name="connsiteX5" fmla="*/ 1123950 w 1933575"/>
                  <a:gd name="connsiteY5" fmla="*/ 681038 h 1081088"/>
                  <a:gd name="connsiteX6" fmla="*/ 728663 w 1933575"/>
                  <a:gd name="connsiteY6" fmla="*/ 823913 h 1081088"/>
                  <a:gd name="connsiteX7" fmla="*/ 485775 w 1933575"/>
                  <a:gd name="connsiteY7" fmla="*/ 1081088 h 1081088"/>
                  <a:gd name="connsiteX8" fmla="*/ 0 w 1933575"/>
                  <a:gd name="connsiteY8" fmla="*/ 923925 h 1081088"/>
                  <a:gd name="connsiteX9" fmla="*/ 223838 w 1933575"/>
                  <a:gd name="connsiteY9" fmla="*/ 900113 h 1081088"/>
                  <a:gd name="connsiteX10" fmla="*/ 533400 w 1933575"/>
                  <a:gd name="connsiteY10" fmla="*/ 804863 h 1081088"/>
                  <a:gd name="connsiteX11" fmla="*/ 733425 w 1933575"/>
                  <a:gd name="connsiteY11" fmla="*/ 661988 h 1081088"/>
                  <a:gd name="connsiteX12" fmla="*/ 1014413 w 1933575"/>
                  <a:gd name="connsiteY12" fmla="*/ 600075 h 1081088"/>
                  <a:gd name="connsiteX13" fmla="*/ 1328738 w 1933575"/>
                  <a:gd name="connsiteY13" fmla="*/ 604838 h 1081088"/>
                  <a:gd name="connsiteX14" fmla="*/ 1619250 w 1933575"/>
                  <a:gd name="connsiteY14" fmla="*/ 561975 h 1081088"/>
                  <a:gd name="connsiteX15" fmla="*/ 1643063 w 1933575"/>
                  <a:gd name="connsiteY15" fmla="*/ 471488 h 1081088"/>
                  <a:gd name="connsiteX16" fmla="*/ 1628775 w 1933575"/>
                  <a:gd name="connsiteY16" fmla="*/ 300038 h 1081088"/>
                  <a:gd name="connsiteX17" fmla="*/ 1652588 w 1933575"/>
                  <a:gd name="connsiteY17" fmla="*/ 161925 h 1081088"/>
                  <a:gd name="connsiteX18" fmla="*/ 1933575 w 1933575"/>
                  <a:gd name="connsiteY18" fmla="*/ 0 h 1081088"/>
                  <a:gd name="connsiteX0" fmla="*/ 1933575 w 1933575"/>
                  <a:gd name="connsiteY0" fmla="*/ 0 h 1081088"/>
                  <a:gd name="connsiteX1" fmla="*/ 1738313 w 1933575"/>
                  <a:gd name="connsiteY1" fmla="*/ 12858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485775 w 1933575"/>
                  <a:gd name="connsiteY8" fmla="*/ 1081088 h 1081088"/>
                  <a:gd name="connsiteX9" fmla="*/ 0 w 1933575"/>
                  <a:gd name="connsiteY9" fmla="*/ 923925 h 1081088"/>
                  <a:gd name="connsiteX10" fmla="*/ 223838 w 1933575"/>
                  <a:gd name="connsiteY10" fmla="*/ 900113 h 1081088"/>
                  <a:gd name="connsiteX11" fmla="*/ 533400 w 1933575"/>
                  <a:gd name="connsiteY11" fmla="*/ 804863 h 1081088"/>
                  <a:gd name="connsiteX12" fmla="*/ 733425 w 1933575"/>
                  <a:gd name="connsiteY12" fmla="*/ 661988 h 1081088"/>
                  <a:gd name="connsiteX13" fmla="*/ 1014413 w 1933575"/>
                  <a:gd name="connsiteY13" fmla="*/ 600075 h 1081088"/>
                  <a:gd name="connsiteX14" fmla="*/ 1328738 w 1933575"/>
                  <a:gd name="connsiteY14" fmla="*/ 604838 h 1081088"/>
                  <a:gd name="connsiteX15" fmla="*/ 1619250 w 1933575"/>
                  <a:gd name="connsiteY15" fmla="*/ 561975 h 1081088"/>
                  <a:gd name="connsiteX16" fmla="*/ 1643063 w 1933575"/>
                  <a:gd name="connsiteY16" fmla="*/ 471488 h 1081088"/>
                  <a:gd name="connsiteX17" fmla="*/ 1628775 w 1933575"/>
                  <a:gd name="connsiteY17" fmla="*/ 300038 h 1081088"/>
                  <a:gd name="connsiteX18" fmla="*/ 1652588 w 1933575"/>
                  <a:gd name="connsiteY18" fmla="*/ 161925 h 1081088"/>
                  <a:gd name="connsiteX19" fmla="*/ 1933575 w 1933575"/>
                  <a:gd name="connsiteY19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485775 w 1933575"/>
                  <a:gd name="connsiteY8" fmla="*/ 1081088 h 1081088"/>
                  <a:gd name="connsiteX9" fmla="*/ 0 w 1933575"/>
                  <a:gd name="connsiteY9" fmla="*/ 923925 h 1081088"/>
                  <a:gd name="connsiteX10" fmla="*/ 223838 w 1933575"/>
                  <a:gd name="connsiteY10" fmla="*/ 900113 h 1081088"/>
                  <a:gd name="connsiteX11" fmla="*/ 533400 w 1933575"/>
                  <a:gd name="connsiteY11" fmla="*/ 804863 h 1081088"/>
                  <a:gd name="connsiteX12" fmla="*/ 733425 w 1933575"/>
                  <a:gd name="connsiteY12" fmla="*/ 661988 h 1081088"/>
                  <a:gd name="connsiteX13" fmla="*/ 1014413 w 1933575"/>
                  <a:gd name="connsiteY13" fmla="*/ 600075 h 1081088"/>
                  <a:gd name="connsiteX14" fmla="*/ 1328738 w 1933575"/>
                  <a:gd name="connsiteY14" fmla="*/ 604838 h 1081088"/>
                  <a:gd name="connsiteX15" fmla="*/ 1619250 w 1933575"/>
                  <a:gd name="connsiteY15" fmla="*/ 561975 h 1081088"/>
                  <a:gd name="connsiteX16" fmla="*/ 1643063 w 1933575"/>
                  <a:gd name="connsiteY16" fmla="*/ 471488 h 1081088"/>
                  <a:gd name="connsiteX17" fmla="*/ 1628775 w 1933575"/>
                  <a:gd name="connsiteY17" fmla="*/ 300038 h 1081088"/>
                  <a:gd name="connsiteX18" fmla="*/ 1652588 w 1933575"/>
                  <a:gd name="connsiteY18" fmla="*/ 161925 h 1081088"/>
                  <a:gd name="connsiteX19" fmla="*/ 1933575 w 1933575"/>
                  <a:gd name="connsiteY19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485775 w 1933575"/>
                  <a:gd name="connsiteY8" fmla="*/ 1081088 h 1081088"/>
                  <a:gd name="connsiteX9" fmla="*/ 0 w 1933575"/>
                  <a:gd name="connsiteY9" fmla="*/ 923925 h 1081088"/>
                  <a:gd name="connsiteX10" fmla="*/ 223838 w 1933575"/>
                  <a:gd name="connsiteY10" fmla="*/ 900113 h 1081088"/>
                  <a:gd name="connsiteX11" fmla="*/ 533400 w 1933575"/>
                  <a:gd name="connsiteY11" fmla="*/ 804863 h 1081088"/>
                  <a:gd name="connsiteX12" fmla="*/ 733425 w 1933575"/>
                  <a:gd name="connsiteY12" fmla="*/ 661988 h 1081088"/>
                  <a:gd name="connsiteX13" fmla="*/ 1014413 w 1933575"/>
                  <a:gd name="connsiteY13" fmla="*/ 600075 h 1081088"/>
                  <a:gd name="connsiteX14" fmla="*/ 1328738 w 1933575"/>
                  <a:gd name="connsiteY14" fmla="*/ 604838 h 1081088"/>
                  <a:gd name="connsiteX15" fmla="*/ 1619250 w 1933575"/>
                  <a:gd name="connsiteY15" fmla="*/ 561975 h 1081088"/>
                  <a:gd name="connsiteX16" fmla="*/ 1643063 w 1933575"/>
                  <a:gd name="connsiteY16" fmla="*/ 471488 h 1081088"/>
                  <a:gd name="connsiteX17" fmla="*/ 1628775 w 1933575"/>
                  <a:gd name="connsiteY17" fmla="*/ 300038 h 1081088"/>
                  <a:gd name="connsiteX18" fmla="*/ 1652588 w 1933575"/>
                  <a:gd name="connsiteY18" fmla="*/ 161925 h 1081088"/>
                  <a:gd name="connsiteX19" fmla="*/ 1933575 w 1933575"/>
                  <a:gd name="connsiteY19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485775 w 1933575"/>
                  <a:gd name="connsiteY8" fmla="*/ 1081088 h 1081088"/>
                  <a:gd name="connsiteX9" fmla="*/ 0 w 1933575"/>
                  <a:gd name="connsiteY9" fmla="*/ 923925 h 1081088"/>
                  <a:gd name="connsiteX10" fmla="*/ 223838 w 1933575"/>
                  <a:gd name="connsiteY10" fmla="*/ 900113 h 1081088"/>
                  <a:gd name="connsiteX11" fmla="*/ 533400 w 1933575"/>
                  <a:gd name="connsiteY11" fmla="*/ 804863 h 1081088"/>
                  <a:gd name="connsiteX12" fmla="*/ 733425 w 1933575"/>
                  <a:gd name="connsiteY12" fmla="*/ 661988 h 1081088"/>
                  <a:gd name="connsiteX13" fmla="*/ 1014413 w 1933575"/>
                  <a:gd name="connsiteY13" fmla="*/ 600075 h 1081088"/>
                  <a:gd name="connsiteX14" fmla="*/ 1328738 w 1933575"/>
                  <a:gd name="connsiteY14" fmla="*/ 604838 h 1081088"/>
                  <a:gd name="connsiteX15" fmla="*/ 1619250 w 1933575"/>
                  <a:gd name="connsiteY15" fmla="*/ 561975 h 1081088"/>
                  <a:gd name="connsiteX16" fmla="*/ 1643063 w 1933575"/>
                  <a:gd name="connsiteY16" fmla="*/ 471488 h 1081088"/>
                  <a:gd name="connsiteX17" fmla="*/ 1628775 w 1933575"/>
                  <a:gd name="connsiteY17" fmla="*/ 300038 h 1081088"/>
                  <a:gd name="connsiteX18" fmla="*/ 1652588 w 1933575"/>
                  <a:gd name="connsiteY18" fmla="*/ 161925 h 1081088"/>
                  <a:gd name="connsiteX19" fmla="*/ 1933575 w 1933575"/>
                  <a:gd name="connsiteY19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485775 w 1933575"/>
                  <a:gd name="connsiteY8" fmla="*/ 1081088 h 1081088"/>
                  <a:gd name="connsiteX9" fmla="*/ 0 w 1933575"/>
                  <a:gd name="connsiteY9" fmla="*/ 923925 h 1081088"/>
                  <a:gd name="connsiteX10" fmla="*/ 223838 w 1933575"/>
                  <a:gd name="connsiteY10" fmla="*/ 900113 h 1081088"/>
                  <a:gd name="connsiteX11" fmla="*/ 533400 w 1933575"/>
                  <a:gd name="connsiteY11" fmla="*/ 804863 h 1081088"/>
                  <a:gd name="connsiteX12" fmla="*/ 733425 w 1933575"/>
                  <a:gd name="connsiteY12" fmla="*/ 661988 h 1081088"/>
                  <a:gd name="connsiteX13" fmla="*/ 1014413 w 1933575"/>
                  <a:gd name="connsiteY13" fmla="*/ 600075 h 1081088"/>
                  <a:gd name="connsiteX14" fmla="*/ 1328738 w 1933575"/>
                  <a:gd name="connsiteY14" fmla="*/ 604838 h 1081088"/>
                  <a:gd name="connsiteX15" fmla="*/ 1619250 w 1933575"/>
                  <a:gd name="connsiteY15" fmla="*/ 561975 h 1081088"/>
                  <a:gd name="connsiteX16" fmla="*/ 1643063 w 1933575"/>
                  <a:gd name="connsiteY16" fmla="*/ 471488 h 1081088"/>
                  <a:gd name="connsiteX17" fmla="*/ 1628775 w 1933575"/>
                  <a:gd name="connsiteY17" fmla="*/ 300038 h 1081088"/>
                  <a:gd name="connsiteX18" fmla="*/ 1652588 w 1933575"/>
                  <a:gd name="connsiteY18" fmla="*/ 161925 h 1081088"/>
                  <a:gd name="connsiteX19" fmla="*/ 1933575 w 1933575"/>
                  <a:gd name="connsiteY19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3575"/>
                  <a:gd name="connsiteY0" fmla="*/ 0 h 1081088"/>
                  <a:gd name="connsiteX1" fmla="*/ 1743076 w 1933575"/>
                  <a:gd name="connsiteY1" fmla="*/ 147638 h 1081088"/>
                  <a:gd name="connsiteX2" fmla="*/ 1671638 w 1933575"/>
                  <a:gd name="connsiteY2" fmla="*/ 257175 h 1081088"/>
                  <a:gd name="connsiteX3" fmla="*/ 1700213 w 1933575"/>
                  <a:gd name="connsiteY3" fmla="*/ 423863 h 1081088"/>
                  <a:gd name="connsiteX4" fmla="*/ 1676400 w 1933575"/>
                  <a:gd name="connsiteY4" fmla="*/ 561975 h 1081088"/>
                  <a:gd name="connsiteX5" fmla="*/ 1490663 w 1933575"/>
                  <a:gd name="connsiteY5" fmla="*/ 652463 h 1081088"/>
                  <a:gd name="connsiteX6" fmla="*/ 1123950 w 1933575"/>
                  <a:gd name="connsiteY6" fmla="*/ 681038 h 1081088"/>
                  <a:gd name="connsiteX7" fmla="*/ 728663 w 1933575"/>
                  <a:gd name="connsiteY7" fmla="*/ 823913 h 1081088"/>
                  <a:gd name="connsiteX8" fmla="*/ 623888 w 1933575"/>
                  <a:gd name="connsiteY8" fmla="*/ 928688 h 1081088"/>
                  <a:gd name="connsiteX9" fmla="*/ 485775 w 1933575"/>
                  <a:gd name="connsiteY9" fmla="*/ 1081088 h 1081088"/>
                  <a:gd name="connsiteX10" fmla="*/ 0 w 1933575"/>
                  <a:gd name="connsiteY10" fmla="*/ 923925 h 1081088"/>
                  <a:gd name="connsiteX11" fmla="*/ 223838 w 1933575"/>
                  <a:gd name="connsiteY11" fmla="*/ 900113 h 1081088"/>
                  <a:gd name="connsiteX12" fmla="*/ 533400 w 1933575"/>
                  <a:gd name="connsiteY12" fmla="*/ 804863 h 1081088"/>
                  <a:gd name="connsiteX13" fmla="*/ 733425 w 1933575"/>
                  <a:gd name="connsiteY13" fmla="*/ 661988 h 1081088"/>
                  <a:gd name="connsiteX14" fmla="*/ 1014413 w 1933575"/>
                  <a:gd name="connsiteY14" fmla="*/ 600075 h 1081088"/>
                  <a:gd name="connsiteX15" fmla="*/ 1328738 w 1933575"/>
                  <a:gd name="connsiteY15" fmla="*/ 604838 h 1081088"/>
                  <a:gd name="connsiteX16" fmla="*/ 1619250 w 1933575"/>
                  <a:gd name="connsiteY16" fmla="*/ 561975 h 1081088"/>
                  <a:gd name="connsiteX17" fmla="*/ 1643063 w 1933575"/>
                  <a:gd name="connsiteY17" fmla="*/ 471488 h 1081088"/>
                  <a:gd name="connsiteX18" fmla="*/ 1628775 w 1933575"/>
                  <a:gd name="connsiteY18" fmla="*/ 300038 h 1081088"/>
                  <a:gd name="connsiteX19" fmla="*/ 1652588 w 1933575"/>
                  <a:gd name="connsiteY19" fmla="*/ 161925 h 1081088"/>
                  <a:gd name="connsiteX20" fmla="*/ 1933575 w 1933575"/>
                  <a:gd name="connsiteY20" fmla="*/ 0 h 1081088"/>
                  <a:gd name="connsiteX0" fmla="*/ 1933575 w 1934562"/>
                  <a:gd name="connsiteY0" fmla="*/ 39 h 1081127"/>
                  <a:gd name="connsiteX1" fmla="*/ 1743076 w 1934562"/>
                  <a:gd name="connsiteY1" fmla="*/ 147677 h 1081127"/>
                  <a:gd name="connsiteX2" fmla="*/ 1671638 w 1934562"/>
                  <a:gd name="connsiteY2" fmla="*/ 257214 h 1081127"/>
                  <a:gd name="connsiteX3" fmla="*/ 1700213 w 1934562"/>
                  <a:gd name="connsiteY3" fmla="*/ 423902 h 1081127"/>
                  <a:gd name="connsiteX4" fmla="*/ 1676400 w 1934562"/>
                  <a:gd name="connsiteY4" fmla="*/ 562014 h 1081127"/>
                  <a:gd name="connsiteX5" fmla="*/ 1490663 w 1934562"/>
                  <a:gd name="connsiteY5" fmla="*/ 652502 h 1081127"/>
                  <a:gd name="connsiteX6" fmla="*/ 1123950 w 1934562"/>
                  <a:gd name="connsiteY6" fmla="*/ 681077 h 1081127"/>
                  <a:gd name="connsiteX7" fmla="*/ 728663 w 1934562"/>
                  <a:gd name="connsiteY7" fmla="*/ 823952 h 1081127"/>
                  <a:gd name="connsiteX8" fmla="*/ 623888 w 1934562"/>
                  <a:gd name="connsiteY8" fmla="*/ 928727 h 1081127"/>
                  <a:gd name="connsiteX9" fmla="*/ 485775 w 1934562"/>
                  <a:gd name="connsiteY9" fmla="*/ 1081127 h 1081127"/>
                  <a:gd name="connsiteX10" fmla="*/ 0 w 1934562"/>
                  <a:gd name="connsiteY10" fmla="*/ 923964 h 1081127"/>
                  <a:gd name="connsiteX11" fmla="*/ 223838 w 1934562"/>
                  <a:gd name="connsiteY11" fmla="*/ 900152 h 1081127"/>
                  <a:gd name="connsiteX12" fmla="*/ 533400 w 1934562"/>
                  <a:gd name="connsiteY12" fmla="*/ 804902 h 1081127"/>
                  <a:gd name="connsiteX13" fmla="*/ 733425 w 1934562"/>
                  <a:gd name="connsiteY13" fmla="*/ 662027 h 1081127"/>
                  <a:gd name="connsiteX14" fmla="*/ 1014413 w 1934562"/>
                  <a:gd name="connsiteY14" fmla="*/ 600114 h 1081127"/>
                  <a:gd name="connsiteX15" fmla="*/ 1328738 w 1934562"/>
                  <a:gd name="connsiteY15" fmla="*/ 604877 h 1081127"/>
                  <a:gd name="connsiteX16" fmla="*/ 1619250 w 1934562"/>
                  <a:gd name="connsiteY16" fmla="*/ 562014 h 1081127"/>
                  <a:gd name="connsiteX17" fmla="*/ 1643063 w 1934562"/>
                  <a:gd name="connsiteY17" fmla="*/ 471527 h 1081127"/>
                  <a:gd name="connsiteX18" fmla="*/ 1628775 w 1934562"/>
                  <a:gd name="connsiteY18" fmla="*/ 300077 h 1081127"/>
                  <a:gd name="connsiteX19" fmla="*/ 1652588 w 1934562"/>
                  <a:gd name="connsiteY19" fmla="*/ 161964 h 1081127"/>
                  <a:gd name="connsiteX20" fmla="*/ 1933575 w 1934562"/>
                  <a:gd name="connsiteY20" fmla="*/ 39 h 1081127"/>
                  <a:gd name="connsiteX0" fmla="*/ 1933575 w 1934562"/>
                  <a:gd name="connsiteY0" fmla="*/ 39 h 1081127"/>
                  <a:gd name="connsiteX1" fmla="*/ 1743076 w 1934562"/>
                  <a:gd name="connsiteY1" fmla="*/ 147677 h 1081127"/>
                  <a:gd name="connsiteX2" fmla="*/ 1671638 w 1934562"/>
                  <a:gd name="connsiteY2" fmla="*/ 257214 h 1081127"/>
                  <a:gd name="connsiteX3" fmla="*/ 1700213 w 1934562"/>
                  <a:gd name="connsiteY3" fmla="*/ 423902 h 1081127"/>
                  <a:gd name="connsiteX4" fmla="*/ 1676400 w 1934562"/>
                  <a:gd name="connsiteY4" fmla="*/ 562014 h 1081127"/>
                  <a:gd name="connsiteX5" fmla="*/ 1490663 w 1934562"/>
                  <a:gd name="connsiteY5" fmla="*/ 652502 h 1081127"/>
                  <a:gd name="connsiteX6" fmla="*/ 1123950 w 1934562"/>
                  <a:gd name="connsiteY6" fmla="*/ 681077 h 1081127"/>
                  <a:gd name="connsiteX7" fmla="*/ 728663 w 1934562"/>
                  <a:gd name="connsiteY7" fmla="*/ 823952 h 1081127"/>
                  <a:gd name="connsiteX8" fmla="*/ 623888 w 1934562"/>
                  <a:gd name="connsiteY8" fmla="*/ 928727 h 1081127"/>
                  <a:gd name="connsiteX9" fmla="*/ 485775 w 1934562"/>
                  <a:gd name="connsiteY9" fmla="*/ 1081127 h 1081127"/>
                  <a:gd name="connsiteX10" fmla="*/ 0 w 1934562"/>
                  <a:gd name="connsiteY10" fmla="*/ 923964 h 1081127"/>
                  <a:gd name="connsiteX11" fmla="*/ 223838 w 1934562"/>
                  <a:gd name="connsiteY11" fmla="*/ 900152 h 1081127"/>
                  <a:gd name="connsiteX12" fmla="*/ 533400 w 1934562"/>
                  <a:gd name="connsiteY12" fmla="*/ 804902 h 1081127"/>
                  <a:gd name="connsiteX13" fmla="*/ 733425 w 1934562"/>
                  <a:gd name="connsiteY13" fmla="*/ 662027 h 1081127"/>
                  <a:gd name="connsiteX14" fmla="*/ 1014413 w 1934562"/>
                  <a:gd name="connsiteY14" fmla="*/ 600114 h 1081127"/>
                  <a:gd name="connsiteX15" fmla="*/ 1328738 w 1934562"/>
                  <a:gd name="connsiteY15" fmla="*/ 604877 h 1081127"/>
                  <a:gd name="connsiteX16" fmla="*/ 1619250 w 1934562"/>
                  <a:gd name="connsiteY16" fmla="*/ 562014 h 1081127"/>
                  <a:gd name="connsiteX17" fmla="*/ 1643063 w 1934562"/>
                  <a:gd name="connsiteY17" fmla="*/ 471527 h 1081127"/>
                  <a:gd name="connsiteX18" fmla="*/ 1628775 w 1934562"/>
                  <a:gd name="connsiteY18" fmla="*/ 300077 h 1081127"/>
                  <a:gd name="connsiteX19" fmla="*/ 1652588 w 1934562"/>
                  <a:gd name="connsiteY19" fmla="*/ 161964 h 1081127"/>
                  <a:gd name="connsiteX20" fmla="*/ 1933575 w 1934562"/>
                  <a:gd name="connsiteY20" fmla="*/ 39 h 1081127"/>
                  <a:gd name="connsiteX0" fmla="*/ 1933575 w 1934562"/>
                  <a:gd name="connsiteY0" fmla="*/ 39 h 1081131"/>
                  <a:gd name="connsiteX1" fmla="*/ 1743076 w 1934562"/>
                  <a:gd name="connsiteY1" fmla="*/ 147677 h 1081131"/>
                  <a:gd name="connsiteX2" fmla="*/ 1671638 w 1934562"/>
                  <a:gd name="connsiteY2" fmla="*/ 257214 h 1081131"/>
                  <a:gd name="connsiteX3" fmla="*/ 1700213 w 1934562"/>
                  <a:gd name="connsiteY3" fmla="*/ 423902 h 1081131"/>
                  <a:gd name="connsiteX4" fmla="*/ 1676400 w 1934562"/>
                  <a:gd name="connsiteY4" fmla="*/ 562014 h 1081131"/>
                  <a:gd name="connsiteX5" fmla="*/ 1490663 w 1934562"/>
                  <a:gd name="connsiteY5" fmla="*/ 652502 h 1081131"/>
                  <a:gd name="connsiteX6" fmla="*/ 1123950 w 1934562"/>
                  <a:gd name="connsiteY6" fmla="*/ 681077 h 1081131"/>
                  <a:gd name="connsiteX7" fmla="*/ 728663 w 1934562"/>
                  <a:gd name="connsiteY7" fmla="*/ 823952 h 1081131"/>
                  <a:gd name="connsiteX8" fmla="*/ 623888 w 1934562"/>
                  <a:gd name="connsiteY8" fmla="*/ 928727 h 1081131"/>
                  <a:gd name="connsiteX9" fmla="*/ 485775 w 1934562"/>
                  <a:gd name="connsiteY9" fmla="*/ 1081127 h 1081131"/>
                  <a:gd name="connsiteX10" fmla="*/ 0 w 1934562"/>
                  <a:gd name="connsiteY10" fmla="*/ 923964 h 1081131"/>
                  <a:gd name="connsiteX11" fmla="*/ 223838 w 1934562"/>
                  <a:gd name="connsiteY11" fmla="*/ 900152 h 1081131"/>
                  <a:gd name="connsiteX12" fmla="*/ 533400 w 1934562"/>
                  <a:gd name="connsiteY12" fmla="*/ 804902 h 1081131"/>
                  <a:gd name="connsiteX13" fmla="*/ 733425 w 1934562"/>
                  <a:gd name="connsiteY13" fmla="*/ 662027 h 1081131"/>
                  <a:gd name="connsiteX14" fmla="*/ 1014413 w 1934562"/>
                  <a:gd name="connsiteY14" fmla="*/ 600114 h 1081131"/>
                  <a:gd name="connsiteX15" fmla="*/ 1328738 w 1934562"/>
                  <a:gd name="connsiteY15" fmla="*/ 604877 h 1081131"/>
                  <a:gd name="connsiteX16" fmla="*/ 1619250 w 1934562"/>
                  <a:gd name="connsiteY16" fmla="*/ 562014 h 1081131"/>
                  <a:gd name="connsiteX17" fmla="*/ 1643063 w 1934562"/>
                  <a:gd name="connsiteY17" fmla="*/ 471527 h 1081131"/>
                  <a:gd name="connsiteX18" fmla="*/ 1628775 w 1934562"/>
                  <a:gd name="connsiteY18" fmla="*/ 300077 h 1081131"/>
                  <a:gd name="connsiteX19" fmla="*/ 1652588 w 1934562"/>
                  <a:gd name="connsiteY19" fmla="*/ 161964 h 1081131"/>
                  <a:gd name="connsiteX20" fmla="*/ 1933575 w 1934562"/>
                  <a:gd name="connsiteY20" fmla="*/ 39 h 1081131"/>
                  <a:gd name="connsiteX0" fmla="*/ 1940337 w 1941324"/>
                  <a:gd name="connsiteY0" fmla="*/ 39 h 1081131"/>
                  <a:gd name="connsiteX1" fmla="*/ 1749838 w 1941324"/>
                  <a:gd name="connsiteY1" fmla="*/ 147677 h 1081131"/>
                  <a:gd name="connsiteX2" fmla="*/ 1678400 w 1941324"/>
                  <a:gd name="connsiteY2" fmla="*/ 257214 h 1081131"/>
                  <a:gd name="connsiteX3" fmla="*/ 1706975 w 1941324"/>
                  <a:gd name="connsiteY3" fmla="*/ 423902 h 1081131"/>
                  <a:gd name="connsiteX4" fmla="*/ 1683162 w 1941324"/>
                  <a:gd name="connsiteY4" fmla="*/ 562014 h 1081131"/>
                  <a:gd name="connsiteX5" fmla="*/ 1497425 w 1941324"/>
                  <a:gd name="connsiteY5" fmla="*/ 652502 h 1081131"/>
                  <a:gd name="connsiteX6" fmla="*/ 1130712 w 1941324"/>
                  <a:gd name="connsiteY6" fmla="*/ 681077 h 1081131"/>
                  <a:gd name="connsiteX7" fmla="*/ 735425 w 1941324"/>
                  <a:gd name="connsiteY7" fmla="*/ 823952 h 1081131"/>
                  <a:gd name="connsiteX8" fmla="*/ 630650 w 1941324"/>
                  <a:gd name="connsiteY8" fmla="*/ 928727 h 1081131"/>
                  <a:gd name="connsiteX9" fmla="*/ 492537 w 1941324"/>
                  <a:gd name="connsiteY9" fmla="*/ 1081127 h 1081131"/>
                  <a:gd name="connsiteX10" fmla="*/ 6762 w 1941324"/>
                  <a:gd name="connsiteY10" fmla="*/ 923964 h 1081131"/>
                  <a:gd name="connsiteX11" fmla="*/ 230600 w 1941324"/>
                  <a:gd name="connsiteY11" fmla="*/ 900152 h 1081131"/>
                  <a:gd name="connsiteX12" fmla="*/ 540162 w 1941324"/>
                  <a:gd name="connsiteY12" fmla="*/ 804902 h 1081131"/>
                  <a:gd name="connsiteX13" fmla="*/ 740187 w 1941324"/>
                  <a:gd name="connsiteY13" fmla="*/ 662027 h 1081131"/>
                  <a:gd name="connsiteX14" fmla="*/ 1021175 w 1941324"/>
                  <a:gd name="connsiteY14" fmla="*/ 600114 h 1081131"/>
                  <a:gd name="connsiteX15" fmla="*/ 1335500 w 1941324"/>
                  <a:gd name="connsiteY15" fmla="*/ 604877 h 1081131"/>
                  <a:gd name="connsiteX16" fmla="*/ 1626012 w 1941324"/>
                  <a:gd name="connsiteY16" fmla="*/ 562014 h 1081131"/>
                  <a:gd name="connsiteX17" fmla="*/ 1649825 w 1941324"/>
                  <a:gd name="connsiteY17" fmla="*/ 471527 h 1081131"/>
                  <a:gd name="connsiteX18" fmla="*/ 1635537 w 1941324"/>
                  <a:gd name="connsiteY18" fmla="*/ 300077 h 1081131"/>
                  <a:gd name="connsiteX19" fmla="*/ 1659350 w 1941324"/>
                  <a:gd name="connsiteY19" fmla="*/ 161964 h 1081131"/>
                  <a:gd name="connsiteX20" fmla="*/ 1940337 w 1941324"/>
                  <a:gd name="connsiteY20" fmla="*/ 39 h 1081131"/>
                  <a:gd name="connsiteX0" fmla="*/ 1940337 w 1941324"/>
                  <a:gd name="connsiteY0" fmla="*/ 39 h 1081131"/>
                  <a:gd name="connsiteX1" fmla="*/ 1749838 w 1941324"/>
                  <a:gd name="connsiteY1" fmla="*/ 147677 h 1081131"/>
                  <a:gd name="connsiteX2" fmla="*/ 1678400 w 1941324"/>
                  <a:gd name="connsiteY2" fmla="*/ 257214 h 1081131"/>
                  <a:gd name="connsiteX3" fmla="*/ 1706975 w 1941324"/>
                  <a:gd name="connsiteY3" fmla="*/ 423902 h 1081131"/>
                  <a:gd name="connsiteX4" fmla="*/ 1683162 w 1941324"/>
                  <a:gd name="connsiteY4" fmla="*/ 562014 h 1081131"/>
                  <a:gd name="connsiteX5" fmla="*/ 1497425 w 1941324"/>
                  <a:gd name="connsiteY5" fmla="*/ 652502 h 1081131"/>
                  <a:gd name="connsiteX6" fmla="*/ 1130712 w 1941324"/>
                  <a:gd name="connsiteY6" fmla="*/ 681077 h 1081131"/>
                  <a:gd name="connsiteX7" fmla="*/ 735425 w 1941324"/>
                  <a:gd name="connsiteY7" fmla="*/ 823952 h 1081131"/>
                  <a:gd name="connsiteX8" fmla="*/ 630650 w 1941324"/>
                  <a:gd name="connsiteY8" fmla="*/ 928727 h 1081131"/>
                  <a:gd name="connsiteX9" fmla="*/ 492537 w 1941324"/>
                  <a:gd name="connsiteY9" fmla="*/ 1081127 h 1081131"/>
                  <a:gd name="connsiteX10" fmla="*/ 6762 w 1941324"/>
                  <a:gd name="connsiteY10" fmla="*/ 923964 h 1081131"/>
                  <a:gd name="connsiteX11" fmla="*/ 230600 w 1941324"/>
                  <a:gd name="connsiteY11" fmla="*/ 900152 h 1081131"/>
                  <a:gd name="connsiteX12" fmla="*/ 540162 w 1941324"/>
                  <a:gd name="connsiteY12" fmla="*/ 804902 h 1081131"/>
                  <a:gd name="connsiteX13" fmla="*/ 740187 w 1941324"/>
                  <a:gd name="connsiteY13" fmla="*/ 662027 h 1081131"/>
                  <a:gd name="connsiteX14" fmla="*/ 1021175 w 1941324"/>
                  <a:gd name="connsiteY14" fmla="*/ 600114 h 1081131"/>
                  <a:gd name="connsiteX15" fmla="*/ 1335500 w 1941324"/>
                  <a:gd name="connsiteY15" fmla="*/ 604877 h 1081131"/>
                  <a:gd name="connsiteX16" fmla="*/ 1626012 w 1941324"/>
                  <a:gd name="connsiteY16" fmla="*/ 562014 h 1081131"/>
                  <a:gd name="connsiteX17" fmla="*/ 1649825 w 1941324"/>
                  <a:gd name="connsiteY17" fmla="*/ 471527 h 1081131"/>
                  <a:gd name="connsiteX18" fmla="*/ 1635537 w 1941324"/>
                  <a:gd name="connsiteY18" fmla="*/ 300077 h 1081131"/>
                  <a:gd name="connsiteX19" fmla="*/ 1659350 w 1941324"/>
                  <a:gd name="connsiteY19" fmla="*/ 161964 h 1081131"/>
                  <a:gd name="connsiteX20" fmla="*/ 1940337 w 1941324"/>
                  <a:gd name="connsiteY20" fmla="*/ 39 h 1081131"/>
                  <a:gd name="connsiteX0" fmla="*/ 1940337 w 1941324"/>
                  <a:gd name="connsiteY0" fmla="*/ 39 h 1081131"/>
                  <a:gd name="connsiteX1" fmla="*/ 1749838 w 1941324"/>
                  <a:gd name="connsiteY1" fmla="*/ 147677 h 1081131"/>
                  <a:gd name="connsiteX2" fmla="*/ 1678400 w 1941324"/>
                  <a:gd name="connsiteY2" fmla="*/ 257214 h 1081131"/>
                  <a:gd name="connsiteX3" fmla="*/ 1706975 w 1941324"/>
                  <a:gd name="connsiteY3" fmla="*/ 423902 h 1081131"/>
                  <a:gd name="connsiteX4" fmla="*/ 1680760 w 1941324"/>
                  <a:gd name="connsiteY4" fmla="*/ 477588 h 1081131"/>
                  <a:gd name="connsiteX5" fmla="*/ 1683162 w 1941324"/>
                  <a:gd name="connsiteY5" fmla="*/ 562014 h 1081131"/>
                  <a:gd name="connsiteX6" fmla="*/ 1497425 w 1941324"/>
                  <a:gd name="connsiteY6" fmla="*/ 652502 h 1081131"/>
                  <a:gd name="connsiteX7" fmla="*/ 1130712 w 1941324"/>
                  <a:gd name="connsiteY7" fmla="*/ 681077 h 1081131"/>
                  <a:gd name="connsiteX8" fmla="*/ 735425 w 1941324"/>
                  <a:gd name="connsiteY8" fmla="*/ 823952 h 1081131"/>
                  <a:gd name="connsiteX9" fmla="*/ 630650 w 1941324"/>
                  <a:gd name="connsiteY9" fmla="*/ 928727 h 1081131"/>
                  <a:gd name="connsiteX10" fmla="*/ 492537 w 1941324"/>
                  <a:gd name="connsiteY10" fmla="*/ 1081127 h 1081131"/>
                  <a:gd name="connsiteX11" fmla="*/ 6762 w 1941324"/>
                  <a:gd name="connsiteY11" fmla="*/ 923964 h 1081131"/>
                  <a:gd name="connsiteX12" fmla="*/ 230600 w 1941324"/>
                  <a:gd name="connsiteY12" fmla="*/ 900152 h 1081131"/>
                  <a:gd name="connsiteX13" fmla="*/ 540162 w 1941324"/>
                  <a:gd name="connsiteY13" fmla="*/ 804902 h 1081131"/>
                  <a:gd name="connsiteX14" fmla="*/ 740187 w 1941324"/>
                  <a:gd name="connsiteY14" fmla="*/ 662027 h 1081131"/>
                  <a:gd name="connsiteX15" fmla="*/ 1021175 w 1941324"/>
                  <a:gd name="connsiteY15" fmla="*/ 600114 h 1081131"/>
                  <a:gd name="connsiteX16" fmla="*/ 1335500 w 1941324"/>
                  <a:gd name="connsiteY16" fmla="*/ 604877 h 1081131"/>
                  <a:gd name="connsiteX17" fmla="*/ 1626012 w 1941324"/>
                  <a:gd name="connsiteY17" fmla="*/ 562014 h 1081131"/>
                  <a:gd name="connsiteX18" fmla="*/ 1649825 w 1941324"/>
                  <a:gd name="connsiteY18" fmla="*/ 471527 h 1081131"/>
                  <a:gd name="connsiteX19" fmla="*/ 1635537 w 1941324"/>
                  <a:gd name="connsiteY19" fmla="*/ 300077 h 1081131"/>
                  <a:gd name="connsiteX20" fmla="*/ 1659350 w 1941324"/>
                  <a:gd name="connsiteY20" fmla="*/ 161964 h 1081131"/>
                  <a:gd name="connsiteX21" fmla="*/ 1940337 w 1941324"/>
                  <a:gd name="connsiteY21" fmla="*/ 39 h 1081131"/>
                  <a:gd name="connsiteX0" fmla="*/ 1940337 w 2226771"/>
                  <a:gd name="connsiteY0" fmla="*/ 39 h 1081131"/>
                  <a:gd name="connsiteX1" fmla="*/ 1749838 w 2226771"/>
                  <a:gd name="connsiteY1" fmla="*/ 147677 h 1081131"/>
                  <a:gd name="connsiteX2" fmla="*/ 1678400 w 2226771"/>
                  <a:gd name="connsiteY2" fmla="*/ 257214 h 1081131"/>
                  <a:gd name="connsiteX3" fmla="*/ 1706975 w 2226771"/>
                  <a:gd name="connsiteY3" fmla="*/ 423902 h 1081131"/>
                  <a:gd name="connsiteX4" fmla="*/ 2226744 w 2226771"/>
                  <a:gd name="connsiteY4" fmla="*/ 518521 h 1081131"/>
                  <a:gd name="connsiteX5" fmla="*/ 1683162 w 2226771"/>
                  <a:gd name="connsiteY5" fmla="*/ 562014 h 1081131"/>
                  <a:gd name="connsiteX6" fmla="*/ 1497425 w 2226771"/>
                  <a:gd name="connsiteY6" fmla="*/ 652502 h 1081131"/>
                  <a:gd name="connsiteX7" fmla="*/ 1130712 w 2226771"/>
                  <a:gd name="connsiteY7" fmla="*/ 681077 h 1081131"/>
                  <a:gd name="connsiteX8" fmla="*/ 735425 w 2226771"/>
                  <a:gd name="connsiteY8" fmla="*/ 823952 h 1081131"/>
                  <a:gd name="connsiteX9" fmla="*/ 630650 w 2226771"/>
                  <a:gd name="connsiteY9" fmla="*/ 928727 h 1081131"/>
                  <a:gd name="connsiteX10" fmla="*/ 492537 w 2226771"/>
                  <a:gd name="connsiteY10" fmla="*/ 1081127 h 1081131"/>
                  <a:gd name="connsiteX11" fmla="*/ 6762 w 2226771"/>
                  <a:gd name="connsiteY11" fmla="*/ 923964 h 1081131"/>
                  <a:gd name="connsiteX12" fmla="*/ 230600 w 2226771"/>
                  <a:gd name="connsiteY12" fmla="*/ 900152 h 1081131"/>
                  <a:gd name="connsiteX13" fmla="*/ 540162 w 2226771"/>
                  <a:gd name="connsiteY13" fmla="*/ 804902 h 1081131"/>
                  <a:gd name="connsiteX14" fmla="*/ 740187 w 2226771"/>
                  <a:gd name="connsiteY14" fmla="*/ 662027 h 1081131"/>
                  <a:gd name="connsiteX15" fmla="*/ 1021175 w 2226771"/>
                  <a:gd name="connsiteY15" fmla="*/ 600114 h 1081131"/>
                  <a:gd name="connsiteX16" fmla="*/ 1335500 w 2226771"/>
                  <a:gd name="connsiteY16" fmla="*/ 604877 h 1081131"/>
                  <a:gd name="connsiteX17" fmla="*/ 1626012 w 2226771"/>
                  <a:gd name="connsiteY17" fmla="*/ 562014 h 1081131"/>
                  <a:gd name="connsiteX18" fmla="*/ 1649825 w 2226771"/>
                  <a:gd name="connsiteY18" fmla="*/ 471527 h 1081131"/>
                  <a:gd name="connsiteX19" fmla="*/ 1635537 w 2226771"/>
                  <a:gd name="connsiteY19" fmla="*/ 300077 h 1081131"/>
                  <a:gd name="connsiteX20" fmla="*/ 1659350 w 2226771"/>
                  <a:gd name="connsiteY20" fmla="*/ 161964 h 1081131"/>
                  <a:gd name="connsiteX21" fmla="*/ 1940337 w 2226771"/>
                  <a:gd name="connsiteY21" fmla="*/ 39 h 1081131"/>
                  <a:gd name="connsiteX0" fmla="*/ 1940337 w 1941324"/>
                  <a:gd name="connsiteY0" fmla="*/ 39 h 1081131"/>
                  <a:gd name="connsiteX1" fmla="*/ 1749838 w 1941324"/>
                  <a:gd name="connsiteY1" fmla="*/ 147677 h 1081131"/>
                  <a:gd name="connsiteX2" fmla="*/ 1678400 w 1941324"/>
                  <a:gd name="connsiteY2" fmla="*/ 257214 h 1081131"/>
                  <a:gd name="connsiteX3" fmla="*/ 1706975 w 1941324"/>
                  <a:gd name="connsiteY3" fmla="*/ 423902 h 1081131"/>
                  <a:gd name="connsiteX4" fmla="*/ 1683162 w 1941324"/>
                  <a:gd name="connsiteY4" fmla="*/ 562014 h 1081131"/>
                  <a:gd name="connsiteX5" fmla="*/ 1497425 w 1941324"/>
                  <a:gd name="connsiteY5" fmla="*/ 652502 h 1081131"/>
                  <a:gd name="connsiteX6" fmla="*/ 1130712 w 1941324"/>
                  <a:gd name="connsiteY6" fmla="*/ 681077 h 1081131"/>
                  <a:gd name="connsiteX7" fmla="*/ 735425 w 1941324"/>
                  <a:gd name="connsiteY7" fmla="*/ 823952 h 1081131"/>
                  <a:gd name="connsiteX8" fmla="*/ 630650 w 1941324"/>
                  <a:gd name="connsiteY8" fmla="*/ 928727 h 1081131"/>
                  <a:gd name="connsiteX9" fmla="*/ 492537 w 1941324"/>
                  <a:gd name="connsiteY9" fmla="*/ 1081127 h 1081131"/>
                  <a:gd name="connsiteX10" fmla="*/ 6762 w 1941324"/>
                  <a:gd name="connsiteY10" fmla="*/ 923964 h 1081131"/>
                  <a:gd name="connsiteX11" fmla="*/ 230600 w 1941324"/>
                  <a:gd name="connsiteY11" fmla="*/ 900152 h 1081131"/>
                  <a:gd name="connsiteX12" fmla="*/ 540162 w 1941324"/>
                  <a:gd name="connsiteY12" fmla="*/ 804902 h 1081131"/>
                  <a:gd name="connsiteX13" fmla="*/ 740187 w 1941324"/>
                  <a:gd name="connsiteY13" fmla="*/ 662027 h 1081131"/>
                  <a:gd name="connsiteX14" fmla="*/ 1021175 w 1941324"/>
                  <a:gd name="connsiteY14" fmla="*/ 600114 h 1081131"/>
                  <a:gd name="connsiteX15" fmla="*/ 1335500 w 1941324"/>
                  <a:gd name="connsiteY15" fmla="*/ 604877 h 1081131"/>
                  <a:gd name="connsiteX16" fmla="*/ 1626012 w 1941324"/>
                  <a:gd name="connsiteY16" fmla="*/ 562014 h 1081131"/>
                  <a:gd name="connsiteX17" fmla="*/ 1649825 w 1941324"/>
                  <a:gd name="connsiteY17" fmla="*/ 471527 h 1081131"/>
                  <a:gd name="connsiteX18" fmla="*/ 1635537 w 1941324"/>
                  <a:gd name="connsiteY18" fmla="*/ 300077 h 1081131"/>
                  <a:gd name="connsiteX19" fmla="*/ 1659350 w 1941324"/>
                  <a:gd name="connsiteY19" fmla="*/ 161964 h 1081131"/>
                  <a:gd name="connsiteX20" fmla="*/ 1940337 w 1941324"/>
                  <a:gd name="connsiteY20" fmla="*/ 39 h 108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41324" h="1081131">
                    <a:moveTo>
                      <a:pt x="1940337" y="39"/>
                    </a:moveTo>
                    <a:cubicBezTo>
                      <a:pt x="1955418" y="-2342"/>
                      <a:pt x="1793494" y="104814"/>
                      <a:pt x="1749838" y="147677"/>
                    </a:cubicBezTo>
                    <a:cubicBezTo>
                      <a:pt x="1706182" y="190540"/>
                      <a:pt x="1685544" y="211177"/>
                      <a:pt x="1678400" y="257214"/>
                    </a:cubicBezTo>
                    <a:cubicBezTo>
                      <a:pt x="1668081" y="300870"/>
                      <a:pt x="1706181" y="373102"/>
                      <a:pt x="1706975" y="423902"/>
                    </a:cubicBezTo>
                    <a:cubicBezTo>
                      <a:pt x="1707769" y="474702"/>
                      <a:pt x="1718087" y="523914"/>
                      <a:pt x="1683162" y="562014"/>
                    </a:cubicBezTo>
                    <a:cubicBezTo>
                      <a:pt x="1648237" y="600114"/>
                      <a:pt x="1589500" y="632658"/>
                      <a:pt x="1497425" y="652502"/>
                    </a:cubicBezTo>
                    <a:cubicBezTo>
                      <a:pt x="1405350" y="672346"/>
                      <a:pt x="1257712" y="652502"/>
                      <a:pt x="1130712" y="681077"/>
                    </a:cubicBezTo>
                    <a:cubicBezTo>
                      <a:pt x="1003712" y="709652"/>
                      <a:pt x="818769" y="782677"/>
                      <a:pt x="735425" y="823952"/>
                    </a:cubicBezTo>
                    <a:cubicBezTo>
                      <a:pt x="652081" y="865227"/>
                      <a:pt x="671131" y="885865"/>
                      <a:pt x="630650" y="928727"/>
                    </a:cubicBezTo>
                    <a:cubicBezTo>
                      <a:pt x="590169" y="971589"/>
                      <a:pt x="596518" y="1081921"/>
                      <a:pt x="492537" y="1081127"/>
                    </a:cubicBezTo>
                    <a:lnTo>
                      <a:pt x="6762" y="923964"/>
                    </a:lnTo>
                    <a:cubicBezTo>
                      <a:pt x="-36894" y="893802"/>
                      <a:pt x="141700" y="919996"/>
                      <a:pt x="230600" y="900152"/>
                    </a:cubicBezTo>
                    <a:cubicBezTo>
                      <a:pt x="319500" y="880308"/>
                      <a:pt x="455231" y="844590"/>
                      <a:pt x="540162" y="804902"/>
                    </a:cubicBezTo>
                    <a:lnTo>
                      <a:pt x="740187" y="662027"/>
                    </a:lnTo>
                    <a:cubicBezTo>
                      <a:pt x="820356" y="627896"/>
                      <a:pt x="921956" y="609639"/>
                      <a:pt x="1021175" y="600114"/>
                    </a:cubicBezTo>
                    <a:cubicBezTo>
                      <a:pt x="1120394" y="590589"/>
                      <a:pt x="1234694" y="611227"/>
                      <a:pt x="1335500" y="604877"/>
                    </a:cubicBezTo>
                    <a:cubicBezTo>
                      <a:pt x="1436306" y="598527"/>
                      <a:pt x="1573625" y="584239"/>
                      <a:pt x="1626012" y="562014"/>
                    </a:cubicBezTo>
                    <a:cubicBezTo>
                      <a:pt x="1678399" y="539789"/>
                      <a:pt x="1648238" y="515183"/>
                      <a:pt x="1649825" y="471527"/>
                    </a:cubicBezTo>
                    <a:cubicBezTo>
                      <a:pt x="1651412" y="427871"/>
                      <a:pt x="1633950" y="351671"/>
                      <a:pt x="1635537" y="300077"/>
                    </a:cubicBezTo>
                    <a:cubicBezTo>
                      <a:pt x="1637124" y="248483"/>
                      <a:pt x="1608550" y="211970"/>
                      <a:pt x="1659350" y="161964"/>
                    </a:cubicBezTo>
                    <a:cubicBezTo>
                      <a:pt x="1710150" y="111958"/>
                      <a:pt x="1925256" y="2420"/>
                      <a:pt x="1940337" y="39"/>
                    </a:cubicBezTo>
                    <a:close/>
                  </a:path>
                </a:pathLst>
              </a:custGeom>
              <a:solidFill>
                <a:srgbClr val="99CC00"/>
              </a:solidFill>
              <a:ln w="76200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3" name="Freeform 282"/>
              <p:cNvSpPr/>
              <p:nvPr/>
            </p:nvSpPr>
            <p:spPr>
              <a:xfrm>
                <a:off x="3109895" y="4381500"/>
                <a:ext cx="3124218" cy="1271588"/>
              </a:xfrm>
              <a:custGeom>
                <a:avLst/>
                <a:gdLst>
                  <a:gd name="connsiteX0" fmla="*/ 18 w 3124218"/>
                  <a:gd name="connsiteY0" fmla="*/ 147638 h 1271588"/>
                  <a:gd name="connsiteX1" fmla="*/ 390543 w 3124218"/>
                  <a:gd name="connsiteY1" fmla="*/ 357188 h 1271588"/>
                  <a:gd name="connsiteX2" fmla="*/ 1057293 w 3124218"/>
                  <a:gd name="connsiteY2" fmla="*/ 647700 h 1271588"/>
                  <a:gd name="connsiteX3" fmla="*/ 1447818 w 3124218"/>
                  <a:gd name="connsiteY3" fmla="*/ 752475 h 1271588"/>
                  <a:gd name="connsiteX4" fmla="*/ 2047893 w 3124218"/>
                  <a:gd name="connsiteY4" fmla="*/ 871538 h 1271588"/>
                  <a:gd name="connsiteX5" fmla="*/ 2243155 w 3124218"/>
                  <a:gd name="connsiteY5" fmla="*/ 1019175 h 1271588"/>
                  <a:gd name="connsiteX6" fmla="*/ 2409843 w 3124218"/>
                  <a:gd name="connsiteY6" fmla="*/ 1166813 h 1271588"/>
                  <a:gd name="connsiteX7" fmla="*/ 2790843 w 3124218"/>
                  <a:gd name="connsiteY7" fmla="*/ 1271588 h 1271588"/>
                  <a:gd name="connsiteX8" fmla="*/ 2957530 w 3124218"/>
                  <a:gd name="connsiteY8" fmla="*/ 1166813 h 1271588"/>
                  <a:gd name="connsiteX9" fmla="*/ 3124218 w 3124218"/>
                  <a:gd name="connsiteY9" fmla="*/ 1052513 h 1271588"/>
                  <a:gd name="connsiteX10" fmla="*/ 2643205 w 3124218"/>
                  <a:gd name="connsiteY10" fmla="*/ 971550 h 1271588"/>
                  <a:gd name="connsiteX11" fmla="*/ 2362218 w 3124218"/>
                  <a:gd name="connsiteY11" fmla="*/ 890588 h 1271588"/>
                  <a:gd name="connsiteX12" fmla="*/ 2090755 w 3124218"/>
                  <a:gd name="connsiteY12" fmla="*/ 795338 h 1271588"/>
                  <a:gd name="connsiteX13" fmla="*/ 2009793 w 3124218"/>
                  <a:gd name="connsiteY13" fmla="*/ 795338 h 1271588"/>
                  <a:gd name="connsiteX14" fmla="*/ 1762143 w 3124218"/>
                  <a:gd name="connsiteY14" fmla="*/ 719138 h 1271588"/>
                  <a:gd name="connsiteX15" fmla="*/ 1581168 w 3124218"/>
                  <a:gd name="connsiteY15" fmla="*/ 595313 h 1271588"/>
                  <a:gd name="connsiteX16" fmla="*/ 1247793 w 3124218"/>
                  <a:gd name="connsiteY16" fmla="*/ 400050 h 1271588"/>
                  <a:gd name="connsiteX17" fmla="*/ 928705 w 3124218"/>
                  <a:gd name="connsiteY17" fmla="*/ 290513 h 1271588"/>
                  <a:gd name="connsiteX18" fmla="*/ 500080 w 3124218"/>
                  <a:gd name="connsiteY18" fmla="*/ 147638 h 1271588"/>
                  <a:gd name="connsiteX19" fmla="*/ 466743 w 3124218"/>
                  <a:gd name="connsiteY19" fmla="*/ 109538 h 1271588"/>
                  <a:gd name="connsiteX20" fmla="*/ 423880 w 3124218"/>
                  <a:gd name="connsiteY20" fmla="*/ 19050 h 1271588"/>
                  <a:gd name="connsiteX21" fmla="*/ 309580 w 3124218"/>
                  <a:gd name="connsiteY21" fmla="*/ 0 h 1271588"/>
                  <a:gd name="connsiteX22" fmla="*/ 257193 w 3124218"/>
                  <a:gd name="connsiteY22" fmla="*/ 4763 h 1271588"/>
                  <a:gd name="connsiteX23" fmla="*/ 219093 w 3124218"/>
                  <a:gd name="connsiteY23" fmla="*/ 23813 h 1271588"/>
                  <a:gd name="connsiteX24" fmla="*/ 200043 w 3124218"/>
                  <a:gd name="connsiteY24" fmla="*/ 28575 h 1271588"/>
                  <a:gd name="connsiteX25" fmla="*/ 171468 w 3124218"/>
                  <a:gd name="connsiteY25" fmla="*/ 47625 h 1271588"/>
                  <a:gd name="connsiteX26" fmla="*/ 128605 w 3124218"/>
                  <a:gd name="connsiteY26" fmla="*/ 66675 h 1271588"/>
                  <a:gd name="connsiteX27" fmla="*/ 114318 w 3124218"/>
                  <a:gd name="connsiteY27" fmla="*/ 71438 h 1271588"/>
                  <a:gd name="connsiteX28" fmla="*/ 76218 w 3124218"/>
                  <a:gd name="connsiteY28" fmla="*/ 85725 h 1271588"/>
                  <a:gd name="connsiteX29" fmla="*/ 57168 w 3124218"/>
                  <a:gd name="connsiteY29" fmla="*/ 100013 h 1271588"/>
                  <a:gd name="connsiteX30" fmla="*/ 33355 w 3124218"/>
                  <a:gd name="connsiteY30" fmla="*/ 104775 h 1271588"/>
                  <a:gd name="connsiteX31" fmla="*/ 14305 w 3124218"/>
                  <a:gd name="connsiteY31" fmla="*/ 109538 h 1271588"/>
                  <a:gd name="connsiteX32" fmla="*/ 9543 w 3124218"/>
                  <a:gd name="connsiteY32" fmla="*/ 123825 h 1271588"/>
                  <a:gd name="connsiteX33" fmla="*/ 18 w 3124218"/>
                  <a:gd name="connsiteY33" fmla="*/ 147638 h 127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124218" h="1271588">
                    <a:moveTo>
                      <a:pt x="18" y="147638"/>
                    </a:moveTo>
                    <a:lnTo>
                      <a:pt x="390543" y="357188"/>
                    </a:lnTo>
                    <a:lnTo>
                      <a:pt x="1057293" y="647700"/>
                    </a:lnTo>
                    <a:lnTo>
                      <a:pt x="1447818" y="752475"/>
                    </a:lnTo>
                    <a:lnTo>
                      <a:pt x="2047893" y="871538"/>
                    </a:lnTo>
                    <a:lnTo>
                      <a:pt x="2243155" y="1019175"/>
                    </a:lnTo>
                    <a:lnTo>
                      <a:pt x="2409843" y="1166813"/>
                    </a:lnTo>
                    <a:lnTo>
                      <a:pt x="2790843" y="1271588"/>
                    </a:lnTo>
                    <a:lnTo>
                      <a:pt x="2957530" y="1166813"/>
                    </a:lnTo>
                    <a:lnTo>
                      <a:pt x="3124218" y="1052513"/>
                    </a:lnTo>
                    <a:lnTo>
                      <a:pt x="2643205" y="971550"/>
                    </a:lnTo>
                    <a:lnTo>
                      <a:pt x="2362218" y="890588"/>
                    </a:lnTo>
                    <a:lnTo>
                      <a:pt x="2090755" y="795338"/>
                    </a:lnTo>
                    <a:lnTo>
                      <a:pt x="2009793" y="795338"/>
                    </a:lnTo>
                    <a:lnTo>
                      <a:pt x="1762143" y="719138"/>
                    </a:lnTo>
                    <a:lnTo>
                      <a:pt x="1581168" y="595313"/>
                    </a:lnTo>
                    <a:lnTo>
                      <a:pt x="1247793" y="400050"/>
                    </a:lnTo>
                    <a:lnTo>
                      <a:pt x="928705" y="290513"/>
                    </a:lnTo>
                    <a:lnTo>
                      <a:pt x="500080" y="147638"/>
                    </a:lnTo>
                    <a:lnTo>
                      <a:pt x="466743" y="109538"/>
                    </a:lnTo>
                    <a:lnTo>
                      <a:pt x="423880" y="19050"/>
                    </a:lnTo>
                    <a:lnTo>
                      <a:pt x="309580" y="0"/>
                    </a:lnTo>
                    <a:lnTo>
                      <a:pt x="257193" y="4763"/>
                    </a:lnTo>
                    <a:cubicBezTo>
                      <a:pt x="244493" y="11113"/>
                      <a:pt x="232200" y="18352"/>
                      <a:pt x="219093" y="23813"/>
                    </a:cubicBezTo>
                    <a:cubicBezTo>
                      <a:pt x="213051" y="26330"/>
                      <a:pt x="205726" y="25328"/>
                      <a:pt x="200043" y="28575"/>
                    </a:cubicBezTo>
                    <a:cubicBezTo>
                      <a:pt x="150099" y="57114"/>
                      <a:pt x="216074" y="32757"/>
                      <a:pt x="171468" y="47625"/>
                    </a:cubicBezTo>
                    <a:cubicBezTo>
                      <a:pt x="148825" y="62720"/>
                      <a:pt x="162612" y="55339"/>
                      <a:pt x="128605" y="66675"/>
                    </a:cubicBezTo>
                    <a:cubicBezTo>
                      <a:pt x="123843" y="68263"/>
                      <a:pt x="118495" y="68653"/>
                      <a:pt x="114318" y="71438"/>
                    </a:cubicBezTo>
                    <a:cubicBezTo>
                      <a:pt x="93295" y="85453"/>
                      <a:pt x="105643" y="79841"/>
                      <a:pt x="76218" y="85725"/>
                    </a:cubicBezTo>
                    <a:cubicBezTo>
                      <a:pt x="69868" y="90488"/>
                      <a:pt x="64421" y="96789"/>
                      <a:pt x="57168" y="100013"/>
                    </a:cubicBezTo>
                    <a:cubicBezTo>
                      <a:pt x="49771" y="103301"/>
                      <a:pt x="41257" y="103019"/>
                      <a:pt x="33355" y="104775"/>
                    </a:cubicBezTo>
                    <a:cubicBezTo>
                      <a:pt x="26965" y="106195"/>
                      <a:pt x="20655" y="107950"/>
                      <a:pt x="14305" y="109538"/>
                    </a:cubicBezTo>
                    <a:cubicBezTo>
                      <a:pt x="12718" y="114300"/>
                      <a:pt x="11788" y="119335"/>
                      <a:pt x="9543" y="123825"/>
                    </a:cubicBezTo>
                    <a:cubicBezTo>
                      <a:pt x="-862" y="144637"/>
                      <a:pt x="18" y="130946"/>
                      <a:pt x="18" y="147638"/>
                    </a:cubicBezTo>
                    <a:close/>
                  </a:path>
                </a:pathLst>
              </a:custGeom>
              <a:solidFill>
                <a:srgbClr val="99CC00"/>
              </a:solidFill>
              <a:ln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4" name="Arc 283"/>
              <p:cNvSpPr/>
              <p:nvPr/>
            </p:nvSpPr>
            <p:spPr>
              <a:xfrm rot="19740427">
                <a:off x="5339264" y="3426614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5" name="Arc 284"/>
              <p:cNvSpPr/>
              <p:nvPr/>
            </p:nvSpPr>
            <p:spPr>
              <a:xfrm rot="19740427">
                <a:off x="5360043" y="33569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6" name="Arc 285"/>
              <p:cNvSpPr/>
              <p:nvPr/>
            </p:nvSpPr>
            <p:spPr>
              <a:xfrm rot="19740427">
                <a:off x="5436243" y="3280717"/>
                <a:ext cx="457200" cy="523875"/>
              </a:xfrm>
              <a:prstGeom prst="arc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 rot="13218299">
                <a:off x="5695775" y="3376340"/>
                <a:ext cx="554179" cy="669772"/>
                <a:chOff x="4196264" y="3204517"/>
                <a:chExt cx="554179" cy="669772"/>
              </a:xfrm>
            </p:grpSpPr>
            <p:sp>
              <p:nvSpPr>
                <p:cNvPr id="539" name="Arc 538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40" name="Arc 539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41" name="Arc 540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 rot="7750024">
                <a:off x="5927409" y="3528740"/>
                <a:ext cx="554179" cy="669772"/>
                <a:chOff x="4196264" y="3204517"/>
                <a:chExt cx="554179" cy="669772"/>
              </a:xfrm>
            </p:grpSpPr>
            <p:sp>
              <p:nvSpPr>
                <p:cNvPr id="535" name="Arc 534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7" name="Arc 536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8" name="Arc 537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 rot="2467380">
                <a:off x="5901477" y="3308427"/>
                <a:ext cx="554179" cy="669772"/>
                <a:chOff x="4196264" y="3204517"/>
                <a:chExt cx="554179" cy="669772"/>
              </a:xfrm>
            </p:grpSpPr>
            <p:sp>
              <p:nvSpPr>
                <p:cNvPr id="532" name="Arc 531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3" name="Arc 532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4" name="Arc 533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 rot="13218299">
                <a:off x="6475446" y="3909740"/>
                <a:ext cx="554179" cy="669772"/>
                <a:chOff x="4196264" y="3204517"/>
                <a:chExt cx="554179" cy="669772"/>
              </a:xfrm>
            </p:grpSpPr>
            <p:sp>
              <p:nvSpPr>
                <p:cNvPr id="529" name="Arc 528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0" name="Arc 529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1" name="Arc 530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 rot="2467380">
                <a:off x="6978933" y="3512126"/>
                <a:ext cx="554179" cy="669772"/>
                <a:chOff x="4196264" y="3204517"/>
                <a:chExt cx="554179" cy="669772"/>
              </a:xfrm>
            </p:grpSpPr>
            <p:sp>
              <p:nvSpPr>
                <p:cNvPr id="526" name="Arc 525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27" name="Arc 526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28" name="Arc 527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rot="2467380">
                <a:off x="5986983" y="2704553"/>
                <a:ext cx="554179" cy="669772"/>
                <a:chOff x="4196264" y="3204517"/>
                <a:chExt cx="554179" cy="669772"/>
              </a:xfrm>
            </p:grpSpPr>
            <p:sp>
              <p:nvSpPr>
                <p:cNvPr id="523" name="Arc 522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24" name="Arc 523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25" name="Arc 524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 rot="13218299">
                <a:off x="4901454" y="3426482"/>
                <a:ext cx="554179" cy="669772"/>
                <a:chOff x="4196264" y="3204517"/>
                <a:chExt cx="554179" cy="669772"/>
              </a:xfrm>
            </p:grpSpPr>
            <p:sp>
              <p:nvSpPr>
                <p:cNvPr id="520" name="Arc 519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21" name="Arc 520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22" name="Arc 521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 rot="7750024">
                <a:off x="5034356" y="3963175"/>
                <a:ext cx="554179" cy="669772"/>
                <a:chOff x="4196264" y="3204517"/>
                <a:chExt cx="554179" cy="669772"/>
              </a:xfrm>
            </p:grpSpPr>
            <p:sp>
              <p:nvSpPr>
                <p:cNvPr id="514" name="Arc 513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17" name="Arc 516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19" name="Arc 518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 rot="2467380">
                <a:off x="6761532" y="4183608"/>
                <a:ext cx="554179" cy="669772"/>
                <a:chOff x="4196264" y="3204517"/>
                <a:chExt cx="554179" cy="669772"/>
              </a:xfrm>
            </p:grpSpPr>
            <p:sp>
              <p:nvSpPr>
                <p:cNvPr id="511" name="Arc 510"/>
                <p:cNvSpPr/>
                <p:nvPr/>
              </p:nvSpPr>
              <p:spPr>
                <a:xfrm rot="19740427">
                  <a:off x="4196264" y="3350414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12" name="Arc 511"/>
                <p:cNvSpPr/>
                <p:nvPr/>
              </p:nvSpPr>
              <p:spPr>
                <a:xfrm rot="19740427">
                  <a:off x="4217043" y="32807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13" name="Arc 512"/>
                <p:cNvSpPr/>
                <p:nvPr/>
              </p:nvSpPr>
              <p:spPr>
                <a:xfrm rot="19740427">
                  <a:off x="4293243" y="3204517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296" name="Freeform 295"/>
              <p:cNvSpPr/>
              <p:nvPr/>
            </p:nvSpPr>
            <p:spPr>
              <a:xfrm>
                <a:off x="3965863" y="4249883"/>
                <a:ext cx="904009" cy="363682"/>
              </a:xfrm>
              <a:custGeom>
                <a:avLst/>
                <a:gdLst>
                  <a:gd name="connsiteX0" fmla="*/ 0 w 1631372"/>
                  <a:gd name="connsiteY0" fmla="*/ 955964 h 955964"/>
                  <a:gd name="connsiteX1" fmla="*/ 259772 w 1631372"/>
                  <a:gd name="connsiteY1" fmla="*/ 852055 h 955964"/>
                  <a:gd name="connsiteX2" fmla="*/ 446809 w 1631372"/>
                  <a:gd name="connsiteY2" fmla="*/ 706582 h 955964"/>
                  <a:gd name="connsiteX3" fmla="*/ 665018 w 1631372"/>
                  <a:gd name="connsiteY3" fmla="*/ 644236 h 955964"/>
                  <a:gd name="connsiteX4" fmla="*/ 904009 w 1631372"/>
                  <a:gd name="connsiteY4" fmla="*/ 592282 h 955964"/>
                  <a:gd name="connsiteX5" fmla="*/ 1278081 w 1631372"/>
                  <a:gd name="connsiteY5" fmla="*/ 602673 h 955964"/>
                  <a:gd name="connsiteX6" fmla="*/ 1392381 w 1631372"/>
                  <a:gd name="connsiteY6" fmla="*/ 498764 h 955964"/>
                  <a:gd name="connsiteX7" fmla="*/ 1371600 w 1631372"/>
                  <a:gd name="connsiteY7" fmla="*/ 249382 h 955964"/>
                  <a:gd name="connsiteX8" fmla="*/ 1423554 w 1631372"/>
                  <a:gd name="connsiteY8" fmla="*/ 114300 h 955964"/>
                  <a:gd name="connsiteX9" fmla="*/ 1631372 w 1631372"/>
                  <a:gd name="connsiteY9" fmla="*/ 0 h 955964"/>
                  <a:gd name="connsiteX0" fmla="*/ 0 w 1423554"/>
                  <a:gd name="connsiteY0" fmla="*/ 841664 h 841664"/>
                  <a:gd name="connsiteX1" fmla="*/ 259772 w 1423554"/>
                  <a:gd name="connsiteY1" fmla="*/ 737755 h 841664"/>
                  <a:gd name="connsiteX2" fmla="*/ 446809 w 1423554"/>
                  <a:gd name="connsiteY2" fmla="*/ 592282 h 841664"/>
                  <a:gd name="connsiteX3" fmla="*/ 665018 w 1423554"/>
                  <a:gd name="connsiteY3" fmla="*/ 529936 h 841664"/>
                  <a:gd name="connsiteX4" fmla="*/ 904009 w 1423554"/>
                  <a:gd name="connsiteY4" fmla="*/ 477982 h 841664"/>
                  <a:gd name="connsiteX5" fmla="*/ 1278081 w 1423554"/>
                  <a:gd name="connsiteY5" fmla="*/ 488373 h 841664"/>
                  <a:gd name="connsiteX6" fmla="*/ 1392381 w 1423554"/>
                  <a:gd name="connsiteY6" fmla="*/ 384464 h 841664"/>
                  <a:gd name="connsiteX7" fmla="*/ 1371600 w 1423554"/>
                  <a:gd name="connsiteY7" fmla="*/ 135082 h 841664"/>
                  <a:gd name="connsiteX8" fmla="*/ 1423554 w 1423554"/>
                  <a:gd name="connsiteY8" fmla="*/ 0 h 841664"/>
                  <a:gd name="connsiteX0" fmla="*/ 0 w 1395898"/>
                  <a:gd name="connsiteY0" fmla="*/ 706582 h 706582"/>
                  <a:gd name="connsiteX1" fmla="*/ 259772 w 1395898"/>
                  <a:gd name="connsiteY1" fmla="*/ 602673 h 706582"/>
                  <a:gd name="connsiteX2" fmla="*/ 446809 w 1395898"/>
                  <a:gd name="connsiteY2" fmla="*/ 457200 h 706582"/>
                  <a:gd name="connsiteX3" fmla="*/ 665018 w 1395898"/>
                  <a:gd name="connsiteY3" fmla="*/ 394854 h 706582"/>
                  <a:gd name="connsiteX4" fmla="*/ 904009 w 1395898"/>
                  <a:gd name="connsiteY4" fmla="*/ 342900 h 706582"/>
                  <a:gd name="connsiteX5" fmla="*/ 1278081 w 1395898"/>
                  <a:gd name="connsiteY5" fmla="*/ 353291 h 706582"/>
                  <a:gd name="connsiteX6" fmla="*/ 1392381 w 1395898"/>
                  <a:gd name="connsiteY6" fmla="*/ 249382 h 706582"/>
                  <a:gd name="connsiteX7" fmla="*/ 1371600 w 1395898"/>
                  <a:gd name="connsiteY7" fmla="*/ 0 h 706582"/>
                  <a:gd name="connsiteX0" fmla="*/ 0 w 1392381"/>
                  <a:gd name="connsiteY0" fmla="*/ 457200 h 457200"/>
                  <a:gd name="connsiteX1" fmla="*/ 259772 w 1392381"/>
                  <a:gd name="connsiteY1" fmla="*/ 353291 h 457200"/>
                  <a:gd name="connsiteX2" fmla="*/ 446809 w 1392381"/>
                  <a:gd name="connsiteY2" fmla="*/ 207818 h 457200"/>
                  <a:gd name="connsiteX3" fmla="*/ 665018 w 1392381"/>
                  <a:gd name="connsiteY3" fmla="*/ 145472 h 457200"/>
                  <a:gd name="connsiteX4" fmla="*/ 904009 w 1392381"/>
                  <a:gd name="connsiteY4" fmla="*/ 93518 h 457200"/>
                  <a:gd name="connsiteX5" fmla="*/ 1278081 w 1392381"/>
                  <a:gd name="connsiteY5" fmla="*/ 103909 h 457200"/>
                  <a:gd name="connsiteX6" fmla="*/ 1392381 w 1392381"/>
                  <a:gd name="connsiteY6" fmla="*/ 0 h 457200"/>
                  <a:gd name="connsiteX0" fmla="*/ 0 w 1278081"/>
                  <a:gd name="connsiteY0" fmla="*/ 364655 h 364655"/>
                  <a:gd name="connsiteX1" fmla="*/ 259772 w 1278081"/>
                  <a:gd name="connsiteY1" fmla="*/ 260746 h 364655"/>
                  <a:gd name="connsiteX2" fmla="*/ 446809 w 1278081"/>
                  <a:gd name="connsiteY2" fmla="*/ 115273 h 364655"/>
                  <a:gd name="connsiteX3" fmla="*/ 665018 w 1278081"/>
                  <a:gd name="connsiteY3" fmla="*/ 52927 h 364655"/>
                  <a:gd name="connsiteX4" fmla="*/ 904009 w 1278081"/>
                  <a:gd name="connsiteY4" fmla="*/ 973 h 364655"/>
                  <a:gd name="connsiteX5" fmla="*/ 1278081 w 1278081"/>
                  <a:gd name="connsiteY5" fmla="*/ 11364 h 364655"/>
                  <a:gd name="connsiteX0" fmla="*/ 0 w 904009"/>
                  <a:gd name="connsiteY0" fmla="*/ 363682 h 363682"/>
                  <a:gd name="connsiteX1" fmla="*/ 259772 w 904009"/>
                  <a:gd name="connsiteY1" fmla="*/ 259773 h 363682"/>
                  <a:gd name="connsiteX2" fmla="*/ 446809 w 904009"/>
                  <a:gd name="connsiteY2" fmla="*/ 114300 h 363682"/>
                  <a:gd name="connsiteX3" fmla="*/ 665018 w 904009"/>
                  <a:gd name="connsiteY3" fmla="*/ 51954 h 363682"/>
                  <a:gd name="connsiteX4" fmla="*/ 904009 w 904009"/>
                  <a:gd name="connsiteY4" fmla="*/ 0 h 36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009" h="363682">
                    <a:moveTo>
                      <a:pt x="0" y="363682"/>
                    </a:moveTo>
                    <a:cubicBezTo>
                      <a:pt x="92652" y="332509"/>
                      <a:pt x="185304" y="301337"/>
                      <a:pt x="259772" y="259773"/>
                    </a:cubicBezTo>
                    <a:cubicBezTo>
                      <a:pt x="334240" y="218209"/>
                      <a:pt x="379268" y="148936"/>
                      <a:pt x="446809" y="114300"/>
                    </a:cubicBezTo>
                    <a:cubicBezTo>
                      <a:pt x="514350" y="79664"/>
                      <a:pt x="588818" y="71004"/>
                      <a:pt x="665018" y="51954"/>
                    </a:cubicBezTo>
                    <a:cubicBezTo>
                      <a:pt x="741218" y="32904"/>
                      <a:pt x="801832" y="6927"/>
                      <a:pt x="904009" y="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7" name="Freeform 296"/>
              <p:cNvSpPr/>
              <p:nvPr/>
            </p:nvSpPr>
            <p:spPr>
              <a:xfrm>
                <a:off x="3228109" y="4457700"/>
                <a:ext cx="2826327" cy="1122218"/>
              </a:xfrm>
              <a:custGeom>
                <a:avLst/>
                <a:gdLst>
                  <a:gd name="connsiteX0" fmla="*/ 0 w 2826327"/>
                  <a:gd name="connsiteY0" fmla="*/ 0 h 1122218"/>
                  <a:gd name="connsiteX1" fmla="*/ 332509 w 2826327"/>
                  <a:gd name="connsiteY1" fmla="*/ 93518 h 1122218"/>
                  <a:gd name="connsiteX2" fmla="*/ 706582 w 2826327"/>
                  <a:gd name="connsiteY2" fmla="*/ 145473 h 1122218"/>
                  <a:gd name="connsiteX3" fmla="*/ 810491 w 2826327"/>
                  <a:gd name="connsiteY3" fmla="*/ 270164 h 1122218"/>
                  <a:gd name="connsiteX4" fmla="*/ 1101436 w 2826327"/>
                  <a:gd name="connsiteY4" fmla="*/ 467591 h 1122218"/>
                  <a:gd name="connsiteX5" fmla="*/ 1475509 w 2826327"/>
                  <a:gd name="connsiteY5" fmla="*/ 602673 h 1122218"/>
                  <a:gd name="connsiteX6" fmla="*/ 2098964 w 2826327"/>
                  <a:gd name="connsiteY6" fmla="*/ 862445 h 1122218"/>
                  <a:gd name="connsiteX7" fmla="*/ 2826327 w 2826327"/>
                  <a:gd name="connsiteY7" fmla="*/ 1122218 h 11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6327" h="1122218">
                    <a:moveTo>
                      <a:pt x="0" y="0"/>
                    </a:moveTo>
                    <a:cubicBezTo>
                      <a:pt x="107372" y="34636"/>
                      <a:pt x="214745" y="69273"/>
                      <a:pt x="332509" y="93518"/>
                    </a:cubicBezTo>
                    <a:cubicBezTo>
                      <a:pt x="450273" y="117763"/>
                      <a:pt x="626918" y="116032"/>
                      <a:pt x="706582" y="145473"/>
                    </a:cubicBezTo>
                    <a:cubicBezTo>
                      <a:pt x="786246" y="174914"/>
                      <a:pt x="744682" y="216478"/>
                      <a:pt x="810491" y="270164"/>
                    </a:cubicBezTo>
                    <a:cubicBezTo>
                      <a:pt x="876300" y="323850"/>
                      <a:pt x="990600" y="412173"/>
                      <a:pt x="1101436" y="467591"/>
                    </a:cubicBezTo>
                    <a:cubicBezTo>
                      <a:pt x="1212272" y="523009"/>
                      <a:pt x="1309254" y="536864"/>
                      <a:pt x="1475509" y="602673"/>
                    </a:cubicBezTo>
                    <a:cubicBezTo>
                      <a:pt x="1641764" y="668482"/>
                      <a:pt x="1873828" y="775854"/>
                      <a:pt x="2098964" y="862445"/>
                    </a:cubicBezTo>
                    <a:cubicBezTo>
                      <a:pt x="2324100" y="949036"/>
                      <a:pt x="2575213" y="1035627"/>
                      <a:pt x="2826327" y="1122218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8" name="Freeform 297"/>
              <p:cNvSpPr/>
              <p:nvPr/>
            </p:nvSpPr>
            <p:spPr>
              <a:xfrm>
                <a:off x="5262996" y="4462030"/>
                <a:ext cx="3128529" cy="2243570"/>
              </a:xfrm>
              <a:custGeom>
                <a:avLst/>
                <a:gdLst>
                  <a:gd name="connsiteX0" fmla="*/ 3158837 w 3169228"/>
                  <a:gd name="connsiteY0" fmla="*/ 363682 h 2161309"/>
                  <a:gd name="connsiteX1" fmla="*/ 3169228 w 3169228"/>
                  <a:gd name="connsiteY1" fmla="*/ 0 h 2161309"/>
                  <a:gd name="connsiteX2" fmla="*/ 2919846 w 3169228"/>
                  <a:gd name="connsiteY2" fmla="*/ 145473 h 2161309"/>
                  <a:gd name="connsiteX3" fmla="*/ 2670464 w 3169228"/>
                  <a:gd name="connsiteY3" fmla="*/ 405246 h 2161309"/>
                  <a:gd name="connsiteX4" fmla="*/ 2410691 w 3169228"/>
                  <a:gd name="connsiteY4" fmla="*/ 592282 h 2161309"/>
                  <a:gd name="connsiteX5" fmla="*/ 1849582 w 3169228"/>
                  <a:gd name="connsiteY5" fmla="*/ 852055 h 2161309"/>
                  <a:gd name="connsiteX6" fmla="*/ 1278082 w 3169228"/>
                  <a:gd name="connsiteY6" fmla="*/ 1215737 h 2161309"/>
                  <a:gd name="connsiteX7" fmla="*/ 1111828 w 3169228"/>
                  <a:gd name="connsiteY7" fmla="*/ 1246909 h 2161309"/>
                  <a:gd name="connsiteX8" fmla="*/ 737755 w 3169228"/>
                  <a:gd name="connsiteY8" fmla="*/ 1361209 h 2161309"/>
                  <a:gd name="connsiteX9" fmla="*/ 519546 w 3169228"/>
                  <a:gd name="connsiteY9" fmla="*/ 1381991 h 2161309"/>
                  <a:gd name="connsiteX10" fmla="*/ 197428 w 3169228"/>
                  <a:gd name="connsiteY10" fmla="*/ 1631373 h 2161309"/>
                  <a:gd name="connsiteX11" fmla="*/ 0 w 3169228"/>
                  <a:gd name="connsiteY11" fmla="*/ 1787237 h 2161309"/>
                  <a:gd name="connsiteX12" fmla="*/ 31173 w 3169228"/>
                  <a:gd name="connsiteY12" fmla="*/ 1880755 h 2161309"/>
                  <a:gd name="connsiteX13" fmla="*/ 10391 w 3169228"/>
                  <a:gd name="connsiteY13" fmla="*/ 2161309 h 2161309"/>
                  <a:gd name="connsiteX14" fmla="*/ 3158837 w 3169228"/>
                  <a:gd name="connsiteY14" fmla="*/ 363682 h 2161309"/>
                  <a:gd name="connsiteX0" fmla="*/ 3158837 w 3169228"/>
                  <a:gd name="connsiteY0" fmla="*/ 363682 h 2161309"/>
                  <a:gd name="connsiteX1" fmla="*/ 3169228 w 3169228"/>
                  <a:gd name="connsiteY1" fmla="*/ 0 h 2161309"/>
                  <a:gd name="connsiteX2" fmla="*/ 2919846 w 3169228"/>
                  <a:gd name="connsiteY2" fmla="*/ 145473 h 2161309"/>
                  <a:gd name="connsiteX3" fmla="*/ 2670464 w 3169228"/>
                  <a:gd name="connsiteY3" fmla="*/ 405246 h 2161309"/>
                  <a:gd name="connsiteX4" fmla="*/ 2410691 w 3169228"/>
                  <a:gd name="connsiteY4" fmla="*/ 592282 h 2161309"/>
                  <a:gd name="connsiteX5" fmla="*/ 1849582 w 3169228"/>
                  <a:gd name="connsiteY5" fmla="*/ 852055 h 2161309"/>
                  <a:gd name="connsiteX6" fmla="*/ 1278082 w 3169228"/>
                  <a:gd name="connsiteY6" fmla="*/ 1215737 h 2161309"/>
                  <a:gd name="connsiteX7" fmla="*/ 1111828 w 3169228"/>
                  <a:gd name="connsiteY7" fmla="*/ 1246909 h 2161309"/>
                  <a:gd name="connsiteX8" fmla="*/ 737755 w 3169228"/>
                  <a:gd name="connsiteY8" fmla="*/ 1361209 h 2161309"/>
                  <a:gd name="connsiteX9" fmla="*/ 533834 w 3169228"/>
                  <a:gd name="connsiteY9" fmla="*/ 1410566 h 2161309"/>
                  <a:gd name="connsiteX10" fmla="*/ 197428 w 3169228"/>
                  <a:gd name="connsiteY10" fmla="*/ 1631373 h 2161309"/>
                  <a:gd name="connsiteX11" fmla="*/ 0 w 3169228"/>
                  <a:gd name="connsiteY11" fmla="*/ 1787237 h 2161309"/>
                  <a:gd name="connsiteX12" fmla="*/ 31173 w 3169228"/>
                  <a:gd name="connsiteY12" fmla="*/ 1880755 h 2161309"/>
                  <a:gd name="connsiteX13" fmla="*/ 10391 w 3169228"/>
                  <a:gd name="connsiteY13" fmla="*/ 2161309 h 2161309"/>
                  <a:gd name="connsiteX14" fmla="*/ 3158837 w 3169228"/>
                  <a:gd name="connsiteY14" fmla="*/ 363682 h 2161309"/>
                  <a:gd name="connsiteX0" fmla="*/ 3158837 w 3169228"/>
                  <a:gd name="connsiteY0" fmla="*/ 363682 h 2161309"/>
                  <a:gd name="connsiteX1" fmla="*/ 3169228 w 3169228"/>
                  <a:gd name="connsiteY1" fmla="*/ 0 h 2161309"/>
                  <a:gd name="connsiteX2" fmla="*/ 2919846 w 3169228"/>
                  <a:gd name="connsiteY2" fmla="*/ 145473 h 2161309"/>
                  <a:gd name="connsiteX3" fmla="*/ 2670464 w 3169228"/>
                  <a:gd name="connsiteY3" fmla="*/ 405246 h 2161309"/>
                  <a:gd name="connsiteX4" fmla="*/ 2410691 w 3169228"/>
                  <a:gd name="connsiteY4" fmla="*/ 592282 h 2161309"/>
                  <a:gd name="connsiteX5" fmla="*/ 1849582 w 3169228"/>
                  <a:gd name="connsiteY5" fmla="*/ 852055 h 2161309"/>
                  <a:gd name="connsiteX6" fmla="*/ 1278082 w 3169228"/>
                  <a:gd name="connsiteY6" fmla="*/ 1215737 h 2161309"/>
                  <a:gd name="connsiteX7" fmla="*/ 1111828 w 3169228"/>
                  <a:gd name="connsiteY7" fmla="*/ 1246909 h 2161309"/>
                  <a:gd name="connsiteX8" fmla="*/ 737755 w 3169228"/>
                  <a:gd name="connsiteY8" fmla="*/ 1361209 h 2161309"/>
                  <a:gd name="connsiteX9" fmla="*/ 533834 w 3169228"/>
                  <a:gd name="connsiteY9" fmla="*/ 1410566 h 2161309"/>
                  <a:gd name="connsiteX10" fmla="*/ 197428 w 3169228"/>
                  <a:gd name="connsiteY10" fmla="*/ 1631373 h 2161309"/>
                  <a:gd name="connsiteX11" fmla="*/ 0 w 3169228"/>
                  <a:gd name="connsiteY11" fmla="*/ 1787237 h 2161309"/>
                  <a:gd name="connsiteX12" fmla="*/ 31173 w 3169228"/>
                  <a:gd name="connsiteY12" fmla="*/ 1880755 h 2161309"/>
                  <a:gd name="connsiteX13" fmla="*/ 10391 w 3169228"/>
                  <a:gd name="connsiteY13" fmla="*/ 2161309 h 2161309"/>
                  <a:gd name="connsiteX14" fmla="*/ 3158837 w 3169228"/>
                  <a:gd name="connsiteY14" fmla="*/ 363682 h 2161309"/>
                  <a:gd name="connsiteX0" fmla="*/ 3158837 w 3169228"/>
                  <a:gd name="connsiteY0" fmla="*/ 363682 h 2161309"/>
                  <a:gd name="connsiteX1" fmla="*/ 3169228 w 3169228"/>
                  <a:gd name="connsiteY1" fmla="*/ 0 h 2161309"/>
                  <a:gd name="connsiteX2" fmla="*/ 2919846 w 3169228"/>
                  <a:gd name="connsiteY2" fmla="*/ 145473 h 2161309"/>
                  <a:gd name="connsiteX3" fmla="*/ 2670464 w 3169228"/>
                  <a:gd name="connsiteY3" fmla="*/ 405246 h 2161309"/>
                  <a:gd name="connsiteX4" fmla="*/ 2410691 w 3169228"/>
                  <a:gd name="connsiteY4" fmla="*/ 592282 h 2161309"/>
                  <a:gd name="connsiteX5" fmla="*/ 1849582 w 3169228"/>
                  <a:gd name="connsiteY5" fmla="*/ 852055 h 2161309"/>
                  <a:gd name="connsiteX6" fmla="*/ 1278082 w 3169228"/>
                  <a:gd name="connsiteY6" fmla="*/ 1215737 h 2161309"/>
                  <a:gd name="connsiteX7" fmla="*/ 1111828 w 3169228"/>
                  <a:gd name="connsiteY7" fmla="*/ 1246909 h 2161309"/>
                  <a:gd name="connsiteX8" fmla="*/ 737755 w 3169228"/>
                  <a:gd name="connsiteY8" fmla="*/ 1361209 h 2161309"/>
                  <a:gd name="connsiteX9" fmla="*/ 533834 w 3169228"/>
                  <a:gd name="connsiteY9" fmla="*/ 1410566 h 2161309"/>
                  <a:gd name="connsiteX10" fmla="*/ 278390 w 3169228"/>
                  <a:gd name="connsiteY10" fmla="*/ 1659948 h 2161309"/>
                  <a:gd name="connsiteX11" fmla="*/ 0 w 3169228"/>
                  <a:gd name="connsiteY11" fmla="*/ 1787237 h 2161309"/>
                  <a:gd name="connsiteX12" fmla="*/ 31173 w 3169228"/>
                  <a:gd name="connsiteY12" fmla="*/ 1880755 h 2161309"/>
                  <a:gd name="connsiteX13" fmla="*/ 10391 w 3169228"/>
                  <a:gd name="connsiteY13" fmla="*/ 2161309 h 2161309"/>
                  <a:gd name="connsiteX14" fmla="*/ 3158837 w 3169228"/>
                  <a:gd name="connsiteY14" fmla="*/ 363682 h 2161309"/>
                  <a:gd name="connsiteX0" fmla="*/ 3158837 w 3169228"/>
                  <a:gd name="connsiteY0" fmla="*/ 363682 h 2161309"/>
                  <a:gd name="connsiteX1" fmla="*/ 3169228 w 3169228"/>
                  <a:gd name="connsiteY1" fmla="*/ 0 h 2161309"/>
                  <a:gd name="connsiteX2" fmla="*/ 2919846 w 3169228"/>
                  <a:gd name="connsiteY2" fmla="*/ 145473 h 2161309"/>
                  <a:gd name="connsiteX3" fmla="*/ 2670464 w 3169228"/>
                  <a:gd name="connsiteY3" fmla="*/ 405246 h 2161309"/>
                  <a:gd name="connsiteX4" fmla="*/ 2410691 w 3169228"/>
                  <a:gd name="connsiteY4" fmla="*/ 592282 h 2161309"/>
                  <a:gd name="connsiteX5" fmla="*/ 1849582 w 3169228"/>
                  <a:gd name="connsiteY5" fmla="*/ 852055 h 2161309"/>
                  <a:gd name="connsiteX6" fmla="*/ 1278082 w 3169228"/>
                  <a:gd name="connsiteY6" fmla="*/ 1215737 h 2161309"/>
                  <a:gd name="connsiteX7" fmla="*/ 1111828 w 3169228"/>
                  <a:gd name="connsiteY7" fmla="*/ 1246909 h 2161309"/>
                  <a:gd name="connsiteX8" fmla="*/ 737755 w 3169228"/>
                  <a:gd name="connsiteY8" fmla="*/ 1361209 h 2161309"/>
                  <a:gd name="connsiteX9" fmla="*/ 533834 w 3169228"/>
                  <a:gd name="connsiteY9" fmla="*/ 1410566 h 2161309"/>
                  <a:gd name="connsiteX10" fmla="*/ 292677 w 3169228"/>
                  <a:gd name="connsiteY10" fmla="*/ 1626610 h 2161309"/>
                  <a:gd name="connsiteX11" fmla="*/ 0 w 3169228"/>
                  <a:gd name="connsiteY11" fmla="*/ 1787237 h 2161309"/>
                  <a:gd name="connsiteX12" fmla="*/ 31173 w 3169228"/>
                  <a:gd name="connsiteY12" fmla="*/ 1880755 h 2161309"/>
                  <a:gd name="connsiteX13" fmla="*/ 10391 w 3169228"/>
                  <a:gd name="connsiteY13" fmla="*/ 2161309 h 2161309"/>
                  <a:gd name="connsiteX14" fmla="*/ 3158837 w 3169228"/>
                  <a:gd name="connsiteY14" fmla="*/ 363682 h 2161309"/>
                  <a:gd name="connsiteX0" fmla="*/ 3158837 w 3169228"/>
                  <a:gd name="connsiteY0" fmla="*/ 363682 h 2161309"/>
                  <a:gd name="connsiteX1" fmla="*/ 3169228 w 3169228"/>
                  <a:gd name="connsiteY1" fmla="*/ 0 h 2161309"/>
                  <a:gd name="connsiteX2" fmla="*/ 2919846 w 3169228"/>
                  <a:gd name="connsiteY2" fmla="*/ 145473 h 2161309"/>
                  <a:gd name="connsiteX3" fmla="*/ 2670464 w 3169228"/>
                  <a:gd name="connsiteY3" fmla="*/ 405246 h 2161309"/>
                  <a:gd name="connsiteX4" fmla="*/ 2410691 w 3169228"/>
                  <a:gd name="connsiteY4" fmla="*/ 592282 h 2161309"/>
                  <a:gd name="connsiteX5" fmla="*/ 1849582 w 3169228"/>
                  <a:gd name="connsiteY5" fmla="*/ 852055 h 2161309"/>
                  <a:gd name="connsiteX6" fmla="*/ 1278082 w 3169228"/>
                  <a:gd name="connsiteY6" fmla="*/ 1215737 h 2161309"/>
                  <a:gd name="connsiteX7" fmla="*/ 1111828 w 3169228"/>
                  <a:gd name="connsiteY7" fmla="*/ 1246909 h 2161309"/>
                  <a:gd name="connsiteX8" fmla="*/ 737755 w 3169228"/>
                  <a:gd name="connsiteY8" fmla="*/ 1361209 h 2161309"/>
                  <a:gd name="connsiteX9" fmla="*/ 533834 w 3169228"/>
                  <a:gd name="connsiteY9" fmla="*/ 1410566 h 2161309"/>
                  <a:gd name="connsiteX10" fmla="*/ 385330 w 3169228"/>
                  <a:gd name="connsiteY10" fmla="*/ 1497157 h 2161309"/>
                  <a:gd name="connsiteX11" fmla="*/ 292677 w 3169228"/>
                  <a:gd name="connsiteY11" fmla="*/ 1626610 h 2161309"/>
                  <a:gd name="connsiteX12" fmla="*/ 0 w 3169228"/>
                  <a:gd name="connsiteY12" fmla="*/ 1787237 h 2161309"/>
                  <a:gd name="connsiteX13" fmla="*/ 31173 w 3169228"/>
                  <a:gd name="connsiteY13" fmla="*/ 1880755 h 2161309"/>
                  <a:gd name="connsiteX14" fmla="*/ 10391 w 3169228"/>
                  <a:gd name="connsiteY14" fmla="*/ 2161309 h 2161309"/>
                  <a:gd name="connsiteX15" fmla="*/ 3158837 w 3169228"/>
                  <a:gd name="connsiteY15" fmla="*/ 363682 h 2161309"/>
                  <a:gd name="connsiteX0" fmla="*/ 3149312 w 3159703"/>
                  <a:gd name="connsiteY0" fmla="*/ 363682 h 2161309"/>
                  <a:gd name="connsiteX1" fmla="*/ 3159703 w 3159703"/>
                  <a:gd name="connsiteY1" fmla="*/ 0 h 2161309"/>
                  <a:gd name="connsiteX2" fmla="*/ 2910321 w 3159703"/>
                  <a:gd name="connsiteY2" fmla="*/ 145473 h 2161309"/>
                  <a:gd name="connsiteX3" fmla="*/ 2660939 w 3159703"/>
                  <a:gd name="connsiteY3" fmla="*/ 405246 h 2161309"/>
                  <a:gd name="connsiteX4" fmla="*/ 2401166 w 3159703"/>
                  <a:gd name="connsiteY4" fmla="*/ 592282 h 2161309"/>
                  <a:gd name="connsiteX5" fmla="*/ 1840057 w 3159703"/>
                  <a:gd name="connsiteY5" fmla="*/ 852055 h 2161309"/>
                  <a:gd name="connsiteX6" fmla="*/ 1268557 w 3159703"/>
                  <a:gd name="connsiteY6" fmla="*/ 1215737 h 2161309"/>
                  <a:gd name="connsiteX7" fmla="*/ 1102303 w 3159703"/>
                  <a:gd name="connsiteY7" fmla="*/ 1246909 h 2161309"/>
                  <a:gd name="connsiteX8" fmla="*/ 728230 w 3159703"/>
                  <a:gd name="connsiteY8" fmla="*/ 1361209 h 2161309"/>
                  <a:gd name="connsiteX9" fmla="*/ 524309 w 3159703"/>
                  <a:gd name="connsiteY9" fmla="*/ 1410566 h 2161309"/>
                  <a:gd name="connsiteX10" fmla="*/ 375805 w 3159703"/>
                  <a:gd name="connsiteY10" fmla="*/ 1497157 h 2161309"/>
                  <a:gd name="connsiteX11" fmla="*/ 283152 w 3159703"/>
                  <a:gd name="connsiteY11" fmla="*/ 1626610 h 2161309"/>
                  <a:gd name="connsiteX12" fmla="*/ 0 w 3159703"/>
                  <a:gd name="connsiteY12" fmla="*/ 1772949 h 2161309"/>
                  <a:gd name="connsiteX13" fmla="*/ 21648 w 3159703"/>
                  <a:gd name="connsiteY13" fmla="*/ 1880755 h 2161309"/>
                  <a:gd name="connsiteX14" fmla="*/ 866 w 3159703"/>
                  <a:gd name="connsiteY14" fmla="*/ 2161309 h 2161309"/>
                  <a:gd name="connsiteX15" fmla="*/ 3149312 w 3159703"/>
                  <a:gd name="connsiteY15" fmla="*/ 363682 h 2161309"/>
                  <a:gd name="connsiteX0" fmla="*/ 3149312 w 3159703"/>
                  <a:gd name="connsiteY0" fmla="*/ 363682 h 2161309"/>
                  <a:gd name="connsiteX1" fmla="*/ 3159703 w 3159703"/>
                  <a:gd name="connsiteY1" fmla="*/ 0 h 2161309"/>
                  <a:gd name="connsiteX2" fmla="*/ 2910321 w 3159703"/>
                  <a:gd name="connsiteY2" fmla="*/ 145473 h 2161309"/>
                  <a:gd name="connsiteX3" fmla="*/ 2660939 w 3159703"/>
                  <a:gd name="connsiteY3" fmla="*/ 405246 h 2161309"/>
                  <a:gd name="connsiteX4" fmla="*/ 2401166 w 3159703"/>
                  <a:gd name="connsiteY4" fmla="*/ 592282 h 2161309"/>
                  <a:gd name="connsiteX5" fmla="*/ 1840057 w 3159703"/>
                  <a:gd name="connsiteY5" fmla="*/ 852055 h 2161309"/>
                  <a:gd name="connsiteX6" fmla="*/ 1268557 w 3159703"/>
                  <a:gd name="connsiteY6" fmla="*/ 1215737 h 2161309"/>
                  <a:gd name="connsiteX7" fmla="*/ 1102303 w 3159703"/>
                  <a:gd name="connsiteY7" fmla="*/ 1246909 h 2161309"/>
                  <a:gd name="connsiteX8" fmla="*/ 728230 w 3159703"/>
                  <a:gd name="connsiteY8" fmla="*/ 1361209 h 2161309"/>
                  <a:gd name="connsiteX9" fmla="*/ 524309 w 3159703"/>
                  <a:gd name="connsiteY9" fmla="*/ 1410566 h 2161309"/>
                  <a:gd name="connsiteX10" fmla="*/ 375805 w 3159703"/>
                  <a:gd name="connsiteY10" fmla="*/ 1497157 h 2161309"/>
                  <a:gd name="connsiteX11" fmla="*/ 283152 w 3159703"/>
                  <a:gd name="connsiteY11" fmla="*/ 1626610 h 2161309"/>
                  <a:gd name="connsiteX12" fmla="*/ 0 w 3159703"/>
                  <a:gd name="connsiteY12" fmla="*/ 1772949 h 2161309"/>
                  <a:gd name="connsiteX13" fmla="*/ 21648 w 3159703"/>
                  <a:gd name="connsiteY13" fmla="*/ 1880755 h 2161309"/>
                  <a:gd name="connsiteX14" fmla="*/ 866 w 3159703"/>
                  <a:gd name="connsiteY14" fmla="*/ 2161309 h 2161309"/>
                  <a:gd name="connsiteX15" fmla="*/ 3149312 w 3159703"/>
                  <a:gd name="connsiteY15" fmla="*/ 363682 h 2161309"/>
                  <a:gd name="connsiteX0" fmla="*/ 3392782 w 3403173"/>
                  <a:gd name="connsiteY0" fmla="*/ 363682 h 2220485"/>
                  <a:gd name="connsiteX1" fmla="*/ 3403173 w 3403173"/>
                  <a:gd name="connsiteY1" fmla="*/ 0 h 2220485"/>
                  <a:gd name="connsiteX2" fmla="*/ 3153791 w 3403173"/>
                  <a:gd name="connsiteY2" fmla="*/ 145473 h 2220485"/>
                  <a:gd name="connsiteX3" fmla="*/ 2904409 w 3403173"/>
                  <a:gd name="connsiteY3" fmla="*/ 405246 h 2220485"/>
                  <a:gd name="connsiteX4" fmla="*/ 2644636 w 3403173"/>
                  <a:gd name="connsiteY4" fmla="*/ 592282 h 2220485"/>
                  <a:gd name="connsiteX5" fmla="*/ 2083527 w 3403173"/>
                  <a:gd name="connsiteY5" fmla="*/ 852055 h 2220485"/>
                  <a:gd name="connsiteX6" fmla="*/ 1512027 w 3403173"/>
                  <a:gd name="connsiteY6" fmla="*/ 1215737 h 2220485"/>
                  <a:gd name="connsiteX7" fmla="*/ 1345773 w 3403173"/>
                  <a:gd name="connsiteY7" fmla="*/ 1246909 h 2220485"/>
                  <a:gd name="connsiteX8" fmla="*/ 971700 w 3403173"/>
                  <a:gd name="connsiteY8" fmla="*/ 1361209 h 2220485"/>
                  <a:gd name="connsiteX9" fmla="*/ 767779 w 3403173"/>
                  <a:gd name="connsiteY9" fmla="*/ 1410566 h 2220485"/>
                  <a:gd name="connsiteX10" fmla="*/ 619275 w 3403173"/>
                  <a:gd name="connsiteY10" fmla="*/ 1497157 h 2220485"/>
                  <a:gd name="connsiteX11" fmla="*/ 526622 w 3403173"/>
                  <a:gd name="connsiteY11" fmla="*/ 1626610 h 2220485"/>
                  <a:gd name="connsiteX12" fmla="*/ 243470 w 3403173"/>
                  <a:gd name="connsiteY12" fmla="*/ 1772949 h 2220485"/>
                  <a:gd name="connsiteX13" fmla="*/ 244336 w 3403173"/>
                  <a:gd name="connsiteY13" fmla="*/ 2161309 h 2220485"/>
                  <a:gd name="connsiteX14" fmla="*/ 3392782 w 3403173"/>
                  <a:gd name="connsiteY14" fmla="*/ 363682 h 2220485"/>
                  <a:gd name="connsiteX0" fmla="*/ 3149312 w 3159703"/>
                  <a:gd name="connsiteY0" fmla="*/ 363682 h 2161309"/>
                  <a:gd name="connsiteX1" fmla="*/ 3159703 w 3159703"/>
                  <a:gd name="connsiteY1" fmla="*/ 0 h 2161309"/>
                  <a:gd name="connsiteX2" fmla="*/ 2910321 w 3159703"/>
                  <a:gd name="connsiteY2" fmla="*/ 145473 h 2161309"/>
                  <a:gd name="connsiteX3" fmla="*/ 2660939 w 3159703"/>
                  <a:gd name="connsiteY3" fmla="*/ 405246 h 2161309"/>
                  <a:gd name="connsiteX4" fmla="*/ 2401166 w 3159703"/>
                  <a:gd name="connsiteY4" fmla="*/ 592282 h 2161309"/>
                  <a:gd name="connsiteX5" fmla="*/ 1840057 w 3159703"/>
                  <a:gd name="connsiteY5" fmla="*/ 852055 h 2161309"/>
                  <a:gd name="connsiteX6" fmla="*/ 1268557 w 3159703"/>
                  <a:gd name="connsiteY6" fmla="*/ 1215737 h 2161309"/>
                  <a:gd name="connsiteX7" fmla="*/ 1102303 w 3159703"/>
                  <a:gd name="connsiteY7" fmla="*/ 1246909 h 2161309"/>
                  <a:gd name="connsiteX8" fmla="*/ 728230 w 3159703"/>
                  <a:gd name="connsiteY8" fmla="*/ 1361209 h 2161309"/>
                  <a:gd name="connsiteX9" fmla="*/ 524309 w 3159703"/>
                  <a:gd name="connsiteY9" fmla="*/ 1410566 h 2161309"/>
                  <a:gd name="connsiteX10" fmla="*/ 375805 w 3159703"/>
                  <a:gd name="connsiteY10" fmla="*/ 1497157 h 2161309"/>
                  <a:gd name="connsiteX11" fmla="*/ 283152 w 3159703"/>
                  <a:gd name="connsiteY11" fmla="*/ 1626610 h 2161309"/>
                  <a:gd name="connsiteX12" fmla="*/ 0 w 3159703"/>
                  <a:gd name="connsiteY12" fmla="*/ 1772949 h 2161309"/>
                  <a:gd name="connsiteX13" fmla="*/ 866 w 3159703"/>
                  <a:gd name="connsiteY13" fmla="*/ 2161309 h 2161309"/>
                  <a:gd name="connsiteX14" fmla="*/ 3149312 w 3159703"/>
                  <a:gd name="connsiteY14" fmla="*/ 363682 h 2161309"/>
                  <a:gd name="connsiteX0" fmla="*/ 3148453 w 3158844"/>
                  <a:gd name="connsiteY0" fmla="*/ 363682 h 2161309"/>
                  <a:gd name="connsiteX1" fmla="*/ 3158844 w 3158844"/>
                  <a:gd name="connsiteY1" fmla="*/ 0 h 2161309"/>
                  <a:gd name="connsiteX2" fmla="*/ 2909462 w 3158844"/>
                  <a:gd name="connsiteY2" fmla="*/ 145473 h 2161309"/>
                  <a:gd name="connsiteX3" fmla="*/ 2660080 w 3158844"/>
                  <a:gd name="connsiteY3" fmla="*/ 405246 h 2161309"/>
                  <a:gd name="connsiteX4" fmla="*/ 2400307 w 3158844"/>
                  <a:gd name="connsiteY4" fmla="*/ 592282 h 2161309"/>
                  <a:gd name="connsiteX5" fmla="*/ 1839198 w 3158844"/>
                  <a:gd name="connsiteY5" fmla="*/ 852055 h 2161309"/>
                  <a:gd name="connsiteX6" fmla="*/ 1267698 w 3158844"/>
                  <a:gd name="connsiteY6" fmla="*/ 1215737 h 2161309"/>
                  <a:gd name="connsiteX7" fmla="*/ 1101444 w 3158844"/>
                  <a:gd name="connsiteY7" fmla="*/ 1246909 h 2161309"/>
                  <a:gd name="connsiteX8" fmla="*/ 727371 w 3158844"/>
                  <a:gd name="connsiteY8" fmla="*/ 1361209 h 2161309"/>
                  <a:gd name="connsiteX9" fmla="*/ 523450 w 3158844"/>
                  <a:gd name="connsiteY9" fmla="*/ 1410566 h 2161309"/>
                  <a:gd name="connsiteX10" fmla="*/ 374946 w 3158844"/>
                  <a:gd name="connsiteY10" fmla="*/ 1497157 h 2161309"/>
                  <a:gd name="connsiteX11" fmla="*/ 282293 w 3158844"/>
                  <a:gd name="connsiteY11" fmla="*/ 1626610 h 2161309"/>
                  <a:gd name="connsiteX12" fmla="*/ 8666 w 3158844"/>
                  <a:gd name="connsiteY12" fmla="*/ 1777711 h 2161309"/>
                  <a:gd name="connsiteX13" fmla="*/ 7 w 3158844"/>
                  <a:gd name="connsiteY13" fmla="*/ 2161309 h 2161309"/>
                  <a:gd name="connsiteX14" fmla="*/ 3148453 w 3158844"/>
                  <a:gd name="connsiteY14" fmla="*/ 363682 h 2161309"/>
                  <a:gd name="connsiteX0" fmla="*/ 3139787 w 3150178"/>
                  <a:gd name="connsiteY0" fmla="*/ 363682 h 2170834"/>
                  <a:gd name="connsiteX1" fmla="*/ 3150178 w 3150178"/>
                  <a:gd name="connsiteY1" fmla="*/ 0 h 2170834"/>
                  <a:gd name="connsiteX2" fmla="*/ 2900796 w 3150178"/>
                  <a:gd name="connsiteY2" fmla="*/ 145473 h 2170834"/>
                  <a:gd name="connsiteX3" fmla="*/ 2651414 w 3150178"/>
                  <a:gd name="connsiteY3" fmla="*/ 405246 h 2170834"/>
                  <a:gd name="connsiteX4" fmla="*/ 2391641 w 3150178"/>
                  <a:gd name="connsiteY4" fmla="*/ 592282 h 2170834"/>
                  <a:gd name="connsiteX5" fmla="*/ 1830532 w 3150178"/>
                  <a:gd name="connsiteY5" fmla="*/ 852055 h 2170834"/>
                  <a:gd name="connsiteX6" fmla="*/ 1259032 w 3150178"/>
                  <a:gd name="connsiteY6" fmla="*/ 1215737 h 2170834"/>
                  <a:gd name="connsiteX7" fmla="*/ 1092778 w 3150178"/>
                  <a:gd name="connsiteY7" fmla="*/ 1246909 h 2170834"/>
                  <a:gd name="connsiteX8" fmla="*/ 718705 w 3150178"/>
                  <a:gd name="connsiteY8" fmla="*/ 1361209 h 2170834"/>
                  <a:gd name="connsiteX9" fmla="*/ 514784 w 3150178"/>
                  <a:gd name="connsiteY9" fmla="*/ 1410566 h 2170834"/>
                  <a:gd name="connsiteX10" fmla="*/ 366280 w 3150178"/>
                  <a:gd name="connsiteY10" fmla="*/ 1497157 h 2170834"/>
                  <a:gd name="connsiteX11" fmla="*/ 273627 w 3150178"/>
                  <a:gd name="connsiteY11" fmla="*/ 1626610 h 2170834"/>
                  <a:gd name="connsiteX12" fmla="*/ 0 w 3150178"/>
                  <a:gd name="connsiteY12" fmla="*/ 1777711 h 2170834"/>
                  <a:gd name="connsiteX13" fmla="*/ 5628 w 3150178"/>
                  <a:gd name="connsiteY13" fmla="*/ 2170834 h 2170834"/>
                  <a:gd name="connsiteX14" fmla="*/ 3139787 w 3150178"/>
                  <a:gd name="connsiteY14" fmla="*/ 363682 h 2170834"/>
                  <a:gd name="connsiteX0" fmla="*/ 3139787 w 3150178"/>
                  <a:gd name="connsiteY0" fmla="*/ 363682 h 2170834"/>
                  <a:gd name="connsiteX1" fmla="*/ 3150178 w 3150178"/>
                  <a:gd name="connsiteY1" fmla="*/ 0 h 2170834"/>
                  <a:gd name="connsiteX2" fmla="*/ 2900796 w 3150178"/>
                  <a:gd name="connsiteY2" fmla="*/ 145473 h 2170834"/>
                  <a:gd name="connsiteX3" fmla="*/ 2651414 w 3150178"/>
                  <a:gd name="connsiteY3" fmla="*/ 405246 h 2170834"/>
                  <a:gd name="connsiteX4" fmla="*/ 2391641 w 3150178"/>
                  <a:gd name="connsiteY4" fmla="*/ 592282 h 2170834"/>
                  <a:gd name="connsiteX5" fmla="*/ 2014104 w 3150178"/>
                  <a:gd name="connsiteY5" fmla="*/ 706581 h 2170834"/>
                  <a:gd name="connsiteX6" fmla="*/ 1830532 w 3150178"/>
                  <a:gd name="connsiteY6" fmla="*/ 852055 h 2170834"/>
                  <a:gd name="connsiteX7" fmla="*/ 1259032 w 3150178"/>
                  <a:gd name="connsiteY7" fmla="*/ 1215737 h 2170834"/>
                  <a:gd name="connsiteX8" fmla="*/ 1092778 w 3150178"/>
                  <a:gd name="connsiteY8" fmla="*/ 1246909 h 2170834"/>
                  <a:gd name="connsiteX9" fmla="*/ 718705 w 3150178"/>
                  <a:gd name="connsiteY9" fmla="*/ 1361209 h 2170834"/>
                  <a:gd name="connsiteX10" fmla="*/ 514784 w 3150178"/>
                  <a:gd name="connsiteY10" fmla="*/ 1410566 h 2170834"/>
                  <a:gd name="connsiteX11" fmla="*/ 366280 w 3150178"/>
                  <a:gd name="connsiteY11" fmla="*/ 1497157 h 2170834"/>
                  <a:gd name="connsiteX12" fmla="*/ 273627 w 3150178"/>
                  <a:gd name="connsiteY12" fmla="*/ 1626610 h 2170834"/>
                  <a:gd name="connsiteX13" fmla="*/ 0 w 3150178"/>
                  <a:gd name="connsiteY13" fmla="*/ 1777711 h 2170834"/>
                  <a:gd name="connsiteX14" fmla="*/ 5628 w 3150178"/>
                  <a:gd name="connsiteY14" fmla="*/ 2170834 h 2170834"/>
                  <a:gd name="connsiteX15" fmla="*/ 3139787 w 3150178"/>
                  <a:gd name="connsiteY15" fmla="*/ 363682 h 2170834"/>
                  <a:gd name="connsiteX0" fmla="*/ 3139787 w 3150178"/>
                  <a:gd name="connsiteY0" fmla="*/ 363682 h 2170834"/>
                  <a:gd name="connsiteX1" fmla="*/ 3150178 w 3150178"/>
                  <a:gd name="connsiteY1" fmla="*/ 0 h 2170834"/>
                  <a:gd name="connsiteX2" fmla="*/ 2900796 w 3150178"/>
                  <a:gd name="connsiteY2" fmla="*/ 145473 h 2170834"/>
                  <a:gd name="connsiteX3" fmla="*/ 2651414 w 3150178"/>
                  <a:gd name="connsiteY3" fmla="*/ 405246 h 2170834"/>
                  <a:gd name="connsiteX4" fmla="*/ 2391641 w 3150178"/>
                  <a:gd name="connsiteY4" fmla="*/ 592282 h 2170834"/>
                  <a:gd name="connsiteX5" fmla="*/ 2014104 w 3150178"/>
                  <a:gd name="connsiteY5" fmla="*/ 706581 h 2170834"/>
                  <a:gd name="connsiteX6" fmla="*/ 1706707 w 3150178"/>
                  <a:gd name="connsiteY6" fmla="*/ 756805 h 2170834"/>
                  <a:gd name="connsiteX7" fmla="*/ 1259032 w 3150178"/>
                  <a:gd name="connsiteY7" fmla="*/ 1215737 h 2170834"/>
                  <a:gd name="connsiteX8" fmla="*/ 1092778 w 3150178"/>
                  <a:gd name="connsiteY8" fmla="*/ 1246909 h 2170834"/>
                  <a:gd name="connsiteX9" fmla="*/ 718705 w 3150178"/>
                  <a:gd name="connsiteY9" fmla="*/ 1361209 h 2170834"/>
                  <a:gd name="connsiteX10" fmla="*/ 514784 w 3150178"/>
                  <a:gd name="connsiteY10" fmla="*/ 1410566 h 2170834"/>
                  <a:gd name="connsiteX11" fmla="*/ 366280 w 3150178"/>
                  <a:gd name="connsiteY11" fmla="*/ 1497157 h 2170834"/>
                  <a:gd name="connsiteX12" fmla="*/ 273627 w 3150178"/>
                  <a:gd name="connsiteY12" fmla="*/ 1626610 h 2170834"/>
                  <a:gd name="connsiteX13" fmla="*/ 0 w 3150178"/>
                  <a:gd name="connsiteY13" fmla="*/ 1777711 h 2170834"/>
                  <a:gd name="connsiteX14" fmla="*/ 5628 w 3150178"/>
                  <a:gd name="connsiteY14" fmla="*/ 2170834 h 2170834"/>
                  <a:gd name="connsiteX15" fmla="*/ 3139787 w 3150178"/>
                  <a:gd name="connsiteY15" fmla="*/ 363682 h 2170834"/>
                  <a:gd name="connsiteX0" fmla="*/ 3139787 w 3150178"/>
                  <a:gd name="connsiteY0" fmla="*/ 363682 h 2170834"/>
                  <a:gd name="connsiteX1" fmla="*/ 3150178 w 3150178"/>
                  <a:gd name="connsiteY1" fmla="*/ 0 h 2170834"/>
                  <a:gd name="connsiteX2" fmla="*/ 2900796 w 3150178"/>
                  <a:gd name="connsiteY2" fmla="*/ 145473 h 2170834"/>
                  <a:gd name="connsiteX3" fmla="*/ 2651414 w 3150178"/>
                  <a:gd name="connsiteY3" fmla="*/ 405246 h 2170834"/>
                  <a:gd name="connsiteX4" fmla="*/ 2391641 w 3150178"/>
                  <a:gd name="connsiteY4" fmla="*/ 592282 h 2170834"/>
                  <a:gd name="connsiteX5" fmla="*/ 2014104 w 3150178"/>
                  <a:gd name="connsiteY5" fmla="*/ 706581 h 2170834"/>
                  <a:gd name="connsiteX6" fmla="*/ 1706707 w 3150178"/>
                  <a:gd name="connsiteY6" fmla="*/ 756805 h 2170834"/>
                  <a:gd name="connsiteX7" fmla="*/ 1259032 w 3150178"/>
                  <a:gd name="connsiteY7" fmla="*/ 1044287 h 2170834"/>
                  <a:gd name="connsiteX8" fmla="*/ 1092778 w 3150178"/>
                  <a:gd name="connsiteY8" fmla="*/ 1246909 h 2170834"/>
                  <a:gd name="connsiteX9" fmla="*/ 718705 w 3150178"/>
                  <a:gd name="connsiteY9" fmla="*/ 1361209 h 2170834"/>
                  <a:gd name="connsiteX10" fmla="*/ 514784 w 3150178"/>
                  <a:gd name="connsiteY10" fmla="*/ 1410566 h 2170834"/>
                  <a:gd name="connsiteX11" fmla="*/ 366280 w 3150178"/>
                  <a:gd name="connsiteY11" fmla="*/ 1497157 h 2170834"/>
                  <a:gd name="connsiteX12" fmla="*/ 273627 w 3150178"/>
                  <a:gd name="connsiteY12" fmla="*/ 1626610 h 2170834"/>
                  <a:gd name="connsiteX13" fmla="*/ 0 w 3150178"/>
                  <a:gd name="connsiteY13" fmla="*/ 1777711 h 2170834"/>
                  <a:gd name="connsiteX14" fmla="*/ 5628 w 3150178"/>
                  <a:gd name="connsiteY14" fmla="*/ 2170834 h 2170834"/>
                  <a:gd name="connsiteX15" fmla="*/ 3139787 w 3150178"/>
                  <a:gd name="connsiteY15" fmla="*/ 363682 h 2170834"/>
                  <a:gd name="connsiteX0" fmla="*/ 3139787 w 3150178"/>
                  <a:gd name="connsiteY0" fmla="*/ 363682 h 2170834"/>
                  <a:gd name="connsiteX1" fmla="*/ 3150178 w 3150178"/>
                  <a:gd name="connsiteY1" fmla="*/ 0 h 2170834"/>
                  <a:gd name="connsiteX2" fmla="*/ 2900796 w 3150178"/>
                  <a:gd name="connsiteY2" fmla="*/ 145473 h 2170834"/>
                  <a:gd name="connsiteX3" fmla="*/ 2651414 w 3150178"/>
                  <a:gd name="connsiteY3" fmla="*/ 405246 h 2170834"/>
                  <a:gd name="connsiteX4" fmla="*/ 2391641 w 3150178"/>
                  <a:gd name="connsiteY4" fmla="*/ 592282 h 2170834"/>
                  <a:gd name="connsiteX5" fmla="*/ 2014104 w 3150178"/>
                  <a:gd name="connsiteY5" fmla="*/ 706581 h 2170834"/>
                  <a:gd name="connsiteX6" fmla="*/ 1706707 w 3150178"/>
                  <a:gd name="connsiteY6" fmla="*/ 756805 h 2170834"/>
                  <a:gd name="connsiteX7" fmla="*/ 1259032 w 3150178"/>
                  <a:gd name="connsiteY7" fmla="*/ 929987 h 2170834"/>
                  <a:gd name="connsiteX8" fmla="*/ 1092778 w 3150178"/>
                  <a:gd name="connsiteY8" fmla="*/ 1246909 h 2170834"/>
                  <a:gd name="connsiteX9" fmla="*/ 718705 w 3150178"/>
                  <a:gd name="connsiteY9" fmla="*/ 1361209 h 2170834"/>
                  <a:gd name="connsiteX10" fmla="*/ 514784 w 3150178"/>
                  <a:gd name="connsiteY10" fmla="*/ 1410566 h 2170834"/>
                  <a:gd name="connsiteX11" fmla="*/ 366280 w 3150178"/>
                  <a:gd name="connsiteY11" fmla="*/ 1497157 h 2170834"/>
                  <a:gd name="connsiteX12" fmla="*/ 273627 w 3150178"/>
                  <a:gd name="connsiteY12" fmla="*/ 1626610 h 2170834"/>
                  <a:gd name="connsiteX13" fmla="*/ 0 w 3150178"/>
                  <a:gd name="connsiteY13" fmla="*/ 1777711 h 2170834"/>
                  <a:gd name="connsiteX14" fmla="*/ 5628 w 3150178"/>
                  <a:gd name="connsiteY14" fmla="*/ 2170834 h 2170834"/>
                  <a:gd name="connsiteX15" fmla="*/ 3139787 w 3150178"/>
                  <a:gd name="connsiteY15" fmla="*/ 363682 h 2170834"/>
                  <a:gd name="connsiteX0" fmla="*/ 3139787 w 3150178"/>
                  <a:gd name="connsiteY0" fmla="*/ 363682 h 2170834"/>
                  <a:gd name="connsiteX1" fmla="*/ 3150178 w 3150178"/>
                  <a:gd name="connsiteY1" fmla="*/ 0 h 2170834"/>
                  <a:gd name="connsiteX2" fmla="*/ 2900796 w 3150178"/>
                  <a:gd name="connsiteY2" fmla="*/ 145473 h 2170834"/>
                  <a:gd name="connsiteX3" fmla="*/ 2651414 w 3150178"/>
                  <a:gd name="connsiteY3" fmla="*/ 405246 h 2170834"/>
                  <a:gd name="connsiteX4" fmla="*/ 2391641 w 3150178"/>
                  <a:gd name="connsiteY4" fmla="*/ 592282 h 2170834"/>
                  <a:gd name="connsiteX5" fmla="*/ 2014104 w 3150178"/>
                  <a:gd name="connsiteY5" fmla="*/ 706581 h 2170834"/>
                  <a:gd name="connsiteX6" fmla="*/ 1706707 w 3150178"/>
                  <a:gd name="connsiteY6" fmla="*/ 756805 h 2170834"/>
                  <a:gd name="connsiteX7" fmla="*/ 1259032 w 3150178"/>
                  <a:gd name="connsiteY7" fmla="*/ 929987 h 2170834"/>
                  <a:gd name="connsiteX8" fmla="*/ 1054678 w 3150178"/>
                  <a:gd name="connsiteY8" fmla="*/ 1056409 h 2170834"/>
                  <a:gd name="connsiteX9" fmla="*/ 718705 w 3150178"/>
                  <a:gd name="connsiteY9" fmla="*/ 1361209 h 2170834"/>
                  <a:gd name="connsiteX10" fmla="*/ 514784 w 3150178"/>
                  <a:gd name="connsiteY10" fmla="*/ 1410566 h 2170834"/>
                  <a:gd name="connsiteX11" fmla="*/ 366280 w 3150178"/>
                  <a:gd name="connsiteY11" fmla="*/ 1497157 h 2170834"/>
                  <a:gd name="connsiteX12" fmla="*/ 273627 w 3150178"/>
                  <a:gd name="connsiteY12" fmla="*/ 1626610 h 2170834"/>
                  <a:gd name="connsiteX13" fmla="*/ 0 w 3150178"/>
                  <a:gd name="connsiteY13" fmla="*/ 1777711 h 2170834"/>
                  <a:gd name="connsiteX14" fmla="*/ 5628 w 3150178"/>
                  <a:gd name="connsiteY14" fmla="*/ 2170834 h 2170834"/>
                  <a:gd name="connsiteX15" fmla="*/ 3139787 w 3150178"/>
                  <a:gd name="connsiteY15" fmla="*/ 363682 h 2170834"/>
                  <a:gd name="connsiteX0" fmla="*/ 3139787 w 3160569"/>
                  <a:gd name="connsiteY0" fmla="*/ 436418 h 2243570"/>
                  <a:gd name="connsiteX1" fmla="*/ 3160569 w 3160569"/>
                  <a:gd name="connsiteY1" fmla="*/ 0 h 2243570"/>
                  <a:gd name="connsiteX2" fmla="*/ 2900796 w 3160569"/>
                  <a:gd name="connsiteY2" fmla="*/ 218209 h 2243570"/>
                  <a:gd name="connsiteX3" fmla="*/ 2651414 w 3160569"/>
                  <a:gd name="connsiteY3" fmla="*/ 477982 h 2243570"/>
                  <a:gd name="connsiteX4" fmla="*/ 2391641 w 3160569"/>
                  <a:gd name="connsiteY4" fmla="*/ 665018 h 2243570"/>
                  <a:gd name="connsiteX5" fmla="*/ 2014104 w 3160569"/>
                  <a:gd name="connsiteY5" fmla="*/ 779317 h 2243570"/>
                  <a:gd name="connsiteX6" fmla="*/ 1706707 w 3160569"/>
                  <a:gd name="connsiteY6" fmla="*/ 829541 h 2243570"/>
                  <a:gd name="connsiteX7" fmla="*/ 1259032 w 3160569"/>
                  <a:gd name="connsiteY7" fmla="*/ 1002723 h 2243570"/>
                  <a:gd name="connsiteX8" fmla="*/ 1054678 w 3160569"/>
                  <a:gd name="connsiteY8" fmla="*/ 1129145 h 2243570"/>
                  <a:gd name="connsiteX9" fmla="*/ 718705 w 3160569"/>
                  <a:gd name="connsiteY9" fmla="*/ 1433945 h 2243570"/>
                  <a:gd name="connsiteX10" fmla="*/ 514784 w 3160569"/>
                  <a:gd name="connsiteY10" fmla="*/ 1483302 h 2243570"/>
                  <a:gd name="connsiteX11" fmla="*/ 366280 w 3160569"/>
                  <a:gd name="connsiteY11" fmla="*/ 1569893 h 2243570"/>
                  <a:gd name="connsiteX12" fmla="*/ 273627 w 3160569"/>
                  <a:gd name="connsiteY12" fmla="*/ 1699346 h 2243570"/>
                  <a:gd name="connsiteX13" fmla="*/ 0 w 3160569"/>
                  <a:gd name="connsiteY13" fmla="*/ 1850447 h 2243570"/>
                  <a:gd name="connsiteX14" fmla="*/ 5628 w 3160569"/>
                  <a:gd name="connsiteY14" fmla="*/ 2243570 h 2243570"/>
                  <a:gd name="connsiteX15" fmla="*/ 3139787 w 3160569"/>
                  <a:gd name="connsiteY15" fmla="*/ 436418 h 224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0569" h="2243570">
                    <a:moveTo>
                      <a:pt x="3139787" y="436418"/>
                    </a:moveTo>
                    <a:lnTo>
                      <a:pt x="3160569" y="0"/>
                    </a:lnTo>
                    <a:lnTo>
                      <a:pt x="2900796" y="218209"/>
                    </a:lnTo>
                    <a:lnTo>
                      <a:pt x="2651414" y="477982"/>
                    </a:lnTo>
                    <a:lnTo>
                      <a:pt x="2391641" y="665018"/>
                    </a:lnTo>
                    <a:cubicBezTo>
                      <a:pt x="2281670" y="712643"/>
                      <a:pt x="2124075" y="731692"/>
                      <a:pt x="2014104" y="779317"/>
                    </a:cubicBezTo>
                    <a:lnTo>
                      <a:pt x="1706707" y="829541"/>
                    </a:lnTo>
                    <a:lnTo>
                      <a:pt x="1259032" y="1002723"/>
                    </a:lnTo>
                    <a:cubicBezTo>
                      <a:pt x="1142513" y="1041562"/>
                      <a:pt x="1160273" y="1129145"/>
                      <a:pt x="1054678" y="1129145"/>
                    </a:cubicBezTo>
                    <a:lnTo>
                      <a:pt x="718705" y="1433945"/>
                    </a:lnTo>
                    <a:lnTo>
                      <a:pt x="514784" y="1483302"/>
                    </a:lnTo>
                    <a:cubicBezTo>
                      <a:pt x="457634" y="1512310"/>
                      <a:pt x="406473" y="1533886"/>
                      <a:pt x="366280" y="1569893"/>
                    </a:cubicBezTo>
                    <a:cubicBezTo>
                      <a:pt x="326087" y="1605900"/>
                      <a:pt x="334674" y="1652587"/>
                      <a:pt x="273627" y="1699346"/>
                    </a:cubicBezTo>
                    <a:cubicBezTo>
                      <a:pt x="212580" y="1746105"/>
                      <a:pt x="65809" y="1798492"/>
                      <a:pt x="0" y="1850447"/>
                    </a:cubicBezTo>
                    <a:cubicBezTo>
                      <a:pt x="289" y="1979900"/>
                      <a:pt x="5339" y="2114117"/>
                      <a:pt x="5628" y="2243570"/>
                    </a:cubicBezTo>
                    <a:lnTo>
                      <a:pt x="3139787" y="436418"/>
                    </a:lnTo>
                    <a:close/>
                  </a:path>
                </a:pathLst>
              </a:custGeom>
              <a:solidFill>
                <a:srgbClr val="00B0F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9" name="Freeform 298"/>
              <p:cNvSpPr/>
              <p:nvPr/>
            </p:nvSpPr>
            <p:spPr>
              <a:xfrm rot="20188453">
                <a:off x="6783961" y="4699512"/>
                <a:ext cx="271107" cy="67277"/>
              </a:xfrm>
              <a:custGeom>
                <a:avLst/>
                <a:gdLst>
                  <a:gd name="connsiteX0" fmla="*/ 328612 w 328612"/>
                  <a:gd name="connsiteY0" fmla="*/ 60135 h 74423"/>
                  <a:gd name="connsiteX1" fmla="*/ 257175 w 328612"/>
                  <a:gd name="connsiteY1" fmla="*/ 2985 h 74423"/>
                  <a:gd name="connsiteX2" fmla="*/ 166687 w 328612"/>
                  <a:gd name="connsiteY2" fmla="*/ 12510 h 74423"/>
                  <a:gd name="connsiteX3" fmla="*/ 57150 w 328612"/>
                  <a:gd name="connsiteY3" fmla="*/ 50610 h 74423"/>
                  <a:gd name="connsiteX4" fmla="*/ 0 w 328612"/>
                  <a:gd name="connsiteY4" fmla="*/ 74423 h 7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12" h="74423">
                    <a:moveTo>
                      <a:pt x="328612" y="60135"/>
                    </a:moveTo>
                    <a:cubicBezTo>
                      <a:pt x="306387" y="35528"/>
                      <a:pt x="284162" y="10922"/>
                      <a:pt x="257175" y="2985"/>
                    </a:cubicBezTo>
                    <a:cubicBezTo>
                      <a:pt x="230188" y="-4952"/>
                      <a:pt x="200024" y="4573"/>
                      <a:pt x="166687" y="12510"/>
                    </a:cubicBezTo>
                    <a:cubicBezTo>
                      <a:pt x="133350" y="20447"/>
                      <a:pt x="84931" y="40291"/>
                      <a:pt x="57150" y="50610"/>
                    </a:cubicBezTo>
                    <a:cubicBezTo>
                      <a:pt x="29369" y="60929"/>
                      <a:pt x="0" y="74423"/>
                      <a:pt x="0" y="74423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0" name="Freeform 299"/>
              <p:cNvSpPr/>
              <p:nvPr/>
            </p:nvSpPr>
            <p:spPr>
              <a:xfrm rot="20188453">
                <a:off x="6737132" y="4682011"/>
                <a:ext cx="271107" cy="67277"/>
              </a:xfrm>
              <a:custGeom>
                <a:avLst/>
                <a:gdLst>
                  <a:gd name="connsiteX0" fmla="*/ 328612 w 328612"/>
                  <a:gd name="connsiteY0" fmla="*/ 60135 h 74423"/>
                  <a:gd name="connsiteX1" fmla="*/ 257175 w 328612"/>
                  <a:gd name="connsiteY1" fmla="*/ 2985 h 74423"/>
                  <a:gd name="connsiteX2" fmla="*/ 166687 w 328612"/>
                  <a:gd name="connsiteY2" fmla="*/ 12510 h 74423"/>
                  <a:gd name="connsiteX3" fmla="*/ 57150 w 328612"/>
                  <a:gd name="connsiteY3" fmla="*/ 50610 h 74423"/>
                  <a:gd name="connsiteX4" fmla="*/ 0 w 328612"/>
                  <a:gd name="connsiteY4" fmla="*/ 74423 h 7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12" h="74423">
                    <a:moveTo>
                      <a:pt x="328612" y="60135"/>
                    </a:moveTo>
                    <a:cubicBezTo>
                      <a:pt x="306387" y="35528"/>
                      <a:pt x="284162" y="10922"/>
                      <a:pt x="257175" y="2985"/>
                    </a:cubicBezTo>
                    <a:cubicBezTo>
                      <a:pt x="230188" y="-4952"/>
                      <a:pt x="200024" y="4573"/>
                      <a:pt x="166687" y="12510"/>
                    </a:cubicBezTo>
                    <a:cubicBezTo>
                      <a:pt x="133350" y="20447"/>
                      <a:pt x="84931" y="40291"/>
                      <a:pt x="57150" y="50610"/>
                    </a:cubicBezTo>
                    <a:cubicBezTo>
                      <a:pt x="29369" y="60929"/>
                      <a:pt x="0" y="74423"/>
                      <a:pt x="0" y="74423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1" name="Freeform 300"/>
              <p:cNvSpPr/>
              <p:nvPr/>
            </p:nvSpPr>
            <p:spPr>
              <a:xfrm rot="20188453">
                <a:off x="6660932" y="4682011"/>
                <a:ext cx="271107" cy="67277"/>
              </a:xfrm>
              <a:custGeom>
                <a:avLst/>
                <a:gdLst>
                  <a:gd name="connsiteX0" fmla="*/ 328612 w 328612"/>
                  <a:gd name="connsiteY0" fmla="*/ 60135 h 74423"/>
                  <a:gd name="connsiteX1" fmla="*/ 257175 w 328612"/>
                  <a:gd name="connsiteY1" fmla="*/ 2985 h 74423"/>
                  <a:gd name="connsiteX2" fmla="*/ 166687 w 328612"/>
                  <a:gd name="connsiteY2" fmla="*/ 12510 h 74423"/>
                  <a:gd name="connsiteX3" fmla="*/ 57150 w 328612"/>
                  <a:gd name="connsiteY3" fmla="*/ 50610 h 74423"/>
                  <a:gd name="connsiteX4" fmla="*/ 0 w 328612"/>
                  <a:gd name="connsiteY4" fmla="*/ 74423 h 7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12" h="74423">
                    <a:moveTo>
                      <a:pt x="328612" y="60135"/>
                    </a:moveTo>
                    <a:cubicBezTo>
                      <a:pt x="306387" y="35528"/>
                      <a:pt x="284162" y="10922"/>
                      <a:pt x="257175" y="2985"/>
                    </a:cubicBezTo>
                    <a:cubicBezTo>
                      <a:pt x="230188" y="-4952"/>
                      <a:pt x="200024" y="4573"/>
                      <a:pt x="166687" y="12510"/>
                    </a:cubicBezTo>
                    <a:cubicBezTo>
                      <a:pt x="133350" y="20447"/>
                      <a:pt x="84931" y="40291"/>
                      <a:pt x="57150" y="50610"/>
                    </a:cubicBezTo>
                    <a:cubicBezTo>
                      <a:pt x="29369" y="60929"/>
                      <a:pt x="0" y="74423"/>
                      <a:pt x="0" y="74423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2" name="Freeform 301"/>
              <p:cNvSpPr/>
              <p:nvPr/>
            </p:nvSpPr>
            <p:spPr>
              <a:xfrm>
                <a:off x="6600556" y="5045653"/>
                <a:ext cx="822018" cy="306400"/>
              </a:xfrm>
              <a:custGeom>
                <a:avLst/>
                <a:gdLst>
                  <a:gd name="connsiteX0" fmla="*/ 428625 w 428625"/>
                  <a:gd name="connsiteY0" fmla="*/ 200025 h 295275"/>
                  <a:gd name="connsiteX1" fmla="*/ 361950 w 428625"/>
                  <a:gd name="connsiteY1" fmla="*/ 152400 h 295275"/>
                  <a:gd name="connsiteX2" fmla="*/ 209550 w 428625"/>
                  <a:gd name="connsiteY2" fmla="*/ 104775 h 295275"/>
                  <a:gd name="connsiteX3" fmla="*/ 76200 w 428625"/>
                  <a:gd name="connsiteY3" fmla="*/ 0 h 295275"/>
                  <a:gd name="connsiteX4" fmla="*/ 0 w 428625"/>
                  <a:gd name="connsiteY4" fmla="*/ 114300 h 295275"/>
                  <a:gd name="connsiteX5" fmla="*/ 66675 w 428625"/>
                  <a:gd name="connsiteY5" fmla="*/ 238125 h 295275"/>
                  <a:gd name="connsiteX6" fmla="*/ 219075 w 428625"/>
                  <a:gd name="connsiteY6" fmla="*/ 266700 h 295275"/>
                  <a:gd name="connsiteX7" fmla="*/ 314325 w 428625"/>
                  <a:gd name="connsiteY7" fmla="*/ 295275 h 295275"/>
                  <a:gd name="connsiteX8" fmla="*/ 428625 w 428625"/>
                  <a:gd name="connsiteY8" fmla="*/ 200025 h 295275"/>
                  <a:gd name="connsiteX0" fmla="*/ 428625 w 428625"/>
                  <a:gd name="connsiteY0" fmla="*/ 180975 h 276225"/>
                  <a:gd name="connsiteX1" fmla="*/ 361950 w 428625"/>
                  <a:gd name="connsiteY1" fmla="*/ 133350 h 276225"/>
                  <a:gd name="connsiteX2" fmla="*/ 209550 w 428625"/>
                  <a:gd name="connsiteY2" fmla="*/ 85725 h 276225"/>
                  <a:gd name="connsiteX3" fmla="*/ 38100 w 428625"/>
                  <a:gd name="connsiteY3" fmla="*/ 0 h 276225"/>
                  <a:gd name="connsiteX4" fmla="*/ 0 w 428625"/>
                  <a:gd name="connsiteY4" fmla="*/ 95250 h 276225"/>
                  <a:gd name="connsiteX5" fmla="*/ 66675 w 428625"/>
                  <a:gd name="connsiteY5" fmla="*/ 219075 h 276225"/>
                  <a:gd name="connsiteX6" fmla="*/ 219075 w 428625"/>
                  <a:gd name="connsiteY6" fmla="*/ 247650 h 276225"/>
                  <a:gd name="connsiteX7" fmla="*/ 314325 w 428625"/>
                  <a:gd name="connsiteY7" fmla="*/ 276225 h 276225"/>
                  <a:gd name="connsiteX8" fmla="*/ 428625 w 428625"/>
                  <a:gd name="connsiteY8" fmla="*/ 180975 h 276225"/>
                  <a:gd name="connsiteX0" fmla="*/ 581025 w 581025"/>
                  <a:gd name="connsiteY0" fmla="*/ 180975 h 276225"/>
                  <a:gd name="connsiteX1" fmla="*/ 514350 w 581025"/>
                  <a:gd name="connsiteY1" fmla="*/ 133350 h 276225"/>
                  <a:gd name="connsiteX2" fmla="*/ 361950 w 581025"/>
                  <a:gd name="connsiteY2" fmla="*/ 85725 h 276225"/>
                  <a:gd name="connsiteX3" fmla="*/ 190500 w 581025"/>
                  <a:gd name="connsiteY3" fmla="*/ 0 h 276225"/>
                  <a:gd name="connsiteX4" fmla="*/ 0 w 581025"/>
                  <a:gd name="connsiteY4" fmla="*/ 85725 h 276225"/>
                  <a:gd name="connsiteX5" fmla="*/ 219075 w 581025"/>
                  <a:gd name="connsiteY5" fmla="*/ 219075 h 276225"/>
                  <a:gd name="connsiteX6" fmla="*/ 371475 w 581025"/>
                  <a:gd name="connsiteY6" fmla="*/ 247650 h 276225"/>
                  <a:gd name="connsiteX7" fmla="*/ 466725 w 581025"/>
                  <a:gd name="connsiteY7" fmla="*/ 276225 h 276225"/>
                  <a:gd name="connsiteX8" fmla="*/ 581025 w 581025"/>
                  <a:gd name="connsiteY8" fmla="*/ 180975 h 276225"/>
                  <a:gd name="connsiteX0" fmla="*/ 581025 w 581025"/>
                  <a:gd name="connsiteY0" fmla="*/ 180975 h 276225"/>
                  <a:gd name="connsiteX1" fmla="*/ 514350 w 581025"/>
                  <a:gd name="connsiteY1" fmla="*/ 133350 h 276225"/>
                  <a:gd name="connsiteX2" fmla="*/ 323850 w 581025"/>
                  <a:gd name="connsiteY2" fmla="*/ 66675 h 276225"/>
                  <a:gd name="connsiteX3" fmla="*/ 190500 w 581025"/>
                  <a:gd name="connsiteY3" fmla="*/ 0 h 276225"/>
                  <a:gd name="connsiteX4" fmla="*/ 0 w 581025"/>
                  <a:gd name="connsiteY4" fmla="*/ 85725 h 276225"/>
                  <a:gd name="connsiteX5" fmla="*/ 219075 w 581025"/>
                  <a:gd name="connsiteY5" fmla="*/ 219075 h 276225"/>
                  <a:gd name="connsiteX6" fmla="*/ 371475 w 581025"/>
                  <a:gd name="connsiteY6" fmla="*/ 247650 h 276225"/>
                  <a:gd name="connsiteX7" fmla="*/ 466725 w 581025"/>
                  <a:gd name="connsiteY7" fmla="*/ 276225 h 276225"/>
                  <a:gd name="connsiteX8" fmla="*/ 581025 w 581025"/>
                  <a:gd name="connsiteY8" fmla="*/ 180975 h 276225"/>
                  <a:gd name="connsiteX0" fmla="*/ 581025 w 581025"/>
                  <a:gd name="connsiteY0" fmla="*/ 180975 h 276225"/>
                  <a:gd name="connsiteX1" fmla="*/ 514350 w 581025"/>
                  <a:gd name="connsiteY1" fmla="*/ 133350 h 276225"/>
                  <a:gd name="connsiteX2" fmla="*/ 290512 w 581025"/>
                  <a:gd name="connsiteY2" fmla="*/ 57150 h 276225"/>
                  <a:gd name="connsiteX3" fmla="*/ 190500 w 581025"/>
                  <a:gd name="connsiteY3" fmla="*/ 0 h 276225"/>
                  <a:gd name="connsiteX4" fmla="*/ 0 w 581025"/>
                  <a:gd name="connsiteY4" fmla="*/ 85725 h 276225"/>
                  <a:gd name="connsiteX5" fmla="*/ 219075 w 581025"/>
                  <a:gd name="connsiteY5" fmla="*/ 219075 h 276225"/>
                  <a:gd name="connsiteX6" fmla="*/ 371475 w 581025"/>
                  <a:gd name="connsiteY6" fmla="*/ 247650 h 276225"/>
                  <a:gd name="connsiteX7" fmla="*/ 466725 w 581025"/>
                  <a:gd name="connsiteY7" fmla="*/ 276225 h 276225"/>
                  <a:gd name="connsiteX8" fmla="*/ 581025 w 581025"/>
                  <a:gd name="connsiteY8" fmla="*/ 180975 h 276225"/>
                  <a:gd name="connsiteX0" fmla="*/ 581138 w 581138"/>
                  <a:gd name="connsiteY0" fmla="*/ 180975 h 276225"/>
                  <a:gd name="connsiteX1" fmla="*/ 514463 w 581138"/>
                  <a:gd name="connsiteY1" fmla="*/ 133350 h 276225"/>
                  <a:gd name="connsiteX2" fmla="*/ 290625 w 581138"/>
                  <a:gd name="connsiteY2" fmla="*/ 57150 h 276225"/>
                  <a:gd name="connsiteX3" fmla="*/ 190613 w 581138"/>
                  <a:gd name="connsiteY3" fmla="*/ 0 h 276225"/>
                  <a:gd name="connsiteX4" fmla="*/ 113 w 581138"/>
                  <a:gd name="connsiteY4" fmla="*/ 85725 h 276225"/>
                  <a:gd name="connsiteX5" fmla="*/ 219188 w 581138"/>
                  <a:gd name="connsiteY5" fmla="*/ 219075 h 276225"/>
                  <a:gd name="connsiteX6" fmla="*/ 371588 w 581138"/>
                  <a:gd name="connsiteY6" fmla="*/ 247650 h 276225"/>
                  <a:gd name="connsiteX7" fmla="*/ 466838 w 581138"/>
                  <a:gd name="connsiteY7" fmla="*/ 276225 h 276225"/>
                  <a:gd name="connsiteX8" fmla="*/ 581138 w 581138"/>
                  <a:gd name="connsiteY8" fmla="*/ 180975 h 276225"/>
                  <a:gd name="connsiteX0" fmla="*/ 581138 w 581138"/>
                  <a:gd name="connsiteY0" fmla="*/ 180975 h 276225"/>
                  <a:gd name="connsiteX1" fmla="*/ 514463 w 581138"/>
                  <a:gd name="connsiteY1" fmla="*/ 133350 h 276225"/>
                  <a:gd name="connsiteX2" fmla="*/ 290625 w 581138"/>
                  <a:gd name="connsiteY2" fmla="*/ 57150 h 276225"/>
                  <a:gd name="connsiteX3" fmla="*/ 190613 w 581138"/>
                  <a:gd name="connsiteY3" fmla="*/ 0 h 276225"/>
                  <a:gd name="connsiteX4" fmla="*/ 113 w 581138"/>
                  <a:gd name="connsiteY4" fmla="*/ 85725 h 276225"/>
                  <a:gd name="connsiteX5" fmla="*/ 219188 w 581138"/>
                  <a:gd name="connsiteY5" fmla="*/ 219075 h 276225"/>
                  <a:gd name="connsiteX6" fmla="*/ 371588 w 581138"/>
                  <a:gd name="connsiteY6" fmla="*/ 247650 h 276225"/>
                  <a:gd name="connsiteX7" fmla="*/ 466838 w 581138"/>
                  <a:gd name="connsiteY7" fmla="*/ 276225 h 276225"/>
                  <a:gd name="connsiteX8" fmla="*/ 581138 w 581138"/>
                  <a:gd name="connsiteY8" fmla="*/ 180975 h 276225"/>
                  <a:gd name="connsiteX0" fmla="*/ 781098 w 781098"/>
                  <a:gd name="connsiteY0" fmla="*/ 180975 h 276225"/>
                  <a:gd name="connsiteX1" fmla="*/ 714423 w 781098"/>
                  <a:gd name="connsiteY1" fmla="*/ 133350 h 276225"/>
                  <a:gd name="connsiteX2" fmla="*/ 490585 w 781098"/>
                  <a:gd name="connsiteY2" fmla="*/ 57150 h 276225"/>
                  <a:gd name="connsiteX3" fmla="*/ 390573 w 781098"/>
                  <a:gd name="connsiteY3" fmla="*/ 0 h 276225"/>
                  <a:gd name="connsiteX4" fmla="*/ 48 w 781098"/>
                  <a:gd name="connsiteY4" fmla="*/ 66675 h 276225"/>
                  <a:gd name="connsiteX5" fmla="*/ 419148 w 781098"/>
                  <a:gd name="connsiteY5" fmla="*/ 219075 h 276225"/>
                  <a:gd name="connsiteX6" fmla="*/ 571548 w 781098"/>
                  <a:gd name="connsiteY6" fmla="*/ 247650 h 276225"/>
                  <a:gd name="connsiteX7" fmla="*/ 666798 w 781098"/>
                  <a:gd name="connsiteY7" fmla="*/ 276225 h 276225"/>
                  <a:gd name="connsiteX8" fmla="*/ 781098 w 781098"/>
                  <a:gd name="connsiteY8" fmla="*/ 180975 h 276225"/>
                  <a:gd name="connsiteX0" fmla="*/ 785663 w 785663"/>
                  <a:gd name="connsiteY0" fmla="*/ 207433 h 302683"/>
                  <a:gd name="connsiteX1" fmla="*/ 718988 w 785663"/>
                  <a:gd name="connsiteY1" fmla="*/ 159808 h 302683"/>
                  <a:gd name="connsiteX2" fmla="*/ 495150 w 785663"/>
                  <a:gd name="connsiteY2" fmla="*/ 83608 h 302683"/>
                  <a:gd name="connsiteX3" fmla="*/ 395138 w 785663"/>
                  <a:gd name="connsiteY3" fmla="*/ 26458 h 302683"/>
                  <a:gd name="connsiteX4" fmla="*/ 199876 w 785663"/>
                  <a:gd name="connsiteY4" fmla="*/ 2646 h 302683"/>
                  <a:gd name="connsiteX5" fmla="*/ 4613 w 785663"/>
                  <a:gd name="connsiteY5" fmla="*/ 93133 h 302683"/>
                  <a:gd name="connsiteX6" fmla="*/ 423713 w 785663"/>
                  <a:gd name="connsiteY6" fmla="*/ 245533 h 302683"/>
                  <a:gd name="connsiteX7" fmla="*/ 576113 w 785663"/>
                  <a:gd name="connsiteY7" fmla="*/ 274108 h 302683"/>
                  <a:gd name="connsiteX8" fmla="*/ 671363 w 785663"/>
                  <a:gd name="connsiteY8" fmla="*/ 302683 h 302683"/>
                  <a:gd name="connsiteX9" fmla="*/ 785663 w 785663"/>
                  <a:gd name="connsiteY9" fmla="*/ 207433 h 302683"/>
                  <a:gd name="connsiteX0" fmla="*/ 825789 w 825789"/>
                  <a:gd name="connsiteY0" fmla="*/ 211150 h 306400"/>
                  <a:gd name="connsiteX1" fmla="*/ 759114 w 825789"/>
                  <a:gd name="connsiteY1" fmla="*/ 163525 h 306400"/>
                  <a:gd name="connsiteX2" fmla="*/ 535276 w 825789"/>
                  <a:gd name="connsiteY2" fmla="*/ 87325 h 306400"/>
                  <a:gd name="connsiteX3" fmla="*/ 435264 w 825789"/>
                  <a:gd name="connsiteY3" fmla="*/ 30175 h 306400"/>
                  <a:gd name="connsiteX4" fmla="*/ 240002 w 825789"/>
                  <a:gd name="connsiteY4" fmla="*/ 6363 h 306400"/>
                  <a:gd name="connsiteX5" fmla="*/ 25690 w 825789"/>
                  <a:gd name="connsiteY5" fmla="*/ 6363 h 306400"/>
                  <a:gd name="connsiteX6" fmla="*/ 44739 w 825789"/>
                  <a:gd name="connsiteY6" fmla="*/ 96850 h 306400"/>
                  <a:gd name="connsiteX7" fmla="*/ 463839 w 825789"/>
                  <a:gd name="connsiteY7" fmla="*/ 249250 h 306400"/>
                  <a:gd name="connsiteX8" fmla="*/ 616239 w 825789"/>
                  <a:gd name="connsiteY8" fmla="*/ 277825 h 306400"/>
                  <a:gd name="connsiteX9" fmla="*/ 711489 w 825789"/>
                  <a:gd name="connsiteY9" fmla="*/ 306400 h 306400"/>
                  <a:gd name="connsiteX10" fmla="*/ 825789 w 825789"/>
                  <a:gd name="connsiteY10" fmla="*/ 211150 h 306400"/>
                  <a:gd name="connsiteX0" fmla="*/ 822018 w 822018"/>
                  <a:gd name="connsiteY0" fmla="*/ 211150 h 306400"/>
                  <a:gd name="connsiteX1" fmla="*/ 755343 w 822018"/>
                  <a:gd name="connsiteY1" fmla="*/ 163525 h 306400"/>
                  <a:gd name="connsiteX2" fmla="*/ 531505 w 822018"/>
                  <a:gd name="connsiteY2" fmla="*/ 87325 h 306400"/>
                  <a:gd name="connsiteX3" fmla="*/ 431493 w 822018"/>
                  <a:gd name="connsiteY3" fmla="*/ 30175 h 306400"/>
                  <a:gd name="connsiteX4" fmla="*/ 236231 w 822018"/>
                  <a:gd name="connsiteY4" fmla="*/ 6363 h 306400"/>
                  <a:gd name="connsiteX5" fmla="*/ 21919 w 822018"/>
                  <a:gd name="connsiteY5" fmla="*/ 6363 h 306400"/>
                  <a:gd name="connsiteX6" fmla="*/ 40968 w 822018"/>
                  <a:gd name="connsiteY6" fmla="*/ 96850 h 306400"/>
                  <a:gd name="connsiteX7" fmla="*/ 288619 w 822018"/>
                  <a:gd name="connsiteY7" fmla="*/ 230200 h 306400"/>
                  <a:gd name="connsiteX8" fmla="*/ 460068 w 822018"/>
                  <a:gd name="connsiteY8" fmla="*/ 249250 h 306400"/>
                  <a:gd name="connsiteX9" fmla="*/ 612468 w 822018"/>
                  <a:gd name="connsiteY9" fmla="*/ 277825 h 306400"/>
                  <a:gd name="connsiteX10" fmla="*/ 707718 w 822018"/>
                  <a:gd name="connsiteY10" fmla="*/ 306400 h 306400"/>
                  <a:gd name="connsiteX11" fmla="*/ 822018 w 822018"/>
                  <a:gd name="connsiteY11" fmla="*/ 211150 h 306400"/>
                  <a:gd name="connsiteX0" fmla="*/ 822018 w 822018"/>
                  <a:gd name="connsiteY0" fmla="*/ 211150 h 306400"/>
                  <a:gd name="connsiteX1" fmla="*/ 755343 w 822018"/>
                  <a:gd name="connsiteY1" fmla="*/ 163525 h 306400"/>
                  <a:gd name="connsiteX2" fmla="*/ 531505 w 822018"/>
                  <a:gd name="connsiteY2" fmla="*/ 87325 h 306400"/>
                  <a:gd name="connsiteX3" fmla="*/ 431493 w 822018"/>
                  <a:gd name="connsiteY3" fmla="*/ 30175 h 306400"/>
                  <a:gd name="connsiteX4" fmla="*/ 236231 w 822018"/>
                  <a:gd name="connsiteY4" fmla="*/ 6363 h 306400"/>
                  <a:gd name="connsiteX5" fmla="*/ 21919 w 822018"/>
                  <a:gd name="connsiteY5" fmla="*/ 6363 h 306400"/>
                  <a:gd name="connsiteX6" fmla="*/ 40968 w 822018"/>
                  <a:gd name="connsiteY6" fmla="*/ 96850 h 306400"/>
                  <a:gd name="connsiteX7" fmla="*/ 288619 w 822018"/>
                  <a:gd name="connsiteY7" fmla="*/ 230200 h 306400"/>
                  <a:gd name="connsiteX8" fmla="*/ 460068 w 822018"/>
                  <a:gd name="connsiteY8" fmla="*/ 249250 h 306400"/>
                  <a:gd name="connsiteX9" fmla="*/ 598181 w 822018"/>
                  <a:gd name="connsiteY9" fmla="*/ 306400 h 306400"/>
                  <a:gd name="connsiteX10" fmla="*/ 707718 w 822018"/>
                  <a:gd name="connsiteY10" fmla="*/ 306400 h 306400"/>
                  <a:gd name="connsiteX11" fmla="*/ 822018 w 822018"/>
                  <a:gd name="connsiteY11" fmla="*/ 211150 h 3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018" h="306400">
                    <a:moveTo>
                      <a:pt x="822018" y="211150"/>
                    </a:moveTo>
                    <a:lnTo>
                      <a:pt x="755343" y="163525"/>
                    </a:lnTo>
                    <a:lnTo>
                      <a:pt x="531505" y="87325"/>
                    </a:lnTo>
                    <a:lnTo>
                      <a:pt x="431493" y="30175"/>
                    </a:lnTo>
                    <a:cubicBezTo>
                      <a:pt x="385456" y="22238"/>
                      <a:pt x="301319" y="-4750"/>
                      <a:pt x="236231" y="6363"/>
                    </a:cubicBezTo>
                    <a:cubicBezTo>
                      <a:pt x="179875" y="7951"/>
                      <a:pt x="54463" y="-8718"/>
                      <a:pt x="21919" y="6363"/>
                    </a:cubicBezTo>
                    <a:cubicBezTo>
                      <a:pt x="-10625" y="21444"/>
                      <a:pt x="-9038" y="64306"/>
                      <a:pt x="40968" y="96850"/>
                    </a:cubicBezTo>
                    <a:cubicBezTo>
                      <a:pt x="90974" y="129394"/>
                      <a:pt x="218769" y="204800"/>
                      <a:pt x="288619" y="230200"/>
                    </a:cubicBezTo>
                    <a:cubicBezTo>
                      <a:pt x="358469" y="255600"/>
                      <a:pt x="411650" y="236550"/>
                      <a:pt x="460068" y="249250"/>
                    </a:cubicBezTo>
                    <a:lnTo>
                      <a:pt x="598181" y="306400"/>
                    </a:lnTo>
                    <a:lnTo>
                      <a:pt x="707718" y="306400"/>
                    </a:lnTo>
                    <a:lnTo>
                      <a:pt x="822018" y="211150"/>
                    </a:lnTo>
                    <a:close/>
                  </a:path>
                </a:pathLst>
              </a:custGeom>
              <a:solidFill>
                <a:srgbClr val="00B0F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303" name="Group 302"/>
              <p:cNvGrpSpPr/>
              <p:nvPr/>
            </p:nvGrpSpPr>
            <p:grpSpPr>
              <a:xfrm>
                <a:off x="3950422" y="3546882"/>
                <a:ext cx="690850" cy="802074"/>
                <a:chOff x="2590800" y="3121026"/>
                <a:chExt cx="788988" cy="1144587"/>
              </a:xfrm>
            </p:grpSpPr>
            <p:sp>
              <p:nvSpPr>
                <p:cNvPr id="479" name="Freeform 478"/>
                <p:cNvSpPr>
                  <a:spLocks/>
                </p:cNvSpPr>
                <p:nvPr/>
              </p:nvSpPr>
              <p:spPr bwMode="auto">
                <a:xfrm>
                  <a:off x="2590800" y="318293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80" name="Freeform 479"/>
                <p:cNvSpPr>
                  <a:spLocks/>
                </p:cNvSpPr>
                <p:nvPr/>
              </p:nvSpPr>
              <p:spPr bwMode="auto">
                <a:xfrm>
                  <a:off x="2938463" y="323373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81" name="Freeform 480"/>
                <p:cNvSpPr>
                  <a:spLocks/>
                </p:cNvSpPr>
                <p:nvPr/>
              </p:nvSpPr>
              <p:spPr bwMode="auto">
                <a:xfrm>
                  <a:off x="2943225" y="353060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82" name="Freeform 481"/>
                <p:cNvSpPr>
                  <a:spLocks/>
                </p:cNvSpPr>
                <p:nvPr/>
              </p:nvSpPr>
              <p:spPr bwMode="auto">
                <a:xfrm>
                  <a:off x="2657475" y="354806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507" name="Freeform 506"/>
                <p:cNvSpPr>
                  <a:spLocks/>
                </p:cNvSpPr>
                <p:nvPr/>
              </p:nvSpPr>
              <p:spPr bwMode="auto">
                <a:xfrm>
                  <a:off x="2854325" y="312102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508" name="Freeform 507"/>
                <p:cNvSpPr>
                  <a:spLocks/>
                </p:cNvSpPr>
                <p:nvPr/>
              </p:nvSpPr>
              <p:spPr bwMode="auto">
                <a:xfrm>
                  <a:off x="2792413" y="3430588"/>
                  <a:ext cx="301625" cy="835025"/>
                </a:xfrm>
                <a:custGeom>
                  <a:avLst/>
                  <a:gdLst>
                    <a:gd name="T0" fmla="*/ 21 w 54"/>
                    <a:gd name="T1" fmla="*/ 48 h 149"/>
                    <a:gd name="T2" fmla="*/ 24 w 54"/>
                    <a:gd name="T3" fmla="*/ 38 h 149"/>
                    <a:gd name="T4" fmla="*/ 12 w 54"/>
                    <a:gd name="T5" fmla="*/ 31 h 149"/>
                    <a:gd name="T6" fmla="*/ 24 w 54"/>
                    <a:gd name="T7" fmla="*/ 36 h 149"/>
                    <a:gd name="T8" fmla="*/ 28 w 54"/>
                    <a:gd name="T9" fmla="*/ 24 h 149"/>
                    <a:gd name="T10" fmla="*/ 31 w 54"/>
                    <a:gd name="T11" fmla="*/ 19 h 149"/>
                    <a:gd name="T12" fmla="*/ 27 w 54"/>
                    <a:gd name="T13" fmla="*/ 48 h 149"/>
                    <a:gd name="T14" fmla="*/ 34 w 54"/>
                    <a:gd name="T15" fmla="*/ 46 h 149"/>
                    <a:gd name="T16" fmla="*/ 40 w 54"/>
                    <a:gd name="T17" fmla="*/ 0 h 149"/>
                    <a:gd name="T18" fmla="*/ 41 w 54"/>
                    <a:gd name="T19" fmla="*/ 4 h 149"/>
                    <a:gd name="T20" fmla="*/ 40 w 54"/>
                    <a:gd name="T21" fmla="*/ 23 h 149"/>
                    <a:gd name="T22" fmla="*/ 54 w 54"/>
                    <a:gd name="T23" fmla="*/ 11 h 149"/>
                    <a:gd name="T24" fmla="*/ 39 w 54"/>
                    <a:gd name="T25" fmla="*/ 27 h 149"/>
                    <a:gd name="T26" fmla="*/ 38 w 54"/>
                    <a:gd name="T27" fmla="*/ 41 h 149"/>
                    <a:gd name="T28" fmla="*/ 45 w 54"/>
                    <a:gd name="T29" fmla="*/ 32 h 149"/>
                    <a:gd name="T30" fmla="*/ 44 w 54"/>
                    <a:gd name="T31" fmla="*/ 38 h 149"/>
                    <a:gd name="T32" fmla="*/ 35 w 54"/>
                    <a:gd name="T33" fmla="*/ 52 h 149"/>
                    <a:gd name="T34" fmla="*/ 30 w 54"/>
                    <a:gd name="T35" fmla="*/ 85 h 149"/>
                    <a:gd name="T36" fmla="*/ 30 w 54"/>
                    <a:gd name="T37" fmla="*/ 142 h 149"/>
                    <a:gd name="T38" fmla="*/ 27 w 54"/>
                    <a:gd name="T39" fmla="*/ 147 h 149"/>
                    <a:gd name="T40" fmla="*/ 24 w 54"/>
                    <a:gd name="T41" fmla="*/ 149 h 149"/>
                    <a:gd name="T42" fmla="*/ 13 w 54"/>
                    <a:gd name="T43" fmla="*/ 148 h 149"/>
                    <a:gd name="T44" fmla="*/ 10 w 54"/>
                    <a:gd name="T45" fmla="*/ 145 h 149"/>
                    <a:gd name="T46" fmla="*/ 17 w 54"/>
                    <a:gd name="T47" fmla="*/ 88 h 149"/>
                    <a:gd name="T48" fmla="*/ 18 w 54"/>
                    <a:gd name="T49" fmla="*/ 51 h 149"/>
                    <a:gd name="T50" fmla="*/ 1 w 54"/>
                    <a:gd name="T51" fmla="*/ 43 h 149"/>
                    <a:gd name="T52" fmla="*/ 21 w 54"/>
                    <a:gd name="T53" fmla="*/ 4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4" h="149">
                      <a:moveTo>
                        <a:pt x="21" y="48"/>
                      </a:moveTo>
                      <a:lnTo>
                        <a:pt x="24" y="38"/>
                      </a:lnTo>
                      <a:lnTo>
                        <a:pt x="12" y="31"/>
                      </a:lnTo>
                      <a:lnTo>
                        <a:pt x="24" y="36"/>
                      </a:lnTo>
                      <a:lnTo>
                        <a:pt x="28" y="24"/>
                      </a:lnTo>
                      <a:lnTo>
                        <a:pt x="31" y="19"/>
                      </a:lnTo>
                      <a:lnTo>
                        <a:pt x="27" y="48"/>
                      </a:lnTo>
                      <a:lnTo>
                        <a:pt x="34" y="46"/>
                      </a:lnTo>
                      <a:lnTo>
                        <a:pt x="40" y="0"/>
                      </a:lnTo>
                      <a:lnTo>
                        <a:pt x="41" y="4"/>
                      </a:lnTo>
                      <a:lnTo>
                        <a:pt x="40" y="23"/>
                      </a:lnTo>
                      <a:lnTo>
                        <a:pt x="54" y="11"/>
                      </a:lnTo>
                      <a:lnTo>
                        <a:pt x="39" y="27"/>
                      </a:lnTo>
                      <a:lnTo>
                        <a:pt x="38" y="41"/>
                      </a:lnTo>
                      <a:lnTo>
                        <a:pt x="45" y="32"/>
                      </a:lnTo>
                      <a:cubicBezTo>
                        <a:pt x="46" y="31"/>
                        <a:pt x="47" y="33"/>
                        <a:pt x="44" y="38"/>
                      </a:cubicBezTo>
                      <a:cubicBezTo>
                        <a:pt x="41" y="43"/>
                        <a:pt x="35" y="51"/>
                        <a:pt x="35" y="52"/>
                      </a:cubicBezTo>
                      <a:lnTo>
                        <a:pt x="30" y="85"/>
                      </a:lnTo>
                      <a:lnTo>
                        <a:pt x="30" y="142"/>
                      </a:lnTo>
                      <a:lnTo>
                        <a:pt x="27" y="147"/>
                      </a:lnTo>
                      <a:cubicBezTo>
                        <a:pt x="27" y="148"/>
                        <a:pt x="26" y="149"/>
                        <a:pt x="24" y="149"/>
                      </a:cubicBezTo>
                      <a:lnTo>
                        <a:pt x="13" y="148"/>
                      </a:lnTo>
                      <a:cubicBezTo>
                        <a:pt x="11" y="148"/>
                        <a:pt x="10" y="147"/>
                        <a:pt x="10" y="145"/>
                      </a:cubicBezTo>
                      <a:lnTo>
                        <a:pt x="17" y="88"/>
                      </a:lnTo>
                      <a:lnTo>
                        <a:pt x="18" y="51"/>
                      </a:lnTo>
                      <a:cubicBezTo>
                        <a:pt x="18" y="50"/>
                        <a:pt x="0" y="43"/>
                        <a:pt x="1" y="43"/>
                      </a:cubicBezTo>
                      <a:cubicBezTo>
                        <a:pt x="2" y="42"/>
                        <a:pt x="21" y="49"/>
                        <a:pt x="21" y="48"/>
                      </a:cubicBezTo>
                    </a:path>
                  </a:pathLst>
                </a:custGeom>
                <a:solidFill>
                  <a:srgbClr val="C06D37"/>
                </a:solidFill>
                <a:ln w="0">
                  <a:solidFill>
                    <a:srgbClr val="C06D3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6038419" y="3204368"/>
                <a:ext cx="570570" cy="417463"/>
                <a:chOff x="640237" y="1847056"/>
                <a:chExt cx="788988" cy="752475"/>
              </a:xfrm>
            </p:grpSpPr>
            <p:sp>
              <p:nvSpPr>
                <p:cNvPr id="471" name="Freeform 470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72" name="Freeform 471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73" name="Freeform 472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77" name="Freeform 476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78" name="Freeform 477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4863252" y="3490912"/>
                <a:ext cx="373770" cy="373662"/>
                <a:chOff x="640237" y="1847056"/>
                <a:chExt cx="788988" cy="752475"/>
              </a:xfrm>
            </p:grpSpPr>
            <p:sp>
              <p:nvSpPr>
                <p:cNvPr id="432" name="Freeform 431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38" name="Freeform 437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68" name="Freeform 467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69" name="Freeform 468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70" name="Freeform 469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 rot="17302384">
                <a:off x="6197460" y="4867347"/>
                <a:ext cx="554179" cy="652028"/>
                <a:chOff x="7842524" y="2960083"/>
                <a:chExt cx="554179" cy="652028"/>
              </a:xfrm>
            </p:grpSpPr>
            <p:sp>
              <p:nvSpPr>
                <p:cNvPr id="425" name="Arc 424"/>
                <p:cNvSpPr/>
                <p:nvPr/>
              </p:nvSpPr>
              <p:spPr>
                <a:xfrm rot="19740427">
                  <a:off x="7842524" y="3088236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6" name="Arc 425"/>
                <p:cNvSpPr/>
                <p:nvPr/>
              </p:nvSpPr>
              <p:spPr>
                <a:xfrm rot="19740427">
                  <a:off x="7863303" y="3018539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1" name="Arc 430"/>
                <p:cNvSpPr/>
                <p:nvPr/>
              </p:nvSpPr>
              <p:spPr>
                <a:xfrm rot="19740427">
                  <a:off x="7939503" y="2960083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 rot="17302384">
                <a:off x="5942020" y="5014303"/>
                <a:ext cx="554179" cy="652028"/>
                <a:chOff x="7842524" y="2960083"/>
                <a:chExt cx="554179" cy="652028"/>
              </a:xfrm>
            </p:grpSpPr>
            <p:sp>
              <p:nvSpPr>
                <p:cNvPr id="422" name="Arc 421"/>
                <p:cNvSpPr/>
                <p:nvPr/>
              </p:nvSpPr>
              <p:spPr>
                <a:xfrm rot="19740427">
                  <a:off x="7842524" y="3088236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3" name="Arc 422"/>
                <p:cNvSpPr/>
                <p:nvPr/>
              </p:nvSpPr>
              <p:spPr>
                <a:xfrm rot="19740427">
                  <a:off x="7863303" y="3018539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4" name="Arc 423"/>
                <p:cNvSpPr/>
                <p:nvPr/>
              </p:nvSpPr>
              <p:spPr>
                <a:xfrm rot="19740427">
                  <a:off x="7939503" y="2960083"/>
                  <a:ext cx="457200" cy="523875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5939098" y="4740853"/>
                <a:ext cx="514208" cy="561546"/>
                <a:chOff x="7969979" y="3250528"/>
                <a:chExt cx="514208" cy="561546"/>
              </a:xfrm>
            </p:grpSpPr>
            <p:sp>
              <p:nvSpPr>
                <p:cNvPr id="413" name="Arc 412"/>
                <p:cNvSpPr/>
                <p:nvPr/>
              </p:nvSpPr>
              <p:spPr>
                <a:xfrm rot="19740427">
                  <a:off x="7969979" y="3377635"/>
                  <a:ext cx="192734" cy="434439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5" name="Arc 414"/>
                <p:cNvSpPr/>
                <p:nvPr/>
              </p:nvSpPr>
              <p:spPr>
                <a:xfrm rot="19740427">
                  <a:off x="8065314" y="3338420"/>
                  <a:ext cx="192734" cy="434439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7" name="Arc 416"/>
                <p:cNvSpPr/>
                <p:nvPr/>
              </p:nvSpPr>
              <p:spPr>
                <a:xfrm rot="19740427">
                  <a:off x="8139052" y="3311992"/>
                  <a:ext cx="192734" cy="434439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9" name="Arc 418"/>
                <p:cNvSpPr/>
                <p:nvPr/>
              </p:nvSpPr>
              <p:spPr>
                <a:xfrm rot="19740427">
                  <a:off x="8217715" y="3276956"/>
                  <a:ext cx="192734" cy="434439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1" name="Arc 420"/>
                <p:cNvSpPr/>
                <p:nvPr/>
              </p:nvSpPr>
              <p:spPr>
                <a:xfrm rot="19740427">
                  <a:off x="8291453" y="3250528"/>
                  <a:ext cx="192734" cy="434439"/>
                </a:xfrm>
                <a:prstGeom prst="arc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6246602" y="3421127"/>
                <a:ext cx="1810841" cy="1395926"/>
                <a:chOff x="5822332" y="3265127"/>
                <a:chExt cx="1810841" cy="1395926"/>
              </a:xfrm>
            </p:grpSpPr>
            <p:grpSp>
              <p:nvGrpSpPr>
                <p:cNvPr id="379" name="Group 378"/>
                <p:cNvGrpSpPr/>
                <p:nvPr/>
              </p:nvGrpSpPr>
              <p:grpSpPr>
                <a:xfrm>
                  <a:off x="5822332" y="3625973"/>
                  <a:ext cx="829226" cy="1035080"/>
                  <a:chOff x="4885716" y="3134006"/>
                  <a:chExt cx="829226" cy="1035080"/>
                </a:xfrm>
              </p:grpSpPr>
              <p:sp>
                <p:nvSpPr>
                  <p:cNvPr id="400" name="Freeform 23"/>
                  <p:cNvSpPr>
                    <a:spLocks/>
                  </p:cNvSpPr>
                  <p:nvPr/>
                </p:nvSpPr>
                <p:spPr bwMode="auto">
                  <a:xfrm rot="21252425">
                    <a:off x="5025213" y="3524922"/>
                    <a:ext cx="450850" cy="328613"/>
                  </a:xfrm>
                  <a:custGeom>
                    <a:avLst/>
                    <a:gdLst>
                      <a:gd name="T0" fmla="*/ 4 w 284"/>
                      <a:gd name="T1" fmla="*/ 0 h 207"/>
                      <a:gd name="T2" fmla="*/ 284 w 284"/>
                      <a:gd name="T3" fmla="*/ 201 h 207"/>
                      <a:gd name="T4" fmla="*/ 280 w 284"/>
                      <a:gd name="T5" fmla="*/ 207 h 207"/>
                      <a:gd name="T6" fmla="*/ 0 w 284"/>
                      <a:gd name="T7" fmla="*/ 5 h 207"/>
                      <a:gd name="T8" fmla="*/ 4 w 284"/>
                      <a:gd name="T9" fmla="*/ 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4" h="207">
                        <a:moveTo>
                          <a:pt x="4" y="0"/>
                        </a:moveTo>
                        <a:lnTo>
                          <a:pt x="284" y="201"/>
                        </a:lnTo>
                        <a:lnTo>
                          <a:pt x="280" y="20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401" name="Freeform 25"/>
                  <p:cNvSpPr>
                    <a:spLocks/>
                  </p:cNvSpPr>
                  <p:nvPr/>
                </p:nvSpPr>
                <p:spPr bwMode="auto">
                  <a:xfrm rot="20658775">
                    <a:off x="4885716" y="3134006"/>
                    <a:ext cx="829226" cy="755646"/>
                  </a:xfrm>
                  <a:custGeom>
                    <a:avLst/>
                    <a:gdLst>
                      <a:gd name="T0" fmla="*/ 4 w 295"/>
                      <a:gd name="T1" fmla="*/ 0 h 247"/>
                      <a:gd name="T2" fmla="*/ 295 w 295"/>
                      <a:gd name="T3" fmla="*/ 242 h 247"/>
                      <a:gd name="T4" fmla="*/ 290 w 295"/>
                      <a:gd name="T5" fmla="*/ 247 h 247"/>
                      <a:gd name="T6" fmla="*/ 0 w 295"/>
                      <a:gd name="T7" fmla="*/ 6 h 247"/>
                      <a:gd name="T8" fmla="*/ 4 w 295"/>
                      <a:gd name="T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5" h="247">
                        <a:moveTo>
                          <a:pt x="4" y="0"/>
                        </a:moveTo>
                        <a:lnTo>
                          <a:pt x="295" y="242"/>
                        </a:lnTo>
                        <a:lnTo>
                          <a:pt x="290" y="247"/>
                        </a:lnTo>
                        <a:lnTo>
                          <a:pt x="0" y="6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402" name="Freeform 26"/>
                  <p:cNvSpPr>
                    <a:spLocks/>
                  </p:cNvSpPr>
                  <p:nvPr/>
                </p:nvSpPr>
                <p:spPr bwMode="auto">
                  <a:xfrm rot="10066783">
                    <a:off x="4971723" y="3619958"/>
                    <a:ext cx="400213" cy="335342"/>
                  </a:xfrm>
                  <a:custGeom>
                    <a:avLst/>
                    <a:gdLst>
                      <a:gd name="T0" fmla="*/ 4 w 296"/>
                      <a:gd name="T1" fmla="*/ 0 h 247"/>
                      <a:gd name="T2" fmla="*/ 296 w 296"/>
                      <a:gd name="T3" fmla="*/ 241 h 247"/>
                      <a:gd name="T4" fmla="*/ 292 w 296"/>
                      <a:gd name="T5" fmla="*/ 247 h 247"/>
                      <a:gd name="T6" fmla="*/ 0 w 296"/>
                      <a:gd name="T7" fmla="*/ 5 h 247"/>
                      <a:gd name="T8" fmla="*/ 4 w 296"/>
                      <a:gd name="T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6" h="247">
                        <a:moveTo>
                          <a:pt x="4" y="0"/>
                        </a:moveTo>
                        <a:lnTo>
                          <a:pt x="296" y="241"/>
                        </a:lnTo>
                        <a:lnTo>
                          <a:pt x="292" y="24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409" name="Freeform 26"/>
                  <p:cNvSpPr>
                    <a:spLocks/>
                  </p:cNvSpPr>
                  <p:nvPr/>
                </p:nvSpPr>
                <p:spPr bwMode="auto">
                  <a:xfrm rot="16282203">
                    <a:off x="5125241" y="3647430"/>
                    <a:ext cx="447630" cy="368788"/>
                  </a:xfrm>
                  <a:custGeom>
                    <a:avLst/>
                    <a:gdLst>
                      <a:gd name="T0" fmla="*/ 4 w 296"/>
                      <a:gd name="T1" fmla="*/ 0 h 247"/>
                      <a:gd name="T2" fmla="*/ 296 w 296"/>
                      <a:gd name="T3" fmla="*/ 241 h 247"/>
                      <a:gd name="T4" fmla="*/ 292 w 296"/>
                      <a:gd name="T5" fmla="*/ 247 h 247"/>
                      <a:gd name="T6" fmla="*/ 0 w 296"/>
                      <a:gd name="T7" fmla="*/ 5 h 247"/>
                      <a:gd name="T8" fmla="*/ 4 w 296"/>
                      <a:gd name="T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6" h="247">
                        <a:moveTo>
                          <a:pt x="4" y="0"/>
                        </a:moveTo>
                        <a:lnTo>
                          <a:pt x="296" y="241"/>
                        </a:lnTo>
                        <a:lnTo>
                          <a:pt x="292" y="24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411" name="Freeform 23"/>
                  <p:cNvSpPr>
                    <a:spLocks/>
                  </p:cNvSpPr>
                  <p:nvPr/>
                </p:nvSpPr>
                <p:spPr bwMode="auto">
                  <a:xfrm rot="21252425">
                    <a:off x="4892233" y="3840473"/>
                    <a:ext cx="450850" cy="328613"/>
                  </a:xfrm>
                  <a:custGeom>
                    <a:avLst/>
                    <a:gdLst>
                      <a:gd name="T0" fmla="*/ 4 w 284"/>
                      <a:gd name="T1" fmla="*/ 0 h 207"/>
                      <a:gd name="T2" fmla="*/ 284 w 284"/>
                      <a:gd name="T3" fmla="*/ 201 h 207"/>
                      <a:gd name="T4" fmla="*/ 280 w 284"/>
                      <a:gd name="T5" fmla="*/ 207 h 207"/>
                      <a:gd name="T6" fmla="*/ 0 w 284"/>
                      <a:gd name="T7" fmla="*/ 5 h 207"/>
                      <a:gd name="T8" fmla="*/ 4 w 284"/>
                      <a:gd name="T9" fmla="*/ 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4" h="207">
                        <a:moveTo>
                          <a:pt x="4" y="0"/>
                        </a:moveTo>
                        <a:lnTo>
                          <a:pt x="284" y="201"/>
                        </a:lnTo>
                        <a:lnTo>
                          <a:pt x="280" y="20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380" name="Group 379"/>
                <p:cNvGrpSpPr/>
                <p:nvPr/>
              </p:nvGrpSpPr>
              <p:grpSpPr>
                <a:xfrm>
                  <a:off x="6836570" y="3265127"/>
                  <a:ext cx="796603" cy="597696"/>
                  <a:chOff x="6529710" y="2710655"/>
                  <a:chExt cx="796603" cy="597696"/>
                </a:xfrm>
              </p:grpSpPr>
              <p:sp>
                <p:nvSpPr>
                  <p:cNvPr id="383" name="Freeform 24"/>
                  <p:cNvSpPr>
                    <a:spLocks/>
                  </p:cNvSpPr>
                  <p:nvPr/>
                </p:nvSpPr>
                <p:spPr bwMode="auto">
                  <a:xfrm>
                    <a:off x="6529710" y="2925763"/>
                    <a:ext cx="288925" cy="306388"/>
                  </a:xfrm>
                  <a:custGeom>
                    <a:avLst/>
                    <a:gdLst>
                      <a:gd name="T0" fmla="*/ 5 w 182"/>
                      <a:gd name="T1" fmla="*/ 0 h 193"/>
                      <a:gd name="T2" fmla="*/ 182 w 182"/>
                      <a:gd name="T3" fmla="*/ 188 h 193"/>
                      <a:gd name="T4" fmla="*/ 177 w 182"/>
                      <a:gd name="T5" fmla="*/ 193 h 193"/>
                      <a:gd name="T6" fmla="*/ 0 w 182"/>
                      <a:gd name="T7" fmla="*/ 4 h 193"/>
                      <a:gd name="T8" fmla="*/ 5 w 182"/>
                      <a:gd name="T9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193">
                        <a:moveTo>
                          <a:pt x="5" y="0"/>
                        </a:moveTo>
                        <a:lnTo>
                          <a:pt x="182" y="188"/>
                        </a:lnTo>
                        <a:lnTo>
                          <a:pt x="177" y="193"/>
                        </a:lnTo>
                        <a:lnTo>
                          <a:pt x="0" y="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384" name="Freeform 25"/>
                  <p:cNvSpPr>
                    <a:spLocks/>
                  </p:cNvSpPr>
                  <p:nvPr/>
                </p:nvSpPr>
                <p:spPr bwMode="auto">
                  <a:xfrm>
                    <a:off x="6632575" y="2710655"/>
                    <a:ext cx="468313" cy="392113"/>
                  </a:xfrm>
                  <a:custGeom>
                    <a:avLst/>
                    <a:gdLst>
                      <a:gd name="T0" fmla="*/ 4 w 295"/>
                      <a:gd name="T1" fmla="*/ 0 h 247"/>
                      <a:gd name="T2" fmla="*/ 295 w 295"/>
                      <a:gd name="T3" fmla="*/ 242 h 247"/>
                      <a:gd name="T4" fmla="*/ 290 w 295"/>
                      <a:gd name="T5" fmla="*/ 247 h 247"/>
                      <a:gd name="T6" fmla="*/ 0 w 295"/>
                      <a:gd name="T7" fmla="*/ 6 h 247"/>
                      <a:gd name="T8" fmla="*/ 4 w 295"/>
                      <a:gd name="T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5" h="247">
                        <a:moveTo>
                          <a:pt x="4" y="0"/>
                        </a:moveTo>
                        <a:lnTo>
                          <a:pt x="295" y="242"/>
                        </a:lnTo>
                        <a:lnTo>
                          <a:pt x="290" y="247"/>
                        </a:lnTo>
                        <a:lnTo>
                          <a:pt x="0" y="6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385" name="Freeform 26"/>
                  <p:cNvSpPr>
                    <a:spLocks/>
                  </p:cNvSpPr>
                  <p:nvPr/>
                </p:nvSpPr>
                <p:spPr bwMode="auto">
                  <a:xfrm>
                    <a:off x="6766787" y="2916238"/>
                    <a:ext cx="469900" cy="392113"/>
                  </a:xfrm>
                  <a:custGeom>
                    <a:avLst/>
                    <a:gdLst>
                      <a:gd name="T0" fmla="*/ 4 w 296"/>
                      <a:gd name="T1" fmla="*/ 0 h 247"/>
                      <a:gd name="T2" fmla="*/ 296 w 296"/>
                      <a:gd name="T3" fmla="*/ 241 h 247"/>
                      <a:gd name="T4" fmla="*/ 292 w 296"/>
                      <a:gd name="T5" fmla="*/ 247 h 247"/>
                      <a:gd name="T6" fmla="*/ 0 w 296"/>
                      <a:gd name="T7" fmla="*/ 5 h 247"/>
                      <a:gd name="T8" fmla="*/ 4 w 296"/>
                      <a:gd name="T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6" h="247">
                        <a:moveTo>
                          <a:pt x="4" y="0"/>
                        </a:moveTo>
                        <a:lnTo>
                          <a:pt x="296" y="241"/>
                        </a:lnTo>
                        <a:lnTo>
                          <a:pt x="292" y="24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386" name="Freeform 25"/>
                  <p:cNvSpPr>
                    <a:spLocks/>
                  </p:cNvSpPr>
                  <p:nvPr/>
                </p:nvSpPr>
                <p:spPr bwMode="auto">
                  <a:xfrm>
                    <a:off x="6858000" y="2808009"/>
                    <a:ext cx="468313" cy="392113"/>
                  </a:xfrm>
                  <a:custGeom>
                    <a:avLst/>
                    <a:gdLst>
                      <a:gd name="T0" fmla="*/ 4 w 295"/>
                      <a:gd name="T1" fmla="*/ 0 h 247"/>
                      <a:gd name="T2" fmla="*/ 295 w 295"/>
                      <a:gd name="T3" fmla="*/ 242 h 247"/>
                      <a:gd name="T4" fmla="*/ 290 w 295"/>
                      <a:gd name="T5" fmla="*/ 247 h 247"/>
                      <a:gd name="T6" fmla="*/ 0 w 295"/>
                      <a:gd name="T7" fmla="*/ 6 h 247"/>
                      <a:gd name="T8" fmla="*/ 4 w 295"/>
                      <a:gd name="T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5" h="247">
                        <a:moveTo>
                          <a:pt x="4" y="0"/>
                        </a:moveTo>
                        <a:lnTo>
                          <a:pt x="295" y="242"/>
                        </a:lnTo>
                        <a:lnTo>
                          <a:pt x="290" y="247"/>
                        </a:lnTo>
                        <a:lnTo>
                          <a:pt x="0" y="6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0" cap="flat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</p:grpSp>
            <p:sp>
              <p:nvSpPr>
                <p:cNvPr id="381" name="Freeform 380"/>
                <p:cNvSpPr/>
                <p:nvPr/>
              </p:nvSpPr>
              <p:spPr>
                <a:xfrm>
                  <a:off x="6609306" y="3621736"/>
                  <a:ext cx="871537" cy="224128"/>
                </a:xfrm>
                <a:custGeom>
                  <a:avLst/>
                  <a:gdLst>
                    <a:gd name="connsiteX0" fmla="*/ 0 w 871537"/>
                    <a:gd name="connsiteY0" fmla="*/ 171450 h 224128"/>
                    <a:gd name="connsiteX1" fmla="*/ 123825 w 871537"/>
                    <a:gd name="connsiteY1" fmla="*/ 209550 h 224128"/>
                    <a:gd name="connsiteX2" fmla="*/ 319087 w 871537"/>
                    <a:gd name="connsiteY2" fmla="*/ 219075 h 224128"/>
                    <a:gd name="connsiteX3" fmla="*/ 576262 w 871537"/>
                    <a:gd name="connsiteY3" fmla="*/ 133350 h 224128"/>
                    <a:gd name="connsiteX4" fmla="*/ 771525 w 871537"/>
                    <a:gd name="connsiteY4" fmla="*/ 66675 h 224128"/>
                    <a:gd name="connsiteX5" fmla="*/ 871537 w 871537"/>
                    <a:gd name="connsiteY5" fmla="*/ 0 h 22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37" h="224128">
                      <a:moveTo>
                        <a:pt x="0" y="171450"/>
                      </a:moveTo>
                      <a:cubicBezTo>
                        <a:pt x="35322" y="186531"/>
                        <a:pt x="70644" y="201613"/>
                        <a:pt x="123825" y="209550"/>
                      </a:cubicBezTo>
                      <a:cubicBezTo>
                        <a:pt x="177006" y="217487"/>
                        <a:pt x="243681" y="231775"/>
                        <a:pt x="319087" y="219075"/>
                      </a:cubicBezTo>
                      <a:cubicBezTo>
                        <a:pt x="394493" y="206375"/>
                        <a:pt x="576262" y="133350"/>
                        <a:pt x="576262" y="133350"/>
                      </a:cubicBezTo>
                      <a:cubicBezTo>
                        <a:pt x="651668" y="107950"/>
                        <a:pt x="722313" y="88900"/>
                        <a:pt x="771525" y="66675"/>
                      </a:cubicBezTo>
                      <a:cubicBezTo>
                        <a:pt x="820737" y="44450"/>
                        <a:pt x="846137" y="22225"/>
                        <a:pt x="871537" y="0"/>
                      </a:cubicBezTo>
                    </a:path>
                  </a:pathLst>
                </a:custGeom>
                <a:noFill/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2" name="Freeform 24"/>
                <p:cNvSpPr>
                  <a:spLocks/>
                </p:cNvSpPr>
                <p:nvPr/>
              </p:nvSpPr>
              <p:spPr bwMode="auto">
                <a:xfrm rot="16868372">
                  <a:off x="6281377" y="3745245"/>
                  <a:ext cx="292026" cy="326766"/>
                </a:xfrm>
                <a:custGeom>
                  <a:avLst/>
                  <a:gdLst>
                    <a:gd name="T0" fmla="*/ 5 w 182"/>
                    <a:gd name="T1" fmla="*/ 0 h 193"/>
                    <a:gd name="T2" fmla="*/ 182 w 182"/>
                    <a:gd name="T3" fmla="*/ 188 h 193"/>
                    <a:gd name="T4" fmla="*/ 177 w 182"/>
                    <a:gd name="T5" fmla="*/ 193 h 193"/>
                    <a:gd name="T6" fmla="*/ 0 w 182"/>
                    <a:gd name="T7" fmla="*/ 4 h 193"/>
                    <a:gd name="T8" fmla="*/ 5 w 182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93">
                      <a:moveTo>
                        <a:pt x="5" y="0"/>
                      </a:moveTo>
                      <a:lnTo>
                        <a:pt x="182" y="188"/>
                      </a:lnTo>
                      <a:lnTo>
                        <a:pt x="177" y="19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7447578" y="3995759"/>
                <a:ext cx="290895" cy="280759"/>
                <a:chOff x="640237" y="1847056"/>
                <a:chExt cx="788988" cy="752475"/>
              </a:xfrm>
            </p:grpSpPr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6" name="Freeform 375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7" name="Freeform 376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8" name="Freeform 377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311" name="Freeform 310"/>
              <p:cNvSpPr/>
              <p:nvPr/>
            </p:nvSpPr>
            <p:spPr>
              <a:xfrm rot="839540">
                <a:off x="5484341" y="4225410"/>
                <a:ext cx="755115" cy="182067"/>
              </a:xfrm>
              <a:custGeom>
                <a:avLst/>
                <a:gdLst>
                  <a:gd name="connsiteX0" fmla="*/ 0 w 271462"/>
                  <a:gd name="connsiteY0" fmla="*/ 381000 h 381000"/>
                  <a:gd name="connsiteX1" fmla="*/ 176212 w 271462"/>
                  <a:gd name="connsiteY1" fmla="*/ 357187 h 381000"/>
                  <a:gd name="connsiteX2" fmla="*/ 209550 w 271462"/>
                  <a:gd name="connsiteY2" fmla="*/ 257175 h 381000"/>
                  <a:gd name="connsiteX3" fmla="*/ 200025 w 271462"/>
                  <a:gd name="connsiteY3" fmla="*/ 128587 h 381000"/>
                  <a:gd name="connsiteX4" fmla="*/ 271462 w 271462"/>
                  <a:gd name="connsiteY4" fmla="*/ 0 h 381000"/>
                  <a:gd name="connsiteX0" fmla="*/ 0 w 832571"/>
                  <a:gd name="connsiteY0" fmla="*/ 464127 h 464127"/>
                  <a:gd name="connsiteX1" fmla="*/ 737321 w 832571"/>
                  <a:gd name="connsiteY1" fmla="*/ 357187 h 464127"/>
                  <a:gd name="connsiteX2" fmla="*/ 770659 w 832571"/>
                  <a:gd name="connsiteY2" fmla="*/ 257175 h 464127"/>
                  <a:gd name="connsiteX3" fmla="*/ 761134 w 832571"/>
                  <a:gd name="connsiteY3" fmla="*/ 128587 h 464127"/>
                  <a:gd name="connsiteX4" fmla="*/ 832571 w 832571"/>
                  <a:gd name="connsiteY4" fmla="*/ 0 h 464127"/>
                  <a:gd name="connsiteX0" fmla="*/ 0 w 832571"/>
                  <a:gd name="connsiteY0" fmla="*/ 464127 h 486376"/>
                  <a:gd name="connsiteX1" fmla="*/ 302636 w 832571"/>
                  <a:gd name="connsiteY1" fmla="*/ 481878 h 486376"/>
                  <a:gd name="connsiteX2" fmla="*/ 737321 w 832571"/>
                  <a:gd name="connsiteY2" fmla="*/ 357187 h 486376"/>
                  <a:gd name="connsiteX3" fmla="*/ 770659 w 832571"/>
                  <a:gd name="connsiteY3" fmla="*/ 257175 h 486376"/>
                  <a:gd name="connsiteX4" fmla="*/ 761134 w 832571"/>
                  <a:gd name="connsiteY4" fmla="*/ 128587 h 486376"/>
                  <a:gd name="connsiteX5" fmla="*/ 832571 w 832571"/>
                  <a:gd name="connsiteY5" fmla="*/ 0 h 486376"/>
                  <a:gd name="connsiteX0" fmla="*/ 0 w 832571"/>
                  <a:gd name="connsiteY0" fmla="*/ 464127 h 498889"/>
                  <a:gd name="connsiteX1" fmla="*/ 302636 w 832571"/>
                  <a:gd name="connsiteY1" fmla="*/ 481878 h 498889"/>
                  <a:gd name="connsiteX2" fmla="*/ 562408 w 832571"/>
                  <a:gd name="connsiteY2" fmla="*/ 492268 h 498889"/>
                  <a:gd name="connsiteX3" fmla="*/ 737321 w 832571"/>
                  <a:gd name="connsiteY3" fmla="*/ 357187 h 498889"/>
                  <a:gd name="connsiteX4" fmla="*/ 770659 w 832571"/>
                  <a:gd name="connsiteY4" fmla="*/ 257175 h 498889"/>
                  <a:gd name="connsiteX5" fmla="*/ 761134 w 832571"/>
                  <a:gd name="connsiteY5" fmla="*/ 128587 h 498889"/>
                  <a:gd name="connsiteX6" fmla="*/ 832571 w 832571"/>
                  <a:gd name="connsiteY6" fmla="*/ 0 h 498889"/>
                  <a:gd name="connsiteX0" fmla="*/ 0 w 874135"/>
                  <a:gd name="connsiteY0" fmla="*/ 422563 h 457325"/>
                  <a:gd name="connsiteX1" fmla="*/ 302636 w 874135"/>
                  <a:gd name="connsiteY1" fmla="*/ 440314 h 457325"/>
                  <a:gd name="connsiteX2" fmla="*/ 562408 w 874135"/>
                  <a:gd name="connsiteY2" fmla="*/ 450704 h 457325"/>
                  <a:gd name="connsiteX3" fmla="*/ 737321 w 874135"/>
                  <a:gd name="connsiteY3" fmla="*/ 315623 h 457325"/>
                  <a:gd name="connsiteX4" fmla="*/ 770659 w 874135"/>
                  <a:gd name="connsiteY4" fmla="*/ 215611 h 457325"/>
                  <a:gd name="connsiteX5" fmla="*/ 761134 w 874135"/>
                  <a:gd name="connsiteY5" fmla="*/ 87023 h 457325"/>
                  <a:gd name="connsiteX6" fmla="*/ 874135 w 874135"/>
                  <a:gd name="connsiteY6" fmla="*/ 0 h 457325"/>
                  <a:gd name="connsiteX0" fmla="*/ 0 w 874135"/>
                  <a:gd name="connsiteY0" fmla="*/ 422563 h 457325"/>
                  <a:gd name="connsiteX1" fmla="*/ 302636 w 874135"/>
                  <a:gd name="connsiteY1" fmla="*/ 440314 h 457325"/>
                  <a:gd name="connsiteX2" fmla="*/ 562408 w 874135"/>
                  <a:gd name="connsiteY2" fmla="*/ 450704 h 457325"/>
                  <a:gd name="connsiteX3" fmla="*/ 737321 w 874135"/>
                  <a:gd name="connsiteY3" fmla="*/ 315623 h 457325"/>
                  <a:gd name="connsiteX4" fmla="*/ 770659 w 874135"/>
                  <a:gd name="connsiteY4" fmla="*/ 215611 h 457325"/>
                  <a:gd name="connsiteX5" fmla="*/ 874135 w 874135"/>
                  <a:gd name="connsiteY5" fmla="*/ 0 h 457325"/>
                  <a:gd name="connsiteX0" fmla="*/ 0 w 905307"/>
                  <a:gd name="connsiteY0" fmla="*/ 308263 h 343025"/>
                  <a:gd name="connsiteX1" fmla="*/ 302636 w 905307"/>
                  <a:gd name="connsiteY1" fmla="*/ 326014 h 343025"/>
                  <a:gd name="connsiteX2" fmla="*/ 562408 w 905307"/>
                  <a:gd name="connsiteY2" fmla="*/ 336404 h 343025"/>
                  <a:gd name="connsiteX3" fmla="*/ 737321 w 905307"/>
                  <a:gd name="connsiteY3" fmla="*/ 201323 h 343025"/>
                  <a:gd name="connsiteX4" fmla="*/ 770659 w 905307"/>
                  <a:gd name="connsiteY4" fmla="*/ 101311 h 343025"/>
                  <a:gd name="connsiteX5" fmla="*/ 905307 w 905307"/>
                  <a:gd name="connsiteY5" fmla="*/ 0 h 343025"/>
                  <a:gd name="connsiteX0" fmla="*/ 17454 w 788799"/>
                  <a:gd name="connsiteY0" fmla="*/ 210001 h 244763"/>
                  <a:gd name="connsiteX1" fmla="*/ 320090 w 788799"/>
                  <a:gd name="connsiteY1" fmla="*/ 227752 h 244763"/>
                  <a:gd name="connsiteX2" fmla="*/ 579862 w 788799"/>
                  <a:gd name="connsiteY2" fmla="*/ 238142 h 244763"/>
                  <a:gd name="connsiteX3" fmla="*/ 754775 w 788799"/>
                  <a:gd name="connsiteY3" fmla="*/ 103061 h 244763"/>
                  <a:gd name="connsiteX4" fmla="*/ 788113 w 788799"/>
                  <a:gd name="connsiteY4" fmla="*/ 3049 h 244763"/>
                  <a:gd name="connsiteX5" fmla="*/ 409 w 788799"/>
                  <a:gd name="connsiteY5" fmla="*/ 180033 h 244763"/>
                  <a:gd name="connsiteX0" fmla="*/ 17739 w 757959"/>
                  <a:gd name="connsiteY0" fmla="*/ 147305 h 182067"/>
                  <a:gd name="connsiteX1" fmla="*/ 320375 w 757959"/>
                  <a:gd name="connsiteY1" fmla="*/ 165056 h 182067"/>
                  <a:gd name="connsiteX2" fmla="*/ 580147 w 757959"/>
                  <a:gd name="connsiteY2" fmla="*/ 175446 h 182067"/>
                  <a:gd name="connsiteX3" fmla="*/ 755060 w 757959"/>
                  <a:gd name="connsiteY3" fmla="*/ 40365 h 182067"/>
                  <a:gd name="connsiteX4" fmla="*/ 438540 w 757959"/>
                  <a:gd name="connsiteY4" fmla="*/ 3963 h 182067"/>
                  <a:gd name="connsiteX5" fmla="*/ 694 w 757959"/>
                  <a:gd name="connsiteY5" fmla="*/ 117337 h 182067"/>
                  <a:gd name="connsiteX0" fmla="*/ 17739 w 755115"/>
                  <a:gd name="connsiteY0" fmla="*/ 147305 h 182067"/>
                  <a:gd name="connsiteX1" fmla="*/ 320375 w 755115"/>
                  <a:gd name="connsiteY1" fmla="*/ 165056 h 182067"/>
                  <a:gd name="connsiteX2" fmla="*/ 580147 w 755115"/>
                  <a:gd name="connsiteY2" fmla="*/ 175446 h 182067"/>
                  <a:gd name="connsiteX3" fmla="*/ 755060 w 755115"/>
                  <a:gd name="connsiteY3" fmla="*/ 40365 h 182067"/>
                  <a:gd name="connsiteX4" fmla="*/ 563179 w 755115"/>
                  <a:gd name="connsiteY4" fmla="*/ 60128 h 182067"/>
                  <a:gd name="connsiteX5" fmla="*/ 438540 w 755115"/>
                  <a:gd name="connsiteY5" fmla="*/ 3963 h 182067"/>
                  <a:gd name="connsiteX6" fmla="*/ 694 w 755115"/>
                  <a:gd name="connsiteY6" fmla="*/ 117337 h 18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115" h="182067">
                    <a:moveTo>
                      <a:pt x="17739" y="147305"/>
                    </a:moveTo>
                    <a:cubicBezTo>
                      <a:pt x="80301" y="141604"/>
                      <a:pt x="197488" y="182879"/>
                      <a:pt x="320375" y="165056"/>
                    </a:cubicBezTo>
                    <a:cubicBezTo>
                      <a:pt x="400255" y="161087"/>
                      <a:pt x="507700" y="196228"/>
                      <a:pt x="580147" y="175446"/>
                    </a:cubicBezTo>
                    <a:cubicBezTo>
                      <a:pt x="652595" y="154664"/>
                      <a:pt x="757888" y="59585"/>
                      <a:pt x="755060" y="40365"/>
                    </a:cubicBezTo>
                    <a:cubicBezTo>
                      <a:pt x="752232" y="21145"/>
                      <a:pt x="615932" y="66195"/>
                      <a:pt x="563179" y="60128"/>
                    </a:cubicBezTo>
                    <a:cubicBezTo>
                      <a:pt x="510426" y="54061"/>
                      <a:pt x="541564" y="-12198"/>
                      <a:pt x="438540" y="3963"/>
                    </a:cubicBezTo>
                    <a:cubicBezTo>
                      <a:pt x="466538" y="-29591"/>
                      <a:pt x="-20863" y="162256"/>
                      <a:pt x="694" y="117337"/>
                    </a:cubicBezTo>
                  </a:path>
                </a:pathLst>
              </a:custGeom>
              <a:solidFill>
                <a:srgbClr val="00B0F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2" name="Freeform 311"/>
              <p:cNvSpPr/>
              <p:nvPr/>
            </p:nvSpPr>
            <p:spPr>
              <a:xfrm rot="839540">
                <a:off x="4926155" y="3936291"/>
                <a:ext cx="364823" cy="137483"/>
              </a:xfrm>
              <a:custGeom>
                <a:avLst/>
                <a:gdLst>
                  <a:gd name="connsiteX0" fmla="*/ 0 w 271462"/>
                  <a:gd name="connsiteY0" fmla="*/ 381000 h 381000"/>
                  <a:gd name="connsiteX1" fmla="*/ 176212 w 271462"/>
                  <a:gd name="connsiteY1" fmla="*/ 357187 h 381000"/>
                  <a:gd name="connsiteX2" fmla="*/ 209550 w 271462"/>
                  <a:gd name="connsiteY2" fmla="*/ 257175 h 381000"/>
                  <a:gd name="connsiteX3" fmla="*/ 200025 w 271462"/>
                  <a:gd name="connsiteY3" fmla="*/ 128587 h 381000"/>
                  <a:gd name="connsiteX4" fmla="*/ 271462 w 271462"/>
                  <a:gd name="connsiteY4" fmla="*/ 0 h 381000"/>
                  <a:gd name="connsiteX0" fmla="*/ 0 w 832571"/>
                  <a:gd name="connsiteY0" fmla="*/ 464127 h 464127"/>
                  <a:gd name="connsiteX1" fmla="*/ 737321 w 832571"/>
                  <a:gd name="connsiteY1" fmla="*/ 357187 h 464127"/>
                  <a:gd name="connsiteX2" fmla="*/ 770659 w 832571"/>
                  <a:gd name="connsiteY2" fmla="*/ 257175 h 464127"/>
                  <a:gd name="connsiteX3" fmla="*/ 761134 w 832571"/>
                  <a:gd name="connsiteY3" fmla="*/ 128587 h 464127"/>
                  <a:gd name="connsiteX4" fmla="*/ 832571 w 832571"/>
                  <a:gd name="connsiteY4" fmla="*/ 0 h 464127"/>
                  <a:gd name="connsiteX0" fmla="*/ 0 w 832571"/>
                  <a:gd name="connsiteY0" fmla="*/ 464127 h 486376"/>
                  <a:gd name="connsiteX1" fmla="*/ 302636 w 832571"/>
                  <a:gd name="connsiteY1" fmla="*/ 481878 h 486376"/>
                  <a:gd name="connsiteX2" fmla="*/ 737321 w 832571"/>
                  <a:gd name="connsiteY2" fmla="*/ 357187 h 486376"/>
                  <a:gd name="connsiteX3" fmla="*/ 770659 w 832571"/>
                  <a:gd name="connsiteY3" fmla="*/ 257175 h 486376"/>
                  <a:gd name="connsiteX4" fmla="*/ 761134 w 832571"/>
                  <a:gd name="connsiteY4" fmla="*/ 128587 h 486376"/>
                  <a:gd name="connsiteX5" fmla="*/ 832571 w 832571"/>
                  <a:gd name="connsiteY5" fmla="*/ 0 h 486376"/>
                  <a:gd name="connsiteX0" fmla="*/ 0 w 832571"/>
                  <a:gd name="connsiteY0" fmla="*/ 464127 h 498889"/>
                  <a:gd name="connsiteX1" fmla="*/ 302636 w 832571"/>
                  <a:gd name="connsiteY1" fmla="*/ 481878 h 498889"/>
                  <a:gd name="connsiteX2" fmla="*/ 562408 w 832571"/>
                  <a:gd name="connsiteY2" fmla="*/ 492268 h 498889"/>
                  <a:gd name="connsiteX3" fmla="*/ 737321 w 832571"/>
                  <a:gd name="connsiteY3" fmla="*/ 357187 h 498889"/>
                  <a:gd name="connsiteX4" fmla="*/ 770659 w 832571"/>
                  <a:gd name="connsiteY4" fmla="*/ 257175 h 498889"/>
                  <a:gd name="connsiteX5" fmla="*/ 761134 w 832571"/>
                  <a:gd name="connsiteY5" fmla="*/ 128587 h 498889"/>
                  <a:gd name="connsiteX6" fmla="*/ 832571 w 832571"/>
                  <a:gd name="connsiteY6" fmla="*/ 0 h 498889"/>
                  <a:gd name="connsiteX0" fmla="*/ 0 w 874135"/>
                  <a:gd name="connsiteY0" fmla="*/ 422563 h 457325"/>
                  <a:gd name="connsiteX1" fmla="*/ 302636 w 874135"/>
                  <a:gd name="connsiteY1" fmla="*/ 440314 h 457325"/>
                  <a:gd name="connsiteX2" fmla="*/ 562408 w 874135"/>
                  <a:gd name="connsiteY2" fmla="*/ 450704 h 457325"/>
                  <a:gd name="connsiteX3" fmla="*/ 737321 w 874135"/>
                  <a:gd name="connsiteY3" fmla="*/ 315623 h 457325"/>
                  <a:gd name="connsiteX4" fmla="*/ 770659 w 874135"/>
                  <a:gd name="connsiteY4" fmla="*/ 215611 h 457325"/>
                  <a:gd name="connsiteX5" fmla="*/ 761134 w 874135"/>
                  <a:gd name="connsiteY5" fmla="*/ 87023 h 457325"/>
                  <a:gd name="connsiteX6" fmla="*/ 874135 w 874135"/>
                  <a:gd name="connsiteY6" fmla="*/ 0 h 457325"/>
                  <a:gd name="connsiteX0" fmla="*/ 0 w 874135"/>
                  <a:gd name="connsiteY0" fmla="*/ 422563 h 457325"/>
                  <a:gd name="connsiteX1" fmla="*/ 302636 w 874135"/>
                  <a:gd name="connsiteY1" fmla="*/ 440314 h 457325"/>
                  <a:gd name="connsiteX2" fmla="*/ 562408 w 874135"/>
                  <a:gd name="connsiteY2" fmla="*/ 450704 h 457325"/>
                  <a:gd name="connsiteX3" fmla="*/ 737321 w 874135"/>
                  <a:gd name="connsiteY3" fmla="*/ 315623 h 457325"/>
                  <a:gd name="connsiteX4" fmla="*/ 770659 w 874135"/>
                  <a:gd name="connsiteY4" fmla="*/ 215611 h 457325"/>
                  <a:gd name="connsiteX5" fmla="*/ 874135 w 874135"/>
                  <a:gd name="connsiteY5" fmla="*/ 0 h 457325"/>
                  <a:gd name="connsiteX0" fmla="*/ 0 w 905307"/>
                  <a:gd name="connsiteY0" fmla="*/ 308263 h 343025"/>
                  <a:gd name="connsiteX1" fmla="*/ 302636 w 905307"/>
                  <a:gd name="connsiteY1" fmla="*/ 326014 h 343025"/>
                  <a:gd name="connsiteX2" fmla="*/ 562408 w 905307"/>
                  <a:gd name="connsiteY2" fmla="*/ 336404 h 343025"/>
                  <a:gd name="connsiteX3" fmla="*/ 737321 w 905307"/>
                  <a:gd name="connsiteY3" fmla="*/ 201323 h 343025"/>
                  <a:gd name="connsiteX4" fmla="*/ 770659 w 905307"/>
                  <a:gd name="connsiteY4" fmla="*/ 101311 h 343025"/>
                  <a:gd name="connsiteX5" fmla="*/ 905307 w 905307"/>
                  <a:gd name="connsiteY5" fmla="*/ 0 h 343025"/>
                  <a:gd name="connsiteX0" fmla="*/ 17454 w 788799"/>
                  <a:gd name="connsiteY0" fmla="*/ 210001 h 244763"/>
                  <a:gd name="connsiteX1" fmla="*/ 320090 w 788799"/>
                  <a:gd name="connsiteY1" fmla="*/ 227752 h 244763"/>
                  <a:gd name="connsiteX2" fmla="*/ 579862 w 788799"/>
                  <a:gd name="connsiteY2" fmla="*/ 238142 h 244763"/>
                  <a:gd name="connsiteX3" fmla="*/ 754775 w 788799"/>
                  <a:gd name="connsiteY3" fmla="*/ 103061 h 244763"/>
                  <a:gd name="connsiteX4" fmla="*/ 788113 w 788799"/>
                  <a:gd name="connsiteY4" fmla="*/ 3049 h 244763"/>
                  <a:gd name="connsiteX5" fmla="*/ 409 w 788799"/>
                  <a:gd name="connsiteY5" fmla="*/ 180033 h 244763"/>
                  <a:gd name="connsiteX0" fmla="*/ 17739 w 757959"/>
                  <a:gd name="connsiteY0" fmla="*/ 147305 h 182067"/>
                  <a:gd name="connsiteX1" fmla="*/ 320375 w 757959"/>
                  <a:gd name="connsiteY1" fmla="*/ 165056 h 182067"/>
                  <a:gd name="connsiteX2" fmla="*/ 580147 w 757959"/>
                  <a:gd name="connsiteY2" fmla="*/ 175446 h 182067"/>
                  <a:gd name="connsiteX3" fmla="*/ 755060 w 757959"/>
                  <a:gd name="connsiteY3" fmla="*/ 40365 h 182067"/>
                  <a:gd name="connsiteX4" fmla="*/ 438540 w 757959"/>
                  <a:gd name="connsiteY4" fmla="*/ 3963 h 182067"/>
                  <a:gd name="connsiteX5" fmla="*/ 694 w 757959"/>
                  <a:gd name="connsiteY5" fmla="*/ 117337 h 182067"/>
                  <a:gd name="connsiteX0" fmla="*/ 17739 w 755115"/>
                  <a:gd name="connsiteY0" fmla="*/ 147305 h 182067"/>
                  <a:gd name="connsiteX1" fmla="*/ 320375 w 755115"/>
                  <a:gd name="connsiteY1" fmla="*/ 165056 h 182067"/>
                  <a:gd name="connsiteX2" fmla="*/ 580147 w 755115"/>
                  <a:gd name="connsiteY2" fmla="*/ 175446 h 182067"/>
                  <a:gd name="connsiteX3" fmla="*/ 755060 w 755115"/>
                  <a:gd name="connsiteY3" fmla="*/ 40365 h 182067"/>
                  <a:gd name="connsiteX4" fmla="*/ 563179 w 755115"/>
                  <a:gd name="connsiteY4" fmla="*/ 60128 h 182067"/>
                  <a:gd name="connsiteX5" fmla="*/ 438540 w 755115"/>
                  <a:gd name="connsiteY5" fmla="*/ 3963 h 182067"/>
                  <a:gd name="connsiteX6" fmla="*/ 694 w 755115"/>
                  <a:gd name="connsiteY6" fmla="*/ 117337 h 18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115" h="182067">
                    <a:moveTo>
                      <a:pt x="17739" y="147305"/>
                    </a:moveTo>
                    <a:cubicBezTo>
                      <a:pt x="80301" y="141604"/>
                      <a:pt x="197488" y="182879"/>
                      <a:pt x="320375" y="165056"/>
                    </a:cubicBezTo>
                    <a:cubicBezTo>
                      <a:pt x="400255" y="161087"/>
                      <a:pt x="507700" y="196228"/>
                      <a:pt x="580147" y="175446"/>
                    </a:cubicBezTo>
                    <a:cubicBezTo>
                      <a:pt x="652595" y="154664"/>
                      <a:pt x="757888" y="59585"/>
                      <a:pt x="755060" y="40365"/>
                    </a:cubicBezTo>
                    <a:cubicBezTo>
                      <a:pt x="752232" y="21145"/>
                      <a:pt x="615932" y="66195"/>
                      <a:pt x="563179" y="60128"/>
                    </a:cubicBezTo>
                    <a:cubicBezTo>
                      <a:pt x="510426" y="54061"/>
                      <a:pt x="541564" y="-12198"/>
                      <a:pt x="438540" y="3963"/>
                    </a:cubicBezTo>
                    <a:cubicBezTo>
                      <a:pt x="466538" y="-29591"/>
                      <a:pt x="-20863" y="162256"/>
                      <a:pt x="694" y="117337"/>
                    </a:cubicBezTo>
                  </a:path>
                </a:pathLst>
              </a:cu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3" name="Freeform 312"/>
              <p:cNvSpPr/>
              <p:nvPr/>
            </p:nvSpPr>
            <p:spPr>
              <a:xfrm rot="13690116">
                <a:off x="6318542" y="4915182"/>
                <a:ext cx="210294" cy="286986"/>
              </a:xfrm>
              <a:custGeom>
                <a:avLst/>
                <a:gdLst>
                  <a:gd name="connsiteX0" fmla="*/ 0 w 271462"/>
                  <a:gd name="connsiteY0" fmla="*/ 381000 h 381000"/>
                  <a:gd name="connsiteX1" fmla="*/ 176212 w 271462"/>
                  <a:gd name="connsiteY1" fmla="*/ 357187 h 381000"/>
                  <a:gd name="connsiteX2" fmla="*/ 209550 w 271462"/>
                  <a:gd name="connsiteY2" fmla="*/ 257175 h 381000"/>
                  <a:gd name="connsiteX3" fmla="*/ 200025 w 271462"/>
                  <a:gd name="connsiteY3" fmla="*/ 128587 h 381000"/>
                  <a:gd name="connsiteX4" fmla="*/ 271462 w 271462"/>
                  <a:gd name="connsiteY4" fmla="*/ 0 h 381000"/>
                  <a:gd name="connsiteX0" fmla="*/ 0 w 832571"/>
                  <a:gd name="connsiteY0" fmla="*/ 464127 h 464127"/>
                  <a:gd name="connsiteX1" fmla="*/ 737321 w 832571"/>
                  <a:gd name="connsiteY1" fmla="*/ 357187 h 464127"/>
                  <a:gd name="connsiteX2" fmla="*/ 770659 w 832571"/>
                  <a:gd name="connsiteY2" fmla="*/ 257175 h 464127"/>
                  <a:gd name="connsiteX3" fmla="*/ 761134 w 832571"/>
                  <a:gd name="connsiteY3" fmla="*/ 128587 h 464127"/>
                  <a:gd name="connsiteX4" fmla="*/ 832571 w 832571"/>
                  <a:gd name="connsiteY4" fmla="*/ 0 h 464127"/>
                  <a:gd name="connsiteX0" fmla="*/ 0 w 832571"/>
                  <a:gd name="connsiteY0" fmla="*/ 464127 h 486376"/>
                  <a:gd name="connsiteX1" fmla="*/ 302636 w 832571"/>
                  <a:gd name="connsiteY1" fmla="*/ 481878 h 486376"/>
                  <a:gd name="connsiteX2" fmla="*/ 737321 w 832571"/>
                  <a:gd name="connsiteY2" fmla="*/ 357187 h 486376"/>
                  <a:gd name="connsiteX3" fmla="*/ 770659 w 832571"/>
                  <a:gd name="connsiteY3" fmla="*/ 257175 h 486376"/>
                  <a:gd name="connsiteX4" fmla="*/ 761134 w 832571"/>
                  <a:gd name="connsiteY4" fmla="*/ 128587 h 486376"/>
                  <a:gd name="connsiteX5" fmla="*/ 832571 w 832571"/>
                  <a:gd name="connsiteY5" fmla="*/ 0 h 486376"/>
                  <a:gd name="connsiteX0" fmla="*/ 0 w 832571"/>
                  <a:gd name="connsiteY0" fmla="*/ 464127 h 498889"/>
                  <a:gd name="connsiteX1" fmla="*/ 302636 w 832571"/>
                  <a:gd name="connsiteY1" fmla="*/ 481878 h 498889"/>
                  <a:gd name="connsiteX2" fmla="*/ 562408 w 832571"/>
                  <a:gd name="connsiteY2" fmla="*/ 492268 h 498889"/>
                  <a:gd name="connsiteX3" fmla="*/ 737321 w 832571"/>
                  <a:gd name="connsiteY3" fmla="*/ 357187 h 498889"/>
                  <a:gd name="connsiteX4" fmla="*/ 770659 w 832571"/>
                  <a:gd name="connsiteY4" fmla="*/ 257175 h 498889"/>
                  <a:gd name="connsiteX5" fmla="*/ 761134 w 832571"/>
                  <a:gd name="connsiteY5" fmla="*/ 128587 h 498889"/>
                  <a:gd name="connsiteX6" fmla="*/ 832571 w 832571"/>
                  <a:gd name="connsiteY6" fmla="*/ 0 h 498889"/>
                  <a:gd name="connsiteX0" fmla="*/ 0 w 874135"/>
                  <a:gd name="connsiteY0" fmla="*/ 422563 h 457325"/>
                  <a:gd name="connsiteX1" fmla="*/ 302636 w 874135"/>
                  <a:gd name="connsiteY1" fmla="*/ 440314 h 457325"/>
                  <a:gd name="connsiteX2" fmla="*/ 562408 w 874135"/>
                  <a:gd name="connsiteY2" fmla="*/ 450704 h 457325"/>
                  <a:gd name="connsiteX3" fmla="*/ 737321 w 874135"/>
                  <a:gd name="connsiteY3" fmla="*/ 315623 h 457325"/>
                  <a:gd name="connsiteX4" fmla="*/ 770659 w 874135"/>
                  <a:gd name="connsiteY4" fmla="*/ 215611 h 457325"/>
                  <a:gd name="connsiteX5" fmla="*/ 761134 w 874135"/>
                  <a:gd name="connsiteY5" fmla="*/ 87023 h 457325"/>
                  <a:gd name="connsiteX6" fmla="*/ 874135 w 874135"/>
                  <a:gd name="connsiteY6" fmla="*/ 0 h 457325"/>
                  <a:gd name="connsiteX0" fmla="*/ 0 w 874135"/>
                  <a:gd name="connsiteY0" fmla="*/ 422563 h 457325"/>
                  <a:gd name="connsiteX1" fmla="*/ 302636 w 874135"/>
                  <a:gd name="connsiteY1" fmla="*/ 440314 h 457325"/>
                  <a:gd name="connsiteX2" fmla="*/ 562408 w 874135"/>
                  <a:gd name="connsiteY2" fmla="*/ 450704 h 457325"/>
                  <a:gd name="connsiteX3" fmla="*/ 737321 w 874135"/>
                  <a:gd name="connsiteY3" fmla="*/ 315623 h 457325"/>
                  <a:gd name="connsiteX4" fmla="*/ 770659 w 874135"/>
                  <a:gd name="connsiteY4" fmla="*/ 215611 h 457325"/>
                  <a:gd name="connsiteX5" fmla="*/ 874135 w 874135"/>
                  <a:gd name="connsiteY5" fmla="*/ 0 h 457325"/>
                  <a:gd name="connsiteX0" fmla="*/ 0 w 905307"/>
                  <a:gd name="connsiteY0" fmla="*/ 308263 h 343025"/>
                  <a:gd name="connsiteX1" fmla="*/ 302636 w 905307"/>
                  <a:gd name="connsiteY1" fmla="*/ 326014 h 343025"/>
                  <a:gd name="connsiteX2" fmla="*/ 562408 w 905307"/>
                  <a:gd name="connsiteY2" fmla="*/ 336404 h 343025"/>
                  <a:gd name="connsiteX3" fmla="*/ 737321 w 905307"/>
                  <a:gd name="connsiteY3" fmla="*/ 201323 h 343025"/>
                  <a:gd name="connsiteX4" fmla="*/ 770659 w 905307"/>
                  <a:gd name="connsiteY4" fmla="*/ 101311 h 343025"/>
                  <a:gd name="connsiteX5" fmla="*/ 905307 w 905307"/>
                  <a:gd name="connsiteY5" fmla="*/ 0 h 343025"/>
                  <a:gd name="connsiteX0" fmla="*/ 17454 w 788799"/>
                  <a:gd name="connsiteY0" fmla="*/ 210001 h 244763"/>
                  <a:gd name="connsiteX1" fmla="*/ 320090 w 788799"/>
                  <a:gd name="connsiteY1" fmla="*/ 227752 h 244763"/>
                  <a:gd name="connsiteX2" fmla="*/ 579862 w 788799"/>
                  <a:gd name="connsiteY2" fmla="*/ 238142 h 244763"/>
                  <a:gd name="connsiteX3" fmla="*/ 754775 w 788799"/>
                  <a:gd name="connsiteY3" fmla="*/ 103061 h 244763"/>
                  <a:gd name="connsiteX4" fmla="*/ 788113 w 788799"/>
                  <a:gd name="connsiteY4" fmla="*/ 3049 h 244763"/>
                  <a:gd name="connsiteX5" fmla="*/ 409 w 788799"/>
                  <a:gd name="connsiteY5" fmla="*/ 180033 h 244763"/>
                  <a:gd name="connsiteX0" fmla="*/ 17739 w 757959"/>
                  <a:gd name="connsiteY0" fmla="*/ 147305 h 182067"/>
                  <a:gd name="connsiteX1" fmla="*/ 320375 w 757959"/>
                  <a:gd name="connsiteY1" fmla="*/ 165056 h 182067"/>
                  <a:gd name="connsiteX2" fmla="*/ 580147 w 757959"/>
                  <a:gd name="connsiteY2" fmla="*/ 175446 h 182067"/>
                  <a:gd name="connsiteX3" fmla="*/ 755060 w 757959"/>
                  <a:gd name="connsiteY3" fmla="*/ 40365 h 182067"/>
                  <a:gd name="connsiteX4" fmla="*/ 438540 w 757959"/>
                  <a:gd name="connsiteY4" fmla="*/ 3963 h 182067"/>
                  <a:gd name="connsiteX5" fmla="*/ 694 w 757959"/>
                  <a:gd name="connsiteY5" fmla="*/ 117337 h 182067"/>
                  <a:gd name="connsiteX0" fmla="*/ 17739 w 755115"/>
                  <a:gd name="connsiteY0" fmla="*/ 147305 h 182067"/>
                  <a:gd name="connsiteX1" fmla="*/ 320375 w 755115"/>
                  <a:gd name="connsiteY1" fmla="*/ 165056 h 182067"/>
                  <a:gd name="connsiteX2" fmla="*/ 580147 w 755115"/>
                  <a:gd name="connsiteY2" fmla="*/ 175446 h 182067"/>
                  <a:gd name="connsiteX3" fmla="*/ 755060 w 755115"/>
                  <a:gd name="connsiteY3" fmla="*/ 40365 h 182067"/>
                  <a:gd name="connsiteX4" fmla="*/ 563179 w 755115"/>
                  <a:gd name="connsiteY4" fmla="*/ 60128 h 182067"/>
                  <a:gd name="connsiteX5" fmla="*/ 438540 w 755115"/>
                  <a:gd name="connsiteY5" fmla="*/ 3963 h 182067"/>
                  <a:gd name="connsiteX6" fmla="*/ 694 w 755115"/>
                  <a:gd name="connsiteY6" fmla="*/ 117337 h 18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115" h="182067">
                    <a:moveTo>
                      <a:pt x="17739" y="147305"/>
                    </a:moveTo>
                    <a:cubicBezTo>
                      <a:pt x="80301" y="141604"/>
                      <a:pt x="197488" y="182879"/>
                      <a:pt x="320375" y="165056"/>
                    </a:cubicBezTo>
                    <a:cubicBezTo>
                      <a:pt x="400255" y="161087"/>
                      <a:pt x="507700" y="196228"/>
                      <a:pt x="580147" y="175446"/>
                    </a:cubicBezTo>
                    <a:cubicBezTo>
                      <a:pt x="652595" y="154664"/>
                      <a:pt x="757888" y="59585"/>
                      <a:pt x="755060" y="40365"/>
                    </a:cubicBezTo>
                    <a:cubicBezTo>
                      <a:pt x="752232" y="21145"/>
                      <a:pt x="615932" y="66195"/>
                      <a:pt x="563179" y="60128"/>
                    </a:cubicBezTo>
                    <a:cubicBezTo>
                      <a:pt x="510426" y="54061"/>
                      <a:pt x="541564" y="-12198"/>
                      <a:pt x="438540" y="3963"/>
                    </a:cubicBezTo>
                    <a:cubicBezTo>
                      <a:pt x="466538" y="-29591"/>
                      <a:pt x="-20863" y="162256"/>
                      <a:pt x="694" y="117337"/>
                    </a:cubicBezTo>
                  </a:path>
                </a:pathLst>
              </a:cu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4" name="Freeform 23"/>
              <p:cNvSpPr>
                <a:spLocks/>
              </p:cNvSpPr>
              <p:nvPr/>
            </p:nvSpPr>
            <p:spPr bwMode="auto">
              <a:xfrm rot="8052709">
                <a:off x="4834021" y="5486931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5" name="Freeform 25"/>
              <p:cNvSpPr>
                <a:spLocks/>
              </p:cNvSpPr>
              <p:nvPr/>
            </p:nvSpPr>
            <p:spPr bwMode="auto">
              <a:xfrm rot="7459059">
                <a:off x="5116983" y="5521084"/>
                <a:ext cx="475188" cy="466564"/>
              </a:xfrm>
              <a:custGeom>
                <a:avLst/>
                <a:gdLst>
                  <a:gd name="T0" fmla="*/ 4 w 295"/>
                  <a:gd name="T1" fmla="*/ 0 h 247"/>
                  <a:gd name="T2" fmla="*/ 295 w 295"/>
                  <a:gd name="T3" fmla="*/ 242 h 247"/>
                  <a:gd name="T4" fmla="*/ 290 w 295"/>
                  <a:gd name="T5" fmla="*/ 247 h 247"/>
                  <a:gd name="T6" fmla="*/ 0 w 295"/>
                  <a:gd name="T7" fmla="*/ 6 h 247"/>
                  <a:gd name="T8" fmla="*/ 4 w 29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47">
                    <a:moveTo>
                      <a:pt x="4" y="0"/>
                    </a:moveTo>
                    <a:lnTo>
                      <a:pt x="295" y="242"/>
                    </a:lnTo>
                    <a:lnTo>
                      <a:pt x="290" y="24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6" name="Freeform 26"/>
              <p:cNvSpPr>
                <a:spLocks/>
              </p:cNvSpPr>
              <p:nvPr/>
            </p:nvSpPr>
            <p:spPr bwMode="auto">
              <a:xfrm rot="18467067">
                <a:off x="4856470" y="5357530"/>
                <a:ext cx="400213" cy="335342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7" name="Freeform 26"/>
              <p:cNvSpPr>
                <a:spLocks/>
              </p:cNvSpPr>
              <p:nvPr/>
            </p:nvSpPr>
            <p:spPr bwMode="auto">
              <a:xfrm rot="1115355">
                <a:off x="4821783" y="5358022"/>
                <a:ext cx="447630" cy="368788"/>
              </a:xfrm>
              <a:custGeom>
                <a:avLst/>
                <a:gdLst>
                  <a:gd name="T0" fmla="*/ 4 w 296"/>
                  <a:gd name="T1" fmla="*/ 0 h 247"/>
                  <a:gd name="T2" fmla="*/ 296 w 296"/>
                  <a:gd name="T3" fmla="*/ 241 h 247"/>
                  <a:gd name="T4" fmla="*/ 292 w 296"/>
                  <a:gd name="T5" fmla="*/ 247 h 247"/>
                  <a:gd name="T6" fmla="*/ 0 w 296"/>
                  <a:gd name="T7" fmla="*/ 5 h 247"/>
                  <a:gd name="T8" fmla="*/ 4 w 29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47">
                    <a:moveTo>
                      <a:pt x="4" y="0"/>
                    </a:moveTo>
                    <a:lnTo>
                      <a:pt x="296" y="241"/>
                    </a:lnTo>
                    <a:lnTo>
                      <a:pt x="292" y="24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8" name="Freeform 23"/>
              <p:cNvSpPr>
                <a:spLocks/>
              </p:cNvSpPr>
              <p:nvPr/>
            </p:nvSpPr>
            <p:spPr bwMode="auto">
              <a:xfrm rot="8052709">
                <a:off x="4733084" y="5159719"/>
                <a:ext cx="450850" cy="328613"/>
              </a:xfrm>
              <a:custGeom>
                <a:avLst/>
                <a:gdLst>
                  <a:gd name="T0" fmla="*/ 4 w 284"/>
                  <a:gd name="T1" fmla="*/ 0 h 207"/>
                  <a:gd name="T2" fmla="*/ 284 w 284"/>
                  <a:gd name="T3" fmla="*/ 201 h 207"/>
                  <a:gd name="T4" fmla="*/ 280 w 284"/>
                  <a:gd name="T5" fmla="*/ 207 h 207"/>
                  <a:gd name="T6" fmla="*/ 0 w 284"/>
                  <a:gd name="T7" fmla="*/ 5 h 207"/>
                  <a:gd name="T8" fmla="*/ 4 w 28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07">
                    <a:moveTo>
                      <a:pt x="4" y="0"/>
                    </a:moveTo>
                    <a:lnTo>
                      <a:pt x="284" y="201"/>
                    </a:lnTo>
                    <a:lnTo>
                      <a:pt x="280" y="20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 cap="flat">
                <a:solidFill>
                  <a:srgbClr val="336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319" name="Group 318"/>
              <p:cNvGrpSpPr/>
              <p:nvPr/>
            </p:nvGrpSpPr>
            <p:grpSpPr>
              <a:xfrm rot="19082924">
                <a:off x="4769704" y="4533642"/>
                <a:ext cx="796603" cy="597696"/>
                <a:chOff x="6529710" y="2710655"/>
                <a:chExt cx="796603" cy="597696"/>
              </a:xfrm>
            </p:grpSpPr>
            <p:sp>
              <p:nvSpPr>
                <p:cNvPr id="370" name="Freeform 24"/>
                <p:cNvSpPr>
                  <a:spLocks/>
                </p:cNvSpPr>
                <p:nvPr/>
              </p:nvSpPr>
              <p:spPr bwMode="auto">
                <a:xfrm>
                  <a:off x="6529710" y="2925763"/>
                  <a:ext cx="288925" cy="306388"/>
                </a:xfrm>
                <a:custGeom>
                  <a:avLst/>
                  <a:gdLst>
                    <a:gd name="T0" fmla="*/ 5 w 182"/>
                    <a:gd name="T1" fmla="*/ 0 h 193"/>
                    <a:gd name="T2" fmla="*/ 182 w 182"/>
                    <a:gd name="T3" fmla="*/ 188 h 193"/>
                    <a:gd name="T4" fmla="*/ 177 w 182"/>
                    <a:gd name="T5" fmla="*/ 193 h 193"/>
                    <a:gd name="T6" fmla="*/ 0 w 182"/>
                    <a:gd name="T7" fmla="*/ 4 h 193"/>
                    <a:gd name="T8" fmla="*/ 5 w 182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93">
                      <a:moveTo>
                        <a:pt x="5" y="0"/>
                      </a:moveTo>
                      <a:lnTo>
                        <a:pt x="182" y="188"/>
                      </a:lnTo>
                      <a:lnTo>
                        <a:pt x="177" y="193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1" name="Freeform 25"/>
                <p:cNvSpPr>
                  <a:spLocks/>
                </p:cNvSpPr>
                <p:nvPr/>
              </p:nvSpPr>
              <p:spPr bwMode="auto">
                <a:xfrm>
                  <a:off x="6632575" y="2710655"/>
                  <a:ext cx="468313" cy="392113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2" name="Freeform 26"/>
                <p:cNvSpPr>
                  <a:spLocks/>
                </p:cNvSpPr>
                <p:nvPr/>
              </p:nvSpPr>
              <p:spPr bwMode="auto">
                <a:xfrm>
                  <a:off x="6766787" y="2916238"/>
                  <a:ext cx="469900" cy="392113"/>
                </a:xfrm>
                <a:custGeom>
                  <a:avLst/>
                  <a:gdLst>
                    <a:gd name="T0" fmla="*/ 4 w 296"/>
                    <a:gd name="T1" fmla="*/ 0 h 247"/>
                    <a:gd name="T2" fmla="*/ 296 w 296"/>
                    <a:gd name="T3" fmla="*/ 241 h 247"/>
                    <a:gd name="T4" fmla="*/ 292 w 296"/>
                    <a:gd name="T5" fmla="*/ 247 h 247"/>
                    <a:gd name="T6" fmla="*/ 0 w 296"/>
                    <a:gd name="T7" fmla="*/ 5 h 247"/>
                    <a:gd name="T8" fmla="*/ 4 w 296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47">
                      <a:moveTo>
                        <a:pt x="4" y="0"/>
                      </a:moveTo>
                      <a:lnTo>
                        <a:pt x="296" y="241"/>
                      </a:lnTo>
                      <a:lnTo>
                        <a:pt x="292" y="247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73" name="Freeform 25"/>
                <p:cNvSpPr>
                  <a:spLocks/>
                </p:cNvSpPr>
                <p:nvPr/>
              </p:nvSpPr>
              <p:spPr bwMode="auto">
                <a:xfrm>
                  <a:off x="6858000" y="2808009"/>
                  <a:ext cx="468313" cy="392113"/>
                </a:xfrm>
                <a:custGeom>
                  <a:avLst/>
                  <a:gdLst>
                    <a:gd name="T0" fmla="*/ 4 w 295"/>
                    <a:gd name="T1" fmla="*/ 0 h 247"/>
                    <a:gd name="T2" fmla="*/ 295 w 295"/>
                    <a:gd name="T3" fmla="*/ 242 h 247"/>
                    <a:gd name="T4" fmla="*/ 290 w 295"/>
                    <a:gd name="T5" fmla="*/ 247 h 247"/>
                    <a:gd name="T6" fmla="*/ 0 w 295"/>
                    <a:gd name="T7" fmla="*/ 6 h 247"/>
                    <a:gd name="T8" fmla="*/ 4 w 295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247">
                      <a:moveTo>
                        <a:pt x="4" y="0"/>
                      </a:moveTo>
                      <a:lnTo>
                        <a:pt x="295" y="242"/>
                      </a:lnTo>
                      <a:lnTo>
                        <a:pt x="290" y="247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 cap="flat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320" name="Freeform 319"/>
              <p:cNvSpPr/>
              <p:nvPr/>
            </p:nvSpPr>
            <p:spPr>
              <a:xfrm rot="20486018">
                <a:off x="4729131" y="4795497"/>
                <a:ext cx="682969" cy="224128"/>
              </a:xfrm>
              <a:custGeom>
                <a:avLst/>
                <a:gdLst>
                  <a:gd name="connsiteX0" fmla="*/ 0 w 871537"/>
                  <a:gd name="connsiteY0" fmla="*/ 171450 h 224128"/>
                  <a:gd name="connsiteX1" fmla="*/ 123825 w 871537"/>
                  <a:gd name="connsiteY1" fmla="*/ 209550 h 224128"/>
                  <a:gd name="connsiteX2" fmla="*/ 319087 w 871537"/>
                  <a:gd name="connsiteY2" fmla="*/ 219075 h 224128"/>
                  <a:gd name="connsiteX3" fmla="*/ 576262 w 871537"/>
                  <a:gd name="connsiteY3" fmla="*/ 133350 h 224128"/>
                  <a:gd name="connsiteX4" fmla="*/ 771525 w 871537"/>
                  <a:gd name="connsiteY4" fmla="*/ 66675 h 224128"/>
                  <a:gd name="connsiteX5" fmla="*/ 871537 w 871537"/>
                  <a:gd name="connsiteY5" fmla="*/ 0 h 2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537" h="224128">
                    <a:moveTo>
                      <a:pt x="0" y="171450"/>
                    </a:moveTo>
                    <a:cubicBezTo>
                      <a:pt x="35322" y="186531"/>
                      <a:pt x="70644" y="201613"/>
                      <a:pt x="123825" y="209550"/>
                    </a:cubicBezTo>
                    <a:cubicBezTo>
                      <a:pt x="177006" y="217487"/>
                      <a:pt x="243681" y="231775"/>
                      <a:pt x="319087" y="219075"/>
                    </a:cubicBezTo>
                    <a:cubicBezTo>
                      <a:pt x="394493" y="206375"/>
                      <a:pt x="576262" y="133350"/>
                      <a:pt x="576262" y="133350"/>
                    </a:cubicBezTo>
                    <a:cubicBezTo>
                      <a:pt x="651668" y="107950"/>
                      <a:pt x="722313" y="88900"/>
                      <a:pt x="771525" y="66675"/>
                    </a:cubicBezTo>
                    <a:cubicBezTo>
                      <a:pt x="820737" y="44450"/>
                      <a:pt x="846137" y="22225"/>
                      <a:pt x="871537" y="0"/>
                    </a:cubicBezTo>
                  </a:path>
                </a:pathLst>
              </a:cu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21" name="Group 320"/>
              <p:cNvGrpSpPr/>
              <p:nvPr/>
            </p:nvGrpSpPr>
            <p:grpSpPr>
              <a:xfrm>
                <a:off x="7728031" y="3855379"/>
                <a:ext cx="290895" cy="280759"/>
                <a:chOff x="640237" y="1847056"/>
                <a:chExt cx="788988" cy="752475"/>
              </a:xfrm>
            </p:grpSpPr>
            <p:sp>
              <p:nvSpPr>
                <p:cNvPr id="365" name="Freeform 364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6" name="Freeform 365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7" name="Freeform 366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8" name="Freeform 367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9" name="Freeform 368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22" name="Group 321"/>
              <p:cNvGrpSpPr/>
              <p:nvPr/>
            </p:nvGrpSpPr>
            <p:grpSpPr>
              <a:xfrm>
                <a:off x="7450797" y="3632793"/>
                <a:ext cx="290895" cy="280759"/>
                <a:chOff x="640237" y="1847056"/>
                <a:chExt cx="788988" cy="752475"/>
              </a:xfrm>
            </p:grpSpPr>
            <p:sp>
              <p:nvSpPr>
                <p:cNvPr id="360" name="Freeform 359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1" name="Freeform 360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2" name="Freeform 361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3" name="Freeform 362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64" name="Freeform 363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7935470" y="3681710"/>
                <a:ext cx="290895" cy="280759"/>
                <a:chOff x="640237" y="1847056"/>
                <a:chExt cx="788988" cy="752475"/>
              </a:xfrm>
            </p:grpSpPr>
            <p:sp>
              <p:nvSpPr>
                <p:cNvPr id="355" name="Freeform 354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6" name="Freeform 355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7" name="Freeform 356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8" name="Freeform 357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9" name="Freeform 358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7430311" y="3237732"/>
                <a:ext cx="290895" cy="280759"/>
                <a:chOff x="640237" y="1847056"/>
                <a:chExt cx="788988" cy="752475"/>
              </a:xfrm>
            </p:grpSpPr>
            <p:sp>
              <p:nvSpPr>
                <p:cNvPr id="350" name="Freeform 349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1" name="Freeform 350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2" name="Freeform 351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3" name="Freeform 352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54" name="Freeform 353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7146865" y="3686960"/>
                <a:ext cx="290895" cy="280759"/>
                <a:chOff x="640237" y="1847056"/>
                <a:chExt cx="788988" cy="752475"/>
              </a:xfrm>
            </p:grpSpPr>
            <p:sp>
              <p:nvSpPr>
                <p:cNvPr id="345" name="Freeform 344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6" name="Freeform 345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7" name="Freeform 346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8" name="Freeform 347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9" name="Freeform 348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7345735" y="3004447"/>
                <a:ext cx="290895" cy="280759"/>
                <a:chOff x="640237" y="1847056"/>
                <a:chExt cx="788988" cy="752475"/>
              </a:xfrm>
            </p:grpSpPr>
            <p:sp>
              <p:nvSpPr>
                <p:cNvPr id="340" name="Freeform 339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1" name="Freeform 340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2" name="Freeform 341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4" name="Freeform 343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6735006" y="3188706"/>
                <a:ext cx="290895" cy="280759"/>
                <a:chOff x="640237" y="1847056"/>
                <a:chExt cx="788988" cy="752475"/>
              </a:xfrm>
            </p:grpSpPr>
            <p:sp>
              <p:nvSpPr>
                <p:cNvPr id="335" name="Freeform 334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6" name="Freeform 335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7" name="Freeform 336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8" name="Freeform 337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9" name="Freeform 338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7738987" y="3301246"/>
                <a:ext cx="290895" cy="280759"/>
                <a:chOff x="640237" y="1847056"/>
                <a:chExt cx="788988" cy="752475"/>
              </a:xfrm>
            </p:grpSpPr>
            <p:sp>
              <p:nvSpPr>
                <p:cNvPr id="330" name="Freeform 329"/>
                <p:cNvSpPr>
                  <a:spLocks/>
                </p:cNvSpPr>
                <p:nvPr/>
              </p:nvSpPr>
              <p:spPr bwMode="auto">
                <a:xfrm>
                  <a:off x="640237" y="1908968"/>
                  <a:ext cx="403225" cy="449263"/>
                </a:xfrm>
                <a:custGeom>
                  <a:avLst/>
                  <a:gdLst>
                    <a:gd name="T0" fmla="*/ 39 w 72"/>
                    <a:gd name="T1" fmla="*/ 2 h 80"/>
                    <a:gd name="T2" fmla="*/ 71 w 72"/>
                    <a:gd name="T3" fmla="*/ 43 h 80"/>
                    <a:gd name="T4" fmla="*/ 33 w 72"/>
                    <a:gd name="T5" fmla="*/ 78 h 80"/>
                    <a:gd name="T6" fmla="*/ 2 w 72"/>
                    <a:gd name="T7" fmla="*/ 37 h 80"/>
                    <a:gd name="T8" fmla="*/ 39 w 72"/>
                    <a:gd name="T9" fmla="*/ 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80">
                      <a:moveTo>
                        <a:pt x="39" y="2"/>
                      </a:moveTo>
                      <a:cubicBezTo>
                        <a:pt x="58" y="3"/>
                        <a:pt x="72" y="22"/>
                        <a:pt x="71" y="43"/>
                      </a:cubicBezTo>
                      <a:cubicBezTo>
                        <a:pt x="69" y="64"/>
                        <a:pt x="52" y="80"/>
                        <a:pt x="33" y="78"/>
                      </a:cubicBezTo>
                      <a:cubicBezTo>
                        <a:pt x="14" y="77"/>
                        <a:pt x="0" y="58"/>
                        <a:pt x="2" y="37"/>
                      </a:cubicBezTo>
                      <a:cubicBezTo>
                        <a:pt x="3" y="16"/>
                        <a:pt x="20" y="0"/>
                        <a:pt x="39" y="2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1" name="Freeform 330"/>
                <p:cNvSpPr>
                  <a:spLocks/>
                </p:cNvSpPr>
                <p:nvPr/>
              </p:nvSpPr>
              <p:spPr bwMode="auto">
                <a:xfrm>
                  <a:off x="987900" y="1959768"/>
                  <a:ext cx="423863" cy="365125"/>
                </a:xfrm>
                <a:custGeom>
                  <a:avLst/>
                  <a:gdLst>
                    <a:gd name="T0" fmla="*/ 41 w 76"/>
                    <a:gd name="T1" fmla="*/ 1 h 65"/>
                    <a:gd name="T2" fmla="*/ 74 w 76"/>
                    <a:gd name="T3" fmla="*/ 35 h 65"/>
                    <a:gd name="T4" fmla="*/ 35 w 76"/>
                    <a:gd name="T5" fmla="*/ 64 h 65"/>
                    <a:gd name="T6" fmla="*/ 2 w 76"/>
                    <a:gd name="T7" fmla="*/ 30 h 65"/>
                    <a:gd name="T8" fmla="*/ 41 w 76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5">
                      <a:moveTo>
                        <a:pt x="41" y="1"/>
                      </a:moveTo>
                      <a:cubicBezTo>
                        <a:pt x="61" y="3"/>
                        <a:pt x="76" y="18"/>
                        <a:pt x="74" y="35"/>
                      </a:cubicBezTo>
                      <a:cubicBezTo>
                        <a:pt x="73" y="52"/>
                        <a:pt x="55" y="65"/>
                        <a:pt x="35" y="64"/>
                      </a:cubicBezTo>
                      <a:cubicBezTo>
                        <a:pt x="15" y="62"/>
                        <a:pt x="0" y="47"/>
                        <a:pt x="2" y="30"/>
                      </a:cubicBezTo>
                      <a:cubicBezTo>
                        <a:pt x="3" y="13"/>
                        <a:pt x="21" y="0"/>
                        <a:pt x="41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2" name="Freeform 331"/>
                <p:cNvSpPr>
                  <a:spLocks/>
                </p:cNvSpPr>
                <p:nvPr/>
              </p:nvSpPr>
              <p:spPr bwMode="auto">
                <a:xfrm>
                  <a:off x="992662" y="2256631"/>
                  <a:ext cx="436563" cy="342900"/>
                </a:xfrm>
                <a:custGeom>
                  <a:avLst/>
                  <a:gdLst>
                    <a:gd name="T0" fmla="*/ 42 w 78"/>
                    <a:gd name="T1" fmla="*/ 1 h 61"/>
                    <a:gd name="T2" fmla="*/ 76 w 78"/>
                    <a:gd name="T3" fmla="*/ 32 h 61"/>
                    <a:gd name="T4" fmla="*/ 36 w 78"/>
                    <a:gd name="T5" fmla="*/ 60 h 61"/>
                    <a:gd name="T6" fmla="*/ 2 w 78"/>
                    <a:gd name="T7" fmla="*/ 28 h 61"/>
                    <a:gd name="T8" fmla="*/ 42 w 78"/>
                    <a:gd name="T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1">
                      <a:moveTo>
                        <a:pt x="42" y="1"/>
                      </a:moveTo>
                      <a:cubicBezTo>
                        <a:pt x="63" y="2"/>
                        <a:pt x="78" y="16"/>
                        <a:pt x="76" y="32"/>
                      </a:cubicBezTo>
                      <a:cubicBezTo>
                        <a:pt x="75" y="49"/>
                        <a:pt x="56" y="61"/>
                        <a:pt x="36" y="60"/>
                      </a:cubicBezTo>
                      <a:cubicBezTo>
                        <a:pt x="15" y="58"/>
                        <a:pt x="0" y="44"/>
                        <a:pt x="2" y="28"/>
                      </a:cubicBezTo>
                      <a:cubicBezTo>
                        <a:pt x="4" y="12"/>
                        <a:pt x="22" y="0"/>
                        <a:pt x="42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3" name="Freeform 332"/>
                <p:cNvSpPr>
                  <a:spLocks/>
                </p:cNvSpPr>
                <p:nvPr/>
              </p:nvSpPr>
              <p:spPr bwMode="auto">
                <a:xfrm>
                  <a:off x="706912" y="2274093"/>
                  <a:ext cx="263525" cy="296863"/>
                </a:xfrm>
                <a:custGeom>
                  <a:avLst/>
                  <a:gdLst>
                    <a:gd name="T0" fmla="*/ 25 w 47"/>
                    <a:gd name="T1" fmla="*/ 1 h 53"/>
                    <a:gd name="T2" fmla="*/ 46 w 47"/>
                    <a:gd name="T3" fmla="*/ 28 h 53"/>
                    <a:gd name="T4" fmla="*/ 22 w 47"/>
                    <a:gd name="T5" fmla="*/ 52 h 53"/>
                    <a:gd name="T6" fmla="*/ 1 w 47"/>
                    <a:gd name="T7" fmla="*/ 25 h 53"/>
                    <a:gd name="T8" fmla="*/ 25 w 47"/>
                    <a:gd name="T9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25" y="1"/>
                      </a:moveTo>
                      <a:cubicBezTo>
                        <a:pt x="38" y="2"/>
                        <a:pt x="47" y="14"/>
                        <a:pt x="46" y="28"/>
                      </a:cubicBezTo>
                      <a:cubicBezTo>
                        <a:pt x="45" y="42"/>
                        <a:pt x="34" y="53"/>
                        <a:pt x="22" y="52"/>
                      </a:cubicBezTo>
                      <a:cubicBezTo>
                        <a:pt x="9" y="51"/>
                        <a:pt x="0" y="39"/>
                        <a:pt x="1" y="25"/>
                      </a:cubicBezTo>
                      <a:cubicBezTo>
                        <a:pt x="2" y="11"/>
                        <a:pt x="13" y="0"/>
                        <a:pt x="25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4" name="Freeform 333"/>
                <p:cNvSpPr>
                  <a:spLocks/>
                </p:cNvSpPr>
                <p:nvPr/>
              </p:nvSpPr>
              <p:spPr bwMode="auto">
                <a:xfrm>
                  <a:off x="903762" y="1847056"/>
                  <a:ext cx="312738" cy="668338"/>
                </a:xfrm>
                <a:custGeom>
                  <a:avLst/>
                  <a:gdLst>
                    <a:gd name="T0" fmla="*/ 33 w 56"/>
                    <a:gd name="T1" fmla="*/ 1 h 119"/>
                    <a:gd name="T2" fmla="*/ 53 w 56"/>
                    <a:gd name="T3" fmla="*/ 61 h 119"/>
                    <a:gd name="T4" fmla="*/ 23 w 56"/>
                    <a:gd name="T5" fmla="*/ 118 h 119"/>
                    <a:gd name="T6" fmla="*/ 3 w 56"/>
                    <a:gd name="T7" fmla="*/ 57 h 119"/>
                    <a:gd name="T8" fmla="*/ 33 w 56"/>
                    <a:gd name="T9" fmla="*/ 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9">
                      <a:moveTo>
                        <a:pt x="33" y="1"/>
                      </a:moveTo>
                      <a:cubicBezTo>
                        <a:pt x="47" y="2"/>
                        <a:pt x="56" y="29"/>
                        <a:pt x="53" y="61"/>
                      </a:cubicBezTo>
                      <a:cubicBezTo>
                        <a:pt x="51" y="94"/>
                        <a:pt x="37" y="119"/>
                        <a:pt x="23" y="118"/>
                      </a:cubicBezTo>
                      <a:cubicBezTo>
                        <a:pt x="9" y="117"/>
                        <a:pt x="0" y="90"/>
                        <a:pt x="3" y="57"/>
                      </a:cubicBezTo>
                      <a:cubicBezTo>
                        <a:pt x="5" y="25"/>
                        <a:pt x="19" y="0"/>
                        <a:pt x="33" y="1"/>
                      </a:cubicBezTo>
                    </a:path>
                  </a:pathLst>
                </a:custGeom>
                <a:solidFill>
                  <a:srgbClr val="009049"/>
                </a:solidFill>
                <a:ln w="0">
                  <a:solidFill>
                    <a:srgbClr val="0090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cxnSp>
            <p:nvCxnSpPr>
              <p:cNvPr id="329" name="Straight Connector 328"/>
              <p:cNvCxnSpPr>
                <a:endCxn id="411" idx="3"/>
              </p:cNvCxnSpPr>
              <p:nvPr/>
            </p:nvCxnSpPr>
            <p:spPr>
              <a:xfrm flipV="1">
                <a:off x="5579830" y="4519929"/>
                <a:ext cx="658657" cy="206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6" name="Content Placeholder 2"/>
            <p:cNvSpPr txBox="1">
              <a:spLocks/>
            </p:cNvSpPr>
            <p:nvPr/>
          </p:nvSpPr>
          <p:spPr>
            <a:xfrm>
              <a:off x="2776843" y="1796461"/>
              <a:ext cx="3688939" cy="4913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2400" dirty="0" smtClean="0"/>
                <a:t>Drainages beperken</a:t>
              </a:r>
              <a:endParaRPr lang="nl-NL" sz="2400" dirty="0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1555229" y="2743271"/>
              <a:ext cx="1726579" cy="4038529"/>
              <a:chOff x="457200" y="2478896"/>
              <a:chExt cx="1726579" cy="4038529"/>
            </a:xfrm>
          </p:grpSpPr>
          <p:grpSp>
            <p:nvGrpSpPr>
              <p:cNvPr id="536" name="Group 535"/>
              <p:cNvGrpSpPr/>
              <p:nvPr/>
            </p:nvGrpSpPr>
            <p:grpSpPr>
              <a:xfrm>
                <a:off x="457200" y="3792936"/>
                <a:ext cx="1665834" cy="1537151"/>
                <a:chOff x="457200" y="3792936"/>
                <a:chExt cx="1665834" cy="1537151"/>
              </a:xfrm>
            </p:grpSpPr>
            <p:sp>
              <p:nvSpPr>
                <p:cNvPr id="428" name="Rectangle 427"/>
                <p:cNvSpPr/>
                <p:nvPr/>
              </p:nvSpPr>
              <p:spPr>
                <a:xfrm>
                  <a:off x="489136" y="3851494"/>
                  <a:ext cx="1573934" cy="1213166"/>
                </a:xfrm>
                <a:custGeom>
                  <a:avLst/>
                  <a:gdLst>
                    <a:gd name="connsiteX0" fmla="*/ 0 w 870331"/>
                    <a:gd name="connsiteY0" fmla="*/ 0 h 914400"/>
                    <a:gd name="connsiteX1" fmla="*/ 870331 w 870331"/>
                    <a:gd name="connsiteY1" fmla="*/ 0 h 914400"/>
                    <a:gd name="connsiteX2" fmla="*/ 870331 w 870331"/>
                    <a:gd name="connsiteY2" fmla="*/ 914400 h 914400"/>
                    <a:gd name="connsiteX3" fmla="*/ 0 w 870331"/>
                    <a:gd name="connsiteY3" fmla="*/ 914400 h 914400"/>
                    <a:gd name="connsiteX4" fmla="*/ 0 w 870331"/>
                    <a:gd name="connsiteY4" fmla="*/ 0 h 914400"/>
                    <a:gd name="connsiteX0" fmla="*/ 0 w 870331"/>
                    <a:gd name="connsiteY0" fmla="*/ 99589 h 1013989"/>
                    <a:gd name="connsiteX1" fmla="*/ 318070 w 870331"/>
                    <a:gd name="connsiteY1" fmla="*/ 0 h 1013989"/>
                    <a:gd name="connsiteX2" fmla="*/ 870331 w 870331"/>
                    <a:gd name="connsiteY2" fmla="*/ 1013989 h 1013989"/>
                    <a:gd name="connsiteX3" fmla="*/ 0 w 870331"/>
                    <a:gd name="connsiteY3" fmla="*/ 1013989 h 1013989"/>
                    <a:gd name="connsiteX4" fmla="*/ 0 w 870331"/>
                    <a:gd name="connsiteY4" fmla="*/ 99589 h 1013989"/>
                    <a:gd name="connsiteX0" fmla="*/ 0 w 1187983"/>
                    <a:gd name="connsiteY0" fmla="*/ 99589 h 1093208"/>
                    <a:gd name="connsiteX1" fmla="*/ 318070 w 1187983"/>
                    <a:gd name="connsiteY1" fmla="*/ 0 h 1093208"/>
                    <a:gd name="connsiteX2" fmla="*/ 870331 w 1187983"/>
                    <a:gd name="connsiteY2" fmla="*/ 1013989 h 1093208"/>
                    <a:gd name="connsiteX3" fmla="*/ 1187983 w 1187983"/>
                    <a:gd name="connsiteY3" fmla="*/ 1093208 h 1093208"/>
                    <a:gd name="connsiteX4" fmla="*/ 0 w 1187983"/>
                    <a:gd name="connsiteY4" fmla="*/ 1013989 h 1093208"/>
                    <a:gd name="connsiteX5" fmla="*/ 0 w 1187983"/>
                    <a:gd name="connsiteY5" fmla="*/ 99589 h 1093208"/>
                    <a:gd name="connsiteX0" fmla="*/ 0 w 1304897"/>
                    <a:gd name="connsiteY0" fmla="*/ 99589 h 1093208"/>
                    <a:gd name="connsiteX1" fmla="*/ 318070 w 1304897"/>
                    <a:gd name="connsiteY1" fmla="*/ 0 h 1093208"/>
                    <a:gd name="connsiteX2" fmla="*/ 1304897 w 1304897"/>
                    <a:gd name="connsiteY2" fmla="*/ 1086417 h 1093208"/>
                    <a:gd name="connsiteX3" fmla="*/ 1187983 w 1304897"/>
                    <a:gd name="connsiteY3" fmla="*/ 1093208 h 1093208"/>
                    <a:gd name="connsiteX4" fmla="*/ 0 w 1304897"/>
                    <a:gd name="connsiteY4" fmla="*/ 1013989 h 1093208"/>
                    <a:gd name="connsiteX5" fmla="*/ 0 w 1304897"/>
                    <a:gd name="connsiteY5" fmla="*/ 99589 h 1093208"/>
                    <a:gd name="connsiteX0" fmla="*/ 0 w 1304897"/>
                    <a:gd name="connsiteY0" fmla="*/ 99589 h 1276540"/>
                    <a:gd name="connsiteX1" fmla="*/ 318070 w 1304897"/>
                    <a:gd name="connsiteY1" fmla="*/ 0 h 1276540"/>
                    <a:gd name="connsiteX2" fmla="*/ 1304897 w 1304897"/>
                    <a:gd name="connsiteY2" fmla="*/ 1086417 h 1276540"/>
                    <a:gd name="connsiteX3" fmla="*/ 1187983 w 1304897"/>
                    <a:gd name="connsiteY3" fmla="*/ 1093208 h 1276540"/>
                    <a:gd name="connsiteX4" fmla="*/ 715224 w 1304897"/>
                    <a:gd name="connsiteY4" fmla="*/ 1276540 h 1276540"/>
                    <a:gd name="connsiteX5" fmla="*/ 0 w 1304897"/>
                    <a:gd name="connsiteY5" fmla="*/ 99589 h 1276540"/>
                    <a:gd name="connsiteX0" fmla="*/ 0 w 1305678"/>
                    <a:gd name="connsiteY0" fmla="*/ 99589 h 1276540"/>
                    <a:gd name="connsiteX1" fmla="*/ 318070 w 1305678"/>
                    <a:gd name="connsiteY1" fmla="*/ 0 h 1276540"/>
                    <a:gd name="connsiteX2" fmla="*/ 1304897 w 1305678"/>
                    <a:gd name="connsiteY2" fmla="*/ 1086417 h 1276540"/>
                    <a:gd name="connsiteX3" fmla="*/ 1305678 w 1305678"/>
                    <a:gd name="connsiteY3" fmla="*/ 1102261 h 1276540"/>
                    <a:gd name="connsiteX4" fmla="*/ 715224 w 1305678"/>
                    <a:gd name="connsiteY4" fmla="*/ 1276540 h 1276540"/>
                    <a:gd name="connsiteX5" fmla="*/ 0 w 1305678"/>
                    <a:gd name="connsiteY5" fmla="*/ 99589 h 1276540"/>
                    <a:gd name="connsiteX0" fmla="*/ 0 w 1604442"/>
                    <a:gd name="connsiteY0" fmla="*/ 407406 h 1276540"/>
                    <a:gd name="connsiteX1" fmla="*/ 616834 w 1604442"/>
                    <a:gd name="connsiteY1" fmla="*/ 0 h 1276540"/>
                    <a:gd name="connsiteX2" fmla="*/ 1603661 w 1604442"/>
                    <a:gd name="connsiteY2" fmla="*/ 1086417 h 1276540"/>
                    <a:gd name="connsiteX3" fmla="*/ 1604442 w 1604442"/>
                    <a:gd name="connsiteY3" fmla="*/ 1102261 h 1276540"/>
                    <a:gd name="connsiteX4" fmla="*/ 1013988 w 1604442"/>
                    <a:gd name="connsiteY4" fmla="*/ 1276540 h 1276540"/>
                    <a:gd name="connsiteX5" fmla="*/ 0 w 1604442"/>
                    <a:gd name="connsiteY5" fmla="*/ 407406 h 1276540"/>
                    <a:gd name="connsiteX0" fmla="*/ 0 w 1559175"/>
                    <a:gd name="connsiteY0" fmla="*/ 298764 h 1276540"/>
                    <a:gd name="connsiteX1" fmla="*/ 571567 w 1559175"/>
                    <a:gd name="connsiteY1" fmla="*/ 0 h 1276540"/>
                    <a:gd name="connsiteX2" fmla="*/ 1558394 w 1559175"/>
                    <a:gd name="connsiteY2" fmla="*/ 1086417 h 1276540"/>
                    <a:gd name="connsiteX3" fmla="*/ 1559175 w 1559175"/>
                    <a:gd name="connsiteY3" fmla="*/ 1102261 h 1276540"/>
                    <a:gd name="connsiteX4" fmla="*/ 968721 w 1559175"/>
                    <a:gd name="connsiteY4" fmla="*/ 1276540 h 1276540"/>
                    <a:gd name="connsiteX5" fmla="*/ 0 w 1559175"/>
                    <a:gd name="connsiteY5" fmla="*/ 298764 h 1276540"/>
                    <a:gd name="connsiteX0" fmla="*/ 0 w 1559175"/>
                    <a:gd name="connsiteY0" fmla="*/ 298764 h 1312754"/>
                    <a:gd name="connsiteX1" fmla="*/ 571567 w 1559175"/>
                    <a:gd name="connsiteY1" fmla="*/ 0 h 1312754"/>
                    <a:gd name="connsiteX2" fmla="*/ 1558394 w 1559175"/>
                    <a:gd name="connsiteY2" fmla="*/ 1086417 h 1312754"/>
                    <a:gd name="connsiteX3" fmla="*/ 1559175 w 1559175"/>
                    <a:gd name="connsiteY3" fmla="*/ 1102261 h 1312754"/>
                    <a:gd name="connsiteX4" fmla="*/ 914400 w 1559175"/>
                    <a:gd name="connsiteY4" fmla="*/ 1312754 h 1312754"/>
                    <a:gd name="connsiteX5" fmla="*/ 0 w 1559175"/>
                    <a:gd name="connsiteY5" fmla="*/ 298764 h 1312754"/>
                    <a:gd name="connsiteX0" fmla="*/ 0 w 1559175"/>
                    <a:gd name="connsiteY0" fmla="*/ 298764 h 1285594"/>
                    <a:gd name="connsiteX1" fmla="*/ 571567 w 1559175"/>
                    <a:gd name="connsiteY1" fmla="*/ 0 h 1285594"/>
                    <a:gd name="connsiteX2" fmla="*/ 1558394 w 1559175"/>
                    <a:gd name="connsiteY2" fmla="*/ 1086417 h 1285594"/>
                    <a:gd name="connsiteX3" fmla="*/ 1559175 w 1559175"/>
                    <a:gd name="connsiteY3" fmla="*/ 1102261 h 1285594"/>
                    <a:gd name="connsiteX4" fmla="*/ 923453 w 1559175"/>
                    <a:gd name="connsiteY4" fmla="*/ 1285594 h 1285594"/>
                    <a:gd name="connsiteX5" fmla="*/ 0 w 1559175"/>
                    <a:gd name="connsiteY5" fmla="*/ 298764 h 1285594"/>
                    <a:gd name="connsiteX0" fmla="*/ 0 w 1559175"/>
                    <a:gd name="connsiteY0" fmla="*/ 226336 h 1213166"/>
                    <a:gd name="connsiteX1" fmla="*/ 589674 w 1559175"/>
                    <a:gd name="connsiteY1" fmla="*/ 0 h 1213166"/>
                    <a:gd name="connsiteX2" fmla="*/ 1558394 w 1559175"/>
                    <a:gd name="connsiteY2" fmla="*/ 1013989 h 1213166"/>
                    <a:gd name="connsiteX3" fmla="*/ 1559175 w 1559175"/>
                    <a:gd name="connsiteY3" fmla="*/ 1029833 h 1213166"/>
                    <a:gd name="connsiteX4" fmla="*/ 923453 w 1559175"/>
                    <a:gd name="connsiteY4" fmla="*/ 1213166 h 1213166"/>
                    <a:gd name="connsiteX5" fmla="*/ 0 w 1559175"/>
                    <a:gd name="connsiteY5" fmla="*/ 226336 h 1213166"/>
                    <a:gd name="connsiteX0" fmla="*/ 0 w 1582988"/>
                    <a:gd name="connsiteY0" fmla="*/ 159661 h 1213166"/>
                    <a:gd name="connsiteX1" fmla="*/ 613487 w 1582988"/>
                    <a:gd name="connsiteY1" fmla="*/ 0 h 1213166"/>
                    <a:gd name="connsiteX2" fmla="*/ 1582207 w 1582988"/>
                    <a:gd name="connsiteY2" fmla="*/ 1013989 h 1213166"/>
                    <a:gd name="connsiteX3" fmla="*/ 1582988 w 1582988"/>
                    <a:gd name="connsiteY3" fmla="*/ 1029833 h 1213166"/>
                    <a:gd name="connsiteX4" fmla="*/ 947266 w 1582988"/>
                    <a:gd name="connsiteY4" fmla="*/ 1213166 h 1213166"/>
                    <a:gd name="connsiteX5" fmla="*/ 0 w 1582988"/>
                    <a:gd name="connsiteY5" fmla="*/ 159661 h 1213166"/>
                    <a:gd name="connsiteX0" fmla="*/ 0 w 1573934"/>
                    <a:gd name="connsiteY0" fmla="*/ 177768 h 1213166"/>
                    <a:gd name="connsiteX1" fmla="*/ 604433 w 1573934"/>
                    <a:gd name="connsiteY1" fmla="*/ 0 h 1213166"/>
                    <a:gd name="connsiteX2" fmla="*/ 1573153 w 1573934"/>
                    <a:gd name="connsiteY2" fmla="*/ 1013989 h 1213166"/>
                    <a:gd name="connsiteX3" fmla="*/ 1573934 w 1573934"/>
                    <a:gd name="connsiteY3" fmla="*/ 1029833 h 1213166"/>
                    <a:gd name="connsiteX4" fmla="*/ 938212 w 1573934"/>
                    <a:gd name="connsiteY4" fmla="*/ 1213166 h 1213166"/>
                    <a:gd name="connsiteX5" fmla="*/ 0 w 1573934"/>
                    <a:gd name="connsiteY5" fmla="*/ 177768 h 1213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3934" h="1213166">
                      <a:moveTo>
                        <a:pt x="0" y="177768"/>
                      </a:moveTo>
                      <a:lnTo>
                        <a:pt x="604433" y="0"/>
                      </a:lnTo>
                      <a:lnTo>
                        <a:pt x="1573153" y="1013989"/>
                      </a:lnTo>
                      <a:cubicBezTo>
                        <a:pt x="1573413" y="1019270"/>
                        <a:pt x="1573674" y="1024552"/>
                        <a:pt x="1573934" y="1029833"/>
                      </a:cubicBezTo>
                      <a:lnTo>
                        <a:pt x="938212" y="1213166"/>
                      </a:lnTo>
                      <a:lnTo>
                        <a:pt x="0" y="17776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1447650" y="4891511"/>
                  <a:ext cx="646422" cy="437207"/>
                </a:xfrm>
                <a:custGeom>
                  <a:avLst/>
                  <a:gdLst>
                    <a:gd name="connsiteX0" fmla="*/ 0 w 811765"/>
                    <a:gd name="connsiteY0" fmla="*/ 0 h 419100"/>
                    <a:gd name="connsiteX1" fmla="*/ 811765 w 811765"/>
                    <a:gd name="connsiteY1" fmla="*/ 0 h 419100"/>
                    <a:gd name="connsiteX2" fmla="*/ 811765 w 811765"/>
                    <a:gd name="connsiteY2" fmla="*/ 419100 h 419100"/>
                    <a:gd name="connsiteX3" fmla="*/ 0 w 811765"/>
                    <a:gd name="connsiteY3" fmla="*/ 419100 h 419100"/>
                    <a:gd name="connsiteX4" fmla="*/ 0 w 811765"/>
                    <a:gd name="connsiteY4" fmla="*/ 0 h 419100"/>
                    <a:gd name="connsiteX0" fmla="*/ 0 w 811765"/>
                    <a:gd name="connsiteY0" fmla="*/ 244444 h 663544"/>
                    <a:gd name="connsiteX1" fmla="*/ 603535 w 811765"/>
                    <a:gd name="connsiteY1" fmla="*/ 0 h 663544"/>
                    <a:gd name="connsiteX2" fmla="*/ 811765 w 811765"/>
                    <a:gd name="connsiteY2" fmla="*/ 663544 h 663544"/>
                    <a:gd name="connsiteX3" fmla="*/ 0 w 811765"/>
                    <a:gd name="connsiteY3" fmla="*/ 663544 h 663544"/>
                    <a:gd name="connsiteX4" fmla="*/ 0 w 811765"/>
                    <a:gd name="connsiteY4" fmla="*/ 244444 h 663544"/>
                    <a:gd name="connsiteX0" fmla="*/ 0 w 857033"/>
                    <a:gd name="connsiteY0" fmla="*/ 172017 h 663544"/>
                    <a:gd name="connsiteX1" fmla="*/ 648803 w 857033"/>
                    <a:gd name="connsiteY1" fmla="*/ 0 h 663544"/>
                    <a:gd name="connsiteX2" fmla="*/ 857033 w 857033"/>
                    <a:gd name="connsiteY2" fmla="*/ 663544 h 663544"/>
                    <a:gd name="connsiteX3" fmla="*/ 45268 w 857033"/>
                    <a:gd name="connsiteY3" fmla="*/ 663544 h 663544"/>
                    <a:gd name="connsiteX4" fmla="*/ 0 w 857033"/>
                    <a:gd name="connsiteY4" fmla="*/ 172017 h 663544"/>
                    <a:gd name="connsiteX0" fmla="*/ 0 w 857033"/>
                    <a:gd name="connsiteY0" fmla="*/ 172017 h 663544"/>
                    <a:gd name="connsiteX1" fmla="*/ 648803 w 857033"/>
                    <a:gd name="connsiteY1" fmla="*/ 0 h 663544"/>
                    <a:gd name="connsiteX2" fmla="*/ 857033 w 857033"/>
                    <a:gd name="connsiteY2" fmla="*/ 663544 h 663544"/>
                    <a:gd name="connsiteX3" fmla="*/ 144856 w 857033"/>
                    <a:gd name="connsiteY3" fmla="*/ 428154 h 663544"/>
                    <a:gd name="connsiteX4" fmla="*/ 0 w 857033"/>
                    <a:gd name="connsiteY4" fmla="*/ 172017 h 663544"/>
                    <a:gd name="connsiteX0" fmla="*/ 0 w 648803"/>
                    <a:gd name="connsiteY0" fmla="*/ 172017 h 428154"/>
                    <a:gd name="connsiteX1" fmla="*/ 648803 w 648803"/>
                    <a:gd name="connsiteY1" fmla="*/ 0 h 428154"/>
                    <a:gd name="connsiteX2" fmla="*/ 576376 w 648803"/>
                    <a:gd name="connsiteY2" fmla="*/ 256138 h 428154"/>
                    <a:gd name="connsiteX3" fmla="*/ 144856 w 648803"/>
                    <a:gd name="connsiteY3" fmla="*/ 428154 h 428154"/>
                    <a:gd name="connsiteX4" fmla="*/ 0 w 648803"/>
                    <a:gd name="connsiteY4" fmla="*/ 172017 h 428154"/>
                    <a:gd name="connsiteX0" fmla="*/ 0 w 648803"/>
                    <a:gd name="connsiteY0" fmla="*/ 172017 h 428154"/>
                    <a:gd name="connsiteX1" fmla="*/ 648803 w 648803"/>
                    <a:gd name="connsiteY1" fmla="*/ 0 h 428154"/>
                    <a:gd name="connsiteX2" fmla="*/ 585429 w 648803"/>
                    <a:gd name="connsiteY2" fmla="*/ 292352 h 428154"/>
                    <a:gd name="connsiteX3" fmla="*/ 144856 w 648803"/>
                    <a:gd name="connsiteY3" fmla="*/ 428154 h 428154"/>
                    <a:gd name="connsiteX4" fmla="*/ 0 w 648803"/>
                    <a:gd name="connsiteY4" fmla="*/ 172017 h 428154"/>
                    <a:gd name="connsiteX0" fmla="*/ 0 w 648803"/>
                    <a:gd name="connsiteY0" fmla="*/ 172017 h 437207"/>
                    <a:gd name="connsiteX1" fmla="*/ 648803 w 648803"/>
                    <a:gd name="connsiteY1" fmla="*/ 0 h 437207"/>
                    <a:gd name="connsiteX2" fmla="*/ 585429 w 648803"/>
                    <a:gd name="connsiteY2" fmla="*/ 292352 h 437207"/>
                    <a:gd name="connsiteX3" fmla="*/ 90535 w 648803"/>
                    <a:gd name="connsiteY3" fmla="*/ 437207 h 437207"/>
                    <a:gd name="connsiteX4" fmla="*/ 0 w 648803"/>
                    <a:gd name="connsiteY4" fmla="*/ 172017 h 437207"/>
                    <a:gd name="connsiteX0" fmla="*/ 0 w 648803"/>
                    <a:gd name="connsiteY0" fmla="*/ 172017 h 437207"/>
                    <a:gd name="connsiteX1" fmla="*/ 648803 w 648803"/>
                    <a:gd name="connsiteY1" fmla="*/ 0 h 437207"/>
                    <a:gd name="connsiteX2" fmla="*/ 602098 w 648803"/>
                    <a:gd name="connsiteY2" fmla="*/ 297114 h 437207"/>
                    <a:gd name="connsiteX3" fmla="*/ 90535 w 648803"/>
                    <a:gd name="connsiteY3" fmla="*/ 437207 h 437207"/>
                    <a:gd name="connsiteX4" fmla="*/ 0 w 648803"/>
                    <a:gd name="connsiteY4" fmla="*/ 172017 h 437207"/>
                    <a:gd name="connsiteX0" fmla="*/ 0 w 646422"/>
                    <a:gd name="connsiteY0" fmla="*/ 188686 h 437207"/>
                    <a:gd name="connsiteX1" fmla="*/ 646422 w 646422"/>
                    <a:gd name="connsiteY1" fmla="*/ 0 h 437207"/>
                    <a:gd name="connsiteX2" fmla="*/ 599717 w 646422"/>
                    <a:gd name="connsiteY2" fmla="*/ 297114 h 437207"/>
                    <a:gd name="connsiteX3" fmla="*/ 88154 w 646422"/>
                    <a:gd name="connsiteY3" fmla="*/ 437207 h 437207"/>
                    <a:gd name="connsiteX4" fmla="*/ 0 w 646422"/>
                    <a:gd name="connsiteY4" fmla="*/ 188686 h 43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6422" h="437207">
                      <a:moveTo>
                        <a:pt x="0" y="188686"/>
                      </a:moveTo>
                      <a:lnTo>
                        <a:pt x="646422" y="0"/>
                      </a:lnTo>
                      <a:lnTo>
                        <a:pt x="599717" y="297114"/>
                      </a:lnTo>
                      <a:lnTo>
                        <a:pt x="88154" y="437207"/>
                      </a:lnTo>
                      <a:lnTo>
                        <a:pt x="0" y="18868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412" name="Straight Connector 411"/>
                <p:cNvCxnSpPr/>
                <p:nvPr/>
              </p:nvCxnSpPr>
              <p:spPr>
                <a:xfrm>
                  <a:off x="457200" y="3954855"/>
                  <a:ext cx="928626" cy="9906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1156992" y="3792936"/>
                  <a:ext cx="966042" cy="1000119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1390825" y="4945455"/>
                  <a:ext cx="137323" cy="3810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V="1">
                  <a:off x="1528694" y="5185232"/>
                  <a:ext cx="530967" cy="144855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 flipH="1">
                  <a:off x="2052396" y="4793055"/>
                  <a:ext cx="66193" cy="388545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/>
              </p:nvCxnSpPr>
              <p:spPr>
                <a:xfrm>
                  <a:off x="594523" y="4312058"/>
                  <a:ext cx="939725" cy="1018029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0" name="Curved Down Arrow 429"/>
              <p:cNvSpPr/>
              <p:nvPr/>
            </p:nvSpPr>
            <p:spPr>
              <a:xfrm rot="3855202">
                <a:off x="931102" y="3282207"/>
                <a:ext cx="2055988" cy="449366"/>
              </a:xfrm>
              <a:prstGeom prst="curvedDown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762000" y="5843293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knijpstuw</a:t>
                </a:r>
                <a:endPara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762000" y="6148093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balgstuw</a:t>
                </a:r>
                <a:endPara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762000" y="5257800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luchtstuw</a:t>
                </a:r>
                <a:endPara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TextBox 435"/>
              <p:cNvSpPr txBox="1"/>
              <p:nvPr/>
            </p:nvSpPr>
            <p:spPr>
              <a:xfrm>
                <a:off x="762000" y="5538493"/>
                <a:ext cx="1377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boerenstuw</a:t>
                </a:r>
                <a:endParaRPr 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 rot="20586003">
                <a:off x="1524973" y="5188902"/>
                <a:ext cx="549815" cy="56314"/>
              </a:xfrm>
              <a:custGeom>
                <a:avLst/>
                <a:gdLst>
                  <a:gd name="connsiteX0" fmla="*/ 0 w 502864"/>
                  <a:gd name="connsiteY0" fmla="*/ 0 h 112379"/>
                  <a:gd name="connsiteX1" fmla="*/ 502864 w 502864"/>
                  <a:gd name="connsiteY1" fmla="*/ 0 h 112379"/>
                  <a:gd name="connsiteX2" fmla="*/ 502864 w 502864"/>
                  <a:gd name="connsiteY2" fmla="*/ 112379 h 112379"/>
                  <a:gd name="connsiteX3" fmla="*/ 0 w 502864"/>
                  <a:gd name="connsiteY3" fmla="*/ 112379 h 112379"/>
                  <a:gd name="connsiteX4" fmla="*/ 0 w 502864"/>
                  <a:gd name="connsiteY4" fmla="*/ 0 h 112379"/>
                  <a:gd name="connsiteX0" fmla="*/ 0 w 509613"/>
                  <a:gd name="connsiteY0" fmla="*/ 0 h 139316"/>
                  <a:gd name="connsiteX1" fmla="*/ 502864 w 509613"/>
                  <a:gd name="connsiteY1" fmla="*/ 0 h 139316"/>
                  <a:gd name="connsiteX2" fmla="*/ 509613 w 509613"/>
                  <a:gd name="connsiteY2" fmla="*/ 139316 h 139316"/>
                  <a:gd name="connsiteX3" fmla="*/ 0 w 509613"/>
                  <a:gd name="connsiteY3" fmla="*/ 112379 h 139316"/>
                  <a:gd name="connsiteX4" fmla="*/ 0 w 509613"/>
                  <a:gd name="connsiteY4" fmla="*/ 0 h 139316"/>
                  <a:gd name="connsiteX0" fmla="*/ 0 w 553305"/>
                  <a:gd name="connsiteY0" fmla="*/ 0 h 139316"/>
                  <a:gd name="connsiteX1" fmla="*/ 553305 w 553305"/>
                  <a:gd name="connsiteY1" fmla="*/ 55145 h 139316"/>
                  <a:gd name="connsiteX2" fmla="*/ 509613 w 553305"/>
                  <a:gd name="connsiteY2" fmla="*/ 139316 h 139316"/>
                  <a:gd name="connsiteX3" fmla="*/ 0 w 553305"/>
                  <a:gd name="connsiteY3" fmla="*/ 112379 h 139316"/>
                  <a:gd name="connsiteX4" fmla="*/ 0 w 553305"/>
                  <a:gd name="connsiteY4" fmla="*/ 0 h 139316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2453 w 555758"/>
                  <a:gd name="connsiteY3" fmla="*/ 63350 h 90287"/>
                  <a:gd name="connsiteX4" fmla="*/ 0 w 555758"/>
                  <a:gd name="connsiteY4" fmla="*/ 0 h 90287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7413 w 555758"/>
                  <a:gd name="connsiteY3" fmla="*/ 79789 h 90287"/>
                  <a:gd name="connsiteX4" fmla="*/ 0 w 555758"/>
                  <a:gd name="connsiteY4" fmla="*/ 0 h 90287"/>
                  <a:gd name="connsiteX0" fmla="*/ 0 w 546960"/>
                  <a:gd name="connsiteY0" fmla="*/ 0 h 90287"/>
                  <a:gd name="connsiteX1" fmla="*/ 546960 w 546960"/>
                  <a:gd name="connsiteY1" fmla="*/ 43263 h 90287"/>
                  <a:gd name="connsiteX2" fmla="*/ 512066 w 546960"/>
                  <a:gd name="connsiteY2" fmla="*/ 90287 h 90287"/>
                  <a:gd name="connsiteX3" fmla="*/ 7413 w 546960"/>
                  <a:gd name="connsiteY3" fmla="*/ 79789 h 90287"/>
                  <a:gd name="connsiteX4" fmla="*/ 0 w 546960"/>
                  <a:gd name="connsiteY4" fmla="*/ 0 h 90287"/>
                  <a:gd name="connsiteX0" fmla="*/ 0 w 558036"/>
                  <a:gd name="connsiteY0" fmla="*/ 0 h 53833"/>
                  <a:gd name="connsiteX1" fmla="*/ 558036 w 558036"/>
                  <a:gd name="connsiteY1" fmla="*/ 6809 h 53833"/>
                  <a:gd name="connsiteX2" fmla="*/ 523142 w 558036"/>
                  <a:gd name="connsiteY2" fmla="*/ 53833 h 53833"/>
                  <a:gd name="connsiteX3" fmla="*/ 18489 w 558036"/>
                  <a:gd name="connsiteY3" fmla="*/ 43335 h 53833"/>
                  <a:gd name="connsiteX4" fmla="*/ 0 w 558036"/>
                  <a:gd name="connsiteY4" fmla="*/ 0 h 53833"/>
                  <a:gd name="connsiteX0" fmla="*/ 0 w 553190"/>
                  <a:gd name="connsiteY0" fmla="*/ 0 h 69783"/>
                  <a:gd name="connsiteX1" fmla="*/ 553190 w 553190"/>
                  <a:gd name="connsiteY1" fmla="*/ 22759 h 69783"/>
                  <a:gd name="connsiteX2" fmla="*/ 518296 w 553190"/>
                  <a:gd name="connsiteY2" fmla="*/ 69783 h 69783"/>
                  <a:gd name="connsiteX3" fmla="*/ 13643 w 553190"/>
                  <a:gd name="connsiteY3" fmla="*/ 59285 h 69783"/>
                  <a:gd name="connsiteX4" fmla="*/ 0 w 553190"/>
                  <a:gd name="connsiteY4" fmla="*/ 0 h 69783"/>
                  <a:gd name="connsiteX0" fmla="*/ 0 w 549815"/>
                  <a:gd name="connsiteY0" fmla="*/ 0 h 56314"/>
                  <a:gd name="connsiteX1" fmla="*/ 549815 w 549815"/>
                  <a:gd name="connsiteY1" fmla="*/ 9290 h 56314"/>
                  <a:gd name="connsiteX2" fmla="*/ 514921 w 549815"/>
                  <a:gd name="connsiteY2" fmla="*/ 56314 h 56314"/>
                  <a:gd name="connsiteX3" fmla="*/ 10268 w 549815"/>
                  <a:gd name="connsiteY3" fmla="*/ 45816 h 56314"/>
                  <a:gd name="connsiteX4" fmla="*/ 0 w 549815"/>
                  <a:gd name="connsiteY4" fmla="*/ 0 h 5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815" h="56314">
                    <a:moveTo>
                      <a:pt x="0" y="0"/>
                    </a:moveTo>
                    <a:lnTo>
                      <a:pt x="549815" y="9290"/>
                    </a:lnTo>
                    <a:lnTo>
                      <a:pt x="514921" y="56314"/>
                    </a:lnTo>
                    <a:lnTo>
                      <a:pt x="10268" y="45816"/>
                    </a:lnTo>
                    <a:cubicBezTo>
                      <a:pt x="9450" y="24699"/>
                      <a:pt x="818" y="21117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9" name="Rectangle 1"/>
              <p:cNvSpPr/>
              <p:nvPr/>
            </p:nvSpPr>
            <p:spPr>
              <a:xfrm rot="20586003">
                <a:off x="1504416" y="5132084"/>
                <a:ext cx="582896" cy="64420"/>
              </a:xfrm>
              <a:custGeom>
                <a:avLst/>
                <a:gdLst>
                  <a:gd name="connsiteX0" fmla="*/ 0 w 502864"/>
                  <a:gd name="connsiteY0" fmla="*/ 0 h 112379"/>
                  <a:gd name="connsiteX1" fmla="*/ 502864 w 502864"/>
                  <a:gd name="connsiteY1" fmla="*/ 0 h 112379"/>
                  <a:gd name="connsiteX2" fmla="*/ 502864 w 502864"/>
                  <a:gd name="connsiteY2" fmla="*/ 112379 h 112379"/>
                  <a:gd name="connsiteX3" fmla="*/ 0 w 502864"/>
                  <a:gd name="connsiteY3" fmla="*/ 112379 h 112379"/>
                  <a:gd name="connsiteX4" fmla="*/ 0 w 502864"/>
                  <a:gd name="connsiteY4" fmla="*/ 0 h 112379"/>
                  <a:gd name="connsiteX0" fmla="*/ 0 w 509613"/>
                  <a:gd name="connsiteY0" fmla="*/ 0 h 139316"/>
                  <a:gd name="connsiteX1" fmla="*/ 502864 w 509613"/>
                  <a:gd name="connsiteY1" fmla="*/ 0 h 139316"/>
                  <a:gd name="connsiteX2" fmla="*/ 509613 w 509613"/>
                  <a:gd name="connsiteY2" fmla="*/ 139316 h 139316"/>
                  <a:gd name="connsiteX3" fmla="*/ 0 w 509613"/>
                  <a:gd name="connsiteY3" fmla="*/ 112379 h 139316"/>
                  <a:gd name="connsiteX4" fmla="*/ 0 w 509613"/>
                  <a:gd name="connsiteY4" fmla="*/ 0 h 139316"/>
                  <a:gd name="connsiteX0" fmla="*/ 0 w 553305"/>
                  <a:gd name="connsiteY0" fmla="*/ 0 h 139316"/>
                  <a:gd name="connsiteX1" fmla="*/ 553305 w 553305"/>
                  <a:gd name="connsiteY1" fmla="*/ 55145 h 139316"/>
                  <a:gd name="connsiteX2" fmla="*/ 509613 w 553305"/>
                  <a:gd name="connsiteY2" fmla="*/ 139316 h 139316"/>
                  <a:gd name="connsiteX3" fmla="*/ 0 w 553305"/>
                  <a:gd name="connsiteY3" fmla="*/ 112379 h 139316"/>
                  <a:gd name="connsiteX4" fmla="*/ 0 w 553305"/>
                  <a:gd name="connsiteY4" fmla="*/ 0 h 139316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2453 w 555758"/>
                  <a:gd name="connsiteY3" fmla="*/ 63350 h 90287"/>
                  <a:gd name="connsiteX4" fmla="*/ 0 w 555758"/>
                  <a:gd name="connsiteY4" fmla="*/ 0 h 90287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7413 w 555758"/>
                  <a:gd name="connsiteY3" fmla="*/ 79789 h 90287"/>
                  <a:gd name="connsiteX4" fmla="*/ 0 w 555758"/>
                  <a:gd name="connsiteY4" fmla="*/ 0 h 90287"/>
                  <a:gd name="connsiteX0" fmla="*/ 0 w 546960"/>
                  <a:gd name="connsiteY0" fmla="*/ 0 h 90287"/>
                  <a:gd name="connsiteX1" fmla="*/ 546960 w 546960"/>
                  <a:gd name="connsiteY1" fmla="*/ 43263 h 90287"/>
                  <a:gd name="connsiteX2" fmla="*/ 512066 w 546960"/>
                  <a:gd name="connsiteY2" fmla="*/ 90287 h 90287"/>
                  <a:gd name="connsiteX3" fmla="*/ 7413 w 546960"/>
                  <a:gd name="connsiteY3" fmla="*/ 79789 h 90287"/>
                  <a:gd name="connsiteX4" fmla="*/ 0 w 546960"/>
                  <a:gd name="connsiteY4" fmla="*/ 0 h 90287"/>
                  <a:gd name="connsiteX0" fmla="*/ 0 w 558036"/>
                  <a:gd name="connsiteY0" fmla="*/ 0 h 53833"/>
                  <a:gd name="connsiteX1" fmla="*/ 558036 w 558036"/>
                  <a:gd name="connsiteY1" fmla="*/ 6809 h 53833"/>
                  <a:gd name="connsiteX2" fmla="*/ 523142 w 558036"/>
                  <a:gd name="connsiteY2" fmla="*/ 53833 h 53833"/>
                  <a:gd name="connsiteX3" fmla="*/ 18489 w 558036"/>
                  <a:gd name="connsiteY3" fmla="*/ 43335 h 53833"/>
                  <a:gd name="connsiteX4" fmla="*/ 0 w 558036"/>
                  <a:gd name="connsiteY4" fmla="*/ 0 h 53833"/>
                  <a:gd name="connsiteX0" fmla="*/ 0 w 553190"/>
                  <a:gd name="connsiteY0" fmla="*/ 0 h 69783"/>
                  <a:gd name="connsiteX1" fmla="*/ 553190 w 553190"/>
                  <a:gd name="connsiteY1" fmla="*/ 22759 h 69783"/>
                  <a:gd name="connsiteX2" fmla="*/ 518296 w 553190"/>
                  <a:gd name="connsiteY2" fmla="*/ 69783 h 69783"/>
                  <a:gd name="connsiteX3" fmla="*/ 13643 w 553190"/>
                  <a:gd name="connsiteY3" fmla="*/ 59285 h 69783"/>
                  <a:gd name="connsiteX4" fmla="*/ 0 w 553190"/>
                  <a:gd name="connsiteY4" fmla="*/ 0 h 69783"/>
                  <a:gd name="connsiteX0" fmla="*/ 0 w 549815"/>
                  <a:gd name="connsiteY0" fmla="*/ 0 h 56314"/>
                  <a:gd name="connsiteX1" fmla="*/ 549815 w 549815"/>
                  <a:gd name="connsiteY1" fmla="*/ 9290 h 56314"/>
                  <a:gd name="connsiteX2" fmla="*/ 514921 w 549815"/>
                  <a:gd name="connsiteY2" fmla="*/ 56314 h 56314"/>
                  <a:gd name="connsiteX3" fmla="*/ 10268 w 549815"/>
                  <a:gd name="connsiteY3" fmla="*/ 45816 h 56314"/>
                  <a:gd name="connsiteX4" fmla="*/ 0 w 549815"/>
                  <a:gd name="connsiteY4" fmla="*/ 0 h 56314"/>
                  <a:gd name="connsiteX0" fmla="*/ 0 w 592009"/>
                  <a:gd name="connsiteY0" fmla="*/ 0 h 56314"/>
                  <a:gd name="connsiteX1" fmla="*/ 592009 w 592009"/>
                  <a:gd name="connsiteY1" fmla="*/ 9666 h 56314"/>
                  <a:gd name="connsiteX2" fmla="*/ 514921 w 592009"/>
                  <a:gd name="connsiteY2" fmla="*/ 56314 h 56314"/>
                  <a:gd name="connsiteX3" fmla="*/ 10268 w 592009"/>
                  <a:gd name="connsiteY3" fmla="*/ 45816 h 56314"/>
                  <a:gd name="connsiteX4" fmla="*/ 0 w 592009"/>
                  <a:gd name="connsiteY4" fmla="*/ 0 h 56314"/>
                  <a:gd name="connsiteX0" fmla="*/ 0 w 592009"/>
                  <a:gd name="connsiteY0" fmla="*/ 0 h 61939"/>
                  <a:gd name="connsiteX1" fmla="*/ 592009 w 592009"/>
                  <a:gd name="connsiteY1" fmla="*/ 9666 h 61939"/>
                  <a:gd name="connsiteX2" fmla="*/ 558009 w 592009"/>
                  <a:gd name="connsiteY2" fmla="*/ 61939 h 61939"/>
                  <a:gd name="connsiteX3" fmla="*/ 10268 w 592009"/>
                  <a:gd name="connsiteY3" fmla="*/ 45816 h 61939"/>
                  <a:gd name="connsiteX4" fmla="*/ 0 w 592009"/>
                  <a:gd name="connsiteY4" fmla="*/ 0 h 61939"/>
                  <a:gd name="connsiteX0" fmla="*/ 0 w 582896"/>
                  <a:gd name="connsiteY0" fmla="*/ 0 h 61939"/>
                  <a:gd name="connsiteX1" fmla="*/ 582896 w 582896"/>
                  <a:gd name="connsiteY1" fmla="*/ 6898 h 61939"/>
                  <a:gd name="connsiteX2" fmla="*/ 558009 w 582896"/>
                  <a:gd name="connsiteY2" fmla="*/ 61939 h 61939"/>
                  <a:gd name="connsiteX3" fmla="*/ 10268 w 582896"/>
                  <a:gd name="connsiteY3" fmla="*/ 45816 h 61939"/>
                  <a:gd name="connsiteX4" fmla="*/ 0 w 582896"/>
                  <a:gd name="connsiteY4" fmla="*/ 0 h 61939"/>
                  <a:gd name="connsiteX0" fmla="*/ 0 w 582896"/>
                  <a:gd name="connsiteY0" fmla="*/ 0 h 64420"/>
                  <a:gd name="connsiteX1" fmla="*/ 582896 w 582896"/>
                  <a:gd name="connsiteY1" fmla="*/ 6898 h 64420"/>
                  <a:gd name="connsiteX2" fmla="*/ 549790 w 582896"/>
                  <a:gd name="connsiteY2" fmla="*/ 64420 h 64420"/>
                  <a:gd name="connsiteX3" fmla="*/ 10268 w 582896"/>
                  <a:gd name="connsiteY3" fmla="*/ 45816 h 64420"/>
                  <a:gd name="connsiteX4" fmla="*/ 0 w 582896"/>
                  <a:gd name="connsiteY4" fmla="*/ 0 h 6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896" h="64420">
                    <a:moveTo>
                      <a:pt x="0" y="0"/>
                    </a:moveTo>
                    <a:lnTo>
                      <a:pt x="582896" y="6898"/>
                    </a:lnTo>
                    <a:lnTo>
                      <a:pt x="549790" y="64420"/>
                    </a:lnTo>
                    <a:lnTo>
                      <a:pt x="10268" y="45816"/>
                    </a:lnTo>
                    <a:cubicBezTo>
                      <a:pt x="9450" y="24699"/>
                      <a:pt x="818" y="21117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0" name="Rectangle 1"/>
              <p:cNvSpPr/>
              <p:nvPr/>
            </p:nvSpPr>
            <p:spPr>
              <a:xfrm rot="20586003">
                <a:off x="1473966" y="5059672"/>
                <a:ext cx="626676" cy="70738"/>
              </a:xfrm>
              <a:custGeom>
                <a:avLst/>
                <a:gdLst>
                  <a:gd name="connsiteX0" fmla="*/ 0 w 502864"/>
                  <a:gd name="connsiteY0" fmla="*/ 0 h 112379"/>
                  <a:gd name="connsiteX1" fmla="*/ 502864 w 502864"/>
                  <a:gd name="connsiteY1" fmla="*/ 0 h 112379"/>
                  <a:gd name="connsiteX2" fmla="*/ 502864 w 502864"/>
                  <a:gd name="connsiteY2" fmla="*/ 112379 h 112379"/>
                  <a:gd name="connsiteX3" fmla="*/ 0 w 502864"/>
                  <a:gd name="connsiteY3" fmla="*/ 112379 h 112379"/>
                  <a:gd name="connsiteX4" fmla="*/ 0 w 502864"/>
                  <a:gd name="connsiteY4" fmla="*/ 0 h 112379"/>
                  <a:gd name="connsiteX0" fmla="*/ 0 w 509613"/>
                  <a:gd name="connsiteY0" fmla="*/ 0 h 139316"/>
                  <a:gd name="connsiteX1" fmla="*/ 502864 w 509613"/>
                  <a:gd name="connsiteY1" fmla="*/ 0 h 139316"/>
                  <a:gd name="connsiteX2" fmla="*/ 509613 w 509613"/>
                  <a:gd name="connsiteY2" fmla="*/ 139316 h 139316"/>
                  <a:gd name="connsiteX3" fmla="*/ 0 w 509613"/>
                  <a:gd name="connsiteY3" fmla="*/ 112379 h 139316"/>
                  <a:gd name="connsiteX4" fmla="*/ 0 w 509613"/>
                  <a:gd name="connsiteY4" fmla="*/ 0 h 139316"/>
                  <a:gd name="connsiteX0" fmla="*/ 0 w 553305"/>
                  <a:gd name="connsiteY0" fmla="*/ 0 h 139316"/>
                  <a:gd name="connsiteX1" fmla="*/ 553305 w 553305"/>
                  <a:gd name="connsiteY1" fmla="*/ 55145 h 139316"/>
                  <a:gd name="connsiteX2" fmla="*/ 509613 w 553305"/>
                  <a:gd name="connsiteY2" fmla="*/ 139316 h 139316"/>
                  <a:gd name="connsiteX3" fmla="*/ 0 w 553305"/>
                  <a:gd name="connsiteY3" fmla="*/ 112379 h 139316"/>
                  <a:gd name="connsiteX4" fmla="*/ 0 w 553305"/>
                  <a:gd name="connsiteY4" fmla="*/ 0 h 139316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2453 w 555758"/>
                  <a:gd name="connsiteY3" fmla="*/ 63350 h 90287"/>
                  <a:gd name="connsiteX4" fmla="*/ 0 w 555758"/>
                  <a:gd name="connsiteY4" fmla="*/ 0 h 90287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7413 w 555758"/>
                  <a:gd name="connsiteY3" fmla="*/ 79789 h 90287"/>
                  <a:gd name="connsiteX4" fmla="*/ 0 w 555758"/>
                  <a:gd name="connsiteY4" fmla="*/ 0 h 90287"/>
                  <a:gd name="connsiteX0" fmla="*/ 0 w 546960"/>
                  <a:gd name="connsiteY0" fmla="*/ 0 h 90287"/>
                  <a:gd name="connsiteX1" fmla="*/ 546960 w 546960"/>
                  <a:gd name="connsiteY1" fmla="*/ 43263 h 90287"/>
                  <a:gd name="connsiteX2" fmla="*/ 512066 w 546960"/>
                  <a:gd name="connsiteY2" fmla="*/ 90287 h 90287"/>
                  <a:gd name="connsiteX3" fmla="*/ 7413 w 546960"/>
                  <a:gd name="connsiteY3" fmla="*/ 79789 h 90287"/>
                  <a:gd name="connsiteX4" fmla="*/ 0 w 546960"/>
                  <a:gd name="connsiteY4" fmla="*/ 0 h 90287"/>
                  <a:gd name="connsiteX0" fmla="*/ 0 w 558036"/>
                  <a:gd name="connsiteY0" fmla="*/ 0 h 53833"/>
                  <a:gd name="connsiteX1" fmla="*/ 558036 w 558036"/>
                  <a:gd name="connsiteY1" fmla="*/ 6809 h 53833"/>
                  <a:gd name="connsiteX2" fmla="*/ 523142 w 558036"/>
                  <a:gd name="connsiteY2" fmla="*/ 53833 h 53833"/>
                  <a:gd name="connsiteX3" fmla="*/ 18489 w 558036"/>
                  <a:gd name="connsiteY3" fmla="*/ 43335 h 53833"/>
                  <a:gd name="connsiteX4" fmla="*/ 0 w 558036"/>
                  <a:gd name="connsiteY4" fmla="*/ 0 h 53833"/>
                  <a:gd name="connsiteX0" fmla="*/ 0 w 553190"/>
                  <a:gd name="connsiteY0" fmla="*/ 0 h 69783"/>
                  <a:gd name="connsiteX1" fmla="*/ 553190 w 553190"/>
                  <a:gd name="connsiteY1" fmla="*/ 22759 h 69783"/>
                  <a:gd name="connsiteX2" fmla="*/ 518296 w 553190"/>
                  <a:gd name="connsiteY2" fmla="*/ 69783 h 69783"/>
                  <a:gd name="connsiteX3" fmla="*/ 13643 w 553190"/>
                  <a:gd name="connsiteY3" fmla="*/ 59285 h 69783"/>
                  <a:gd name="connsiteX4" fmla="*/ 0 w 553190"/>
                  <a:gd name="connsiteY4" fmla="*/ 0 h 69783"/>
                  <a:gd name="connsiteX0" fmla="*/ 0 w 549815"/>
                  <a:gd name="connsiteY0" fmla="*/ 0 h 56314"/>
                  <a:gd name="connsiteX1" fmla="*/ 549815 w 549815"/>
                  <a:gd name="connsiteY1" fmla="*/ 9290 h 56314"/>
                  <a:gd name="connsiteX2" fmla="*/ 514921 w 549815"/>
                  <a:gd name="connsiteY2" fmla="*/ 56314 h 56314"/>
                  <a:gd name="connsiteX3" fmla="*/ 10268 w 549815"/>
                  <a:gd name="connsiteY3" fmla="*/ 45816 h 56314"/>
                  <a:gd name="connsiteX4" fmla="*/ 0 w 549815"/>
                  <a:gd name="connsiteY4" fmla="*/ 0 h 56314"/>
                  <a:gd name="connsiteX0" fmla="*/ 0 w 592009"/>
                  <a:gd name="connsiteY0" fmla="*/ 0 h 56314"/>
                  <a:gd name="connsiteX1" fmla="*/ 592009 w 592009"/>
                  <a:gd name="connsiteY1" fmla="*/ 9666 h 56314"/>
                  <a:gd name="connsiteX2" fmla="*/ 514921 w 592009"/>
                  <a:gd name="connsiteY2" fmla="*/ 56314 h 56314"/>
                  <a:gd name="connsiteX3" fmla="*/ 10268 w 592009"/>
                  <a:gd name="connsiteY3" fmla="*/ 45816 h 56314"/>
                  <a:gd name="connsiteX4" fmla="*/ 0 w 592009"/>
                  <a:gd name="connsiteY4" fmla="*/ 0 h 56314"/>
                  <a:gd name="connsiteX0" fmla="*/ 0 w 592009"/>
                  <a:gd name="connsiteY0" fmla="*/ 0 h 61939"/>
                  <a:gd name="connsiteX1" fmla="*/ 592009 w 592009"/>
                  <a:gd name="connsiteY1" fmla="*/ 9666 h 61939"/>
                  <a:gd name="connsiteX2" fmla="*/ 558009 w 592009"/>
                  <a:gd name="connsiteY2" fmla="*/ 61939 h 61939"/>
                  <a:gd name="connsiteX3" fmla="*/ 10268 w 592009"/>
                  <a:gd name="connsiteY3" fmla="*/ 45816 h 61939"/>
                  <a:gd name="connsiteX4" fmla="*/ 0 w 592009"/>
                  <a:gd name="connsiteY4" fmla="*/ 0 h 61939"/>
                  <a:gd name="connsiteX0" fmla="*/ 0 w 582896"/>
                  <a:gd name="connsiteY0" fmla="*/ 0 h 61939"/>
                  <a:gd name="connsiteX1" fmla="*/ 582896 w 582896"/>
                  <a:gd name="connsiteY1" fmla="*/ 6898 h 61939"/>
                  <a:gd name="connsiteX2" fmla="*/ 558009 w 582896"/>
                  <a:gd name="connsiteY2" fmla="*/ 61939 h 61939"/>
                  <a:gd name="connsiteX3" fmla="*/ 10268 w 582896"/>
                  <a:gd name="connsiteY3" fmla="*/ 45816 h 61939"/>
                  <a:gd name="connsiteX4" fmla="*/ 0 w 582896"/>
                  <a:gd name="connsiteY4" fmla="*/ 0 h 61939"/>
                  <a:gd name="connsiteX0" fmla="*/ 0 w 582896"/>
                  <a:gd name="connsiteY0" fmla="*/ 0 h 64420"/>
                  <a:gd name="connsiteX1" fmla="*/ 582896 w 582896"/>
                  <a:gd name="connsiteY1" fmla="*/ 6898 h 64420"/>
                  <a:gd name="connsiteX2" fmla="*/ 549790 w 582896"/>
                  <a:gd name="connsiteY2" fmla="*/ 64420 h 64420"/>
                  <a:gd name="connsiteX3" fmla="*/ 10268 w 582896"/>
                  <a:gd name="connsiteY3" fmla="*/ 45816 h 64420"/>
                  <a:gd name="connsiteX4" fmla="*/ 0 w 582896"/>
                  <a:gd name="connsiteY4" fmla="*/ 0 h 64420"/>
                  <a:gd name="connsiteX0" fmla="*/ 0 w 615976"/>
                  <a:gd name="connsiteY0" fmla="*/ 0 h 64420"/>
                  <a:gd name="connsiteX1" fmla="*/ 615976 w 615976"/>
                  <a:gd name="connsiteY1" fmla="*/ 4505 h 64420"/>
                  <a:gd name="connsiteX2" fmla="*/ 549790 w 615976"/>
                  <a:gd name="connsiteY2" fmla="*/ 64420 h 64420"/>
                  <a:gd name="connsiteX3" fmla="*/ 10268 w 615976"/>
                  <a:gd name="connsiteY3" fmla="*/ 45816 h 64420"/>
                  <a:gd name="connsiteX4" fmla="*/ 0 w 615976"/>
                  <a:gd name="connsiteY4" fmla="*/ 0 h 64420"/>
                  <a:gd name="connsiteX0" fmla="*/ 0 w 615976"/>
                  <a:gd name="connsiteY0" fmla="*/ 0 h 57182"/>
                  <a:gd name="connsiteX1" fmla="*/ 615976 w 615976"/>
                  <a:gd name="connsiteY1" fmla="*/ 4505 h 57182"/>
                  <a:gd name="connsiteX2" fmla="*/ 566921 w 615976"/>
                  <a:gd name="connsiteY2" fmla="*/ 57182 h 57182"/>
                  <a:gd name="connsiteX3" fmla="*/ 10268 w 615976"/>
                  <a:gd name="connsiteY3" fmla="*/ 45816 h 57182"/>
                  <a:gd name="connsiteX4" fmla="*/ 0 w 615976"/>
                  <a:gd name="connsiteY4" fmla="*/ 0 h 57182"/>
                  <a:gd name="connsiteX0" fmla="*/ 0 w 602306"/>
                  <a:gd name="connsiteY0" fmla="*/ 0 h 57182"/>
                  <a:gd name="connsiteX1" fmla="*/ 602306 w 602306"/>
                  <a:gd name="connsiteY1" fmla="*/ 352 h 57182"/>
                  <a:gd name="connsiteX2" fmla="*/ 566921 w 602306"/>
                  <a:gd name="connsiteY2" fmla="*/ 57182 h 57182"/>
                  <a:gd name="connsiteX3" fmla="*/ 10268 w 602306"/>
                  <a:gd name="connsiteY3" fmla="*/ 45816 h 57182"/>
                  <a:gd name="connsiteX4" fmla="*/ 0 w 602306"/>
                  <a:gd name="connsiteY4" fmla="*/ 0 h 57182"/>
                  <a:gd name="connsiteX0" fmla="*/ 0 w 602306"/>
                  <a:gd name="connsiteY0" fmla="*/ 0 h 59058"/>
                  <a:gd name="connsiteX1" fmla="*/ 602306 w 602306"/>
                  <a:gd name="connsiteY1" fmla="*/ 352 h 59058"/>
                  <a:gd name="connsiteX2" fmla="*/ 581283 w 602306"/>
                  <a:gd name="connsiteY2" fmla="*/ 59058 h 59058"/>
                  <a:gd name="connsiteX3" fmla="*/ 10268 w 602306"/>
                  <a:gd name="connsiteY3" fmla="*/ 45816 h 59058"/>
                  <a:gd name="connsiteX4" fmla="*/ 0 w 602306"/>
                  <a:gd name="connsiteY4" fmla="*/ 0 h 59058"/>
                  <a:gd name="connsiteX0" fmla="*/ 0 w 612804"/>
                  <a:gd name="connsiteY0" fmla="*/ 1436 h 60494"/>
                  <a:gd name="connsiteX1" fmla="*/ 612804 w 612804"/>
                  <a:gd name="connsiteY1" fmla="*/ 0 h 60494"/>
                  <a:gd name="connsiteX2" fmla="*/ 581283 w 612804"/>
                  <a:gd name="connsiteY2" fmla="*/ 60494 h 60494"/>
                  <a:gd name="connsiteX3" fmla="*/ 10268 w 612804"/>
                  <a:gd name="connsiteY3" fmla="*/ 47252 h 60494"/>
                  <a:gd name="connsiteX4" fmla="*/ 0 w 612804"/>
                  <a:gd name="connsiteY4" fmla="*/ 1436 h 60494"/>
                  <a:gd name="connsiteX0" fmla="*/ 13730 w 626534"/>
                  <a:gd name="connsiteY0" fmla="*/ 1436 h 60494"/>
                  <a:gd name="connsiteX1" fmla="*/ 626534 w 626534"/>
                  <a:gd name="connsiteY1" fmla="*/ 0 h 60494"/>
                  <a:gd name="connsiteX2" fmla="*/ 595013 w 626534"/>
                  <a:gd name="connsiteY2" fmla="*/ 60494 h 60494"/>
                  <a:gd name="connsiteX3" fmla="*/ 31 w 626534"/>
                  <a:gd name="connsiteY3" fmla="*/ 52415 h 60494"/>
                  <a:gd name="connsiteX4" fmla="*/ 13730 w 626534"/>
                  <a:gd name="connsiteY4" fmla="*/ 1436 h 60494"/>
                  <a:gd name="connsiteX0" fmla="*/ 84 w 626760"/>
                  <a:gd name="connsiteY0" fmla="*/ 0 h 70738"/>
                  <a:gd name="connsiteX1" fmla="*/ 626760 w 626760"/>
                  <a:gd name="connsiteY1" fmla="*/ 10244 h 70738"/>
                  <a:gd name="connsiteX2" fmla="*/ 595239 w 626760"/>
                  <a:gd name="connsiteY2" fmla="*/ 70738 h 70738"/>
                  <a:gd name="connsiteX3" fmla="*/ 257 w 626760"/>
                  <a:gd name="connsiteY3" fmla="*/ 62659 h 70738"/>
                  <a:gd name="connsiteX4" fmla="*/ 84 w 626760"/>
                  <a:gd name="connsiteY4" fmla="*/ 0 h 70738"/>
                  <a:gd name="connsiteX0" fmla="*/ 0 w 626676"/>
                  <a:gd name="connsiteY0" fmla="*/ 0 h 70738"/>
                  <a:gd name="connsiteX1" fmla="*/ 626676 w 626676"/>
                  <a:gd name="connsiteY1" fmla="*/ 10244 h 70738"/>
                  <a:gd name="connsiteX2" fmla="*/ 595155 w 626676"/>
                  <a:gd name="connsiteY2" fmla="*/ 70738 h 70738"/>
                  <a:gd name="connsiteX3" fmla="*/ 9979 w 626676"/>
                  <a:gd name="connsiteY3" fmla="*/ 63149 h 70738"/>
                  <a:gd name="connsiteX4" fmla="*/ 0 w 626676"/>
                  <a:gd name="connsiteY4" fmla="*/ 0 h 7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76" h="70738">
                    <a:moveTo>
                      <a:pt x="0" y="0"/>
                    </a:moveTo>
                    <a:lnTo>
                      <a:pt x="626676" y="10244"/>
                    </a:lnTo>
                    <a:lnTo>
                      <a:pt x="595155" y="70738"/>
                    </a:lnTo>
                    <a:lnTo>
                      <a:pt x="9979" y="63149"/>
                    </a:lnTo>
                    <a:cubicBezTo>
                      <a:pt x="9161" y="42032"/>
                      <a:pt x="818" y="21117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1" name="Rectangle 1"/>
              <p:cNvSpPr/>
              <p:nvPr/>
            </p:nvSpPr>
            <p:spPr>
              <a:xfrm rot="1057434">
                <a:off x="1500356" y="4792830"/>
                <a:ext cx="626676" cy="70738"/>
              </a:xfrm>
              <a:custGeom>
                <a:avLst/>
                <a:gdLst>
                  <a:gd name="connsiteX0" fmla="*/ 0 w 502864"/>
                  <a:gd name="connsiteY0" fmla="*/ 0 h 112379"/>
                  <a:gd name="connsiteX1" fmla="*/ 502864 w 502864"/>
                  <a:gd name="connsiteY1" fmla="*/ 0 h 112379"/>
                  <a:gd name="connsiteX2" fmla="*/ 502864 w 502864"/>
                  <a:gd name="connsiteY2" fmla="*/ 112379 h 112379"/>
                  <a:gd name="connsiteX3" fmla="*/ 0 w 502864"/>
                  <a:gd name="connsiteY3" fmla="*/ 112379 h 112379"/>
                  <a:gd name="connsiteX4" fmla="*/ 0 w 502864"/>
                  <a:gd name="connsiteY4" fmla="*/ 0 h 112379"/>
                  <a:gd name="connsiteX0" fmla="*/ 0 w 509613"/>
                  <a:gd name="connsiteY0" fmla="*/ 0 h 139316"/>
                  <a:gd name="connsiteX1" fmla="*/ 502864 w 509613"/>
                  <a:gd name="connsiteY1" fmla="*/ 0 h 139316"/>
                  <a:gd name="connsiteX2" fmla="*/ 509613 w 509613"/>
                  <a:gd name="connsiteY2" fmla="*/ 139316 h 139316"/>
                  <a:gd name="connsiteX3" fmla="*/ 0 w 509613"/>
                  <a:gd name="connsiteY3" fmla="*/ 112379 h 139316"/>
                  <a:gd name="connsiteX4" fmla="*/ 0 w 509613"/>
                  <a:gd name="connsiteY4" fmla="*/ 0 h 139316"/>
                  <a:gd name="connsiteX0" fmla="*/ 0 w 553305"/>
                  <a:gd name="connsiteY0" fmla="*/ 0 h 139316"/>
                  <a:gd name="connsiteX1" fmla="*/ 553305 w 553305"/>
                  <a:gd name="connsiteY1" fmla="*/ 55145 h 139316"/>
                  <a:gd name="connsiteX2" fmla="*/ 509613 w 553305"/>
                  <a:gd name="connsiteY2" fmla="*/ 139316 h 139316"/>
                  <a:gd name="connsiteX3" fmla="*/ 0 w 553305"/>
                  <a:gd name="connsiteY3" fmla="*/ 112379 h 139316"/>
                  <a:gd name="connsiteX4" fmla="*/ 0 w 553305"/>
                  <a:gd name="connsiteY4" fmla="*/ 0 h 139316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2453 w 555758"/>
                  <a:gd name="connsiteY3" fmla="*/ 63350 h 90287"/>
                  <a:gd name="connsiteX4" fmla="*/ 0 w 555758"/>
                  <a:gd name="connsiteY4" fmla="*/ 0 h 90287"/>
                  <a:gd name="connsiteX0" fmla="*/ 0 w 555758"/>
                  <a:gd name="connsiteY0" fmla="*/ 0 h 90287"/>
                  <a:gd name="connsiteX1" fmla="*/ 555758 w 555758"/>
                  <a:gd name="connsiteY1" fmla="*/ 6116 h 90287"/>
                  <a:gd name="connsiteX2" fmla="*/ 512066 w 555758"/>
                  <a:gd name="connsiteY2" fmla="*/ 90287 h 90287"/>
                  <a:gd name="connsiteX3" fmla="*/ 7413 w 555758"/>
                  <a:gd name="connsiteY3" fmla="*/ 79789 h 90287"/>
                  <a:gd name="connsiteX4" fmla="*/ 0 w 555758"/>
                  <a:gd name="connsiteY4" fmla="*/ 0 h 90287"/>
                  <a:gd name="connsiteX0" fmla="*/ 0 w 546960"/>
                  <a:gd name="connsiteY0" fmla="*/ 0 h 90287"/>
                  <a:gd name="connsiteX1" fmla="*/ 546960 w 546960"/>
                  <a:gd name="connsiteY1" fmla="*/ 43263 h 90287"/>
                  <a:gd name="connsiteX2" fmla="*/ 512066 w 546960"/>
                  <a:gd name="connsiteY2" fmla="*/ 90287 h 90287"/>
                  <a:gd name="connsiteX3" fmla="*/ 7413 w 546960"/>
                  <a:gd name="connsiteY3" fmla="*/ 79789 h 90287"/>
                  <a:gd name="connsiteX4" fmla="*/ 0 w 546960"/>
                  <a:gd name="connsiteY4" fmla="*/ 0 h 90287"/>
                  <a:gd name="connsiteX0" fmla="*/ 0 w 558036"/>
                  <a:gd name="connsiteY0" fmla="*/ 0 h 53833"/>
                  <a:gd name="connsiteX1" fmla="*/ 558036 w 558036"/>
                  <a:gd name="connsiteY1" fmla="*/ 6809 h 53833"/>
                  <a:gd name="connsiteX2" fmla="*/ 523142 w 558036"/>
                  <a:gd name="connsiteY2" fmla="*/ 53833 h 53833"/>
                  <a:gd name="connsiteX3" fmla="*/ 18489 w 558036"/>
                  <a:gd name="connsiteY3" fmla="*/ 43335 h 53833"/>
                  <a:gd name="connsiteX4" fmla="*/ 0 w 558036"/>
                  <a:gd name="connsiteY4" fmla="*/ 0 h 53833"/>
                  <a:gd name="connsiteX0" fmla="*/ 0 w 553190"/>
                  <a:gd name="connsiteY0" fmla="*/ 0 h 69783"/>
                  <a:gd name="connsiteX1" fmla="*/ 553190 w 553190"/>
                  <a:gd name="connsiteY1" fmla="*/ 22759 h 69783"/>
                  <a:gd name="connsiteX2" fmla="*/ 518296 w 553190"/>
                  <a:gd name="connsiteY2" fmla="*/ 69783 h 69783"/>
                  <a:gd name="connsiteX3" fmla="*/ 13643 w 553190"/>
                  <a:gd name="connsiteY3" fmla="*/ 59285 h 69783"/>
                  <a:gd name="connsiteX4" fmla="*/ 0 w 553190"/>
                  <a:gd name="connsiteY4" fmla="*/ 0 h 69783"/>
                  <a:gd name="connsiteX0" fmla="*/ 0 w 549815"/>
                  <a:gd name="connsiteY0" fmla="*/ 0 h 56314"/>
                  <a:gd name="connsiteX1" fmla="*/ 549815 w 549815"/>
                  <a:gd name="connsiteY1" fmla="*/ 9290 h 56314"/>
                  <a:gd name="connsiteX2" fmla="*/ 514921 w 549815"/>
                  <a:gd name="connsiteY2" fmla="*/ 56314 h 56314"/>
                  <a:gd name="connsiteX3" fmla="*/ 10268 w 549815"/>
                  <a:gd name="connsiteY3" fmla="*/ 45816 h 56314"/>
                  <a:gd name="connsiteX4" fmla="*/ 0 w 549815"/>
                  <a:gd name="connsiteY4" fmla="*/ 0 h 56314"/>
                  <a:gd name="connsiteX0" fmla="*/ 0 w 592009"/>
                  <a:gd name="connsiteY0" fmla="*/ 0 h 56314"/>
                  <a:gd name="connsiteX1" fmla="*/ 592009 w 592009"/>
                  <a:gd name="connsiteY1" fmla="*/ 9666 h 56314"/>
                  <a:gd name="connsiteX2" fmla="*/ 514921 w 592009"/>
                  <a:gd name="connsiteY2" fmla="*/ 56314 h 56314"/>
                  <a:gd name="connsiteX3" fmla="*/ 10268 w 592009"/>
                  <a:gd name="connsiteY3" fmla="*/ 45816 h 56314"/>
                  <a:gd name="connsiteX4" fmla="*/ 0 w 592009"/>
                  <a:gd name="connsiteY4" fmla="*/ 0 h 56314"/>
                  <a:gd name="connsiteX0" fmla="*/ 0 w 592009"/>
                  <a:gd name="connsiteY0" fmla="*/ 0 h 61939"/>
                  <a:gd name="connsiteX1" fmla="*/ 592009 w 592009"/>
                  <a:gd name="connsiteY1" fmla="*/ 9666 h 61939"/>
                  <a:gd name="connsiteX2" fmla="*/ 558009 w 592009"/>
                  <a:gd name="connsiteY2" fmla="*/ 61939 h 61939"/>
                  <a:gd name="connsiteX3" fmla="*/ 10268 w 592009"/>
                  <a:gd name="connsiteY3" fmla="*/ 45816 h 61939"/>
                  <a:gd name="connsiteX4" fmla="*/ 0 w 592009"/>
                  <a:gd name="connsiteY4" fmla="*/ 0 h 61939"/>
                  <a:gd name="connsiteX0" fmla="*/ 0 w 582896"/>
                  <a:gd name="connsiteY0" fmla="*/ 0 h 61939"/>
                  <a:gd name="connsiteX1" fmla="*/ 582896 w 582896"/>
                  <a:gd name="connsiteY1" fmla="*/ 6898 h 61939"/>
                  <a:gd name="connsiteX2" fmla="*/ 558009 w 582896"/>
                  <a:gd name="connsiteY2" fmla="*/ 61939 h 61939"/>
                  <a:gd name="connsiteX3" fmla="*/ 10268 w 582896"/>
                  <a:gd name="connsiteY3" fmla="*/ 45816 h 61939"/>
                  <a:gd name="connsiteX4" fmla="*/ 0 w 582896"/>
                  <a:gd name="connsiteY4" fmla="*/ 0 h 61939"/>
                  <a:gd name="connsiteX0" fmla="*/ 0 w 582896"/>
                  <a:gd name="connsiteY0" fmla="*/ 0 h 64420"/>
                  <a:gd name="connsiteX1" fmla="*/ 582896 w 582896"/>
                  <a:gd name="connsiteY1" fmla="*/ 6898 h 64420"/>
                  <a:gd name="connsiteX2" fmla="*/ 549790 w 582896"/>
                  <a:gd name="connsiteY2" fmla="*/ 64420 h 64420"/>
                  <a:gd name="connsiteX3" fmla="*/ 10268 w 582896"/>
                  <a:gd name="connsiteY3" fmla="*/ 45816 h 64420"/>
                  <a:gd name="connsiteX4" fmla="*/ 0 w 582896"/>
                  <a:gd name="connsiteY4" fmla="*/ 0 h 64420"/>
                  <a:gd name="connsiteX0" fmla="*/ 0 w 615976"/>
                  <a:gd name="connsiteY0" fmla="*/ 0 h 64420"/>
                  <a:gd name="connsiteX1" fmla="*/ 615976 w 615976"/>
                  <a:gd name="connsiteY1" fmla="*/ 4505 h 64420"/>
                  <a:gd name="connsiteX2" fmla="*/ 549790 w 615976"/>
                  <a:gd name="connsiteY2" fmla="*/ 64420 h 64420"/>
                  <a:gd name="connsiteX3" fmla="*/ 10268 w 615976"/>
                  <a:gd name="connsiteY3" fmla="*/ 45816 h 64420"/>
                  <a:gd name="connsiteX4" fmla="*/ 0 w 615976"/>
                  <a:gd name="connsiteY4" fmla="*/ 0 h 64420"/>
                  <a:gd name="connsiteX0" fmla="*/ 0 w 615976"/>
                  <a:gd name="connsiteY0" fmla="*/ 0 h 57182"/>
                  <a:gd name="connsiteX1" fmla="*/ 615976 w 615976"/>
                  <a:gd name="connsiteY1" fmla="*/ 4505 h 57182"/>
                  <a:gd name="connsiteX2" fmla="*/ 566921 w 615976"/>
                  <a:gd name="connsiteY2" fmla="*/ 57182 h 57182"/>
                  <a:gd name="connsiteX3" fmla="*/ 10268 w 615976"/>
                  <a:gd name="connsiteY3" fmla="*/ 45816 h 57182"/>
                  <a:gd name="connsiteX4" fmla="*/ 0 w 615976"/>
                  <a:gd name="connsiteY4" fmla="*/ 0 h 57182"/>
                  <a:gd name="connsiteX0" fmla="*/ 0 w 602306"/>
                  <a:gd name="connsiteY0" fmla="*/ 0 h 57182"/>
                  <a:gd name="connsiteX1" fmla="*/ 602306 w 602306"/>
                  <a:gd name="connsiteY1" fmla="*/ 352 h 57182"/>
                  <a:gd name="connsiteX2" fmla="*/ 566921 w 602306"/>
                  <a:gd name="connsiteY2" fmla="*/ 57182 h 57182"/>
                  <a:gd name="connsiteX3" fmla="*/ 10268 w 602306"/>
                  <a:gd name="connsiteY3" fmla="*/ 45816 h 57182"/>
                  <a:gd name="connsiteX4" fmla="*/ 0 w 602306"/>
                  <a:gd name="connsiteY4" fmla="*/ 0 h 57182"/>
                  <a:gd name="connsiteX0" fmla="*/ 0 w 602306"/>
                  <a:gd name="connsiteY0" fmla="*/ 0 h 59058"/>
                  <a:gd name="connsiteX1" fmla="*/ 602306 w 602306"/>
                  <a:gd name="connsiteY1" fmla="*/ 352 h 59058"/>
                  <a:gd name="connsiteX2" fmla="*/ 581283 w 602306"/>
                  <a:gd name="connsiteY2" fmla="*/ 59058 h 59058"/>
                  <a:gd name="connsiteX3" fmla="*/ 10268 w 602306"/>
                  <a:gd name="connsiteY3" fmla="*/ 45816 h 59058"/>
                  <a:gd name="connsiteX4" fmla="*/ 0 w 602306"/>
                  <a:gd name="connsiteY4" fmla="*/ 0 h 59058"/>
                  <a:gd name="connsiteX0" fmla="*/ 0 w 612804"/>
                  <a:gd name="connsiteY0" fmla="*/ 1436 h 60494"/>
                  <a:gd name="connsiteX1" fmla="*/ 612804 w 612804"/>
                  <a:gd name="connsiteY1" fmla="*/ 0 h 60494"/>
                  <a:gd name="connsiteX2" fmla="*/ 581283 w 612804"/>
                  <a:gd name="connsiteY2" fmla="*/ 60494 h 60494"/>
                  <a:gd name="connsiteX3" fmla="*/ 10268 w 612804"/>
                  <a:gd name="connsiteY3" fmla="*/ 47252 h 60494"/>
                  <a:gd name="connsiteX4" fmla="*/ 0 w 612804"/>
                  <a:gd name="connsiteY4" fmla="*/ 1436 h 60494"/>
                  <a:gd name="connsiteX0" fmla="*/ 13730 w 626534"/>
                  <a:gd name="connsiteY0" fmla="*/ 1436 h 60494"/>
                  <a:gd name="connsiteX1" fmla="*/ 626534 w 626534"/>
                  <a:gd name="connsiteY1" fmla="*/ 0 h 60494"/>
                  <a:gd name="connsiteX2" fmla="*/ 595013 w 626534"/>
                  <a:gd name="connsiteY2" fmla="*/ 60494 h 60494"/>
                  <a:gd name="connsiteX3" fmla="*/ 31 w 626534"/>
                  <a:gd name="connsiteY3" fmla="*/ 52415 h 60494"/>
                  <a:gd name="connsiteX4" fmla="*/ 13730 w 626534"/>
                  <a:gd name="connsiteY4" fmla="*/ 1436 h 60494"/>
                  <a:gd name="connsiteX0" fmla="*/ 84 w 626760"/>
                  <a:gd name="connsiteY0" fmla="*/ 0 h 70738"/>
                  <a:gd name="connsiteX1" fmla="*/ 626760 w 626760"/>
                  <a:gd name="connsiteY1" fmla="*/ 10244 h 70738"/>
                  <a:gd name="connsiteX2" fmla="*/ 595239 w 626760"/>
                  <a:gd name="connsiteY2" fmla="*/ 70738 h 70738"/>
                  <a:gd name="connsiteX3" fmla="*/ 257 w 626760"/>
                  <a:gd name="connsiteY3" fmla="*/ 62659 h 70738"/>
                  <a:gd name="connsiteX4" fmla="*/ 84 w 626760"/>
                  <a:gd name="connsiteY4" fmla="*/ 0 h 70738"/>
                  <a:gd name="connsiteX0" fmla="*/ 0 w 626676"/>
                  <a:gd name="connsiteY0" fmla="*/ 0 h 70738"/>
                  <a:gd name="connsiteX1" fmla="*/ 626676 w 626676"/>
                  <a:gd name="connsiteY1" fmla="*/ 10244 h 70738"/>
                  <a:gd name="connsiteX2" fmla="*/ 595155 w 626676"/>
                  <a:gd name="connsiteY2" fmla="*/ 70738 h 70738"/>
                  <a:gd name="connsiteX3" fmla="*/ 9979 w 626676"/>
                  <a:gd name="connsiteY3" fmla="*/ 63149 h 70738"/>
                  <a:gd name="connsiteX4" fmla="*/ 0 w 626676"/>
                  <a:gd name="connsiteY4" fmla="*/ 0 h 7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76" h="70738">
                    <a:moveTo>
                      <a:pt x="0" y="0"/>
                    </a:moveTo>
                    <a:lnTo>
                      <a:pt x="626676" y="10244"/>
                    </a:lnTo>
                    <a:lnTo>
                      <a:pt x="595155" y="70738"/>
                    </a:lnTo>
                    <a:lnTo>
                      <a:pt x="9979" y="63149"/>
                    </a:lnTo>
                    <a:cubicBezTo>
                      <a:pt x="9161" y="42032"/>
                      <a:pt x="818" y="21117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" name="Curved Down Arrow 2"/>
              <p:cNvSpPr/>
              <p:nvPr/>
            </p:nvSpPr>
            <p:spPr>
              <a:xfrm rot="17402522" flipH="1">
                <a:off x="1384599" y="4871108"/>
                <a:ext cx="291913" cy="115128"/>
              </a:xfrm>
              <a:prstGeom prst="curved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7" name="Curved Down Arrow 386"/>
            <p:cNvSpPr/>
            <p:nvPr/>
          </p:nvSpPr>
          <p:spPr>
            <a:xfrm rot="3855202" flipV="1">
              <a:off x="482268" y="4246636"/>
              <a:ext cx="2055988" cy="498925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78542" y="2589103"/>
            <a:ext cx="3737512" cy="4070142"/>
            <a:chOff x="4978542" y="2589103"/>
            <a:chExt cx="3737512" cy="4070142"/>
          </a:xfrm>
        </p:grpSpPr>
        <p:sp>
          <p:nvSpPr>
            <p:cNvPr id="392" name="Content Placeholder 2"/>
            <p:cNvSpPr txBox="1">
              <a:spLocks/>
            </p:cNvSpPr>
            <p:nvPr/>
          </p:nvSpPr>
          <p:spPr>
            <a:xfrm>
              <a:off x="4978542" y="2589103"/>
              <a:ext cx="3669410" cy="83099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2400" dirty="0" smtClean="0"/>
                <a:t>Water vertraagd afvoeren Vegetatie als stuw</a:t>
              </a:r>
              <a:endParaRPr lang="nl-NL" sz="2400" dirty="0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5045354" y="5443311"/>
              <a:ext cx="3670700" cy="1215934"/>
              <a:chOff x="244754" y="5489666"/>
              <a:chExt cx="3670700" cy="1215934"/>
            </a:xfrm>
          </p:grpSpPr>
          <p:pic>
            <p:nvPicPr>
              <p:cNvPr id="39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54" y="5489666"/>
                <a:ext cx="1638300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204" y="5524500"/>
                <a:ext cx="1619250" cy="118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6" name="Group 395"/>
            <p:cNvGrpSpPr/>
            <p:nvPr/>
          </p:nvGrpSpPr>
          <p:grpSpPr>
            <a:xfrm>
              <a:off x="5045354" y="3591029"/>
              <a:ext cx="3669822" cy="1715703"/>
              <a:chOff x="244754" y="3637384"/>
              <a:chExt cx="3669822" cy="1715703"/>
            </a:xfrm>
          </p:grpSpPr>
          <p:grpSp>
            <p:nvGrpSpPr>
              <p:cNvPr id="397" name="Group 396"/>
              <p:cNvGrpSpPr/>
              <p:nvPr/>
            </p:nvGrpSpPr>
            <p:grpSpPr>
              <a:xfrm>
                <a:off x="244754" y="4099415"/>
                <a:ext cx="1148924" cy="576402"/>
                <a:chOff x="6129898" y="3423557"/>
                <a:chExt cx="2209800" cy="762000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>
                  <a:off x="6129898" y="3423557"/>
                  <a:ext cx="2209800" cy="0"/>
                </a:xfrm>
                <a:prstGeom prst="line">
                  <a:avLst/>
                </a:prstGeom>
                <a:ln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>
                  <a:off x="6129898" y="4185557"/>
                  <a:ext cx="2209800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Freeform 579"/>
                <p:cNvSpPr/>
                <p:nvPr/>
              </p:nvSpPr>
              <p:spPr>
                <a:xfrm>
                  <a:off x="6529707" y="3450771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1" name="Freeform 580"/>
                <p:cNvSpPr/>
                <p:nvPr/>
              </p:nvSpPr>
              <p:spPr>
                <a:xfrm>
                  <a:off x="6635602" y="3472542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2" name="Freeform 581"/>
                <p:cNvSpPr/>
                <p:nvPr/>
              </p:nvSpPr>
              <p:spPr>
                <a:xfrm>
                  <a:off x="6705359" y="3477985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3" name="Freeform 582"/>
                <p:cNvSpPr/>
                <p:nvPr/>
              </p:nvSpPr>
              <p:spPr>
                <a:xfrm>
                  <a:off x="6811254" y="3477985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4" name="Freeform 583"/>
                <p:cNvSpPr/>
                <p:nvPr/>
              </p:nvSpPr>
              <p:spPr>
                <a:xfrm>
                  <a:off x="6927517" y="3439885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5" name="Freeform 584"/>
                <p:cNvSpPr/>
                <p:nvPr/>
              </p:nvSpPr>
              <p:spPr>
                <a:xfrm>
                  <a:off x="7033412" y="3461656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6" name="Freeform 585"/>
                <p:cNvSpPr/>
                <p:nvPr/>
              </p:nvSpPr>
              <p:spPr>
                <a:xfrm>
                  <a:off x="7103169" y="3467099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7" name="Freeform 586"/>
                <p:cNvSpPr/>
                <p:nvPr/>
              </p:nvSpPr>
              <p:spPr>
                <a:xfrm>
                  <a:off x="7209064" y="3467099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588" name="Straight Arrow Connector 587"/>
                <p:cNvCxnSpPr/>
                <p:nvPr/>
              </p:nvCxnSpPr>
              <p:spPr>
                <a:xfrm>
                  <a:off x="6129898" y="3657600"/>
                  <a:ext cx="505704" cy="0"/>
                </a:xfrm>
                <a:prstGeom prst="straightConnector1">
                  <a:avLst/>
                </a:prstGeom>
                <a:ln w="38100">
                  <a:solidFill>
                    <a:srgbClr val="00FF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" name="Group 397"/>
              <p:cNvGrpSpPr/>
              <p:nvPr/>
            </p:nvGrpSpPr>
            <p:grpSpPr>
              <a:xfrm>
                <a:off x="2777020" y="3637384"/>
                <a:ext cx="1137556" cy="576402"/>
                <a:chOff x="6249641" y="4604657"/>
                <a:chExt cx="2242457" cy="1186002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>
                  <a:off x="6249641" y="5023757"/>
                  <a:ext cx="2209800" cy="0"/>
                </a:xfrm>
                <a:prstGeom prst="line">
                  <a:avLst/>
                </a:prstGeom>
                <a:ln>
                  <a:solidFill>
                    <a:srgbClr val="00FF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6249641" y="5785757"/>
                  <a:ext cx="2209800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Freeform 565"/>
                <p:cNvSpPr/>
                <p:nvPr/>
              </p:nvSpPr>
              <p:spPr>
                <a:xfrm>
                  <a:off x="6649450" y="5323656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567" name="Straight Arrow Connector 566"/>
                <p:cNvCxnSpPr/>
                <p:nvPr/>
              </p:nvCxnSpPr>
              <p:spPr>
                <a:xfrm>
                  <a:off x="6249641" y="5257800"/>
                  <a:ext cx="505704" cy="0"/>
                </a:xfrm>
                <a:prstGeom prst="straightConnector1">
                  <a:avLst/>
                </a:prstGeom>
                <a:ln w="38100">
                  <a:solidFill>
                    <a:srgbClr val="00FF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/>
                <p:nvPr/>
              </p:nvCxnSpPr>
              <p:spPr>
                <a:xfrm>
                  <a:off x="6282298" y="4604657"/>
                  <a:ext cx="2209800" cy="0"/>
                </a:xfrm>
                <a:prstGeom prst="line">
                  <a:avLst/>
                </a:prstGeom>
                <a:ln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Arrow Connector 568"/>
                <p:cNvCxnSpPr/>
                <p:nvPr/>
              </p:nvCxnSpPr>
              <p:spPr>
                <a:xfrm>
                  <a:off x="6442621" y="4909457"/>
                  <a:ext cx="505704" cy="0"/>
                </a:xfrm>
                <a:prstGeom prst="straightConnector1">
                  <a:avLst/>
                </a:prstGeom>
                <a:ln w="38100">
                  <a:solidFill>
                    <a:srgbClr val="00FF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Arrow Connector 569"/>
                <p:cNvCxnSpPr/>
                <p:nvPr/>
              </p:nvCxnSpPr>
              <p:spPr>
                <a:xfrm>
                  <a:off x="6734055" y="4718957"/>
                  <a:ext cx="505704" cy="0"/>
                </a:xfrm>
                <a:prstGeom prst="straightConnector1">
                  <a:avLst/>
                </a:prstGeom>
                <a:ln w="38100">
                  <a:solidFill>
                    <a:srgbClr val="00FF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1" name="Freeform 570"/>
                <p:cNvSpPr/>
                <p:nvPr/>
              </p:nvSpPr>
              <p:spPr>
                <a:xfrm>
                  <a:off x="6744939" y="5323656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2" name="Freeform 571"/>
                <p:cNvSpPr/>
                <p:nvPr/>
              </p:nvSpPr>
              <p:spPr>
                <a:xfrm>
                  <a:off x="6813216" y="5355771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3" name="Freeform 572"/>
                <p:cNvSpPr/>
                <p:nvPr/>
              </p:nvSpPr>
              <p:spPr>
                <a:xfrm>
                  <a:off x="6897820" y="5355771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4" name="Freeform 573"/>
                <p:cNvSpPr/>
                <p:nvPr/>
              </p:nvSpPr>
              <p:spPr>
                <a:xfrm>
                  <a:off x="6976503" y="5323656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5" name="Freeform 574"/>
                <p:cNvSpPr/>
                <p:nvPr/>
              </p:nvSpPr>
              <p:spPr>
                <a:xfrm>
                  <a:off x="7071992" y="5323656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6" name="Freeform 575"/>
                <p:cNvSpPr/>
                <p:nvPr/>
              </p:nvSpPr>
              <p:spPr>
                <a:xfrm>
                  <a:off x="7140269" y="5355771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7" name="Freeform 576"/>
                <p:cNvSpPr/>
                <p:nvPr/>
              </p:nvSpPr>
              <p:spPr>
                <a:xfrm>
                  <a:off x="7224873" y="5355771"/>
                  <a:ext cx="579906" cy="434888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530583"/>
                    <a:gd name="connsiteY0" fmla="*/ 666899 h 666899"/>
                    <a:gd name="connsiteX1" fmla="*/ 13848 w 530583"/>
                    <a:gd name="connsiteY1" fmla="*/ 438299 h 666899"/>
                    <a:gd name="connsiteX2" fmla="*/ 111820 w 530583"/>
                    <a:gd name="connsiteY2" fmla="*/ 307670 h 666899"/>
                    <a:gd name="connsiteX3" fmla="*/ 307762 w 530583"/>
                    <a:gd name="connsiteY3" fmla="*/ 122613 h 666899"/>
                    <a:gd name="connsiteX4" fmla="*/ 340420 w 530583"/>
                    <a:gd name="connsiteY4" fmla="*/ 2870 h 666899"/>
                    <a:gd name="connsiteX5" fmla="*/ 530583 w 530583"/>
                    <a:gd name="connsiteY5" fmla="*/ 242356 h 666899"/>
                    <a:gd name="connsiteX0" fmla="*/ 2962 w 530583"/>
                    <a:gd name="connsiteY0" fmla="*/ 666248 h 666248"/>
                    <a:gd name="connsiteX1" fmla="*/ 13848 w 530583"/>
                    <a:gd name="connsiteY1" fmla="*/ 437648 h 666248"/>
                    <a:gd name="connsiteX2" fmla="*/ 111820 w 530583"/>
                    <a:gd name="connsiteY2" fmla="*/ 307019 h 666248"/>
                    <a:gd name="connsiteX3" fmla="*/ 307762 w 530583"/>
                    <a:gd name="connsiteY3" fmla="*/ 121962 h 666248"/>
                    <a:gd name="connsiteX4" fmla="*/ 340420 w 530583"/>
                    <a:gd name="connsiteY4" fmla="*/ 2219 h 666248"/>
                    <a:gd name="connsiteX5" fmla="*/ 421024 w 530583"/>
                    <a:gd name="connsiteY5" fmla="*/ 224723 h 666248"/>
                    <a:gd name="connsiteX6" fmla="*/ 530583 w 530583"/>
                    <a:gd name="connsiteY6" fmla="*/ 241705 h 666248"/>
                    <a:gd name="connsiteX0" fmla="*/ 2962 w 530583"/>
                    <a:gd name="connsiteY0" fmla="*/ 664148 h 664148"/>
                    <a:gd name="connsiteX1" fmla="*/ 13848 w 530583"/>
                    <a:gd name="connsiteY1" fmla="*/ 435548 h 664148"/>
                    <a:gd name="connsiteX2" fmla="*/ 111820 w 530583"/>
                    <a:gd name="connsiteY2" fmla="*/ 304919 h 664148"/>
                    <a:gd name="connsiteX3" fmla="*/ 267923 w 530583"/>
                    <a:gd name="connsiteY3" fmla="*/ 255715 h 664148"/>
                    <a:gd name="connsiteX4" fmla="*/ 340420 w 530583"/>
                    <a:gd name="connsiteY4" fmla="*/ 119 h 664148"/>
                    <a:gd name="connsiteX5" fmla="*/ 421024 w 530583"/>
                    <a:gd name="connsiteY5" fmla="*/ 222623 h 664148"/>
                    <a:gd name="connsiteX6" fmla="*/ 530583 w 530583"/>
                    <a:gd name="connsiteY6" fmla="*/ 239605 h 664148"/>
                    <a:gd name="connsiteX0" fmla="*/ 2962 w 530583"/>
                    <a:gd name="connsiteY0" fmla="*/ 452283 h 452283"/>
                    <a:gd name="connsiteX1" fmla="*/ 13848 w 530583"/>
                    <a:gd name="connsiteY1" fmla="*/ 223683 h 452283"/>
                    <a:gd name="connsiteX2" fmla="*/ 111820 w 530583"/>
                    <a:gd name="connsiteY2" fmla="*/ 93054 h 452283"/>
                    <a:gd name="connsiteX3" fmla="*/ 267923 w 530583"/>
                    <a:gd name="connsiteY3" fmla="*/ 43850 h 452283"/>
                    <a:gd name="connsiteX4" fmla="*/ 340420 w 530583"/>
                    <a:gd name="connsiteY4" fmla="*/ 59962 h 452283"/>
                    <a:gd name="connsiteX5" fmla="*/ 421024 w 530583"/>
                    <a:gd name="connsiteY5" fmla="*/ 10758 h 452283"/>
                    <a:gd name="connsiteX6" fmla="*/ 530583 w 530583"/>
                    <a:gd name="connsiteY6" fmla="*/ 27740 h 452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0583" h="452283">
                      <a:moveTo>
                        <a:pt x="2962" y="452283"/>
                      </a:moveTo>
                      <a:cubicBezTo>
                        <a:pt x="-667" y="367918"/>
                        <a:pt x="-4295" y="283554"/>
                        <a:pt x="13848" y="223683"/>
                      </a:cubicBezTo>
                      <a:cubicBezTo>
                        <a:pt x="31991" y="163811"/>
                        <a:pt x="69474" y="123026"/>
                        <a:pt x="111820" y="93054"/>
                      </a:cubicBezTo>
                      <a:cubicBezTo>
                        <a:pt x="154166" y="63082"/>
                        <a:pt x="229823" y="49365"/>
                        <a:pt x="267923" y="43850"/>
                      </a:cubicBezTo>
                      <a:cubicBezTo>
                        <a:pt x="306023" y="38335"/>
                        <a:pt x="314903" y="65477"/>
                        <a:pt x="340420" y="59962"/>
                      </a:cubicBezTo>
                      <a:cubicBezTo>
                        <a:pt x="365937" y="54447"/>
                        <a:pt x="389330" y="-29156"/>
                        <a:pt x="421024" y="10758"/>
                      </a:cubicBezTo>
                      <a:cubicBezTo>
                        <a:pt x="452718" y="50672"/>
                        <a:pt x="504023" y="-9054"/>
                        <a:pt x="530583" y="2774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99" name="Content Placeholder 2"/>
              <p:cNvSpPr txBox="1">
                <a:spLocks/>
              </p:cNvSpPr>
              <p:nvPr/>
            </p:nvSpPr>
            <p:spPr>
              <a:xfrm rot="20761803">
                <a:off x="990421" y="3745971"/>
                <a:ext cx="2044452" cy="3592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Ø"/>
                  <a:defRPr sz="20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nl-NL" sz="1600" dirty="0" smtClean="0"/>
                  <a:t>‘Verdrinken’ planten</a:t>
                </a:r>
                <a:endParaRPr lang="nl-NL" sz="1600" dirty="0"/>
              </a:p>
            </p:txBody>
          </p:sp>
          <p:grpSp>
            <p:nvGrpSpPr>
              <p:cNvPr id="403" name="Group 402"/>
              <p:cNvGrpSpPr/>
              <p:nvPr/>
            </p:nvGrpSpPr>
            <p:grpSpPr>
              <a:xfrm>
                <a:off x="2727371" y="4772568"/>
                <a:ext cx="1170639" cy="580519"/>
                <a:chOff x="6248400" y="2743200"/>
                <a:chExt cx="1573576" cy="762000"/>
              </a:xfrm>
            </p:grpSpPr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6248400" y="2743200"/>
                  <a:ext cx="1573576" cy="0"/>
                </a:xfrm>
                <a:prstGeom prst="line">
                  <a:avLst/>
                </a:prstGeom>
                <a:ln>
                  <a:solidFill>
                    <a:srgbClr val="00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>
                  <a:off x="6248400" y="3505200"/>
                  <a:ext cx="1573576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7" name="Freeform 406"/>
                <p:cNvSpPr/>
                <p:nvPr/>
              </p:nvSpPr>
              <p:spPr>
                <a:xfrm>
                  <a:off x="6629400" y="2770414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08" name="Freeform 407"/>
                <p:cNvSpPr/>
                <p:nvPr/>
              </p:nvSpPr>
              <p:spPr>
                <a:xfrm>
                  <a:off x="6781800" y="2797628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>
                  <a:off x="7116295" y="2759528"/>
                  <a:ext cx="351305" cy="707572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305" h="707572">
                      <a:moveTo>
                        <a:pt x="2962" y="707572"/>
                      </a:moveTo>
                      <a:cubicBezTo>
                        <a:pt x="-667" y="623207"/>
                        <a:pt x="-4295" y="538843"/>
                        <a:pt x="13848" y="478972"/>
                      </a:cubicBezTo>
                      <a:cubicBezTo>
                        <a:pt x="31991" y="419100"/>
                        <a:pt x="62834" y="400957"/>
                        <a:pt x="111820" y="348343"/>
                      </a:cubicBezTo>
                      <a:cubicBezTo>
                        <a:pt x="160806" y="295729"/>
                        <a:pt x="269662" y="214086"/>
                        <a:pt x="307762" y="163286"/>
                      </a:cubicBezTo>
                      <a:cubicBezTo>
                        <a:pt x="345862" y="112486"/>
                        <a:pt x="333163" y="70757"/>
                        <a:pt x="340420" y="43543"/>
                      </a:cubicBezTo>
                      <a:cubicBezTo>
                        <a:pt x="347677" y="16329"/>
                        <a:pt x="349491" y="8164"/>
                        <a:pt x="351305" y="0"/>
                      </a:cubicBezTo>
                    </a:path>
                  </a:pathLst>
                </a:custGeom>
                <a:no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60" name="Freeform 559"/>
                <p:cNvSpPr/>
                <p:nvPr/>
              </p:nvSpPr>
              <p:spPr>
                <a:xfrm>
                  <a:off x="7421095" y="3135086"/>
                  <a:ext cx="111820" cy="359229"/>
                </a:xfrm>
                <a:custGeom>
                  <a:avLst/>
                  <a:gdLst>
                    <a:gd name="connsiteX0" fmla="*/ 2962 w 351305"/>
                    <a:gd name="connsiteY0" fmla="*/ 707572 h 707572"/>
                    <a:gd name="connsiteX1" fmla="*/ 13848 w 351305"/>
                    <a:gd name="connsiteY1" fmla="*/ 478972 h 707572"/>
                    <a:gd name="connsiteX2" fmla="*/ 111820 w 351305"/>
                    <a:gd name="connsiteY2" fmla="*/ 348343 h 707572"/>
                    <a:gd name="connsiteX3" fmla="*/ 307762 w 351305"/>
                    <a:gd name="connsiteY3" fmla="*/ 163286 h 707572"/>
                    <a:gd name="connsiteX4" fmla="*/ 340420 w 351305"/>
                    <a:gd name="connsiteY4" fmla="*/ 43543 h 707572"/>
                    <a:gd name="connsiteX5" fmla="*/ 351305 w 351305"/>
                    <a:gd name="connsiteY5" fmla="*/ 0 h 707572"/>
                    <a:gd name="connsiteX0" fmla="*/ 2962 w 340420"/>
                    <a:gd name="connsiteY0" fmla="*/ 664029 h 664029"/>
                    <a:gd name="connsiteX1" fmla="*/ 13848 w 340420"/>
                    <a:gd name="connsiteY1" fmla="*/ 435429 h 664029"/>
                    <a:gd name="connsiteX2" fmla="*/ 111820 w 340420"/>
                    <a:gd name="connsiteY2" fmla="*/ 304800 h 664029"/>
                    <a:gd name="connsiteX3" fmla="*/ 307762 w 340420"/>
                    <a:gd name="connsiteY3" fmla="*/ 119743 h 664029"/>
                    <a:gd name="connsiteX4" fmla="*/ 340420 w 340420"/>
                    <a:gd name="connsiteY4" fmla="*/ 0 h 664029"/>
                    <a:gd name="connsiteX0" fmla="*/ 2962 w 307762"/>
                    <a:gd name="connsiteY0" fmla="*/ 544286 h 544286"/>
                    <a:gd name="connsiteX1" fmla="*/ 13848 w 307762"/>
                    <a:gd name="connsiteY1" fmla="*/ 315686 h 544286"/>
                    <a:gd name="connsiteX2" fmla="*/ 111820 w 307762"/>
                    <a:gd name="connsiteY2" fmla="*/ 185057 h 544286"/>
                    <a:gd name="connsiteX3" fmla="*/ 307762 w 307762"/>
                    <a:gd name="connsiteY3" fmla="*/ 0 h 544286"/>
                    <a:gd name="connsiteX0" fmla="*/ 2962 w 111820"/>
                    <a:gd name="connsiteY0" fmla="*/ 359229 h 359229"/>
                    <a:gd name="connsiteX1" fmla="*/ 13848 w 111820"/>
                    <a:gd name="connsiteY1" fmla="*/ 130629 h 359229"/>
                    <a:gd name="connsiteX2" fmla="*/ 111820 w 111820"/>
                    <a:gd name="connsiteY2" fmla="*/ 0 h 35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820" h="359229">
                      <a:moveTo>
                        <a:pt x="2962" y="359229"/>
                      </a:moveTo>
                      <a:cubicBezTo>
                        <a:pt x="-667" y="274864"/>
                        <a:pt x="-4295" y="190500"/>
                        <a:pt x="13848" y="130629"/>
                      </a:cubicBezTo>
                      <a:cubicBezTo>
                        <a:pt x="31991" y="70757"/>
                        <a:pt x="62834" y="52614"/>
                        <a:pt x="111820" y="0"/>
                      </a:cubicBezTo>
                    </a:path>
                  </a:pathLst>
                </a:cu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561" name="Straight Arrow Connector 560"/>
                <p:cNvCxnSpPr/>
                <p:nvPr/>
              </p:nvCxnSpPr>
              <p:spPr>
                <a:xfrm>
                  <a:off x="6248400" y="2977243"/>
                  <a:ext cx="505704" cy="0"/>
                </a:xfrm>
                <a:prstGeom prst="straightConnector1">
                  <a:avLst/>
                </a:prstGeom>
                <a:ln w="38100">
                  <a:solidFill>
                    <a:srgbClr val="00FF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2" name="Oval 561"/>
                <p:cNvSpPr/>
                <p:nvPr/>
              </p:nvSpPr>
              <p:spPr>
                <a:xfrm>
                  <a:off x="7324845" y="2759528"/>
                  <a:ext cx="219676" cy="4571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63" name="Oval 562"/>
                <p:cNvSpPr/>
                <p:nvPr/>
              </p:nvSpPr>
              <p:spPr>
                <a:xfrm>
                  <a:off x="7010400" y="2743200"/>
                  <a:ext cx="219676" cy="4571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404" name="Content Placeholder 2"/>
              <p:cNvSpPr txBox="1">
                <a:spLocks/>
              </p:cNvSpPr>
              <p:nvPr/>
            </p:nvSpPr>
            <p:spPr>
              <a:xfrm rot="950881">
                <a:off x="1004894" y="4818149"/>
                <a:ext cx="1828799" cy="3592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Ø"/>
                  <a:defRPr sz="20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nl-NL" sz="1600" dirty="0" smtClean="0"/>
                  <a:t>‘Niet maaien’ ijler</a:t>
                </a:r>
                <a:endParaRPr lang="nl-NL" sz="1600" dirty="0"/>
              </a:p>
            </p:txBody>
          </p:sp>
        </p:grpSp>
      </p:grpSp>
      <p:sp>
        <p:nvSpPr>
          <p:cNvPr id="589" name="TextBox 588"/>
          <p:cNvSpPr txBox="1"/>
          <p:nvPr/>
        </p:nvSpPr>
        <p:spPr>
          <a:xfrm>
            <a:off x="1105803" y="1447800"/>
            <a:ext cx="494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wordt langer vast gehouden en kan infiltreren</a:t>
            </a:r>
          </a:p>
        </p:txBody>
      </p:sp>
    </p:spTree>
    <p:extLst>
      <p:ext uri="{BB962C8B-B14F-4D97-AF65-F5344CB8AC3E}">
        <p14:creationId xmlns:p14="http://schemas.microsoft.com/office/powerpoint/2010/main" val="10982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Aanleg bufferzones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0572" y="3539227"/>
            <a:ext cx="794028" cy="353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0161" y="4904296"/>
            <a:ext cx="954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nl-NL" altLang="en-US" i="1" dirty="0" smtClean="0">
                <a:solidFill>
                  <a:schemeClr val="bg1"/>
                </a:solidFill>
                <a:latin typeface="Arial" charset="0"/>
              </a:rPr>
              <a:t>Fosfaat</a:t>
            </a:r>
          </a:p>
          <a:p>
            <a:pPr>
              <a:lnSpc>
                <a:spcPct val="100000"/>
              </a:lnSpc>
            </a:pPr>
            <a:r>
              <a:rPr lang="nl-NL" altLang="en-US" i="1" dirty="0" smtClean="0">
                <a:solidFill>
                  <a:schemeClr val="bg1"/>
                </a:solidFill>
                <a:latin typeface="Arial" charset="0"/>
              </a:rPr>
              <a:t>Stikstof</a:t>
            </a:r>
            <a:endParaRPr lang="en-US" altLang="en-US" b="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465308" y="4953000"/>
            <a:ext cx="155501" cy="540000"/>
          </a:xfrm>
          <a:prstGeom prst="rightBrace">
            <a:avLst>
              <a:gd name="adj1" fmla="val 44139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20809" y="4937240"/>
            <a:ext cx="20954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nl-NL" altLang="en-US" b="0" i="1" dirty="0">
                <a:solidFill>
                  <a:schemeClr val="bg1"/>
                </a:solidFill>
                <a:latin typeface="Arial" charset="0"/>
              </a:rPr>
              <a:t>20-95% </a:t>
            </a:r>
            <a:r>
              <a:rPr lang="nl-NL" altLang="en-US" b="0" i="1" dirty="0" smtClean="0">
                <a:solidFill>
                  <a:schemeClr val="bg1"/>
                </a:solidFill>
                <a:latin typeface="Arial" charset="0"/>
              </a:rPr>
              <a:t>effectieve </a:t>
            </a:r>
          </a:p>
          <a:p>
            <a:pPr>
              <a:lnSpc>
                <a:spcPct val="100000"/>
              </a:lnSpc>
            </a:pPr>
            <a:r>
              <a:rPr lang="nl-NL" altLang="en-US" i="1" dirty="0" smtClean="0">
                <a:solidFill>
                  <a:schemeClr val="bg1"/>
                </a:solidFill>
                <a:latin typeface="Arial" charset="0"/>
              </a:rPr>
              <a:t>verwijdering</a:t>
            </a:r>
            <a:endParaRPr lang="en-US" altLang="en-US" b="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" y="1650724"/>
            <a:ext cx="2946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nl-NL" altLang="en-US" b="0" dirty="0" smtClean="0">
                <a:solidFill>
                  <a:srgbClr val="00FFFF"/>
                </a:solidFill>
                <a:latin typeface="Arial" charset="0"/>
              </a:rPr>
              <a:t>Water en sediment retentie</a:t>
            </a:r>
            <a:endParaRPr lang="en-US" altLang="en-US" b="0" dirty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174" y="3386827"/>
            <a:ext cx="107702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4C76"/>
                </a:solidFill>
              </a:rPr>
              <a:t>Water</a:t>
            </a:r>
          </a:p>
          <a:p>
            <a:r>
              <a:rPr lang="nl-NL" dirty="0" smtClean="0">
                <a:solidFill>
                  <a:srgbClr val="004C76"/>
                </a:solidFill>
              </a:rPr>
              <a:t>Sediment</a:t>
            </a:r>
          </a:p>
          <a:p>
            <a:r>
              <a:rPr lang="nl-NL" dirty="0" smtClean="0">
                <a:solidFill>
                  <a:srgbClr val="004C76"/>
                </a:solidFill>
              </a:rPr>
              <a:t>Stikstof</a:t>
            </a:r>
          </a:p>
          <a:p>
            <a:r>
              <a:rPr lang="nl-NL" dirty="0" smtClean="0">
                <a:solidFill>
                  <a:srgbClr val="004C76"/>
                </a:solidFill>
              </a:rPr>
              <a:t>Fosfaat</a:t>
            </a:r>
          </a:p>
          <a:p>
            <a:r>
              <a:rPr lang="nl-NL" dirty="0" smtClean="0">
                <a:solidFill>
                  <a:srgbClr val="004C76"/>
                </a:solidFill>
              </a:rPr>
              <a:t>Koolstof</a:t>
            </a:r>
            <a:endParaRPr lang="nl-NL" dirty="0">
              <a:solidFill>
                <a:srgbClr val="004C76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grpSp>
        <p:nvGrpSpPr>
          <p:cNvPr id="14" name="Group 13"/>
          <p:cNvGrpSpPr/>
          <p:nvPr/>
        </p:nvGrpSpPr>
        <p:grpSpPr>
          <a:xfrm flipH="1">
            <a:off x="7076367" y="1864344"/>
            <a:ext cx="731290" cy="690749"/>
            <a:chOff x="3200400" y="1371600"/>
            <a:chExt cx="1035441" cy="1071749"/>
          </a:xfrm>
        </p:grpSpPr>
        <p:grpSp>
          <p:nvGrpSpPr>
            <p:cNvPr id="16" name="Group 15"/>
            <p:cNvGrpSpPr/>
            <p:nvPr/>
          </p:nvGrpSpPr>
          <p:grpSpPr>
            <a:xfrm>
              <a:off x="3200400" y="1371600"/>
              <a:ext cx="1035441" cy="1071749"/>
              <a:chOff x="3200400" y="1061851"/>
              <a:chExt cx="1035441" cy="1071749"/>
            </a:xfrm>
          </p:grpSpPr>
          <p:sp>
            <p:nvSpPr>
              <p:cNvPr id="18" name="12-Point Star 17"/>
              <p:cNvSpPr/>
              <p:nvPr/>
            </p:nvSpPr>
            <p:spPr bwMode="auto">
              <a:xfrm>
                <a:off x="3200400" y="1061851"/>
                <a:ext cx="528485" cy="518523"/>
              </a:xfrm>
              <a:prstGeom prst="star12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/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nl-NL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481679" y="1676400"/>
                <a:ext cx="100012" cy="4572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28873" y="1625837"/>
                <a:ext cx="255325" cy="4572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59574" y="1552166"/>
                <a:ext cx="311902" cy="2286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217840" y="1666466"/>
                <a:ext cx="115018" cy="416571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3857209" y="1396342"/>
                <a:ext cx="378632" cy="4650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 flipH="1">
              <a:off x="3847183" y="1493491"/>
              <a:ext cx="354351" cy="3050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4379677" y="4531102"/>
            <a:ext cx="3138840" cy="49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Water tijdelijk bergen in natte bufferzone</a:t>
            </a:r>
            <a:endParaRPr lang="nl-NL" sz="1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181600" y="5467909"/>
            <a:ext cx="3733800" cy="537099"/>
            <a:chOff x="5181600" y="5467909"/>
            <a:chExt cx="3733800" cy="537099"/>
          </a:xfrm>
        </p:grpSpPr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5388129" y="5638525"/>
              <a:ext cx="3521802" cy="344241"/>
            </a:xfrm>
            <a:custGeom>
              <a:avLst/>
              <a:gdLst>
                <a:gd name="T0" fmla="*/ 0 w 2432"/>
                <a:gd name="T1" fmla="*/ 24 h 355"/>
                <a:gd name="T2" fmla="*/ 466 w 2432"/>
                <a:gd name="T3" fmla="*/ 6 h 355"/>
                <a:gd name="T4" fmla="*/ 850 w 2432"/>
                <a:gd name="T5" fmla="*/ 62 h 355"/>
                <a:gd name="T6" fmla="*/ 1032 w 2432"/>
                <a:gd name="T7" fmla="*/ 215 h 355"/>
                <a:gd name="T8" fmla="*/ 1078 w 2432"/>
                <a:gd name="T9" fmla="*/ 304 h 355"/>
                <a:gd name="T10" fmla="*/ 1218 w 2432"/>
                <a:gd name="T11" fmla="*/ 348 h 355"/>
                <a:gd name="T12" fmla="*/ 1451 w 2432"/>
                <a:gd name="T13" fmla="*/ 348 h 355"/>
                <a:gd name="T14" fmla="*/ 1564 w 2432"/>
                <a:gd name="T15" fmla="*/ 308 h 355"/>
                <a:gd name="T16" fmla="*/ 1591 w 2432"/>
                <a:gd name="T17" fmla="*/ 171 h 355"/>
                <a:gd name="T18" fmla="*/ 1865 w 2432"/>
                <a:gd name="T19" fmla="*/ 88 h 355"/>
                <a:gd name="T20" fmla="*/ 2432 w 2432"/>
                <a:gd name="T21" fmla="*/ 24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connsiteX0" fmla="*/ 0 w 13241"/>
                <a:gd name="connsiteY0" fmla="*/ 538 h 9802"/>
                <a:gd name="connsiteX1" fmla="*/ 1916 w 13241"/>
                <a:gd name="connsiteY1" fmla="*/ 31 h 9802"/>
                <a:gd name="connsiteX2" fmla="*/ 3495 w 13241"/>
                <a:gd name="connsiteY2" fmla="*/ 1608 h 9802"/>
                <a:gd name="connsiteX3" fmla="*/ 4243 w 13241"/>
                <a:gd name="connsiteY3" fmla="*/ 5918 h 9802"/>
                <a:gd name="connsiteX4" fmla="*/ 4433 w 13241"/>
                <a:gd name="connsiteY4" fmla="*/ 8425 h 9802"/>
                <a:gd name="connsiteX5" fmla="*/ 5008 w 13241"/>
                <a:gd name="connsiteY5" fmla="*/ 9665 h 9802"/>
                <a:gd name="connsiteX6" fmla="*/ 5966 w 13241"/>
                <a:gd name="connsiteY6" fmla="*/ 9665 h 9802"/>
                <a:gd name="connsiteX7" fmla="*/ 6431 w 13241"/>
                <a:gd name="connsiteY7" fmla="*/ 8538 h 9802"/>
                <a:gd name="connsiteX8" fmla="*/ 6542 w 13241"/>
                <a:gd name="connsiteY8" fmla="*/ 4679 h 9802"/>
                <a:gd name="connsiteX9" fmla="*/ 7669 w 13241"/>
                <a:gd name="connsiteY9" fmla="*/ 2341 h 9802"/>
                <a:gd name="connsiteX10" fmla="*/ 13241 w 13241"/>
                <a:gd name="connsiteY10" fmla="*/ 538 h 980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11456 w 11456"/>
                <a:gd name="connsiteY10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8097 w 11456"/>
                <a:gd name="connsiteY10" fmla="*/ 3324 h 11412"/>
                <a:gd name="connsiteX11" fmla="*/ 11456 w 11456"/>
                <a:gd name="connsiteY11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8097 w 11456"/>
                <a:gd name="connsiteY10" fmla="*/ 3324 h 11412"/>
                <a:gd name="connsiteX11" fmla="*/ 9057 w 11456"/>
                <a:gd name="connsiteY11" fmla="*/ 2672 h 11412"/>
                <a:gd name="connsiteX12" fmla="*/ 11456 w 11456"/>
                <a:gd name="connsiteY12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8097 w 11456"/>
                <a:gd name="connsiteY10" fmla="*/ 3324 h 11412"/>
                <a:gd name="connsiteX11" fmla="*/ 9057 w 11456"/>
                <a:gd name="connsiteY11" fmla="*/ 2672 h 11412"/>
                <a:gd name="connsiteX12" fmla="*/ 10699 w 11456"/>
                <a:gd name="connsiteY12" fmla="*/ 1694 h 11412"/>
                <a:gd name="connsiteX13" fmla="*/ 11456 w 11456"/>
                <a:gd name="connsiteY13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8097 w 11456"/>
                <a:gd name="connsiteY10" fmla="*/ 3324 h 11412"/>
                <a:gd name="connsiteX11" fmla="*/ 9212 w 11456"/>
                <a:gd name="connsiteY11" fmla="*/ 5280 h 11412"/>
                <a:gd name="connsiteX12" fmla="*/ 10699 w 11456"/>
                <a:gd name="connsiteY12" fmla="*/ 1694 h 11412"/>
                <a:gd name="connsiteX13" fmla="*/ 11456 w 11456"/>
                <a:gd name="connsiteY13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8097 w 11456"/>
                <a:gd name="connsiteY10" fmla="*/ 3324 h 11412"/>
                <a:gd name="connsiteX11" fmla="*/ 7849 w 11456"/>
                <a:gd name="connsiteY11" fmla="*/ 4302 h 11412"/>
                <a:gd name="connsiteX12" fmla="*/ 9212 w 11456"/>
                <a:gd name="connsiteY12" fmla="*/ 5280 h 11412"/>
                <a:gd name="connsiteX13" fmla="*/ 10699 w 11456"/>
                <a:gd name="connsiteY13" fmla="*/ 1694 h 11412"/>
                <a:gd name="connsiteX14" fmla="*/ 11456 w 11456"/>
                <a:gd name="connsiteY14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7663 w 11456"/>
                <a:gd name="connsiteY10" fmla="*/ 3976 h 11412"/>
                <a:gd name="connsiteX11" fmla="*/ 7849 w 11456"/>
                <a:gd name="connsiteY11" fmla="*/ 4302 h 11412"/>
                <a:gd name="connsiteX12" fmla="*/ 9212 w 11456"/>
                <a:gd name="connsiteY12" fmla="*/ 5280 h 11412"/>
                <a:gd name="connsiteX13" fmla="*/ 10699 w 11456"/>
                <a:gd name="connsiteY13" fmla="*/ 1694 h 11412"/>
                <a:gd name="connsiteX14" fmla="*/ 11456 w 11456"/>
                <a:gd name="connsiteY14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7663 w 11456"/>
                <a:gd name="connsiteY10" fmla="*/ 3976 h 11412"/>
                <a:gd name="connsiteX11" fmla="*/ 8469 w 11456"/>
                <a:gd name="connsiteY11" fmla="*/ 6584 h 11412"/>
                <a:gd name="connsiteX12" fmla="*/ 9212 w 11456"/>
                <a:gd name="connsiteY12" fmla="*/ 5280 h 11412"/>
                <a:gd name="connsiteX13" fmla="*/ 10699 w 11456"/>
                <a:gd name="connsiteY13" fmla="*/ 1694 h 11412"/>
                <a:gd name="connsiteX14" fmla="*/ 11456 w 11456"/>
                <a:gd name="connsiteY14" fmla="*/ 1961 h 11412"/>
                <a:gd name="connsiteX0" fmla="*/ 0 w 11456"/>
                <a:gd name="connsiteY0" fmla="*/ 5 h 11412"/>
                <a:gd name="connsiteX1" fmla="*/ 2903 w 11456"/>
                <a:gd name="connsiteY1" fmla="*/ 1444 h 11412"/>
                <a:gd name="connsiteX2" fmla="*/ 4096 w 11456"/>
                <a:gd name="connsiteY2" fmla="*/ 3052 h 11412"/>
                <a:gd name="connsiteX3" fmla="*/ 4660 w 11456"/>
                <a:gd name="connsiteY3" fmla="*/ 7450 h 11412"/>
                <a:gd name="connsiteX4" fmla="*/ 4804 w 11456"/>
                <a:gd name="connsiteY4" fmla="*/ 10007 h 11412"/>
                <a:gd name="connsiteX5" fmla="*/ 5238 w 11456"/>
                <a:gd name="connsiteY5" fmla="*/ 11272 h 11412"/>
                <a:gd name="connsiteX6" fmla="*/ 5962 w 11456"/>
                <a:gd name="connsiteY6" fmla="*/ 11272 h 11412"/>
                <a:gd name="connsiteX7" fmla="*/ 6313 w 11456"/>
                <a:gd name="connsiteY7" fmla="*/ 10122 h 11412"/>
                <a:gd name="connsiteX8" fmla="*/ 6397 w 11456"/>
                <a:gd name="connsiteY8" fmla="*/ 6186 h 11412"/>
                <a:gd name="connsiteX9" fmla="*/ 7248 w 11456"/>
                <a:gd name="connsiteY9" fmla="*/ 3800 h 11412"/>
                <a:gd name="connsiteX10" fmla="*/ 7663 w 11456"/>
                <a:gd name="connsiteY10" fmla="*/ 3976 h 11412"/>
                <a:gd name="connsiteX11" fmla="*/ 8469 w 11456"/>
                <a:gd name="connsiteY11" fmla="*/ 6584 h 11412"/>
                <a:gd name="connsiteX12" fmla="*/ 9212 w 11456"/>
                <a:gd name="connsiteY12" fmla="*/ 5280 h 11412"/>
                <a:gd name="connsiteX13" fmla="*/ 9894 w 11456"/>
                <a:gd name="connsiteY13" fmla="*/ 4954 h 11412"/>
                <a:gd name="connsiteX14" fmla="*/ 10699 w 11456"/>
                <a:gd name="connsiteY14" fmla="*/ 1694 h 11412"/>
                <a:gd name="connsiteX15" fmla="*/ 11456 w 11456"/>
                <a:gd name="connsiteY15" fmla="*/ 1961 h 11412"/>
                <a:gd name="connsiteX0" fmla="*/ 0 w 11456"/>
                <a:gd name="connsiteY0" fmla="*/ 0 h 11407"/>
                <a:gd name="connsiteX1" fmla="*/ 1776 w 11456"/>
                <a:gd name="connsiteY1" fmla="*/ 711 h 11407"/>
                <a:gd name="connsiteX2" fmla="*/ 2903 w 11456"/>
                <a:gd name="connsiteY2" fmla="*/ 1439 h 11407"/>
                <a:gd name="connsiteX3" fmla="*/ 4096 w 11456"/>
                <a:gd name="connsiteY3" fmla="*/ 3047 h 11407"/>
                <a:gd name="connsiteX4" fmla="*/ 4660 w 11456"/>
                <a:gd name="connsiteY4" fmla="*/ 7445 h 11407"/>
                <a:gd name="connsiteX5" fmla="*/ 4804 w 11456"/>
                <a:gd name="connsiteY5" fmla="*/ 10002 h 11407"/>
                <a:gd name="connsiteX6" fmla="*/ 5238 w 11456"/>
                <a:gd name="connsiteY6" fmla="*/ 11267 h 11407"/>
                <a:gd name="connsiteX7" fmla="*/ 5962 w 11456"/>
                <a:gd name="connsiteY7" fmla="*/ 11267 h 11407"/>
                <a:gd name="connsiteX8" fmla="*/ 6313 w 11456"/>
                <a:gd name="connsiteY8" fmla="*/ 10117 h 11407"/>
                <a:gd name="connsiteX9" fmla="*/ 6397 w 11456"/>
                <a:gd name="connsiteY9" fmla="*/ 6181 h 11407"/>
                <a:gd name="connsiteX10" fmla="*/ 7248 w 11456"/>
                <a:gd name="connsiteY10" fmla="*/ 3795 h 11407"/>
                <a:gd name="connsiteX11" fmla="*/ 7663 w 11456"/>
                <a:gd name="connsiteY11" fmla="*/ 3971 h 11407"/>
                <a:gd name="connsiteX12" fmla="*/ 8469 w 11456"/>
                <a:gd name="connsiteY12" fmla="*/ 6579 h 11407"/>
                <a:gd name="connsiteX13" fmla="*/ 9212 w 11456"/>
                <a:gd name="connsiteY13" fmla="*/ 5275 h 11407"/>
                <a:gd name="connsiteX14" fmla="*/ 9894 w 11456"/>
                <a:gd name="connsiteY14" fmla="*/ 4949 h 11407"/>
                <a:gd name="connsiteX15" fmla="*/ 10699 w 11456"/>
                <a:gd name="connsiteY15" fmla="*/ 1689 h 11407"/>
                <a:gd name="connsiteX16" fmla="*/ 11456 w 11456"/>
                <a:gd name="connsiteY16" fmla="*/ 1956 h 11407"/>
                <a:gd name="connsiteX0" fmla="*/ 0 w 11456"/>
                <a:gd name="connsiteY0" fmla="*/ 0 h 11407"/>
                <a:gd name="connsiteX1" fmla="*/ 1001 w 11456"/>
                <a:gd name="connsiteY1" fmla="*/ 711 h 11407"/>
                <a:gd name="connsiteX2" fmla="*/ 1776 w 11456"/>
                <a:gd name="connsiteY2" fmla="*/ 711 h 11407"/>
                <a:gd name="connsiteX3" fmla="*/ 2903 w 11456"/>
                <a:gd name="connsiteY3" fmla="*/ 1439 h 11407"/>
                <a:gd name="connsiteX4" fmla="*/ 4096 w 11456"/>
                <a:gd name="connsiteY4" fmla="*/ 3047 h 11407"/>
                <a:gd name="connsiteX5" fmla="*/ 4660 w 11456"/>
                <a:gd name="connsiteY5" fmla="*/ 7445 h 11407"/>
                <a:gd name="connsiteX6" fmla="*/ 4804 w 11456"/>
                <a:gd name="connsiteY6" fmla="*/ 10002 h 11407"/>
                <a:gd name="connsiteX7" fmla="*/ 5238 w 11456"/>
                <a:gd name="connsiteY7" fmla="*/ 11267 h 11407"/>
                <a:gd name="connsiteX8" fmla="*/ 5962 w 11456"/>
                <a:gd name="connsiteY8" fmla="*/ 11267 h 11407"/>
                <a:gd name="connsiteX9" fmla="*/ 6313 w 11456"/>
                <a:gd name="connsiteY9" fmla="*/ 10117 h 11407"/>
                <a:gd name="connsiteX10" fmla="*/ 6397 w 11456"/>
                <a:gd name="connsiteY10" fmla="*/ 6181 h 11407"/>
                <a:gd name="connsiteX11" fmla="*/ 7248 w 11456"/>
                <a:gd name="connsiteY11" fmla="*/ 3795 h 11407"/>
                <a:gd name="connsiteX12" fmla="*/ 7663 w 11456"/>
                <a:gd name="connsiteY12" fmla="*/ 3971 h 11407"/>
                <a:gd name="connsiteX13" fmla="*/ 8469 w 11456"/>
                <a:gd name="connsiteY13" fmla="*/ 6579 h 11407"/>
                <a:gd name="connsiteX14" fmla="*/ 9212 w 11456"/>
                <a:gd name="connsiteY14" fmla="*/ 5275 h 11407"/>
                <a:gd name="connsiteX15" fmla="*/ 9894 w 11456"/>
                <a:gd name="connsiteY15" fmla="*/ 4949 h 11407"/>
                <a:gd name="connsiteX16" fmla="*/ 10699 w 11456"/>
                <a:gd name="connsiteY16" fmla="*/ 1689 h 11407"/>
                <a:gd name="connsiteX17" fmla="*/ 11456 w 11456"/>
                <a:gd name="connsiteY17" fmla="*/ 1956 h 11407"/>
                <a:gd name="connsiteX0" fmla="*/ 0 w 11456"/>
                <a:gd name="connsiteY0" fmla="*/ 0 h 11407"/>
                <a:gd name="connsiteX1" fmla="*/ 1001 w 11456"/>
                <a:gd name="connsiteY1" fmla="*/ 711 h 11407"/>
                <a:gd name="connsiteX2" fmla="*/ 1807 w 11456"/>
                <a:gd name="connsiteY2" fmla="*/ 2993 h 11407"/>
                <a:gd name="connsiteX3" fmla="*/ 2903 w 11456"/>
                <a:gd name="connsiteY3" fmla="*/ 1439 h 11407"/>
                <a:gd name="connsiteX4" fmla="*/ 4096 w 11456"/>
                <a:gd name="connsiteY4" fmla="*/ 3047 h 11407"/>
                <a:gd name="connsiteX5" fmla="*/ 4660 w 11456"/>
                <a:gd name="connsiteY5" fmla="*/ 7445 h 11407"/>
                <a:gd name="connsiteX6" fmla="*/ 4804 w 11456"/>
                <a:gd name="connsiteY6" fmla="*/ 10002 h 11407"/>
                <a:gd name="connsiteX7" fmla="*/ 5238 w 11456"/>
                <a:gd name="connsiteY7" fmla="*/ 11267 h 11407"/>
                <a:gd name="connsiteX8" fmla="*/ 5962 w 11456"/>
                <a:gd name="connsiteY8" fmla="*/ 11267 h 11407"/>
                <a:gd name="connsiteX9" fmla="*/ 6313 w 11456"/>
                <a:gd name="connsiteY9" fmla="*/ 10117 h 11407"/>
                <a:gd name="connsiteX10" fmla="*/ 6397 w 11456"/>
                <a:gd name="connsiteY10" fmla="*/ 6181 h 11407"/>
                <a:gd name="connsiteX11" fmla="*/ 7248 w 11456"/>
                <a:gd name="connsiteY11" fmla="*/ 3795 h 11407"/>
                <a:gd name="connsiteX12" fmla="*/ 7663 w 11456"/>
                <a:gd name="connsiteY12" fmla="*/ 3971 h 11407"/>
                <a:gd name="connsiteX13" fmla="*/ 8469 w 11456"/>
                <a:gd name="connsiteY13" fmla="*/ 6579 h 11407"/>
                <a:gd name="connsiteX14" fmla="*/ 9212 w 11456"/>
                <a:gd name="connsiteY14" fmla="*/ 5275 h 11407"/>
                <a:gd name="connsiteX15" fmla="*/ 9894 w 11456"/>
                <a:gd name="connsiteY15" fmla="*/ 4949 h 11407"/>
                <a:gd name="connsiteX16" fmla="*/ 10699 w 11456"/>
                <a:gd name="connsiteY16" fmla="*/ 1689 h 11407"/>
                <a:gd name="connsiteX17" fmla="*/ 11456 w 11456"/>
                <a:gd name="connsiteY17" fmla="*/ 1956 h 11407"/>
                <a:gd name="connsiteX0" fmla="*/ 0 w 11456"/>
                <a:gd name="connsiteY0" fmla="*/ 0 h 11407"/>
                <a:gd name="connsiteX1" fmla="*/ 1001 w 11456"/>
                <a:gd name="connsiteY1" fmla="*/ 711 h 11407"/>
                <a:gd name="connsiteX2" fmla="*/ 1807 w 11456"/>
                <a:gd name="connsiteY2" fmla="*/ 2993 h 11407"/>
                <a:gd name="connsiteX3" fmla="*/ 2903 w 11456"/>
                <a:gd name="connsiteY3" fmla="*/ 1439 h 11407"/>
                <a:gd name="connsiteX4" fmla="*/ 3387 w 11456"/>
                <a:gd name="connsiteY4" fmla="*/ 1689 h 11407"/>
                <a:gd name="connsiteX5" fmla="*/ 4096 w 11456"/>
                <a:gd name="connsiteY5" fmla="*/ 3047 h 11407"/>
                <a:gd name="connsiteX6" fmla="*/ 4660 w 11456"/>
                <a:gd name="connsiteY6" fmla="*/ 7445 h 11407"/>
                <a:gd name="connsiteX7" fmla="*/ 4804 w 11456"/>
                <a:gd name="connsiteY7" fmla="*/ 10002 h 11407"/>
                <a:gd name="connsiteX8" fmla="*/ 5238 w 11456"/>
                <a:gd name="connsiteY8" fmla="*/ 11267 h 11407"/>
                <a:gd name="connsiteX9" fmla="*/ 5962 w 11456"/>
                <a:gd name="connsiteY9" fmla="*/ 11267 h 11407"/>
                <a:gd name="connsiteX10" fmla="*/ 6313 w 11456"/>
                <a:gd name="connsiteY10" fmla="*/ 10117 h 11407"/>
                <a:gd name="connsiteX11" fmla="*/ 6397 w 11456"/>
                <a:gd name="connsiteY11" fmla="*/ 6181 h 11407"/>
                <a:gd name="connsiteX12" fmla="*/ 7248 w 11456"/>
                <a:gd name="connsiteY12" fmla="*/ 3795 h 11407"/>
                <a:gd name="connsiteX13" fmla="*/ 7663 w 11456"/>
                <a:gd name="connsiteY13" fmla="*/ 3971 h 11407"/>
                <a:gd name="connsiteX14" fmla="*/ 8469 w 11456"/>
                <a:gd name="connsiteY14" fmla="*/ 6579 h 11407"/>
                <a:gd name="connsiteX15" fmla="*/ 9212 w 11456"/>
                <a:gd name="connsiteY15" fmla="*/ 5275 h 11407"/>
                <a:gd name="connsiteX16" fmla="*/ 9894 w 11456"/>
                <a:gd name="connsiteY16" fmla="*/ 4949 h 11407"/>
                <a:gd name="connsiteX17" fmla="*/ 10699 w 11456"/>
                <a:gd name="connsiteY17" fmla="*/ 1689 h 11407"/>
                <a:gd name="connsiteX18" fmla="*/ 11456 w 11456"/>
                <a:gd name="connsiteY18" fmla="*/ 1956 h 11407"/>
                <a:gd name="connsiteX0" fmla="*/ 0 w 11456"/>
                <a:gd name="connsiteY0" fmla="*/ 0 h 11407"/>
                <a:gd name="connsiteX1" fmla="*/ 1001 w 11456"/>
                <a:gd name="connsiteY1" fmla="*/ 711 h 11407"/>
                <a:gd name="connsiteX2" fmla="*/ 1807 w 11456"/>
                <a:gd name="connsiteY2" fmla="*/ 2993 h 11407"/>
                <a:gd name="connsiteX3" fmla="*/ 2779 w 11456"/>
                <a:gd name="connsiteY3" fmla="*/ 3069 h 11407"/>
                <a:gd name="connsiteX4" fmla="*/ 3387 w 11456"/>
                <a:gd name="connsiteY4" fmla="*/ 1689 h 11407"/>
                <a:gd name="connsiteX5" fmla="*/ 4096 w 11456"/>
                <a:gd name="connsiteY5" fmla="*/ 3047 h 11407"/>
                <a:gd name="connsiteX6" fmla="*/ 4660 w 11456"/>
                <a:gd name="connsiteY6" fmla="*/ 7445 h 11407"/>
                <a:gd name="connsiteX7" fmla="*/ 4804 w 11456"/>
                <a:gd name="connsiteY7" fmla="*/ 10002 h 11407"/>
                <a:gd name="connsiteX8" fmla="*/ 5238 w 11456"/>
                <a:gd name="connsiteY8" fmla="*/ 11267 h 11407"/>
                <a:gd name="connsiteX9" fmla="*/ 5962 w 11456"/>
                <a:gd name="connsiteY9" fmla="*/ 11267 h 11407"/>
                <a:gd name="connsiteX10" fmla="*/ 6313 w 11456"/>
                <a:gd name="connsiteY10" fmla="*/ 10117 h 11407"/>
                <a:gd name="connsiteX11" fmla="*/ 6397 w 11456"/>
                <a:gd name="connsiteY11" fmla="*/ 6181 h 11407"/>
                <a:gd name="connsiteX12" fmla="*/ 7248 w 11456"/>
                <a:gd name="connsiteY12" fmla="*/ 3795 h 11407"/>
                <a:gd name="connsiteX13" fmla="*/ 7663 w 11456"/>
                <a:gd name="connsiteY13" fmla="*/ 3971 h 11407"/>
                <a:gd name="connsiteX14" fmla="*/ 8469 w 11456"/>
                <a:gd name="connsiteY14" fmla="*/ 6579 h 11407"/>
                <a:gd name="connsiteX15" fmla="*/ 9212 w 11456"/>
                <a:gd name="connsiteY15" fmla="*/ 5275 h 11407"/>
                <a:gd name="connsiteX16" fmla="*/ 9894 w 11456"/>
                <a:gd name="connsiteY16" fmla="*/ 4949 h 11407"/>
                <a:gd name="connsiteX17" fmla="*/ 10699 w 11456"/>
                <a:gd name="connsiteY17" fmla="*/ 1689 h 11407"/>
                <a:gd name="connsiteX18" fmla="*/ 11456 w 11456"/>
                <a:gd name="connsiteY18" fmla="*/ 1956 h 11407"/>
                <a:gd name="connsiteX0" fmla="*/ 0 w 11456"/>
                <a:gd name="connsiteY0" fmla="*/ 0 h 11407"/>
                <a:gd name="connsiteX1" fmla="*/ 1001 w 11456"/>
                <a:gd name="connsiteY1" fmla="*/ 711 h 11407"/>
                <a:gd name="connsiteX2" fmla="*/ 1807 w 11456"/>
                <a:gd name="connsiteY2" fmla="*/ 2993 h 11407"/>
                <a:gd name="connsiteX3" fmla="*/ 2779 w 11456"/>
                <a:gd name="connsiteY3" fmla="*/ 3069 h 11407"/>
                <a:gd name="connsiteX4" fmla="*/ 3387 w 11456"/>
                <a:gd name="connsiteY4" fmla="*/ 1689 h 11407"/>
                <a:gd name="connsiteX5" fmla="*/ 4096 w 11456"/>
                <a:gd name="connsiteY5" fmla="*/ 3047 h 11407"/>
                <a:gd name="connsiteX6" fmla="*/ 4660 w 11456"/>
                <a:gd name="connsiteY6" fmla="*/ 7445 h 11407"/>
                <a:gd name="connsiteX7" fmla="*/ 4830 w 11456"/>
                <a:gd name="connsiteY7" fmla="*/ 11090 h 11407"/>
                <a:gd name="connsiteX8" fmla="*/ 5238 w 11456"/>
                <a:gd name="connsiteY8" fmla="*/ 11267 h 11407"/>
                <a:gd name="connsiteX9" fmla="*/ 5962 w 11456"/>
                <a:gd name="connsiteY9" fmla="*/ 11267 h 11407"/>
                <a:gd name="connsiteX10" fmla="*/ 6313 w 11456"/>
                <a:gd name="connsiteY10" fmla="*/ 10117 h 11407"/>
                <a:gd name="connsiteX11" fmla="*/ 6397 w 11456"/>
                <a:gd name="connsiteY11" fmla="*/ 6181 h 11407"/>
                <a:gd name="connsiteX12" fmla="*/ 7248 w 11456"/>
                <a:gd name="connsiteY12" fmla="*/ 3795 h 11407"/>
                <a:gd name="connsiteX13" fmla="*/ 7663 w 11456"/>
                <a:gd name="connsiteY13" fmla="*/ 3971 h 11407"/>
                <a:gd name="connsiteX14" fmla="*/ 8469 w 11456"/>
                <a:gd name="connsiteY14" fmla="*/ 6579 h 11407"/>
                <a:gd name="connsiteX15" fmla="*/ 9212 w 11456"/>
                <a:gd name="connsiteY15" fmla="*/ 5275 h 11407"/>
                <a:gd name="connsiteX16" fmla="*/ 9894 w 11456"/>
                <a:gd name="connsiteY16" fmla="*/ 4949 h 11407"/>
                <a:gd name="connsiteX17" fmla="*/ 10699 w 11456"/>
                <a:gd name="connsiteY17" fmla="*/ 1689 h 11407"/>
                <a:gd name="connsiteX18" fmla="*/ 11456 w 11456"/>
                <a:gd name="connsiteY18" fmla="*/ 1956 h 11407"/>
                <a:gd name="connsiteX0" fmla="*/ 0 w 11456"/>
                <a:gd name="connsiteY0" fmla="*/ 0 h 11781"/>
                <a:gd name="connsiteX1" fmla="*/ 1001 w 11456"/>
                <a:gd name="connsiteY1" fmla="*/ 711 h 11781"/>
                <a:gd name="connsiteX2" fmla="*/ 1807 w 11456"/>
                <a:gd name="connsiteY2" fmla="*/ 2993 h 11781"/>
                <a:gd name="connsiteX3" fmla="*/ 2779 w 11456"/>
                <a:gd name="connsiteY3" fmla="*/ 3069 h 11781"/>
                <a:gd name="connsiteX4" fmla="*/ 3387 w 11456"/>
                <a:gd name="connsiteY4" fmla="*/ 1689 h 11781"/>
                <a:gd name="connsiteX5" fmla="*/ 4096 w 11456"/>
                <a:gd name="connsiteY5" fmla="*/ 3047 h 11781"/>
                <a:gd name="connsiteX6" fmla="*/ 4660 w 11456"/>
                <a:gd name="connsiteY6" fmla="*/ 7445 h 11781"/>
                <a:gd name="connsiteX7" fmla="*/ 4830 w 11456"/>
                <a:gd name="connsiteY7" fmla="*/ 11090 h 11781"/>
                <a:gd name="connsiteX8" fmla="*/ 5238 w 11456"/>
                <a:gd name="connsiteY8" fmla="*/ 11267 h 11781"/>
                <a:gd name="connsiteX9" fmla="*/ 5962 w 11456"/>
                <a:gd name="connsiteY9" fmla="*/ 11267 h 11781"/>
                <a:gd name="connsiteX10" fmla="*/ 6287 w 11456"/>
                <a:gd name="connsiteY10" fmla="*/ 11478 h 11781"/>
                <a:gd name="connsiteX11" fmla="*/ 6397 w 11456"/>
                <a:gd name="connsiteY11" fmla="*/ 6181 h 11781"/>
                <a:gd name="connsiteX12" fmla="*/ 7248 w 11456"/>
                <a:gd name="connsiteY12" fmla="*/ 3795 h 11781"/>
                <a:gd name="connsiteX13" fmla="*/ 7663 w 11456"/>
                <a:gd name="connsiteY13" fmla="*/ 3971 h 11781"/>
                <a:gd name="connsiteX14" fmla="*/ 8469 w 11456"/>
                <a:gd name="connsiteY14" fmla="*/ 6579 h 11781"/>
                <a:gd name="connsiteX15" fmla="*/ 9212 w 11456"/>
                <a:gd name="connsiteY15" fmla="*/ 5275 h 11781"/>
                <a:gd name="connsiteX16" fmla="*/ 9894 w 11456"/>
                <a:gd name="connsiteY16" fmla="*/ 4949 h 11781"/>
                <a:gd name="connsiteX17" fmla="*/ 10699 w 11456"/>
                <a:gd name="connsiteY17" fmla="*/ 1689 h 11781"/>
                <a:gd name="connsiteX18" fmla="*/ 11456 w 11456"/>
                <a:gd name="connsiteY18" fmla="*/ 1956 h 11781"/>
                <a:gd name="connsiteX0" fmla="*/ 0 w 11456"/>
                <a:gd name="connsiteY0" fmla="*/ 0 h 11781"/>
                <a:gd name="connsiteX1" fmla="*/ 1001 w 11456"/>
                <a:gd name="connsiteY1" fmla="*/ 711 h 11781"/>
                <a:gd name="connsiteX2" fmla="*/ 1755 w 11456"/>
                <a:gd name="connsiteY2" fmla="*/ 4898 h 11781"/>
                <a:gd name="connsiteX3" fmla="*/ 2779 w 11456"/>
                <a:gd name="connsiteY3" fmla="*/ 3069 h 11781"/>
                <a:gd name="connsiteX4" fmla="*/ 3387 w 11456"/>
                <a:gd name="connsiteY4" fmla="*/ 1689 h 11781"/>
                <a:gd name="connsiteX5" fmla="*/ 4096 w 11456"/>
                <a:gd name="connsiteY5" fmla="*/ 3047 h 11781"/>
                <a:gd name="connsiteX6" fmla="*/ 4660 w 11456"/>
                <a:gd name="connsiteY6" fmla="*/ 7445 h 11781"/>
                <a:gd name="connsiteX7" fmla="*/ 4830 w 11456"/>
                <a:gd name="connsiteY7" fmla="*/ 11090 h 11781"/>
                <a:gd name="connsiteX8" fmla="*/ 5238 w 11456"/>
                <a:gd name="connsiteY8" fmla="*/ 11267 h 11781"/>
                <a:gd name="connsiteX9" fmla="*/ 5962 w 11456"/>
                <a:gd name="connsiteY9" fmla="*/ 11267 h 11781"/>
                <a:gd name="connsiteX10" fmla="*/ 6287 w 11456"/>
                <a:gd name="connsiteY10" fmla="*/ 11478 h 11781"/>
                <a:gd name="connsiteX11" fmla="*/ 6397 w 11456"/>
                <a:gd name="connsiteY11" fmla="*/ 6181 h 11781"/>
                <a:gd name="connsiteX12" fmla="*/ 7248 w 11456"/>
                <a:gd name="connsiteY12" fmla="*/ 3795 h 11781"/>
                <a:gd name="connsiteX13" fmla="*/ 7663 w 11456"/>
                <a:gd name="connsiteY13" fmla="*/ 3971 h 11781"/>
                <a:gd name="connsiteX14" fmla="*/ 8469 w 11456"/>
                <a:gd name="connsiteY14" fmla="*/ 6579 h 11781"/>
                <a:gd name="connsiteX15" fmla="*/ 9212 w 11456"/>
                <a:gd name="connsiteY15" fmla="*/ 5275 h 11781"/>
                <a:gd name="connsiteX16" fmla="*/ 9894 w 11456"/>
                <a:gd name="connsiteY16" fmla="*/ 4949 h 11781"/>
                <a:gd name="connsiteX17" fmla="*/ 10699 w 11456"/>
                <a:gd name="connsiteY17" fmla="*/ 1689 h 11781"/>
                <a:gd name="connsiteX18" fmla="*/ 11456 w 11456"/>
                <a:gd name="connsiteY18" fmla="*/ 1956 h 11781"/>
                <a:gd name="connsiteX0" fmla="*/ 0 w 11456"/>
                <a:gd name="connsiteY0" fmla="*/ 0 h 11781"/>
                <a:gd name="connsiteX1" fmla="*/ 1001 w 11456"/>
                <a:gd name="connsiteY1" fmla="*/ 711 h 11781"/>
                <a:gd name="connsiteX2" fmla="*/ 1755 w 11456"/>
                <a:gd name="connsiteY2" fmla="*/ 4898 h 11781"/>
                <a:gd name="connsiteX3" fmla="*/ 2960 w 11456"/>
                <a:gd name="connsiteY3" fmla="*/ 3069 h 11781"/>
                <a:gd name="connsiteX4" fmla="*/ 3387 w 11456"/>
                <a:gd name="connsiteY4" fmla="*/ 1689 h 11781"/>
                <a:gd name="connsiteX5" fmla="*/ 4096 w 11456"/>
                <a:gd name="connsiteY5" fmla="*/ 3047 h 11781"/>
                <a:gd name="connsiteX6" fmla="*/ 4660 w 11456"/>
                <a:gd name="connsiteY6" fmla="*/ 7445 h 11781"/>
                <a:gd name="connsiteX7" fmla="*/ 4830 w 11456"/>
                <a:gd name="connsiteY7" fmla="*/ 11090 h 11781"/>
                <a:gd name="connsiteX8" fmla="*/ 5238 w 11456"/>
                <a:gd name="connsiteY8" fmla="*/ 11267 h 11781"/>
                <a:gd name="connsiteX9" fmla="*/ 5962 w 11456"/>
                <a:gd name="connsiteY9" fmla="*/ 11267 h 11781"/>
                <a:gd name="connsiteX10" fmla="*/ 6287 w 11456"/>
                <a:gd name="connsiteY10" fmla="*/ 11478 h 11781"/>
                <a:gd name="connsiteX11" fmla="*/ 6397 w 11456"/>
                <a:gd name="connsiteY11" fmla="*/ 6181 h 11781"/>
                <a:gd name="connsiteX12" fmla="*/ 7248 w 11456"/>
                <a:gd name="connsiteY12" fmla="*/ 3795 h 11781"/>
                <a:gd name="connsiteX13" fmla="*/ 7663 w 11456"/>
                <a:gd name="connsiteY13" fmla="*/ 3971 h 11781"/>
                <a:gd name="connsiteX14" fmla="*/ 8469 w 11456"/>
                <a:gd name="connsiteY14" fmla="*/ 6579 h 11781"/>
                <a:gd name="connsiteX15" fmla="*/ 9212 w 11456"/>
                <a:gd name="connsiteY15" fmla="*/ 5275 h 11781"/>
                <a:gd name="connsiteX16" fmla="*/ 9894 w 11456"/>
                <a:gd name="connsiteY16" fmla="*/ 4949 h 11781"/>
                <a:gd name="connsiteX17" fmla="*/ 10699 w 11456"/>
                <a:gd name="connsiteY17" fmla="*/ 1689 h 11781"/>
                <a:gd name="connsiteX18" fmla="*/ 11456 w 11456"/>
                <a:gd name="connsiteY18" fmla="*/ 1956 h 11781"/>
                <a:gd name="connsiteX0" fmla="*/ 0 w 11456"/>
                <a:gd name="connsiteY0" fmla="*/ 0 h 11781"/>
                <a:gd name="connsiteX1" fmla="*/ 1001 w 11456"/>
                <a:gd name="connsiteY1" fmla="*/ 711 h 11781"/>
                <a:gd name="connsiteX2" fmla="*/ 1755 w 11456"/>
                <a:gd name="connsiteY2" fmla="*/ 4898 h 11781"/>
                <a:gd name="connsiteX3" fmla="*/ 2960 w 11456"/>
                <a:gd name="connsiteY3" fmla="*/ 3069 h 11781"/>
                <a:gd name="connsiteX4" fmla="*/ 3387 w 11456"/>
                <a:gd name="connsiteY4" fmla="*/ 1689 h 11781"/>
                <a:gd name="connsiteX5" fmla="*/ 4096 w 11456"/>
                <a:gd name="connsiteY5" fmla="*/ 3047 h 11781"/>
                <a:gd name="connsiteX6" fmla="*/ 4660 w 11456"/>
                <a:gd name="connsiteY6" fmla="*/ 7445 h 11781"/>
                <a:gd name="connsiteX7" fmla="*/ 4830 w 11456"/>
                <a:gd name="connsiteY7" fmla="*/ 11090 h 11781"/>
                <a:gd name="connsiteX8" fmla="*/ 5238 w 11456"/>
                <a:gd name="connsiteY8" fmla="*/ 11267 h 11781"/>
                <a:gd name="connsiteX9" fmla="*/ 5962 w 11456"/>
                <a:gd name="connsiteY9" fmla="*/ 11267 h 11781"/>
                <a:gd name="connsiteX10" fmla="*/ 6287 w 11456"/>
                <a:gd name="connsiteY10" fmla="*/ 11478 h 11781"/>
                <a:gd name="connsiteX11" fmla="*/ 6397 w 11456"/>
                <a:gd name="connsiteY11" fmla="*/ 6181 h 11781"/>
                <a:gd name="connsiteX12" fmla="*/ 7248 w 11456"/>
                <a:gd name="connsiteY12" fmla="*/ 3795 h 11781"/>
                <a:gd name="connsiteX13" fmla="*/ 7663 w 11456"/>
                <a:gd name="connsiteY13" fmla="*/ 3971 h 11781"/>
                <a:gd name="connsiteX14" fmla="*/ 8469 w 11456"/>
                <a:gd name="connsiteY14" fmla="*/ 6579 h 11781"/>
                <a:gd name="connsiteX15" fmla="*/ 9212 w 11456"/>
                <a:gd name="connsiteY15" fmla="*/ 7996 h 11781"/>
                <a:gd name="connsiteX16" fmla="*/ 9894 w 11456"/>
                <a:gd name="connsiteY16" fmla="*/ 4949 h 11781"/>
                <a:gd name="connsiteX17" fmla="*/ 10699 w 11456"/>
                <a:gd name="connsiteY17" fmla="*/ 1689 h 11781"/>
                <a:gd name="connsiteX18" fmla="*/ 11456 w 11456"/>
                <a:gd name="connsiteY18" fmla="*/ 1956 h 11781"/>
                <a:gd name="connsiteX0" fmla="*/ 0 w 11456"/>
                <a:gd name="connsiteY0" fmla="*/ 0 h 11781"/>
                <a:gd name="connsiteX1" fmla="*/ 1001 w 11456"/>
                <a:gd name="connsiteY1" fmla="*/ 711 h 11781"/>
                <a:gd name="connsiteX2" fmla="*/ 1755 w 11456"/>
                <a:gd name="connsiteY2" fmla="*/ 4898 h 11781"/>
                <a:gd name="connsiteX3" fmla="*/ 2960 w 11456"/>
                <a:gd name="connsiteY3" fmla="*/ 3069 h 11781"/>
                <a:gd name="connsiteX4" fmla="*/ 3387 w 11456"/>
                <a:gd name="connsiteY4" fmla="*/ 1689 h 11781"/>
                <a:gd name="connsiteX5" fmla="*/ 4096 w 11456"/>
                <a:gd name="connsiteY5" fmla="*/ 3047 h 11781"/>
                <a:gd name="connsiteX6" fmla="*/ 4660 w 11456"/>
                <a:gd name="connsiteY6" fmla="*/ 7445 h 11781"/>
                <a:gd name="connsiteX7" fmla="*/ 4830 w 11456"/>
                <a:gd name="connsiteY7" fmla="*/ 11090 h 11781"/>
                <a:gd name="connsiteX8" fmla="*/ 5238 w 11456"/>
                <a:gd name="connsiteY8" fmla="*/ 11267 h 11781"/>
                <a:gd name="connsiteX9" fmla="*/ 5962 w 11456"/>
                <a:gd name="connsiteY9" fmla="*/ 11267 h 11781"/>
                <a:gd name="connsiteX10" fmla="*/ 6287 w 11456"/>
                <a:gd name="connsiteY10" fmla="*/ 11478 h 11781"/>
                <a:gd name="connsiteX11" fmla="*/ 6397 w 11456"/>
                <a:gd name="connsiteY11" fmla="*/ 6181 h 11781"/>
                <a:gd name="connsiteX12" fmla="*/ 7248 w 11456"/>
                <a:gd name="connsiteY12" fmla="*/ 3795 h 11781"/>
                <a:gd name="connsiteX13" fmla="*/ 7663 w 11456"/>
                <a:gd name="connsiteY13" fmla="*/ 3971 h 11781"/>
                <a:gd name="connsiteX14" fmla="*/ 8469 w 11456"/>
                <a:gd name="connsiteY14" fmla="*/ 6579 h 11781"/>
                <a:gd name="connsiteX15" fmla="*/ 9212 w 11456"/>
                <a:gd name="connsiteY15" fmla="*/ 7996 h 11781"/>
                <a:gd name="connsiteX16" fmla="*/ 9894 w 11456"/>
                <a:gd name="connsiteY16" fmla="*/ 4949 h 11781"/>
                <a:gd name="connsiteX17" fmla="*/ 10725 w 11456"/>
                <a:gd name="connsiteY17" fmla="*/ 3322 h 11781"/>
                <a:gd name="connsiteX18" fmla="*/ 11456 w 11456"/>
                <a:gd name="connsiteY18" fmla="*/ 1956 h 11781"/>
                <a:gd name="connsiteX0" fmla="*/ 0 w 11456"/>
                <a:gd name="connsiteY0" fmla="*/ 0 h 11781"/>
                <a:gd name="connsiteX1" fmla="*/ 1001 w 11456"/>
                <a:gd name="connsiteY1" fmla="*/ 711 h 11781"/>
                <a:gd name="connsiteX2" fmla="*/ 1755 w 11456"/>
                <a:gd name="connsiteY2" fmla="*/ 4898 h 11781"/>
                <a:gd name="connsiteX3" fmla="*/ 2960 w 11456"/>
                <a:gd name="connsiteY3" fmla="*/ 3069 h 11781"/>
                <a:gd name="connsiteX4" fmla="*/ 3387 w 11456"/>
                <a:gd name="connsiteY4" fmla="*/ 1689 h 11781"/>
                <a:gd name="connsiteX5" fmla="*/ 4096 w 11456"/>
                <a:gd name="connsiteY5" fmla="*/ 3047 h 11781"/>
                <a:gd name="connsiteX6" fmla="*/ 4660 w 11456"/>
                <a:gd name="connsiteY6" fmla="*/ 7445 h 11781"/>
                <a:gd name="connsiteX7" fmla="*/ 4830 w 11456"/>
                <a:gd name="connsiteY7" fmla="*/ 11090 h 11781"/>
                <a:gd name="connsiteX8" fmla="*/ 5238 w 11456"/>
                <a:gd name="connsiteY8" fmla="*/ 11267 h 11781"/>
                <a:gd name="connsiteX9" fmla="*/ 5962 w 11456"/>
                <a:gd name="connsiteY9" fmla="*/ 11267 h 11781"/>
                <a:gd name="connsiteX10" fmla="*/ 6287 w 11456"/>
                <a:gd name="connsiteY10" fmla="*/ 11478 h 11781"/>
                <a:gd name="connsiteX11" fmla="*/ 6397 w 11456"/>
                <a:gd name="connsiteY11" fmla="*/ 6181 h 11781"/>
                <a:gd name="connsiteX12" fmla="*/ 7248 w 11456"/>
                <a:gd name="connsiteY12" fmla="*/ 3795 h 11781"/>
                <a:gd name="connsiteX13" fmla="*/ 7663 w 11456"/>
                <a:gd name="connsiteY13" fmla="*/ 3971 h 11781"/>
                <a:gd name="connsiteX14" fmla="*/ 8469 w 11456"/>
                <a:gd name="connsiteY14" fmla="*/ 6579 h 11781"/>
                <a:gd name="connsiteX15" fmla="*/ 9212 w 11456"/>
                <a:gd name="connsiteY15" fmla="*/ 7996 h 11781"/>
                <a:gd name="connsiteX16" fmla="*/ 9894 w 11456"/>
                <a:gd name="connsiteY16" fmla="*/ 7398 h 11781"/>
                <a:gd name="connsiteX17" fmla="*/ 10725 w 11456"/>
                <a:gd name="connsiteY17" fmla="*/ 3322 h 11781"/>
                <a:gd name="connsiteX18" fmla="*/ 11456 w 11456"/>
                <a:gd name="connsiteY18" fmla="*/ 1956 h 11781"/>
                <a:gd name="connsiteX0" fmla="*/ 0 w 11456"/>
                <a:gd name="connsiteY0" fmla="*/ 0 h 11781"/>
                <a:gd name="connsiteX1" fmla="*/ 1001 w 11456"/>
                <a:gd name="connsiteY1" fmla="*/ 711 h 11781"/>
                <a:gd name="connsiteX2" fmla="*/ 1755 w 11456"/>
                <a:gd name="connsiteY2" fmla="*/ 4898 h 11781"/>
                <a:gd name="connsiteX3" fmla="*/ 2831 w 11456"/>
                <a:gd name="connsiteY3" fmla="*/ 3613 h 11781"/>
                <a:gd name="connsiteX4" fmla="*/ 3387 w 11456"/>
                <a:gd name="connsiteY4" fmla="*/ 1689 h 11781"/>
                <a:gd name="connsiteX5" fmla="*/ 4096 w 11456"/>
                <a:gd name="connsiteY5" fmla="*/ 3047 h 11781"/>
                <a:gd name="connsiteX6" fmla="*/ 4660 w 11456"/>
                <a:gd name="connsiteY6" fmla="*/ 7445 h 11781"/>
                <a:gd name="connsiteX7" fmla="*/ 4830 w 11456"/>
                <a:gd name="connsiteY7" fmla="*/ 11090 h 11781"/>
                <a:gd name="connsiteX8" fmla="*/ 5238 w 11456"/>
                <a:gd name="connsiteY8" fmla="*/ 11267 h 11781"/>
                <a:gd name="connsiteX9" fmla="*/ 5962 w 11456"/>
                <a:gd name="connsiteY9" fmla="*/ 11267 h 11781"/>
                <a:gd name="connsiteX10" fmla="*/ 6287 w 11456"/>
                <a:gd name="connsiteY10" fmla="*/ 11478 h 11781"/>
                <a:gd name="connsiteX11" fmla="*/ 6397 w 11456"/>
                <a:gd name="connsiteY11" fmla="*/ 6181 h 11781"/>
                <a:gd name="connsiteX12" fmla="*/ 7248 w 11456"/>
                <a:gd name="connsiteY12" fmla="*/ 3795 h 11781"/>
                <a:gd name="connsiteX13" fmla="*/ 7663 w 11456"/>
                <a:gd name="connsiteY13" fmla="*/ 3971 h 11781"/>
                <a:gd name="connsiteX14" fmla="*/ 8469 w 11456"/>
                <a:gd name="connsiteY14" fmla="*/ 6579 h 11781"/>
                <a:gd name="connsiteX15" fmla="*/ 9212 w 11456"/>
                <a:gd name="connsiteY15" fmla="*/ 7996 h 11781"/>
                <a:gd name="connsiteX16" fmla="*/ 9894 w 11456"/>
                <a:gd name="connsiteY16" fmla="*/ 7398 h 11781"/>
                <a:gd name="connsiteX17" fmla="*/ 10725 w 11456"/>
                <a:gd name="connsiteY17" fmla="*/ 3322 h 11781"/>
                <a:gd name="connsiteX18" fmla="*/ 11456 w 11456"/>
                <a:gd name="connsiteY18" fmla="*/ 1956 h 1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6" h="11781">
                  <a:moveTo>
                    <a:pt x="0" y="0"/>
                  </a:moveTo>
                  <a:cubicBezTo>
                    <a:pt x="167" y="119"/>
                    <a:pt x="709" y="-105"/>
                    <a:pt x="1001" y="711"/>
                  </a:cubicBezTo>
                  <a:cubicBezTo>
                    <a:pt x="1293" y="1527"/>
                    <a:pt x="1450" y="4414"/>
                    <a:pt x="1755" y="4898"/>
                  </a:cubicBezTo>
                  <a:cubicBezTo>
                    <a:pt x="2060" y="5382"/>
                    <a:pt x="2559" y="4148"/>
                    <a:pt x="2831" y="3613"/>
                  </a:cubicBezTo>
                  <a:cubicBezTo>
                    <a:pt x="3103" y="3078"/>
                    <a:pt x="3176" y="1783"/>
                    <a:pt x="3387" y="1689"/>
                  </a:cubicBezTo>
                  <a:cubicBezTo>
                    <a:pt x="3598" y="1595"/>
                    <a:pt x="3884" y="2088"/>
                    <a:pt x="4096" y="3047"/>
                  </a:cubicBezTo>
                  <a:cubicBezTo>
                    <a:pt x="4308" y="4006"/>
                    <a:pt x="4543" y="6296"/>
                    <a:pt x="4660" y="7445"/>
                  </a:cubicBezTo>
                  <a:cubicBezTo>
                    <a:pt x="4776" y="8623"/>
                    <a:pt x="4733" y="10459"/>
                    <a:pt x="4830" y="11090"/>
                  </a:cubicBezTo>
                  <a:cubicBezTo>
                    <a:pt x="4926" y="11723"/>
                    <a:pt x="5046" y="11037"/>
                    <a:pt x="5238" y="11267"/>
                  </a:cubicBezTo>
                  <a:cubicBezTo>
                    <a:pt x="5431" y="11468"/>
                    <a:pt x="5785" y="11440"/>
                    <a:pt x="5962" y="11267"/>
                  </a:cubicBezTo>
                  <a:cubicBezTo>
                    <a:pt x="6142" y="11066"/>
                    <a:pt x="6215" y="12341"/>
                    <a:pt x="6287" y="11478"/>
                  </a:cubicBezTo>
                  <a:cubicBezTo>
                    <a:pt x="6358" y="10645"/>
                    <a:pt x="6241" y="7244"/>
                    <a:pt x="6397" y="6181"/>
                  </a:cubicBezTo>
                  <a:cubicBezTo>
                    <a:pt x="6552" y="5117"/>
                    <a:pt x="6813" y="4485"/>
                    <a:pt x="7248" y="3795"/>
                  </a:cubicBezTo>
                  <a:cubicBezTo>
                    <a:pt x="7531" y="3318"/>
                    <a:pt x="6962" y="4278"/>
                    <a:pt x="7663" y="3971"/>
                  </a:cubicBezTo>
                  <a:cubicBezTo>
                    <a:pt x="7825" y="3892"/>
                    <a:pt x="8211" y="5908"/>
                    <a:pt x="8469" y="6579"/>
                  </a:cubicBezTo>
                  <a:cubicBezTo>
                    <a:pt x="8727" y="7250"/>
                    <a:pt x="8975" y="7860"/>
                    <a:pt x="9212" y="7996"/>
                  </a:cubicBezTo>
                  <a:cubicBezTo>
                    <a:pt x="9449" y="8132"/>
                    <a:pt x="9642" y="8177"/>
                    <a:pt x="9894" y="7398"/>
                  </a:cubicBezTo>
                  <a:cubicBezTo>
                    <a:pt x="10146" y="6619"/>
                    <a:pt x="10377" y="3821"/>
                    <a:pt x="10725" y="3322"/>
                  </a:cubicBezTo>
                  <a:cubicBezTo>
                    <a:pt x="11125" y="3204"/>
                    <a:pt x="11330" y="1912"/>
                    <a:pt x="11456" y="1956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43" name="Straight Connector 44"/>
            <p:cNvCxnSpPr>
              <a:cxnSpLocks noChangeShapeType="1"/>
            </p:cNvCxnSpPr>
            <p:nvPr/>
          </p:nvCxnSpPr>
          <p:spPr bwMode="auto">
            <a:xfrm>
              <a:off x="6790281" y="5802391"/>
              <a:ext cx="574222" cy="3551"/>
            </a:xfrm>
            <a:prstGeom prst="line">
              <a:avLst/>
            </a:prstGeom>
            <a:noFill/>
            <a:ln w="28575" algn="ctr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Snip Same Side Corner Rectangle 43"/>
            <p:cNvSpPr/>
            <p:nvPr/>
          </p:nvSpPr>
          <p:spPr>
            <a:xfrm>
              <a:off x="7547593" y="5645616"/>
              <a:ext cx="91678" cy="76533"/>
            </a:xfrm>
            <a:prstGeom prst="snip2Same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Snip Same Side Corner Rectangle 44"/>
            <p:cNvSpPr/>
            <p:nvPr/>
          </p:nvSpPr>
          <p:spPr>
            <a:xfrm>
              <a:off x="6541781" y="5615608"/>
              <a:ext cx="91678" cy="76533"/>
            </a:xfrm>
            <a:prstGeom prst="snip2Same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Snip Same Side Corner Rectangle 45"/>
            <p:cNvSpPr/>
            <p:nvPr/>
          </p:nvSpPr>
          <p:spPr>
            <a:xfrm>
              <a:off x="8823722" y="5668828"/>
              <a:ext cx="91678" cy="76533"/>
            </a:xfrm>
            <a:prstGeom prst="snip2Same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Snip Same Side Corner Rectangle 46"/>
            <p:cNvSpPr/>
            <p:nvPr/>
          </p:nvSpPr>
          <p:spPr>
            <a:xfrm>
              <a:off x="5410200" y="5592628"/>
              <a:ext cx="91678" cy="76533"/>
            </a:xfrm>
            <a:prstGeom prst="snip2Same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AutoShape 63"/>
            <p:cNvSpPr>
              <a:spLocks noChangeArrowheads="1"/>
            </p:cNvSpPr>
            <p:nvPr/>
          </p:nvSpPr>
          <p:spPr bwMode="auto">
            <a:xfrm rot="16200000" flipV="1">
              <a:off x="7536806" y="5675126"/>
              <a:ext cx="108888" cy="478172"/>
            </a:xfrm>
            <a:prstGeom prst="curvedRightArrow">
              <a:avLst>
                <a:gd name="adj1" fmla="val 75947"/>
                <a:gd name="adj2" fmla="val 151894"/>
                <a:gd name="adj3" fmla="val 33333"/>
              </a:avLst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AutoShape 62"/>
            <p:cNvSpPr>
              <a:spLocks noChangeArrowheads="1"/>
            </p:cNvSpPr>
            <p:nvPr/>
          </p:nvSpPr>
          <p:spPr bwMode="auto">
            <a:xfrm rot="5400000" flipH="1" flipV="1">
              <a:off x="6480790" y="5669902"/>
              <a:ext cx="121982" cy="548230"/>
            </a:xfrm>
            <a:prstGeom prst="curvedRightArrow">
              <a:avLst>
                <a:gd name="adj1" fmla="val 67930"/>
                <a:gd name="adj2" fmla="val 135859"/>
                <a:gd name="adj3" fmla="val 33333"/>
              </a:avLst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 rot="663938">
              <a:off x="5181600" y="5467909"/>
              <a:ext cx="609600" cy="85308"/>
            </a:xfrm>
            <a:prstGeom prst="rightArrow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ight Arrow 52"/>
            <p:cNvSpPr/>
            <p:nvPr/>
          </p:nvSpPr>
          <p:spPr>
            <a:xfrm rot="9717499">
              <a:off x="8302108" y="5565048"/>
              <a:ext cx="609600" cy="85308"/>
            </a:xfrm>
            <a:prstGeom prst="rightArrow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873404" y="5745361"/>
              <a:ext cx="733504" cy="0"/>
            </a:xfrm>
            <a:prstGeom prst="line">
              <a:avLst/>
            </a:prstGeom>
            <a:ln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761908" y="5692141"/>
              <a:ext cx="733504" cy="0"/>
            </a:xfrm>
            <a:prstGeom prst="line">
              <a:avLst/>
            </a:prstGeom>
            <a:ln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1582310" y="2400023"/>
            <a:ext cx="7132320" cy="1409701"/>
          </a:xfrm>
          <a:custGeom>
            <a:avLst/>
            <a:gdLst>
              <a:gd name="connsiteX0" fmla="*/ 39251 w 7184202"/>
              <a:gd name="connsiteY0" fmla="*/ 913254 h 1409701"/>
              <a:gd name="connsiteX1" fmla="*/ 1041115 w 7184202"/>
              <a:gd name="connsiteY1" fmla="*/ 38611 h 1409701"/>
              <a:gd name="connsiteX2" fmla="*/ 2488252 w 7184202"/>
              <a:gd name="connsiteY2" fmla="*/ 165832 h 1409701"/>
              <a:gd name="connsiteX3" fmla="*/ 2885818 w 7184202"/>
              <a:gd name="connsiteY3" fmla="*/ 269199 h 1409701"/>
              <a:gd name="connsiteX4" fmla="*/ 4984962 w 7184202"/>
              <a:gd name="connsiteY4" fmla="*/ 388468 h 1409701"/>
              <a:gd name="connsiteX5" fmla="*/ 5000864 w 7184202"/>
              <a:gd name="connsiteY5" fmla="*/ 348712 h 1409701"/>
              <a:gd name="connsiteX6" fmla="*/ 5104231 w 7184202"/>
              <a:gd name="connsiteY6" fmla="*/ 332809 h 1409701"/>
              <a:gd name="connsiteX7" fmla="*/ 5151939 w 7184202"/>
              <a:gd name="connsiteY7" fmla="*/ 388468 h 1409701"/>
              <a:gd name="connsiteX8" fmla="*/ 5215550 w 7184202"/>
              <a:gd name="connsiteY8" fmla="*/ 388468 h 1409701"/>
              <a:gd name="connsiteX9" fmla="*/ 5748287 w 7184202"/>
              <a:gd name="connsiteY9" fmla="*/ 380517 h 1409701"/>
              <a:gd name="connsiteX10" fmla="*/ 6042485 w 7184202"/>
              <a:gd name="connsiteY10" fmla="*/ 380517 h 1409701"/>
              <a:gd name="connsiteX11" fmla="*/ 7171571 w 7184202"/>
              <a:gd name="connsiteY11" fmla="*/ 1279014 h 1409701"/>
              <a:gd name="connsiteX12" fmla="*/ 6591125 w 7184202"/>
              <a:gd name="connsiteY12" fmla="*/ 1342625 h 1409701"/>
              <a:gd name="connsiteX13" fmla="*/ 5700579 w 7184202"/>
              <a:gd name="connsiteY13" fmla="*/ 1406235 h 1409701"/>
              <a:gd name="connsiteX14" fmla="*/ 2408739 w 7184202"/>
              <a:gd name="connsiteY14" fmla="*/ 1231307 h 1409701"/>
              <a:gd name="connsiteX15" fmla="*/ 39251 w 7184202"/>
              <a:gd name="connsiteY15" fmla="*/ 913254 h 1409701"/>
              <a:gd name="connsiteX0" fmla="*/ 39251 w 7184202"/>
              <a:gd name="connsiteY0" fmla="*/ 913254 h 1409701"/>
              <a:gd name="connsiteX1" fmla="*/ 1041115 w 7184202"/>
              <a:gd name="connsiteY1" fmla="*/ 38611 h 1409701"/>
              <a:gd name="connsiteX2" fmla="*/ 2488252 w 7184202"/>
              <a:gd name="connsiteY2" fmla="*/ 165832 h 1409701"/>
              <a:gd name="connsiteX3" fmla="*/ 2885818 w 7184202"/>
              <a:gd name="connsiteY3" fmla="*/ 269199 h 1409701"/>
              <a:gd name="connsiteX4" fmla="*/ 4984962 w 7184202"/>
              <a:gd name="connsiteY4" fmla="*/ 388468 h 1409701"/>
              <a:gd name="connsiteX5" fmla="*/ 5000864 w 7184202"/>
              <a:gd name="connsiteY5" fmla="*/ 348712 h 1409701"/>
              <a:gd name="connsiteX6" fmla="*/ 5104231 w 7184202"/>
              <a:gd name="connsiteY6" fmla="*/ 332809 h 1409701"/>
              <a:gd name="connsiteX7" fmla="*/ 5151939 w 7184202"/>
              <a:gd name="connsiteY7" fmla="*/ 388468 h 1409701"/>
              <a:gd name="connsiteX8" fmla="*/ 5215550 w 7184202"/>
              <a:gd name="connsiteY8" fmla="*/ 388468 h 1409701"/>
              <a:gd name="connsiteX9" fmla="*/ 5748287 w 7184202"/>
              <a:gd name="connsiteY9" fmla="*/ 380517 h 1409701"/>
              <a:gd name="connsiteX10" fmla="*/ 6042485 w 7184202"/>
              <a:gd name="connsiteY10" fmla="*/ 380517 h 1409701"/>
              <a:gd name="connsiteX11" fmla="*/ 7171571 w 7184202"/>
              <a:gd name="connsiteY11" fmla="*/ 1279014 h 1409701"/>
              <a:gd name="connsiteX12" fmla="*/ 6591125 w 7184202"/>
              <a:gd name="connsiteY12" fmla="*/ 1342625 h 1409701"/>
              <a:gd name="connsiteX13" fmla="*/ 5700579 w 7184202"/>
              <a:gd name="connsiteY13" fmla="*/ 1406235 h 1409701"/>
              <a:gd name="connsiteX14" fmla="*/ 2408739 w 7184202"/>
              <a:gd name="connsiteY14" fmla="*/ 1231307 h 1409701"/>
              <a:gd name="connsiteX15" fmla="*/ 39251 w 7184202"/>
              <a:gd name="connsiteY15" fmla="*/ 913254 h 1409701"/>
              <a:gd name="connsiteX0" fmla="*/ 0 w 7144951"/>
              <a:gd name="connsiteY0" fmla="*/ 913254 h 1409701"/>
              <a:gd name="connsiteX1" fmla="*/ 1001864 w 7144951"/>
              <a:gd name="connsiteY1" fmla="*/ 38611 h 1409701"/>
              <a:gd name="connsiteX2" fmla="*/ 2449001 w 7144951"/>
              <a:gd name="connsiteY2" fmla="*/ 165832 h 1409701"/>
              <a:gd name="connsiteX3" fmla="*/ 2846567 w 7144951"/>
              <a:gd name="connsiteY3" fmla="*/ 269199 h 1409701"/>
              <a:gd name="connsiteX4" fmla="*/ 4945711 w 7144951"/>
              <a:gd name="connsiteY4" fmla="*/ 388468 h 1409701"/>
              <a:gd name="connsiteX5" fmla="*/ 4961613 w 7144951"/>
              <a:gd name="connsiteY5" fmla="*/ 348712 h 1409701"/>
              <a:gd name="connsiteX6" fmla="*/ 5064980 w 7144951"/>
              <a:gd name="connsiteY6" fmla="*/ 332809 h 1409701"/>
              <a:gd name="connsiteX7" fmla="*/ 5112688 w 7144951"/>
              <a:gd name="connsiteY7" fmla="*/ 388468 h 1409701"/>
              <a:gd name="connsiteX8" fmla="*/ 5176299 w 7144951"/>
              <a:gd name="connsiteY8" fmla="*/ 388468 h 1409701"/>
              <a:gd name="connsiteX9" fmla="*/ 5709036 w 7144951"/>
              <a:gd name="connsiteY9" fmla="*/ 380517 h 1409701"/>
              <a:gd name="connsiteX10" fmla="*/ 6003234 w 7144951"/>
              <a:gd name="connsiteY10" fmla="*/ 380517 h 1409701"/>
              <a:gd name="connsiteX11" fmla="*/ 7132320 w 7144951"/>
              <a:gd name="connsiteY11" fmla="*/ 1279014 h 1409701"/>
              <a:gd name="connsiteX12" fmla="*/ 6551874 w 7144951"/>
              <a:gd name="connsiteY12" fmla="*/ 1342625 h 1409701"/>
              <a:gd name="connsiteX13" fmla="*/ 5661328 w 7144951"/>
              <a:gd name="connsiteY13" fmla="*/ 1406235 h 1409701"/>
              <a:gd name="connsiteX14" fmla="*/ 2369488 w 7144951"/>
              <a:gd name="connsiteY14" fmla="*/ 1231307 h 1409701"/>
              <a:gd name="connsiteX15" fmla="*/ 0 w 7144951"/>
              <a:gd name="connsiteY15" fmla="*/ 913254 h 1409701"/>
              <a:gd name="connsiteX0" fmla="*/ 0 w 7132320"/>
              <a:gd name="connsiteY0" fmla="*/ 913254 h 1409701"/>
              <a:gd name="connsiteX1" fmla="*/ 1001864 w 7132320"/>
              <a:gd name="connsiteY1" fmla="*/ 38611 h 1409701"/>
              <a:gd name="connsiteX2" fmla="*/ 2449001 w 7132320"/>
              <a:gd name="connsiteY2" fmla="*/ 165832 h 1409701"/>
              <a:gd name="connsiteX3" fmla="*/ 2846567 w 7132320"/>
              <a:gd name="connsiteY3" fmla="*/ 269199 h 1409701"/>
              <a:gd name="connsiteX4" fmla="*/ 4945711 w 7132320"/>
              <a:gd name="connsiteY4" fmla="*/ 388468 h 1409701"/>
              <a:gd name="connsiteX5" fmla="*/ 4961613 w 7132320"/>
              <a:gd name="connsiteY5" fmla="*/ 348712 h 1409701"/>
              <a:gd name="connsiteX6" fmla="*/ 5064980 w 7132320"/>
              <a:gd name="connsiteY6" fmla="*/ 332809 h 1409701"/>
              <a:gd name="connsiteX7" fmla="*/ 5112688 w 7132320"/>
              <a:gd name="connsiteY7" fmla="*/ 388468 h 1409701"/>
              <a:gd name="connsiteX8" fmla="*/ 5176299 w 7132320"/>
              <a:gd name="connsiteY8" fmla="*/ 388468 h 1409701"/>
              <a:gd name="connsiteX9" fmla="*/ 5709036 w 7132320"/>
              <a:gd name="connsiteY9" fmla="*/ 380517 h 1409701"/>
              <a:gd name="connsiteX10" fmla="*/ 6003234 w 7132320"/>
              <a:gd name="connsiteY10" fmla="*/ 380517 h 1409701"/>
              <a:gd name="connsiteX11" fmla="*/ 7132320 w 7132320"/>
              <a:gd name="connsiteY11" fmla="*/ 1279014 h 1409701"/>
              <a:gd name="connsiteX12" fmla="*/ 6551874 w 7132320"/>
              <a:gd name="connsiteY12" fmla="*/ 1342625 h 1409701"/>
              <a:gd name="connsiteX13" fmla="*/ 5661328 w 7132320"/>
              <a:gd name="connsiteY13" fmla="*/ 1406235 h 1409701"/>
              <a:gd name="connsiteX14" fmla="*/ 2369488 w 7132320"/>
              <a:gd name="connsiteY14" fmla="*/ 1231307 h 1409701"/>
              <a:gd name="connsiteX15" fmla="*/ 0 w 7132320"/>
              <a:gd name="connsiteY15" fmla="*/ 913254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32320" h="1409701">
                <a:moveTo>
                  <a:pt x="0" y="913254"/>
                </a:moveTo>
                <a:lnTo>
                  <a:pt x="1001864" y="38611"/>
                </a:lnTo>
                <a:cubicBezTo>
                  <a:pt x="1410031" y="-85959"/>
                  <a:pt x="2141550" y="127401"/>
                  <a:pt x="2449001" y="165832"/>
                </a:cubicBezTo>
                <a:cubicBezTo>
                  <a:pt x="2756452" y="204263"/>
                  <a:pt x="2430449" y="232093"/>
                  <a:pt x="2846567" y="269199"/>
                </a:cubicBezTo>
                <a:cubicBezTo>
                  <a:pt x="3262685" y="306305"/>
                  <a:pt x="4593203" y="375216"/>
                  <a:pt x="4945711" y="388468"/>
                </a:cubicBezTo>
                <a:lnTo>
                  <a:pt x="4961613" y="348712"/>
                </a:lnTo>
                <a:cubicBezTo>
                  <a:pt x="4981491" y="339435"/>
                  <a:pt x="5039801" y="326183"/>
                  <a:pt x="5064980" y="332809"/>
                </a:cubicBezTo>
                <a:cubicBezTo>
                  <a:pt x="5090159" y="339435"/>
                  <a:pt x="5094135" y="379191"/>
                  <a:pt x="5112688" y="388468"/>
                </a:cubicBezTo>
                <a:cubicBezTo>
                  <a:pt x="5131241" y="397744"/>
                  <a:pt x="5176299" y="388468"/>
                  <a:pt x="5176299" y="388468"/>
                </a:cubicBezTo>
                <a:lnTo>
                  <a:pt x="5709036" y="380517"/>
                </a:lnTo>
                <a:cubicBezTo>
                  <a:pt x="5846858" y="379192"/>
                  <a:pt x="5766020" y="230768"/>
                  <a:pt x="6003234" y="380517"/>
                </a:cubicBezTo>
                <a:cubicBezTo>
                  <a:pt x="6240448" y="530266"/>
                  <a:pt x="7040880" y="1118663"/>
                  <a:pt x="7132320" y="1279014"/>
                </a:cubicBezTo>
                <a:lnTo>
                  <a:pt x="6551874" y="1342625"/>
                </a:lnTo>
                <a:cubicBezTo>
                  <a:pt x="6306709" y="1363828"/>
                  <a:pt x="6358392" y="1424788"/>
                  <a:pt x="5661328" y="1406235"/>
                </a:cubicBezTo>
                <a:cubicBezTo>
                  <a:pt x="4964264" y="1387682"/>
                  <a:pt x="3313043" y="1312145"/>
                  <a:pt x="2369488" y="1231307"/>
                </a:cubicBezTo>
                <a:cubicBezTo>
                  <a:pt x="1425933" y="1150469"/>
                  <a:pt x="227937" y="1112037"/>
                  <a:pt x="0" y="913254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/>
          <p:cNvSpPr/>
          <p:nvPr/>
        </p:nvSpPr>
        <p:spPr>
          <a:xfrm>
            <a:off x="6784267" y="2806455"/>
            <a:ext cx="1345279" cy="991190"/>
          </a:xfrm>
          <a:custGeom>
            <a:avLst/>
            <a:gdLst>
              <a:gd name="connsiteX0" fmla="*/ 0 w 605807"/>
              <a:gd name="connsiteY0" fmla="*/ 0 h 1348999"/>
              <a:gd name="connsiteX1" fmla="*/ 605807 w 605807"/>
              <a:gd name="connsiteY1" fmla="*/ 0 h 1348999"/>
              <a:gd name="connsiteX2" fmla="*/ 605807 w 605807"/>
              <a:gd name="connsiteY2" fmla="*/ 1348999 h 1348999"/>
              <a:gd name="connsiteX3" fmla="*/ 0 w 605807"/>
              <a:gd name="connsiteY3" fmla="*/ 1348999 h 1348999"/>
              <a:gd name="connsiteX4" fmla="*/ 0 w 605807"/>
              <a:gd name="connsiteY4" fmla="*/ 0 h 1348999"/>
              <a:gd name="connsiteX0" fmla="*/ 0 w 1369133"/>
              <a:gd name="connsiteY0" fmla="*/ 159027 h 1348999"/>
              <a:gd name="connsiteX1" fmla="*/ 1369133 w 1369133"/>
              <a:gd name="connsiteY1" fmla="*/ 0 h 1348999"/>
              <a:gd name="connsiteX2" fmla="*/ 1369133 w 1369133"/>
              <a:gd name="connsiteY2" fmla="*/ 1348999 h 1348999"/>
              <a:gd name="connsiteX3" fmla="*/ 763326 w 1369133"/>
              <a:gd name="connsiteY3" fmla="*/ 1348999 h 1348999"/>
              <a:gd name="connsiteX4" fmla="*/ 0 w 1369133"/>
              <a:gd name="connsiteY4" fmla="*/ 159027 h 1348999"/>
              <a:gd name="connsiteX0" fmla="*/ 0 w 1369133"/>
              <a:gd name="connsiteY0" fmla="*/ 0 h 1189972"/>
              <a:gd name="connsiteX1" fmla="*/ 574003 w 1369133"/>
              <a:gd name="connsiteY1" fmla="*/ 47707 h 1189972"/>
              <a:gd name="connsiteX2" fmla="*/ 1369133 w 1369133"/>
              <a:gd name="connsiteY2" fmla="*/ 1189972 h 1189972"/>
              <a:gd name="connsiteX3" fmla="*/ 763326 w 1369133"/>
              <a:gd name="connsiteY3" fmla="*/ 1189972 h 1189972"/>
              <a:gd name="connsiteX4" fmla="*/ 0 w 1369133"/>
              <a:gd name="connsiteY4" fmla="*/ 0 h 1189972"/>
              <a:gd name="connsiteX0" fmla="*/ 0 w 1369133"/>
              <a:gd name="connsiteY0" fmla="*/ 0 h 1189972"/>
              <a:gd name="connsiteX1" fmla="*/ 454733 w 1369133"/>
              <a:gd name="connsiteY1" fmla="*/ 15901 h 1189972"/>
              <a:gd name="connsiteX2" fmla="*/ 1369133 w 1369133"/>
              <a:gd name="connsiteY2" fmla="*/ 1189972 h 1189972"/>
              <a:gd name="connsiteX3" fmla="*/ 763326 w 1369133"/>
              <a:gd name="connsiteY3" fmla="*/ 1189972 h 1189972"/>
              <a:gd name="connsiteX4" fmla="*/ 0 w 1369133"/>
              <a:gd name="connsiteY4" fmla="*/ 0 h 1189972"/>
              <a:gd name="connsiteX0" fmla="*/ 0 w 1345279"/>
              <a:gd name="connsiteY0" fmla="*/ 0 h 1189972"/>
              <a:gd name="connsiteX1" fmla="*/ 454733 w 1345279"/>
              <a:gd name="connsiteY1" fmla="*/ 15901 h 1189972"/>
              <a:gd name="connsiteX2" fmla="*/ 1345279 w 1345279"/>
              <a:gd name="connsiteY2" fmla="*/ 975287 h 1189972"/>
              <a:gd name="connsiteX3" fmla="*/ 763326 w 1345279"/>
              <a:gd name="connsiteY3" fmla="*/ 1189972 h 1189972"/>
              <a:gd name="connsiteX4" fmla="*/ 0 w 1345279"/>
              <a:gd name="connsiteY4" fmla="*/ 0 h 1189972"/>
              <a:gd name="connsiteX0" fmla="*/ 0 w 1345279"/>
              <a:gd name="connsiteY0" fmla="*/ 0 h 991190"/>
              <a:gd name="connsiteX1" fmla="*/ 454733 w 1345279"/>
              <a:gd name="connsiteY1" fmla="*/ 15901 h 991190"/>
              <a:gd name="connsiteX2" fmla="*/ 1345279 w 1345279"/>
              <a:gd name="connsiteY2" fmla="*/ 975287 h 991190"/>
              <a:gd name="connsiteX3" fmla="*/ 485031 w 1345279"/>
              <a:gd name="connsiteY3" fmla="*/ 991190 h 991190"/>
              <a:gd name="connsiteX4" fmla="*/ 0 w 1345279"/>
              <a:gd name="connsiteY4" fmla="*/ 0 h 99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279" h="991190">
                <a:moveTo>
                  <a:pt x="0" y="0"/>
                </a:moveTo>
                <a:lnTo>
                  <a:pt x="454733" y="15901"/>
                </a:lnTo>
                <a:lnTo>
                  <a:pt x="1345279" y="975287"/>
                </a:lnTo>
                <a:lnTo>
                  <a:pt x="485031" y="99119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56" y="2924897"/>
            <a:ext cx="287270" cy="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56" y="3077297"/>
            <a:ext cx="287270" cy="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4" descr="Sagittaria spp. (Arrowhead) Illustration of Sagittaria spp. (Arrowhead) symbol,vector,illustration,seagrass,SAV,arrowhead,Plantae,vascular,Magnoliophyta,angiosperm,flowering plant,Liliopsida,monocot,Alismatidae,Alismatales,Alismataceae,water-plantain,family,Sagittaria,sp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01" y="2777227"/>
            <a:ext cx="207433" cy="3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1574358" y="3321229"/>
            <a:ext cx="7251590" cy="1137036"/>
          </a:xfrm>
          <a:custGeom>
            <a:avLst/>
            <a:gdLst>
              <a:gd name="connsiteX0" fmla="*/ 0 w 7711779"/>
              <a:gd name="connsiteY0" fmla="*/ 0 h 1177502"/>
              <a:gd name="connsiteX1" fmla="*/ 31805 w 7711779"/>
              <a:gd name="connsiteY1" fmla="*/ 946205 h 1177502"/>
              <a:gd name="connsiteX2" fmla="*/ 135172 w 7711779"/>
              <a:gd name="connsiteY2" fmla="*/ 954156 h 1177502"/>
              <a:gd name="connsiteX3" fmla="*/ 7164125 w 7711779"/>
              <a:gd name="connsiteY3" fmla="*/ 1137036 h 1177502"/>
              <a:gd name="connsiteX4" fmla="*/ 7251590 w 7711779"/>
              <a:gd name="connsiteY4" fmla="*/ 1105231 h 1177502"/>
              <a:gd name="connsiteX5" fmla="*/ 7243639 w 7711779"/>
              <a:gd name="connsiteY5" fmla="*/ 397565 h 1177502"/>
              <a:gd name="connsiteX6" fmla="*/ 6567778 w 7711779"/>
              <a:gd name="connsiteY6" fmla="*/ 397565 h 1177502"/>
              <a:gd name="connsiteX7" fmla="*/ 6496216 w 7711779"/>
              <a:gd name="connsiteY7" fmla="*/ 667909 h 1177502"/>
              <a:gd name="connsiteX8" fmla="*/ 5740842 w 7711779"/>
              <a:gd name="connsiteY8" fmla="*/ 667909 h 1177502"/>
              <a:gd name="connsiteX9" fmla="*/ 5677232 w 7711779"/>
              <a:gd name="connsiteY9" fmla="*/ 477078 h 1177502"/>
              <a:gd name="connsiteX10" fmla="*/ 5494352 w 7711779"/>
              <a:gd name="connsiteY10" fmla="*/ 445273 h 1177502"/>
              <a:gd name="connsiteX11" fmla="*/ 5414839 w 7711779"/>
              <a:gd name="connsiteY11" fmla="*/ 357808 h 1177502"/>
              <a:gd name="connsiteX12" fmla="*/ 5224007 w 7711779"/>
              <a:gd name="connsiteY12" fmla="*/ 349857 h 1177502"/>
              <a:gd name="connsiteX13" fmla="*/ 5168348 w 7711779"/>
              <a:gd name="connsiteY13" fmla="*/ 453224 h 1177502"/>
              <a:gd name="connsiteX14" fmla="*/ 2663687 w 7711779"/>
              <a:gd name="connsiteY14" fmla="*/ 310101 h 1177502"/>
              <a:gd name="connsiteX15" fmla="*/ 2393343 w 7711779"/>
              <a:gd name="connsiteY15" fmla="*/ 278295 h 1177502"/>
              <a:gd name="connsiteX16" fmla="*/ 2019632 w 7711779"/>
              <a:gd name="connsiteY16" fmla="*/ 206734 h 1177502"/>
              <a:gd name="connsiteX17" fmla="*/ 1470992 w 7711779"/>
              <a:gd name="connsiteY17" fmla="*/ 159026 h 1177502"/>
              <a:gd name="connsiteX18" fmla="*/ 0 w 7711779"/>
              <a:gd name="connsiteY18" fmla="*/ 0 h 1177502"/>
              <a:gd name="connsiteX0" fmla="*/ 0 w 7711779"/>
              <a:gd name="connsiteY0" fmla="*/ 0 h 1177502"/>
              <a:gd name="connsiteX1" fmla="*/ 31805 w 7711779"/>
              <a:gd name="connsiteY1" fmla="*/ 946205 h 1177502"/>
              <a:gd name="connsiteX2" fmla="*/ 135172 w 7711779"/>
              <a:gd name="connsiteY2" fmla="*/ 954156 h 1177502"/>
              <a:gd name="connsiteX3" fmla="*/ 7164125 w 7711779"/>
              <a:gd name="connsiteY3" fmla="*/ 1137036 h 1177502"/>
              <a:gd name="connsiteX4" fmla="*/ 7251590 w 7711779"/>
              <a:gd name="connsiteY4" fmla="*/ 1105231 h 1177502"/>
              <a:gd name="connsiteX5" fmla="*/ 7243639 w 7711779"/>
              <a:gd name="connsiteY5" fmla="*/ 397565 h 1177502"/>
              <a:gd name="connsiteX6" fmla="*/ 6567778 w 7711779"/>
              <a:gd name="connsiteY6" fmla="*/ 397565 h 1177502"/>
              <a:gd name="connsiteX7" fmla="*/ 6496216 w 7711779"/>
              <a:gd name="connsiteY7" fmla="*/ 667909 h 1177502"/>
              <a:gd name="connsiteX8" fmla="*/ 5740842 w 7711779"/>
              <a:gd name="connsiteY8" fmla="*/ 667909 h 1177502"/>
              <a:gd name="connsiteX9" fmla="*/ 5677232 w 7711779"/>
              <a:gd name="connsiteY9" fmla="*/ 477078 h 1177502"/>
              <a:gd name="connsiteX10" fmla="*/ 5494352 w 7711779"/>
              <a:gd name="connsiteY10" fmla="*/ 445273 h 1177502"/>
              <a:gd name="connsiteX11" fmla="*/ 5414839 w 7711779"/>
              <a:gd name="connsiteY11" fmla="*/ 357808 h 1177502"/>
              <a:gd name="connsiteX12" fmla="*/ 5224007 w 7711779"/>
              <a:gd name="connsiteY12" fmla="*/ 349857 h 1177502"/>
              <a:gd name="connsiteX13" fmla="*/ 5168348 w 7711779"/>
              <a:gd name="connsiteY13" fmla="*/ 453224 h 1177502"/>
              <a:gd name="connsiteX14" fmla="*/ 2663687 w 7711779"/>
              <a:gd name="connsiteY14" fmla="*/ 310101 h 1177502"/>
              <a:gd name="connsiteX15" fmla="*/ 2393343 w 7711779"/>
              <a:gd name="connsiteY15" fmla="*/ 278295 h 1177502"/>
              <a:gd name="connsiteX16" fmla="*/ 2019632 w 7711779"/>
              <a:gd name="connsiteY16" fmla="*/ 206734 h 1177502"/>
              <a:gd name="connsiteX17" fmla="*/ 1470992 w 7711779"/>
              <a:gd name="connsiteY17" fmla="*/ 159026 h 1177502"/>
              <a:gd name="connsiteX18" fmla="*/ 0 w 7711779"/>
              <a:gd name="connsiteY18" fmla="*/ 0 h 1177502"/>
              <a:gd name="connsiteX0" fmla="*/ 0 w 7711779"/>
              <a:gd name="connsiteY0" fmla="*/ 0 h 1177502"/>
              <a:gd name="connsiteX1" fmla="*/ 31805 w 7711779"/>
              <a:gd name="connsiteY1" fmla="*/ 946205 h 1177502"/>
              <a:gd name="connsiteX2" fmla="*/ 135172 w 7711779"/>
              <a:gd name="connsiteY2" fmla="*/ 954156 h 1177502"/>
              <a:gd name="connsiteX3" fmla="*/ 7164125 w 7711779"/>
              <a:gd name="connsiteY3" fmla="*/ 1137036 h 1177502"/>
              <a:gd name="connsiteX4" fmla="*/ 7251590 w 7711779"/>
              <a:gd name="connsiteY4" fmla="*/ 1105231 h 1177502"/>
              <a:gd name="connsiteX5" fmla="*/ 7243639 w 7711779"/>
              <a:gd name="connsiteY5" fmla="*/ 397565 h 1177502"/>
              <a:gd name="connsiteX6" fmla="*/ 6567778 w 7711779"/>
              <a:gd name="connsiteY6" fmla="*/ 397565 h 1177502"/>
              <a:gd name="connsiteX7" fmla="*/ 6496216 w 7711779"/>
              <a:gd name="connsiteY7" fmla="*/ 667909 h 1177502"/>
              <a:gd name="connsiteX8" fmla="*/ 5740842 w 7711779"/>
              <a:gd name="connsiteY8" fmla="*/ 667909 h 1177502"/>
              <a:gd name="connsiteX9" fmla="*/ 5677232 w 7711779"/>
              <a:gd name="connsiteY9" fmla="*/ 477078 h 1177502"/>
              <a:gd name="connsiteX10" fmla="*/ 5494352 w 7711779"/>
              <a:gd name="connsiteY10" fmla="*/ 445273 h 1177502"/>
              <a:gd name="connsiteX11" fmla="*/ 5414839 w 7711779"/>
              <a:gd name="connsiteY11" fmla="*/ 357808 h 1177502"/>
              <a:gd name="connsiteX12" fmla="*/ 5224007 w 7711779"/>
              <a:gd name="connsiteY12" fmla="*/ 349857 h 1177502"/>
              <a:gd name="connsiteX13" fmla="*/ 5168348 w 7711779"/>
              <a:gd name="connsiteY13" fmla="*/ 453224 h 1177502"/>
              <a:gd name="connsiteX14" fmla="*/ 2663687 w 7711779"/>
              <a:gd name="connsiteY14" fmla="*/ 310101 h 1177502"/>
              <a:gd name="connsiteX15" fmla="*/ 2393343 w 7711779"/>
              <a:gd name="connsiteY15" fmla="*/ 278295 h 1177502"/>
              <a:gd name="connsiteX16" fmla="*/ 2019632 w 7711779"/>
              <a:gd name="connsiteY16" fmla="*/ 206734 h 1177502"/>
              <a:gd name="connsiteX17" fmla="*/ 1470992 w 7711779"/>
              <a:gd name="connsiteY17" fmla="*/ 159026 h 1177502"/>
              <a:gd name="connsiteX18" fmla="*/ 0 w 7711779"/>
              <a:gd name="connsiteY18" fmla="*/ 0 h 1177502"/>
              <a:gd name="connsiteX0" fmla="*/ 0 w 7299738"/>
              <a:gd name="connsiteY0" fmla="*/ 0 h 1137036"/>
              <a:gd name="connsiteX1" fmla="*/ 31805 w 7299738"/>
              <a:gd name="connsiteY1" fmla="*/ 946205 h 1137036"/>
              <a:gd name="connsiteX2" fmla="*/ 135172 w 7299738"/>
              <a:gd name="connsiteY2" fmla="*/ 954156 h 1137036"/>
              <a:gd name="connsiteX3" fmla="*/ 7164125 w 7299738"/>
              <a:gd name="connsiteY3" fmla="*/ 1137036 h 1137036"/>
              <a:gd name="connsiteX4" fmla="*/ 7251590 w 7299738"/>
              <a:gd name="connsiteY4" fmla="*/ 1105231 h 1137036"/>
              <a:gd name="connsiteX5" fmla="*/ 7243639 w 7299738"/>
              <a:gd name="connsiteY5" fmla="*/ 397565 h 1137036"/>
              <a:gd name="connsiteX6" fmla="*/ 6567778 w 7299738"/>
              <a:gd name="connsiteY6" fmla="*/ 397565 h 1137036"/>
              <a:gd name="connsiteX7" fmla="*/ 6496216 w 7299738"/>
              <a:gd name="connsiteY7" fmla="*/ 667909 h 1137036"/>
              <a:gd name="connsiteX8" fmla="*/ 5740842 w 7299738"/>
              <a:gd name="connsiteY8" fmla="*/ 667909 h 1137036"/>
              <a:gd name="connsiteX9" fmla="*/ 5677232 w 7299738"/>
              <a:gd name="connsiteY9" fmla="*/ 477078 h 1137036"/>
              <a:gd name="connsiteX10" fmla="*/ 5494352 w 7299738"/>
              <a:gd name="connsiteY10" fmla="*/ 445273 h 1137036"/>
              <a:gd name="connsiteX11" fmla="*/ 5414839 w 7299738"/>
              <a:gd name="connsiteY11" fmla="*/ 357808 h 1137036"/>
              <a:gd name="connsiteX12" fmla="*/ 5224007 w 7299738"/>
              <a:gd name="connsiteY12" fmla="*/ 349857 h 1137036"/>
              <a:gd name="connsiteX13" fmla="*/ 5168348 w 7299738"/>
              <a:gd name="connsiteY13" fmla="*/ 453224 h 1137036"/>
              <a:gd name="connsiteX14" fmla="*/ 2663687 w 7299738"/>
              <a:gd name="connsiteY14" fmla="*/ 310101 h 1137036"/>
              <a:gd name="connsiteX15" fmla="*/ 2393343 w 7299738"/>
              <a:gd name="connsiteY15" fmla="*/ 278295 h 1137036"/>
              <a:gd name="connsiteX16" fmla="*/ 2019632 w 7299738"/>
              <a:gd name="connsiteY16" fmla="*/ 206734 h 1137036"/>
              <a:gd name="connsiteX17" fmla="*/ 1470992 w 7299738"/>
              <a:gd name="connsiteY17" fmla="*/ 159026 h 1137036"/>
              <a:gd name="connsiteX18" fmla="*/ 0 w 7299738"/>
              <a:gd name="connsiteY18" fmla="*/ 0 h 1137036"/>
              <a:gd name="connsiteX0" fmla="*/ 0 w 7251590"/>
              <a:gd name="connsiteY0" fmla="*/ 0 h 1137036"/>
              <a:gd name="connsiteX1" fmla="*/ 31805 w 7251590"/>
              <a:gd name="connsiteY1" fmla="*/ 946205 h 1137036"/>
              <a:gd name="connsiteX2" fmla="*/ 135172 w 7251590"/>
              <a:gd name="connsiteY2" fmla="*/ 954156 h 1137036"/>
              <a:gd name="connsiteX3" fmla="*/ 7164125 w 7251590"/>
              <a:gd name="connsiteY3" fmla="*/ 1137036 h 1137036"/>
              <a:gd name="connsiteX4" fmla="*/ 7251590 w 7251590"/>
              <a:gd name="connsiteY4" fmla="*/ 1105231 h 1137036"/>
              <a:gd name="connsiteX5" fmla="*/ 7243639 w 7251590"/>
              <a:gd name="connsiteY5" fmla="*/ 397565 h 1137036"/>
              <a:gd name="connsiteX6" fmla="*/ 6567778 w 7251590"/>
              <a:gd name="connsiteY6" fmla="*/ 397565 h 1137036"/>
              <a:gd name="connsiteX7" fmla="*/ 6496216 w 7251590"/>
              <a:gd name="connsiteY7" fmla="*/ 667909 h 1137036"/>
              <a:gd name="connsiteX8" fmla="*/ 5740842 w 7251590"/>
              <a:gd name="connsiteY8" fmla="*/ 667909 h 1137036"/>
              <a:gd name="connsiteX9" fmla="*/ 5677232 w 7251590"/>
              <a:gd name="connsiteY9" fmla="*/ 477078 h 1137036"/>
              <a:gd name="connsiteX10" fmla="*/ 5494352 w 7251590"/>
              <a:gd name="connsiteY10" fmla="*/ 445273 h 1137036"/>
              <a:gd name="connsiteX11" fmla="*/ 5414839 w 7251590"/>
              <a:gd name="connsiteY11" fmla="*/ 357808 h 1137036"/>
              <a:gd name="connsiteX12" fmla="*/ 5224007 w 7251590"/>
              <a:gd name="connsiteY12" fmla="*/ 349857 h 1137036"/>
              <a:gd name="connsiteX13" fmla="*/ 5168348 w 7251590"/>
              <a:gd name="connsiteY13" fmla="*/ 453224 h 1137036"/>
              <a:gd name="connsiteX14" fmla="*/ 2663687 w 7251590"/>
              <a:gd name="connsiteY14" fmla="*/ 310101 h 1137036"/>
              <a:gd name="connsiteX15" fmla="*/ 2393343 w 7251590"/>
              <a:gd name="connsiteY15" fmla="*/ 278295 h 1137036"/>
              <a:gd name="connsiteX16" fmla="*/ 2019632 w 7251590"/>
              <a:gd name="connsiteY16" fmla="*/ 206734 h 1137036"/>
              <a:gd name="connsiteX17" fmla="*/ 1470992 w 7251590"/>
              <a:gd name="connsiteY17" fmla="*/ 159026 h 1137036"/>
              <a:gd name="connsiteX18" fmla="*/ 0 w 7251590"/>
              <a:gd name="connsiteY18" fmla="*/ 0 h 1137036"/>
              <a:gd name="connsiteX0" fmla="*/ 0 w 7251590"/>
              <a:gd name="connsiteY0" fmla="*/ 0 h 1137036"/>
              <a:gd name="connsiteX1" fmla="*/ 31805 w 7251590"/>
              <a:gd name="connsiteY1" fmla="*/ 946205 h 1137036"/>
              <a:gd name="connsiteX2" fmla="*/ 135172 w 7251590"/>
              <a:gd name="connsiteY2" fmla="*/ 954156 h 1137036"/>
              <a:gd name="connsiteX3" fmla="*/ 7164125 w 7251590"/>
              <a:gd name="connsiteY3" fmla="*/ 1137036 h 1137036"/>
              <a:gd name="connsiteX4" fmla="*/ 7251590 w 7251590"/>
              <a:gd name="connsiteY4" fmla="*/ 1105231 h 1137036"/>
              <a:gd name="connsiteX5" fmla="*/ 7243639 w 7251590"/>
              <a:gd name="connsiteY5" fmla="*/ 397565 h 1137036"/>
              <a:gd name="connsiteX6" fmla="*/ 6567778 w 7251590"/>
              <a:gd name="connsiteY6" fmla="*/ 397565 h 1137036"/>
              <a:gd name="connsiteX7" fmla="*/ 6496216 w 7251590"/>
              <a:gd name="connsiteY7" fmla="*/ 667909 h 1137036"/>
              <a:gd name="connsiteX8" fmla="*/ 5765118 w 7251590"/>
              <a:gd name="connsiteY8" fmla="*/ 684093 h 1137036"/>
              <a:gd name="connsiteX9" fmla="*/ 5677232 w 7251590"/>
              <a:gd name="connsiteY9" fmla="*/ 477078 h 1137036"/>
              <a:gd name="connsiteX10" fmla="*/ 5494352 w 7251590"/>
              <a:gd name="connsiteY10" fmla="*/ 445273 h 1137036"/>
              <a:gd name="connsiteX11" fmla="*/ 5414839 w 7251590"/>
              <a:gd name="connsiteY11" fmla="*/ 357808 h 1137036"/>
              <a:gd name="connsiteX12" fmla="*/ 5224007 w 7251590"/>
              <a:gd name="connsiteY12" fmla="*/ 349857 h 1137036"/>
              <a:gd name="connsiteX13" fmla="*/ 5168348 w 7251590"/>
              <a:gd name="connsiteY13" fmla="*/ 453224 h 1137036"/>
              <a:gd name="connsiteX14" fmla="*/ 2663687 w 7251590"/>
              <a:gd name="connsiteY14" fmla="*/ 310101 h 1137036"/>
              <a:gd name="connsiteX15" fmla="*/ 2393343 w 7251590"/>
              <a:gd name="connsiteY15" fmla="*/ 278295 h 1137036"/>
              <a:gd name="connsiteX16" fmla="*/ 2019632 w 7251590"/>
              <a:gd name="connsiteY16" fmla="*/ 206734 h 1137036"/>
              <a:gd name="connsiteX17" fmla="*/ 1470992 w 7251590"/>
              <a:gd name="connsiteY17" fmla="*/ 159026 h 1137036"/>
              <a:gd name="connsiteX18" fmla="*/ 0 w 7251590"/>
              <a:gd name="connsiteY18" fmla="*/ 0 h 1137036"/>
              <a:gd name="connsiteX0" fmla="*/ 0 w 7251590"/>
              <a:gd name="connsiteY0" fmla="*/ 0 h 1137036"/>
              <a:gd name="connsiteX1" fmla="*/ 31805 w 7251590"/>
              <a:gd name="connsiteY1" fmla="*/ 946205 h 1137036"/>
              <a:gd name="connsiteX2" fmla="*/ 135172 w 7251590"/>
              <a:gd name="connsiteY2" fmla="*/ 954156 h 1137036"/>
              <a:gd name="connsiteX3" fmla="*/ 7164125 w 7251590"/>
              <a:gd name="connsiteY3" fmla="*/ 1137036 h 1137036"/>
              <a:gd name="connsiteX4" fmla="*/ 7251590 w 7251590"/>
              <a:gd name="connsiteY4" fmla="*/ 1105231 h 1137036"/>
              <a:gd name="connsiteX5" fmla="*/ 7243639 w 7251590"/>
              <a:gd name="connsiteY5" fmla="*/ 397565 h 1137036"/>
              <a:gd name="connsiteX6" fmla="*/ 6567778 w 7251590"/>
              <a:gd name="connsiteY6" fmla="*/ 397565 h 1137036"/>
              <a:gd name="connsiteX7" fmla="*/ 6496216 w 7251590"/>
              <a:gd name="connsiteY7" fmla="*/ 667909 h 1137036"/>
              <a:gd name="connsiteX8" fmla="*/ 5765118 w 7251590"/>
              <a:gd name="connsiteY8" fmla="*/ 684093 h 1137036"/>
              <a:gd name="connsiteX9" fmla="*/ 5677232 w 7251590"/>
              <a:gd name="connsiteY9" fmla="*/ 477078 h 1137036"/>
              <a:gd name="connsiteX10" fmla="*/ 5494352 w 7251590"/>
              <a:gd name="connsiteY10" fmla="*/ 445273 h 1137036"/>
              <a:gd name="connsiteX11" fmla="*/ 5414839 w 7251590"/>
              <a:gd name="connsiteY11" fmla="*/ 357808 h 1137036"/>
              <a:gd name="connsiteX12" fmla="*/ 5224007 w 7251590"/>
              <a:gd name="connsiteY12" fmla="*/ 349857 h 1137036"/>
              <a:gd name="connsiteX13" fmla="*/ 5168348 w 7251590"/>
              <a:gd name="connsiteY13" fmla="*/ 453224 h 1137036"/>
              <a:gd name="connsiteX14" fmla="*/ 2663687 w 7251590"/>
              <a:gd name="connsiteY14" fmla="*/ 310101 h 1137036"/>
              <a:gd name="connsiteX15" fmla="*/ 2393343 w 7251590"/>
              <a:gd name="connsiteY15" fmla="*/ 278295 h 1137036"/>
              <a:gd name="connsiteX16" fmla="*/ 2019632 w 7251590"/>
              <a:gd name="connsiteY16" fmla="*/ 206734 h 1137036"/>
              <a:gd name="connsiteX17" fmla="*/ 1470992 w 7251590"/>
              <a:gd name="connsiteY17" fmla="*/ 159026 h 1137036"/>
              <a:gd name="connsiteX18" fmla="*/ 0 w 7251590"/>
              <a:gd name="connsiteY18" fmla="*/ 0 h 1137036"/>
              <a:gd name="connsiteX0" fmla="*/ 0 w 7251590"/>
              <a:gd name="connsiteY0" fmla="*/ 0 h 1137036"/>
              <a:gd name="connsiteX1" fmla="*/ 31805 w 7251590"/>
              <a:gd name="connsiteY1" fmla="*/ 946205 h 1137036"/>
              <a:gd name="connsiteX2" fmla="*/ 135172 w 7251590"/>
              <a:gd name="connsiteY2" fmla="*/ 954156 h 1137036"/>
              <a:gd name="connsiteX3" fmla="*/ 7164125 w 7251590"/>
              <a:gd name="connsiteY3" fmla="*/ 1137036 h 1137036"/>
              <a:gd name="connsiteX4" fmla="*/ 7251590 w 7251590"/>
              <a:gd name="connsiteY4" fmla="*/ 1105231 h 1137036"/>
              <a:gd name="connsiteX5" fmla="*/ 7243639 w 7251590"/>
              <a:gd name="connsiteY5" fmla="*/ 397565 h 1137036"/>
              <a:gd name="connsiteX6" fmla="*/ 6567778 w 7251590"/>
              <a:gd name="connsiteY6" fmla="*/ 397565 h 1137036"/>
              <a:gd name="connsiteX7" fmla="*/ 6496216 w 7251590"/>
              <a:gd name="connsiteY7" fmla="*/ 667909 h 1137036"/>
              <a:gd name="connsiteX8" fmla="*/ 5765118 w 7251590"/>
              <a:gd name="connsiteY8" fmla="*/ 684093 h 1137036"/>
              <a:gd name="connsiteX9" fmla="*/ 5677232 w 7251590"/>
              <a:gd name="connsiteY9" fmla="*/ 477078 h 1137036"/>
              <a:gd name="connsiteX10" fmla="*/ 5494352 w 7251590"/>
              <a:gd name="connsiteY10" fmla="*/ 445273 h 1137036"/>
              <a:gd name="connsiteX11" fmla="*/ 5414839 w 7251590"/>
              <a:gd name="connsiteY11" fmla="*/ 357808 h 1137036"/>
              <a:gd name="connsiteX12" fmla="*/ 5224007 w 7251590"/>
              <a:gd name="connsiteY12" fmla="*/ 349857 h 1137036"/>
              <a:gd name="connsiteX13" fmla="*/ 5168348 w 7251590"/>
              <a:gd name="connsiteY13" fmla="*/ 453224 h 1137036"/>
              <a:gd name="connsiteX14" fmla="*/ 2663687 w 7251590"/>
              <a:gd name="connsiteY14" fmla="*/ 310101 h 1137036"/>
              <a:gd name="connsiteX15" fmla="*/ 2393343 w 7251590"/>
              <a:gd name="connsiteY15" fmla="*/ 278295 h 1137036"/>
              <a:gd name="connsiteX16" fmla="*/ 2019632 w 7251590"/>
              <a:gd name="connsiteY16" fmla="*/ 206734 h 1137036"/>
              <a:gd name="connsiteX17" fmla="*/ 1470992 w 7251590"/>
              <a:gd name="connsiteY17" fmla="*/ 159026 h 1137036"/>
              <a:gd name="connsiteX18" fmla="*/ 0 w 7251590"/>
              <a:gd name="connsiteY18" fmla="*/ 0 h 1137036"/>
              <a:gd name="connsiteX0" fmla="*/ 0 w 7251590"/>
              <a:gd name="connsiteY0" fmla="*/ 0 h 1137036"/>
              <a:gd name="connsiteX1" fmla="*/ 31805 w 7251590"/>
              <a:gd name="connsiteY1" fmla="*/ 946205 h 1137036"/>
              <a:gd name="connsiteX2" fmla="*/ 135172 w 7251590"/>
              <a:gd name="connsiteY2" fmla="*/ 954156 h 1137036"/>
              <a:gd name="connsiteX3" fmla="*/ 7164125 w 7251590"/>
              <a:gd name="connsiteY3" fmla="*/ 1137036 h 1137036"/>
              <a:gd name="connsiteX4" fmla="*/ 7251590 w 7251590"/>
              <a:gd name="connsiteY4" fmla="*/ 1105231 h 1137036"/>
              <a:gd name="connsiteX5" fmla="*/ 7243639 w 7251590"/>
              <a:gd name="connsiteY5" fmla="*/ 397565 h 1137036"/>
              <a:gd name="connsiteX6" fmla="*/ 6567778 w 7251590"/>
              <a:gd name="connsiteY6" fmla="*/ 397565 h 1137036"/>
              <a:gd name="connsiteX7" fmla="*/ 6496216 w 7251590"/>
              <a:gd name="connsiteY7" fmla="*/ 667909 h 1137036"/>
              <a:gd name="connsiteX8" fmla="*/ 5765118 w 7251590"/>
              <a:gd name="connsiteY8" fmla="*/ 684093 h 1137036"/>
              <a:gd name="connsiteX9" fmla="*/ 5677232 w 7251590"/>
              <a:gd name="connsiteY9" fmla="*/ 477078 h 1137036"/>
              <a:gd name="connsiteX10" fmla="*/ 5494352 w 7251590"/>
              <a:gd name="connsiteY10" fmla="*/ 445273 h 1137036"/>
              <a:gd name="connsiteX11" fmla="*/ 5414839 w 7251590"/>
              <a:gd name="connsiteY11" fmla="*/ 357808 h 1137036"/>
              <a:gd name="connsiteX12" fmla="*/ 5224007 w 7251590"/>
              <a:gd name="connsiteY12" fmla="*/ 349857 h 1137036"/>
              <a:gd name="connsiteX13" fmla="*/ 5168348 w 7251590"/>
              <a:gd name="connsiteY13" fmla="*/ 453224 h 1137036"/>
              <a:gd name="connsiteX14" fmla="*/ 2663687 w 7251590"/>
              <a:gd name="connsiteY14" fmla="*/ 310101 h 1137036"/>
              <a:gd name="connsiteX15" fmla="*/ 2393343 w 7251590"/>
              <a:gd name="connsiteY15" fmla="*/ 278295 h 1137036"/>
              <a:gd name="connsiteX16" fmla="*/ 2019632 w 7251590"/>
              <a:gd name="connsiteY16" fmla="*/ 206734 h 1137036"/>
              <a:gd name="connsiteX17" fmla="*/ 1470992 w 7251590"/>
              <a:gd name="connsiteY17" fmla="*/ 159026 h 1137036"/>
              <a:gd name="connsiteX18" fmla="*/ 0 w 7251590"/>
              <a:gd name="connsiteY18" fmla="*/ 0 h 113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51590" h="1137036">
                <a:moveTo>
                  <a:pt x="0" y="0"/>
                </a:moveTo>
                <a:cubicBezTo>
                  <a:pt x="4638" y="393589"/>
                  <a:pt x="9276" y="787179"/>
                  <a:pt x="31805" y="946205"/>
                </a:cubicBezTo>
                <a:lnTo>
                  <a:pt x="135172" y="954156"/>
                </a:lnTo>
                <a:lnTo>
                  <a:pt x="7164125" y="1137036"/>
                </a:lnTo>
                <a:lnTo>
                  <a:pt x="7251590" y="1105231"/>
                </a:lnTo>
                <a:cubicBezTo>
                  <a:pt x="7248940" y="869342"/>
                  <a:pt x="7246289" y="633454"/>
                  <a:pt x="7243639" y="397565"/>
                </a:cubicBezTo>
                <a:cubicBezTo>
                  <a:pt x="7129670" y="279621"/>
                  <a:pt x="6692349" y="352508"/>
                  <a:pt x="6567778" y="397565"/>
                </a:cubicBezTo>
                <a:lnTo>
                  <a:pt x="6496216" y="667909"/>
                </a:lnTo>
                <a:lnTo>
                  <a:pt x="5765118" y="684093"/>
                </a:lnTo>
                <a:lnTo>
                  <a:pt x="5677232" y="477078"/>
                </a:lnTo>
                <a:cubicBezTo>
                  <a:pt x="5632104" y="437275"/>
                  <a:pt x="5538084" y="465151"/>
                  <a:pt x="5494352" y="445273"/>
                </a:cubicBezTo>
                <a:cubicBezTo>
                  <a:pt x="5450620" y="425395"/>
                  <a:pt x="5459896" y="373711"/>
                  <a:pt x="5414839" y="357808"/>
                </a:cubicBezTo>
                <a:cubicBezTo>
                  <a:pt x="5369782" y="341905"/>
                  <a:pt x="5265089" y="333954"/>
                  <a:pt x="5224007" y="349857"/>
                </a:cubicBezTo>
                <a:lnTo>
                  <a:pt x="5168348" y="453224"/>
                </a:lnTo>
                <a:cubicBezTo>
                  <a:pt x="4741628" y="446598"/>
                  <a:pt x="3126188" y="339256"/>
                  <a:pt x="2663687" y="310101"/>
                </a:cubicBezTo>
                <a:cubicBezTo>
                  <a:pt x="2201186" y="280946"/>
                  <a:pt x="2500685" y="295523"/>
                  <a:pt x="2393343" y="278295"/>
                </a:cubicBezTo>
                <a:cubicBezTo>
                  <a:pt x="2286001" y="261067"/>
                  <a:pt x="2173357" y="226612"/>
                  <a:pt x="2019632" y="206734"/>
                </a:cubicBezTo>
                <a:cubicBezTo>
                  <a:pt x="1865907" y="186856"/>
                  <a:pt x="1470992" y="159026"/>
                  <a:pt x="1470992" y="1590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9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56" y="3229697"/>
            <a:ext cx="287270" cy="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Sagittaria spp. (Arrowhead) Illustration of Sagittaria spp. (Arrowhead) symbol,vector,illustration,seagrass,SAV,arrowhead,Plantae,vascular,Magnoliophyta,angiosperm,flowering plant,Liliopsida,monocot,Alismatidae,Alismatales,Alismataceae,water-plantain,family,Sagittaria,sp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80" y="3229697"/>
            <a:ext cx="207433" cy="3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apezoid 12"/>
          <p:cNvSpPr/>
          <p:nvPr/>
        </p:nvSpPr>
        <p:spPr>
          <a:xfrm rot="10800000">
            <a:off x="7239000" y="3716159"/>
            <a:ext cx="914400" cy="280267"/>
          </a:xfrm>
          <a:prstGeom prst="trapezoid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Picture 34" descr="Sagittaria spp. (Arrowhead) Illustration of Sagittaria spp. (Arrowhead) symbol,vector,illustration,seagrass,SAV,arrowhead,Plantae,vascular,Magnoliophyta,angiosperm,flowering plant,Liliopsida,monocot,Alismatidae,Alismatales,Alismataceae,water-plantain,family,Sagittaria,sp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5" y="3658460"/>
            <a:ext cx="207433" cy="3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10" y="3320495"/>
            <a:ext cx="574541" cy="6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4" descr="Sporobolus spp. (Dropseed) Illustration of Sporobolus spp. (Dropseed) symbol,vector,illustration,grass,graminoid,dropseed,sacaton,Plantae,vascular,Magnoliophyta,angiosperm,flowering plant,Liliopsida,monocot,Commelinidae,Cyperales,Poaceae,Sporobolus,sp. North,Amer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62" y="3559689"/>
            <a:ext cx="342839" cy="4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>
            <a:stCxn id="8" idx="8"/>
          </p:cNvCxnSpPr>
          <p:nvPr/>
        </p:nvCxnSpPr>
        <p:spPr>
          <a:xfrm>
            <a:off x="6758609" y="2788491"/>
            <a:ext cx="480390" cy="927668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127000">
              <a:srgbClr val="00B05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 rot="2825087">
            <a:off x="2890225" y="3680941"/>
            <a:ext cx="471559" cy="45719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ight Arrow 56"/>
          <p:cNvSpPr/>
          <p:nvPr/>
        </p:nvSpPr>
        <p:spPr>
          <a:xfrm rot="2825087">
            <a:off x="2608507" y="3669072"/>
            <a:ext cx="471559" cy="45719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ight Arrow 57"/>
          <p:cNvSpPr/>
          <p:nvPr/>
        </p:nvSpPr>
        <p:spPr>
          <a:xfrm rot="2825087">
            <a:off x="2325023" y="3674628"/>
            <a:ext cx="471559" cy="45719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ight Arrow 58"/>
          <p:cNvSpPr/>
          <p:nvPr/>
        </p:nvSpPr>
        <p:spPr>
          <a:xfrm rot="2825087">
            <a:off x="1723181" y="3554565"/>
            <a:ext cx="471559" cy="45719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ight Arrow 59"/>
          <p:cNvSpPr/>
          <p:nvPr/>
        </p:nvSpPr>
        <p:spPr>
          <a:xfrm rot="2825087">
            <a:off x="2021023" y="3628408"/>
            <a:ext cx="471559" cy="45719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Freeform 25"/>
          <p:cNvSpPr/>
          <p:nvPr/>
        </p:nvSpPr>
        <p:spPr>
          <a:xfrm>
            <a:off x="2540899" y="3858188"/>
            <a:ext cx="4207859" cy="251704"/>
          </a:xfrm>
          <a:custGeom>
            <a:avLst/>
            <a:gdLst>
              <a:gd name="connsiteX0" fmla="*/ 0 w 4207859"/>
              <a:gd name="connsiteY0" fmla="*/ 113289 h 251704"/>
              <a:gd name="connsiteX1" fmla="*/ 898216 w 4207859"/>
              <a:gd name="connsiteY1" fmla="*/ 169933 h 251704"/>
              <a:gd name="connsiteX2" fmla="*/ 2031101 w 4207859"/>
              <a:gd name="connsiteY2" fmla="*/ 226577 h 251704"/>
              <a:gd name="connsiteX3" fmla="*/ 2670372 w 4207859"/>
              <a:gd name="connsiteY3" fmla="*/ 242761 h 251704"/>
              <a:gd name="connsiteX4" fmla="*/ 3770889 w 4207859"/>
              <a:gd name="connsiteY4" fmla="*/ 89012 h 251704"/>
              <a:gd name="connsiteX5" fmla="*/ 4126938 w 4207859"/>
              <a:gd name="connsiteY5" fmla="*/ 16184 h 251704"/>
              <a:gd name="connsiteX6" fmla="*/ 4207859 w 4207859"/>
              <a:gd name="connsiteY6" fmla="*/ 0 h 2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859" h="251704">
                <a:moveTo>
                  <a:pt x="0" y="113289"/>
                </a:moveTo>
                <a:lnTo>
                  <a:pt x="898216" y="169933"/>
                </a:lnTo>
                <a:lnTo>
                  <a:pt x="2031101" y="226577"/>
                </a:lnTo>
                <a:cubicBezTo>
                  <a:pt x="2326460" y="238715"/>
                  <a:pt x="2380407" y="265688"/>
                  <a:pt x="2670372" y="242761"/>
                </a:cubicBezTo>
                <a:cubicBezTo>
                  <a:pt x="2960337" y="219834"/>
                  <a:pt x="3528128" y="126775"/>
                  <a:pt x="3770889" y="89012"/>
                </a:cubicBezTo>
                <a:cubicBezTo>
                  <a:pt x="4013650" y="51249"/>
                  <a:pt x="4126938" y="16184"/>
                  <a:pt x="4126938" y="16184"/>
                </a:cubicBezTo>
                <a:lnTo>
                  <a:pt x="4207859" y="0"/>
                </a:ln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Freeform 60"/>
          <p:cNvSpPr/>
          <p:nvPr/>
        </p:nvSpPr>
        <p:spPr>
          <a:xfrm>
            <a:off x="2425600" y="4109394"/>
            <a:ext cx="5397717" cy="251704"/>
          </a:xfrm>
          <a:custGeom>
            <a:avLst/>
            <a:gdLst>
              <a:gd name="connsiteX0" fmla="*/ 0 w 4207859"/>
              <a:gd name="connsiteY0" fmla="*/ 113289 h 251704"/>
              <a:gd name="connsiteX1" fmla="*/ 898216 w 4207859"/>
              <a:gd name="connsiteY1" fmla="*/ 169933 h 251704"/>
              <a:gd name="connsiteX2" fmla="*/ 2031101 w 4207859"/>
              <a:gd name="connsiteY2" fmla="*/ 226577 h 251704"/>
              <a:gd name="connsiteX3" fmla="*/ 2670372 w 4207859"/>
              <a:gd name="connsiteY3" fmla="*/ 242761 h 251704"/>
              <a:gd name="connsiteX4" fmla="*/ 3770889 w 4207859"/>
              <a:gd name="connsiteY4" fmla="*/ 89012 h 251704"/>
              <a:gd name="connsiteX5" fmla="*/ 4126938 w 4207859"/>
              <a:gd name="connsiteY5" fmla="*/ 16184 h 251704"/>
              <a:gd name="connsiteX6" fmla="*/ 4207859 w 4207859"/>
              <a:gd name="connsiteY6" fmla="*/ 0 h 2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859" h="251704">
                <a:moveTo>
                  <a:pt x="0" y="113289"/>
                </a:moveTo>
                <a:lnTo>
                  <a:pt x="898216" y="169933"/>
                </a:lnTo>
                <a:lnTo>
                  <a:pt x="2031101" y="226577"/>
                </a:lnTo>
                <a:cubicBezTo>
                  <a:pt x="2326460" y="238715"/>
                  <a:pt x="2380407" y="265688"/>
                  <a:pt x="2670372" y="242761"/>
                </a:cubicBezTo>
                <a:cubicBezTo>
                  <a:pt x="2960337" y="219834"/>
                  <a:pt x="3528128" y="126775"/>
                  <a:pt x="3770889" y="89012"/>
                </a:cubicBezTo>
                <a:cubicBezTo>
                  <a:pt x="4013650" y="51249"/>
                  <a:pt x="4126938" y="16184"/>
                  <a:pt x="4126938" y="16184"/>
                </a:cubicBezTo>
                <a:lnTo>
                  <a:pt x="4207859" y="0"/>
                </a:ln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Freeform 61"/>
          <p:cNvSpPr/>
          <p:nvPr/>
        </p:nvSpPr>
        <p:spPr>
          <a:xfrm>
            <a:off x="2693299" y="4010588"/>
            <a:ext cx="4563627" cy="251704"/>
          </a:xfrm>
          <a:custGeom>
            <a:avLst/>
            <a:gdLst>
              <a:gd name="connsiteX0" fmla="*/ 0 w 4207859"/>
              <a:gd name="connsiteY0" fmla="*/ 113289 h 251704"/>
              <a:gd name="connsiteX1" fmla="*/ 898216 w 4207859"/>
              <a:gd name="connsiteY1" fmla="*/ 169933 h 251704"/>
              <a:gd name="connsiteX2" fmla="*/ 2031101 w 4207859"/>
              <a:gd name="connsiteY2" fmla="*/ 226577 h 251704"/>
              <a:gd name="connsiteX3" fmla="*/ 2670372 w 4207859"/>
              <a:gd name="connsiteY3" fmla="*/ 242761 h 251704"/>
              <a:gd name="connsiteX4" fmla="*/ 3770889 w 4207859"/>
              <a:gd name="connsiteY4" fmla="*/ 89012 h 251704"/>
              <a:gd name="connsiteX5" fmla="*/ 4126938 w 4207859"/>
              <a:gd name="connsiteY5" fmla="*/ 16184 h 251704"/>
              <a:gd name="connsiteX6" fmla="*/ 4207859 w 4207859"/>
              <a:gd name="connsiteY6" fmla="*/ 0 h 2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859" h="251704">
                <a:moveTo>
                  <a:pt x="0" y="113289"/>
                </a:moveTo>
                <a:lnTo>
                  <a:pt x="898216" y="169933"/>
                </a:lnTo>
                <a:lnTo>
                  <a:pt x="2031101" y="226577"/>
                </a:lnTo>
                <a:cubicBezTo>
                  <a:pt x="2326460" y="238715"/>
                  <a:pt x="2380407" y="265688"/>
                  <a:pt x="2670372" y="242761"/>
                </a:cubicBezTo>
                <a:cubicBezTo>
                  <a:pt x="2960337" y="219834"/>
                  <a:pt x="3528128" y="126775"/>
                  <a:pt x="3770889" y="89012"/>
                </a:cubicBezTo>
                <a:cubicBezTo>
                  <a:pt x="4013650" y="51249"/>
                  <a:pt x="4126938" y="16184"/>
                  <a:pt x="4126938" y="16184"/>
                </a:cubicBezTo>
                <a:lnTo>
                  <a:pt x="4207859" y="0"/>
                </a:ln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Freeform 62"/>
          <p:cNvSpPr/>
          <p:nvPr/>
        </p:nvSpPr>
        <p:spPr>
          <a:xfrm>
            <a:off x="2693299" y="3767827"/>
            <a:ext cx="3574367" cy="251704"/>
          </a:xfrm>
          <a:custGeom>
            <a:avLst/>
            <a:gdLst>
              <a:gd name="connsiteX0" fmla="*/ 0 w 4207859"/>
              <a:gd name="connsiteY0" fmla="*/ 113289 h 251704"/>
              <a:gd name="connsiteX1" fmla="*/ 898216 w 4207859"/>
              <a:gd name="connsiteY1" fmla="*/ 169933 h 251704"/>
              <a:gd name="connsiteX2" fmla="*/ 2031101 w 4207859"/>
              <a:gd name="connsiteY2" fmla="*/ 226577 h 251704"/>
              <a:gd name="connsiteX3" fmla="*/ 2670372 w 4207859"/>
              <a:gd name="connsiteY3" fmla="*/ 242761 h 251704"/>
              <a:gd name="connsiteX4" fmla="*/ 3770889 w 4207859"/>
              <a:gd name="connsiteY4" fmla="*/ 89012 h 251704"/>
              <a:gd name="connsiteX5" fmla="*/ 4126938 w 4207859"/>
              <a:gd name="connsiteY5" fmla="*/ 16184 h 251704"/>
              <a:gd name="connsiteX6" fmla="*/ 4207859 w 4207859"/>
              <a:gd name="connsiteY6" fmla="*/ 0 h 2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859" h="251704">
                <a:moveTo>
                  <a:pt x="0" y="113289"/>
                </a:moveTo>
                <a:lnTo>
                  <a:pt x="898216" y="169933"/>
                </a:lnTo>
                <a:lnTo>
                  <a:pt x="2031101" y="226577"/>
                </a:lnTo>
                <a:cubicBezTo>
                  <a:pt x="2326460" y="238715"/>
                  <a:pt x="2380407" y="265688"/>
                  <a:pt x="2670372" y="242761"/>
                </a:cubicBezTo>
                <a:cubicBezTo>
                  <a:pt x="2960337" y="219834"/>
                  <a:pt x="3528128" y="126775"/>
                  <a:pt x="3770889" y="89012"/>
                </a:cubicBezTo>
                <a:cubicBezTo>
                  <a:pt x="4013650" y="51249"/>
                  <a:pt x="4126938" y="16184"/>
                  <a:pt x="4126938" y="16184"/>
                </a:cubicBezTo>
                <a:lnTo>
                  <a:pt x="4207859" y="0"/>
                </a:ln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Freeform 63"/>
          <p:cNvSpPr/>
          <p:nvPr/>
        </p:nvSpPr>
        <p:spPr>
          <a:xfrm>
            <a:off x="2693299" y="3691627"/>
            <a:ext cx="2808579" cy="251704"/>
          </a:xfrm>
          <a:custGeom>
            <a:avLst/>
            <a:gdLst>
              <a:gd name="connsiteX0" fmla="*/ 0 w 4207859"/>
              <a:gd name="connsiteY0" fmla="*/ 113289 h 251704"/>
              <a:gd name="connsiteX1" fmla="*/ 898216 w 4207859"/>
              <a:gd name="connsiteY1" fmla="*/ 169933 h 251704"/>
              <a:gd name="connsiteX2" fmla="*/ 2031101 w 4207859"/>
              <a:gd name="connsiteY2" fmla="*/ 226577 h 251704"/>
              <a:gd name="connsiteX3" fmla="*/ 2670372 w 4207859"/>
              <a:gd name="connsiteY3" fmla="*/ 242761 h 251704"/>
              <a:gd name="connsiteX4" fmla="*/ 3770889 w 4207859"/>
              <a:gd name="connsiteY4" fmla="*/ 89012 h 251704"/>
              <a:gd name="connsiteX5" fmla="*/ 4126938 w 4207859"/>
              <a:gd name="connsiteY5" fmla="*/ 16184 h 251704"/>
              <a:gd name="connsiteX6" fmla="*/ 4207859 w 4207859"/>
              <a:gd name="connsiteY6" fmla="*/ 0 h 2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859" h="251704">
                <a:moveTo>
                  <a:pt x="0" y="113289"/>
                </a:moveTo>
                <a:lnTo>
                  <a:pt x="898216" y="169933"/>
                </a:lnTo>
                <a:lnTo>
                  <a:pt x="2031101" y="226577"/>
                </a:lnTo>
                <a:cubicBezTo>
                  <a:pt x="2326460" y="238715"/>
                  <a:pt x="2380407" y="265688"/>
                  <a:pt x="2670372" y="242761"/>
                </a:cubicBezTo>
                <a:cubicBezTo>
                  <a:pt x="2960337" y="219834"/>
                  <a:pt x="3528128" y="126775"/>
                  <a:pt x="3770889" y="89012"/>
                </a:cubicBezTo>
                <a:cubicBezTo>
                  <a:pt x="4013650" y="51249"/>
                  <a:pt x="4126938" y="16184"/>
                  <a:pt x="4126938" y="16184"/>
                </a:cubicBezTo>
                <a:lnTo>
                  <a:pt x="4207859" y="0"/>
                </a:ln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38999" y="2777227"/>
            <a:ext cx="848232" cy="938933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127000">
              <a:srgbClr val="00B05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17" y="3156341"/>
            <a:ext cx="287270" cy="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91" y="2558321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74" y="2485405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23" y="2491108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52" y="3396501"/>
            <a:ext cx="287270" cy="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4" descr="Sagittaria spp. (Arrowhead) Illustration of Sagittaria spp. (Arrowhead) symbol,vector,illustration,seagrass,SAV,arrowhead,Plantae,vascular,Magnoliophyta,angiosperm,flowering plant,Liliopsida,monocot,Alismatidae,Alismatales,Alismataceae,water-plantain,family,Sagittaria,sp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03" y="3229788"/>
            <a:ext cx="207433" cy="3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75" y="2661550"/>
            <a:ext cx="287270" cy="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4" descr="Sagittaria spp. (Arrowhead) Illustration of Sagittaria spp. (Arrowhead) symbol,vector,illustration,seagrass,SAV,arrowhead,Plantae,vascular,Magnoliophyta,angiosperm,flowering plant,Liliopsida,monocot,Alismatidae,Alismatales,Alismataceae,water-plantain,family,Sagittaria,sp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31" y="3415171"/>
            <a:ext cx="207433" cy="3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7" y="2789710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05" y="2491108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4" descr="Sagittaria spp. (Arrowhead) Illustration of Sagittaria spp. (Arrowhead) symbol,vector,illustration,seagrass,SAV,arrowhead,Plantae,vascular,Magnoliophyta,angiosperm,flowering plant,Liliopsida,monocot,Alismatidae,Alismatales,Alismataceae,water-plantain,family,Sagittaria,sp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48" y="3223866"/>
            <a:ext cx="207433" cy="3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62" y="2860646"/>
            <a:ext cx="574541" cy="6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4" descr="Sporobolus spp. (Dropseed) Illustration of Sporobolus spp. (Dropseed) symbol,vector,illustration,grass,graminoid,dropseed,sacaton,Plantae,vascular,Magnoliophyta,angiosperm,flowering plant,Liliopsida,monocot,Commelinidae,Cyperales,Poaceae,Sporobolus,sp. North,Amer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46" y="3555237"/>
            <a:ext cx="342839" cy="4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36" y="3317968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81" y="3115749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81" y="2963349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81" y="2810949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grostis spp. (Tickle Grass) Short, tufted grasses that are found in the woods, fields, bogs, and marshes of Assateague Island, Maryland and Virginia. symbol,vector,illustration,bentgrass,Plantae,Angiosperms,Monocots,Poales,Poaceae,Agrostis,bent gra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51" y="2537633"/>
            <a:ext cx="466236" cy="6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3979763" y="2663425"/>
            <a:ext cx="2768930" cy="1122700"/>
          </a:xfrm>
          <a:custGeom>
            <a:avLst/>
            <a:gdLst>
              <a:gd name="connsiteX0" fmla="*/ 0 w 2508580"/>
              <a:gd name="connsiteY0" fmla="*/ 962330 h 962330"/>
              <a:gd name="connsiteX1" fmla="*/ 240583 w 2508580"/>
              <a:gd name="connsiteY1" fmla="*/ 0 h 962330"/>
              <a:gd name="connsiteX2" fmla="*/ 2508580 w 2508580"/>
              <a:gd name="connsiteY2" fmla="*/ 0 h 962330"/>
              <a:gd name="connsiteX3" fmla="*/ 2267998 w 2508580"/>
              <a:gd name="connsiteY3" fmla="*/ 962330 h 962330"/>
              <a:gd name="connsiteX4" fmla="*/ 0 w 2508580"/>
              <a:gd name="connsiteY4" fmla="*/ 962330 h 962330"/>
              <a:gd name="connsiteX0" fmla="*/ 0 w 2768930"/>
              <a:gd name="connsiteY0" fmla="*/ 962330 h 1153161"/>
              <a:gd name="connsiteX1" fmla="*/ 240583 w 2768930"/>
              <a:gd name="connsiteY1" fmla="*/ 0 h 1153161"/>
              <a:gd name="connsiteX2" fmla="*/ 2508580 w 2768930"/>
              <a:gd name="connsiteY2" fmla="*/ 0 h 1153161"/>
              <a:gd name="connsiteX3" fmla="*/ 2768930 w 2768930"/>
              <a:gd name="connsiteY3" fmla="*/ 1153161 h 1153161"/>
              <a:gd name="connsiteX4" fmla="*/ 0 w 2768930"/>
              <a:gd name="connsiteY4" fmla="*/ 962330 h 1153161"/>
              <a:gd name="connsiteX0" fmla="*/ 0 w 2768930"/>
              <a:gd name="connsiteY0" fmla="*/ 962330 h 1153161"/>
              <a:gd name="connsiteX1" fmla="*/ 240583 w 2768930"/>
              <a:gd name="connsiteY1" fmla="*/ 0 h 1153161"/>
              <a:gd name="connsiteX2" fmla="*/ 2476775 w 2768930"/>
              <a:gd name="connsiteY2" fmla="*/ 270344 h 1153161"/>
              <a:gd name="connsiteX3" fmla="*/ 2768930 w 2768930"/>
              <a:gd name="connsiteY3" fmla="*/ 1153161 h 1153161"/>
              <a:gd name="connsiteX4" fmla="*/ 0 w 2768930"/>
              <a:gd name="connsiteY4" fmla="*/ 962330 h 1153161"/>
              <a:gd name="connsiteX0" fmla="*/ 0 w 2768930"/>
              <a:gd name="connsiteY0" fmla="*/ 962330 h 1153161"/>
              <a:gd name="connsiteX1" fmla="*/ 240583 w 2768930"/>
              <a:gd name="connsiteY1" fmla="*/ 0 h 1153161"/>
              <a:gd name="connsiteX2" fmla="*/ 2540385 w 2768930"/>
              <a:gd name="connsiteY2" fmla="*/ 174929 h 1153161"/>
              <a:gd name="connsiteX3" fmla="*/ 2768930 w 2768930"/>
              <a:gd name="connsiteY3" fmla="*/ 1153161 h 1153161"/>
              <a:gd name="connsiteX4" fmla="*/ 0 w 2768930"/>
              <a:gd name="connsiteY4" fmla="*/ 962330 h 1153161"/>
              <a:gd name="connsiteX0" fmla="*/ 0 w 2768930"/>
              <a:gd name="connsiteY0" fmla="*/ 851012 h 1041843"/>
              <a:gd name="connsiteX1" fmla="*/ 479122 w 2768930"/>
              <a:gd name="connsiteY1" fmla="*/ 0 h 1041843"/>
              <a:gd name="connsiteX2" fmla="*/ 2540385 w 2768930"/>
              <a:gd name="connsiteY2" fmla="*/ 63611 h 1041843"/>
              <a:gd name="connsiteX3" fmla="*/ 2768930 w 2768930"/>
              <a:gd name="connsiteY3" fmla="*/ 1041843 h 1041843"/>
              <a:gd name="connsiteX4" fmla="*/ 0 w 2768930"/>
              <a:gd name="connsiteY4" fmla="*/ 851012 h 1041843"/>
              <a:gd name="connsiteX0" fmla="*/ 0 w 2768930"/>
              <a:gd name="connsiteY0" fmla="*/ 922574 h 1113405"/>
              <a:gd name="connsiteX1" fmla="*/ 256486 w 2768930"/>
              <a:gd name="connsiteY1" fmla="*/ 0 h 1113405"/>
              <a:gd name="connsiteX2" fmla="*/ 2540385 w 2768930"/>
              <a:gd name="connsiteY2" fmla="*/ 135173 h 1113405"/>
              <a:gd name="connsiteX3" fmla="*/ 2768930 w 2768930"/>
              <a:gd name="connsiteY3" fmla="*/ 1113405 h 1113405"/>
              <a:gd name="connsiteX4" fmla="*/ 0 w 2768930"/>
              <a:gd name="connsiteY4" fmla="*/ 922574 h 1113405"/>
              <a:gd name="connsiteX0" fmla="*/ 0 w 2768930"/>
              <a:gd name="connsiteY0" fmla="*/ 932437 h 1123268"/>
              <a:gd name="connsiteX1" fmla="*/ 256486 w 2768930"/>
              <a:gd name="connsiteY1" fmla="*/ 9863 h 1123268"/>
              <a:gd name="connsiteX2" fmla="*/ 305990 w 2768930"/>
              <a:gd name="connsiteY2" fmla="*/ 830 h 1123268"/>
              <a:gd name="connsiteX3" fmla="*/ 2540385 w 2768930"/>
              <a:gd name="connsiteY3" fmla="*/ 145036 h 1123268"/>
              <a:gd name="connsiteX4" fmla="*/ 2768930 w 2768930"/>
              <a:gd name="connsiteY4" fmla="*/ 1123268 h 1123268"/>
              <a:gd name="connsiteX5" fmla="*/ 0 w 2768930"/>
              <a:gd name="connsiteY5" fmla="*/ 932437 h 1123268"/>
              <a:gd name="connsiteX0" fmla="*/ 0 w 2768930"/>
              <a:gd name="connsiteY0" fmla="*/ 932437 h 1123268"/>
              <a:gd name="connsiteX1" fmla="*/ 256486 w 2768930"/>
              <a:gd name="connsiteY1" fmla="*/ 9863 h 1123268"/>
              <a:gd name="connsiteX2" fmla="*/ 305990 w 2768930"/>
              <a:gd name="connsiteY2" fmla="*/ 830 h 1123268"/>
              <a:gd name="connsiteX3" fmla="*/ 2524482 w 2768930"/>
              <a:gd name="connsiteY3" fmla="*/ 97329 h 1123268"/>
              <a:gd name="connsiteX4" fmla="*/ 2768930 w 2768930"/>
              <a:gd name="connsiteY4" fmla="*/ 1123268 h 1123268"/>
              <a:gd name="connsiteX5" fmla="*/ 0 w 2768930"/>
              <a:gd name="connsiteY5" fmla="*/ 932437 h 1123268"/>
              <a:gd name="connsiteX0" fmla="*/ 0 w 2768930"/>
              <a:gd name="connsiteY0" fmla="*/ 931869 h 1122700"/>
              <a:gd name="connsiteX1" fmla="*/ 264437 w 2768930"/>
              <a:gd name="connsiteY1" fmla="*/ 57003 h 1122700"/>
              <a:gd name="connsiteX2" fmla="*/ 305990 w 2768930"/>
              <a:gd name="connsiteY2" fmla="*/ 262 h 1122700"/>
              <a:gd name="connsiteX3" fmla="*/ 2524482 w 2768930"/>
              <a:gd name="connsiteY3" fmla="*/ 96761 h 1122700"/>
              <a:gd name="connsiteX4" fmla="*/ 2768930 w 2768930"/>
              <a:gd name="connsiteY4" fmla="*/ 1122700 h 1122700"/>
              <a:gd name="connsiteX5" fmla="*/ 0 w 2768930"/>
              <a:gd name="connsiteY5" fmla="*/ 931869 h 11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930" h="1122700">
                <a:moveTo>
                  <a:pt x="0" y="931869"/>
                </a:moveTo>
                <a:lnTo>
                  <a:pt x="264437" y="57003"/>
                </a:lnTo>
                <a:cubicBezTo>
                  <a:pt x="275637" y="61943"/>
                  <a:pt x="294790" y="-4678"/>
                  <a:pt x="305990" y="262"/>
                </a:cubicBezTo>
                <a:lnTo>
                  <a:pt x="2524482" y="96761"/>
                </a:lnTo>
                <a:lnTo>
                  <a:pt x="2768930" y="1122700"/>
                </a:lnTo>
                <a:lnTo>
                  <a:pt x="0" y="931869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Parallelogram 3"/>
          <p:cNvSpPr/>
          <p:nvPr/>
        </p:nvSpPr>
        <p:spPr>
          <a:xfrm>
            <a:off x="1570076" y="2390723"/>
            <a:ext cx="2588092" cy="1148563"/>
          </a:xfrm>
          <a:custGeom>
            <a:avLst/>
            <a:gdLst>
              <a:gd name="connsiteX0" fmla="*/ 0 w 2508580"/>
              <a:gd name="connsiteY0" fmla="*/ 962330 h 962330"/>
              <a:gd name="connsiteX1" fmla="*/ 240583 w 2508580"/>
              <a:gd name="connsiteY1" fmla="*/ 0 h 962330"/>
              <a:gd name="connsiteX2" fmla="*/ 2508580 w 2508580"/>
              <a:gd name="connsiteY2" fmla="*/ 0 h 962330"/>
              <a:gd name="connsiteX3" fmla="*/ 2267998 w 2508580"/>
              <a:gd name="connsiteY3" fmla="*/ 962330 h 962330"/>
              <a:gd name="connsiteX4" fmla="*/ 0 w 2508580"/>
              <a:gd name="connsiteY4" fmla="*/ 962330 h 962330"/>
              <a:gd name="connsiteX0" fmla="*/ 0 w 2768930"/>
              <a:gd name="connsiteY0" fmla="*/ 962330 h 1153161"/>
              <a:gd name="connsiteX1" fmla="*/ 240583 w 2768930"/>
              <a:gd name="connsiteY1" fmla="*/ 0 h 1153161"/>
              <a:gd name="connsiteX2" fmla="*/ 2508580 w 2768930"/>
              <a:gd name="connsiteY2" fmla="*/ 0 h 1153161"/>
              <a:gd name="connsiteX3" fmla="*/ 2768930 w 2768930"/>
              <a:gd name="connsiteY3" fmla="*/ 1153161 h 1153161"/>
              <a:gd name="connsiteX4" fmla="*/ 0 w 2768930"/>
              <a:gd name="connsiteY4" fmla="*/ 962330 h 1153161"/>
              <a:gd name="connsiteX0" fmla="*/ 0 w 2768930"/>
              <a:gd name="connsiteY0" fmla="*/ 962330 h 1153161"/>
              <a:gd name="connsiteX1" fmla="*/ 240583 w 2768930"/>
              <a:gd name="connsiteY1" fmla="*/ 0 h 1153161"/>
              <a:gd name="connsiteX2" fmla="*/ 2476775 w 2768930"/>
              <a:gd name="connsiteY2" fmla="*/ 270344 h 1153161"/>
              <a:gd name="connsiteX3" fmla="*/ 2768930 w 2768930"/>
              <a:gd name="connsiteY3" fmla="*/ 1153161 h 1153161"/>
              <a:gd name="connsiteX4" fmla="*/ 0 w 2768930"/>
              <a:gd name="connsiteY4" fmla="*/ 962330 h 1153161"/>
              <a:gd name="connsiteX0" fmla="*/ 0 w 2768930"/>
              <a:gd name="connsiteY0" fmla="*/ 962330 h 1153161"/>
              <a:gd name="connsiteX1" fmla="*/ 240583 w 2768930"/>
              <a:gd name="connsiteY1" fmla="*/ 0 h 1153161"/>
              <a:gd name="connsiteX2" fmla="*/ 2540385 w 2768930"/>
              <a:gd name="connsiteY2" fmla="*/ 174929 h 1153161"/>
              <a:gd name="connsiteX3" fmla="*/ 2768930 w 2768930"/>
              <a:gd name="connsiteY3" fmla="*/ 1153161 h 1153161"/>
              <a:gd name="connsiteX4" fmla="*/ 0 w 2768930"/>
              <a:gd name="connsiteY4" fmla="*/ 962330 h 1153161"/>
              <a:gd name="connsiteX0" fmla="*/ 0 w 2768930"/>
              <a:gd name="connsiteY0" fmla="*/ 851012 h 1041843"/>
              <a:gd name="connsiteX1" fmla="*/ 479122 w 2768930"/>
              <a:gd name="connsiteY1" fmla="*/ 0 h 1041843"/>
              <a:gd name="connsiteX2" fmla="*/ 2540385 w 2768930"/>
              <a:gd name="connsiteY2" fmla="*/ 63611 h 1041843"/>
              <a:gd name="connsiteX3" fmla="*/ 2768930 w 2768930"/>
              <a:gd name="connsiteY3" fmla="*/ 1041843 h 1041843"/>
              <a:gd name="connsiteX4" fmla="*/ 0 w 2768930"/>
              <a:gd name="connsiteY4" fmla="*/ 851012 h 1041843"/>
              <a:gd name="connsiteX0" fmla="*/ 0 w 2768930"/>
              <a:gd name="connsiteY0" fmla="*/ 922574 h 1113405"/>
              <a:gd name="connsiteX1" fmla="*/ 256486 w 2768930"/>
              <a:gd name="connsiteY1" fmla="*/ 0 h 1113405"/>
              <a:gd name="connsiteX2" fmla="*/ 2540385 w 2768930"/>
              <a:gd name="connsiteY2" fmla="*/ 135173 h 1113405"/>
              <a:gd name="connsiteX3" fmla="*/ 2768930 w 2768930"/>
              <a:gd name="connsiteY3" fmla="*/ 1113405 h 1113405"/>
              <a:gd name="connsiteX4" fmla="*/ 0 w 2768930"/>
              <a:gd name="connsiteY4" fmla="*/ 922574 h 1113405"/>
              <a:gd name="connsiteX0" fmla="*/ 0 w 2768930"/>
              <a:gd name="connsiteY0" fmla="*/ 932437 h 1123268"/>
              <a:gd name="connsiteX1" fmla="*/ 256486 w 2768930"/>
              <a:gd name="connsiteY1" fmla="*/ 9863 h 1123268"/>
              <a:gd name="connsiteX2" fmla="*/ 305990 w 2768930"/>
              <a:gd name="connsiteY2" fmla="*/ 830 h 1123268"/>
              <a:gd name="connsiteX3" fmla="*/ 2540385 w 2768930"/>
              <a:gd name="connsiteY3" fmla="*/ 145036 h 1123268"/>
              <a:gd name="connsiteX4" fmla="*/ 2768930 w 2768930"/>
              <a:gd name="connsiteY4" fmla="*/ 1123268 h 1123268"/>
              <a:gd name="connsiteX5" fmla="*/ 0 w 2768930"/>
              <a:gd name="connsiteY5" fmla="*/ 932437 h 1123268"/>
              <a:gd name="connsiteX0" fmla="*/ 0 w 2768930"/>
              <a:gd name="connsiteY0" fmla="*/ 932437 h 1123268"/>
              <a:gd name="connsiteX1" fmla="*/ 256486 w 2768930"/>
              <a:gd name="connsiteY1" fmla="*/ 9863 h 1123268"/>
              <a:gd name="connsiteX2" fmla="*/ 305990 w 2768930"/>
              <a:gd name="connsiteY2" fmla="*/ 830 h 1123268"/>
              <a:gd name="connsiteX3" fmla="*/ 2524482 w 2768930"/>
              <a:gd name="connsiteY3" fmla="*/ 97329 h 1123268"/>
              <a:gd name="connsiteX4" fmla="*/ 2768930 w 2768930"/>
              <a:gd name="connsiteY4" fmla="*/ 1123268 h 1123268"/>
              <a:gd name="connsiteX5" fmla="*/ 0 w 2768930"/>
              <a:gd name="connsiteY5" fmla="*/ 932437 h 1123268"/>
              <a:gd name="connsiteX0" fmla="*/ 0 w 2768930"/>
              <a:gd name="connsiteY0" fmla="*/ 1082787 h 1273618"/>
              <a:gd name="connsiteX1" fmla="*/ 256486 w 2768930"/>
              <a:gd name="connsiteY1" fmla="*/ 160213 h 1273618"/>
              <a:gd name="connsiteX2" fmla="*/ 814873 w 2768930"/>
              <a:gd name="connsiteY2" fmla="*/ 105 h 1273618"/>
              <a:gd name="connsiteX3" fmla="*/ 2524482 w 2768930"/>
              <a:gd name="connsiteY3" fmla="*/ 247679 h 1273618"/>
              <a:gd name="connsiteX4" fmla="*/ 2768930 w 2768930"/>
              <a:gd name="connsiteY4" fmla="*/ 1273618 h 1273618"/>
              <a:gd name="connsiteX5" fmla="*/ 0 w 2768930"/>
              <a:gd name="connsiteY5" fmla="*/ 1082787 h 1273618"/>
              <a:gd name="connsiteX0" fmla="*/ 0 w 2768930"/>
              <a:gd name="connsiteY0" fmla="*/ 1083080 h 1273911"/>
              <a:gd name="connsiteX1" fmla="*/ 351901 w 2768930"/>
              <a:gd name="connsiteY1" fmla="*/ 33285 h 1273911"/>
              <a:gd name="connsiteX2" fmla="*/ 814873 w 2768930"/>
              <a:gd name="connsiteY2" fmla="*/ 398 h 1273911"/>
              <a:gd name="connsiteX3" fmla="*/ 2524482 w 2768930"/>
              <a:gd name="connsiteY3" fmla="*/ 247972 h 1273911"/>
              <a:gd name="connsiteX4" fmla="*/ 2768930 w 2768930"/>
              <a:gd name="connsiteY4" fmla="*/ 1273911 h 1273911"/>
              <a:gd name="connsiteX5" fmla="*/ 0 w 2768930"/>
              <a:gd name="connsiteY5" fmla="*/ 1083080 h 1273911"/>
              <a:gd name="connsiteX0" fmla="*/ 0 w 3405035"/>
              <a:gd name="connsiteY0" fmla="*/ 932005 h 1273911"/>
              <a:gd name="connsiteX1" fmla="*/ 988006 w 3405035"/>
              <a:gd name="connsiteY1" fmla="*/ 33285 h 1273911"/>
              <a:gd name="connsiteX2" fmla="*/ 1450978 w 3405035"/>
              <a:gd name="connsiteY2" fmla="*/ 398 h 1273911"/>
              <a:gd name="connsiteX3" fmla="*/ 3160587 w 3405035"/>
              <a:gd name="connsiteY3" fmla="*/ 247972 h 1273911"/>
              <a:gd name="connsiteX4" fmla="*/ 3405035 w 3405035"/>
              <a:gd name="connsiteY4" fmla="*/ 1273911 h 1273911"/>
              <a:gd name="connsiteX5" fmla="*/ 0 w 3405035"/>
              <a:gd name="connsiteY5" fmla="*/ 932005 h 1273911"/>
              <a:gd name="connsiteX0" fmla="*/ 0 w 3160587"/>
              <a:gd name="connsiteY0" fmla="*/ 932005 h 1146691"/>
              <a:gd name="connsiteX1" fmla="*/ 988006 w 3160587"/>
              <a:gd name="connsiteY1" fmla="*/ 33285 h 1146691"/>
              <a:gd name="connsiteX2" fmla="*/ 1450978 w 3160587"/>
              <a:gd name="connsiteY2" fmla="*/ 398 h 1146691"/>
              <a:gd name="connsiteX3" fmla="*/ 3160587 w 3160587"/>
              <a:gd name="connsiteY3" fmla="*/ 247972 h 1146691"/>
              <a:gd name="connsiteX4" fmla="*/ 2180534 w 3160587"/>
              <a:gd name="connsiteY4" fmla="*/ 1146691 h 1146691"/>
              <a:gd name="connsiteX5" fmla="*/ 0 w 3160587"/>
              <a:gd name="connsiteY5" fmla="*/ 932005 h 1146691"/>
              <a:gd name="connsiteX0" fmla="*/ 0 w 2500628"/>
              <a:gd name="connsiteY0" fmla="*/ 932005 h 1146691"/>
              <a:gd name="connsiteX1" fmla="*/ 988006 w 2500628"/>
              <a:gd name="connsiteY1" fmla="*/ 33285 h 1146691"/>
              <a:gd name="connsiteX2" fmla="*/ 1450978 w 2500628"/>
              <a:gd name="connsiteY2" fmla="*/ 398 h 1146691"/>
              <a:gd name="connsiteX3" fmla="*/ 2500628 w 2500628"/>
              <a:gd name="connsiteY3" fmla="*/ 263875 h 1146691"/>
              <a:gd name="connsiteX4" fmla="*/ 2180534 w 2500628"/>
              <a:gd name="connsiteY4" fmla="*/ 1146691 h 1146691"/>
              <a:gd name="connsiteX5" fmla="*/ 0 w 2500628"/>
              <a:gd name="connsiteY5" fmla="*/ 932005 h 1146691"/>
              <a:gd name="connsiteX0" fmla="*/ 0 w 2588092"/>
              <a:gd name="connsiteY0" fmla="*/ 932005 h 1146691"/>
              <a:gd name="connsiteX1" fmla="*/ 988006 w 2588092"/>
              <a:gd name="connsiteY1" fmla="*/ 33285 h 1146691"/>
              <a:gd name="connsiteX2" fmla="*/ 1450978 w 2588092"/>
              <a:gd name="connsiteY2" fmla="*/ 398 h 1146691"/>
              <a:gd name="connsiteX3" fmla="*/ 2588092 w 2588092"/>
              <a:gd name="connsiteY3" fmla="*/ 192314 h 1146691"/>
              <a:gd name="connsiteX4" fmla="*/ 2180534 w 2588092"/>
              <a:gd name="connsiteY4" fmla="*/ 1146691 h 1146691"/>
              <a:gd name="connsiteX5" fmla="*/ 0 w 2588092"/>
              <a:gd name="connsiteY5" fmla="*/ 932005 h 1146691"/>
              <a:gd name="connsiteX0" fmla="*/ 0 w 2588092"/>
              <a:gd name="connsiteY0" fmla="*/ 932005 h 1146691"/>
              <a:gd name="connsiteX1" fmla="*/ 988006 w 2588092"/>
              <a:gd name="connsiteY1" fmla="*/ 33285 h 1146691"/>
              <a:gd name="connsiteX2" fmla="*/ 1450978 w 2588092"/>
              <a:gd name="connsiteY2" fmla="*/ 398 h 1146691"/>
              <a:gd name="connsiteX3" fmla="*/ 1825131 w 2588092"/>
              <a:gd name="connsiteY3" fmla="*/ 48455 h 1146691"/>
              <a:gd name="connsiteX4" fmla="*/ 2588092 w 2588092"/>
              <a:gd name="connsiteY4" fmla="*/ 192314 h 1146691"/>
              <a:gd name="connsiteX5" fmla="*/ 2180534 w 2588092"/>
              <a:gd name="connsiteY5" fmla="*/ 1146691 h 1146691"/>
              <a:gd name="connsiteX6" fmla="*/ 0 w 2588092"/>
              <a:gd name="connsiteY6" fmla="*/ 932005 h 1146691"/>
              <a:gd name="connsiteX0" fmla="*/ 0 w 2588092"/>
              <a:gd name="connsiteY0" fmla="*/ 966095 h 1180781"/>
              <a:gd name="connsiteX1" fmla="*/ 988006 w 2588092"/>
              <a:gd name="connsiteY1" fmla="*/ 67375 h 1180781"/>
              <a:gd name="connsiteX2" fmla="*/ 1228783 w 2588092"/>
              <a:gd name="connsiteY2" fmla="*/ 66643 h 1180781"/>
              <a:gd name="connsiteX3" fmla="*/ 1450978 w 2588092"/>
              <a:gd name="connsiteY3" fmla="*/ 34488 h 1180781"/>
              <a:gd name="connsiteX4" fmla="*/ 1825131 w 2588092"/>
              <a:gd name="connsiteY4" fmla="*/ 82545 h 1180781"/>
              <a:gd name="connsiteX5" fmla="*/ 2588092 w 2588092"/>
              <a:gd name="connsiteY5" fmla="*/ 226404 h 1180781"/>
              <a:gd name="connsiteX6" fmla="*/ 2180534 w 2588092"/>
              <a:gd name="connsiteY6" fmla="*/ 1180781 h 1180781"/>
              <a:gd name="connsiteX7" fmla="*/ 0 w 2588092"/>
              <a:gd name="connsiteY7" fmla="*/ 966095 h 1180781"/>
              <a:gd name="connsiteX0" fmla="*/ 0 w 2588092"/>
              <a:gd name="connsiteY0" fmla="*/ 932476 h 1147162"/>
              <a:gd name="connsiteX1" fmla="*/ 988006 w 2588092"/>
              <a:gd name="connsiteY1" fmla="*/ 33756 h 1147162"/>
              <a:gd name="connsiteX2" fmla="*/ 1228783 w 2588092"/>
              <a:gd name="connsiteY2" fmla="*/ 33024 h 1147162"/>
              <a:gd name="connsiteX3" fmla="*/ 1450978 w 2588092"/>
              <a:gd name="connsiteY3" fmla="*/ 869 h 1147162"/>
              <a:gd name="connsiteX4" fmla="*/ 1825131 w 2588092"/>
              <a:gd name="connsiteY4" fmla="*/ 48926 h 1147162"/>
              <a:gd name="connsiteX5" fmla="*/ 2588092 w 2588092"/>
              <a:gd name="connsiteY5" fmla="*/ 192785 h 1147162"/>
              <a:gd name="connsiteX6" fmla="*/ 2180534 w 2588092"/>
              <a:gd name="connsiteY6" fmla="*/ 1147162 h 1147162"/>
              <a:gd name="connsiteX7" fmla="*/ 0 w 2588092"/>
              <a:gd name="connsiteY7" fmla="*/ 932476 h 1147162"/>
              <a:gd name="connsiteX0" fmla="*/ 0 w 2588092"/>
              <a:gd name="connsiteY0" fmla="*/ 933877 h 1148563"/>
              <a:gd name="connsiteX1" fmla="*/ 988006 w 2588092"/>
              <a:gd name="connsiteY1" fmla="*/ 35157 h 1148563"/>
              <a:gd name="connsiteX2" fmla="*/ 1220832 w 2588092"/>
              <a:gd name="connsiteY2" fmla="*/ 10571 h 1148563"/>
              <a:gd name="connsiteX3" fmla="*/ 1450978 w 2588092"/>
              <a:gd name="connsiteY3" fmla="*/ 2270 h 1148563"/>
              <a:gd name="connsiteX4" fmla="*/ 1825131 w 2588092"/>
              <a:gd name="connsiteY4" fmla="*/ 50327 h 1148563"/>
              <a:gd name="connsiteX5" fmla="*/ 2588092 w 2588092"/>
              <a:gd name="connsiteY5" fmla="*/ 194186 h 1148563"/>
              <a:gd name="connsiteX6" fmla="*/ 2180534 w 2588092"/>
              <a:gd name="connsiteY6" fmla="*/ 1148563 h 1148563"/>
              <a:gd name="connsiteX7" fmla="*/ 0 w 2588092"/>
              <a:gd name="connsiteY7" fmla="*/ 933877 h 114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092" h="1148563">
                <a:moveTo>
                  <a:pt x="0" y="933877"/>
                </a:moveTo>
                <a:lnTo>
                  <a:pt x="988006" y="35157"/>
                </a:lnTo>
                <a:lnTo>
                  <a:pt x="1220832" y="10571"/>
                </a:lnTo>
                <a:cubicBezTo>
                  <a:pt x="1297994" y="5090"/>
                  <a:pt x="1350262" y="-4356"/>
                  <a:pt x="1450978" y="2270"/>
                </a:cubicBezTo>
                <a:cubicBezTo>
                  <a:pt x="1575696" y="28891"/>
                  <a:pt x="1700413" y="23706"/>
                  <a:pt x="1825131" y="50327"/>
                </a:cubicBezTo>
                <a:lnTo>
                  <a:pt x="2588092" y="194186"/>
                </a:lnTo>
                <a:lnTo>
                  <a:pt x="2180534" y="1148563"/>
                </a:lnTo>
                <a:lnTo>
                  <a:pt x="0" y="933877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6" name="Straight Connector 65"/>
          <p:cNvCxnSpPr>
            <a:endCxn id="8" idx="14"/>
          </p:cNvCxnSpPr>
          <p:nvPr/>
        </p:nvCxnSpPr>
        <p:spPr>
          <a:xfrm flipH="1">
            <a:off x="3951798" y="2632964"/>
            <a:ext cx="276066" cy="998366"/>
          </a:xfrm>
          <a:prstGeom prst="line">
            <a:avLst/>
          </a:prstGeom>
          <a:ln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8" idx="4"/>
            <a:endCxn id="3" idx="12"/>
          </p:cNvCxnSpPr>
          <p:nvPr/>
        </p:nvCxnSpPr>
        <p:spPr>
          <a:xfrm>
            <a:off x="6528021" y="2788491"/>
            <a:ext cx="270344" cy="882595"/>
          </a:xfrm>
          <a:prstGeom prst="line">
            <a:avLst/>
          </a:prstGeom>
          <a:ln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623314" y="2598228"/>
            <a:ext cx="1040661" cy="1074139"/>
            <a:chOff x="4623314" y="2598228"/>
            <a:chExt cx="1040661" cy="1074139"/>
          </a:xfrm>
        </p:grpSpPr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5266902" y="2780153"/>
              <a:ext cx="202931" cy="169949"/>
            </a:xfrm>
            <a:custGeom>
              <a:avLst/>
              <a:gdLst>
                <a:gd name="T0" fmla="*/ 39 w 72"/>
                <a:gd name="T1" fmla="*/ 2 h 80"/>
                <a:gd name="T2" fmla="*/ 71 w 72"/>
                <a:gd name="T3" fmla="*/ 43 h 80"/>
                <a:gd name="T4" fmla="*/ 33 w 72"/>
                <a:gd name="T5" fmla="*/ 78 h 80"/>
                <a:gd name="T6" fmla="*/ 2 w 72"/>
                <a:gd name="T7" fmla="*/ 37 h 80"/>
                <a:gd name="T8" fmla="*/ 39 w 72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0">
                  <a:moveTo>
                    <a:pt x="39" y="2"/>
                  </a:moveTo>
                  <a:cubicBezTo>
                    <a:pt x="58" y="3"/>
                    <a:pt x="72" y="22"/>
                    <a:pt x="71" y="43"/>
                  </a:cubicBezTo>
                  <a:cubicBezTo>
                    <a:pt x="69" y="64"/>
                    <a:pt x="52" y="80"/>
                    <a:pt x="33" y="78"/>
                  </a:cubicBezTo>
                  <a:cubicBezTo>
                    <a:pt x="14" y="77"/>
                    <a:pt x="0" y="58"/>
                    <a:pt x="2" y="37"/>
                  </a:cubicBezTo>
                  <a:cubicBezTo>
                    <a:pt x="3" y="16"/>
                    <a:pt x="20" y="0"/>
                    <a:pt x="39" y="2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441870" y="2799370"/>
              <a:ext cx="213317" cy="138121"/>
            </a:xfrm>
            <a:custGeom>
              <a:avLst/>
              <a:gdLst>
                <a:gd name="T0" fmla="*/ 41 w 76"/>
                <a:gd name="T1" fmla="*/ 1 h 65"/>
                <a:gd name="T2" fmla="*/ 74 w 76"/>
                <a:gd name="T3" fmla="*/ 35 h 65"/>
                <a:gd name="T4" fmla="*/ 35 w 76"/>
                <a:gd name="T5" fmla="*/ 64 h 65"/>
                <a:gd name="T6" fmla="*/ 2 w 76"/>
                <a:gd name="T7" fmla="*/ 30 h 65"/>
                <a:gd name="T8" fmla="*/ 41 w 76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5">
                  <a:moveTo>
                    <a:pt x="41" y="1"/>
                  </a:moveTo>
                  <a:cubicBezTo>
                    <a:pt x="61" y="3"/>
                    <a:pt x="76" y="18"/>
                    <a:pt x="74" y="35"/>
                  </a:cubicBezTo>
                  <a:cubicBezTo>
                    <a:pt x="73" y="52"/>
                    <a:pt x="55" y="65"/>
                    <a:pt x="35" y="64"/>
                  </a:cubicBezTo>
                  <a:cubicBezTo>
                    <a:pt x="15" y="62"/>
                    <a:pt x="0" y="47"/>
                    <a:pt x="2" y="30"/>
                  </a:cubicBezTo>
                  <a:cubicBezTo>
                    <a:pt x="3" y="13"/>
                    <a:pt x="21" y="0"/>
                    <a:pt x="41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444266" y="2911668"/>
              <a:ext cx="219709" cy="129713"/>
            </a:xfrm>
            <a:custGeom>
              <a:avLst/>
              <a:gdLst>
                <a:gd name="T0" fmla="*/ 42 w 78"/>
                <a:gd name="T1" fmla="*/ 1 h 61"/>
                <a:gd name="T2" fmla="*/ 76 w 78"/>
                <a:gd name="T3" fmla="*/ 32 h 61"/>
                <a:gd name="T4" fmla="*/ 36 w 78"/>
                <a:gd name="T5" fmla="*/ 60 h 61"/>
                <a:gd name="T6" fmla="*/ 2 w 78"/>
                <a:gd name="T7" fmla="*/ 28 h 61"/>
                <a:gd name="T8" fmla="*/ 42 w 7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42" y="1"/>
                  </a:moveTo>
                  <a:cubicBezTo>
                    <a:pt x="63" y="2"/>
                    <a:pt x="78" y="16"/>
                    <a:pt x="76" y="32"/>
                  </a:cubicBezTo>
                  <a:cubicBezTo>
                    <a:pt x="75" y="49"/>
                    <a:pt x="56" y="61"/>
                    <a:pt x="36" y="60"/>
                  </a:cubicBezTo>
                  <a:cubicBezTo>
                    <a:pt x="15" y="58"/>
                    <a:pt x="0" y="44"/>
                    <a:pt x="2" y="28"/>
                  </a:cubicBezTo>
                  <a:cubicBezTo>
                    <a:pt x="4" y="12"/>
                    <a:pt x="22" y="0"/>
                    <a:pt x="42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300457" y="2918274"/>
              <a:ext cx="132624" cy="112298"/>
            </a:xfrm>
            <a:custGeom>
              <a:avLst/>
              <a:gdLst>
                <a:gd name="T0" fmla="*/ 25 w 47"/>
                <a:gd name="T1" fmla="*/ 1 h 53"/>
                <a:gd name="T2" fmla="*/ 46 w 47"/>
                <a:gd name="T3" fmla="*/ 28 h 53"/>
                <a:gd name="T4" fmla="*/ 22 w 47"/>
                <a:gd name="T5" fmla="*/ 52 h 53"/>
                <a:gd name="T6" fmla="*/ 1 w 47"/>
                <a:gd name="T7" fmla="*/ 25 h 53"/>
                <a:gd name="T8" fmla="*/ 25 w 47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25" y="1"/>
                  </a:moveTo>
                  <a:cubicBezTo>
                    <a:pt x="38" y="2"/>
                    <a:pt x="47" y="14"/>
                    <a:pt x="46" y="28"/>
                  </a:cubicBezTo>
                  <a:cubicBezTo>
                    <a:pt x="45" y="42"/>
                    <a:pt x="34" y="53"/>
                    <a:pt x="22" y="52"/>
                  </a:cubicBezTo>
                  <a:cubicBezTo>
                    <a:pt x="9" y="51"/>
                    <a:pt x="0" y="39"/>
                    <a:pt x="1" y="25"/>
                  </a:cubicBezTo>
                  <a:cubicBezTo>
                    <a:pt x="2" y="11"/>
                    <a:pt x="13" y="0"/>
                    <a:pt x="25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399526" y="2756733"/>
              <a:ext cx="157391" cy="252821"/>
            </a:xfrm>
            <a:custGeom>
              <a:avLst/>
              <a:gdLst>
                <a:gd name="T0" fmla="*/ 33 w 56"/>
                <a:gd name="T1" fmla="*/ 1 h 119"/>
                <a:gd name="T2" fmla="*/ 53 w 56"/>
                <a:gd name="T3" fmla="*/ 61 h 119"/>
                <a:gd name="T4" fmla="*/ 23 w 56"/>
                <a:gd name="T5" fmla="*/ 118 h 119"/>
                <a:gd name="T6" fmla="*/ 3 w 56"/>
                <a:gd name="T7" fmla="*/ 57 h 119"/>
                <a:gd name="T8" fmla="*/ 33 w 56"/>
                <a:gd name="T9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9">
                  <a:moveTo>
                    <a:pt x="33" y="1"/>
                  </a:moveTo>
                  <a:cubicBezTo>
                    <a:pt x="47" y="2"/>
                    <a:pt x="56" y="29"/>
                    <a:pt x="53" y="61"/>
                  </a:cubicBezTo>
                  <a:cubicBezTo>
                    <a:pt x="51" y="94"/>
                    <a:pt x="37" y="119"/>
                    <a:pt x="23" y="118"/>
                  </a:cubicBezTo>
                  <a:cubicBezTo>
                    <a:pt x="9" y="117"/>
                    <a:pt x="0" y="90"/>
                    <a:pt x="3" y="57"/>
                  </a:cubicBezTo>
                  <a:cubicBezTo>
                    <a:pt x="5" y="25"/>
                    <a:pt x="19" y="0"/>
                    <a:pt x="33" y="1"/>
                  </a:cubicBezTo>
                </a:path>
              </a:pathLst>
            </a:custGeom>
            <a:solidFill>
              <a:srgbClr val="009049"/>
            </a:solidFill>
            <a:ln w="0">
              <a:solidFill>
                <a:srgbClr val="0090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186641" y="3447011"/>
              <a:ext cx="327941" cy="225356"/>
              <a:chOff x="640237" y="1847056"/>
              <a:chExt cx="788988" cy="752475"/>
            </a:xfrm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998161" y="2999515"/>
              <a:ext cx="366067" cy="381833"/>
              <a:chOff x="640237" y="1847056"/>
              <a:chExt cx="788988" cy="752475"/>
            </a:xfrm>
          </p:grpSpPr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630149" y="2760375"/>
              <a:ext cx="321296" cy="347940"/>
              <a:chOff x="640237" y="1847056"/>
              <a:chExt cx="788988" cy="752475"/>
            </a:xfrm>
          </p:grpSpPr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788255" y="2598228"/>
              <a:ext cx="491022" cy="365121"/>
              <a:chOff x="640237" y="1847056"/>
              <a:chExt cx="788988" cy="752475"/>
            </a:xfrm>
          </p:grpSpPr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908140" y="2810949"/>
              <a:ext cx="279645" cy="271914"/>
              <a:chOff x="5781590" y="1779037"/>
              <a:chExt cx="350868" cy="354283"/>
            </a:xfrm>
          </p:grpSpPr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5875885" y="1779037"/>
                <a:ext cx="149111" cy="3396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 rot="19768904">
                <a:off x="5781590" y="1797469"/>
                <a:ext cx="239381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 rot="2761006" flipH="1">
                <a:off x="5828058" y="1828920"/>
                <a:ext cx="298270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5067119" y="3185272"/>
              <a:ext cx="279645" cy="271914"/>
              <a:chOff x="5781590" y="1779037"/>
              <a:chExt cx="350868" cy="354283"/>
            </a:xfrm>
          </p:grpSpPr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5875885" y="1779037"/>
                <a:ext cx="149111" cy="3396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 rot="19768904">
                <a:off x="5781590" y="1797469"/>
                <a:ext cx="239381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 rot="2761006" flipH="1">
                <a:off x="5828058" y="1828920"/>
                <a:ext cx="298270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323888" y="2849934"/>
              <a:ext cx="279645" cy="271914"/>
              <a:chOff x="5781590" y="1779037"/>
              <a:chExt cx="350868" cy="354283"/>
            </a:xfrm>
          </p:grpSpPr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5875885" y="1779037"/>
                <a:ext cx="149111" cy="3396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 rot="19768904">
                <a:off x="5781590" y="1797469"/>
                <a:ext cx="239381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 rot="2761006" flipH="1">
                <a:off x="5828058" y="1828920"/>
                <a:ext cx="298270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675779" y="2938663"/>
              <a:ext cx="279645" cy="271914"/>
              <a:chOff x="5781590" y="1779037"/>
              <a:chExt cx="350868" cy="354283"/>
            </a:xfrm>
          </p:grpSpPr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5875885" y="1779037"/>
                <a:ext cx="149111" cy="3396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 rot="19768904">
                <a:off x="5781590" y="1797469"/>
                <a:ext cx="239381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 rot="2761006" flipH="1">
                <a:off x="5828058" y="1828920"/>
                <a:ext cx="298270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623314" y="3101360"/>
              <a:ext cx="436379" cy="488309"/>
              <a:chOff x="640237" y="1847056"/>
              <a:chExt cx="788988" cy="752475"/>
            </a:xfrm>
          </p:grpSpPr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640237" y="1908968"/>
                <a:ext cx="403225" cy="449263"/>
              </a:xfrm>
              <a:custGeom>
                <a:avLst/>
                <a:gdLst>
                  <a:gd name="T0" fmla="*/ 39 w 72"/>
                  <a:gd name="T1" fmla="*/ 2 h 80"/>
                  <a:gd name="T2" fmla="*/ 71 w 72"/>
                  <a:gd name="T3" fmla="*/ 43 h 80"/>
                  <a:gd name="T4" fmla="*/ 33 w 72"/>
                  <a:gd name="T5" fmla="*/ 78 h 80"/>
                  <a:gd name="T6" fmla="*/ 2 w 72"/>
                  <a:gd name="T7" fmla="*/ 37 h 80"/>
                  <a:gd name="T8" fmla="*/ 39 w 7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39" y="2"/>
                    </a:moveTo>
                    <a:cubicBezTo>
                      <a:pt x="58" y="3"/>
                      <a:pt x="72" y="22"/>
                      <a:pt x="71" y="43"/>
                    </a:cubicBezTo>
                    <a:cubicBezTo>
                      <a:pt x="69" y="64"/>
                      <a:pt x="52" y="80"/>
                      <a:pt x="33" y="78"/>
                    </a:cubicBezTo>
                    <a:cubicBezTo>
                      <a:pt x="14" y="77"/>
                      <a:pt x="0" y="58"/>
                      <a:pt x="2" y="37"/>
                    </a:cubicBezTo>
                    <a:cubicBezTo>
                      <a:pt x="3" y="16"/>
                      <a:pt x="20" y="0"/>
                      <a:pt x="39" y="2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987900" y="1959768"/>
                <a:ext cx="423863" cy="365125"/>
              </a:xfrm>
              <a:custGeom>
                <a:avLst/>
                <a:gdLst>
                  <a:gd name="T0" fmla="*/ 41 w 76"/>
                  <a:gd name="T1" fmla="*/ 1 h 65"/>
                  <a:gd name="T2" fmla="*/ 74 w 76"/>
                  <a:gd name="T3" fmla="*/ 35 h 65"/>
                  <a:gd name="T4" fmla="*/ 35 w 76"/>
                  <a:gd name="T5" fmla="*/ 64 h 65"/>
                  <a:gd name="T6" fmla="*/ 2 w 76"/>
                  <a:gd name="T7" fmla="*/ 30 h 65"/>
                  <a:gd name="T8" fmla="*/ 41 w 76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5">
                    <a:moveTo>
                      <a:pt x="41" y="1"/>
                    </a:moveTo>
                    <a:cubicBezTo>
                      <a:pt x="61" y="3"/>
                      <a:pt x="76" y="18"/>
                      <a:pt x="74" y="35"/>
                    </a:cubicBezTo>
                    <a:cubicBezTo>
                      <a:pt x="73" y="52"/>
                      <a:pt x="55" y="65"/>
                      <a:pt x="35" y="64"/>
                    </a:cubicBezTo>
                    <a:cubicBezTo>
                      <a:pt x="15" y="62"/>
                      <a:pt x="0" y="47"/>
                      <a:pt x="2" y="30"/>
                    </a:cubicBezTo>
                    <a:cubicBezTo>
                      <a:pt x="3" y="13"/>
                      <a:pt x="21" y="0"/>
                      <a:pt x="41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992662" y="2256631"/>
                <a:ext cx="436563" cy="342900"/>
              </a:xfrm>
              <a:custGeom>
                <a:avLst/>
                <a:gdLst>
                  <a:gd name="T0" fmla="*/ 42 w 78"/>
                  <a:gd name="T1" fmla="*/ 1 h 61"/>
                  <a:gd name="T2" fmla="*/ 76 w 78"/>
                  <a:gd name="T3" fmla="*/ 32 h 61"/>
                  <a:gd name="T4" fmla="*/ 36 w 78"/>
                  <a:gd name="T5" fmla="*/ 60 h 61"/>
                  <a:gd name="T6" fmla="*/ 2 w 78"/>
                  <a:gd name="T7" fmla="*/ 28 h 61"/>
                  <a:gd name="T8" fmla="*/ 42 w 78"/>
                  <a:gd name="T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42" y="1"/>
                    </a:moveTo>
                    <a:cubicBezTo>
                      <a:pt x="63" y="2"/>
                      <a:pt x="78" y="16"/>
                      <a:pt x="76" y="32"/>
                    </a:cubicBezTo>
                    <a:cubicBezTo>
                      <a:pt x="75" y="49"/>
                      <a:pt x="56" y="61"/>
                      <a:pt x="36" y="60"/>
                    </a:cubicBezTo>
                    <a:cubicBezTo>
                      <a:pt x="15" y="58"/>
                      <a:pt x="0" y="44"/>
                      <a:pt x="2" y="28"/>
                    </a:cubicBezTo>
                    <a:cubicBezTo>
                      <a:pt x="4" y="12"/>
                      <a:pt x="22" y="0"/>
                      <a:pt x="42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706912" y="2274093"/>
                <a:ext cx="263525" cy="296863"/>
              </a:xfrm>
              <a:custGeom>
                <a:avLst/>
                <a:gdLst>
                  <a:gd name="T0" fmla="*/ 25 w 47"/>
                  <a:gd name="T1" fmla="*/ 1 h 53"/>
                  <a:gd name="T2" fmla="*/ 46 w 47"/>
                  <a:gd name="T3" fmla="*/ 28 h 53"/>
                  <a:gd name="T4" fmla="*/ 22 w 47"/>
                  <a:gd name="T5" fmla="*/ 52 h 53"/>
                  <a:gd name="T6" fmla="*/ 1 w 47"/>
                  <a:gd name="T7" fmla="*/ 25 h 53"/>
                  <a:gd name="T8" fmla="*/ 25 w 47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25" y="1"/>
                    </a:moveTo>
                    <a:cubicBezTo>
                      <a:pt x="38" y="2"/>
                      <a:pt x="47" y="14"/>
                      <a:pt x="46" y="28"/>
                    </a:cubicBezTo>
                    <a:cubicBezTo>
                      <a:pt x="45" y="42"/>
                      <a:pt x="34" y="53"/>
                      <a:pt x="22" y="52"/>
                    </a:cubicBezTo>
                    <a:cubicBezTo>
                      <a:pt x="9" y="51"/>
                      <a:pt x="0" y="39"/>
                      <a:pt x="1" y="25"/>
                    </a:cubicBezTo>
                    <a:cubicBezTo>
                      <a:pt x="2" y="11"/>
                      <a:pt x="13" y="0"/>
                      <a:pt x="25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903762" y="1847056"/>
                <a:ext cx="312738" cy="668338"/>
              </a:xfrm>
              <a:custGeom>
                <a:avLst/>
                <a:gdLst>
                  <a:gd name="T0" fmla="*/ 33 w 56"/>
                  <a:gd name="T1" fmla="*/ 1 h 119"/>
                  <a:gd name="T2" fmla="*/ 53 w 56"/>
                  <a:gd name="T3" fmla="*/ 61 h 119"/>
                  <a:gd name="T4" fmla="*/ 23 w 56"/>
                  <a:gd name="T5" fmla="*/ 118 h 119"/>
                  <a:gd name="T6" fmla="*/ 3 w 56"/>
                  <a:gd name="T7" fmla="*/ 57 h 119"/>
                  <a:gd name="T8" fmla="*/ 33 w 56"/>
                  <a:gd name="T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9">
                    <a:moveTo>
                      <a:pt x="33" y="1"/>
                    </a:moveTo>
                    <a:cubicBezTo>
                      <a:pt x="47" y="2"/>
                      <a:pt x="56" y="29"/>
                      <a:pt x="53" y="61"/>
                    </a:cubicBezTo>
                    <a:cubicBezTo>
                      <a:pt x="51" y="94"/>
                      <a:pt x="37" y="119"/>
                      <a:pt x="23" y="118"/>
                    </a:cubicBezTo>
                    <a:cubicBezTo>
                      <a:pt x="9" y="117"/>
                      <a:pt x="0" y="90"/>
                      <a:pt x="3" y="57"/>
                    </a:cubicBezTo>
                    <a:cubicBezTo>
                      <a:pt x="5" y="25"/>
                      <a:pt x="19" y="0"/>
                      <a:pt x="33" y="1"/>
                    </a:cubicBezTo>
                  </a:path>
                </a:pathLst>
              </a:custGeom>
              <a:solidFill>
                <a:srgbClr val="009049"/>
              </a:solidFill>
              <a:ln w="0">
                <a:solidFill>
                  <a:srgbClr val="0090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692413" y="3289724"/>
              <a:ext cx="350868" cy="354283"/>
              <a:chOff x="5781590" y="1779037"/>
              <a:chExt cx="350868" cy="354283"/>
            </a:xfrm>
          </p:grpSpPr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5875885" y="1779037"/>
                <a:ext cx="149111" cy="3396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 rot="19768904">
                <a:off x="5781590" y="1797469"/>
                <a:ext cx="239381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 rot="2761006" flipH="1">
                <a:off x="5828058" y="1828920"/>
                <a:ext cx="298270" cy="310530"/>
              </a:xfrm>
              <a:custGeom>
                <a:avLst/>
                <a:gdLst>
                  <a:gd name="T0" fmla="*/ 21 w 54"/>
                  <a:gd name="T1" fmla="*/ 48 h 149"/>
                  <a:gd name="T2" fmla="*/ 24 w 54"/>
                  <a:gd name="T3" fmla="*/ 38 h 149"/>
                  <a:gd name="T4" fmla="*/ 12 w 54"/>
                  <a:gd name="T5" fmla="*/ 31 h 149"/>
                  <a:gd name="T6" fmla="*/ 24 w 54"/>
                  <a:gd name="T7" fmla="*/ 36 h 149"/>
                  <a:gd name="T8" fmla="*/ 28 w 54"/>
                  <a:gd name="T9" fmla="*/ 24 h 149"/>
                  <a:gd name="T10" fmla="*/ 31 w 54"/>
                  <a:gd name="T11" fmla="*/ 19 h 149"/>
                  <a:gd name="T12" fmla="*/ 27 w 54"/>
                  <a:gd name="T13" fmla="*/ 48 h 149"/>
                  <a:gd name="T14" fmla="*/ 34 w 54"/>
                  <a:gd name="T15" fmla="*/ 46 h 149"/>
                  <a:gd name="T16" fmla="*/ 40 w 54"/>
                  <a:gd name="T17" fmla="*/ 0 h 149"/>
                  <a:gd name="T18" fmla="*/ 41 w 54"/>
                  <a:gd name="T19" fmla="*/ 4 h 149"/>
                  <a:gd name="T20" fmla="*/ 40 w 54"/>
                  <a:gd name="T21" fmla="*/ 23 h 149"/>
                  <a:gd name="T22" fmla="*/ 54 w 54"/>
                  <a:gd name="T23" fmla="*/ 11 h 149"/>
                  <a:gd name="T24" fmla="*/ 39 w 54"/>
                  <a:gd name="T25" fmla="*/ 27 h 149"/>
                  <a:gd name="T26" fmla="*/ 38 w 54"/>
                  <a:gd name="T27" fmla="*/ 41 h 149"/>
                  <a:gd name="T28" fmla="*/ 45 w 54"/>
                  <a:gd name="T29" fmla="*/ 32 h 149"/>
                  <a:gd name="T30" fmla="*/ 44 w 54"/>
                  <a:gd name="T31" fmla="*/ 38 h 149"/>
                  <a:gd name="T32" fmla="*/ 35 w 54"/>
                  <a:gd name="T33" fmla="*/ 52 h 149"/>
                  <a:gd name="T34" fmla="*/ 30 w 54"/>
                  <a:gd name="T35" fmla="*/ 85 h 149"/>
                  <a:gd name="T36" fmla="*/ 30 w 54"/>
                  <a:gd name="T37" fmla="*/ 142 h 149"/>
                  <a:gd name="T38" fmla="*/ 27 w 54"/>
                  <a:gd name="T39" fmla="*/ 147 h 149"/>
                  <a:gd name="T40" fmla="*/ 24 w 54"/>
                  <a:gd name="T41" fmla="*/ 149 h 149"/>
                  <a:gd name="T42" fmla="*/ 13 w 54"/>
                  <a:gd name="T43" fmla="*/ 148 h 149"/>
                  <a:gd name="T44" fmla="*/ 10 w 54"/>
                  <a:gd name="T45" fmla="*/ 145 h 149"/>
                  <a:gd name="T46" fmla="*/ 17 w 54"/>
                  <a:gd name="T47" fmla="*/ 88 h 149"/>
                  <a:gd name="T48" fmla="*/ 18 w 54"/>
                  <a:gd name="T49" fmla="*/ 51 h 149"/>
                  <a:gd name="T50" fmla="*/ 1 w 54"/>
                  <a:gd name="T51" fmla="*/ 43 h 149"/>
                  <a:gd name="T52" fmla="*/ 21 w 54"/>
                  <a:gd name="T53" fmla="*/ 48 h 149"/>
                  <a:gd name="connsiteX0" fmla="*/ 3712 w 9823"/>
                  <a:gd name="connsiteY0" fmla="*/ 3221 h 10000"/>
                  <a:gd name="connsiteX1" fmla="*/ 4267 w 9823"/>
                  <a:gd name="connsiteY1" fmla="*/ 2550 h 10000"/>
                  <a:gd name="connsiteX2" fmla="*/ 2045 w 9823"/>
                  <a:gd name="connsiteY2" fmla="*/ 2081 h 10000"/>
                  <a:gd name="connsiteX3" fmla="*/ 4267 w 9823"/>
                  <a:gd name="connsiteY3" fmla="*/ 2416 h 10000"/>
                  <a:gd name="connsiteX4" fmla="*/ 5008 w 9823"/>
                  <a:gd name="connsiteY4" fmla="*/ 1611 h 10000"/>
                  <a:gd name="connsiteX5" fmla="*/ 5564 w 9823"/>
                  <a:gd name="connsiteY5" fmla="*/ 1275 h 10000"/>
                  <a:gd name="connsiteX6" fmla="*/ 4823 w 9823"/>
                  <a:gd name="connsiteY6" fmla="*/ 3221 h 10000"/>
                  <a:gd name="connsiteX7" fmla="*/ 6119 w 9823"/>
                  <a:gd name="connsiteY7" fmla="*/ 3087 h 10000"/>
                  <a:gd name="connsiteX8" fmla="*/ 7230 w 9823"/>
                  <a:gd name="connsiteY8" fmla="*/ 0 h 10000"/>
                  <a:gd name="connsiteX9" fmla="*/ 7416 w 9823"/>
                  <a:gd name="connsiteY9" fmla="*/ 268 h 10000"/>
                  <a:gd name="connsiteX10" fmla="*/ 7230 w 9823"/>
                  <a:gd name="connsiteY10" fmla="*/ 1544 h 10000"/>
                  <a:gd name="connsiteX11" fmla="*/ 9823 w 9823"/>
                  <a:gd name="connsiteY11" fmla="*/ 738 h 10000"/>
                  <a:gd name="connsiteX12" fmla="*/ 7045 w 9823"/>
                  <a:gd name="connsiteY12" fmla="*/ 1812 h 10000"/>
                  <a:gd name="connsiteX13" fmla="*/ 6860 w 9823"/>
                  <a:gd name="connsiteY13" fmla="*/ 2752 h 10000"/>
                  <a:gd name="connsiteX14" fmla="*/ 8156 w 9823"/>
                  <a:gd name="connsiteY14" fmla="*/ 2148 h 10000"/>
                  <a:gd name="connsiteX15" fmla="*/ 7971 w 9823"/>
                  <a:gd name="connsiteY15" fmla="*/ 2550 h 10000"/>
                  <a:gd name="connsiteX16" fmla="*/ 6304 w 9823"/>
                  <a:gd name="connsiteY16" fmla="*/ 3490 h 10000"/>
                  <a:gd name="connsiteX17" fmla="*/ 5379 w 9823"/>
                  <a:gd name="connsiteY17" fmla="*/ 5705 h 10000"/>
                  <a:gd name="connsiteX18" fmla="*/ 5379 w 9823"/>
                  <a:gd name="connsiteY18" fmla="*/ 9530 h 10000"/>
                  <a:gd name="connsiteX19" fmla="*/ 4823 w 9823"/>
                  <a:gd name="connsiteY19" fmla="*/ 9866 h 10000"/>
                  <a:gd name="connsiteX20" fmla="*/ 4267 w 9823"/>
                  <a:gd name="connsiteY20" fmla="*/ 10000 h 10000"/>
                  <a:gd name="connsiteX21" fmla="*/ 2230 w 9823"/>
                  <a:gd name="connsiteY21" fmla="*/ 9933 h 10000"/>
                  <a:gd name="connsiteX22" fmla="*/ 1675 w 9823"/>
                  <a:gd name="connsiteY22" fmla="*/ 9732 h 10000"/>
                  <a:gd name="connsiteX23" fmla="*/ 5066 w 9823"/>
                  <a:gd name="connsiteY23" fmla="*/ 5654 h 10000"/>
                  <a:gd name="connsiteX24" fmla="*/ 3156 w 9823"/>
                  <a:gd name="connsiteY24" fmla="*/ 3423 h 10000"/>
                  <a:gd name="connsiteX25" fmla="*/ 8 w 9823"/>
                  <a:gd name="connsiteY25" fmla="*/ 2886 h 10000"/>
                  <a:gd name="connsiteX26" fmla="*/ 3712 w 9823"/>
                  <a:gd name="connsiteY26" fmla="*/ 3221 h 10000"/>
                  <a:gd name="connsiteX0" fmla="*/ 3779 w 10000"/>
                  <a:gd name="connsiteY0" fmla="*/ 3221 h 10752"/>
                  <a:gd name="connsiteX1" fmla="*/ 4344 w 10000"/>
                  <a:gd name="connsiteY1" fmla="*/ 2550 h 10752"/>
                  <a:gd name="connsiteX2" fmla="*/ 2082 w 10000"/>
                  <a:gd name="connsiteY2" fmla="*/ 2081 h 10752"/>
                  <a:gd name="connsiteX3" fmla="*/ 4344 w 10000"/>
                  <a:gd name="connsiteY3" fmla="*/ 2416 h 10752"/>
                  <a:gd name="connsiteX4" fmla="*/ 5098 w 10000"/>
                  <a:gd name="connsiteY4" fmla="*/ 1611 h 10752"/>
                  <a:gd name="connsiteX5" fmla="*/ 5664 w 10000"/>
                  <a:gd name="connsiteY5" fmla="*/ 1275 h 10752"/>
                  <a:gd name="connsiteX6" fmla="*/ 4910 w 10000"/>
                  <a:gd name="connsiteY6" fmla="*/ 3221 h 10752"/>
                  <a:gd name="connsiteX7" fmla="*/ 6229 w 10000"/>
                  <a:gd name="connsiteY7" fmla="*/ 3087 h 10752"/>
                  <a:gd name="connsiteX8" fmla="*/ 7360 w 10000"/>
                  <a:gd name="connsiteY8" fmla="*/ 0 h 10752"/>
                  <a:gd name="connsiteX9" fmla="*/ 7550 w 10000"/>
                  <a:gd name="connsiteY9" fmla="*/ 268 h 10752"/>
                  <a:gd name="connsiteX10" fmla="*/ 7360 w 10000"/>
                  <a:gd name="connsiteY10" fmla="*/ 1544 h 10752"/>
                  <a:gd name="connsiteX11" fmla="*/ 10000 w 10000"/>
                  <a:gd name="connsiteY11" fmla="*/ 738 h 10752"/>
                  <a:gd name="connsiteX12" fmla="*/ 7172 w 10000"/>
                  <a:gd name="connsiteY12" fmla="*/ 1812 h 10752"/>
                  <a:gd name="connsiteX13" fmla="*/ 6984 w 10000"/>
                  <a:gd name="connsiteY13" fmla="*/ 2752 h 10752"/>
                  <a:gd name="connsiteX14" fmla="*/ 8303 w 10000"/>
                  <a:gd name="connsiteY14" fmla="*/ 2148 h 10752"/>
                  <a:gd name="connsiteX15" fmla="*/ 8115 w 10000"/>
                  <a:gd name="connsiteY15" fmla="*/ 2550 h 10752"/>
                  <a:gd name="connsiteX16" fmla="*/ 6418 w 10000"/>
                  <a:gd name="connsiteY16" fmla="*/ 3490 h 10752"/>
                  <a:gd name="connsiteX17" fmla="*/ 5476 w 10000"/>
                  <a:gd name="connsiteY17" fmla="*/ 5705 h 10752"/>
                  <a:gd name="connsiteX18" fmla="*/ 5476 w 10000"/>
                  <a:gd name="connsiteY18" fmla="*/ 9530 h 10752"/>
                  <a:gd name="connsiteX19" fmla="*/ 4910 w 10000"/>
                  <a:gd name="connsiteY19" fmla="*/ 9866 h 10752"/>
                  <a:gd name="connsiteX20" fmla="*/ 4344 w 10000"/>
                  <a:gd name="connsiteY20" fmla="*/ 10000 h 10752"/>
                  <a:gd name="connsiteX21" fmla="*/ 2270 w 10000"/>
                  <a:gd name="connsiteY21" fmla="*/ 9933 h 10752"/>
                  <a:gd name="connsiteX22" fmla="*/ 4371 w 10000"/>
                  <a:gd name="connsiteY22" fmla="*/ 10739 h 10752"/>
                  <a:gd name="connsiteX23" fmla="*/ 5157 w 10000"/>
                  <a:gd name="connsiteY23" fmla="*/ 5654 h 10752"/>
                  <a:gd name="connsiteX24" fmla="*/ 3213 w 10000"/>
                  <a:gd name="connsiteY24" fmla="*/ 3423 h 10752"/>
                  <a:gd name="connsiteX25" fmla="*/ 8 w 10000"/>
                  <a:gd name="connsiteY25" fmla="*/ 2886 h 10752"/>
                  <a:gd name="connsiteX26" fmla="*/ 3779 w 10000"/>
                  <a:gd name="connsiteY26" fmla="*/ 3221 h 1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000" h="10752">
                    <a:moveTo>
                      <a:pt x="3779" y="3221"/>
                    </a:moveTo>
                    <a:lnTo>
                      <a:pt x="4344" y="2550"/>
                    </a:lnTo>
                    <a:lnTo>
                      <a:pt x="2082" y="2081"/>
                    </a:lnTo>
                    <a:lnTo>
                      <a:pt x="4344" y="2416"/>
                    </a:lnTo>
                    <a:lnTo>
                      <a:pt x="5098" y="1611"/>
                    </a:lnTo>
                    <a:lnTo>
                      <a:pt x="5664" y="1275"/>
                    </a:lnTo>
                    <a:lnTo>
                      <a:pt x="4910" y="3221"/>
                    </a:lnTo>
                    <a:lnTo>
                      <a:pt x="6229" y="3087"/>
                    </a:lnTo>
                    <a:lnTo>
                      <a:pt x="7360" y="0"/>
                    </a:lnTo>
                    <a:lnTo>
                      <a:pt x="7550" y="268"/>
                    </a:lnTo>
                    <a:cubicBezTo>
                      <a:pt x="7487" y="693"/>
                      <a:pt x="7423" y="1119"/>
                      <a:pt x="7360" y="1544"/>
                    </a:cubicBezTo>
                    <a:lnTo>
                      <a:pt x="10000" y="738"/>
                    </a:lnTo>
                    <a:lnTo>
                      <a:pt x="7172" y="1812"/>
                    </a:lnTo>
                    <a:cubicBezTo>
                      <a:pt x="7109" y="2125"/>
                      <a:pt x="7047" y="2439"/>
                      <a:pt x="6984" y="2752"/>
                    </a:cubicBezTo>
                    <a:lnTo>
                      <a:pt x="8303" y="2148"/>
                    </a:lnTo>
                    <a:cubicBezTo>
                      <a:pt x="8492" y="2081"/>
                      <a:pt x="8681" y="2215"/>
                      <a:pt x="8115" y="2550"/>
                    </a:cubicBezTo>
                    <a:cubicBezTo>
                      <a:pt x="7550" y="2886"/>
                      <a:pt x="6418" y="3423"/>
                      <a:pt x="6418" y="3490"/>
                    </a:cubicBezTo>
                    <a:lnTo>
                      <a:pt x="5476" y="5705"/>
                    </a:lnTo>
                    <a:lnTo>
                      <a:pt x="5476" y="9530"/>
                    </a:lnTo>
                    <a:lnTo>
                      <a:pt x="4910" y="9866"/>
                    </a:lnTo>
                    <a:cubicBezTo>
                      <a:pt x="4910" y="9933"/>
                      <a:pt x="4722" y="10000"/>
                      <a:pt x="4344" y="10000"/>
                    </a:cubicBezTo>
                    <a:lnTo>
                      <a:pt x="2270" y="9933"/>
                    </a:lnTo>
                    <a:cubicBezTo>
                      <a:pt x="1894" y="9933"/>
                      <a:pt x="4371" y="10873"/>
                      <a:pt x="4371" y="10739"/>
                    </a:cubicBezTo>
                    <a:lnTo>
                      <a:pt x="5157" y="5654"/>
                    </a:lnTo>
                    <a:cubicBezTo>
                      <a:pt x="5220" y="4826"/>
                      <a:pt x="3150" y="4251"/>
                      <a:pt x="3213" y="3423"/>
                    </a:cubicBezTo>
                    <a:cubicBezTo>
                      <a:pt x="3213" y="3356"/>
                      <a:pt x="-180" y="2886"/>
                      <a:pt x="8" y="2886"/>
                    </a:cubicBezTo>
                    <a:cubicBezTo>
                      <a:pt x="196" y="2819"/>
                      <a:pt x="3779" y="3289"/>
                      <a:pt x="3779" y="3221"/>
                    </a:cubicBezTo>
                  </a:path>
                </a:pathLst>
              </a:custGeom>
              <a:solidFill>
                <a:srgbClr val="C06D37"/>
              </a:solidFill>
              <a:ln w="0">
                <a:solidFill>
                  <a:srgbClr val="C06D3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3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736" y="1781266"/>
            <a:ext cx="4191000" cy="49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>
                <a:solidFill>
                  <a:srgbClr val="00FFFF"/>
                </a:solidFill>
              </a:rPr>
              <a:t>Voedingsstoffen vasthouden</a:t>
            </a:r>
            <a:endParaRPr lang="nl-NL" sz="1800" dirty="0">
              <a:solidFill>
                <a:srgbClr val="00FFFF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grpSp>
        <p:nvGrpSpPr>
          <p:cNvPr id="35" name="Group 34"/>
          <p:cNvGrpSpPr/>
          <p:nvPr/>
        </p:nvGrpSpPr>
        <p:grpSpPr>
          <a:xfrm>
            <a:off x="596780" y="2703060"/>
            <a:ext cx="1665834" cy="1890331"/>
            <a:chOff x="4773066" y="2209800"/>
            <a:chExt cx="1665834" cy="1890331"/>
          </a:xfrm>
        </p:grpSpPr>
        <p:grpSp>
          <p:nvGrpSpPr>
            <p:cNvPr id="5" name="Group 4"/>
            <p:cNvGrpSpPr/>
            <p:nvPr/>
          </p:nvGrpSpPr>
          <p:grpSpPr>
            <a:xfrm>
              <a:off x="4773066" y="2562980"/>
              <a:ext cx="1665834" cy="1537151"/>
              <a:chOff x="457200" y="3792936"/>
              <a:chExt cx="1665834" cy="1537151"/>
            </a:xfrm>
          </p:grpSpPr>
          <p:sp>
            <p:nvSpPr>
              <p:cNvPr id="6" name="Rectangle 427"/>
              <p:cNvSpPr/>
              <p:nvPr/>
            </p:nvSpPr>
            <p:spPr>
              <a:xfrm>
                <a:off x="489136" y="3851494"/>
                <a:ext cx="1573934" cy="1213166"/>
              </a:xfrm>
              <a:custGeom>
                <a:avLst/>
                <a:gdLst>
                  <a:gd name="connsiteX0" fmla="*/ 0 w 870331"/>
                  <a:gd name="connsiteY0" fmla="*/ 0 h 914400"/>
                  <a:gd name="connsiteX1" fmla="*/ 870331 w 870331"/>
                  <a:gd name="connsiteY1" fmla="*/ 0 h 914400"/>
                  <a:gd name="connsiteX2" fmla="*/ 870331 w 870331"/>
                  <a:gd name="connsiteY2" fmla="*/ 914400 h 914400"/>
                  <a:gd name="connsiteX3" fmla="*/ 0 w 870331"/>
                  <a:gd name="connsiteY3" fmla="*/ 914400 h 914400"/>
                  <a:gd name="connsiteX4" fmla="*/ 0 w 870331"/>
                  <a:gd name="connsiteY4" fmla="*/ 0 h 914400"/>
                  <a:gd name="connsiteX0" fmla="*/ 0 w 870331"/>
                  <a:gd name="connsiteY0" fmla="*/ 99589 h 1013989"/>
                  <a:gd name="connsiteX1" fmla="*/ 318070 w 870331"/>
                  <a:gd name="connsiteY1" fmla="*/ 0 h 1013989"/>
                  <a:gd name="connsiteX2" fmla="*/ 870331 w 870331"/>
                  <a:gd name="connsiteY2" fmla="*/ 1013989 h 1013989"/>
                  <a:gd name="connsiteX3" fmla="*/ 0 w 870331"/>
                  <a:gd name="connsiteY3" fmla="*/ 1013989 h 1013989"/>
                  <a:gd name="connsiteX4" fmla="*/ 0 w 870331"/>
                  <a:gd name="connsiteY4" fmla="*/ 99589 h 1013989"/>
                  <a:gd name="connsiteX0" fmla="*/ 0 w 1187983"/>
                  <a:gd name="connsiteY0" fmla="*/ 99589 h 1093208"/>
                  <a:gd name="connsiteX1" fmla="*/ 318070 w 1187983"/>
                  <a:gd name="connsiteY1" fmla="*/ 0 h 1093208"/>
                  <a:gd name="connsiteX2" fmla="*/ 870331 w 1187983"/>
                  <a:gd name="connsiteY2" fmla="*/ 1013989 h 1093208"/>
                  <a:gd name="connsiteX3" fmla="*/ 1187983 w 1187983"/>
                  <a:gd name="connsiteY3" fmla="*/ 1093208 h 1093208"/>
                  <a:gd name="connsiteX4" fmla="*/ 0 w 1187983"/>
                  <a:gd name="connsiteY4" fmla="*/ 1013989 h 1093208"/>
                  <a:gd name="connsiteX5" fmla="*/ 0 w 1187983"/>
                  <a:gd name="connsiteY5" fmla="*/ 99589 h 1093208"/>
                  <a:gd name="connsiteX0" fmla="*/ 0 w 1304897"/>
                  <a:gd name="connsiteY0" fmla="*/ 99589 h 1093208"/>
                  <a:gd name="connsiteX1" fmla="*/ 318070 w 1304897"/>
                  <a:gd name="connsiteY1" fmla="*/ 0 h 1093208"/>
                  <a:gd name="connsiteX2" fmla="*/ 1304897 w 1304897"/>
                  <a:gd name="connsiteY2" fmla="*/ 1086417 h 1093208"/>
                  <a:gd name="connsiteX3" fmla="*/ 1187983 w 1304897"/>
                  <a:gd name="connsiteY3" fmla="*/ 1093208 h 1093208"/>
                  <a:gd name="connsiteX4" fmla="*/ 0 w 1304897"/>
                  <a:gd name="connsiteY4" fmla="*/ 1013989 h 1093208"/>
                  <a:gd name="connsiteX5" fmla="*/ 0 w 1304897"/>
                  <a:gd name="connsiteY5" fmla="*/ 99589 h 1093208"/>
                  <a:gd name="connsiteX0" fmla="*/ 0 w 1304897"/>
                  <a:gd name="connsiteY0" fmla="*/ 99589 h 1276540"/>
                  <a:gd name="connsiteX1" fmla="*/ 318070 w 1304897"/>
                  <a:gd name="connsiteY1" fmla="*/ 0 h 1276540"/>
                  <a:gd name="connsiteX2" fmla="*/ 1304897 w 1304897"/>
                  <a:gd name="connsiteY2" fmla="*/ 1086417 h 1276540"/>
                  <a:gd name="connsiteX3" fmla="*/ 1187983 w 1304897"/>
                  <a:gd name="connsiteY3" fmla="*/ 1093208 h 1276540"/>
                  <a:gd name="connsiteX4" fmla="*/ 715224 w 1304897"/>
                  <a:gd name="connsiteY4" fmla="*/ 1276540 h 1276540"/>
                  <a:gd name="connsiteX5" fmla="*/ 0 w 1304897"/>
                  <a:gd name="connsiteY5" fmla="*/ 99589 h 1276540"/>
                  <a:gd name="connsiteX0" fmla="*/ 0 w 1305678"/>
                  <a:gd name="connsiteY0" fmla="*/ 99589 h 1276540"/>
                  <a:gd name="connsiteX1" fmla="*/ 318070 w 1305678"/>
                  <a:gd name="connsiteY1" fmla="*/ 0 h 1276540"/>
                  <a:gd name="connsiteX2" fmla="*/ 1304897 w 1305678"/>
                  <a:gd name="connsiteY2" fmla="*/ 1086417 h 1276540"/>
                  <a:gd name="connsiteX3" fmla="*/ 1305678 w 1305678"/>
                  <a:gd name="connsiteY3" fmla="*/ 1102261 h 1276540"/>
                  <a:gd name="connsiteX4" fmla="*/ 715224 w 1305678"/>
                  <a:gd name="connsiteY4" fmla="*/ 1276540 h 1276540"/>
                  <a:gd name="connsiteX5" fmla="*/ 0 w 1305678"/>
                  <a:gd name="connsiteY5" fmla="*/ 99589 h 1276540"/>
                  <a:gd name="connsiteX0" fmla="*/ 0 w 1604442"/>
                  <a:gd name="connsiteY0" fmla="*/ 407406 h 1276540"/>
                  <a:gd name="connsiteX1" fmla="*/ 616834 w 1604442"/>
                  <a:gd name="connsiteY1" fmla="*/ 0 h 1276540"/>
                  <a:gd name="connsiteX2" fmla="*/ 1603661 w 1604442"/>
                  <a:gd name="connsiteY2" fmla="*/ 1086417 h 1276540"/>
                  <a:gd name="connsiteX3" fmla="*/ 1604442 w 1604442"/>
                  <a:gd name="connsiteY3" fmla="*/ 1102261 h 1276540"/>
                  <a:gd name="connsiteX4" fmla="*/ 1013988 w 1604442"/>
                  <a:gd name="connsiteY4" fmla="*/ 1276540 h 1276540"/>
                  <a:gd name="connsiteX5" fmla="*/ 0 w 1604442"/>
                  <a:gd name="connsiteY5" fmla="*/ 407406 h 1276540"/>
                  <a:gd name="connsiteX0" fmla="*/ 0 w 1559175"/>
                  <a:gd name="connsiteY0" fmla="*/ 298764 h 1276540"/>
                  <a:gd name="connsiteX1" fmla="*/ 571567 w 1559175"/>
                  <a:gd name="connsiteY1" fmla="*/ 0 h 1276540"/>
                  <a:gd name="connsiteX2" fmla="*/ 1558394 w 1559175"/>
                  <a:gd name="connsiteY2" fmla="*/ 1086417 h 1276540"/>
                  <a:gd name="connsiteX3" fmla="*/ 1559175 w 1559175"/>
                  <a:gd name="connsiteY3" fmla="*/ 1102261 h 1276540"/>
                  <a:gd name="connsiteX4" fmla="*/ 968721 w 1559175"/>
                  <a:gd name="connsiteY4" fmla="*/ 1276540 h 1276540"/>
                  <a:gd name="connsiteX5" fmla="*/ 0 w 1559175"/>
                  <a:gd name="connsiteY5" fmla="*/ 298764 h 1276540"/>
                  <a:gd name="connsiteX0" fmla="*/ 0 w 1559175"/>
                  <a:gd name="connsiteY0" fmla="*/ 298764 h 1312754"/>
                  <a:gd name="connsiteX1" fmla="*/ 571567 w 1559175"/>
                  <a:gd name="connsiteY1" fmla="*/ 0 h 1312754"/>
                  <a:gd name="connsiteX2" fmla="*/ 1558394 w 1559175"/>
                  <a:gd name="connsiteY2" fmla="*/ 1086417 h 1312754"/>
                  <a:gd name="connsiteX3" fmla="*/ 1559175 w 1559175"/>
                  <a:gd name="connsiteY3" fmla="*/ 1102261 h 1312754"/>
                  <a:gd name="connsiteX4" fmla="*/ 914400 w 1559175"/>
                  <a:gd name="connsiteY4" fmla="*/ 1312754 h 1312754"/>
                  <a:gd name="connsiteX5" fmla="*/ 0 w 1559175"/>
                  <a:gd name="connsiteY5" fmla="*/ 298764 h 1312754"/>
                  <a:gd name="connsiteX0" fmla="*/ 0 w 1559175"/>
                  <a:gd name="connsiteY0" fmla="*/ 298764 h 1285594"/>
                  <a:gd name="connsiteX1" fmla="*/ 571567 w 1559175"/>
                  <a:gd name="connsiteY1" fmla="*/ 0 h 1285594"/>
                  <a:gd name="connsiteX2" fmla="*/ 1558394 w 1559175"/>
                  <a:gd name="connsiteY2" fmla="*/ 1086417 h 1285594"/>
                  <a:gd name="connsiteX3" fmla="*/ 1559175 w 1559175"/>
                  <a:gd name="connsiteY3" fmla="*/ 1102261 h 1285594"/>
                  <a:gd name="connsiteX4" fmla="*/ 923453 w 1559175"/>
                  <a:gd name="connsiteY4" fmla="*/ 1285594 h 1285594"/>
                  <a:gd name="connsiteX5" fmla="*/ 0 w 1559175"/>
                  <a:gd name="connsiteY5" fmla="*/ 298764 h 1285594"/>
                  <a:gd name="connsiteX0" fmla="*/ 0 w 1559175"/>
                  <a:gd name="connsiteY0" fmla="*/ 226336 h 1213166"/>
                  <a:gd name="connsiteX1" fmla="*/ 589674 w 1559175"/>
                  <a:gd name="connsiteY1" fmla="*/ 0 h 1213166"/>
                  <a:gd name="connsiteX2" fmla="*/ 1558394 w 1559175"/>
                  <a:gd name="connsiteY2" fmla="*/ 1013989 h 1213166"/>
                  <a:gd name="connsiteX3" fmla="*/ 1559175 w 1559175"/>
                  <a:gd name="connsiteY3" fmla="*/ 1029833 h 1213166"/>
                  <a:gd name="connsiteX4" fmla="*/ 923453 w 1559175"/>
                  <a:gd name="connsiteY4" fmla="*/ 1213166 h 1213166"/>
                  <a:gd name="connsiteX5" fmla="*/ 0 w 1559175"/>
                  <a:gd name="connsiteY5" fmla="*/ 226336 h 1213166"/>
                  <a:gd name="connsiteX0" fmla="*/ 0 w 1582988"/>
                  <a:gd name="connsiteY0" fmla="*/ 159661 h 1213166"/>
                  <a:gd name="connsiteX1" fmla="*/ 613487 w 1582988"/>
                  <a:gd name="connsiteY1" fmla="*/ 0 h 1213166"/>
                  <a:gd name="connsiteX2" fmla="*/ 1582207 w 1582988"/>
                  <a:gd name="connsiteY2" fmla="*/ 1013989 h 1213166"/>
                  <a:gd name="connsiteX3" fmla="*/ 1582988 w 1582988"/>
                  <a:gd name="connsiteY3" fmla="*/ 1029833 h 1213166"/>
                  <a:gd name="connsiteX4" fmla="*/ 947266 w 1582988"/>
                  <a:gd name="connsiteY4" fmla="*/ 1213166 h 1213166"/>
                  <a:gd name="connsiteX5" fmla="*/ 0 w 1582988"/>
                  <a:gd name="connsiteY5" fmla="*/ 159661 h 1213166"/>
                  <a:gd name="connsiteX0" fmla="*/ 0 w 1573934"/>
                  <a:gd name="connsiteY0" fmla="*/ 177768 h 1213166"/>
                  <a:gd name="connsiteX1" fmla="*/ 604433 w 1573934"/>
                  <a:gd name="connsiteY1" fmla="*/ 0 h 1213166"/>
                  <a:gd name="connsiteX2" fmla="*/ 1573153 w 1573934"/>
                  <a:gd name="connsiteY2" fmla="*/ 1013989 h 1213166"/>
                  <a:gd name="connsiteX3" fmla="*/ 1573934 w 1573934"/>
                  <a:gd name="connsiteY3" fmla="*/ 1029833 h 1213166"/>
                  <a:gd name="connsiteX4" fmla="*/ 938212 w 1573934"/>
                  <a:gd name="connsiteY4" fmla="*/ 1213166 h 1213166"/>
                  <a:gd name="connsiteX5" fmla="*/ 0 w 1573934"/>
                  <a:gd name="connsiteY5" fmla="*/ 177768 h 121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934" h="1213166">
                    <a:moveTo>
                      <a:pt x="0" y="177768"/>
                    </a:moveTo>
                    <a:lnTo>
                      <a:pt x="604433" y="0"/>
                    </a:lnTo>
                    <a:lnTo>
                      <a:pt x="1573153" y="1013989"/>
                    </a:lnTo>
                    <a:cubicBezTo>
                      <a:pt x="1573413" y="1019270"/>
                      <a:pt x="1573674" y="1024552"/>
                      <a:pt x="1573934" y="1029833"/>
                    </a:cubicBezTo>
                    <a:lnTo>
                      <a:pt x="938212" y="1213166"/>
                    </a:lnTo>
                    <a:lnTo>
                      <a:pt x="0" y="177768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tangle 426"/>
              <p:cNvSpPr/>
              <p:nvPr/>
            </p:nvSpPr>
            <p:spPr>
              <a:xfrm>
                <a:off x="1447650" y="4891511"/>
                <a:ext cx="646422" cy="437207"/>
              </a:xfrm>
              <a:custGeom>
                <a:avLst/>
                <a:gdLst>
                  <a:gd name="connsiteX0" fmla="*/ 0 w 811765"/>
                  <a:gd name="connsiteY0" fmla="*/ 0 h 419100"/>
                  <a:gd name="connsiteX1" fmla="*/ 811765 w 811765"/>
                  <a:gd name="connsiteY1" fmla="*/ 0 h 419100"/>
                  <a:gd name="connsiteX2" fmla="*/ 811765 w 811765"/>
                  <a:gd name="connsiteY2" fmla="*/ 419100 h 419100"/>
                  <a:gd name="connsiteX3" fmla="*/ 0 w 811765"/>
                  <a:gd name="connsiteY3" fmla="*/ 419100 h 419100"/>
                  <a:gd name="connsiteX4" fmla="*/ 0 w 811765"/>
                  <a:gd name="connsiteY4" fmla="*/ 0 h 419100"/>
                  <a:gd name="connsiteX0" fmla="*/ 0 w 811765"/>
                  <a:gd name="connsiteY0" fmla="*/ 244444 h 663544"/>
                  <a:gd name="connsiteX1" fmla="*/ 603535 w 811765"/>
                  <a:gd name="connsiteY1" fmla="*/ 0 h 663544"/>
                  <a:gd name="connsiteX2" fmla="*/ 811765 w 811765"/>
                  <a:gd name="connsiteY2" fmla="*/ 663544 h 663544"/>
                  <a:gd name="connsiteX3" fmla="*/ 0 w 811765"/>
                  <a:gd name="connsiteY3" fmla="*/ 663544 h 663544"/>
                  <a:gd name="connsiteX4" fmla="*/ 0 w 811765"/>
                  <a:gd name="connsiteY4" fmla="*/ 244444 h 663544"/>
                  <a:gd name="connsiteX0" fmla="*/ 0 w 857033"/>
                  <a:gd name="connsiteY0" fmla="*/ 172017 h 663544"/>
                  <a:gd name="connsiteX1" fmla="*/ 648803 w 857033"/>
                  <a:gd name="connsiteY1" fmla="*/ 0 h 663544"/>
                  <a:gd name="connsiteX2" fmla="*/ 857033 w 857033"/>
                  <a:gd name="connsiteY2" fmla="*/ 663544 h 663544"/>
                  <a:gd name="connsiteX3" fmla="*/ 45268 w 857033"/>
                  <a:gd name="connsiteY3" fmla="*/ 663544 h 663544"/>
                  <a:gd name="connsiteX4" fmla="*/ 0 w 857033"/>
                  <a:gd name="connsiteY4" fmla="*/ 172017 h 663544"/>
                  <a:gd name="connsiteX0" fmla="*/ 0 w 857033"/>
                  <a:gd name="connsiteY0" fmla="*/ 172017 h 663544"/>
                  <a:gd name="connsiteX1" fmla="*/ 648803 w 857033"/>
                  <a:gd name="connsiteY1" fmla="*/ 0 h 663544"/>
                  <a:gd name="connsiteX2" fmla="*/ 857033 w 857033"/>
                  <a:gd name="connsiteY2" fmla="*/ 663544 h 663544"/>
                  <a:gd name="connsiteX3" fmla="*/ 144856 w 857033"/>
                  <a:gd name="connsiteY3" fmla="*/ 428154 h 663544"/>
                  <a:gd name="connsiteX4" fmla="*/ 0 w 857033"/>
                  <a:gd name="connsiteY4" fmla="*/ 172017 h 663544"/>
                  <a:gd name="connsiteX0" fmla="*/ 0 w 648803"/>
                  <a:gd name="connsiteY0" fmla="*/ 172017 h 428154"/>
                  <a:gd name="connsiteX1" fmla="*/ 648803 w 648803"/>
                  <a:gd name="connsiteY1" fmla="*/ 0 h 428154"/>
                  <a:gd name="connsiteX2" fmla="*/ 576376 w 648803"/>
                  <a:gd name="connsiteY2" fmla="*/ 256138 h 428154"/>
                  <a:gd name="connsiteX3" fmla="*/ 144856 w 648803"/>
                  <a:gd name="connsiteY3" fmla="*/ 428154 h 428154"/>
                  <a:gd name="connsiteX4" fmla="*/ 0 w 648803"/>
                  <a:gd name="connsiteY4" fmla="*/ 172017 h 428154"/>
                  <a:gd name="connsiteX0" fmla="*/ 0 w 648803"/>
                  <a:gd name="connsiteY0" fmla="*/ 172017 h 428154"/>
                  <a:gd name="connsiteX1" fmla="*/ 648803 w 648803"/>
                  <a:gd name="connsiteY1" fmla="*/ 0 h 428154"/>
                  <a:gd name="connsiteX2" fmla="*/ 585429 w 648803"/>
                  <a:gd name="connsiteY2" fmla="*/ 292352 h 428154"/>
                  <a:gd name="connsiteX3" fmla="*/ 144856 w 648803"/>
                  <a:gd name="connsiteY3" fmla="*/ 428154 h 428154"/>
                  <a:gd name="connsiteX4" fmla="*/ 0 w 648803"/>
                  <a:gd name="connsiteY4" fmla="*/ 172017 h 428154"/>
                  <a:gd name="connsiteX0" fmla="*/ 0 w 648803"/>
                  <a:gd name="connsiteY0" fmla="*/ 172017 h 437207"/>
                  <a:gd name="connsiteX1" fmla="*/ 648803 w 648803"/>
                  <a:gd name="connsiteY1" fmla="*/ 0 h 437207"/>
                  <a:gd name="connsiteX2" fmla="*/ 585429 w 648803"/>
                  <a:gd name="connsiteY2" fmla="*/ 292352 h 437207"/>
                  <a:gd name="connsiteX3" fmla="*/ 90535 w 648803"/>
                  <a:gd name="connsiteY3" fmla="*/ 437207 h 437207"/>
                  <a:gd name="connsiteX4" fmla="*/ 0 w 648803"/>
                  <a:gd name="connsiteY4" fmla="*/ 172017 h 437207"/>
                  <a:gd name="connsiteX0" fmla="*/ 0 w 648803"/>
                  <a:gd name="connsiteY0" fmla="*/ 172017 h 437207"/>
                  <a:gd name="connsiteX1" fmla="*/ 648803 w 648803"/>
                  <a:gd name="connsiteY1" fmla="*/ 0 h 437207"/>
                  <a:gd name="connsiteX2" fmla="*/ 602098 w 648803"/>
                  <a:gd name="connsiteY2" fmla="*/ 297114 h 437207"/>
                  <a:gd name="connsiteX3" fmla="*/ 90535 w 648803"/>
                  <a:gd name="connsiteY3" fmla="*/ 437207 h 437207"/>
                  <a:gd name="connsiteX4" fmla="*/ 0 w 648803"/>
                  <a:gd name="connsiteY4" fmla="*/ 172017 h 437207"/>
                  <a:gd name="connsiteX0" fmla="*/ 0 w 646422"/>
                  <a:gd name="connsiteY0" fmla="*/ 188686 h 437207"/>
                  <a:gd name="connsiteX1" fmla="*/ 646422 w 646422"/>
                  <a:gd name="connsiteY1" fmla="*/ 0 h 437207"/>
                  <a:gd name="connsiteX2" fmla="*/ 599717 w 646422"/>
                  <a:gd name="connsiteY2" fmla="*/ 297114 h 437207"/>
                  <a:gd name="connsiteX3" fmla="*/ 88154 w 646422"/>
                  <a:gd name="connsiteY3" fmla="*/ 437207 h 437207"/>
                  <a:gd name="connsiteX4" fmla="*/ 0 w 646422"/>
                  <a:gd name="connsiteY4" fmla="*/ 188686 h 43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422" h="437207">
                    <a:moveTo>
                      <a:pt x="0" y="188686"/>
                    </a:moveTo>
                    <a:lnTo>
                      <a:pt x="646422" y="0"/>
                    </a:lnTo>
                    <a:lnTo>
                      <a:pt x="599717" y="297114"/>
                    </a:lnTo>
                    <a:lnTo>
                      <a:pt x="88154" y="437207"/>
                    </a:lnTo>
                    <a:lnTo>
                      <a:pt x="0" y="188686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57200" y="3954855"/>
                <a:ext cx="928626" cy="9906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156992" y="3792936"/>
                <a:ext cx="966042" cy="100011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90825" y="4945455"/>
                <a:ext cx="137323" cy="3810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528694" y="5185232"/>
                <a:ext cx="530967" cy="144855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052396" y="4793055"/>
                <a:ext cx="66193" cy="388545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94523" y="4312058"/>
                <a:ext cx="939725" cy="1018029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5038847" y="2771986"/>
              <a:ext cx="1133633" cy="898299"/>
            </a:xfrm>
            <a:custGeom>
              <a:avLst/>
              <a:gdLst>
                <a:gd name="connsiteX0" fmla="*/ 0 w 532742"/>
                <a:gd name="connsiteY0" fmla="*/ 0 h 1194391"/>
                <a:gd name="connsiteX1" fmla="*/ 532742 w 532742"/>
                <a:gd name="connsiteY1" fmla="*/ 0 h 1194391"/>
                <a:gd name="connsiteX2" fmla="*/ 532742 w 532742"/>
                <a:gd name="connsiteY2" fmla="*/ 1194391 h 1194391"/>
                <a:gd name="connsiteX3" fmla="*/ 0 w 532742"/>
                <a:gd name="connsiteY3" fmla="*/ 1194391 h 1194391"/>
                <a:gd name="connsiteX4" fmla="*/ 0 w 532742"/>
                <a:gd name="connsiteY4" fmla="*/ 0 h 1194391"/>
                <a:gd name="connsiteX0" fmla="*/ 0 w 2074159"/>
                <a:gd name="connsiteY0" fmla="*/ 322217 h 1194391"/>
                <a:gd name="connsiteX1" fmla="*/ 2074159 w 2074159"/>
                <a:gd name="connsiteY1" fmla="*/ 0 h 1194391"/>
                <a:gd name="connsiteX2" fmla="*/ 2074159 w 2074159"/>
                <a:gd name="connsiteY2" fmla="*/ 1194391 h 1194391"/>
                <a:gd name="connsiteX3" fmla="*/ 1541417 w 2074159"/>
                <a:gd name="connsiteY3" fmla="*/ 1194391 h 1194391"/>
                <a:gd name="connsiteX4" fmla="*/ 0 w 2074159"/>
                <a:gd name="connsiteY4" fmla="*/ 322217 h 1194391"/>
                <a:gd name="connsiteX0" fmla="*/ 0 w 2074159"/>
                <a:gd name="connsiteY0" fmla="*/ 322217 h 1194391"/>
                <a:gd name="connsiteX1" fmla="*/ 2074159 w 2074159"/>
                <a:gd name="connsiteY1" fmla="*/ 0 h 1194391"/>
                <a:gd name="connsiteX2" fmla="*/ 2074159 w 2074159"/>
                <a:gd name="connsiteY2" fmla="*/ 1194391 h 1194391"/>
                <a:gd name="connsiteX3" fmla="*/ 748937 w 2074159"/>
                <a:gd name="connsiteY3" fmla="*/ 1107305 h 1194391"/>
                <a:gd name="connsiteX4" fmla="*/ 0 w 2074159"/>
                <a:gd name="connsiteY4" fmla="*/ 322217 h 1194391"/>
                <a:gd name="connsiteX0" fmla="*/ 0 w 2074159"/>
                <a:gd name="connsiteY0" fmla="*/ 322217 h 1107305"/>
                <a:gd name="connsiteX1" fmla="*/ 2074159 w 2074159"/>
                <a:gd name="connsiteY1" fmla="*/ 0 h 1107305"/>
                <a:gd name="connsiteX2" fmla="*/ 1212011 w 2074159"/>
                <a:gd name="connsiteY2" fmla="*/ 967968 h 1107305"/>
                <a:gd name="connsiteX3" fmla="*/ 748937 w 2074159"/>
                <a:gd name="connsiteY3" fmla="*/ 1107305 h 1107305"/>
                <a:gd name="connsiteX4" fmla="*/ 0 w 2074159"/>
                <a:gd name="connsiteY4" fmla="*/ 322217 h 1107305"/>
                <a:gd name="connsiteX0" fmla="*/ 0 w 1212011"/>
                <a:gd name="connsiteY0" fmla="*/ 104503 h 889591"/>
                <a:gd name="connsiteX1" fmla="*/ 410822 w 1212011"/>
                <a:gd name="connsiteY1" fmla="*/ 0 h 889591"/>
                <a:gd name="connsiteX2" fmla="*/ 1212011 w 1212011"/>
                <a:gd name="connsiteY2" fmla="*/ 750254 h 889591"/>
                <a:gd name="connsiteX3" fmla="*/ 748937 w 1212011"/>
                <a:gd name="connsiteY3" fmla="*/ 889591 h 889591"/>
                <a:gd name="connsiteX4" fmla="*/ 0 w 1212011"/>
                <a:gd name="connsiteY4" fmla="*/ 104503 h 889591"/>
                <a:gd name="connsiteX0" fmla="*/ 0 w 1133633"/>
                <a:gd name="connsiteY0" fmla="*/ 104503 h 889591"/>
                <a:gd name="connsiteX1" fmla="*/ 410822 w 1133633"/>
                <a:gd name="connsiteY1" fmla="*/ 0 h 889591"/>
                <a:gd name="connsiteX2" fmla="*/ 1133633 w 1133633"/>
                <a:gd name="connsiteY2" fmla="*/ 776380 h 889591"/>
                <a:gd name="connsiteX3" fmla="*/ 748937 w 1133633"/>
                <a:gd name="connsiteY3" fmla="*/ 889591 h 889591"/>
                <a:gd name="connsiteX4" fmla="*/ 0 w 1133633"/>
                <a:gd name="connsiteY4" fmla="*/ 104503 h 889591"/>
                <a:gd name="connsiteX0" fmla="*/ 0 w 1133633"/>
                <a:gd name="connsiteY0" fmla="*/ 165463 h 950551"/>
                <a:gd name="connsiteX1" fmla="*/ 384696 w 1133633"/>
                <a:gd name="connsiteY1" fmla="*/ 0 h 950551"/>
                <a:gd name="connsiteX2" fmla="*/ 1133633 w 1133633"/>
                <a:gd name="connsiteY2" fmla="*/ 837340 h 950551"/>
                <a:gd name="connsiteX3" fmla="*/ 748937 w 1133633"/>
                <a:gd name="connsiteY3" fmla="*/ 950551 h 950551"/>
                <a:gd name="connsiteX4" fmla="*/ 0 w 1133633"/>
                <a:gd name="connsiteY4" fmla="*/ 165463 h 950551"/>
                <a:gd name="connsiteX0" fmla="*/ 0 w 1133633"/>
                <a:gd name="connsiteY0" fmla="*/ 113212 h 898300"/>
                <a:gd name="connsiteX1" fmla="*/ 402113 w 1133633"/>
                <a:gd name="connsiteY1" fmla="*/ 0 h 898300"/>
                <a:gd name="connsiteX2" fmla="*/ 1133633 w 1133633"/>
                <a:gd name="connsiteY2" fmla="*/ 785089 h 898300"/>
                <a:gd name="connsiteX3" fmla="*/ 748937 w 1133633"/>
                <a:gd name="connsiteY3" fmla="*/ 898300 h 898300"/>
                <a:gd name="connsiteX4" fmla="*/ 0 w 1133633"/>
                <a:gd name="connsiteY4" fmla="*/ 113212 h 898300"/>
                <a:gd name="connsiteX0" fmla="*/ 0 w 1133633"/>
                <a:gd name="connsiteY0" fmla="*/ 148046 h 933134"/>
                <a:gd name="connsiteX1" fmla="*/ 375987 w 1133633"/>
                <a:gd name="connsiteY1" fmla="*/ 0 h 933134"/>
                <a:gd name="connsiteX2" fmla="*/ 1133633 w 1133633"/>
                <a:gd name="connsiteY2" fmla="*/ 819923 h 933134"/>
                <a:gd name="connsiteX3" fmla="*/ 748937 w 1133633"/>
                <a:gd name="connsiteY3" fmla="*/ 933134 h 933134"/>
                <a:gd name="connsiteX4" fmla="*/ 0 w 1133633"/>
                <a:gd name="connsiteY4" fmla="*/ 148046 h 933134"/>
                <a:gd name="connsiteX0" fmla="*/ 0 w 1133633"/>
                <a:gd name="connsiteY0" fmla="*/ 95794 h 880882"/>
                <a:gd name="connsiteX1" fmla="*/ 393404 w 1133633"/>
                <a:gd name="connsiteY1" fmla="*/ 0 h 880882"/>
                <a:gd name="connsiteX2" fmla="*/ 1133633 w 1133633"/>
                <a:gd name="connsiteY2" fmla="*/ 767671 h 880882"/>
                <a:gd name="connsiteX3" fmla="*/ 748937 w 1133633"/>
                <a:gd name="connsiteY3" fmla="*/ 880882 h 880882"/>
                <a:gd name="connsiteX4" fmla="*/ 0 w 1133633"/>
                <a:gd name="connsiteY4" fmla="*/ 95794 h 880882"/>
                <a:gd name="connsiteX0" fmla="*/ 0 w 1133633"/>
                <a:gd name="connsiteY0" fmla="*/ 113211 h 898299"/>
                <a:gd name="connsiteX1" fmla="*/ 367278 w 1133633"/>
                <a:gd name="connsiteY1" fmla="*/ 0 h 898299"/>
                <a:gd name="connsiteX2" fmla="*/ 1133633 w 1133633"/>
                <a:gd name="connsiteY2" fmla="*/ 785088 h 898299"/>
                <a:gd name="connsiteX3" fmla="*/ 748937 w 1133633"/>
                <a:gd name="connsiteY3" fmla="*/ 898299 h 898299"/>
                <a:gd name="connsiteX4" fmla="*/ 0 w 1133633"/>
                <a:gd name="connsiteY4" fmla="*/ 113211 h 89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633" h="898299">
                  <a:moveTo>
                    <a:pt x="0" y="113211"/>
                  </a:moveTo>
                  <a:lnTo>
                    <a:pt x="367278" y="0"/>
                  </a:lnTo>
                  <a:lnTo>
                    <a:pt x="1133633" y="785088"/>
                  </a:lnTo>
                  <a:lnTo>
                    <a:pt x="748937" y="898299"/>
                  </a:lnTo>
                  <a:lnTo>
                    <a:pt x="0" y="113211"/>
                  </a:lnTo>
                  <a:close/>
                </a:path>
              </a:pathLst>
            </a:custGeom>
            <a:pattFill prst="wdUpDiag">
              <a:fgClr>
                <a:srgbClr val="C00000"/>
              </a:fgClr>
              <a:bgClr>
                <a:srgbClr val="FFFF00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0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389" y="22831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916" y="22219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098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265" y="22098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789" y="24355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316" y="23743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3622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665" y="23622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189" y="25879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716" y="25267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5146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065" y="25146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589" y="27403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116" y="26791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6670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465" y="26670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989" y="28927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516" y="28315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8194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865" y="28194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389" y="30451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16" y="298399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9718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http://iarxiv.files.wordpress.com/2012/06/iris-for-upload-copy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500" b="90000" l="1889" r="87444">
                          <a14:foregroundMark x1="47000" y1="26404" x2="47000" y2="26404"/>
                          <a14:foregroundMark x1="47000" y1="28652" x2="47000" y2="28652"/>
                          <a14:foregroundMark x1="44000" y1="24719" x2="44000" y2="24719"/>
                          <a14:backgroundMark x1="38222" y1="60438" x2="38222" y2="60438"/>
                          <a14:backgroundMark x1="40667" y1="34000" x2="40667" y2="34000"/>
                          <a14:backgroundMark x1="62222" y1="53875" x2="62222" y2="53875"/>
                          <a14:backgroundMark x1="57444" y1="42688" x2="57444" y2="42688"/>
                          <a14:backgroundMark x1="52111" y1="53875" x2="52111" y2="53875"/>
                          <a14:backgroundMark x1="48667" y1="53625" x2="48667" y2="53625"/>
                          <a14:backgroundMark x1="37444" y1="41625" x2="37444" y2="41625"/>
                          <a14:backgroundMark x1="33222" y1="46438" x2="33222" y2="46438"/>
                          <a14:backgroundMark x1="58222" y1="40625" x2="58222" y2="40625"/>
                          <a14:backgroundMark x1="44889" y1="64063" x2="44889" y2="64063"/>
                          <a14:backgroundMark x1="49444" y1="71250" x2="49444" y2="71250"/>
                          <a14:backgroundMark x1="57444" y1="70313" x2="57444" y2="70313"/>
                          <a14:backgroundMark x1="59222" y1="61063" x2="59222" y2="61063"/>
                          <a14:backgroundMark x1="39889" y1="55688" x2="39889" y2="55688"/>
                          <a14:backgroundMark x1="37778" y1="51063" x2="37778" y2="51063"/>
                          <a14:backgroundMark x1="38222" y1="47625" x2="38222" y2="47625"/>
                          <a14:backgroundMark x1="35333" y1="50750" x2="35333" y2="50750"/>
                          <a14:backgroundMark x1="33000" y1="34831" x2="33000" y2="34831"/>
                          <a14:backgroundMark x1="41000" y1="33708" x2="41000" y2="33708"/>
                          <a14:backgroundMark x1="40000" y1="30899" x2="40000" y2="30899"/>
                          <a14:backgroundMark x1="38000" y1="26404" x2="38000" y2="26404"/>
                          <a14:backgroundMark x1="43000" y1="36517" x2="43000" y2="36517"/>
                          <a14:backgroundMark x1="52000" y1="40449" x2="52000" y2="40449"/>
                          <a14:backgroundMark x1="39000" y1="28652" x2="39000" y2="28652"/>
                          <a14:backgroundMark x1="47000" y1="23596" x2="47000" y2="2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65" y="2971800"/>
              <a:ext cx="383335" cy="68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TextBox 74"/>
          <p:cNvSpPr txBox="1"/>
          <p:nvPr/>
        </p:nvSpPr>
        <p:spPr>
          <a:xfrm>
            <a:off x="1910441" y="2750898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Drijvende vlotten met</a:t>
            </a:r>
          </a:p>
          <a:p>
            <a:r>
              <a:rPr lang="nl-NL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 lis 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andere helofyten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0" y="990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Waterkwaliteit verbeteren</a:t>
            </a:r>
            <a:endParaRPr lang="nl-NL" sz="2800" dirty="0">
              <a:solidFill>
                <a:srgbClr val="FFFF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43400" y="3886200"/>
            <a:ext cx="2531886" cy="2309284"/>
            <a:chOff x="5850114" y="4211674"/>
            <a:chExt cx="2531886" cy="2309284"/>
          </a:xfrm>
        </p:grpSpPr>
        <p:sp>
          <p:nvSpPr>
            <p:cNvPr id="14" name="Rectangle 545"/>
            <p:cNvSpPr/>
            <p:nvPr/>
          </p:nvSpPr>
          <p:spPr>
            <a:xfrm>
              <a:off x="5996414" y="5169536"/>
              <a:ext cx="2233186" cy="926464"/>
            </a:xfrm>
            <a:custGeom>
              <a:avLst/>
              <a:gdLst>
                <a:gd name="connsiteX0" fmla="*/ 0 w 2233186"/>
                <a:gd name="connsiteY0" fmla="*/ 0 h 908357"/>
                <a:gd name="connsiteX1" fmla="*/ 2233186 w 2233186"/>
                <a:gd name="connsiteY1" fmla="*/ 0 h 908357"/>
                <a:gd name="connsiteX2" fmla="*/ 2233186 w 2233186"/>
                <a:gd name="connsiteY2" fmla="*/ 908357 h 908357"/>
                <a:gd name="connsiteX3" fmla="*/ 0 w 2233186"/>
                <a:gd name="connsiteY3" fmla="*/ 908357 h 908357"/>
                <a:gd name="connsiteX4" fmla="*/ 0 w 2233186"/>
                <a:gd name="connsiteY4" fmla="*/ 0 h 908357"/>
                <a:gd name="connsiteX0" fmla="*/ 0 w 2233186"/>
                <a:gd name="connsiteY0" fmla="*/ 0 h 908357"/>
                <a:gd name="connsiteX1" fmla="*/ 2233186 w 2233186"/>
                <a:gd name="connsiteY1" fmla="*/ 0 h 908357"/>
                <a:gd name="connsiteX2" fmla="*/ 1717138 w 2233186"/>
                <a:gd name="connsiteY2" fmla="*/ 908357 h 908357"/>
                <a:gd name="connsiteX3" fmla="*/ 0 w 2233186"/>
                <a:gd name="connsiteY3" fmla="*/ 908357 h 908357"/>
                <a:gd name="connsiteX4" fmla="*/ 0 w 2233186"/>
                <a:gd name="connsiteY4" fmla="*/ 0 h 908357"/>
                <a:gd name="connsiteX0" fmla="*/ 0 w 2233186"/>
                <a:gd name="connsiteY0" fmla="*/ 0 h 908357"/>
                <a:gd name="connsiteX1" fmla="*/ 2233186 w 2233186"/>
                <a:gd name="connsiteY1" fmla="*/ 0 h 908357"/>
                <a:gd name="connsiteX2" fmla="*/ 1717138 w 2233186"/>
                <a:gd name="connsiteY2" fmla="*/ 908357 h 908357"/>
                <a:gd name="connsiteX3" fmla="*/ 706170 w 2233186"/>
                <a:gd name="connsiteY3" fmla="*/ 908357 h 908357"/>
                <a:gd name="connsiteX4" fmla="*/ 0 w 2233186"/>
                <a:gd name="connsiteY4" fmla="*/ 0 h 908357"/>
                <a:gd name="connsiteX0" fmla="*/ 0 w 2233186"/>
                <a:gd name="connsiteY0" fmla="*/ 0 h 926463"/>
                <a:gd name="connsiteX1" fmla="*/ 2233186 w 2233186"/>
                <a:gd name="connsiteY1" fmla="*/ 0 h 926463"/>
                <a:gd name="connsiteX2" fmla="*/ 1717138 w 2233186"/>
                <a:gd name="connsiteY2" fmla="*/ 908357 h 926463"/>
                <a:gd name="connsiteX3" fmla="*/ 606582 w 2233186"/>
                <a:gd name="connsiteY3" fmla="*/ 926463 h 926463"/>
                <a:gd name="connsiteX4" fmla="*/ 0 w 2233186"/>
                <a:gd name="connsiteY4" fmla="*/ 0 h 926463"/>
                <a:gd name="connsiteX0" fmla="*/ 0 w 2233186"/>
                <a:gd name="connsiteY0" fmla="*/ 0 h 926464"/>
                <a:gd name="connsiteX1" fmla="*/ 2233186 w 2233186"/>
                <a:gd name="connsiteY1" fmla="*/ 0 h 926464"/>
                <a:gd name="connsiteX2" fmla="*/ 1744298 w 2233186"/>
                <a:gd name="connsiteY2" fmla="*/ 926464 h 926464"/>
                <a:gd name="connsiteX3" fmla="*/ 606582 w 2233186"/>
                <a:gd name="connsiteY3" fmla="*/ 926463 h 926464"/>
                <a:gd name="connsiteX4" fmla="*/ 0 w 2233186"/>
                <a:gd name="connsiteY4" fmla="*/ 0 h 92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186" h="926464">
                  <a:moveTo>
                    <a:pt x="0" y="0"/>
                  </a:moveTo>
                  <a:lnTo>
                    <a:pt x="2233186" y="0"/>
                  </a:lnTo>
                  <a:lnTo>
                    <a:pt x="1744298" y="926464"/>
                  </a:lnTo>
                  <a:lnTo>
                    <a:pt x="606582" y="926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Straight Connector 14"/>
            <p:cNvCxnSpPr>
              <a:endCxn id="14" idx="3"/>
            </p:cNvCxnSpPr>
            <p:nvPr/>
          </p:nvCxnSpPr>
          <p:spPr>
            <a:xfrm>
              <a:off x="5850114" y="4949323"/>
              <a:ext cx="752882" cy="114667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4" idx="2"/>
            </p:cNvCxnSpPr>
            <p:nvPr/>
          </p:nvCxnSpPr>
          <p:spPr>
            <a:xfrm flipH="1">
              <a:off x="7740712" y="4945455"/>
              <a:ext cx="641288" cy="115054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4" descr="Sporobolus spp. (Dropseed) Illustration of Sporobolus spp. (Dropseed) symbol,vector,illustration,grass,graminoid,dropseed,sacaton,Plantae,vascular,Magnoliophyta,angiosperm,flowering plant,Liliopsida,monocot,Commelinidae,Cyperales,Poaceae,Sporobolus,sp. North,Ameri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61" y="4211674"/>
              <a:ext cx="399949" cy="1018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995" y="4512596"/>
              <a:ext cx="574541" cy="675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0" descr="Agrostis spp. (Tickle Grass) Short, tufted grasses that are found in the woods, fields, bogs, and marshes of Assateague Island, Maryland and Virginia. symbol,vector,illustration,bentgrass,Plantae,Angiosperms,Monocots,Poales,Poaceae,Agrostis,bent gras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097" y="4406544"/>
              <a:ext cx="693503" cy="96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4" descr="Sagittaria spp. (Arrowhead) Illustration of Sagittaria spp. (Arrowhead) symbol,vector,illustration,seagrass,SAV,arrowhead,Plantae,vascular,Magnoliophyta,angiosperm,flowering plant,Liliopsida,monocot,Alismatidae,Alismatales,Alismataceae,water-plantain,family,Sagittaria,sp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025" y="4594621"/>
              <a:ext cx="412287" cy="59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8" descr="Typha x glauca (White Cattail) Typha x glauca is a sterile F1 hybrid between Typha angustifolia and Typha latifolia.  Found in freshwater habitats such as interior wetlands of Assateague Island, Maryland. symbol,vector,illustration,cattails,aquatic plant,freshwater,inland,wetlands,Assateague,Angiosperms,Monocots,Commelinids,Poales,Typhaceae,Typha,x glauca,hybrid,F1,steri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563" y="4556152"/>
              <a:ext cx="574541" cy="675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0" descr="Agrostis spp. (Tickle Grass) Short, tufted grasses that are found in the woods, fields, bogs, and marshes of Assateague Island, Maryland and Virginia. symbol,vector,illustration,bentgrass,Plantae,Angiosperms,Monocots,Poales,Poaceae,Agrostis,bent gras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198" r="100000">
                          <a14:backgroundMark x1="65269" y1="75107" x2="65269" y2="75107"/>
                          <a14:backgroundMark x1="65269" y1="82403" x2="65269" y2="82403"/>
                          <a14:backgroundMark x1="32335" y1="70386" x2="32335" y2="70386"/>
                          <a14:backgroundMark x1="8982" y1="59227" x2="8982" y2="59227"/>
                          <a14:backgroundMark x1="73054" y1="57511" x2="73054" y2="57511"/>
                          <a14:backgroundMark x1="68862" y1="42489" x2="68862" y2="42489"/>
                          <a14:backgroundMark x1="84431" y1="33906" x2="84431" y2="33906"/>
                          <a14:backgroundMark x1="82036" y1="23605" x2="82036" y2="23605"/>
                          <a14:backgroundMark x1="53293" y1="67811" x2="53293" y2="67811"/>
                          <a14:backgroundMark x1="54491" y1="69528" x2="54491" y2="69528"/>
                          <a14:backgroundMark x1="54491" y1="72532" x2="54491" y2="72532"/>
                          <a14:backgroundMark x1="45509" y1="71245" x2="45509" y2="71245"/>
                          <a14:backgroundMark x1="22156" y1="54506" x2="22156" y2="54506"/>
                          <a14:backgroundMark x1="38922" y1="56652" x2="38922" y2="56652"/>
                          <a14:backgroundMark x1="58683" y1="53648" x2="58683" y2="53648"/>
                          <a14:backgroundMark x1="84431" y1="63090" x2="84431" y2="63090"/>
                          <a14:backgroundMark x1="75449" y1="83691" x2="75449" y2="83691"/>
                          <a14:backgroundMark x1="79641" y1="40773" x2="79641" y2="40773"/>
                          <a14:backgroundMark x1="94012" y1="28326" x2="94012" y2="28326"/>
                          <a14:backgroundMark x1="44311" y1="63090" x2="44311" y2="63090"/>
                          <a14:backgroundMark x1="62275" y1="63090" x2="62275" y2="63090"/>
                          <a14:backgroundMark x1="70060" y1="47210" x2="70060" y2="47210"/>
                          <a14:backgroundMark x1="74251" y1="35193" x2="74251" y2="35193"/>
                          <a14:backgroundMark x1="74251" y1="44206" x2="74251" y2="44206"/>
                          <a14:backgroundMark x1="67665" y1="74678" x2="67665" y2="74678"/>
                          <a14:backgroundMark x1="61677" y1="53648" x2="61677" y2="53648"/>
                          <a14:backgroundMark x1="55689" y1="57082" x2="55689" y2="57082"/>
                          <a14:backgroundMark x1="50299" y1="58798" x2="50299" y2="58798"/>
                          <a14:backgroundMark x1="29341" y1="51502" x2="29341" y2="51502"/>
                          <a14:backgroundMark x1="32335" y1="50644" x2="32335" y2="50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455226" y="4772833"/>
              <a:ext cx="693503" cy="96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0" descr="Agrostis spp. (Tickle Grass) Short, tufted grasses that are found in the woods, fields, bogs, and marshes of Assateague Island, Maryland and Virginia. symbol,vector,illustration,bentgrass,Plantae,Angiosperms,Monocots,Poales,Poaceae,Agrostis,bent gras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198" r="100000">
                          <a14:backgroundMark x1="65269" y1="75107" x2="65269" y2="75107"/>
                          <a14:backgroundMark x1="65269" y1="82403" x2="65269" y2="82403"/>
                          <a14:backgroundMark x1="32335" y1="70386" x2="32335" y2="70386"/>
                          <a14:backgroundMark x1="8982" y1="59227" x2="8982" y2="59227"/>
                          <a14:backgroundMark x1="73054" y1="57511" x2="73054" y2="57511"/>
                          <a14:backgroundMark x1="68862" y1="42489" x2="68862" y2="42489"/>
                          <a14:backgroundMark x1="84431" y1="33906" x2="84431" y2="33906"/>
                          <a14:backgroundMark x1="82036" y1="23605" x2="82036" y2="23605"/>
                          <a14:backgroundMark x1="53293" y1="67811" x2="53293" y2="67811"/>
                          <a14:backgroundMark x1="54491" y1="69528" x2="54491" y2="69528"/>
                          <a14:backgroundMark x1="54491" y1="72532" x2="54491" y2="72532"/>
                          <a14:backgroundMark x1="45509" y1="71245" x2="45509" y2="71245"/>
                          <a14:backgroundMark x1="22156" y1="54506" x2="22156" y2="54506"/>
                          <a14:backgroundMark x1="38922" y1="56652" x2="38922" y2="56652"/>
                          <a14:backgroundMark x1="58683" y1="53648" x2="58683" y2="53648"/>
                          <a14:backgroundMark x1="84431" y1="63090" x2="84431" y2="63090"/>
                          <a14:backgroundMark x1="75449" y1="83691" x2="75449" y2="83691"/>
                          <a14:backgroundMark x1="79641" y1="40773" x2="79641" y2="40773"/>
                          <a14:backgroundMark x1="94012" y1="28326" x2="94012" y2="28326"/>
                          <a14:backgroundMark x1="44311" y1="63090" x2="44311" y2="63090"/>
                          <a14:backgroundMark x1="62275" y1="63090" x2="62275" y2="63090"/>
                          <a14:backgroundMark x1="70060" y1="47210" x2="70060" y2="47210"/>
                          <a14:backgroundMark x1="74251" y1="35193" x2="74251" y2="35193"/>
                          <a14:backgroundMark x1="74251" y1="44206" x2="74251" y2="44206"/>
                          <a14:backgroundMark x1="67665" y1="74678" x2="67665" y2="74678"/>
                          <a14:backgroundMark x1="61677" y1="53648" x2="61677" y2="53648"/>
                          <a14:backgroundMark x1="55689" y1="57082" x2="55689" y2="57082"/>
                          <a14:backgroundMark x1="50299" y1="58798" x2="50299" y2="58798"/>
                          <a14:backgroundMark x1="29341" y1="51502" x2="29341" y2="51502"/>
                          <a14:backgroundMark x1="32335" y1="50644" x2="32335" y2="50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747164" y="4778771"/>
              <a:ext cx="693503" cy="96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0" descr="Agrostis spp. (Tickle Grass) Short, tufted grasses that are found in the woods, fields, bogs, and marshes of Assateague Island, Maryland and Virginia. symbol,vector,illustration,bentgrass,Plantae,Angiosperms,Monocots,Poales,Poaceae,Agrostis,bent gras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198" r="100000">
                          <a14:backgroundMark x1="65269" y1="75107" x2="65269" y2="75107"/>
                          <a14:backgroundMark x1="65269" y1="82403" x2="65269" y2="82403"/>
                          <a14:backgroundMark x1="32335" y1="70386" x2="32335" y2="70386"/>
                          <a14:backgroundMark x1="8982" y1="59227" x2="8982" y2="59227"/>
                          <a14:backgroundMark x1="73054" y1="57511" x2="73054" y2="57511"/>
                          <a14:backgroundMark x1="68862" y1="42489" x2="68862" y2="42489"/>
                          <a14:backgroundMark x1="84431" y1="33906" x2="84431" y2="33906"/>
                          <a14:backgroundMark x1="82036" y1="23605" x2="82036" y2="23605"/>
                          <a14:backgroundMark x1="53293" y1="67811" x2="53293" y2="67811"/>
                          <a14:backgroundMark x1="54491" y1="69528" x2="54491" y2="69528"/>
                          <a14:backgroundMark x1="54491" y1="72532" x2="54491" y2="72532"/>
                          <a14:backgroundMark x1="45509" y1="71245" x2="45509" y2="71245"/>
                          <a14:backgroundMark x1="22156" y1="54506" x2="22156" y2="54506"/>
                          <a14:backgroundMark x1="38922" y1="56652" x2="38922" y2="56652"/>
                          <a14:backgroundMark x1="58683" y1="53648" x2="58683" y2="53648"/>
                          <a14:backgroundMark x1="84431" y1="63090" x2="84431" y2="63090"/>
                          <a14:backgroundMark x1="75449" y1="83691" x2="75449" y2="83691"/>
                          <a14:backgroundMark x1="79641" y1="40773" x2="79641" y2="40773"/>
                          <a14:backgroundMark x1="94012" y1="28326" x2="94012" y2="28326"/>
                          <a14:backgroundMark x1="44311" y1="63090" x2="44311" y2="63090"/>
                          <a14:backgroundMark x1="62275" y1="63090" x2="62275" y2="63090"/>
                          <a14:backgroundMark x1="70060" y1="47210" x2="70060" y2="47210"/>
                          <a14:backgroundMark x1="74251" y1="35193" x2="74251" y2="35193"/>
                          <a14:backgroundMark x1="74251" y1="44206" x2="74251" y2="44206"/>
                          <a14:backgroundMark x1="67665" y1="74678" x2="67665" y2="74678"/>
                          <a14:backgroundMark x1="61677" y1="53648" x2="61677" y2="53648"/>
                          <a14:backgroundMark x1="55689" y1="57082" x2="55689" y2="57082"/>
                          <a14:backgroundMark x1="50299" y1="58798" x2="50299" y2="58798"/>
                          <a14:backgroundMark x1="29341" y1="51502" x2="29341" y2="51502"/>
                          <a14:backgroundMark x1="32335" y1="50644" x2="32335" y2="50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093915" y="4750194"/>
              <a:ext cx="693503" cy="96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0" descr="Agrostis spp. (Tickle Grass) Short, tufted grasses that are found in the woods, fields, bogs, and marshes of Assateague Island, Maryland and Virginia. symbol,vector,illustration,bentgrass,Plantae,Angiosperms,Monocots,Poales,Poaceae,Agrostis,bent gras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198" r="100000">
                          <a14:backgroundMark x1="65269" y1="75107" x2="65269" y2="75107"/>
                          <a14:backgroundMark x1="65269" y1="82403" x2="65269" y2="82403"/>
                          <a14:backgroundMark x1="32335" y1="70386" x2="32335" y2="70386"/>
                          <a14:backgroundMark x1="8982" y1="59227" x2="8982" y2="59227"/>
                          <a14:backgroundMark x1="73054" y1="57511" x2="73054" y2="57511"/>
                          <a14:backgroundMark x1="68862" y1="42489" x2="68862" y2="42489"/>
                          <a14:backgroundMark x1="84431" y1="33906" x2="84431" y2="33906"/>
                          <a14:backgroundMark x1="82036" y1="23605" x2="82036" y2="23605"/>
                          <a14:backgroundMark x1="53293" y1="67811" x2="53293" y2="67811"/>
                          <a14:backgroundMark x1="54491" y1="69528" x2="54491" y2="69528"/>
                          <a14:backgroundMark x1="54491" y1="72532" x2="54491" y2="72532"/>
                          <a14:backgroundMark x1="45509" y1="71245" x2="45509" y2="71245"/>
                          <a14:backgroundMark x1="22156" y1="54506" x2="22156" y2="54506"/>
                          <a14:backgroundMark x1="38922" y1="56652" x2="38922" y2="56652"/>
                          <a14:backgroundMark x1="58683" y1="53648" x2="58683" y2="53648"/>
                          <a14:backgroundMark x1="84431" y1="63090" x2="84431" y2="63090"/>
                          <a14:backgroundMark x1="75449" y1="83691" x2="75449" y2="83691"/>
                          <a14:backgroundMark x1="79641" y1="40773" x2="79641" y2="40773"/>
                          <a14:backgroundMark x1="94012" y1="28326" x2="94012" y2="28326"/>
                          <a14:backgroundMark x1="44311" y1="63090" x2="44311" y2="63090"/>
                          <a14:backgroundMark x1="62275" y1="63090" x2="62275" y2="63090"/>
                          <a14:backgroundMark x1="70060" y1="47210" x2="70060" y2="47210"/>
                          <a14:backgroundMark x1="74251" y1="35193" x2="74251" y2="35193"/>
                          <a14:backgroundMark x1="74251" y1="44206" x2="74251" y2="44206"/>
                          <a14:backgroundMark x1="67665" y1="74678" x2="67665" y2="74678"/>
                          <a14:backgroundMark x1="61677" y1="53648" x2="61677" y2="53648"/>
                          <a14:backgroundMark x1="55689" y1="57082" x2="55689" y2="57082"/>
                          <a14:backgroundMark x1="50299" y1="58798" x2="50299" y2="58798"/>
                          <a14:backgroundMark x1="29341" y1="51502" x2="29341" y2="51502"/>
                          <a14:backgroundMark x1="32335" y1="50644" x2="32335" y2="50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437983" y="4758260"/>
              <a:ext cx="693503" cy="96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0" descr="Agrostis spp. (Tickle Grass) Short, tufted grasses that are found in the woods, fields, bogs, and marshes of Assateague Island, Maryland and Virginia. symbol,vector,illustration,bentgrass,Plantae,Angiosperms,Monocots,Poales,Poaceae,Agrostis,bent gras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198" r="100000">
                          <a14:backgroundMark x1="65269" y1="75107" x2="65269" y2="75107"/>
                          <a14:backgroundMark x1="65269" y1="82403" x2="65269" y2="82403"/>
                          <a14:backgroundMark x1="32335" y1="70386" x2="32335" y2="70386"/>
                          <a14:backgroundMark x1="8982" y1="59227" x2="8982" y2="59227"/>
                          <a14:backgroundMark x1="73054" y1="57511" x2="73054" y2="57511"/>
                          <a14:backgroundMark x1="68862" y1="42489" x2="68862" y2="42489"/>
                          <a14:backgroundMark x1="84431" y1="33906" x2="84431" y2="33906"/>
                          <a14:backgroundMark x1="82036" y1="23605" x2="82036" y2="23605"/>
                          <a14:backgroundMark x1="53293" y1="67811" x2="53293" y2="67811"/>
                          <a14:backgroundMark x1="54491" y1="69528" x2="54491" y2="69528"/>
                          <a14:backgroundMark x1="54491" y1="72532" x2="54491" y2="72532"/>
                          <a14:backgroundMark x1="45509" y1="71245" x2="45509" y2="71245"/>
                          <a14:backgroundMark x1="22156" y1="54506" x2="22156" y2="54506"/>
                          <a14:backgroundMark x1="38922" y1="56652" x2="38922" y2="56652"/>
                          <a14:backgroundMark x1="58683" y1="53648" x2="58683" y2="53648"/>
                          <a14:backgroundMark x1="84431" y1="63090" x2="84431" y2="63090"/>
                          <a14:backgroundMark x1="75449" y1="83691" x2="75449" y2="83691"/>
                          <a14:backgroundMark x1="79641" y1="40773" x2="79641" y2="40773"/>
                          <a14:backgroundMark x1="94012" y1="28326" x2="94012" y2="28326"/>
                          <a14:backgroundMark x1="44311" y1="63090" x2="44311" y2="63090"/>
                          <a14:backgroundMark x1="62275" y1="63090" x2="62275" y2="63090"/>
                          <a14:backgroundMark x1="70060" y1="47210" x2="70060" y2="47210"/>
                          <a14:backgroundMark x1="74251" y1="35193" x2="74251" y2="35193"/>
                          <a14:backgroundMark x1="74251" y1="44206" x2="74251" y2="44206"/>
                          <a14:backgroundMark x1="67665" y1="74678" x2="67665" y2="74678"/>
                          <a14:backgroundMark x1="61677" y1="53648" x2="61677" y2="53648"/>
                          <a14:backgroundMark x1="55689" y1="57082" x2="55689" y2="57082"/>
                          <a14:backgroundMark x1="50299" y1="58798" x2="50299" y2="58798"/>
                          <a14:backgroundMark x1="29341" y1="51502" x2="29341" y2="51502"/>
                          <a14:backgroundMark x1="32335" y1="50644" x2="32335" y2="50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172201" y="4808958"/>
              <a:ext cx="693503" cy="96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256243" y="5169536"/>
              <a:ext cx="1744757" cy="94202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rgbClr val="FFFF00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Curved Down Arrow 31"/>
            <p:cNvSpPr/>
            <p:nvPr/>
          </p:nvSpPr>
          <p:spPr>
            <a:xfrm rot="14599465">
              <a:off x="6612898" y="5881658"/>
              <a:ext cx="378158" cy="139431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21" name="Curved Down Arrow 120"/>
            <p:cNvSpPr/>
            <p:nvPr/>
          </p:nvSpPr>
          <p:spPr>
            <a:xfrm rot="17587015" flipV="1">
              <a:off x="7347017" y="5865752"/>
              <a:ext cx="378158" cy="119661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>
              <a:stCxn id="14" idx="3"/>
              <a:endCxn id="14" idx="2"/>
            </p:cNvCxnSpPr>
            <p:nvPr/>
          </p:nvCxnSpPr>
          <p:spPr>
            <a:xfrm>
              <a:off x="6602996" y="6095999"/>
              <a:ext cx="1137716" cy="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6158900" y="6130161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Fosfaat</a:t>
              </a:r>
              <a:endPara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318025" y="615162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Stikstof</a:t>
              </a:r>
              <a:endPara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7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Utrechtse</a:t>
            </a:r>
            <a:r>
              <a:rPr lang="en-GB" dirty="0" smtClean="0"/>
              <a:t> </a:t>
            </a:r>
            <a:r>
              <a:rPr lang="en-GB" dirty="0" err="1" smtClean="0"/>
              <a:t>heuvelrug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14283" y="1676400"/>
            <a:ext cx="785218" cy="2585985"/>
            <a:chOff x="4214283" y="2139999"/>
            <a:chExt cx="785218" cy="2585985"/>
          </a:xfrm>
        </p:grpSpPr>
        <p:sp>
          <p:nvSpPr>
            <p:cNvPr id="15" name="Freeform 14"/>
            <p:cNvSpPr/>
            <p:nvPr/>
          </p:nvSpPr>
          <p:spPr>
            <a:xfrm>
              <a:off x="4536176" y="3960019"/>
              <a:ext cx="145362" cy="749314"/>
            </a:xfrm>
            <a:custGeom>
              <a:avLst/>
              <a:gdLst>
                <a:gd name="connsiteX0" fmla="*/ 145362 w 145362"/>
                <a:gd name="connsiteY0" fmla="*/ 0 h 749314"/>
                <a:gd name="connsiteX1" fmla="*/ 131074 w 145362"/>
                <a:gd name="connsiteY1" fmla="*/ 95250 h 749314"/>
                <a:gd name="connsiteX2" fmla="*/ 135837 w 145362"/>
                <a:gd name="connsiteY2" fmla="*/ 269081 h 749314"/>
                <a:gd name="connsiteX3" fmla="*/ 138218 w 145362"/>
                <a:gd name="connsiteY3" fmla="*/ 364331 h 749314"/>
                <a:gd name="connsiteX4" fmla="*/ 131074 w 145362"/>
                <a:gd name="connsiteY4" fmla="*/ 566737 h 749314"/>
                <a:gd name="connsiteX5" fmla="*/ 135837 w 145362"/>
                <a:gd name="connsiteY5" fmla="*/ 716756 h 749314"/>
                <a:gd name="connsiteX6" fmla="*/ 133455 w 145362"/>
                <a:gd name="connsiteY6" fmla="*/ 747712 h 749314"/>
                <a:gd name="connsiteX7" fmla="*/ 21537 w 145362"/>
                <a:gd name="connsiteY7" fmla="*/ 742950 h 749314"/>
                <a:gd name="connsiteX8" fmla="*/ 105 w 145362"/>
                <a:gd name="connsiteY8" fmla="*/ 726281 h 74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2" h="749314">
                  <a:moveTo>
                    <a:pt x="145362" y="0"/>
                  </a:moveTo>
                  <a:cubicBezTo>
                    <a:pt x="139011" y="25201"/>
                    <a:pt x="132661" y="50403"/>
                    <a:pt x="131074" y="95250"/>
                  </a:cubicBezTo>
                  <a:cubicBezTo>
                    <a:pt x="129487" y="140097"/>
                    <a:pt x="134646" y="224234"/>
                    <a:pt x="135837" y="269081"/>
                  </a:cubicBezTo>
                  <a:cubicBezTo>
                    <a:pt x="137028" y="313928"/>
                    <a:pt x="139012" y="314722"/>
                    <a:pt x="138218" y="364331"/>
                  </a:cubicBezTo>
                  <a:cubicBezTo>
                    <a:pt x="137424" y="413940"/>
                    <a:pt x="131471" y="508000"/>
                    <a:pt x="131074" y="566737"/>
                  </a:cubicBezTo>
                  <a:cubicBezTo>
                    <a:pt x="130677" y="625474"/>
                    <a:pt x="135440" y="686594"/>
                    <a:pt x="135837" y="716756"/>
                  </a:cubicBezTo>
                  <a:cubicBezTo>
                    <a:pt x="136234" y="746918"/>
                    <a:pt x="152505" y="743346"/>
                    <a:pt x="133455" y="747712"/>
                  </a:cubicBezTo>
                  <a:cubicBezTo>
                    <a:pt x="114405" y="752078"/>
                    <a:pt x="43762" y="746522"/>
                    <a:pt x="21537" y="742950"/>
                  </a:cubicBezTo>
                  <a:cubicBezTo>
                    <a:pt x="-688" y="739378"/>
                    <a:pt x="-292" y="732829"/>
                    <a:pt x="105" y="7262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57394" y="2333703"/>
              <a:ext cx="140388" cy="131448"/>
            </a:xfrm>
            <a:custGeom>
              <a:avLst/>
              <a:gdLst>
                <a:gd name="connsiteX0" fmla="*/ 28869 w 140388"/>
                <a:gd name="connsiteY0" fmla="*/ 4685 h 131448"/>
                <a:gd name="connsiteX1" fmla="*/ 83637 w 140388"/>
                <a:gd name="connsiteY1" fmla="*/ 9447 h 131448"/>
                <a:gd name="connsiteX2" fmla="*/ 138406 w 140388"/>
                <a:gd name="connsiteY2" fmla="*/ 49928 h 131448"/>
                <a:gd name="connsiteX3" fmla="*/ 124119 w 140388"/>
                <a:gd name="connsiteY3" fmla="*/ 92791 h 131448"/>
                <a:gd name="connsiteX4" fmla="*/ 83637 w 140388"/>
                <a:gd name="connsiteY4" fmla="*/ 126128 h 131448"/>
                <a:gd name="connsiteX5" fmla="*/ 57444 w 140388"/>
                <a:gd name="connsiteY5" fmla="*/ 128510 h 131448"/>
                <a:gd name="connsiteX6" fmla="*/ 21725 w 140388"/>
                <a:gd name="connsiteY6" fmla="*/ 97553 h 131448"/>
                <a:gd name="connsiteX7" fmla="*/ 294 w 140388"/>
                <a:gd name="connsiteY7" fmla="*/ 66597 h 131448"/>
                <a:gd name="connsiteX8" fmla="*/ 28869 w 140388"/>
                <a:gd name="connsiteY8" fmla="*/ 4685 h 13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388" h="131448">
                  <a:moveTo>
                    <a:pt x="28869" y="4685"/>
                  </a:moveTo>
                  <a:cubicBezTo>
                    <a:pt x="42760" y="-4840"/>
                    <a:pt x="65381" y="1907"/>
                    <a:pt x="83637" y="9447"/>
                  </a:cubicBezTo>
                  <a:cubicBezTo>
                    <a:pt x="101893" y="16987"/>
                    <a:pt x="131659" y="36037"/>
                    <a:pt x="138406" y="49928"/>
                  </a:cubicBezTo>
                  <a:cubicBezTo>
                    <a:pt x="145153" y="63819"/>
                    <a:pt x="133247" y="80091"/>
                    <a:pt x="124119" y="92791"/>
                  </a:cubicBezTo>
                  <a:cubicBezTo>
                    <a:pt x="114991" y="105491"/>
                    <a:pt x="94749" y="120175"/>
                    <a:pt x="83637" y="126128"/>
                  </a:cubicBezTo>
                  <a:cubicBezTo>
                    <a:pt x="72525" y="132081"/>
                    <a:pt x="67763" y="133272"/>
                    <a:pt x="57444" y="128510"/>
                  </a:cubicBezTo>
                  <a:cubicBezTo>
                    <a:pt x="47125" y="123748"/>
                    <a:pt x="31250" y="107872"/>
                    <a:pt x="21725" y="97553"/>
                  </a:cubicBezTo>
                  <a:cubicBezTo>
                    <a:pt x="12200" y="87234"/>
                    <a:pt x="3072" y="78900"/>
                    <a:pt x="294" y="66597"/>
                  </a:cubicBezTo>
                  <a:cubicBezTo>
                    <a:pt x="-2484" y="54294"/>
                    <a:pt x="14978" y="14210"/>
                    <a:pt x="28869" y="4685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Freeform 3"/>
            <p:cNvSpPr/>
            <p:nvPr/>
          </p:nvSpPr>
          <p:spPr>
            <a:xfrm>
              <a:off x="4316861" y="2139999"/>
              <a:ext cx="579179" cy="601882"/>
            </a:xfrm>
            <a:custGeom>
              <a:avLst/>
              <a:gdLst>
                <a:gd name="connsiteX0" fmla="*/ 76545 w 579179"/>
                <a:gd name="connsiteY0" fmla="*/ 119807 h 601882"/>
                <a:gd name="connsiteX1" fmla="*/ 126552 w 579179"/>
                <a:gd name="connsiteY1" fmla="*/ 55514 h 601882"/>
                <a:gd name="connsiteX2" fmla="*/ 188464 w 579179"/>
                <a:gd name="connsiteY2" fmla="*/ 22176 h 601882"/>
                <a:gd name="connsiteX3" fmla="*/ 278952 w 579179"/>
                <a:gd name="connsiteY3" fmla="*/ 745 h 601882"/>
                <a:gd name="connsiteX4" fmla="*/ 371820 w 579179"/>
                <a:gd name="connsiteY4" fmla="*/ 10270 h 601882"/>
                <a:gd name="connsiteX5" fmla="*/ 450402 w 579179"/>
                <a:gd name="connsiteY5" fmla="*/ 60276 h 601882"/>
                <a:gd name="connsiteX6" fmla="*/ 526602 w 579179"/>
                <a:gd name="connsiteY6" fmla="*/ 153145 h 601882"/>
                <a:gd name="connsiteX7" fmla="*/ 559939 w 579179"/>
                <a:gd name="connsiteY7" fmla="*/ 265064 h 601882"/>
                <a:gd name="connsiteX8" fmla="*/ 576608 w 579179"/>
                <a:gd name="connsiteY8" fmla="*/ 376982 h 601882"/>
                <a:gd name="connsiteX9" fmla="*/ 505170 w 579179"/>
                <a:gd name="connsiteY9" fmla="*/ 517476 h 601882"/>
                <a:gd name="connsiteX10" fmla="*/ 431352 w 579179"/>
                <a:gd name="connsiteY10" fmla="*/ 579389 h 601882"/>
                <a:gd name="connsiteX11" fmla="*/ 340864 w 579179"/>
                <a:gd name="connsiteY11" fmla="*/ 598439 h 601882"/>
                <a:gd name="connsiteX12" fmla="*/ 307527 w 579179"/>
                <a:gd name="connsiteY12" fmla="*/ 600820 h 601882"/>
                <a:gd name="connsiteX13" fmla="*/ 214658 w 579179"/>
                <a:gd name="connsiteY13" fmla="*/ 586532 h 601882"/>
                <a:gd name="connsiteX14" fmla="*/ 121789 w 579179"/>
                <a:gd name="connsiteY14" fmla="*/ 555576 h 601882"/>
                <a:gd name="connsiteX15" fmla="*/ 55114 w 579179"/>
                <a:gd name="connsiteY15" fmla="*/ 500807 h 601882"/>
                <a:gd name="connsiteX16" fmla="*/ 5108 w 579179"/>
                <a:gd name="connsiteY16" fmla="*/ 391270 h 601882"/>
                <a:gd name="connsiteX17" fmla="*/ 2727 w 579179"/>
                <a:gd name="connsiteY17" fmla="*/ 281732 h 601882"/>
                <a:gd name="connsiteX18" fmla="*/ 14633 w 579179"/>
                <a:gd name="connsiteY18" fmla="*/ 188864 h 601882"/>
                <a:gd name="connsiteX19" fmla="*/ 76545 w 579179"/>
                <a:gd name="connsiteY19" fmla="*/ 119807 h 601882"/>
                <a:gd name="connsiteX0" fmla="*/ 74164 w 579179"/>
                <a:gd name="connsiteY0" fmla="*/ 93613 h 601882"/>
                <a:gd name="connsiteX1" fmla="*/ 126552 w 579179"/>
                <a:gd name="connsiteY1" fmla="*/ 55514 h 601882"/>
                <a:gd name="connsiteX2" fmla="*/ 188464 w 579179"/>
                <a:gd name="connsiteY2" fmla="*/ 22176 h 601882"/>
                <a:gd name="connsiteX3" fmla="*/ 278952 w 579179"/>
                <a:gd name="connsiteY3" fmla="*/ 745 h 601882"/>
                <a:gd name="connsiteX4" fmla="*/ 371820 w 579179"/>
                <a:gd name="connsiteY4" fmla="*/ 10270 h 601882"/>
                <a:gd name="connsiteX5" fmla="*/ 450402 w 579179"/>
                <a:gd name="connsiteY5" fmla="*/ 60276 h 601882"/>
                <a:gd name="connsiteX6" fmla="*/ 526602 w 579179"/>
                <a:gd name="connsiteY6" fmla="*/ 153145 h 601882"/>
                <a:gd name="connsiteX7" fmla="*/ 559939 w 579179"/>
                <a:gd name="connsiteY7" fmla="*/ 265064 h 601882"/>
                <a:gd name="connsiteX8" fmla="*/ 576608 w 579179"/>
                <a:gd name="connsiteY8" fmla="*/ 376982 h 601882"/>
                <a:gd name="connsiteX9" fmla="*/ 505170 w 579179"/>
                <a:gd name="connsiteY9" fmla="*/ 517476 h 601882"/>
                <a:gd name="connsiteX10" fmla="*/ 431352 w 579179"/>
                <a:gd name="connsiteY10" fmla="*/ 579389 h 601882"/>
                <a:gd name="connsiteX11" fmla="*/ 340864 w 579179"/>
                <a:gd name="connsiteY11" fmla="*/ 598439 h 601882"/>
                <a:gd name="connsiteX12" fmla="*/ 307527 w 579179"/>
                <a:gd name="connsiteY12" fmla="*/ 600820 h 601882"/>
                <a:gd name="connsiteX13" fmla="*/ 214658 w 579179"/>
                <a:gd name="connsiteY13" fmla="*/ 586532 h 601882"/>
                <a:gd name="connsiteX14" fmla="*/ 121789 w 579179"/>
                <a:gd name="connsiteY14" fmla="*/ 555576 h 601882"/>
                <a:gd name="connsiteX15" fmla="*/ 55114 w 579179"/>
                <a:gd name="connsiteY15" fmla="*/ 500807 h 601882"/>
                <a:gd name="connsiteX16" fmla="*/ 5108 w 579179"/>
                <a:gd name="connsiteY16" fmla="*/ 391270 h 601882"/>
                <a:gd name="connsiteX17" fmla="*/ 2727 w 579179"/>
                <a:gd name="connsiteY17" fmla="*/ 281732 h 601882"/>
                <a:gd name="connsiteX18" fmla="*/ 14633 w 579179"/>
                <a:gd name="connsiteY18" fmla="*/ 188864 h 601882"/>
                <a:gd name="connsiteX19" fmla="*/ 74164 w 579179"/>
                <a:gd name="connsiteY19" fmla="*/ 93613 h 6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9179" h="601882">
                  <a:moveTo>
                    <a:pt x="74164" y="93613"/>
                  </a:moveTo>
                  <a:cubicBezTo>
                    <a:pt x="92817" y="71388"/>
                    <a:pt x="107502" y="67420"/>
                    <a:pt x="126552" y="55514"/>
                  </a:cubicBezTo>
                  <a:cubicBezTo>
                    <a:pt x="145602" y="43608"/>
                    <a:pt x="163064" y="31304"/>
                    <a:pt x="188464" y="22176"/>
                  </a:cubicBezTo>
                  <a:cubicBezTo>
                    <a:pt x="213864" y="13048"/>
                    <a:pt x="248393" y="2729"/>
                    <a:pt x="278952" y="745"/>
                  </a:cubicBezTo>
                  <a:cubicBezTo>
                    <a:pt x="309511" y="-1239"/>
                    <a:pt x="343245" y="348"/>
                    <a:pt x="371820" y="10270"/>
                  </a:cubicBezTo>
                  <a:cubicBezTo>
                    <a:pt x="400395" y="20192"/>
                    <a:pt x="424605" y="36464"/>
                    <a:pt x="450402" y="60276"/>
                  </a:cubicBezTo>
                  <a:cubicBezTo>
                    <a:pt x="476199" y="84088"/>
                    <a:pt x="508346" y="119014"/>
                    <a:pt x="526602" y="153145"/>
                  </a:cubicBezTo>
                  <a:cubicBezTo>
                    <a:pt x="544858" y="187276"/>
                    <a:pt x="551605" y="227758"/>
                    <a:pt x="559939" y="265064"/>
                  </a:cubicBezTo>
                  <a:cubicBezTo>
                    <a:pt x="568273" y="302370"/>
                    <a:pt x="585736" y="334913"/>
                    <a:pt x="576608" y="376982"/>
                  </a:cubicBezTo>
                  <a:cubicBezTo>
                    <a:pt x="567480" y="419051"/>
                    <a:pt x="529379" y="483742"/>
                    <a:pt x="505170" y="517476"/>
                  </a:cubicBezTo>
                  <a:cubicBezTo>
                    <a:pt x="480961" y="551210"/>
                    <a:pt x="458736" y="565895"/>
                    <a:pt x="431352" y="579389"/>
                  </a:cubicBezTo>
                  <a:cubicBezTo>
                    <a:pt x="403968" y="592883"/>
                    <a:pt x="361501" y="594867"/>
                    <a:pt x="340864" y="598439"/>
                  </a:cubicBezTo>
                  <a:cubicBezTo>
                    <a:pt x="320227" y="602011"/>
                    <a:pt x="328561" y="602804"/>
                    <a:pt x="307527" y="600820"/>
                  </a:cubicBezTo>
                  <a:cubicBezTo>
                    <a:pt x="286493" y="598836"/>
                    <a:pt x="245614" y="594073"/>
                    <a:pt x="214658" y="586532"/>
                  </a:cubicBezTo>
                  <a:cubicBezTo>
                    <a:pt x="183702" y="578991"/>
                    <a:pt x="148380" y="569863"/>
                    <a:pt x="121789" y="555576"/>
                  </a:cubicBezTo>
                  <a:cubicBezTo>
                    <a:pt x="95198" y="541289"/>
                    <a:pt x="74561" y="528191"/>
                    <a:pt x="55114" y="500807"/>
                  </a:cubicBezTo>
                  <a:cubicBezTo>
                    <a:pt x="35667" y="473423"/>
                    <a:pt x="13839" y="427782"/>
                    <a:pt x="5108" y="391270"/>
                  </a:cubicBezTo>
                  <a:cubicBezTo>
                    <a:pt x="-3623" y="354758"/>
                    <a:pt x="1139" y="315466"/>
                    <a:pt x="2727" y="281732"/>
                  </a:cubicBezTo>
                  <a:cubicBezTo>
                    <a:pt x="4315" y="247998"/>
                    <a:pt x="2727" y="220217"/>
                    <a:pt x="14633" y="188864"/>
                  </a:cubicBezTo>
                  <a:cubicBezTo>
                    <a:pt x="26539" y="157511"/>
                    <a:pt x="55511" y="115838"/>
                    <a:pt x="74164" y="9361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Freeform 4"/>
            <p:cNvSpPr/>
            <p:nvPr/>
          </p:nvSpPr>
          <p:spPr>
            <a:xfrm>
              <a:off x="4510088" y="2188369"/>
              <a:ext cx="45243" cy="86142"/>
            </a:xfrm>
            <a:custGeom>
              <a:avLst/>
              <a:gdLst>
                <a:gd name="connsiteX0" fmla="*/ 0 w 45243"/>
                <a:gd name="connsiteY0" fmla="*/ 0 h 86142"/>
                <a:gd name="connsiteX1" fmla="*/ 40481 w 45243"/>
                <a:gd name="connsiteY1" fmla="*/ 78581 h 86142"/>
                <a:gd name="connsiteX2" fmla="*/ 42862 w 45243"/>
                <a:gd name="connsiteY2" fmla="*/ 78581 h 8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86142">
                  <a:moveTo>
                    <a:pt x="0" y="0"/>
                  </a:moveTo>
                  <a:cubicBezTo>
                    <a:pt x="16668" y="32742"/>
                    <a:pt x="33337" y="65484"/>
                    <a:pt x="40481" y="78581"/>
                  </a:cubicBezTo>
                  <a:cubicBezTo>
                    <a:pt x="47625" y="91678"/>
                    <a:pt x="45243" y="85129"/>
                    <a:pt x="42862" y="785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Freeform 5"/>
            <p:cNvSpPr/>
            <p:nvPr/>
          </p:nvSpPr>
          <p:spPr>
            <a:xfrm>
              <a:off x="4567238" y="2166938"/>
              <a:ext cx="38100" cy="90487"/>
            </a:xfrm>
            <a:custGeom>
              <a:avLst/>
              <a:gdLst>
                <a:gd name="connsiteX0" fmla="*/ 0 w 38100"/>
                <a:gd name="connsiteY0" fmla="*/ 0 h 90487"/>
                <a:gd name="connsiteX1" fmla="*/ 28575 w 38100"/>
                <a:gd name="connsiteY1" fmla="*/ 69056 h 90487"/>
                <a:gd name="connsiteX2" fmla="*/ 38100 w 38100"/>
                <a:gd name="connsiteY2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90487">
                  <a:moveTo>
                    <a:pt x="0" y="0"/>
                  </a:moveTo>
                  <a:cubicBezTo>
                    <a:pt x="11112" y="26987"/>
                    <a:pt x="22225" y="53975"/>
                    <a:pt x="28575" y="69056"/>
                  </a:cubicBezTo>
                  <a:cubicBezTo>
                    <a:pt x="34925" y="84137"/>
                    <a:pt x="36512" y="87312"/>
                    <a:pt x="38100" y="9048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38675" y="2157413"/>
              <a:ext cx="23813" cy="73818"/>
            </a:xfrm>
            <a:custGeom>
              <a:avLst/>
              <a:gdLst>
                <a:gd name="connsiteX0" fmla="*/ 0 w 23813"/>
                <a:gd name="connsiteY0" fmla="*/ 0 h 73818"/>
                <a:gd name="connsiteX1" fmla="*/ 16669 w 23813"/>
                <a:gd name="connsiteY1" fmla="*/ 57150 h 73818"/>
                <a:gd name="connsiteX2" fmla="*/ 23813 w 23813"/>
                <a:gd name="connsiteY2" fmla="*/ 73818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3" h="73818">
                  <a:moveTo>
                    <a:pt x="0" y="0"/>
                  </a:moveTo>
                  <a:cubicBezTo>
                    <a:pt x="6350" y="22423"/>
                    <a:pt x="12700" y="44847"/>
                    <a:pt x="16669" y="57150"/>
                  </a:cubicBezTo>
                  <a:cubicBezTo>
                    <a:pt x="20638" y="69453"/>
                    <a:pt x="22225" y="71635"/>
                    <a:pt x="23813" y="7381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00588" y="2181225"/>
              <a:ext cx="32235" cy="81336"/>
            </a:xfrm>
            <a:custGeom>
              <a:avLst/>
              <a:gdLst>
                <a:gd name="connsiteX0" fmla="*/ 0 w 32235"/>
                <a:gd name="connsiteY0" fmla="*/ 0 h 81336"/>
                <a:gd name="connsiteX1" fmla="*/ 28575 w 32235"/>
                <a:gd name="connsiteY1" fmla="*/ 69056 h 81336"/>
                <a:gd name="connsiteX2" fmla="*/ 30956 w 32235"/>
                <a:gd name="connsiteY2" fmla="*/ 80963 h 8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35" h="81336">
                  <a:moveTo>
                    <a:pt x="0" y="0"/>
                  </a:moveTo>
                  <a:cubicBezTo>
                    <a:pt x="11708" y="27781"/>
                    <a:pt x="23416" y="55562"/>
                    <a:pt x="28575" y="69056"/>
                  </a:cubicBezTo>
                  <a:cubicBezTo>
                    <a:pt x="33734" y="82550"/>
                    <a:pt x="32345" y="81756"/>
                    <a:pt x="30956" y="8096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78980" y="2395429"/>
              <a:ext cx="36070" cy="42971"/>
            </a:xfrm>
            <a:custGeom>
              <a:avLst/>
              <a:gdLst>
                <a:gd name="connsiteX0" fmla="*/ 0 w 52868"/>
                <a:gd name="connsiteY0" fmla="*/ 3851 h 4301"/>
                <a:gd name="connsiteX1" fmla="*/ 52388 w 52868"/>
                <a:gd name="connsiteY1" fmla="*/ 1470 h 4301"/>
                <a:gd name="connsiteX2" fmla="*/ 0 w 52868"/>
                <a:gd name="connsiteY2" fmla="*/ 3851 h 4301"/>
                <a:gd name="connsiteX0" fmla="*/ 0 w 2084"/>
                <a:gd name="connsiteY0" fmla="*/ 72844 h 72844"/>
                <a:gd name="connsiteX1" fmla="*/ 1801 w 2084"/>
                <a:gd name="connsiteY1" fmla="*/ 870 h 72844"/>
                <a:gd name="connsiteX2" fmla="*/ 0 w 2084"/>
                <a:gd name="connsiteY2" fmla="*/ 72844 h 72844"/>
                <a:gd name="connsiteX0" fmla="*/ 0 w 21610"/>
                <a:gd name="connsiteY0" fmla="*/ 9881 h 9881"/>
                <a:gd name="connsiteX1" fmla="*/ 21610 w 21610"/>
                <a:gd name="connsiteY1" fmla="*/ 0 h 9881"/>
                <a:gd name="connsiteX2" fmla="*/ 0 w 21610"/>
                <a:gd name="connsiteY2" fmla="*/ 9881 h 9881"/>
                <a:gd name="connsiteX0" fmla="*/ 58 w 15149"/>
                <a:gd name="connsiteY0" fmla="*/ 10035 h 13881"/>
                <a:gd name="connsiteX1" fmla="*/ 10058 w 15149"/>
                <a:gd name="connsiteY1" fmla="*/ 35 h 13881"/>
                <a:gd name="connsiteX2" fmla="*/ 15060 w 15149"/>
                <a:gd name="connsiteY2" fmla="*/ 13881 h 13881"/>
                <a:gd name="connsiteX3" fmla="*/ 58 w 15149"/>
                <a:gd name="connsiteY3" fmla="*/ 10035 h 1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9" h="13881">
                  <a:moveTo>
                    <a:pt x="58" y="10035"/>
                  </a:moveTo>
                  <a:cubicBezTo>
                    <a:pt x="-776" y="7727"/>
                    <a:pt x="7558" y="-606"/>
                    <a:pt x="10058" y="35"/>
                  </a:cubicBezTo>
                  <a:cubicBezTo>
                    <a:pt x="12558" y="676"/>
                    <a:pt x="15726" y="12855"/>
                    <a:pt x="15060" y="13881"/>
                  </a:cubicBezTo>
                  <a:cubicBezTo>
                    <a:pt x="10059" y="12599"/>
                    <a:pt x="892" y="12343"/>
                    <a:pt x="58" y="10035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38650" y="2602706"/>
              <a:ext cx="164306" cy="64294"/>
            </a:xfrm>
            <a:custGeom>
              <a:avLst/>
              <a:gdLst>
                <a:gd name="connsiteX0" fmla="*/ 0 w 164306"/>
                <a:gd name="connsiteY0" fmla="*/ 64294 h 64294"/>
                <a:gd name="connsiteX1" fmla="*/ 45244 w 164306"/>
                <a:gd name="connsiteY1" fmla="*/ 35719 h 64294"/>
                <a:gd name="connsiteX2" fmla="*/ 95250 w 164306"/>
                <a:gd name="connsiteY2" fmla="*/ 35719 h 64294"/>
                <a:gd name="connsiteX3" fmla="*/ 130969 w 164306"/>
                <a:gd name="connsiteY3" fmla="*/ 23813 h 64294"/>
                <a:gd name="connsiteX4" fmla="*/ 164306 w 164306"/>
                <a:gd name="connsiteY4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" h="64294">
                  <a:moveTo>
                    <a:pt x="0" y="64294"/>
                  </a:moveTo>
                  <a:cubicBezTo>
                    <a:pt x="14684" y="52387"/>
                    <a:pt x="29369" y="40481"/>
                    <a:pt x="45244" y="35719"/>
                  </a:cubicBezTo>
                  <a:cubicBezTo>
                    <a:pt x="61119" y="30957"/>
                    <a:pt x="80963" y="37703"/>
                    <a:pt x="95250" y="35719"/>
                  </a:cubicBezTo>
                  <a:cubicBezTo>
                    <a:pt x="109537" y="33735"/>
                    <a:pt x="119460" y="29766"/>
                    <a:pt x="130969" y="23813"/>
                  </a:cubicBezTo>
                  <a:cubicBezTo>
                    <a:pt x="142478" y="17860"/>
                    <a:pt x="153392" y="8930"/>
                    <a:pt x="164306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14283" y="2747963"/>
              <a:ext cx="469636" cy="1285462"/>
            </a:xfrm>
            <a:custGeom>
              <a:avLst/>
              <a:gdLst>
                <a:gd name="connsiteX0" fmla="*/ 419630 w 469636"/>
                <a:gd name="connsiteY0" fmla="*/ 0 h 1285462"/>
                <a:gd name="connsiteX1" fmla="*/ 429155 w 469636"/>
                <a:gd name="connsiteY1" fmla="*/ 111918 h 1285462"/>
                <a:gd name="connsiteX2" fmla="*/ 414867 w 469636"/>
                <a:gd name="connsiteY2" fmla="*/ 207168 h 1285462"/>
                <a:gd name="connsiteX3" fmla="*/ 417248 w 469636"/>
                <a:gd name="connsiteY3" fmla="*/ 242887 h 1285462"/>
                <a:gd name="connsiteX4" fmla="*/ 345811 w 469636"/>
                <a:gd name="connsiteY4" fmla="*/ 335756 h 1285462"/>
                <a:gd name="connsiteX5" fmla="*/ 269611 w 469636"/>
                <a:gd name="connsiteY5" fmla="*/ 485775 h 1285462"/>
                <a:gd name="connsiteX6" fmla="*/ 162455 w 469636"/>
                <a:gd name="connsiteY6" fmla="*/ 645318 h 1285462"/>
                <a:gd name="connsiteX7" fmla="*/ 62442 w 469636"/>
                <a:gd name="connsiteY7" fmla="*/ 842962 h 1285462"/>
                <a:gd name="connsiteX8" fmla="*/ 2911 w 469636"/>
                <a:gd name="connsiteY8" fmla="*/ 1033462 h 1285462"/>
                <a:gd name="connsiteX9" fmla="*/ 17198 w 469636"/>
                <a:gd name="connsiteY9" fmla="*/ 1195387 h 1285462"/>
                <a:gd name="connsiteX10" fmla="*/ 86255 w 469636"/>
                <a:gd name="connsiteY10" fmla="*/ 1266825 h 1285462"/>
                <a:gd name="connsiteX11" fmla="*/ 193411 w 469636"/>
                <a:gd name="connsiteY11" fmla="*/ 1281112 h 1285462"/>
                <a:gd name="connsiteX12" fmla="*/ 317236 w 469636"/>
                <a:gd name="connsiteY12" fmla="*/ 1278731 h 1285462"/>
                <a:gd name="connsiteX13" fmla="*/ 469636 w 469636"/>
                <a:gd name="connsiteY13" fmla="*/ 1207293 h 128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636" h="1285462">
                  <a:moveTo>
                    <a:pt x="419630" y="0"/>
                  </a:moveTo>
                  <a:cubicBezTo>
                    <a:pt x="424789" y="38695"/>
                    <a:pt x="429949" y="77390"/>
                    <a:pt x="429155" y="111918"/>
                  </a:cubicBezTo>
                  <a:cubicBezTo>
                    <a:pt x="428361" y="146446"/>
                    <a:pt x="416851" y="185340"/>
                    <a:pt x="414867" y="207168"/>
                  </a:cubicBezTo>
                  <a:cubicBezTo>
                    <a:pt x="412883" y="228996"/>
                    <a:pt x="428757" y="221456"/>
                    <a:pt x="417248" y="242887"/>
                  </a:cubicBezTo>
                  <a:cubicBezTo>
                    <a:pt x="405739" y="264318"/>
                    <a:pt x="370417" y="295275"/>
                    <a:pt x="345811" y="335756"/>
                  </a:cubicBezTo>
                  <a:cubicBezTo>
                    <a:pt x="321205" y="376237"/>
                    <a:pt x="300170" y="434181"/>
                    <a:pt x="269611" y="485775"/>
                  </a:cubicBezTo>
                  <a:cubicBezTo>
                    <a:pt x="239052" y="537369"/>
                    <a:pt x="196983" y="585787"/>
                    <a:pt x="162455" y="645318"/>
                  </a:cubicBezTo>
                  <a:cubicBezTo>
                    <a:pt x="127927" y="704849"/>
                    <a:pt x="89033" y="778271"/>
                    <a:pt x="62442" y="842962"/>
                  </a:cubicBezTo>
                  <a:cubicBezTo>
                    <a:pt x="35851" y="907653"/>
                    <a:pt x="10452" y="974725"/>
                    <a:pt x="2911" y="1033462"/>
                  </a:cubicBezTo>
                  <a:cubicBezTo>
                    <a:pt x="-4630" y="1092200"/>
                    <a:pt x="3307" y="1156493"/>
                    <a:pt x="17198" y="1195387"/>
                  </a:cubicBezTo>
                  <a:cubicBezTo>
                    <a:pt x="31089" y="1234281"/>
                    <a:pt x="56886" y="1252538"/>
                    <a:pt x="86255" y="1266825"/>
                  </a:cubicBezTo>
                  <a:cubicBezTo>
                    <a:pt x="115624" y="1281112"/>
                    <a:pt x="154914" y="1279128"/>
                    <a:pt x="193411" y="1281112"/>
                  </a:cubicBezTo>
                  <a:cubicBezTo>
                    <a:pt x="231908" y="1283096"/>
                    <a:pt x="271198" y="1291034"/>
                    <a:pt x="317236" y="1278731"/>
                  </a:cubicBezTo>
                  <a:cubicBezTo>
                    <a:pt x="363273" y="1266428"/>
                    <a:pt x="416454" y="1236860"/>
                    <a:pt x="469636" y="120729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2963" y="2997994"/>
              <a:ext cx="346538" cy="642937"/>
            </a:xfrm>
            <a:custGeom>
              <a:avLst/>
              <a:gdLst>
                <a:gd name="connsiteX0" fmla="*/ 0 w 346538"/>
                <a:gd name="connsiteY0" fmla="*/ 0 h 642937"/>
                <a:gd name="connsiteX1" fmla="*/ 52387 w 346538"/>
                <a:gd name="connsiteY1" fmla="*/ 61912 h 642937"/>
                <a:gd name="connsiteX2" fmla="*/ 164306 w 346538"/>
                <a:gd name="connsiteY2" fmla="*/ 176212 h 642937"/>
                <a:gd name="connsiteX3" fmla="*/ 316706 w 346538"/>
                <a:gd name="connsiteY3" fmla="*/ 364331 h 642937"/>
                <a:gd name="connsiteX4" fmla="*/ 340518 w 346538"/>
                <a:gd name="connsiteY4" fmla="*/ 404812 h 642937"/>
                <a:gd name="connsiteX5" fmla="*/ 240506 w 346538"/>
                <a:gd name="connsiteY5" fmla="*/ 521494 h 642937"/>
                <a:gd name="connsiteX6" fmla="*/ 164306 w 346538"/>
                <a:gd name="connsiteY6" fmla="*/ 600075 h 642937"/>
                <a:gd name="connsiteX7" fmla="*/ 111918 w 346538"/>
                <a:gd name="connsiteY7" fmla="*/ 619125 h 642937"/>
                <a:gd name="connsiteX8" fmla="*/ 69056 w 346538"/>
                <a:gd name="connsiteY8" fmla="*/ 642937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38" h="642937">
                  <a:moveTo>
                    <a:pt x="0" y="0"/>
                  </a:moveTo>
                  <a:cubicBezTo>
                    <a:pt x="12501" y="16271"/>
                    <a:pt x="25003" y="32543"/>
                    <a:pt x="52387" y="61912"/>
                  </a:cubicBezTo>
                  <a:cubicBezTo>
                    <a:pt x="79771" y="91281"/>
                    <a:pt x="120253" y="125809"/>
                    <a:pt x="164306" y="176212"/>
                  </a:cubicBezTo>
                  <a:cubicBezTo>
                    <a:pt x="208359" y="226615"/>
                    <a:pt x="287337" y="326231"/>
                    <a:pt x="316706" y="364331"/>
                  </a:cubicBezTo>
                  <a:cubicBezTo>
                    <a:pt x="346075" y="402431"/>
                    <a:pt x="353218" y="378618"/>
                    <a:pt x="340518" y="404812"/>
                  </a:cubicBezTo>
                  <a:cubicBezTo>
                    <a:pt x="327818" y="431006"/>
                    <a:pt x="269875" y="488950"/>
                    <a:pt x="240506" y="521494"/>
                  </a:cubicBezTo>
                  <a:cubicBezTo>
                    <a:pt x="211137" y="554038"/>
                    <a:pt x="185737" y="583803"/>
                    <a:pt x="164306" y="600075"/>
                  </a:cubicBezTo>
                  <a:cubicBezTo>
                    <a:pt x="142875" y="616347"/>
                    <a:pt x="127793" y="611981"/>
                    <a:pt x="111918" y="619125"/>
                  </a:cubicBezTo>
                  <a:cubicBezTo>
                    <a:pt x="96043" y="626269"/>
                    <a:pt x="82549" y="634603"/>
                    <a:pt x="69056" y="64293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81550" y="3621881"/>
              <a:ext cx="21442" cy="111919"/>
            </a:xfrm>
            <a:custGeom>
              <a:avLst/>
              <a:gdLst>
                <a:gd name="connsiteX0" fmla="*/ 0 w 21442"/>
                <a:gd name="connsiteY0" fmla="*/ 111919 h 111919"/>
                <a:gd name="connsiteX1" fmla="*/ 21431 w 21442"/>
                <a:gd name="connsiteY1" fmla="*/ 28575 h 111919"/>
                <a:gd name="connsiteX2" fmla="*/ 2381 w 21442"/>
                <a:gd name="connsiteY2" fmla="*/ 0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2" h="111919">
                  <a:moveTo>
                    <a:pt x="0" y="111919"/>
                  </a:moveTo>
                  <a:cubicBezTo>
                    <a:pt x="10517" y="79573"/>
                    <a:pt x="21034" y="47228"/>
                    <a:pt x="21431" y="28575"/>
                  </a:cubicBezTo>
                  <a:cubicBezTo>
                    <a:pt x="21828" y="9922"/>
                    <a:pt x="12104" y="4961"/>
                    <a:pt x="238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83919" y="3971925"/>
              <a:ext cx="169467" cy="754059"/>
            </a:xfrm>
            <a:custGeom>
              <a:avLst/>
              <a:gdLst>
                <a:gd name="connsiteX0" fmla="*/ 0 w 169467"/>
                <a:gd name="connsiteY0" fmla="*/ 0 h 754059"/>
                <a:gd name="connsiteX1" fmla="*/ 40481 w 169467"/>
                <a:gd name="connsiteY1" fmla="*/ 59531 h 754059"/>
                <a:gd name="connsiteX2" fmla="*/ 40481 w 169467"/>
                <a:gd name="connsiteY2" fmla="*/ 128588 h 754059"/>
                <a:gd name="connsiteX3" fmla="*/ 73819 w 169467"/>
                <a:gd name="connsiteY3" fmla="*/ 219075 h 754059"/>
                <a:gd name="connsiteX4" fmla="*/ 92869 w 169467"/>
                <a:gd name="connsiteY4" fmla="*/ 307181 h 754059"/>
                <a:gd name="connsiteX5" fmla="*/ 104775 w 169467"/>
                <a:gd name="connsiteY5" fmla="*/ 395288 h 754059"/>
                <a:gd name="connsiteX6" fmla="*/ 119062 w 169467"/>
                <a:gd name="connsiteY6" fmla="*/ 488156 h 754059"/>
                <a:gd name="connsiteX7" fmla="*/ 135731 w 169467"/>
                <a:gd name="connsiteY7" fmla="*/ 585788 h 754059"/>
                <a:gd name="connsiteX8" fmla="*/ 150019 w 169467"/>
                <a:gd name="connsiteY8" fmla="*/ 692944 h 754059"/>
                <a:gd name="connsiteX9" fmla="*/ 169069 w 169467"/>
                <a:gd name="connsiteY9" fmla="*/ 752475 h 754059"/>
                <a:gd name="connsiteX10" fmla="*/ 130969 w 169467"/>
                <a:gd name="connsiteY10" fmla="*/ 735806 h 754059"/>
                <a:gd name="connsiteX11" fmla="*/ 116681 w 169467"/>
                <a:gd name="connsiteY11" fmla="*/ 723900 h 754059"/>
                <a:gd name="connsiteX12" fmla="*/ 100012 w 169467"/>
                <a:gd name="connsiteY12" fmla="*/ 731044 h 754059"/>
                <a:gd name="connsiteX13" fmla="*/ 78581 w 169467"/>
                <a:gd name="connsiteY13" fmla="*/ 742950 h 754059"/>
                <a:gd name="connsiteX14" fmla="*/ 90487 w 169467"/>
                <a:gd name="connsiteY14" fmla="*/ 738188 h 754059"/>
                <a:gd name="connsiteX15" fmla="*/ 78581 w 169467"/>
                <a:gd name="connsiteY15" fmla="*/ 742950 h 7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467" h="754059">
                  <a:moveTo>
                    <a:pt x="0" y="0"/>
                  </a:moveTo>
                  <a:cubicBezTo>
                    <a:pt x="16867" y="19050"/>
                    <a:pt x="33734" y="38100"/>
                    <a:pt x="40481" y="59531"/>
                  </a:cubicBezTo>
                  <a:cubicBezTo>
                    <a:pt x="47228" y="80962"/>
                    <a:pt x="34925" y="101998"/>
                    <a:pt x="40481" y="128588"/>
                  </a:cubicBezTo>
                  <a:cubicBezTo>
                    <a:pt x="46037" y="155178"/>
                    <a:pt x="65088" y="189309"/>
                    <a:pt x="73819" y="219075"/>
                  </a:cubicBezTo>
                  <a:cubicBezTo>
                    <a:pt x="82550" y="248841"/>
                    <a:pt x="87710" y="277812"/>
                    <a:pt x="92869" y="307181"/>
                  </a:cubicBezTo>
                  <a:cubicBezTo>
                    <a:pt x="98028" y="336550"/>
                    <a:pt x="100410" y="365126"/>
                    <a:pt x="104775" y="395288"/>
                  </a:cubicBezTo>
                  <a:cubicBezTo>
                    <a:pt x="109141" y="425451"/>
                    <a:pt x="113903" y="456406"/>
                    <a:pt x="119062" y="488156"/>
                  </a:cubicBezTo>
                  <a:cubicBezTo>
                    <a:pt x="124221" y="519906"/>
                    <a:pt x="130572" y="551657"/>
                    <a:pt x="135731" y="585788"/>
                  </a:cubicBezTo>
                  <a:cubicBezTo>
                    <a:pt x="140890" y="619919"/>
                    <a:pt x="144463" y="665163"/>
                    <a:pt x="150019" y="692944"/>
                  </a:cubicBezTo>
                  <a:cubicBezTo>
                    <a:pt x="155575" y="720725"/>
                    <a:pt x="172244" y="745331"/>
                    <a:pt x="169069" y="752475"/>
                  </a:cubicBezTo>
                  <a:cubicBezTo>
                    <a:pt x="165894" y="759619"/>
                    <a:pt x="139700" y="740568"/>
                    <a:pt x="130969" y="735806"/>
                  </a:cubicBezTo>
                  <a:cubicBezTo>
                    <a:pt x="122238" y="731044"/>
                    <a:pt x="121841" y="724694"/>
                    <a:pt x="116681" y="723900"/>
                  </a:cubicBezTo>
                  <a:cubicBezTo>
                    <a:pt x="111522" y="723106"/>
                    <a:pt x="106362" y="727869"/>
                    <a:pt x="100012" y="731044"/>
                  </a:cubicBezTo>
                  <a:cubicBezTo>
                    <a:pt x="93662" y="734219"/>
                    <a:pt x="80168" y="741759"/>
                    <a:pt x="78581" y="742950"/>
                  </a:cubicBezTo>
                  <a:cubicBezTo>
                    <a:pt x="76994" y="744141"/>
                    <a:pt x="90487" y="738188"/>
                    <a:pt x="90487" y="738188"/>
                  </a:cubicBezTo>
                  <a:lnTo>
                    <a:pt x="78581" y="74295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Freeform 16"/>
          <p:cNvSpPr/>
          <p:nvPr/>
        </p:nvSpPr>
        <p:spPr>
          <a:xfrm>
            <a:off x="3586038" y="4032201"/>
            <a:ext cx="1765190" cy="103615"/>
          </a:xfrm>
          <a:custGeom>
            <a:avLst/>
            <a:gdLst>
              <a:gd name="connsiteX0" fmla="*/ 0 w 1765190"/>
              <a:gd name="connsiteY0" fmla="*/ 87544 h 103615"/>
              <a:gd name="connsiteX1" fmla="*/ 111319 w 1765190"/>
              <a:gd name="connsiteY1" fmla="*/ 23934 h 103615"/>
              <a:gd name="connsiteX2" fmla="*/ 349858 w 1765190"/>
              <a:gd name="connsiteY2" fmla="*/ 103447 h 103615"/>
              <a:gd name="connsiteX3" fmla="*/ 477079 w 1765190"/>
              <a:gd name="connsiteY3" fmla="*/ 39836 h 103615"/>
              <a:gd name="connsiteX4" fmla="*/ 659959 w 1765190"/>
              <a:gd name="connsiteY4" fmla="*/ 103447 h 103615"/>
              <a:gd name="connsiteX5" fmla="*/ 882595 w 1765190"/>
              <a:gd name="connsiteY5" fmla="*/ 15982 h 103615"/>
              <a:gd name="connsiteX6" fmla="*/ 1105232 w 1765190"/>
              <a:gd name="connsiteY6" fmla="*/ 79593 h 103615"/>
              <a:gd name="connsiteX7" fmla="*/ 1335819 w 1765190"/>
              <a:gd name="connsiteY7" fmla="*/ 80 h 103615"/>
              <a:gd name="connsiteX8" fmla="*/ 1558456 w 1765190"/>
              <a:gd name="connsiteY8" fmla="*/ 63690 h 103615"/>
              <a:gd name="connsiteX9" fmla="*/ 1765190 w 1765190"/>
              <a:gd name="connsiteY9" fmla="*/ 15982 h 103615"/>
              <a:gd name="connsiteX10" fmla="*/ 1765190 w 1765190"/>
              <a:gd name="connsiteY10" fmla="*/ 15982 h 10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5190" h="103615">
                <a:moveTo>
                  <a:pt x="0" y="87544"/>
                </a:moveTo>
                <a:cubicBezTo>
                  <a:pt x="26504" y="54414"/>
                  <a:pt x="53009" y="21284"/>
                  <a:pt x="111319" y="23934"/>
                </a:cubicBezTo>
                <a:cubicBezTo>
                  <a:pt x="169629" y="26584"/>
                  <a:pt x="288898" y="100797"/>
                  <a:pt x="349858" y="103447"/>
                </a:cubicBezTo>
                <a:cubicBezTo>
                  <a:pt x="410818" y="106097"/>
                  <a:pt x="425396" y="39836"/>
                  <a:pt x="477079" y="39836"/>
                </a:cubicBezTo>
                <a:cubicBezTo>
                  <a:pt x="528762" y="39836"/>
                  <a:pt x="592373" y="107423"/>
                  <a:pt x="659959" y="103447"/>
                </a:cubicBezTo>
                <a:cubicBezTo>
                  <a:pt x="727545" y="99471"/>
                  <a:pt x="808383" y="19958"/>
                  <a:pt x="882595" y="15982"/>
                </a:cubicBezTo>
                <a:cubicBezTo>
                  <a:pt x="956807" y="12006"/>
                  <a:pt x="1029695" y="82243"/>
                  <a:pt x="1105232" y="79593"/>
                </a:cubicBezTo>
                <a:cubicBezTo>
                  <a:pt x="1180769" y="76943"/>
                  <a:pt x="1260282" y="2730"/>
                  <a:pt x="1335819" y="80"/>
                </a:cubicBezTo>
                <a:cubicBezTo>
                  <a:pt x="1411356" y="-2570"/>
                  <a:pt x="1486894" y="61040"/>
                  <a:pt x="1558456" y="63690"/>
                </a:cubicBezTo>
                <a:cubicBezTo>
                  <a:pt x="1630018" y="66340"/>
                  <a:pt x="1765190" y="15982"/>
                  <a:pt x="1765190" y="15982"/>
                </a:cubicBezTo>
                <a:lnTo>
                  <a:pt x="1765190" y="15982"/>
                </a:lnTo>
              </a:path>
            </a:pathLst>
          </a:custGeom>
          <a:noFill/>
          <a:ln>
            <a:solidFill>
              <a:srgbClr val="00FFFF">
                <a:alpha val="27000"/>
              </a:srgbClr>
            </a:solidFill>
          </a:ln>
          <a:effectLst>
            <a:glow rad="101600">
              <a:srgbClr val="00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Freeform 18"/>
          <p:cNvSpPr/>
          <p:nvPr/>
        </p:nvSpPr>
        <p:spPr>
          <a:xfrm>
            <a:off x="3581400" y="4136725"/>
            <a:ext cx="1765190" cy="103615"/>
          </a:xfrm>
          <a:custGeom>
            <a:avLst/>
            <a:gdLst>
              <a:gd name="connsiteX0" fmla="*/ 0 w 1765190"/>
              <a:gd name="connsiteY0" fmla="*/ 87544 h 103615"/>
              <a:gd name="connsiteX1" fmla="*/ 111319 w 1765190"/>
              <a:gd name="connsiteY1" fmla="*/ 23934 h 103615"/>
              <a:gd name="connsiteX2" fmla="*/ 349858 w 1765190"/>
              <a:gd name="connsiteY2" fmla="*/ 103447 h 103615"/>
              <a:gd name="connsiteX3" fmla="*/ 477079 w 1765190"/>
              <a:gd name="connsiteY3" fmla="*/ 39836 h 103615"/>
              <a:gd name="connsiteX4" fmla="*/ 659959 w 1765190"/>
              <a:gd name="connsiteY4" fmla="*/ 103447 h 103615"/>
              <a:gd name="connsiteX5" fmla="*/ 882595 w 1765190"/>
              <a:gd name="connsiteY5" fmla="*/ 15982 h 103615"/>
              <a:gd name="connsiteX6" fmla="*/ 1105232 w 1765190"/>
              <a:gd name="connsiteY6" fmla="*/ 79593 h 103615"/>
              <a:gd name="connsiteX7" fmla="*/ 1335819 w 1765190"/>
              <a:gd name="connsiteY7" fmla="*/ 80 h 103615"/>
              <a:gd name="connsiteX8" fmla="*/ 1558456 w 1765190"/>
              <a:gd name="connsiteY8" fmla="*/ 63690 h 103615"/>
              <a:gd name="connsiteX9" fmla="*/ 1765190 w 1765190"/>
              <a:gd name="connsiteY9" fmla="*/ 15982 h 103615"/>
              <a:gd name="connsiteX10" fmla="*/ 1765190 w 1765190"/>
              <a:gd name="connsiteY10" fmla="*/ 15982 h 10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5190" h="103615">
                <a:moveTo>
                  <a:pt x="0" y="87544"/>
                </a:moveTo>
                <a:cubicBezTo>
                  <a:pt x="26504" y="54414"/>
                  <a:pt x="53009" y="21284"/>
                  <a:pt x="111319" y="23934"/>
                </a:cubicBezTo>
                <a:cubicBezTo>
                  <a:pt x="169629" y="26584"/>
                  <a:pt x="288898" y="100797"/>
                  <a:pt x="349858" y="103447"/>
                </a:cubicBezTo>
                <a:cubicBezTo>
                  <a:pt x="410818" y="106097"/>
                  <a:pt x="425396" y="39836"/>
                  <a:pt x="477079" y="39836"/>
                </a:cubicBezTo>
                <a:cubicBezTo>
                  <a:pt x="528762" y="39836"/>
                  <a:pt x="592373" y="107423"/>
                  <a:pt x="659959" y="103447"/>
                </a:cubicBezTo>
                <a:cubicBezTo>
                  <a:pt x="727545" y="99471"/>
                  <a:pt x="808383" y="19958"/>
                  <a:pt x="882595" y="15982"/>
                </a:cubicBezTo>
                <a:cubicBezTo>
                  <a:pt x="956807" y="12006"/>
                  <a:pt x="1029695" y="82243"/>
                  <a:pt x="1105232" y="79593"/>
                </a:cubicBezTo>
                <a:cubicBezTo>
                  <a:pt x="1180769" y="76943"/>
                  <a:pt x="1260282" y="2730"/>
                  <a:pt x="1335819" y="80"/>
                </a:cubicBezTo>
                <a:cubicBezTo>
                  <a:pt x="1411356" y="-2570"/>
                  <a:pt x="1486894" y="61040"/>
                  <a:pt x="1558456" y="63690"/>
                </a:cubicBezTo>
                <a:cubicBezTo>
                  <a:pt x="1630018" y="66340"/>
                  <a:pt x="1765190" y="15982"/>
                  <a:pt x="1765190" y="15982"/>
                </a:cubicBezTo>
                <a:lnTo>
                  <a:pt x="1765190" y="15982"/>
                </a:lnTo>
              </a:path>
            </a:pathLst>
          </a:custGeom>
          <a:noFill/>
          <a:ln>
            <a:solidFill>
              <a:srgbClr val="00FFFF">
                <a:alpha val="27000"/>
              </a:srgbClr>
            </a:solidFill>
          </a:ln>
          <a:effectLst>
            <a:glow rad="101600">
              <a:srgbClr val="00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612666" y="2931667"/>
            <a:ext cx="1196464" cy="49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>
                <a:solidFill>
                  <a:srgbClr val="00FFFF"/>
                </a:solidFill>
              </a:rPr>
              <a:t>bolle buik</a:t>
            </a:r>
            <a:endParaRPr lang="nl-NL" sz="1800" dirty="0">
              <a:solidFill>
                <a:srgbClr val="00FFFF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535368" y="3883746"/>
            <a:ext cx="1653664" cy="49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>
                <a:solidFill>
                  <a:srgbClr val="00FFFF"/>
                </a:solidFill>
              </a:rPr>
              <a:t>natte voeten</a:t>
            </a:r>
            <a:endParaRPr lang="nl-NL" sz="1800" dirty="0">
              <a:solidFill>
                <a:srgbClr val="00FFFF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4953000"/>
            <a:ext cx="9144000" cy="155734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2800" dirty="0" smtClean="0">
                <a:solidFill>
                  <a:srgbClr val="FFFF00"/>
                </a:solidFill>
              </a:rPr>
              <a:t>Dank </a:t>
            </a:r>
            <a:r>
              <a:rPr lang="en-GB" sz="2800" dirty="0" err="1" smtClean="0">
                <a:solidFill>
                  <a:srgbClr val="FFFF00"/>
                </a:solidFill>
              </a:rPr>
              <a:t>voor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uw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aandacht</a:t>
            </a:r>
            <a:r>
              <a:rPr lang="en-GB" sz="2800" dirty="0" smtClean="0">
                <a:solidFill>
                  <a:srgbClr val="FFFF00"/>
                </a:solidFill>
              </a:rPr>
              <a:t>!</a:t>
            </a:r>
          </a:p>
          <a:p>
            <a:pPr>
              <a:lnSpc>
                <a:spcPct val="170000"/>
              </a:lnSpc>
            </a:pPr>
            <a:r>
              <a:rPr lang="en-GB" sz="2800" dirty="0" err="1" smtClean="0">
                <a:solidFill>
                  <a:srgbClr val="FFFF00"/>
                </a:solidFill>
              </a:rPr>
              <a:t>Vragen</a:t>
            </a:r>
            <a:r>
              <a:rPr lang="en-GB" sz="2800" dirty="0" smtClean="0">
                <a:solidFill>
                  <a:srgbClr val="FFFF00"/>
                </a:solidFill>
              </a:rPr>
              <a:t>?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9282" y="1600201"/>
            <a:ext cx="66294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Milieuomstandigheden</a:t>
            </a:r>
            <a:r>
              <a:rPr lang="nl-NL" sz="2400" dirty="0" smtClean="0"/>
              <a:t> in het stroomgebied</a:t>
            </a:r>
            <a:endParaRPr lang="nl-NL" sz="2400" dirty="0"/>
          </a:p>
          <a:p>
            <a:r>
              <a:rPr lang="nl-NL" sz="2400" dirty="0" smtClean="0"/>
              <a:t>stroming</a:t>
            </a:r>
            <a:r>
              <a:rPr lang="nl-NL" sz="2400" dirty="0"/>
              <a:t>, structuren, stoffen </a:t>
            </a:r>
            <a:endParaRPr lang="nl-NL" sz="2400" dirty="0" smtClean="0"/>
          </a:p>
          <a:p>
            <a:r>
              <a:rPr lang="nl-NL" sz="2400" dirty="0" smtClean="0"/>
              <a:t>dominantie </a:t>
            </a:r>
            <a:r>
              <a:rPr lang="nl-NL" sz="2400" dirty="0"/>
              <a:t>en </a:t>
            </a:r>
            <a:r>
              <a:rPr lang="nl-NL" sz="2400" dirty="0" smtClean="0"/>
              <a:t>terugkoppelingen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90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NL" dirty="0" smtClean="0">
                <a:solidFill>
                  <a:srgbClr val="FFFF00"/>
                </a:solidFill>
              </a:rPr>
              <a:t>Per stroomgebied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343400"/>
            <a:ext cx="597516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400" dirty="0" smtClean="0">
                <a:solidFill>
                  <a:srgbClr val="FFFF00"/>
                </a:solidFill>
              </a:rPr>
              <a:t>Soorten</a:t>
            </a:r>
            <a:r>
              <a:rPr lang="nl-NL" sz="2400" dirty="0" smtClean="0"/>
              <a:t> in het stroomgebied</a:t>
            </a:r>
          </a:p>
          <a:p>
            <a:r>
              <a:rPr lang="nl-NL" sz="2400" dirty="0" smtClean="0"/>
              <a:t>aanwezige soorten </a:t>
            </a:r>
          </a:p>
          <a:p>
            <a:r>
              <a:rPr lang="nl-NL" sz="2400" dirty="0" smtClean="0"/>
              <a:t>relaties tussen eisen van soorten en omstandigheden in de wateren (filters)</a:t>
            </a:r>
          </a:p>
          <a:p>
            <a:endParaRPr lang="nl-NL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51718" y="1295400"/>
            <a:ext cx="5009674" cy="5247857"/>
            <a:chOff x="3951718" y="1295400"/>
            <a:chExt cx="5009674" cy="5247857"/>
          </a:xfrm>
        </p:grpSpPr>
        <p:sp>
          <p:nvSpPr>
            <p:cNvPr id="8" name="Rectangle 7"/>
            <p:cNvSpPr/>
            <p:nvPr/>
          </p:nvSpPr>
          <p:spPr>
            <a:xfrm>
              <a:off x="6441588" y="6266258"/>
              <a:ext cx="18994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(Verdonschot </a:t>
              </a:r>
              <a:r>
                <a:rPr lang="nl-NL" sz="120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al. 1998)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951718" y="1295400"/>
              <a:ext cx="5009674" cy="4231292"/>
              <a:chOff x="3951718" y="1295400"/>
              <a:chExt cx="5009674" cy="4231292"/>
            </a:xfrm>
          </p:grpSpPr>
          <p:sp>
            <p:nvSpPr>
              <p:cNvPr id="10" name="Left-Right-Up Arrow 9"/>
              <p:cNvSpPr/>
              <p:nvPr/>
            </p:nvSpPr>
            <p:spPr>
              <a:xfrm rot="5400000">
                <a:off x="3474067" y="3332352"/>
                <a:ext cx="1564902" cy="609600"/>
              </a:xfrm>
              <a:prstGeom prst="leftRightUpArrow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/>
            </p:nvSpPr>
            <p:spPr bwMode="auto">
              <a:xfrm>
                <a:off x="4495800" y="3276600"/>
                <a:ext cx="1869423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nl-NL" sz="2000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SAMENHANG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altLang="nl-NL" sz="2000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PROCESSEN</a:t>
                </a:r>
                <a:endParaRPr lang="en-GB" altLang="nl-NL" sz="20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6289391" y="1295400"/>
                <a:ext cx="2672001" cy="4231292"/>
                <a:chOff x="6289391" y="1295400"/>
                <a:chExt cx="2672001" cy="423129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6322337" y="4437181"/>
                  <a:ext cx="2570136" cy="1089511"/>
                  <a:chOff x="730355" y="5026189"/>
                  <a:chExt cx="3263542" cy="1292110"/>
                </a:xfrm>
              </p:grpSpPr>
              <p:sp>
                <p:nvSpPr>
                  <p:cNvPr id="45" name="Cube 9"/>
                  <p:cNvSpPr/>
                  <p:nvPr/>
                </p:nvSpPr>
                <p:spPr>
                  <a:xfrm rot="1069983">
                    <a:off x="790880" y="5026189"/>
                    <a:ext cx="3203017" cy="1292110"/>
                  </a:xfrm>
                  <a:custGeom>
                    <a:avLst/>
                    <a:gdLst>
                      <a:gd name="connsiteX0" fmla="*/ 0 w 2819883"/>
                      <a:gd name="connsiteY0" fmla="*/ 827431 h 1219338"/>
                      <a:gd name="connsiteX1" fmla="*/ 1992452 w 2819883"/>
                      <a:gd name="connsiteY1" fmla="*/ 827431 h 1219338"/>
                      <a:gd name="connsiteX2" fmla="*/ 1992452 w 2819883"/>
                      <a:gd name="connsiteY2" fmla="*/ 1219338 h 1219338"/>
                      <a:gd name="connsiteX3" fmla="*/ 0 w 2819883"/>
                      <a:gd name="connsiteY3" fmla="*/ 1219338 h 1219338"/>
                      <a:gd name="connsiteX4" fmla="*/ 0 w 2819883"/>
                      <a:gd name="connsiteY4" fmla="*/ 827431 h 1219338"/>
                      <a:gd name="connsiteX0" fmla="*/ 1992452 w 2819883"/>
                      <a:gd name="connsiteY0" fmla="*/ 827431 h 1219338"/>
                      <a:gd name="connsiteX1" fmla="*/ 2819883 w 2819883"/>
                      <a:gd name="connsiteY1" fmla="*/ 0 h 1219338"/>
                      <a:gd name="connsiteX2" fmla="*/ 2819883 w 2819883"/>
                      <a:gd name="connsiteY2" fmla="*/ 391907 h 1219338"/>
                      <a:gd name="connsiteX3" fmla="*/ 1992452 w 2819883"/>
                      <a:gd name="connsiteY3" fmla="*/ 1219338 h 1219338"/>
                      <a:gd name="connsiteX4" fmla="*/ 1992452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1992452 w 2819883"/>
                      <a:gd name="connsiteY3" fmla="*/ 827431 h 1219338"/>
                      <a:gd name="connsiteX4" fmla="*/ 0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2819883 w 2819883"/>
                      <a:gd name="connsiteY3" fmla="*/ 391907 h 1219338"/>
                      <a:gd name="connsiteX4" fmla="*/ 1992452 w 2819883"/>
                      <a:gd name="connsiteY4" fmla="*/ 1219338 h 1219338"/>
                      <a:gd name="connsiteX5" fmla="*/ 0 w 2819883"/>
                      <a:gd name="connsiteY5" fmla="*/ 1219338 h 1219338"/>
                      <a:gd name="connsiteX6" fmla="*/ 0 w 2819883"/>
                      <a:gd name="connsiteY6" fmla="*/ 827431 h 1219338"/>
                      <a:gd name="connsiteX7" fmla="*/ 0 w 2819883"/>
                      <a:gd name="connsiteY7" fmla="*/ 827431 h 1219338"/>
                      <a:gd name="connsiteX8" fmla="*/ 1992452 w 2819883"/>
                      <a:gd name="connsiteY8" fmla="*/ 827431 h 1219338"/>
                      <a:gd name="connsiteX9" fmla="*/ 2819883 w 2819883"/>
                      <a:gd name="connsiteY9" fmla="*/ 0 h 1219338"/>
                      <a:gd name="connsiteX10" fmla="*/ 1992452 w 2819883"/>
                      <a:gd name="connsiteY10" fmla="*/ 827431 h 1219338"/>
                      <a:gd name="connsiteX11" fmla="*/ 1992452 w 2819883"/>
                      <a:gd name="connsiteY11" fmla="*/ 1219338 h 1219338"/>
                      <a:gd name="connsiteX0" fmla="*/ 0 w 3223692"/>
                      <a:gd name="connsiteY0" fmla="*/ 856814 h 1248721"/>
                      <a:gd name="connsiteX1" fmla="*/ 1992452 w 3223692"/>
                      <a:gd name="connsiteY1" fmla="*/ 856814 h 1248721"/>
                      <a:gd name="connsiteX2" fmla="*/ 1992452 w 3223692"/>
                      <a:gd name="connsiteY2" fmla="*/ 1248721 h 1248721"/>
                      <a:gd name="connsiteX3" fmla="*/ 0 w 3223692"/>
                      <a:gd name="connsiteY3" fmla="*/ 1248721 h 1248721"/>
                      <a:gd name="connsiteX4" fmla="*/ 0 w 3223692"/>
                      <a:gd name="connsiteY4" fmla="*/ 856814 h 1248721"/>
                      <a:gd name="connsiteX0" fmla="*/ 1992452 w 3223692"/>
                      <a:gd name="connsiteY0" fmla="*/ 856814 h 1248721"/>
                      <a:gd name="connsiteX1" fmla="*/ 2819883 w 3223692"/>
                      <a:gd name="connsiteY1" fmla="*/ 29383 h 1248721"/>
                      <a:gd name="connsiteX2" fmla="*/ 2819883 w 3223692"/>
                      <a:gd name="connsiteY2" fmla="*/ 421290 h 1248721"/>
                      <a:gd name="connsiteX3" fmla="*/ 1992452 w 3223692"/>
                      <a:gd name="connsiteY3" fmla="*/ 1248721 h 1248721"/>
                      <a:gd name="connsiteX4" fmla="*/ 1992452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1992452 w 3223692"/>
                      <a:gd name="connsiteY3" fmla="*/ 856814 h 1248721"/>
                      <a:gd name="connsiteX4" fmla="*/ 0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2819883 w 3223692"/>
                      <a:gd name="connsiteY3" fmla="*/ 421290 h 1248721"/>
                      <a:gd name="connsiteX4" fmla="*/ 1992452 w 3223692"/>
                      <a:gd name="connsiteY4" fmla="*/ 1248721 h 1248721"/>
                      <a:gd name="connsiteX5" fmla="*/ 0 w 3223692"/>
                      <a:gd name="connsiteY5" fmla="*/ 1248721 h 1248721"/>
                      <a:gd name="connsiteX6" fmla="*/ 0 w 3223692"/>
                      <a:gd name="connsiteY6" fmla="*/ 856814 h 1248721"/>
                      <a:gd name="connsiteX7" fmla="*/ 0 w 3223692"/>
                      <a:gd name="connsiteY7" fmla="*/ 856814 h 1248721"/>
                      <a:gd name="connsiteX8" fmla="*/ 1992452 w 3223692"/>
                      <a:gd name="connsiteY8" fmla="*/ 856814 h 1248721"/>
                      <a:gd name="connsiteX9" fmla="*/ 3223692 w 3223692"/>
                      <a:gd name="connsiteY9" fmla="*/ 0 h 1248721"/>
                      <a:gd name="connsiteX10" fmla="*/ 1992452 w 3223692"/>
                      <a:gd name="connsiteY10" fmla="*/ 856814 h 1248721"/>
                      <a:gd name="connsiteX11" fmla="*/ 1992452 w 3223692"/>
                      <a:gd name="connsiteY11" fmla="*/ 1248721 h 1248721"/>
                      <a:gd name="connsiteX0" fmla="*/ 0 w 3272456"/>
                      <a:gd name="connsiteY0" fmla="*/ 856814 h 1248721"/>
                      <a:gd name="connsiteX1" fmla="*/ 1992452 w 3272456"/>
                      <a:gd name="connsiteY1" fmla="*/ 856814 h 1248721"/>
                      <a:gd name="connsiteX2" fmla="*/ 1992452 w 3272456"/>
                      <a:gd name="connsiteY2" fmla="*/ 1248721 h 1248721"/>
                      <a:gd name="connsiteX3" fmla="*/ 0 w 3272456"/>
                      <a:gd name="connsiteY3" fmla="*/ 1248721 h 1248721"/>
                      <a:gd name="connsiteX4" fmla="*/ 0 w 3272456"/>
                      <a:gd name="connsiteY4" fmla="*/ 856814 h 1248721"/>
                      <a:gd name="connsiteX0" fmla="*/ 1992452 w 3272456"/>
                      <a:gd name="connsiteY0" fmla="*/ 856814 h 1248721"/>
                      <a:gd name="connsiteX1" fmla="*/ 2819883 w 3272456"/>
                      <a:gd name="connsiteY1" fmla="*/ 29383 h 1248721"/>
                      <a:gd name="connsiteX2" fmla="*/ 2819883 w 3272456"/>
                      <a:gd name="connsiteY2" fmla="*/ 421290 h 1248721"/>
                      <a:gd name="connsiteX3" fmla="*/ 1992452 w 3272456"/>
                      <a:gd name="connsiteY3" fmla="*/ 1248721 h 1248721"/>
                      <a:gd name="connsiteX4" fmla="*/ 1992452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1992452 w 3272456"/>
                      <a:gd name="connsiteY3" fmla="*/ 856814 h 1248721"/>
                      <a:gd name="connsiteX4" fmla="*/ 0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3272456 w 3272456"/>
                      <a:gd name="connsiteY3" fmla="*/ 231020 h 1248721"/>
                      <a:gd name="connsiteX4" fmla="*/ 1992452 w 3272456"/>
                      <a:gd name="connsiteY4" fmla="*/ 1248721 h 1248721"/>
                      <a:gd name="connsiteX5" fmla="*/ 0 w 3272456"/>
                      <a:gd name="connsiteY5" fmla="*/ 1248721 h 1248721"/>
                      <a:gd name="connsiteX6" fmla="*/ 0 w 3272456"/>
                      <a:gd name="connsiteY6" fmla="*/ 856814 h 1248721"/>
                      <a:gd name="connsiteX7" fmla="*/ 0 w 3272456"/>
                      <a:gd name="connsiteY7" fmla="*/ 856814 h 1248721"/>
                      <a:gd name="connsiteX8" fmla="*/ 1992452 w 3272456"/>
                      <a:gd name="connsiteY8" fmla="*/ 856814 h 1248721"/>
                      <a:gd name="connsiteX9" fmla="*/ 3223692 w 3272456"/>
                      <a:gd name="connsiteY9" fmla="*/ 0 h 1248721"/>
                      <a:gd name="connsiteX10" fmla="*/ 1992452 w 3272456"/>
                      <a:gd name="connsiteY10" fmla="*/ 856814 h 1248721"/>
                      <a:gd name="connsiteX11" fmla="*/ 1992452 w 3272456"/>
                      <a:gd name="connsiteY11" fmla="*/ 1248721 h 1248721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64297"/>
                      <a:gd name="connsiteX1" fmla="*/ 1992452 w 3272456"/>
                      <a:gd name="connsiteY1" fmla="*/ 863327 h 1264297"/>
                      <a:gd name="connsiteX2" fmla="*/ 1992452 w 3272456"/>
                      <a:gd name="connsiteY2" fmla="*/ 1255234 h 1264297"/>
                      <a:gd name="connsiteX3" fmla="*/ 0 w 3272456"/>
                      <a:gd name="connsiteY3" fmla="*/ 1255234 h 1264297"/>
                      <a:gd name="connsiteX4" fmla="*/ 0 w 3272456"/>
                      <a:gd name="connsiteY4" fmla="*/ 863327 h 1264297"/>
                      <a:gd name="connsiteX0" fmla="*/ 1992452 w 3272456"/>
                      <a:gd name="connsiteY0" fmla="*/ 863327 h 1264297"/>
                      <a:gd name="connsiteX1" fmla="*/ 2819883 w 3272456"/>
                      <a:gd name="connsiteY1" fmla="*/ 35896 h 1264297"/>
                      <a:gd name="connsiteX2" fmla="*/ 2819883 w 3272456"/>
                      <a:gd name="connsiteY2" fmla="*/ 427803 h 1264297"/>
                      <a:gd name="connsiteX3" fmla="*/ 1992452 w 3272456"/>
                      <a:gd name="connsiteY3" fmla="*/ 1255234 h 1264297"/>
                      <a:gd name="connsiteX4" fmla="*/ 1992452 w 3272456"/>
                      <a:gd name="connsiteY4" fmla="*/ 863327 h 1264297"/>
                      <a:gd name="connsiteX0" fmla="*/ 0 w 3272456"/>
                      <a:gd name="connsiteY0" fmla="*/ 863327 h 1264297"/>
                      <a:gd name="connsiteX1" fmla="*/ 827431 w 3272456"/>
                      <a:gd name="connsiteY1" fmla="*/ 35896 h 1264297"/>
                      <a:gd name="connsiteX2" fmla="*/ 2819883 w 3272456"/>
                      <a:gd name="connsiteY2" fmla="*/ 35896 h 1264297"/>
                      <a:gd name="connsiteX3" fmla="*/ 1992452 w 3272456"/>
                      <a:gd name="connsiteY3" fmla="*/ 863327 h 1264297"/>
                      <a:gd name="connsiteX4" fmla="*/ 0 w 3272456"/>
                      <a:gd name="connsiteY4" fmla="*/ 863327 h 1264297"/>
                      <a:gd name="connsiteX0" fmla="*/ 143547 w 3272456"/>
                      <a:gd name="connsiteY0" fmla="*/ 962348 h 1264297"/>
                      <a:gd name="connsiteX1" fmla="*/ 1525552 w 3272456"/>
                      <a:gd name="connsiteY1" fmla="*/ 157556 h 1264297"/>
                      <a:gd name="connsiteX2" fmla="*/ 3243935 w 3272456"/>
                      <a:gd name="connsiteY2" fmla="*/ 0 h 1264297"/>
                      <a:gd name="connsiteX3" fmla="*/ 3272456 w 3272456"/>
                      <a:gd name="connsiteY3" fmla="*/ 237533 h 1264297"/>
                      <a:gd name="connsiteX4" fmla="*/ 1992452 w 3272456"/>
                      <a:gd name="connsiteY4" fmla="*/ 1255234 h 1264297"/>
                      <a:gd name="connsiteX5" fmla="*/ 192312 w 3272456"/>
                      <a:gd name="connsiteY5" fmla="*/ 1193367 h 1264297"/>
                      <a:gd name="connsiteX6" fmla="*/ 143547 w 3272456"/>
                      <a:gd name="connsiteY6" fmla="*/ 962348 h 1264297"/>
                      <a:gd name="connsiteX7" fmla="*/ 126559 w 3272456"/>
                      <a:gd name="connsiteY7" fmla="*/ 978981 h 1264297"/>
                      <a:gd name="connsiteX8" fmla="*/ 1992452 w 3272456"/>
                      <a:gd name="connsiteY8" fmla="*/ 863327 h 1264297"/>
                      <a:gd name="connsiteX9" fmla="*/ 3223692 w 3272456"/>
                      <a:gd name="connsiteY9" fmla="*/ 6513 h 1264297"/>
                      <a:gd name="connsiteX10" fmla="*/ 1843177 w 3272456"/>
                      <a:gd name="connsiteY10" fmla="*/ 989533 h 1264297"/>
                      <a:gd name="connsiteX11" fmla="*/ 1894844 w 3272456"/>
                      <a:gd name="connsiteY11" fmla="*/ 1264297 h 1264297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5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829799 w 3272456"/>
                      <a:gd name="connsiteY8" fmla="*/ 982666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992452 w 3272456"/>
                      <a:gd name="connsiteY3" fmla="*/ 86332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3269200 w 3272456"/>
                      <a:gd name="connsiteY2" fmla="*/ 227412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827431 w 3272456"/>
                      <a:gd name="connsiteY1" fmla="*/ 39505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156925 w 3272456"/>
                      <a:gd name="connsiteY0" fmla="*/ 972822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156925 w 3272456"/>
                      <a:gd name="connsiteY4" fmla="*/ 972822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33621 w 3149152"/>
                      <a:gd name="connsiteY0" fmla="*/ 972822 h 1261746"/>
                      <a:gd name="connsiteX1" fmla="*/ 1869148 w 3149152"/>
                      <a:gd name="connsiteY1" fmla="*/ 866936 h 1261746"/>
                      <a:gd name="connsiteX2" fmla="*/ 1869148 w 3149152"/>
                      <a:gd name="connsiteY2" fmla="*/ 1258843 h 1261746"/>
                      <a:gd name="connsiteX3" fmla="*/ 55630 w 3149152"/>
                      <a:gd name="connsiteY3" fmla="*/ 1190111 h 1261746"/>
                      <a:gd name="connsiteX4" fmla="*/ 33621 w 3149152"/>
                      <a:gd name="connsiteY4" fmla="*/ 972822 h 1261746"/>
                      <a:gd name="connsiteX0" fmla="*/ 1869148 w 3149152"/>
                      <a:gd name="connsiteY0" fmla="*/ 866936 h 1261746"/>
                      <a:gd name="connsiteX1" fmla="*/ 3097131 w 3149152"/>
                      <a:gd name="connsiteY1" fmla="*/ 0 h 1261746"/>
                      <a:gd name="connsiteX2" fmla="*/ 3145896 w 3149152"/>
                      <a:gd name="connsiteY2" fmla="*/ 231021 h 1261746"/>
                      <a:gd name="connsiteX3" fmla="*/ 1869148 w 3149152"/>
                      <a:gd name="connsiteY3" fmla="*/ 1258843 h 1261746"/>
                      <a:gd name="connsiteX4" fmla="*/ 1869148 w 3149152"/>
                      <a:gd name="connsiteY4" fmla="*/ 866936 h 1261746"/>
                      <a:gd name="connsiteX0" fmla="*/ 0 w 3149152"/>
                      <a:gd name="connsiteY0" fmla="*/ 972468 h 1261746"/>
                      <a:gd name="connsiteX1" fmla="*/ 1371883 w 3149152"/>
                      <a:gd name="connsiteY1" fmla="*/ 170933 h 1261746"/>
                      <a:gd name="connsiteX2" fmla="*/ 3103644 w 3149152"/>
                      <a:gd name="connsiteY2" fmla="*/ 20244 h 1261746"/>
                      <a:gd name="connsiteX3" fmla="*/ 1729994 w 3149152"/>
                      <a:gd name="connsiteY3" fmla="*/ 989886 h 1261746"/>
                      <a:gd name="connsiteX4" fmla="*/ 0 w 3149152"/>
                      <a:gd name="connsiteY4" fmla="*/ 972468 h 1261746"/>
                      <a:gd name="connsiteX0" fmla="*/ 20243 w 3149152"/>
                      <a:gd name="connsiteY0" fmla="*/ 965957 h 1261746"/>
                      <a:gd name="connsiteX1" fmla="*/ 1402248 w 3149152"/>
                      <a:gd name="connsiteY1" fmla="*/ 161165 h 1261746"/>
                      <a:gd name="connsiteX2" fmla="*/ 3120631 w 3149152"/>
                      <a:gd name="connsiteY2" fmla="*/ 3609 h 1261746"/>
                      <a:gd name="connsiteX3" fmla="*/ 3149152 w 3149152"/>
                      <a:gd name="connsiteY3" fmla="*/ 241142 h 1261746"/>
                      <a:gd name="connsiteX4" fmla="*/ 1825405 w 3149152"/>
                      <a:gd name="connsiteY4" fmla="*/ 1261746 h 1261746"/>
                      <a:gd name="connsiteX5" fmla="*/ 69008 w 3149152"/>
                      <a:gd name="connsiteY5" fmla="*/ 1196976 h 1261746"/>
                      <a:gd name="connsiteX6" fmla="*/ 20243 w 3149152"/>
                      <a:gd name="connsiteY6" fmla="*/ 965957 h 1261746"/>
                      <a:gd name="connsiteX7" fmla="*/ 3255 w 3149152"/>
                      <a:gd name="connsiteY7" fmla="*/ 982590 h 1261746"/>
                      <a:gd name="connsiteX8" fmla="*/ 1706495 w 3149152"/>
                      <a:gd name="connsiteY8" fmla="*/ 986275 h 1261746"/>
                      <a:gd name="connsiteX9" fmla="*/ 3100388 w 3149152"/>
                      <a:gd name="connsiteY9" fmla="*/ 10122 h 1261746"/>
                      <a:gd name="connsiteX10" fmla="*/ 1719873 w 3149152"/>
                      <a:gd name="connsiteY10" fmla="*/ 993142 h 1261746"/>
                      <a:gd name="connsiteX11" fmla="*/ 1801906 w 3149152"/>
                      <a:gd name="connsiteY11" fmla="*/ 1258138 h 1261746"/>
                      <a:gd name="connsiteX0" fmla="*/ 79561 w 3195092"/>
                      <a:gd name="connsiteY0" fmla="*/ 972822 h 1261746"/>
                      <a:gd name="connsiteX1" fmla="*/ 1915088 w 3195092"/>
                      <a:gd name="connsiteY1" fmla="*/ 866936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79561 w 3195092"/>
                      <a:gd name="connsiteY4" fmla="*/ 972822 h 1261746"/>
                      <a:gd name="connsiteX0" fmla="*/ 1915088 w 3195092"/>
                      <a:gd name="connsiteY0" fmla="*/ 866936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915088 w 3195092"/>
                      <a:gd name="connsiteY3" fmla="*/ 1258843 h 1261746"/>
                      <a:gd name="connsiteX4" fmla="*/ 1915088 w 3195092"/>
                      <a:gd name="connsiteY4" fmla="*/ 866936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66183 w 3195092"/>
                      <a:gd name="connsiteY0" fmla="*/ 965957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66183 w 3195092"/>
                      <a:gd name="connsiteY6" fmla="*/ 965957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100864 w 3216395"/>
                      <a:gd name="connsiteY0" fmla="*/ 972822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00864 w 3216395"/>
                      <a:gd name="connsiteY4" fmla="*/ 972822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2829 w 3216395"/>
                      <a:gd name="connsiteY0" fmla="*/ 1114173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12829 w 3216395"/>
                      <a:gd name="connsiteY4" fmla="*/ 1114173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804103 w 3216395"/>
                      <a:gd name="connsiteY1" fmla="*/ 976508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7575 w 3195092"/>
                      <a:gd name="connsiteY0" fmla="*/ 1195146 h 1261746"/>
                      <a:gd name="connsiteX1" fmla="*/ 1782800 w 3195092"/>
                      <a:gd name="connsiteY1" fmla="*/ 976508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117575 w 3195092"/>
                      <a:gd name="connsiteY4" fmla="*/ 1195146 h 1261746"/>
                      <a:gd name="connsiteX0" fmla="*/ 1779190 w 3195092"/>
                      <a:gd name="connsiteY0" fmla="*/ 1000009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871345 w 3195092"/>
                      <a:gd name="connsiteY3" fmla="*/ 1261746 h 1261746"/>
                      <a:gd name="connsiteX4" fmla="*/ 1779190 w 3195092"/>
                      <a:gd name="connsiteY4" fmla="*/ 1000009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39074 w 3195092"/>
                      <a:gd name="connsiteY0" fmla="*/ 985848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39074 w 3195092"/>
                      <a:gd name="connsiteY6" fmla="*/ 985848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81758 w 3159275"/>
                      <a:gd name="connsiteY0" fmla="*/ 1195146 h 1261746"/>
                      <a:gd name="connsiteX1" fmla="*/ 1746983 w 3159275"/>
                      <a:gd name="connsiteY1" fmla="*/ 976508 h 1261746"/>
                      <a:gd name="connsiteX2" fmla="*/ 1879271 w 3159275"/>
                      <a:gd name="connsiteY2" fmla="*/ 1258843 h 1261746"/>
                      <a:gd name="connsiteX3" fmla="*/ 65753 w 3159275"/>
                      <a:gd name="connsiteY3" fmla="*/ 1190111 h 1261746"/>
                      <a:gd name="connsiteX4" fmla="*/ 81758 w 3159275"/>
                      <a:gd name="connsiteY4" fmla="*/ 1195146 h 1261746"/>
                      <a:gd name="connsiteX0" fmla="*/ 1743373 w 3159275"/>
                      <a:gd name="connsiteY0" fmla="*/ 1000009 h 1261746"/>
                      <a:gd name="connsiteX1" fmla="*/ 3107254 w 3159275"/>
                      <a:gd name="connsiteY1" fmla="*/ 0 h 1261746"/>
                      <a:gd name="connsiteX2" fmla="*/ 3156019 w 3159275"/>
                      <a:gd name="connsiteY2" fmla="*/ 231021 h 1261746"/>
                      <a:gd name="connsiteX3" fmla="*/ 1835528 w 3159275"/>
                      <a:gd name="connsiteY3" fmla="*/ 1261746 h 1261746"/>
                      <a:gd name="connsiteX4" fmla="*/ 1743373 w 3159275"/>
                      <a:gd name="connsiteY4" fmla="*/ 1000009 h 1261746"/>
                      <a:gd name="connsiteX0" fmla="*/ 10123 w 3159275"/>
                      <a:gd name="connsiteY0" fmla="*/ 972468 h 1261746"/>
                      <a:gd name="connsiteX1" fmla="*/ 1382006 w 3159275"/>
                      <a:gd name="connsiteY1" fmla="*/ 170933 h 1261746"/>
                      <a:gd name="connsiteX2" fmla="*/ 3113767 w 3159275"/>
                      <a:gd name="connsiteY2" fmla="*/ 20244 h 1261746"/>
                      <a:gd name="connsiteX3" fmla="*/ 1740117 w 3159275"/>
                      <a:gd name="connsiteY3" fmla="*/ 989886 h 1261746"/>
                      <a:gd name="connsiteX4" fmla="*/ 10123 w 3159275"/>
                      <a:gd name="connsiteY4" fmla="*/ 972468 h 1261746"/>
                      <a:gd name="connsiteX0" fmla="*/ 3257 w 3159275"/>
                      <a:gd name="connsiteY0" fmla="*/ 985848 h 1261746"/>
                      <a:gd name="connsiteX1" fmla="*/ 1412371 w 3159275"/>
                      <a:gd name="connsiteY1" fmla="*/ 161165 h 1261746"/>
                      <a:gd name="connsiteX2" fmla="*/ 3130754 w 3159275"/>
                      <a:gd name="connsiteY2" fmla="*/ 3609 h 1261746"/>
                      <a:gd name="connsiteX3" fmla="*/ 3159275 w 3159275"/>
                      <a:gd name="connsiteY3" fmla="*/ 241142 h 1261746"/>
                      <a:gd name="connsiteX4" fmla="*/ 1835528 w 3159275"/>
                      <a:gd name="connsiteY4" fmla="*/ 1261746 h 1261746"/>
                      <a:gd name="connsiteX5" fmla="*/ 79131 w 3159275"/>
                      <a:gd name="connsiteY5" fmla="*/ 1196976 h 1261746"/>
                      <a:gd name="connsiteX6" fmla="*/ 3257 w 3159275"/>
                      <a:gd name="connsiteY6" fmla="*/ 985848 h 1261746"/>
                      <a:gd name="connsiteX7" fmla="*/ 0 w 3159275"/>
                      <a:gd name="connsiteY7" fmla="*/ 975725 h 1261746"/>
                      <a:gd name="connsiteX8" fmla="*/ 1716618 w 3159275"/>
                      <a:gd name="connsiteY8" fmla="*/ 986275 h 1261746"/>
                      <a:gd name="connsiteX9" fmla="*/ 3110511 w 3159275"/>
                      <a:gd name="connsiteY9" fmla="*/ 10122 h 1261746"/>
                      <a:gd name="connsiteX10" fmla="*/ 1729996 w 3159275"/>
                      <a:gd name="connsiteY10" fmla="*/ 993142 h 1261746"/>
                      <a:gd name="connsiteX11" fmla="*/ 1812029 w 3159275"/>
                      <a:gd name="connsiteY11" fmla="*/ 1258138 h 1261746"/>
                      <a:gd name="connsiteX0" fmla="*/ 81758 w 3159275"/>
                      <a:gd name="connsiteY0" fmla="*/ 1225510 h 1292110"/>
                      <a:gd name="connsiteX1" fmla="*/ 1746983 w 3159275"/>
                      <a:gd name="connsiteY1" fmla="*/ 1006872 h 1292110"/>
                      <a:gd name="connsiteX2" fmla="*/ 1879271 w 3159275"/>
                      <a:gd name="connsiteY2" fmla="*/ 1289207 h 1292110"/>
                      <a:gd name="connsiteX3" fmla="*/ 65753 w 3159275"/>
                      <a:gd name="connsiteY3" fmla="*/ 1220475 h 1292110"/>
                      <a:gd name="connsiteX4" fmla="*/ 81758 w 3159275"/>
                      <a:gd name="connsiteY4" fmla="*/ 1225510 h 1292110"/>
                      <a:gd name="connsiteX0" fmla="*/ 1743373 w 3159275"/>
                      <a:gd name="connsiteY0" fmla="*/ 1030373 h 1292110"/>
                      <a:gd name="connsiteX1" fmla="*/ 3107254 w 3159275"/>
                      <a:gd name="connsiteY1" fmla="*/ 30364 h 1292110"/>
                      <a:gd name="connsiteX2" fmla="*/ 3156019 w 3159275"/>
                      <a:gd name="connsiteY2" fmla="*/ 261385 h 1292110"/>
                      <a:gd name="connsiteX3" fmla="*/ 1835528 w 3159275"/>
                      <a:gd name="connsiteY3" fmla="*/ 1292110 h 1292110"/>
                      <a:gd name="connsiteX4" fmla="*/ 1743373 w 3159275"/>
                      <a:gd name="connsiteY4" fmla="*/ 1030373 h 1292110"/>
                      <a:gd name="connsiteX0" fmla="*/ 10123 w 3159275"/>
                      <a:gd name="connsiteY0" fmla="*/ 1002832 h 1292110"/>
                      <a:gd name="connsiteX1" fmla="*/ 1382006 w 3159275"/>
                      <a:gd name="connsiteY1" fmla="*/ 201297 h 1292110"/>
                      <a:gd name="connsiteX2" fmla="*/ 3113767 w 3159275"/>
                      <a:gd name="connsiteY2" fmla="*/ 50608 h 1292110"/>
                      <a:gd name="connsiteX3" fmla="*/ 1740117 w 3159275"/>
                      <a:gd name="connsiteY3" fmla="*/ 1020250 h 1292110"/>
                      <a:gd name="connsiteX4" fmla="*/ 10123 w 3159275"/>
                      <a:gd name="connsiteY4" fmla="*/ 1002832 h 1292110"/>
                      <a:gd name="connsiteX0" fmla="*/ 3257 w 3159275"/>
                      <a:gd name="connsiteY0" fmla="*/ 1016212 h 1292110"/>
                      <a:gd name="connsiteX1" fmla="*/ 1412371 w 3159275"/>
                      <a:gd name="connsiteY1" fmla="*/ 191529 h 1292110"/>
                      <a:gd name="connsiteX2" fmla="*/ 3130754 w 3159275"/>
                      <a:gd name="connsiteY2" fmla="*/ 33973 h 1292110"/>
                      <a:gd name="connsiteX3" fmla="*/ 3159275 w 3159275"/>
                      <a:gd name="connsiteY3" fmla="*/ 271506 h 1292110"/>
                      <a:gd name="connsiteX4" fmla="*/ 1835528 w 3159275"/>
                      <a:gd name="connsiteY4" fmla="*/ 1292110 h 1292110"/>
                      <a:gd name="connsiteX5" fmla="*/ 79131 w 3159275"/>
                      <a:gd name="connsiteY5" fmla="*/ 1227340 h 1292110"/>
                      <a:gd name="connsiteX6" fmla="*/ 3257 w 3159275"/>
                      <a:gd name="connsiteY6" fmla="*/ 1016212 h 1292110"/>
                      <a:gd name="connsiteX7" fmla="*/ 0 w 3159275"/>
                      <a:gd name="connsiteY7" fmla="*/ 1006089 h 1292110"/>
                      <a:gd name="connsiteX8" fmla="*/ 1716618 w 3159275"/>
                      <a:gd name="connsiteY8" fmla="*/ 1016639 h 1292110"/>
                      <a:gd name="connsiteX9" fmla="*/ 3097487 w 3159275"/>
                      <a:gd name="connsiteY9" fmla="*/ 0 h 1292110"/>
                      <a:gd name="connsiteX10" fmla="*/ 1729996 w 3159275"/>
                      <a:gd name="connsiteY10" fmla="*/ 1023506 h 1292110"/>
                      <a:gd name="connsiteX11" fmla="*/ 1812029 w 3159275"/>
                      <a:gd name="connsiteY11" fmla="*/ 1288502 h 1292110"/>
                      <a:gd name="connsiteX0" fmla="*/ 81758 w 3203017"/>
                      <a:gd name="connsiteY0" fmla="*/ 1225510 h 1292110"/>
                      <a:gd name="connsiteX1" fmla="*/ 1746983 w 3203017"/>
                      <a:gd name="connsiteY1" fmla="*/ 1006872 h 1292110"/>
                      <a:gd name="connsiteX2" fmla="*/ 1879271 w 3203017"/>
                      <a:gd name="connsiteY2" fmla="*/ 1289207 h 1292110"/>
                      <a:gd name="connsiteX3" fmla="*/ 65753 w 3203017"/>
                      <a:gd name="connsiteY3" fmla="*/ 1220475 h 1292110"/>
                      <a:gd name="connsiteX4" fmla="*/ 81758 w 3203017"/>
                      <a:gd name="connsiteY4" fmla="*/ 1225510 h 1292110"/>
                      <a:gd name="connsiteX0" fmla="*/ 1743373 w 3203017"/>
                      <a:gd name="connsiteY0" fmla="*/ 1030373 h 1292110"/>
                      <a:gd name="connsiteX1" fmla="*/ 3107254 w 3203017"/>
                      <a:gd name="connsiteY1" fmla="*/ 30364 h 1292110"/>
                      <a:gd name="connsiteX2" fmla="*/ 3156019 w 3203017"/>
                      <a:gd name="connsiteY2" fmla="*/ 261385 h 1292110"/>
                      <a:gd name="connsiteX3" fmla="*/ 1835528 w 3203017"/>
                      <a:gd name="connsiteY3" fmla="*/ 1292110 h 1292110"/>
                      <a:gd name="connsiteX4" fmla="*/ 1743373 w 3203017"/>
                      <a:gd name="connsiteY4" fmla="*/ 1030373 h 1292110"/>
                      <a:gd name="connsiteX0" fmla="*/ 10123 w 3203017"/>
                      <a:gd name="connsiteY0" fmla="*/ 1002832 h 1292110"/>
                      <a:gd name="connsiteX1" fmla="*/ 1382006 w 3203017"/>
                      <a:gd name="connsiteY1" fmla="*/ 201297 h 1292110"/>
                      <a:gd name="connsiteX2" fmla="*/ 3113767 w 3203017"/>
                      <a:gd name="connsiteY2" fmla="*/ 50608 h 1292110"/>
                      <a:gd name="connsiteX3" fmla="*/ 1740117 w 3203017"/>
                      <a:gd name="connsiteY3" fmla="*/ 1020250 h 1292110"/>
                      <a:gd name="connsiteX4" fmla="*/ 10123 w 3203017"/>
                      <a:gd name="connsiteY4" fmla="*/ 1002832 h 1292110"/>
                      <a:gd name="connsiteX0" fmla="*/ 3257 w 3203017"/>
                      <a:gd name="connsiteY0" fmla="*/ 1016212 h 1292110"/>
                      <a:gd name="connsiteX1" fmla="*/ 1412371 w 3203017"/>
                      <a:gd name="connsiteY1" fmla="*/ 191529 h 1292110"/>
                      <a:gd name="connsiteX2" fmla="*/ 3130754 w 3203017"/>
                      <a:gd name="connsiteY2" fmla="*/ 33973 h 1292110"/>
                      <a:gd name="connsiteX3" fmla="*/ 3203017 w 3203017"/>
                      <a:gd name="connsiteY3" fmla="*/ 268603 h 1292110"/>
                      <a:gd name="connsiteX4" fmla="*/ 1835528 w 3203017"/>
                      <a:gd name="connsiteY4" fmla="*/ 1292110 h 1292110"/>
                      <a:gd name="connsiteX5" fmla="*/ 79131 w 3203017"/>
                      <a:gd name="connsiteY5" fmla="*/ 1227340 h 1292110"/>
                      <a:gd name="connsiteX6" fmla="*/ 3257 w 3203017"/>
                      <a:gd name="connsiteY6" fmla="*/ 1016212 h 1292110"/>
                      <a:gd name="connsiteX7" fmla="*/ 0 w 3203017"/>
                      <a:gd name="connsiteY7" fmla="*/ 1006089 h 1292110"/>
                      <a:gd name="connsiteX8" fmla="*/ 1716618 w 3203017"/>
                      <a:gd name="connsiteY8" fmla="*/ 1016639 h 1292110"/>
                      <a:gd name="connsiteX9" fmla="*/ 3097487 w 3203017"/>
                      <a:gd name="connsiteY9" fmla="*/ 0 h 1292110"/>
                      <a:gd name="connsiteX10" fmla="*/ 1729996 w 3203017"/>
                      <a:gd name="connsiteY10" fmla="*/ 1023506 h 1292110"/>
                      <a:gd name="connsiteX11" fmla="*/ 1812029 w 3203017"/>
                      <a:gd name="connsiteY11" fmla="*/ 1288502 h 129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03017" h="1292110" stroke="0" extrusionOk="0">
                        <a:moveTo>
                          <a:pt x="81758" y="1225510"/>
                        </a:moveTo>
                        <a:lnTo>
                          <a:pt x="1746983" y="1006872"/>
                        </a:lnTo>
                        <a:lnTo>
                          <a:pt x="1879271" y="1289207"/>
                        </a:lnTo>
                        <a:lnTo>
                          <a:pt x="65753" y="1220475"/>
                        </a:lnTo>
                        <a:lnTo>
                          <a:pt x="81758" y="1225510"/>
                        </a:lnTo>
                        <a:close/>
                      </a:path>
                      <a:path w="3203017" h="1292110" fill="darkenLess" stroke="0" extrusionOk="0">
                        <a:moveTo>
                          <a:pt x="1743373" y="1030373"/>
                        </a:moveTo>
                        <a:lnTo>
                          <a:pt x="3107254" y="30364"/>
                        </a:lnTo>
                        <a:lnTo>
                          <a:pt x="3156019" y="261385"/>
                        </a:lnTo>
                        <a:lnTo>
                          <a:pt x="1835528" y="1292110"/>
                        </a:lnTo>
                        <a:lnTo>
                          <a:pt x="1743373" y="1030373"/>
                        </a:lnTo>
                        <a:close/>
                      </a:path>
                      <a:path w="3203017" h="1292110" fill="lightenLess" stroke="0" extrusionOk="0">
                        <a:moveTo>
                          <a:pt x="10123" y="1002832"/>
                        </a:moveTo>
                        <a:lnTo>
                          <a:pt x="1382006" y="201297"/>
                        </a:lnTo>
                        <a:lnTo>
                          <a:pt x="3113767" y="50608"/>
                        </a:lnTo>
                        <a:lnTo>
                          <a:pt x="1740117" y="1020250"/>
                        </a:lnTo>
                        <a:lnTo>
                          <a:pt x="10123" y="1002832"/>
                        </a:lnTo>
                        <a:close/>
                      </a:path>
                      <a:path w="3203017" h="1292110" fill="none" extrusionOk="0">
                        <a:moveTo>
                          <a:pt x="3257" y="1016212"/>
                        </a:moveTo>
                        <a:lnTo>
                          <a:pt x="1412371" y="191529"/>
                        </a:lnTo>
                        <a:lnTo>
                          <a:pt x="3130754" y="33973"/>
                        </a:lnTo>
                        <a:lnTo>
                          <a:pt x="3203017" y="268603"/>
                        </a:lnTo>
                        <a:lnTo>
                          <a:pt x="1835528" y="1292110"/>
                        </a:lnTo>
                        <a:lnTo>
                          <a:pt x="79131" y="1227340"/>
                        </a:lnTo>
                        <a:lnTo>
                          <a:pt x="3257" y="1016212"/>
                        </a:lnTo>
                        <a:close/>
                        <a:moveTo>
                          <a:pt x="0" y="1006089"/>
                        </a:moveTo>
                        <a:lnTo>
                          <a:pt x="1716618" y="1016639"/>
                        </a:lnTo>
                        <a:cubicBezTo>
                          <a:pt x="1992428" y="740829"/>
                          <a:pt x="2821677" y="275810"/>
                          <a:pt x="3097487" y="0"/>
                        </a:cubicBezTo>
                        <a:moveTo>
                          <a:pt x="1729996" y="1023506"/>
                        </a:moveTo>
                        <a:lnTo>
                          <a:pt x="1812029" y="1288502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 rot="20517541">
                    <a:off x="2853037" y="5678814"/>
                    <a:ext cx="967261" cy="3285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geologie</a:t>
                    </a:r>
                    <a:endParaRPr lang="nl-NL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Rectangle 12"/>
                  <p:cNvSpPr/>
                  <p:nvPr/>
                </p:nvSpPr>
                <p:spPr>
                  <a:xfrm>
                    <a:off x="730355" y="5161562"/>
                    <a:ext cx="3255333" cy="871870"/>
                  </a:xfrm>
                  <a:custGeom>
                    <a:avLst/>
                    <a:gdLst>
                      <a:gd name="connsiteX0" fmla="*/ 0 w 1905000"/>
                      <a:gd name="connsiteY0" fmla="*/ 0 h 1828800"/>
                      <a:gd name="connsiteX1" fmla="*/ 1905000 w 1905000"/>
                      <a:gd name="connsiteY1" fmla="*/ 0 h 1828800"/>
                      <a:gd name="connsiteX2" fmla="*/ 1905000 w 1905000"/>
                      <a:gd name="connsiteY2" fmla="*/ 1828800 h 1828800"/>
                      <a:gd name="connsiteX3" fmla="*/ 0 w 1905000"/>
                      <a:gd name="connsiteY3" fmla="*/ 1828800 h 1828800"/>
                      <a:gd name="connsiteX4" fmla="*/ 0 w 1905000"/>
                      <a:gd name="connsiteY4" fmla="*/ 0 h 1828800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0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1435396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4637567"/>
                      <a:gd name="connsiteY0" fmla="*/ 0 h 2360428"/>
                      <a:gd name="connsiteX1" fmla="*/ 4637567 w 4637567"/>
                      <a:gd name="connsiteY1" fmla="*/ 1807535 h 2360428"/>
                      <a:gd name="connsiteX2" fmla="*/ 3021419 w 4637567"/>
                      <a:gd name="connsiteY2" fmla="*/ 2360428 h 2360428"/>
                      <a:gd name="connsiteX3" fmla="*/ 1435396 w 4637567"/>
                      <a:gd name="connsiteY3" fmla="*/ 1828800 h 2360428"/>
                      <a:gd name="connsiteX4" fmla="*/ 0 w 4637567"/>
                      <a:gd name="connsiteY4" fmla="*/ 0 h 2360428"/>
                      <a:gd name="connsiteX0" fmla="*/ 1562986 w 3202171"/>
                      <a:gd name="connsiteY0" fmla="*/ 0 h 903768"/>
                      <a:gd name="connsiteX1" fmla="*/ 3202171 w 3202171"/>
                      <a:gd name="connsiteY1" fmla="*/ 350875 h 903768"/>
                      <a:gd name="connsiteX2" fmla="*/ 1586023 w 3202171"/>
                      <a:gd name="connsiteY2" fmla="*/ 903768 h 903768"/>
                      <a:gd name="connsiteX3" fmla="*/ 0 w 3202171"/>
                      <a:gd name="connsiteY3" fmla="*/ 372140 h 903768"/>
                      <a:gd name="connsiteX4" fmla="*/ 1562986 w 3202171"/>
                      <a:gd name="connsiteY4" fmla="*/ 0 h 903768"/>
                      <a:gd name="connsiteX0" fmla="*/ 1616148 w 3255333"/>
                      <a:gd name="connsiteY0" fmla="*/ 0 h 903768"/>
                      <a:gd name="connsiteX1" fmla="*/ 3255333 w 3255333"/>
                      <a:gd name="connsiteY1" fmla="*/ 350875 h 903768"/>
                      <a:gd name="connsiteX2" fmla="*/ 1639185 w 3255333"/>
                      <a:gd name="connsiteY2" fmla="*/ 903768 h 903768"/>
                      <a:gd name="connsiteX3" fmla="*/ 0 w 3255333"/>
                      <a:gd name="connsiteY3" fmla="*/ 350875 h 903768"/>
                      <a:gd name="connsiteX4" fmla="*/ 1616148 w 3255333"/>
                      <a:gd name="connsiteY4" fmla="*/ 0 h 903768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50875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72140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5333" h="871870">
                        <a:moveTo>
                          <a:pt x="1616148" y="0"/>
                        </a:moveTo>
                        <a:lnTo>
                          <a:pt x="3255333" y="372140"/>
                        </a:lnTo>
                        <a:lnTo>
                          <a:pt x="1628553" y="871870"/>
                        </a:lnTo>
                        <a:lnTo>
                          <a:pt x="0" y="350875"/>
                        </a:lnTo>
                        <a:lnTo>
                          <a:pt x="1616148" y="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6384605" y="3811557"/>
                  <a:ext cx="2576787" cy="1089511"/>
                  <a:chOff x="809422" y="4284227"/>
                  <a:chExt cx="3271987" cy="1292110"/>
                </a:xfrm>
              </p:grpSpPr>
              <p:sp>
                <p:nvSpPr>
                  <p:cNvPr id="42" name="Cube 9"/>
                  <p:cNvSpPr/>
                  <p:nvPr/>
                </p:nvSpPr>
                <p:spPr>
                  <a:xfrm rot="1069983">
                    <a:off x="809422" y="4284227"/>
                    <a:ext cx="3203017" cy="1292110"/>
                  </a:xfrm>
                  <a:custGeom>
                    <a:avLst/>
                    <a:gdLst>
                      <a:gd name="connsiteX0" fmla="*/ 0 w 2819883"/>
                      <a:gd name="connsiteY0" fmla="*/ 827431 h 1219338"/>
                      <a:gd name="connsiteX1" fmla="*/ 1992452 w 2819883"/>
                      <a:gd name="connsiteY1" fmla="*/ 827431 h 1219338"/>
                      <a:gd name="connsiteX2" fmla="*/ 1992452 w 2819883"/>
                      <a:gd name="connsiteY2" fmla="*/ 1219338 h 1219338"/>
                      <a:gd name="connsiteX3" fmla="*/ 0 w 2819883"/>
                      <a:gd name="connsiteY3" fmla="*/ 1219338 h 1219338"/>
                      <a:gd name="connsiteX4" fmla="*/ 0 w 2819883"/>
                      <a:gd name="connsiteY4" fmla="*/ 827431 h 1219338"/>
                      <a:gd name="connsiteX0" fmla="*/ 1992452 w 2819883"/>
                      <a:gd name="connsiteY0" fmla="*/ 827431 h 1219338"/>
                      <a:gd name="connsiteX1" fmla="*/ 2819883 w 2819883"/>
                      <a:gd name="connsiteY1" fmla="*/ 0 h 1219338"/>
                      <a:gd name="connsiteX2" fmla="*/ 2819883 w 2819883"/>
                      <a:gd name="connsiteY2" fmla="*/ 391907 h 1219338"/>
                      <a:gd name="connsiteX3" fmla="*/ 1992452 w 2819883"/>
                      <a:gd name="connsiteY3" fmla="*/ 1219338 h 1219338"/>
                      <a:gd name="connsiteX4" fmla="*/ 1992452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1992452 w 2819883"/>
                      <a:gd name="connsiteY3" fmla="*/ 827431 h 1219338"/>
                      <a:gd name="connsiteX4" fmla="*/ 0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2819883 w 2819883"/>
                      <a:gd name="connsiteY3" fmla="*/ 391907 h 1219338"/>
                      <a:gd name="connsiteX4" fmla="*/ 1992452 w 2819883"/>
                      <a:gd name="connsiteY4" fmla="*/ 1219338 h 1219338"/>
                      <a:gd name="connsiteX5" fmla="*/ 0 w 2819883"/>
                      <a:gd name="connsiteY5" fmla="*/ 1219338 h 1219338"/>
                      <a:gd name="connsiteX6" fmla="*/ 0 w 2819883"/>
                      <a:gd name="connsiteY6" fmla="*/ 827431 h 1219338"/>
                      <a:gd name="connsiteX7" fmla="*/ 0 w 2819883"/>
                      <a:gd name="connsiteY7" fmla="*/ 827431 h 1219338"/>
                      <a:gd name="connsiteX8" fmla="*/ 1992452 w 2819883"/>
                      <a:gd name="connsiteY8" fmla="*/ 827431 h 1219338"/>
                      <a:gd name="connsiteX9" fmla="*/ 2819883 w 2819883"/>
                      <a:gd name="connsiteY9" fmla="*/ 0 h 1219338"/>
                      <a:gd name="connsiteX10" fmla="*/ 1992452 w 2819883"/>
                      <a:gd name="connsiteY10" fmla="*/ 827431 h 1219338"/>
                      <a:gd name="connsiteX11" fmla="*/ 1992452 w 2819883"/>
                      <a:gd name="connsiteY11" fmla="*/ 1219338 h 1219338"/>
                      <a:gd name="connsiteX0" fmla="*/ 0 w 3223692"/>
                      <a:gd name="connsiteY0" fmla="*/ 856814 h 1248721"/>
                      <a:gd name="connsiteX1" fmla="*/ 1992452 w 3223692"/>
                      <a:gd name="connsiteY1" fmla="*/ 856814 h 1248721"/>
                      <a:gd name="connsiteX2" fmla="*/ 1992452 w 3223692"/>
                      <a:gd name="connsiteY2" fmla="*/ 1248721 h 1248721"/>
                      <a:gd name="connsiteX3" fmla="*/ 0 w 3223692"/>
                      <a:gd name="connsiteY3" fmla="*/ 1248721 h 1248721"/>
                      <a:gd name="connsiteX4" fmla="*/ 0 w 3223692"/>
                      <a:gd name="connsiteY4" fmla="*/ 856814 h 1248721"/>
                      <a:gd name="connsiteX0" fmla="*/ 1992452 w 3223692"/>
                      <a:gd name="connsiteY0" fmla="*/ 856814 h 1248721"/>
                      <a:gd name="connsiteX1" fmla="*/ 2819883 w 3223692"/>
                      <a:gd name="connsiteY1" fmla="*/ 29383 h 1248721"/>
                      <a:gd name="connsiteX2" fmla="*/ 2819883 w 3223692"/>
                      <a:gd name="connsiteY2" fmla="*/ 421290 h 1248721"/>
                      <a:gd name="connsiteX3" fmla="*/ 1992452 w 3223692"/>
                      <a:gd name="connsiteY3" fmla="*/ 1248721 h 1248721"/>
                      <a:gd name="connsiteX4" fmla="*/ 1992452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1992452 w 3223692"/>
                      <a:gd name="connsiteY3" fmla="*/ 856814 h 1248721"/>
                      <a:gd name="connsiteX4" fmla="*/ 0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2819883 w 3223692"/>
                      <a:gd name="connsiteY3" fmla="*/ 421290 h 1248721"/>
                      <a:gd name="connsiteX4" fmla="*/ 1992452 w 3223692"/>
                      <a:gd name="connsiteY4" fmla="*/ 1248721 h 1248721"/>
                      <a:gd name="connsiteX5" fmla="*/ 0 w 3223692"/>
                      <a:gd name="connsiteY5" fmla="*/ 1248721 h 1248721"/>
                      <a:gd name="connsiteX6" fmla="*/ 0 w 3223692"/>
                      <a:gd name="connsiteY6" fmla="*/ 856814 h 1248721"/>
                      <a:gd name="connsiteX7" fmla="*/ 0 w 3223692"/>
                      <a:gd name="connsiteY7" fmla="*/ 856814 h 1248721"/>
                      <a:gd name="connsiteX8" fmla="*/ 1992452 w 3223692"/>
                      <a:gd name="connsiteY8" fmla="*/ 856814 h 1248721"/>
                      <a:gd name="connsiteX9" fmla="*/ 3223692 w 3223692"/>
                      <a:gd name="connsiteY9" fmla="*/ 0 h 1248721"/>
                      <a:gd name="connsiteX10" fmla="*/ 1992452 w 3223692"/>
                      <a:gd name="connsiteY10" fmla="*/ 856814 h 1248721"/>
                      <a:gd name="connsiteX11" fmla="*/ 1992452 w 3223692"/>
                      <a:gd name="connsiteY11" fmla="*/ 1248721 h 1248721"/>
                      <a:gd name="connsiteX0" fmla="*/ 0 w 3272456"/>
                      <a:gd name="connsiteY0" fmla="*/ 856814 h 1248721"/>
                      <a:gd name="connsiteX1" fmla="*/ 1992452 w 3272456"/>
                      <a:gd name="connsiteY1" fmla="*/ 856814 h 1248721"/>
                      <a:gd name="connsiteX2" fmla="*/ 1992452 w 3272456"/>
                      <a:gd name="connsiteY2" fmla="*/ 1248721 h 1248721"/>
                      <a:gd name="connsiteX3" fmla="*/ 0 w 3272456"/>
                      <a:gd name="connsiteY3" fmla="*/ 1248721 h 1248721"/>
                      <a:gd name="connsiteX4" fmla="*/ 0 w 3272456"/>
                      <a:gd name="connsiteY4" fmla="*/ 856814 h 1248721"/>
                      <a:gd name="connsiteX0" fmla="*/ 1992452 w 3272456"/>
                      <a:gd name="connsiteY0" fmla="*/ 856814 h 1248721"/>
                      <a:gd name="connsiteX1" fmla="*/ 2819883 w 3272456"/>
                      <a:gd name="connsiteY1" fmla="*/ 29383 h 1248721"/>
                      <a:gd name="connsiteX2" fmla="*/ 2819883 w 3272456"/>
                      <a:gd name="connsiteY2" fmla="*/ 421290 h 1248721"/>
                      <a:gd name="connsiteX3" fmla="*/ 1992452 w 3272456"/>
                      <a:gd name="connsiteY3" fmla="*/ 1248721 h 1248721"/>
                      <a:gd name="connsiteX4" fmla="*/ 1992452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1992452 w 3272456"/>
                      <a:gd name="connsiteY3" fmla="*/ 856814 h 1248721"/>
                      <a:gd name="connsiteX4" fmla="*/ 0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3272456 w 3272456"/>
                      <a:gd name="connsiteY3" fmla="*/ 231020 h 1248721"/>
                      <a:gd name="connsiteX4" fmla="*/ 1992452 w 3272456"/>
                      <a:gd name="connsiteY4" fmla="*/ 1248721 h 1248721"/>
                      <a:gd name="connsiteX5" fmla="*/ 0 w 3272456"/>
                      <a:gd name="connsiteY5" fmla="*/ 1248721 h 1248721"/>
                      <a:gd name="connsiteX6" fmla="*/ 0 w 3272456"/>
                      <a:gd name="connsiteY6" fmla="*/ 856814 h 1248721"/>
                      <a:gd name="connsiteX7" fmla="*/ 0 w 3272456"/>
                      <a:gd name="connsiteY7" fmla="*/ 856814 h 1248721"/>
                      <a:gd name="connsiteX8" fmla="*/ 1992452 w 3272456"/>
                      <a:gd name="connsiteY8" fmla="*/ 856814 h 1248721"/>
                      <a:gd name="connsiteX9" fmla="*/ 3223692 w 3272456"/>
                      <a:gd name="connsiteY9" fmla="*/ 0 h 1248721"/>
                      <a:gd name="connsiteX10" fmla="*/ 1992452 w 3272456"/>
                      <a:gd name="connsiteY10" fmla="*/ 856814 h 1248721"/>
                      <a:gd name="connsiteX11" fmla="*/ 1992452 w 3272456"/>
                      <a:gd name="connsiteY11" fmla="*/ 1248721 h 1248721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64297"/>
                      <a:gd name="connsiteX1" fmla="*/ 1992452 w 3272456"/>
                      <a:gd name="connsiteY1" fmla="*/ 863327 h 1264297"/>
                      <a:gd name="connsiteX2" fmla="*/ 1992452 w 3272456"/>
                      <a:gd name="connsiteY2" fmla="*/ 1255234 h 1264297"/>
                      <a:gd name="connsiteX3" fmla="*/ 0 w 3272456"/>
                      <a:gd name="connsiteY3" fmla="*/ 1255234 h 1264297"/>
                      <a:gd name="connsiteX4" fmla="*/ 0 w 3272456"/>
                      <a:gd name="connsiteY4" fmla="*/ 863327 h 1264297"/>
                      <a:gd name="connsiteX0" fmla="*/ 1992452 w 3272456"/>
                      <a:gd name="connsiteY0" fmla="*/ 863327 h 1264297"/>
                      <a:gd name="connsiteX1" fmla="*/ 2819883 w 3272456"/>
                      <a:gd name="connsiteY1" fmla="*/ 35896 h 1264297"/>
                      <a:gd name="connsiteX2" fmla="*/ 2819883 w 3272456"/>
                      <a:gd name="connsiteY2" fmla="*/ 427803 h 1264297"/>
                      <a:gd name="connsiteX3" fmla="*/ 1992452 w 3272456"/>
                      <a:gd name="connsiteY3" fmla="*/ 1255234 h 1264297"/>
                      <a:gd name="connsiteX4" fmla="*/ 1992452 w 3272456"/>
                      <a:gd name="connsiteY4" fmla="*/ 863327 h 1264297"/>
                      <a:gd name="connsiteX0" fmla="*/ 0 w 3272456"/>
                      <a:gd name="connsiteY0" fmla="*/ 863327 h 1264297"/>
                      <a:gd name="connsiteX1" fmla="*/ 827431 w 3272456"/>
                      <a:gd name="connsiteY1" fmla="*/ 35896 h 1264297"/>
                      <a:gd name="connsiteX2" fmla="*/ 2819883 w 3272456"/>
                      <a:gd name="connsiteY2" fmla="*/ 35896 h 1264297"/>
                      <a:gd name="connsiteX3" fmla="*/ 1992452 w 3272456"/>
                      <a:gd name="connsiteY3" fmla="*/ 863327 h 1264297"/>
                      <a:gd name="connsiteX4" fmla="*/ 0 w 3272456"/>
                      <a:gd name="connsiteY4" fmla="*/ 863327 h 1264297"/>
                      <a:gd name="connsiteX0" fmla="*/ 143547 w 3272456"/>
                      <a:gd name="connsiteY0" fmla="*/ 962348 h 1264297"/>
                      <a:gd name="connsiteX1" fmla="*/ 1525552 w 3272456"/>
                      <a:gd name="connsiteY1" fmla="*/ 157556 h 1264297"/>
                      <a:gd name="connsiteX2" fmla="*/ 3243935 w 3272456"/>
                      <a:gd name="connsiteY2" fmla="*/ 0 h 1264297"/>
                      <a:gd name="connsiteX3" fmla="*/ 3272456 w 3272456"/>
                      <a:gd name="connsiteY3" fmla="*/ 237533 h 1264297"/>
                      <a:gd name="connsiteX4" fmla="*/ 1992452 w 3272456"/>
                      <a:gd name="connsiteY4" fmla="*/ 1255234 h 1264297"/>
                      <a:gd name="connsiteX5" fmla="*/ 192312 w 3272456"/>
                      <a:gd name="connsiteY5" fmla="*/ 1193367 h 1264297"/>
                      <a:gd name="connsiteX6" fmla="*/ 143547 w 3272456"/>
                      <a:gd name="connsiteY6" fmla="*/ 962348 h 1264297"/>
                      <a:gd name="connsiteX7" fmla="*/ 126559 w 3272456"/>
                      <a:gd name="connsiteY7" fmla="*/ 978981 h 1264297"/>
                      <a:gd name="connsiteX8" fmla="*/ 1992452 w 3272456"/>
                      <a:gd name="connsiteY8" fmla="*/ 863327 h 1264297"/>
                      <a:gd name="connsiteX9" fmla="*/ 3223692 w 3272456"/>
                      <a:gd name="connsiteY9" fmla="*/ 6513 h 1264297"/>
                      <a:gd name="connsiteX10" fmla="*/ 1843177 w 3272456"/>
                      <a:gd name="connsiteY10" fmla="*/ 989533 h 1264297"/>
                      <a:gd name="connsiteX11" fmla="*/ 1894844 w 3272456"/>
                      <a:gd name="connsiteY11" fmla="*/ 1264297 h 1264297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5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829799 w 3272456"/>
                      <a:gd name="connsiteY8" fmla="*/ 982666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992452 w 3272456"/>
                      <a:gd name="connsiteY3" fmla="*/ 86332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3269200 w 3272456"/>
                      <a:gd name="connsiteY2" fmla="*/ 227412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827431 w 3272456"/>
                      <a:gd name="connsiteY1" fmla="*/ 39505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156925 w 3272456"/>
                      <a:gd name="connsiteY0" fmla="*/ 972822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156925 w 3272456"/>
                      <a:gd name="connsiteY4" fmla="*/ 972822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33621 w 3149152"/>
                      <a:gd name="connsiteY0" fmla="*/ 972822 h 1261746"/>
                      <a:gd name="connsiteX1" fmla="*/ 1869148 w 3149152"/>
                      <a:gd name="connsiteY1" fmla="*/ 866936 h 1261746"/>
                      <a:gd name="connsiteX2" fmla="*/ 1869148 w 3149152"/>
                      <a:gd name="connsiteY2" fmla="*/ 1258843 h 1261746"/>
                      <a:gd name="connsiteX3" fmla="*/ 55630 w 3149152"/>
                      <a:gd name="connsiteY3" fmla="*/ 1190111 h 1261746"/>
                      <a:gd name="connsiteX4" fmla="*/ 33621 w 3149152"/>
                      <a:gd name="connsiteY4" fmla="*/ 972822 h 1261746"/>
                      <a:gd name="connsiteX0" fmla="*/ 1869148 w 3149152"/>
                      <a:gd name="connsiteY0" fmla="*/ 866936 h 1261746"/>
                      <a:gd name="connsiteX1" fmla="*/ 3097131 w 3149152"/>
                      <a:gd name="connsiteY1" fmla="*/ 0 h 1261746"/>
                      <a:gd name="connsiteX2" fmla="*/ 3145896 w 3149152"/>
                      <a:gd name="connsiteY2" fmla="*/ 231021 h 1261746"/>
                      <a:gd name="connsiteX3" fmla="*/ 1869148 w 3149152"/>
                      <a:gd name="connsiteY3" fmla="*/ 1258843 h 1261746"/>
                      <a:gd name="connsiteX4" fmla="*/ 1869148 w 3149152"/>
                      <a:gd name="connsiteY4" fmla="*/ 866936 h 1261746"/>
                      <a:gd name="connsiteX0" fmla="*/ 0 w 3149152"/>
                      <a:gd name="connsiteY0" fmla="*/ 972468 h 1261746"/>
                      <a:gd name="connsiteX1" fmla="*/ 1371883 w 3149152"/>
                      <a:gd name="connsiteY1" fmla="*/ 170933 h 1261746"/>
                      <a:gd name="connsiteX2" fmla="*/ 3103644 w 3149152"/>
                      <a:gd name="connsiteY2" fmla="*/ 20244 h 1261746"/>
                      <a:gd name="connsiteX3" fmla="*/ 1729994 w 3149152"/>
                      <a:gd name="connsiteY3" fmla="*/ 989886 h 1261746"/>
                      <a:gd name="connsiteX4" fmla="*/ 0 w 3149152"/>
                      <a:gd name="connsiteY4" fmla="*/ 972468 h 1261746"/>
                      <a:gd name="connsiteX0" fmla="*/ 20243 w 3149152"/>
                      <a:gd name="connsiteY0" fmla="*/ 965957 h 1261746"/>
                      <a:gd name="connsiteX1" fmla="*/ 1402248 w 3149152"/>
                      <a:gd name="connsiteY1" fmla="*/ 161165 h 1261746"/>
                      <a:gd name="connsiteX2" fmla="*/ 3120631 w 3149152"/>
                      <a:gd name="connsiteY2" fmla="*/ 3609 h 1261746"/>
                      <a:gd name="connsiteX3" fmla="*/ 3149152 w 3149152"/>
                      <a:gd name="connsiteY3" fmla="*/ 241142 h 1261746"/>
                      <a:gd name="connsiteX4" fmla="*/ 1825405 w 3149152"/>
                      <a:gd name="connsiteY4" fmla="*/ 1261746 h 1261746"/>
                      <a:gd name="connsiteX5" fmla="*/ 69008 w 3149152"/>
                      <a:gd name="connsiteY5" fmla="*/ 1196976 h 1261746"/>
                      <a:gd name="connsiteX6" fmla="*/ 20243 w 3149152"/>
                      <a:gd name="connsiteY6" fmla="*/ 965957 h 1261746"/>
                      <a:gd name="connsiteX7" fmla="*/ 3255 w 3149152"/>
                      <a:gd name="connsiteY7" fmla="*/ 982590 h 1261746"/>
                      <a:gd name="connsiteX8" fmla="*/ 1706495 w 3149152"/>
                      <a:gd name="connsiteY8" fmla="*/ 986275 h 1261746"/>
                      <a:gd name="connsiteX9" fmla="*/ 3100388 w 3149152"/>
                      <a:gd name="connsiteY9" fmla="*/ 10122 h 1261746"/>
                      <a:gd name="connsiteX10" fmla="*/ 1719873 w 3149152"/>
                      <a:gd name="connsiteY10" fmla="*/ 993142 h 1261746"/>
                      <a:gd name="connsiteX11" fmla="*/ 1801906 w 3149152"/>
                      <a:gd name="connsiteY11" fmla="*/ 1258138 h 1261746"/>
                      <a:gd name="connsiteX0" fmla="*/ 79561 w 3195092"/>
                      <a:gd name="connsiteY0" fmla="*/ 972822 h 1261746"/>
                      <a:gd name="connsiteX1" fmla="*/ 1915088 w 3195092"/>
                      <a:gd name="connsiteY1" fmla="*/ 866936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79561 w 3195092"/>
                      <a:gd name="connsiteY4" fmla="*/ 972822 h 1261746"/>
                      <a:gd name="connsiteX0" fmla="*/ 1915088 w 3195092"/>
                      <a:gd name="connsiteY0" fmla="*/ 866936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915088 w 3195092"/>
                      <a:gd name="connsiteY3" fmla="*/ 1258843 h 1261746"/>
                      <a:gd name="connsiteX4" fmla="*/ 1915088 w 3195092"/>
                      <a:gd name="connsiteY4" fmla="*/ 866936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66183 w 3195092"/>
                      <a:gd name="connsiteY0" fmla="*/ 965957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66183 w 3195092"/>
                      <a:gd name="connsiteY6" fmla="*/ 965957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100864 w 3216395"/>
                      <a:gd name="connsiteY0" fmla="*/ 972822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00864 w 3216395"/>
                      <a:gd name="connsiteY4" fmla="*/ 972822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2829 w 3216395"/>
                      <a:gd name="connsiteY0" fmla="*/ 1114173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12829 w 3216395"/>
                      <a:gd name="connsiteY4" fmla="*/ 1114173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804103 w 3216395"/>
                      <a:gd name="connsiteY1" fmla="*/ 976508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7575 w 3195092"/>
                      <a:gd name="connsiteY0" fmla="*/ 1195146 h 1261746"/>
                      <a:gd name="connsiteX1" fmla="*/ 1782800 w 3195092"/>
                      <a:gd name="connsiteY1" fmla="*/ 976508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117575 w 3195092"/>
                      <a:gd name="connsiteY4" fmla="*/ 1195146 h 1261746"/>
                      <a:gd name="connsiteX0" fmla="*/ 1779190 w 3195092"/>
                      <a:gd name="connsiteY0" fmla="*/ 1000009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871345 w 3195092"/>
                      <a:gd name="connsiteY3" fmla="*/ 1261746 h 1261746"/>
                      <a:gd name="connsiteX4" fmla="*/ 1779190 w 3195092"/>
                      <a:gd name="connsiteY4" fmla="*/ 1000009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39074 w 3195092"/>
                      <a:gd name="connsiteY0" fmla="*/ 985848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39074 w 3195092"/>
                      <a:gd name="connsiteY6" fmla="*/ 985848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81758 w 3159275"/>
                      <a:gd name="connsiteY0" fmla="*/ 1195146 h 1261746"/>
                      <a:gd name="connsiteX1" fmla="*/ 1746983 w 3159275"/>
                      <a:gd name="connsiteY1" fmla="*/ 976508 h 1261746"/>
                      <a:gd name="connsiteX2" fmla="*/ 1879271 w 3159275"/>
                      <a:gd name="connsiteY2" fmla="*/ 1258843 h 1261746"/>
                      <a:gd name="connsiteX3" fmla="*/ 65753 w 3159275"/>
                      <a:gd name="connsiteY3" fmla="*/ 1190111 h 1261746"/>
                      <a:gd name="connsiteX4" fmla="*/ 81758 w 3159275"/>
                      <a:gd name="connsiteY4" fmla="*/ 1195146 h 1261746"/>
                      <a:gd name="connsiteX0" fmla="*/ 1743373 w 3159275"/>
                      <a:gd name="connsiteY0" fmla="*/ 1000009 h 1261746"/>
                      <a:gd name="connsiteX1" fmla="*/ 3107254 w 3159275"/>
                      <a:gd name="connsiteY1" fmla="*/ 0 h 1261746"/>
                      <a:gd name="connsiteX2" fmla="*/ 3156019 w 3159275"/>
                      <a:gd name="connsiteY2" fmla="*/ 231021 h 1261746"/>
                      <a:gd name="connsiteX3" fmla="*/ 1835528 w 3159275"/>
                      <a:gd name="connsiteY3" fmla="*/ 1261746 h 1261746"/>
                      <a:gd name="connsiteX4" fmla="*/ 1743373 w 3159275"/>
                      <a:gd name="connsiteY4" fmla="*/ 1000009 h 1261746"/>
                      <a:gd name="connsiteX0" fmla="*/ 10123 w 3159275"/>
                      <a:gd name="connsiteY0" fmla="*/ 972468 h 1261746"/>
                      <a:gd name="connsiteX1" fmla="*/ 1382006 w 3159275"/>
                      <a:gd name="connsiteY1" fmla="*/ 170933 h 1261746"/>
                      <a:gd name="connsiteX2" fmla="*/ 3113767 w 3159275"/>
                      <a:gd name="connsiteY2" fmla="*/ 20244 h 1261746"/>
                      <a:gd name="connsiteX3" fmla="*/ 1740117 w 3159275"/>
                      <a:gd name="connsiteY3" fmla="*/ 989886 h 1261746"/>
                      <a:gd name="connsiteX4" fmla="*/ 10123 w 3159275"/>
                      <a:gd name="connsiteY4" fmla="*/ 972468 h 1261746"/>
                      <a:gd name="connsiteX0" fmla="*/ 3257 w 3159275"/>
                      <a:gd name="connsiteY0" fmla="*/ 985848 h 1261746"/>
                      <a:gd name="connsiteX1" fmla="*/ 1412371 w 3159275"/>
                      <a:gd name="connsiteY1" fmla="*/ 161165 h 1261746"/>
                      <a:gd name="connsiteX2" fmla="*/ 3130754 w 3159275"/>
                      <a:gd name="connsiteY2" fmla="*/ 3609 h 1261746"/>
                      <a:gd name="connsiteX3" fmla="*/ 3159275 w 3159275"/>
                      <a:gd name="connsiteY3" fmla="*/ 241142 h 1261746"/>
                      <a:gd name="connsiteX4" fmla="*/ 1835528 w 3159275"/>
                      <a:gd name="connsiteY4" fmla="*/ 1261746 h 1261746"/>
                      <a:gd name="connsiteX5" fmla="*/ 79131 w 3159275"/>
                      <a:gd name="connsiteY5" fmla="*/ 1196976 h 1261746"/>
                      <a:gd name="connsiteX6" fmla="*/ 3257 w 3159275"/>
                      <a:gd name="connsiteY6" fmla="*/ 985848 h 1261746"/>
                      <a:gd name="connsiteX7" fmla="*/ 0 w 3159275"/>
                      <a:gd name="connsiteY7" fmla="*/ 975725 h 1261746"/>
                      <a:gd name="connsiteX8" fmla="*/ 1716618 w 3159275"/>
                      <a:gd name="connsiteY8" fmla="*/ 986275 h 1261746"/>
                      <a:gd name="connsiteX9" fmla="*/ 3110511 w 3159275"/>
                      <a:gd name="connsiteY9" fmla="*/ 10122 h 1261746"/>
                      <a:gd name="connsiteX10" fmla="*/ 1729996 w 3159275"/>
                      <a:gd name="connsiteY10" fmla="*/ 993142 h 1261746"/>
                      <a:gd name="connsiteX11" fmla="*/ 1812029 w 3159275"/>
                      <a:gd name="connsiteY11" fmla="*/ 1258138 h 1261746"/>
                      <a:gd name="connsiteX0" fmla="*/ 81758 w 3159275"/>
                      <a:gd name="connsiteY0" fmla="*/ 1225510 h 1292110"/>
                      <a:gd name="connsiteX1" fmla="*/ 1746983 w 3159275"/>
                      <a:gd name="connsiteY1" fmla="*/ 1006872 h 1292110"/>
                      <a:gd name="connsiteX2" fmla="*/ 1879271 w 3159275"/>
                      <a:gd name="connsiteY2" fmla="*/ 1289207 h 1292110"/>
                      <a:gd name="connsiteX3" fmla="*/ 65753 w 3159275"/>
                      <a:gd name="connsiteY3" fmla="*/ 1220475 h 1292110"/>
                      <a:gd name="connsiteX4" fmla="*/ 81758 w 3159275"/>
                      <a:gd name="connsiteY4" fmla="*/ 1225510 h 1292110"/>
                      <a:gd name="connsiteX0" fmla="*/ 1743373 w 3159275"/>
                      <a:gd name="connsiteY0" fmla="*/ 1030373 h 1292110"/>
                      <a:gd name="connsiteX1" fmla="*/ 3107254 w 3159275"/>
                      <a:gd name="connsiteY1" fmla="*/ 30364 h 1292110"/>
                      <a:gd name="connsiteX2" fmla="*/ 3156019 w 3159275"/>
                      <a:gd name="connsiteY2" fmla="*/ 261385 h 1292110"/>
                      <a:gd name="connsiteX3" fmla="*/ 1835528 w 3159275"/>
                      <a:gd name="connsiteY3" fmla="*/ 1292110 h 1292110"/>
                      <a:gd name="connsiteX4" fmla="*/ 1743373 w 3159275"/>
                      <a:gd name="connsiteY4" fmla="*/ 1030373 h 1292110"/>
                      <a:gd name="connsiteX0" fmla="*/ 10123 w 3159275"/>
                      <a:gd name="connsiteY0" fmla="*/ 1002832 h 1292110"/>
                      <a:gd name="connsiteX1" fmla="*/ 1382006 w 3159275"/>
                      <a:gd name="connsiteY1" fmla="*/ 201297 h 1292110"/>
                      <a:gd name="connsiteX2" fmla="*/ 3113767 w 3159275"/>
                      <a:gd name="connsiteY2" fmla="*/ 50608 h 1292110"/>
                      <a:gd name="connsiteX3" fmla="*/ 1740117 w 3159275"/>
                      <a:gd name="connsiteY3" fmla="*/ 1020250 h 1292110"/>
                      <a:gd name="connsiteX4" fmla="*/ 10123 w 3159275"/>
                      <a:gd name="connsiteY4" fmla="*/ 1002832 h 1292110"/>
                      <a:gd name="connsiteX0" fmla="*/ 3257 w 3159275"/>
                      <a:gd name="connsiteY0" fmla="*/ 1016212 h 1292110"/>
                      <a:gd name="connsiteX1" fmla="*/ 1412371 w 3159275"/>
                      <a:gd name="connsiteY1" fmla="*/ 191529 h 1292110"/>
                      <a:gd name="connsiteX2" fmla="*/ 3130754 w 3159275"/>
                      <a:gd name="connsiteY2" fmla="*/ 33973 h 1292110"/>
                      <a:gd name="connsiteX3" fmla="*/ 3159275 w 3159275"/>
                      <a:gd name="connsiteY3" fmla="*/ 271506 h 1292110"/>
                      <a:gd name="connsiteX4" fmla="*/ 1835528 w 3159275"/>
                      <a:gd name="connsiteY4" fmla="*/ 1292110 h 1292110"/>
                      <a:gd name="connsiteX5" fmla="*/ 79131 w 3159275"/>
                      <a:gd name="connsiteY5" fmla="*/ 1227340 h 1292110"/>
                      <a:gd name="connsiteX6" fmla="*/ 3257 w 3159275"/>
                      <a:gd name="connsiteY6" fmla="*/ 1016212 h 1292110"/>
                      <a:gd name="connsiteX7" fmla="*/ 0 w 3159275"/>
                      <a:gd name="connsiteY7" fmla="*/ 1006089 h 1292110"/>
                      <a:gd name="connsiteX8" fmla="*/ 1716618 w 3159275"/>
                      <a:gd name="connsiteY8" fmla="*/ 1016639 h 1292110"/>
                      <a:gd name="connsiteX9" fmla="*/ 3097487 w 3159275"/>
                      <a:gd name="connsiteY9" fmla="*/ 0 h 1292110"/>
                      <a:gd name="connsiteX10" fmla="*/ 1729996 w 3159275"/>
                      <a:gd name="connsiteY10" fmla="*/ 1023506 h 1292110"/>
                      <a:gd name="connsiteX11" fmla="*/ 1812029 w 3159275"/>
                      <a:gd name="connsiteY11" fmla="*/ 1288502 h 1292110"/>
                      <a:gd name="connsiteX0" fmla="*/ 81758 w 3203017"/>
                      <a:gd name="connsiteY0" fmla="*/ 1225510 h 1292110"/>
                      <a:gd name="connsiteX1" fmla="*/ 1746983 w 3203017"/>
                      <a:gd name="connsiteY1" fmla="*/ 1006872 h 1292110"/>
                      <a:gd name="connsiteX2" fmla="*/ 1879271 w 3203017"/>
                      <a:gd name="connsiteY2" fmla="*/ 1289207 h 1292110"/>
                      <a:gd name="connsiteX3" fmla="*/ 65753 w 3203017"/>
                      <a:gd name="connsiteY3" fmla="*/ 1220475 h 1292110"/>
                      <a:gd name="connsiteX4" fmla="*/ 81758 w 3203017"/>
                      <a:gd name="connsiteY4" fmla="*/ 1225510 h 1292110"/>
                      <a:gd name="connsiteX0" fmla="*/ 1743373 w 3203017"/>
                      <a:gd name="connsiteY0" fmla="*/ 1030373 h 1292110"/>
                      <a:gd name="connsiteX1" fmla="*/ 3107254 w 3203017"/>
                      <a:gd name="connsiteY1" fmla="*/ 30364 h 1292110"/>
                      <a:gd name="connsiteX2" fmla="*/ 3156019 w 3203017"/>
                      <a:gd name="connsiteY2" fmla="*/ 261385 h 1292110"/>
                      <a:gd name="connsiteX3" fmla="*/ 1835528 w 3203017"/>
                      <a:gd name="connsiteY3" fmla="*/ 1292110 h 1292110"/>
                      <a:gd name="connsiteX4" fmla="*/ 1743373 w 3203017"/>
                      <a:gd name="connsiteY4" fmla="*/ 1030373 h 1292110"/>
                      <a:gd name="connsiteX0" fmla="*/ 10123 w 3203017"/>
                      <a:gd name="connsiteY0" fmla="*/ 1002832 h 1292110"/>
                      <a:gd name="connsiteX1" fmla="*/ 1382006 w 3203017"/>
                      <a:gd name="connsiteY1" fmla="*/ 201297 h 1292110"/>
                      <a:gd name="connsiteX2" fmla="*/ 3113767 w 3203017"/>
                      <a:gd name="connsiteY2" fmla="*/ 50608 h 1292110"/>
                      <a:gd name="connsiteX3" fmla="*/ 1740117 w 3203017"/>
                      <a:gd name="connsiteY3" fmla="*/ 1020250 h 1292110"/>
                      <a:gd name="connsiteX4" fmla="*/ 10123 w 3203017"/>
                      <a:gd name="connsiteY4" fmla="*/ 1002832 h 1292110"/>
                      <a:gd name="connsiteX0" fmla="*/ 3257 w 3203017"/>
                      <a:gd name="connsiteY0" fmla="*/ 1016212 h 1292110"/>
                      <a:gd name="connsiteX1" fmla="*/ 1412371 w 3203017"/>
                      <a:gd name="connsiteY1" fmla="*/ 191529 h 1292110"/>
                      <a:gd name="connsiteX2" fmla="*/ 3130754 w 3203017"/>
                      <a:gd name="connsiteY2" fmla="*/ 33973 h 1292110"/>
                      <a:gd name="connsiteX3" fmla="*/ 3203017 w 3203017"/>
                      <a:gd name="connsiteY3" fmla="*/ 268603 h 1292110"/>
                      <a:gd name="connsiteX4" fmla="*/ 1835528 w 3203017"/>
                      <a:gd name="connsiteY4" fmla="*/ 1292110 h 1292110"/>
                      <a:gd name="connsiteX5" fmla="*/ 79131 w 3203017"/>
                      <a:gd name="connsiteY5" fmla="*/ 1227340 h 1292110"/>
                      <a:gd name="connsiteX6" fmla="*/ 3257 w 3203017"/>
                      <a:gd name="connsiteY6" fmla="*/ 1016212 h 1292110"/>
                      <a:gd name="connsiteX7" fmla="*/ 0 w 3203017"/>
                      <a:gd name="connsiteY7" fmla="*/ 1006089 h 1292110"/>
                      <a:gd name="connsiteX8" fmla="*/ 1716618 w 3203017"/>
                      <a:gd name="connsiteY8" fmla="*/ 1016639 h 1292110"/>
                      <a:gd name="connsiteX9" fmla="*/ 3097487 w 3203017"/>
                      <a:gd name="connsiteY9" fmla="*/ 0 h 1292110"/>
                      <a:gd name="connsiteX10" fmla="*/ 1729996 w 3203017"/>
                      <a:gd name="connsiteY10" fmla="*/ 1023506 h 1292110"/>
                      <a:gd name="connsiteX11" fmla="*/ 1812029 w 3203017"/>
                      <a:gd name="connsiteY11" fmla="*/ 1288502 h 129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03017" h="1292110" stroke="0" extrusionOk="0">
                        <a:moveTo>
                          <a:pt x="81758" y="1225510"/>
                        </a:moveTo>
                        <a:lnTo>
                          <a:pt x="1746983" y="1006872"/>
                        </a:lnTo>
                        <a:lnTo>
                          <a:pt x="1879271" y="1289207"/>
                        </a:lnTo>
                        <a:lnTo>
                          <a:pt x="65753" y="1220475"/>
                        </a:lnTo>
                        <a:lnTo>
                          <a:pt x="81758" y="1225510"/>
                        </a:lnTo>
                        <a:close/>
                      </a:path>
                      <a:path w="3203017" h="1292110" fill="darkenLess" stroke="0" extrusionOk="0">
                        <a:moveTo>
                          <a:pt x="1743373" y="1030373"/>
                        </a:moveTo>
                        <a:lnTo>
                          <a:pt x="3107254" y="30364"/>
                        </a:lnTo>
                        <a:lnTo>
                          <a:pt x="3156019" y="261385"/>
                        </a:lnTo>
                        <a:lnTo>
                          <a:pt x="1835528" y="1292110"/>
                        </a:lnTo>
                        <a:lnTo>
                          <a:pt x="1743373" y="1030373"/>
                        </a:lnTo>
                        <a:close/>
                      </a:path>
                      <a:path w="3203017" h="1292110" fill="lightenLess" stroke="0" extrusionOk="0">
                        <a:moveTo>
                          <a:pt x="10123" y="1002832"/>
                        </a:moveTo>
                        <a:lnTo>
                          <a:pt x="1382006" y="201297"/>
                        </a:lnTo>
                        <a:lnTo>
                          <a:pt x="3113767" y="50608"/>
                        </a:lnTo>
                        <a:lnTo>
                          <a:pt x="1740117" y="1020250"/>
                        </a:lnTo>
                        <a:lnTo>
                          <a:pt x="10123" y="1002832"/>
                        </a:lnTo>
                        <a:close/>
                      </a:path>
                      <a:path w="3203017" h="1292110" fill="none" extrusionOk="0">
                        <a:moveTo>
                          <a:pt x="3257" y="1016212"/>
                        </a:moveTo>
                        <a:lnTo>
                          <a:pt x="1412371" y="191529"/>
                        </a:lnTo>
                        <a:lnTo>
                          <a:pt x="3130754" y="33973"/>
                        </a:lnTo>
                        <a:lnTo>
                          <a:pt x="3203017" y="268603"/>
                        </a:lnTo>
                        <a:lnTo>
                          <a:pt x="1835528" y="1292110"/>
                        </a:lnTo>
                        <a:lnTo>
                          <a:pt x="79131" y="1227340"/>
                        </a:lnTo>
                        <a:lnTo>
                          <a:pt x="3257" y="1016212"/>
                        </a:lnTo>
                        <a:close/>
                        <a:moveTo>
                          <a:pt x="0" y="1006089"/>
                        </a:moveTo>
                        <a:lnTo>
                          <a:pt x="1716618" y="1016639"/>
                        </a:lnTo>
                        <a:cubicBezTo>
                          <a:pt x="1992428" y="740829"/>
                          <a:pt x="2821677" y="275810"/>
                          <a:pt x="3097487" y="0"/>
                        </a:cubicBezTo>
                        <a:moveTo>
                          <a:pt x="1729996" y="1023506"/>
                        </a:moveTo>
                        <a:lnTo>
                          <a:pt x="1812029" y="1288502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  <p:sp>
                <p:nvSpPr>
                  <p:cNvPr id="43" name="Rectangle 12"/>
                  <p:cNvSpPr/>
                  <p:nvPr/>
                </p:nvSpPr>
                <p:spPr>
                  <a:xfrm>
                    <a:off x="826076" y="4436497"/>
                    <a:ext cx="3255333" cy="871870"/>
                  </a:xfrm>
                  <a:custGeom>
                    <a:avLst/>
                    <a:gdLst>
                      <a:gd name="connsiteX0" fmla="*/ 0 w 1905000"/>
                      <a:gd name="connsiteY0" fmla="*/ 0 h 1828800"/>
                      <a:gd name="connsiteX1" fmla="*/ 1905000 w 1905000"/>
                      <a:gd name="connsiteY1" fmla="*/ 0 h 1828800"/>
                      <a:gd name="connsiteX2" fmla="*/ 1905000 w 1905000"/>
                      <a:gd name="connsiteY2" fmla="*/ 1828800 h 1828800"/>
                      <a:gd name="connsiteX3" fmla="*/ 0 w 1905000"/>
                      <a:gd name="connsiteY3" fmla="*/ 1828800 h 1828800"/>
                      <a:gd name="connsiteX4" fmla="*/ 0 w 1905000"/>
                      <a:gd name="connsiteY4" fmla="*/ 0 h 1828800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0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1435396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4637567"/>
                      <a:gd name="connsiteY0" fmla="*/ 0 h 2360428"/>
                      <a:gd name="connsiteX1" fmla="*/ 4637567 w 4637567"/>
                      <a:gd name="connsiteY1" fmla="*/ 1807535 h 2360428"/>
                      <a:gd name="connsiteX2" fmla="*/ 3021419 w 4637567"/>
                      <a:gd name="connsiteY2" fmla="*/ 2360428 h 2360428"/>
                      <a:gd name="connsiteX3" fmla="*/ 1435396 w 4637567"/>
                      <a:gd name="connsiteY3" fmla="*/ 1828800 h 2360428"/>
                      <a:gd name="connsiteX4" fmla="*/ 0 w 4637567"/>
                      <a:gd name="connsiteY4" fmla="*/ 0 h 2360428"/>
                      <a:gd name="connsiteX0" fmla="*/ 1562986 w 3202171"/>
                      <a:gd name="connsiteY0" fmla="*/ 0 h 903768"/>
                      <a:gd name="connsiteX1" fmla="*/ 3202171 w 3202171"/>
                      <a:gd name="connsiteY1" fmla="*/ 350875 h 903768"/>
                      <a:gd name="connsiteX2" fmla="*/ 1586023 w 3202171"/>
                      <a:gd name="connsiteY2" fmla="*/ 903768 h 903768"/>
                      <a:gd name="connsiteX3" fmla="*/ 0 w 3202171"/>
                      <a:gd name="connsiteY3" fmla="*/ 372140 h 903768"/>
                      <a:gd name="connsiteX4" fmla="*/ 1562986 w 3202171"/>
                      <a:gd name="connsiteY4" fmla="*/ 0 h 903768"/>
                      <a:gd name="connsiteX0" fmla="*/ 1616148 w 3255333"/>
                      <a:gd name="connsiteY0" fmla="*/ 0 h 903768"/>
                      <a:gd name="connsiteX1" fmla="*/ 3255333 w 3255333"/>
                      <a:gd name="connsiteY1" fmla="*/ 350875 h 903768"/>
                      <a:gd name="connsiteX2" fmla="*/ 1639185 w 3255333"/>
                      <a:gd name="connsiteY2" fmla="*/ 903768 h 903768"/>
                      <a:gd name="connsiteX3" fmla="*/ 0 w 3255333"/>
                      <a:gd name="connsiteY3" fmla="*/ 350875 h 903768"/>
                      <a:gd name="connsiteX4" fmla="*/ 1616148 w 3255333"/>
                      <a:gd name="connsiteY4" fmla="*/ 0 h 903768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50875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72140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5333" h="871870">
                        <a:moveTo>
                          <a:pt x="1616148" y="0"/>
                        </a:moveTo>
                        <a:lnTo>
                          <a:pt x="3255333" y="372140"/>
                        </a:lnTo>
                        <a:lnTo>
                          <a:pt x="1628553" y="871870"/>
                        </a:lnTo>
                        <a:lnTo>
                          <a:pt x="0" y="350875"/>
                        </a:lnTo>
                        <a:lnTo>
                          <a:pt x="1616148" y="0"/>
                        </a:ln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 rot="20415710">
                    <a:off x="2890292" y="4963697"/>
                    <a:ext cx="112883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hydrologie</a:t>
                    </a:r>
                    <a:endParaRPr lang="nl-NL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6347259" y="3155587"/>
                  <a:ext cx="2598786" cy="1089511"/>
                  <a:chOff x="762000" y="3506277"/>
                  <a:chExt cx="3299921" cy="1292110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 rot="20517541">
                    <a:off x="2691033" y="4169829"/>
                    <a:ext cx="13708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water bodem</a:t>
                    </a:r>
                    <a:endParaRPr lang="nl-NL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Cube 9"/>
                  <p:cNvSpPr/>
                  <p:nvPr/>
                </p:nvSpPr>
                <p:spPr>
                  <a:xfrm rot="1069983">
                    <a:off x="790880" y="3506277"/>
                    <a:ext cx="3203017" cy="1292110"/>
                  </a:xfrm>
                  <a:custGeom>
                    <a:avLst/>
                    <a:gdLst>
                      <a:gd name="connsiteX0" fmla="*/ 0 w 2819883"/>
                      <a:gd name="connsiteY0" fmla="*/ 827431 h 1219338"/>
                      <a:gd name="connsiteX1" fmla="*/ 1992452 w 2819883"/>
                      <a:gd name="connsiteY1" fmla="*/ 827431 h 1219338"/>
                      <a:gd name="connsiteX2" fmla="*/ 1992452 w 2819883"/>
                      <a:gd name="connsiteY2" fmla="*/ 1219338 h 1219338"/>
                      <a:gd name="connsiteX3" fmla="*/ 0 w 2819883"/>
                      <a:gd name="connsiteY3" fmla="*/ 1219338 h 1219338"/>
                      <a:gd name="connsiteX4" fmla="*/ 0 w 2819883"/>
                      <a:gd name="connsiteY4" fmla="*/ 827431 h 1219338"/>
                      <a:gd name="connsiteX0" fmla="*/ 1992452 w 2819883"/>
                      <a:gd name="connsiteY0" fmla="*/ 827431 h 1219338"/>
                      <a:gd name="connsiteX1" fmla="*/ 2819883 w 2819883"/>
                      <a:gd name="connsiteY1" fmla="*/ 0 h 1219338"/>
                      <a:gd name="connsiteX2" fmla="*/ 2819883 w 2819883"/>
                      <a:gd name="connsiteY2" fmla="*/ 391907 h 1219338"/>
                      <a:gd name="connsiteX3" fmla="*/ 1992452 w 2819883"/>
                      <a:gd name="connsiteY3" fmla="*/ 1219338 h 1219338"/>
                      <a:gd name="connsiteX4" fmla="*/ 1992452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1992452 w 2819883"/>
                      <a:gd name="connsiteY3" fmla="*/ 827431 h 1219338"/>
                      <a:gd name="connsiteX4" fmla="*/ 0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2819883 w 2819883"/>
                      <a:gd name="connsiteY3" fmla="*/ 391907 h 1219338"/>
                      <a:gd name="connsiteX4" fmla="*/ 1992452 w 2819883"/>
                      <a:gd name="connsiteY4" fmla="*/ 1219338 h 1219338"/>
                      <a:gd name="connsiteX5" fmla="*/ 0 w 2819883"/>
                      <a:gd name="connsiteY5" fmla="*/ 1219338 h 1219338"/>
                      <a:gd name="connsiteX6" fmla="*/ 0 w 2819883"/>
                      <a:gd name="connsiteY6" fmla="*/ 827431 h 1219338"/>
                      <a:gd name="connsiteX7" fmla="*/ 0 w 2819883"/>
                      <a:gd name="connsiteY7" fmla="*/ 827431 h 1219338"/>
                      <a:gd name="connsiteX8" fmla="*/ 1992452 w 2819883"/>
                      <a:gd name="connsiteY8" fmla="*/ 827431 h 1219338"/>
                      <a:gd name="connsiteX9" fmla="*/ 2819883 w 2819883"/>
                      <a:gd name="connsiteY9" fmla="*/ 0 h 1219338"/>
                      <a:gd name="connsiteX10" fmla="*/ 1992452 w 2819883"/>
                      <a:gd name="connsiteY10" fmla="*/ 827431 h 1219338"/>
                      <a:gd name="connsiteX11" fmla="*/ 1992452 w 2819883"/>
                      <a:gd name="connsiteY11" fmla="*/ 1219338 h 1219338"/>
                      <a:gd name="connsiteX0" fmla="*/ 0 w 3223692"/>
                      <a:gd name="connsiteY0" fmla="*/ 856814 h 1248721"/>
                      <a:gd name="connsiteX1" fmla="*/ 1992452 w 3223692"/>
                      <a:gd name="connsiteY1" fmla="*/ 856814 h 1248721"/>
                      <a:gd name="connsiteX2" fmla="*/ 1992452 w 3223692"/>
                      <a:gd name="connsiteY2" fmla="*/ 1248721 h 1248721"/>
                      <a:gd name="connsiteX3" fmla="*/ 0 w 3223692"/>
                      <a:gd name="connsiteY3" fmla="*/ 1248721 h 1248721"/>
                      <a:gd name="connsiteX4" fmla="*/ 0 w 3223692"/>
                      <a:gd name="connsiteY4" fmla="*/ 856814 h 1248721"/>
                      <a:gd name="connsiteX0" fmla="*/ 1992452 w 3223692"/>
                      <a:gd name="connsiteY0" fmla="*/ 856814 h 1248721"/>
                      <a:gd name="connsiteX1" fmla="*/ 2819883 w 3223692"/>
                      <a:gd name="connsiteY1" fmla="*/ 29383 h 1248721"/>
                      <a:gd name="connsiteX2" fmla="*/ 2819883 w 3223692"/>
                      <a:gd name="connsiteY2" fmla="*/ 421290 h 1248721"/>
                      <a:gd name="connsiteX3" fmla="*/ 1992452 w 3223692"/>
                      <a:gd name="connsiteY3" fmla="*/ 1248721 h 1248721"/>
                      <a:gd name="connsiteX4" fmla="*/ 1992452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1992452 w 3223692"/>
                      <a:gd name="connsiteY3" fmla="*/ 856814 h 1248721"/>
                      <a:gd name="connsiteX4" fmla="*/ 0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2819883 w 3223692"/>
                      <a:gd name="connsiteY3" fmla="*/ 421290 h 1248721"/>
                      <a:gd name="connsiteX4" fmla="*/ 1992452 w 3223692"/>
                      <a:gd name="connsiteY4" fmla="*/ 1248721 h 1248721"/>
                      <a:gd name="connsiteX5" fmla="*/ 0 w 3223692"/>
                      <a:gd name="connsiteY5" fmla="*/ 1248721 h 1248721"/>
                      <a:gd name="connsiteX6" fmla="*/ 0 w 3223692"/>
                      <a:gd name="connsiteY6" fmla="*/ 856814 h 1248721"/>
                      <a:gd name="connsiteX7" fmla="*/ 0 w 3223692"/>
                      <a:gd name="connsiteY7" fmla="*/ 856814 h 1248721"/>
                      <a:gd name="connsiteX8" fmla="*/ 1992452 w 3223692"/>
                      <a:gd name="connsiteY8" fmla="*/ 856814 h 1248721"/>
                      <a:gd name="connsiteX9" fmla="*/ 3223692 w 3223692"/>
                      <a:gd name="connsiteY9" fmla="*/ 0 h 1248721"/>
                      <a:gd name="connsiteX10" fmla="*/ 1992452 w 3223692"/>
                      <a:gd name="connsiteY10" fmla="*/ 856814 h 1248721"/>
                      <a:gd name="connsiteX11" fmla="*/ 1992452 w 3223692"/>
                      <a:gd name="connsiteY11" fmla="*/ 1248721 h 1248721"/>
                      <a:gd name="connsiteX0" fmla="*/ 0 w 3272456"/>
                      <a:gd name="connsiteY0" fmla="*/ 856814 h 1248721"/>
                      <a:gd name="connsiteX1" fmla="*/ 1992452 w 3272456"/>
                      <a:gd name="connsiteY1" fmla="*/ 856814 h 1248721"/>
                      <a:gd name="connsiteX2" fmla="*/ 1992452 w 3272456"/>
                      <a:gd name="connsiteY2" fmla="*/ 1248721 h 1248721"/>
                      <a:gd name="connsiteX3" fmla="*/ 0 w 3272456"/>
                      <a:gd name="connsiteY3" fmla="*/ 1248721 h 1248721"/>
                      <a:gd name="connsiteX4" fmla="*/ 0 w 3272456"/>
                      <a:gd name="connsiteY4" fmla="*/ 856814 h 1248721"/>
                      <a:gd name="connsiteX0" fmla="*/ 1992452 w 3272456"/>
                      <a:gd name="connsiteY0" fmla="*/ 856814 h 1248721"/>
                      <a:gd name="connsiteX1" fmla="*/ 2819883 w 3272456"/>
                      <a:gd name="connsiteY1" fmla="*/ 29383 h 1248721"/>
                      <a:gd name="connsiteX2" fmla="*/ 2819883 w 3272456"/>
                      <a:gd name="connsiteY2" fmla="*/ 421290 h 1248721"/>
                      <a:gd name="connsiteX3" fmla="*/ 1992452 w 3272456"/>
                      <a:gd name="connsiteY3" fmla="*/ 1248721 h 1248721"/>
                      <a:gd name="connsiteX4" fmla="*/ 1992452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1992452 w 3272456"/>
                      <a:gd name="connsiteY3" fmla="*/ 856814 h 1248721"/>
                      <a:gd name="connsiteX4" fmla="*/ 0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3272456 w 3272456"/>
                      <a:gd name="connsiteY3" fmla="*/ 231020 h 1248721"/>
                      <a:gd name="connsiteX4" fmla="*/ 1992452 w 3272456"/>
                      <a:gd name="connsiteY4" fmla="*/ 1248721 h 1248721"/>
                      <a:gd name="connsiteX5" fmla="*/ 0 w 3272456"/>
                      <a:gd name="connsiteY5" fmla="*/ 1248721 h 1248721"/>
                      <a:gd name="connsiteX6" fmla="*/ 0 w 3272456"/>
                      <a:gd name="connsiteY6" fmla="*/ 856814 h 1248721"/>
                      <a:gd name="connsiteX7" fmla="*/ 0 w 3272456"/>
                      <a:gd name="connsiteY7" fmla="*/ 856814 h 1248721"/>
                      <a:gd name="connsiteX8" fmla="*/ 1992452 w 3272456"/>
                      <a:gd name="connsiteY8" fmla="*/ 856814 h 1248721"/>
                      <a:gd name="connsiteX9" fmla="*/ 3223692 w 3272456"/>
                      <a:gd name="connsiteY9" fmla="*/ 0 h 1248721"/>
                      <a:gd name="connsiteX10" fmla="*/ 1992452 w 3272456"/>
                      <a:gd name="connsiteY10" fmla="*/ 856814 h 1248721"/>
                      <a:gd name="connsiteX11" fmla="*/ 1992452 w 3272456"/>
                      <a:gd name="connsiteY11" fmla="*/ 1248721 h 1248721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64297"/>
                      <a:gd name="connsiteX1" fmla="*/ 1992452 w 3272456"/>
                      <a:gd name="connsiteY1" fmla="*/ 863327 h 1264297"/>
                      <a:gd name="connsiteX2" fmla="*/ 1992452 w 3272456"/>
                      <a:gd name="connsiteY2" fmla="*/ 1255234 h 1264297"/>
                      <a:gd name="connsiteX3" fmla="*/ 0 w 3272456"/>
                      <a:gd name="connsiteY3" fmla="*/ 1255234 h 1264297"/>
                      <a:gd name="connsiteX4" fmla="*/ 0 w 3272456"/>
                      <a:gd name="connsiteY4" fmla="*/ 863327 h 1264297"/>
                      <a:gd name="connsiteX0" fmla="*/ 1992452 w 3272456"/>
                      <a:gd name="connsiteY0" fmla="*/ 863327 h 1264297"/>
                      <a:gd name="connsiteX1" fmla="*/ 2819883 w 3272456"/>
                      <a:gd name="connsiteY1" fmla="*/ 35896 h 1264297"/>
                      <a:gd name="connsiteX2" fmla="*/ 2819883 w 3272456"/>
                      <a:gd name="connsiteY2" fmla="*/ 427803 h 1264297"/>
                      <a:gd name="connsiteX3" fmla="*/ 1992452 w 3272456"/>
                      <a:gd name="connsiteY3" fmla="*/ 1255234 h 1264297"/>
                      <a:gd name="connsiteX4" fmla="*/ 1992452 w 3272456"/>
                      <a:gd name="connsiteY4" fmla="*/ 863327 h 1264297"/>
                      <a:gd name="connsiteX0" fmla="*/ 0 w 3272456"/>
                      <a:gd name="connsiteY0" fmla="*/ 863327 h 1264297"/>
                      <a:gd name="connsiteX1" fmla="*/ 827431 w 3272456"/>
                      <a:gd name="connsiteY1" fmla="*/ 35896 h 1264297"/>
                      <a:gd name="connsiteX2" fmla="*/ 2819883 w 3272456"/>
                      <a:gd name="connsiteY2" fmla="*/ 35896 h 1264297"/>
                      <a:gd name="connsiteX3" fmla="*/ 1992452 w 3272456"/>
                      <a:gd name="connsiteY3" fmla="*/ 863327 h 1264297"/>
                      <a:gd name="connsiteX4" fmla="*/ 0 w 3272456"/>
                      <a:gd name="connsiteY4" fmla="*/ 863327 h 1264297"/>
                      <a:gd name="connsiteX0" fmla="*/ 143547 w 3272456"/>
                      <a:gd name="connsiteY0" fmla="*/ 962348 h 1264297"/>
                      <a:gd name="connsiteX1" fmla="*/ 1525552 w 3272456"/>
                      <a:gd name="connsiteY1" fmla="*/ 157556 h 1264297"/>
                      <a:gd name="connsiteX2" fmla="*/ 3243935 w 3272456"/>
                      <a:gd name="connsiteY2" fmla="*/ 0 h 1264297"/>
                      <a:gd name="connsiteX3" fmla="*/ 3272456 w 3272456"/>
                      <a:gd name="connsiteY3" fmla="*/ 237533 h 1264297"/>
                      <a:gd name="connsiteX4" fmla="*/ 1992452 w 3272456"/>
                      <a:gd name="connsiteY4" fmla="*/ 1255234 h 1264297"/>
                      <a:gd name="connsiteX5" fmla="*/ 192312 w 3272456"/>
                      <a:gd name="connsiteY5" fmla="*/ 1193367 h 1264297"/>
                      <a:gd name="connsiteX6" fmla="*/ 143547 w 3272456"/>
                      <a:gd name="connsiteY6" fmla="*/ 962348 h 1264297"/>
                      <a:gd name="connsiteX7" fmla="*/ 126559 w 3272456"/>
                      <a:gd name="connsiteY7" fmla="*/ 978981 h 1264297"/>
                      <a:gd name="connsiteX8" fmla="*/ 1992452 w 3272456"/>
                      <a:gd name="connsiteY8" fmla="*/ 863327 h 1264297"/>
                      <a:gd name="connsiteX9" fmla="*/ 3223692 w 3272456"/>
                      <a:gd name="connsiteY9" fmla="*/ 6513 h 1264297"/>
                      <a:gd name="connsiteX10" fmla="*/ 1843177 w 3272456"/>
                      <a:gd name="connsiteY10" fmla="*/ 989533 h 1264297"/>
                      <a:gd name="connsiteX11" fmla="*/ 1894844 w 3272456"/>
                      <a:gd name="connsiteY11" fmla="*/ 1264297 h 1264297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5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829799 w 3272456"/>
                      <a:gd name="connsiteY8" fmla="*/ 982666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992452 w 3272456"/>
                      <a:gd name="connsiteY3" fmla="*/ 86332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3269200 w 3272456"/>
                      <a:gd name="connsiteY2" fmla="*/ 227412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827431 w 3272456"/>
                      <a:gd name="connsiteY1" fmla="*/ 39505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156925 w 3272456"/>
                      <a:gd name="connsiteY0" fmla="*/ 972822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156925 w 3272456"/>
                      <a:gd name="connsiteY4" fmla="*/ 972822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33621 w 3149152"/>
                      <a:gd name="connsiteY0" fmla="*/ 972822 h 1261746"/>
                      <a:gd name="connsiteX1" fmla="*/ 1869148 w 3149152"/>
                      <a:gd name="connsiteY1" fmla="*/ 866936 h 1261746"/>
                      <a:gd name="connsiteX2" fmla="*/ 1869148 w 3149152"/>
                      <a:gd name="connsiteY2" fmla="*/ 1258843 h 1261746"/>
                      <a:gd name="connsiteX3" fmla="*/ 55630 w 3149152"/>
                      <a:gd name="connsiteY3" fmla="*/ 1190111 h 1261746"/>
                      <a:gd name="connsiteX4" fmla="*/ 33621 w 3149152"/>
                      <a:gd name="connsiteY4" fmla="*/ 972822 h 1261746"/>
                      <a:gd name="connsiteX0" fmla="*/ 1869148 w 3149152"/>
                      <a:gd name="connsiteY0" fmla="*/ 866936 h 1261746"/>
                      <a:gd name="connsiteX1" fmla="*/ 3097131 w 3149152"/>
                      <a:gd name="connsiteY1" fmla="*/ 0 h 1261746"/>
                      <a:gd name="connsiteX2" fmla="*/ 3145896 w 3149152"/>
                      <a:gd name="connsiteY2" fmla="*/ 231021 h 1261746"/>
                      <a:gd name="connsiteX3" fmla="*/ 1869148 w 3149152"/>
                      <a:gd name="connsiteY3" fmla="*/ 1258843 h 1261746"/>
                      <a:gd name="connsiteX4" fmla="*/ 1869148 w 3149152"/>
                      <a:gd name="connsiteY4" fmla="*/ 866936 h 1261746"/>
                      <a:gd name="connsiteX0" fmla="*/ 0 w 3149152"/>
                      <a:gd name="connsiteY0" fmla="*/ 972468 h 1261746"/>
                      <a:gd name="connsiteX1" fmla="*/ 1371883 w 3149152"/>
                      <a:gd name="connsiteY1" fmla="*/ 170933 h 1261746"/>
                      <a:gd name="connsiteX2" fmla="*/ 3103644 w 3149152"/>
                      <a:gd name="connsiteY2" fmla="*/ 20244 h 1261746"/>
                      <a:gd name="connsiteX3" fmla="*/ 1729994 w 3149152"/>
                      <a:gd name="connsiteY3" fmla="*/ 989886 h 1261746"/>
                      <a:gd name="connsiteX4" fmla="*/ 0 w 3149152"/>
                      <a:gd name="connsiteY4" fmla="*/ 972468 h 1261746"/>
                      <a:gd name="connsiteX0" fmla="*/ 20243 w 3149152"/>
                      <a:gd name="connsiteY0" fmla="*/ 965957 h 1261746"/>
                      <a:gd name="connsiteX1" fmla="*/ 1402248 w 3149152"/>
                      <a:gd name="connsiteY1" fmla="*/ 161165 h 1261746"/>
                      <a:gd name="connsiteX2" fmla="*/ 3120631 w 3149152"/>
                      <a:gd name="connsiteY2" fmla="*/ 3609 h 1261746"/>
                      <a:gd name="connsiteX3" fmla="*/ 3149152 w 3149152"/>
                      <a:gd name="connsiteY3" fmla="*/ 241142 h 1261746"/>
                      <a:gd name="connsiteX4" fmla="*/ 1825405 w 3149152"/>
                      <a:gd name="connsiteY4" fmla="*/ 1261746 h 1261746"/>
                      <a:gd name="connsiteX5" fmla="*/ 69008 w 3149152"/>
                      <a:gd name="connsiteY5" fmla="*/ 1196976 h 1261746"/>
                      <a:gd name="connsiteX6" fmla="*/ 20243 w 3149152"/>
                      <a:gd name="connsiteY6" fmla="*/ 965957 h 1261746"/>
                      <a:gd name="connsiteX7" fmla="*/ 3255 w 3149152"/>
                      <a:gd name="connsiteY7" fmla="*/ 982590 h 1261746"/>
                      <a:gd name="connsiteX8" fmla="*/ 1706495 w 3149152"/>
                      <a:gd name="connsiteY8" fmla="*/ 986275 h 1261746"/>
                      <a:gd name="connsiteX9" fmla="*/ 3100388 w 3149152"/>
                      <a:gd name="connsiteY9" fmla="*/ 10122 h 1261746"/>
                      <a:gd name="connsiteX10" fmla="*/ 1719873 w 3149152"/>
                      <a:gd name="connsiteY10" fmla="*/ 993142 h 1261746"/>
                      <a:gd name="connsiteX11" fmla="*/ 1801906 w 3149152"/>
                      <a:gd name="connsiteY11" fmla="*/ 1258138 h 1261746"/>
                      <a:gd name="connsiteX0" fmla="*/ 79561 w 3195092"/>
                      <a:gd name="connsiteY0" fmla="*/ 972822 h 1261746"/>
                      <a:gd name="connsiteX1" fmla="*/ 1915088 w 3195092"/>
                      <a:gd name="connsiteY1" fmla="*/ 866936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79561 w 3195092"/>
                      <a:gd name="connsiteY4" fmla="*/ 972822 h 1261746"/>
                      <a:gd name="connsiteX0" fmla="*/ 1915088 w 3195092"/>
                      <a:gd name="connsiteY0" fmla="*/ 866936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915088 w 3195092"/>
                      <a:gd name="connsiteY3" fmla="*/ 1258843 h 1261746"/>
                      <a:gd name="connsiteX4" fmla="*/ 1915088 w 3195092"/>
                      <a:gd name="connsiteY4" fmla="*/ 866936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66183 w 3195092"/>
                      <a:gd name="connsiteY0" fmla="*/ 965957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66183 w 3195092"/>
                      <a:gd name="connsiteY6" fmla="*/ 965957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100864 w 3216395"/>
                      <a:gd name="connsiteY0" fmla="*/ 972822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00864 w 3216395"/>
                      <a:gd name="connsiteY4" fmla="*/ 972822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2829 w 3216395"/>
                      <a:gd name="connsiteY0" fmla="*/ 1114173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12829 w 3216395"/>
                      <a:gd name="connsiteY4" fmla="*/ 1114173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804103 w 3216395"/>
                      <a:gd name="connsiteY1" fmla="*/ 976508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7575 w 3195092"/>
                      <a:gd name="connsiteY0" fmla="*/ 1195146 h 1261746"/>
                      <a:gd name="connsiteX1" fmla="*/ 1782800 w 3195092"/>
                      <a:gd name="connsiteY1" fmla="*/ 976508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117575 w 3195092"/>
                      <a:gd name="connsiteY4" fmla="*/ 1195146 h 1261746"/>
                      <a:gd name="connsiteX0" fmla="*/ 1779190 w 3195092"/>
                      <a:gd name="connsiteY0" fmla="*/ 1000009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871345 w 3195092"/>
                      <a:gd name="connsiteY3" fmla="*/ 1261746 h 1261746"/>
                      <a:gd name="connsiteX4" fmla="*/ 1779190 w 3195092"/>
                      <a:gd name="connsiteY4" fmla="*/ 1000009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39074 w 3195092"/>
                      <a:gd name="connsiteY0" fmla="*/ 985848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39074 w 3195092"/>
                      <a:gd name="connsiteY6" fmla="*/ 985848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81758 w 3159275"/>
                      <a:gd name="connsiteY0" fmla="*/ 1195146 h 1261746"/>
                      <a:gd name="connsiteX1" fmla="*/ 1746983 w 3159275"/>
                      <a:gd name="connsiteY1" fmla="*/ 976508 h 1261746"/>
                      <a:gd name="connsiteX2" fmla="*/ 1879271 w 3159275"/>
                      <a:gd name="connsiteY2" fmla="*/ 1258843 h 1261746"/>
                      <a:gd name="connsiteX3" fmla="*/ 65753 w 3159275"/>
                      <a:gd name="connsiteY3" fmla="*/ 1190111 h 1261746"/>
                      <a:gd name="connsiteX4" fmla="*/ 81758 w 3159275"/>
                      <a:gd name="connsiteY4" fmla="*/ 1195146 h 1261746"/>
                      <a:gd name="connsiteX0" fmla="*/ 1743373 w 3159275"/>
                      <a:gd name="connsiteY0" fmla="*/ 1000009 h 1261746"/>
                      <a:gd name="connsiteX1" fmla="*/ 3107254 w 3159275"/>
                      <a:gd name="connsiteY1" fmla="*/ 0 h 1261746"/>
                      <a:gd name="connsiteX2" fmla="*/ 3156019 w 3159275"/>
                      <a:gd name="connsiteY2" fmla="*/ 231021 h 1261746"/>
                      <a:gd name="connsiteX3" fmla="*/ 1835528 w 3159275"/>
                      <a:gd name="connsiteY3" fmla="*/ 1261746 h 1261746"/>
                      <a:gd name="connsiteX4" fmla="*/ 1743373 w 3159275"/>
                      <a:gd name="connsiteY4" fmla="*/ 1000009 h 1261746"/>
                      <a:gd name="connsiteX0" fmla="*/ 10123 w 3159275"/>
                      <a:gd name="connsiteY0" fmla="*/ 972468 h 1261746"/>
                      <a:gd name="connsiteX1" fmla="*/ 1382006 w 3159275"/>
                      <a:gd name="connsiteY1" fmla="*/ 170933 h 1261746"/>
                      <a:gd name="connsiteX2" fmla="*/ 3113767 w 3159275"/>
                      <a:gd name="connsiteY2" fmla="*/ 20244 h 1261746"/>
                      <a:gd name="connsiteX3" fmla="*/ 1740117 w 3159275"/>
                      <a:gd name="connsiteY3" fmla="*/ 989886 h 1261746"/>
                      <a:gd name="connsiteX4" fmla="*/ 10123 w 3159275"/>
                      <a:gd name="connsiteY4" fmla="*/ 972468 h 1261746"/>
                      <a:gd name="connsiteX0" fmla="*/ 3257 w 3159275"/>
                      <a:gd name="connsiteY0" fmla="*/ 985848 h 1261746"/>
                      <a:gd name="connsiteX1" fmla="*/ 1412371 w 3159275"/>
                      <a:gd name="connsiteY1" fmla="*/ 161165 h 1261746"/>
                      <a:gd name="connsiteX2" fmla="*/ 3130754 w 3159275"/>
                      <a:gd name="connsiteY2" fmla="*/ 3609 h 1261746"/>
                      <a:gd name="connsiteX3" fmla="*/ 3159275 w 3159275"/>
                      <a:gd name="connsiteY3" fmla="*/ 241142 h 1261746"/>
                      <a:gd name="connsiteX4" fmla="*/ 1835528 w 3159275"/>
                      <a:gd name="connsiteY4" fmla="*/ 1261746 h 1261746"/>
                      <a:gd name="connsiteX5" fmla="*/ 79131 w 3159275"/>
                      <a:gd name="connsiteY5" fmla="*/ 1196976 h 1261746"/>
                      <a:gd name="connsiteX6" fmla="*/ 3257 w 3159275"/>
                      <a:gd name="connsiteY6" fmla="*/ 985848 h 1261746"/>
                      <a:gd name="connsiteX7" fmla="*/ 0 w 3159275"/>
                      <a:gd name="connsiteY7" fmla="*/ 975725 h 1261746"/>
                      <a:gd name="connsiteX8" fmla="*/ 1716618 w 3159275"/>
                      <a:gd name="connsiteY8" fmla="*/ 986275 h 1261746"/>
                      <a:gd name="connsiteX9" fmla="*/ 3110511 w 3159275"/>
                      <a:gd name="connsiteY9" fmla="*/ 10122 h 1261746"/>
                      <a:gd name="connsiteX10" fmla="*/ 1729996 w 3159275"/>
                      <a:gd name="connsiteY10" fmla="*/ 993142 h 1261746"/>
                      <a:gd name="connsiteX11" fmla="*/ 1812029 w 3159275"/>
                      <a:gd name="connsiteY11" fmla="*/ 1258138 h 1261746"/>
                      <a:gd name="connsiteX0" fmla="*/ 81758 w 3159275"/>
                      <a:gd name="connsiteY0" fmla="*/ 1225510 h 1292110"/>
                      <a:gd name="connsiteX1" fmla="*/ 1746983 w 3159275"/>
                      <a:gd name="connsiteY1" fmla="*/ 1006872 h 1292110"/>
                      <a:gd name="connsiteX2" fmla="*/ 1879271 w 3159275"/>
                      <a:gd name="connsiteY2" fmla="*/ 1289207 h 1292110"/>
                      <a:gd name="connsiteX3" fmla="*/ 65753 w 3159275"/>
                      <a:gd name="connsiteY3" fmla="*/ 1220475 h 1292110"/>
                      <a:gd name="connsiteX4" fmla="*/ 81758 w 3159275"/>
                      <a:gd name="connsiteY4" fmla="*/ 1225510 h 1292110"/>
                      <a:gd name="connsiteX0" fmla="*/ 1743373 w 3159275"/>
                      <a:gd name="connsiteY0" fmla="*/ 1030373 h 1292110"/>
                      <a:gd name="connsiteX1" fmla="*/ 3107254 w 3159275"/>
                      <a:gd name="connsiteY1" fmla="*/ 30364 h 1292110"/>
                      <a:gd name="connsiteX2" fmla="*/ 3156019 w 3159275"/>
                      <a:gd name="connsiteY2" fmla="*/ 261385 h 1292110"/>
                      <a:gd name="connsiteX3" fmla="*/ 1835528 w 3159275"/>
                      <a:gd name="connsiteY3" fmla="*/ 1292110 h 1292110"/>
                      <a:gd name="connsiteX4" fmla="*/ 1743373 w 3159275"/>
                      <a:gd name="connsiteY4" fmla="*/ 1030373 h 1292110"/>
                      <a:gd name="connsiteX0" fmla="*/ 10123 w 3159275"/>
                      <a:gd name="connsiteY0" fmla="*/ 1002832 h 1292110"/>
                      <a:gd name="connsiteX1" fmla="*/ 1382006 w 3159275"/>
                      <a:gd name="connsiteY1" fmla="*/ 201297 h 1292110"/>
                      <a:gd name="connsiteX2" fmla="*/ 3113767 w 3159275"/>
                      <a:gd name="connsiteY2" fmla="*/ 50608 h 1292110"/>
                      <a:gd name="connsiteX3" fmla="*/ 1740117 w 3159275"/>
                      <a:gd name="connsiteY3" fmla="*/ 1020250 h 1292110"/>
                      <a:gd name="connsiteX4" fmla="*/ 10123 w 3159275"/>
                      <a:gd name="connsiteY4" fmla="*/ 1002832 h 1292110"/>
                      <a:gd name="connsiteX0" fmla="*/ 3257 w 3159275"/>
                      <a:gd name="connsiteY0" fmla="*/ 1016212 h 1292110"/>
                      <a:gd name="connsiteX1" fmla="*/ 1412371 w 3159275"/>
                      <a:gd name="connsiteY1" fmla="*/ 191529 h 1292110"/>
                      <a:gd name="connsiteX2" fmla="*/ 3130754 w 3159275"/>
                      <a:gd name="connsiteY2" fmla="*/ 33973 h 1292110"/>
                      <a:gd name="connsiteX3" fmla="*/ 3159275 w 3159275"/>
                      <a:gd name="connsiteY3" fmla="*/ 271506 h 1292110"/>
                      <a:gd name="connsiteX4" fmla="*/ 1835528 w 3159275"/>
                      <a:gd name="connsiteY4" fmla="*/ 1292110 h 1292110"/>
                      <a:gd name="connsiteX5" fmla="*/ 79131 w 3159275"/>
                      <a:gd name="connsiteY5" fmla="*/ 1227340 h 1292110"/>
                      <a:gd name="connsiteX6" fmla="*/ 3257 w 3159275"/>
                      <a:gd name="connsiteY6" fmla="*/ 1016212 h 1292110"/>
                      <a:gd name="connsiteX7" fmla="*/ 0 w 3159275"/>
                      <a:gd name="connsiteY7" fmla="*/ 1006089 h 1292110"/>
                      <a:gd name="connsiteX8" fmla="*/ 1716618 w 3159275"/>
                      <a:gd name="connsiteY8" fmla="*/ 1016639 h 1292110"/>
                      <a:gd name="connsiteX9" fmla="*/ 3097487 w 3159275"/>
                      <a:gd name="connsiteY9" fmla="*/ 0 h 1292110"/>
                      <a:gd name="connsiteX10" fmla="*/ 1729996 w 3159275"/>
                      <a:gd name="connsiteY10" fmla="*/ 1023506 h 1292110"/>
                      <a:gd name="connsiteX11" fmla="*/ 1812029 w 3159275"/>
                      <a:gd name="connsiteY11" fmla="*/ 1288502 h 1292110"/>
                      <a:gd name="connsiteX0" fmla="*/ 81758 w 3203017"/>
                      <a:gd name="connsiteY0" fmla="*/ 1225510 h 1292110"/>
                      <a:gd name="connsiteX1" fmla="*/ 1746983 w 3203017"/>
                      <a:gd name="connsiteY1" fmla="*/ 1006872 h 1292110"/>
                      <a:gd name="connsiteX2" fmla="*/ 1879271 w 3203017"/>
                      <a:gd name="connsiteY2" fmla="*/ 1289207 h 1292110"/>
                      <a:gd name="connsiteX3" fmla="*/ 65753 w 3203017"/>
                      <a:gd name="connsiteY3" fmla="*/ 1220475 h 1292110"/>
                      <a:gd name="connsiteX4" fmla="*/ 81758 w 3203017"/>
                      <a:gd name="connsiteY4" fmla="*/ 1225510 h 1292110"/>
                      <a:gd name="connsiteX0" fmla="*/ 1743373 w 3203017"/>
                      <a:gd name="connsiteY0" fmla="*/ 1030373 h 1292110"/>
                      <a:gd name="connsiteX1" fmla="*/ 3107254 w 3203017"/>
                      <a:gd name="connsiteY1" fmla="*/ 30364 h 1292110"/>
                      <a:gd name="connsiteX2" fmla="*/ 3156019 w 3203017"/>
                      <a:gd name="connsiteY2" fmla="*/ 261385 h 1292110"/>
                      <a:gd name="connsiteX3" fmla="*/ 1835528 w 3203017"/>
                      <a:gd name="connsiteY3" fmla="*/ 1292110 h 1292110"/>
                      <a:gd name="connsiteX4" fmla="*/ 1743373 w 3203017"/>
                      <a:gd name="connsiteY4" fmla="*/ 1030373 h 1292110"/>
                      <a:gd name="connsiteX0" fmla="*/ 10123 w 3203017"/>
                      <a:gd name="connsiteY0" fmla="*/ 1002832 h 1292110"/>
                      <a:gd name="connsiteX1" fmla="*/ 1382006 w 3203017"/>
                      <a:gd name="connsiteY1" fmla="*/ 201297 h 1292110"/>
                      <a:gd name="connsiteX2" fmla="*/ 3113767 w 3203017"/>
                      <a:gd name="connsiteY2" fmla="*/ 50608 h 1292110"/>
                      <a:gd name="connsiteX3" fmla="*/ 1740117 w 3203017"/>
                      <a:gd name="connsiteY3" fmla="*/ 1020250 h 1292110"/>
                      <a:gd name="connsiteX4" fmla="*/ 10123 w 3203017"/>
                      <a:gd name="connsiteY4" fmla="*/ 1002832 h 1292110"/>
                      <a:gd name="connsiteX0" fmla="*/ 3257 w 3203017"/>
                      <a:gd name="connsiteY0" fmla="*/ 1016212 h 1292110"/>
                      <a:gd name="connsiteX1" fmla="*/ 1412371 w 3203017"/>
                      <a:gd name="connsiteY1" fmla="*/ 191529 h 1292110"/>
                      <a:gd name="connsiteX2" fmla="*/ 3130754 w 3203017"/>
                      <a:gd name="connsiteY2" fmla="*/ 33973 h 1292110"/>
                      <a:gd name="connsiteX3" fmla="*/ 3203017 w 3203017"/>
                      <a:gd name="connsiteY3" fmla="*/ 268603 h 1292110"/>
                      <a:gd name="connsiteX4" fmla="*/ 1835528 w 3203017"/>
                      <a:gd name="connsiteY4" fmla="*/ 1292110 h 1292110"/>
                      <a:gd name="connsiteX5" fmla="*/ 79131 w 3203017"/>
                      <a:gd name="connsiteY5" fmla="*/ 1227340 h 1292110"/>
                      <a:gd name="connsiteX6" fmla="*/ 3257 w 3203017"/>
                      <a:gd name="connsiteY6" fmla="*/ 1016212 h 1292110"/>
                      <a:gd name="connsiteX7" fmla="*/ 0 w 3203017"/>
                      <a:gd name="connsiteY7" fmla="*/ 1006089 h 1292110"/>
                      <a:gd name="connsiteX8" fmla="*/ 1716618 w 3203017"/>
                      <a:gd name="connsiteY8" fmla="*/ 1016639 h 1292110"/>
                      <a:gd name="connsiteX9" fmla="*/ 3097487 w 3203017"/>
                      <a:gd name="connsiteY9" fmla="*/ 0 h 1292110"/>
                      <a:gd name="connsiteX10" fmla="*/ 1729996 w 3203017"/>
                      <a:gd name="connsiteY10" fmla="*/ 1023506 h 1292110"/>
                      <a:gd name="connsiteX11" fmla="*/ 1812029 w 3203017"/>
                      <a:gd name="connsiteY11" fmla="*/ 1288502 h 129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03017" h="1292110" stroke="0" extrusionOk="0">
                        <a:moveTo>
                          <a:pt x="81758" y="1225510"/>
                        </a:moveTo>
                        <a:lnTo>
                          <a:pt x="1746983" y="1006872"/>
                        </a:lnTo>
                        <a:lnTo>
                          <a:pt x="1879271" y="1289207"/>
                        </a:lnTo>
                        <a:lnTo>
                          <a:pt x="65753" y="1220475"/>
                        </a:lnTo>
                        <a:lnTo>
                          <a:pt x="81758" y="1225510"/>
                        </a:lnTo>
                        <a:close/>
                      </a:path>
                      <a:path w="3203017" h="1292110" fill="darkenLess" stroke="0" extrusionOk="0">
                        <a:moveTo>
                          <a:pt x="1743373" y="1030373"/>
                        </a:moveTo>
                        <a:lnTo>
                          <a:pt x="3107254" y="30364"/>
                        </a:lnTo>
                        <a:lnTo>
                          <a:pt x="3156019" y="261385"/>
                        </a:lnTo>
                        <a:lnTo>
                          <a:pt x="1835528" y="1292110"/>
                        </a:lnTo>
                        <a:lnTo>
                          <a:pt x="1743373" y="1030373"/>
                        </a:lnTo>
                        <a:close/>
                      </a:path>
                      <a:path w="3203017" h="1292110" fill="lightenLess" stroke="0" extrusionOk="0">
                        <a:moveTo>
                          <a:pt x="10123" y="1002832"/>
                        </a:moveTo>
                        <a:lnTo>
                          <a:pt x="1382006" y="201297"/>
                        </a:lnTo>
                        <a:lnTo>
                          <a:pt x="3113767" y="50608"/>
                        </a:lnTo>
                        <a:lnTo>
                          <a:pt x="1740117" y="1020250"/>
                        </a:lnTo>
                        <a:lnTo>
                          <a:pt x="10123" y="1002832"/>
                        </a:lnTo>
                        <a:close/>
                      </a:path>
                      <a:path w="3203017" h="1292110" fill="none" extrusionOk="0">
                        <a:moveTo>
                          <a:pt x="3257" y="1016212"/>
                        </a:moveTo>
                        <a:lnTo>
                          <a:pt x="1412371" y="191529"/>
                        </a:lnTo>
                        <a:lnTo>
                          <a:pt x="3130754" y="33973"/>
                        </a:lnTo>
                        <a:lnTo>
                          <a:pt x="3203017" y="268603"/>
                        </a:lnTo>
                        <a:lnTo>
                          <a:pt x="1835528" y="1292110"/>
                        </a:lnTo>
                        <a:lnTo>
                          <a:pt x="79131" y="1227340"/>
                        </a:lnTo>
                        <a:lnTo>
                          <a:pt x="3257" y="1016212"/>
                        </a:lnTo>
                        <a:close/>
                        <a:moveTo>
                          <a:pt x="0" y="1006089"/>
                        </a:moveTo>
                        <a:lnTo>
                          <a:pt x="1716618" y="1016639"/>
                        </a:lnTo>
                        <a:cubicBezTo>
                          <a:pt x="1992428" y="740829"/>
                          <a:pt x="2821677" y="275810"/>
                          <a:pt x="3097487" y="0"/>
                        </a:cubicBezTo>
                        <a:moveTo>
                          <a:pt x="1729996" y="1023506"/>
                        </a:moveTo>
                        <a:lnTo>
                          <a:pt x="1812029" y="1288502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  <p:sp>
                <p:nvSpPr>
                  <p:cNvPr id="41" name="Rectangle 12"/>
                  <p:cNvSpPr/>
                  <p:nvPr/>
                </p:nvSpPr>
                <p:spPr>
                  <a:xfrm>
                    <a:off x="762000" y="3657600"/>
                    <a:ext cx="3255333" cy="871870"/>
                  </a:xfrm>
                  <a:custGeom>
                    <a:avLst/>
                    <a:gdLst>
                      <a:gd name="connsiteX0" fmla="*/ 0 w 1905000"/>
                      <a:gd name="connsiteY0" fmla="*/ 0 h 1828800"/>
                      <a:gd name="connsiteX1" fmla="*/ 1905000 w 1905000"/>
                      <a:gd name="connsiteY1" fmla="*/ 0 h 1828800"/>
                      <a:gd name="connsiteX2" fmla="*/ 1905000 w 1905000"/>
                      <a:gd name="connsiteY2" fmla="*/ 1828800 h 1828800"/>
                      <a:gd name="connsiteX3" fmla="*/ 0 w 1905000"/>
                      <a:gd name="connsiteY3" fmla="*/ 1828800 h 1828800"/>
                      <a:gd name="connsiteX4" fmla="*/ 0 w 1905000"/>
                      <a:gd name="connsiteY4" fmla="*/ 0 h 1828800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0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1435396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4637567"/>
                      <a:gd name="connsiteY0" fmla="*/ 0 h 2360428"/>
                      <a:gd name="connsiteX1" fmla="*/ 4637567 w 4637567"/>
                      <a:gd name="connsiteY1" fmla="*/ 1807535 h 2360428"/>
                      <a:gd name="connsiteX2" fmla="*/ 3021419 w 4637567"/>
                      <a:gd name="connsiteY2" fmla="*/ 2360428 h 2360428"/>
                      <a:gd name="connsiteX3" fmla="*/ 1435396 w 4637567"/>
                      <a:gd name="connsiteY3" fmla="*/ 1828800 h 2360428"/>
                      <a:gd name="connsiteX4" fmla="*/ 0 w 4637567"/>
                      <a:gd name="connsiteY4" fmla="*/ 0 h 2360428"/>
                      <a:gd name="connsiteX0" fmla="*/ 1562986 w 3202171"/>
                      <a:gd name="connsiteY0" fmla="*/ 0 h 903768"/>
                      <a:gd name="connsiteX1" fmla="*/ 3202171 w 3202171"/>
                      <a:gd name="connsiteY1" fmla="*/ 350875 h 903768"/>
                      <a:gd name="connsiteX2" fmla="*/ 1586023 w 3202171"/>
                      <a:gd name="connsiteY2" fmla="*/ 903768 h 903768"/>
                      <a:gd name="connsiteX3" fmla="*/ 0 w 3202171"/>
                      <a:gd name="connsiteY3" fmla="*/ 372140 h 903768"/>
                      <a:gd name="connsiteX4" fmla="*/ 1562986 w 3202171"/>
                      <a:gd name="connsiteY4" fmla="*/ 0 h 903768"/>
                      <a:gd name="connsiteX0" fmla="*/ 1616148 w 3255333"/>
                      <a:gd name="connsiteY0" fmla="*/ 0 h 903768"/>
                      <a:gd name="connsiteX1" fmla="*/ 3255333 w 3255333"/>
                      <a:gd name="connsiteY1" fmla="*/ 350875 h 903768"/>
                      <a:gd name="connsiteX2" fmla="*/ 1639185 w 3255333"/>
                      <a:gd name="connsiteY2" fmla="*/ 903768 h 903768"/>
                      <a:gd name="connsiteX3" fmla="*/ 0 w 3255333"/>
                      <a:gd name="connsiteY3" fmla="*/ 350875 h 903768"/>
                      <a:gd name="connsiteX4" fmla="*/ 1616148 w 3255333"/>
                      <a:gd name="connsiteY4" fmla="*/ 0 h 903768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50875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72140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5333" h="871870">
                        <a:moveTo>
                          <a:pt x="1616148" y="0"/>
                        </a:moveTo>
                        <a:lnTo>
                          <a:pt x="3255333" y="372140"/>
                        </a:lnTo>
                        <a:lnTo>
                          <a:pt x="1628553" y="871870"/>
                        </a:lnTo>
                        <a:lnTo>
                          <a:pt x="0" y="350875"/>
                        </a:lnTo>
                        <a:lnTo>
                          <a:pt x="1616148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6332537" y="2514025"/>
                  <a:ext cx="2582863" cy="1089511"/>
                  <a:chOff x="8364427" y="2514025"/>
                  <a:chExt cx="2582863" cy="1089511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 rot="20228210">
                    <a:off x="10094219" y="3094879"/>
                    <a:ext cx="67839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chemie</a:t>
                    </a:r>
                    <a:endParaRPr lang="nl-NL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Cube 9"/>
                  <p:cNvSpPr/>
                  <p:nvPr/>
                </p:nvSpPr>
                <p:spPr>
                  <a:xfrm rot="1069983">
                    <a:off x="8419411" y="2514025"/>
                    <a:ext cx="2522472" cy="1089511"/>
                  </a:xfrm>
                  <a:custGeom>
                    <a:avLst/>
                    <a:gdLst>
                      <a:gd name="connsiteX0" fmla="*/ 0 w 2819883"/>
                      <a:gd name="connsiteY0" fmla="*/ 827431 h 1219338"/>
                      <a:gd name="connsiteX1" fmla="*/ 1992452 w 2819883"/>
                      <a:gd name="connsiteY1" fmla="*/ 827431 h 1219338"/>
                      <a:gd name="connsiteX2" fmla="*/ 1992452 w 2819883"/>
                      <a:gd name="connsiteY2" fmla="*/ 1219338 h 1219338"/>
                      <a:gd name="connsiteX3" fmla="*/ 0 w 2819883"/>
                      <a:gd name="connsiteY3" fmla="*/ 1219338 h 1219338"/>
                      <a:gd name="connsiteX4" fmla="*/ 0 w 2819883"/>
                      <a:gd name="connsiteY4" fmla="*/ 827431 h 1219338"/>
                      <a:gd name="connsiteX0" fmla="*/ 1992452 w 2819883"/>
                      <a:gd name="connsiteY0" fmla="*/ 827431 h 1219338"/>
                      <a:gd name="connsiteX1" fmla="*/ 2819883 w 2819883"/>
                      <a:gd name="connsiteY1" fmla="*/ 0 h 1219338"/>
                      <a:gd name="connsiteX2" fmla="*/ 2819883 w 2819883"/>
                      <a:gd name="connsiteY2" fmla="*/ 391907 h 1219338"/>
                      <a:gd name="connsiteX3" fmla="*/ 1992452 w 2819883"/>
                      <a:gd name="connsiteY3" fmla="*/ 1219338 h 1219338"/>
                      <a:gd name="connsiteX4" fmla="*/ 1992452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1992452 w 2819883"/>
                      <a:gd name="connsiteY3" fmla="*/ 827431 h 1219338"/>
                      <a:gd name="connsiteX4" fmla="*/ 0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2819883 w 2819883"/>
                      <a:gd name="connsiteY3" fmla="*/ 391907 h 1219338"/>
                      <a:gd name="connsiteX4" fmla="*/ 1992452 w 2819883"/>
                      <a:gd name="connsiteY4" fmla="*/ 1219338 h 1219338"/>
                      <a:gd name="connsiteX5" fmla="*/ 0 w 2819883"/>
                      <a:gd name="connsiteY5" fmla="*/ 1219338 h 1219338"/>
                      <a:gd name="connsiteX6" fmla="*/ 0 w 2819883"/>
                      <a:gd name="connsiteY6" fmla="*/ 827431 h 1219338"/>
                      <a:gd name="connsiteX7" fmla="*/ 0 w 2819883"/>
                      <a:gd name="connsiteY7" fmla="*/ 827431 h 1219338"/>
                      <a:gd name="connsiteX8" fmla="*/ 1992452 w 2819883"/>
                      <a:gd name="connsiteY8" fmla="*/ 827431 h 1219338"/>
                      <a:gd name="connsiteX9" fmla="*/ 2819883 w 2819883"/>
                      <a:gd name="connsiteY9" fmla="*/ 0 h 1219338"/>
                      <a:gd name="connsiteX10" fmla="*/ 1992452 w 2819883"/>
                      <a:gd name="connsiteY10" fmla="*/ 827431 h 1219338"/>
                      <a:gd name="connsiteX11" fmla="*/ 1992452 w 2819883"/>
                      <a:gd name="connsiteY11" fmla="*/ 1219338 h 1219338"/>
                      <a:gd name="connsiteX0" fmla="*/ 0 w 3223692"/>
                      <a:gd name="connsiteY0" fmla="*/ 856814 h 1248721"/>
                      <a:gd name="connsiteX1" fmla="*/ 1992452 w 3223692"/>
                      <a:gd name="connsiteY1" fmla="*/ 856814 h 1248721"/>
                      <a:gd name="connsiteX2" fmla="*/ 1992452 w 3223692"/>
                      <a:gd name="connsiteY2" fmla="*/ 1248721 h 1248721"/>
                      <a:gd name="connsiteX3" fmla="*/ 0 w 3223692"/>
                      <a:gd name="connsiteY3" fmla="*/ 1248721 h 1248721"/>
                      <a:gd name="connsiteX4" fmla="*/ 0 w 3223692"/>
                      <a:gd name="connsiteY4" fmla="*/ 856814 h 1248721"/>
                      <a:gd name="connsiteX0" fmla="*/ 1992452 w 3223692"/>
                      <a:gd name="connsiteY0" fmla="*/ 856814 h 1248721"/>
                      <a:gd name="connsiteX1" fmla="*/ 2819883 w 3223692"/>
                      <a:gd name="connsiteY1" fmla="*/ 29383 h 1248721"/>
                      <a:gd name="connsiteX2" fmla="*/ 2819883 w 3223692"/>
                      <a:gd name="connsiteY2" fmla="*/ 421290 h 1248721"/>
                      <a:gd name="connsiteX3" fmla="*/ 1992452 w 3223692"/>
                      <a:gd name="connsiteY3" fmla="*/ 1248721 h 1248721"/>
                      <a:gd name="connsiteX4" fmla="*/ 1992452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1992452 w 3223692"/>
                      <a:gd name="connsiteY3" fmla="*/ 856814 h 1248721"/>
                      <a:gd name="connsiteX4" fmla="*/ 0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2819883 w 3223692"/>
                      <a:gd name="connsiteY3" fmla="*/ 421290 h 1248721"/>
                      <a:gd name="connsiteX4" fmla="*/ 1992452 w 3223692"/>
                      <a:gd name="connsiteY4" fmla="*/ 1248721 h 1248721"/>
                      <a:gd name="connsiteX5" fmla="*/ 0 w 3223692"/>
                      <a:gd name="connsiteY5" fmla="*/ 1248721 h 1248721"/>
                      <a:gd name="connsiteX6" fmla="*/ 0 w 3223692"/>
                      <a:gd name="connsiteY6" fmla="*/ 856814 h 1248721"/>
                      <a:gd name="connsiteX7" fmla="*/ 0 w 3223692"/>
                      <a:gd name="connsiteY7" fmla="*/ 856814 h 1248721"/>
                      <a:gd name="connsiteX8" fmla="*/ 1992452 w 3223692"/>
                      <a:gd name="connsiteY8" fmla="*/ 856814 h 1248721"/>
                      <a:gd name="connsiteX9" fmla="*/ 3223692 w 3223692"/>
                      <a:gd name="connsiteY9" fmla="*/ 0 h 1248721"/>
                      <a:gd name="connsiteX10" fmla="*/ 1992452 w 3223692"/>
                      <a:gd name="connsiteY10" fmla="*/ 856814 h 1248721"/>
                      <a:gd name="connsiteX11" fmla="*/ 1992452 w 3223692"/>
                      <a:gd name="connsiteY11" fmla="*/ 1248721 h 1248721"/>
                      <a:gd name="connsiteX0" fmla="*/ 0 w 3272456"/>
                      <a:gd name="connsiteY0" fmla="*/ 856814 h 1248721"/>
                      <a:gd name="connsiteX1" fmla="*/ 1992452 w 3272456"/>
                      <a:gd name="connsiteY1" fmla="*/ 856814 h 1248721"/>
                      <a:gd name="connsiteX2" fmla="*/ 1992452 w 3272456"/>
                      <a:gd name="connsiteY2" fmla="*/ 1248721 h 1248721"/>
                      <a:gd name="connsiteX3" fmla="*/ 0 w 3272456"/>
                      <a:gd name="connsiteY3" fmla="*/ 1248721 h 1248721"/>
                      <a:gd name="connsiteX4" fmla="*/ 0 w 3272456"/>
                      <a:gd name="connsiteY4" fmla="*/ 856814 h 1248721"/>
                      <a:gd name="connsiteX0" fmla="*/ 1992452 w 3272456"/>
                      <a:gd name="connsiteY0" fmla="*/ 856814 h 1248721"/>
                      <a:gd name="connsiteX1" fmla="*/ 2819883 w 3272456"/>
                      <a:gd name="connsiteY1" fmla="*/ 29383 h 1248721"/>
                      <a:gd name="connsiteX2" fmla="*/ 2819883 w 3272456"/>
                      <a:gd name="connsiteY2" fmla="*/ 421290 h 1248721"/>
                      <a:gd name="connsiteX3" fmla="*/ 1992452 w 3272456"/>
                      <a:gd name="connsiteY3" fmla="*/ 1248721 h 1248721"/>
                      <a:gd name="connsiteX4" fmla="*/ 1992452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1992452 w 3272456"/>
                      <a:gd name="connsiteY3" fmla="*/ 856814 h 1248721"/>
                      <a:gd name="connsiteX4" fmla="*/ 0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3272456 w 3272456"/>
                      <a:gd name="connsiteY3" fmla="*/ 231020 h 1248721"/>
                      <a:gd name="connsiteX4" fmla="*/ 1992452 w 3272456"/>
                      <a:gd name="connsiteY4" fmla="*/ 1248721 h 1248721"/>
                      <a:gd name="connsiteX5" fmla="*/ 0 w 3272456"/>
                      <a:gd name="connsiteY5" fmla="*/ 1248721 h 1248721"/>
                      <a:gd name="connsiteX6" fmla="*/ 0 w 3272456"/>
                      <a:gd name="connsiteY6" fmla="*/ 856814 h 1248721"/>
                      <a:gd name="connsiteX7" fmla="*/ 0 w 3272456"/>
                      <a:gd name="connsiteY7" fmla="*/ 856814 h 1248721"/>
                      <a:gd name="connsiteX8" fmla="*/ 1992452 w 3272456"/>
                      <a:gd name="connsiteY8" fmla="*/ 856814 h 1248721"/>
                      <a:gd name="connsiteX9" fmla="*/ 3223692 w 3272456"/>
                      <a:gd name="connsiteY9" fmla="*/ 0 h 1248721"/>
                      <a:gd name="connsiteX10" fmla="*/ 1992452 w 3272456"/>
                      <a:gd name="connsiteY10" fmla="*/ 856814 h 1248721"/>
                      <a:gd name="connsiteX11" fmla="*/ 1992452 w 3272456"/>
                      <a:gd name="connsiteY11" fmla="*/ 1248721 h 1248721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64297"/>
                      <a:gd name="connsiteX1" fmla="*/ 1992452 w 3272456"/>
                      <a:gd name="connsiteY1" fmla="*/ 863327 h 1264297"/>
                      <a:gd name="connsiteX2" fmla="*/ 1992452 w 3272456"/>
                      <a:gd name="connsiteY2" fmla="*/ 1255234 h 1264297"/>
                      <a:gd name="connsiteX3" fmla="*/ 0 w 3272456"/>
                      <a:gd name="connsiteY3" fmla="*/ 1255234 h 1264297"/>
                      <a:gd name="connsiteX4" fmla="*/ 0 w 3272456"/>
                      <a:gd name="connsiteY4" fmla="*/ 863327 h 1264297"/>
                      <a:gd name="connsiteX0" fmla="*/ 1992452 w 3272456"/>
                      <a:gd name="connsiteY0" fmla="*/ 863327 h 1264297"/>
                      <a:gd name="connsiteX1" fmla="*/ 2819883 w 3272456"/>
                      <a:gd name="connsiteY1" fmla="*/ 35896 h 1264297"/>
                      <a:gd name="connsiteX2" fmla="*/ 2819883 w 3272456"/>
                      <a:gd name="connsiteY2" fmla="*/ 427803 h 1264297"/>
                      <a:gd name="connsiteX3" fmla="*/ 1992452 w 3272456"/>
                      <a:gd name="connsiteY3" fmla="*/ 1255234 h 1264297"/>
                      <a:gd name="connsiteX4" fmla="*/ 1992452 w 3272456"/>
                      <a:gd name="connsiteY4" fmla="*/ 863327 h 1264297"/>
                      <a:gd name="connsiteX0" fmla="*/ 0 w 3272456"/>
                      <a:gd name="connsiteY0" fmla="*/ 863327 h 1264297"/>
                      <a:gd name="connsiteX1" fmla="*/ 827431 w 3272456"/>
                      <a:gd name="connsiteY1" fmla="*/ 35896 h 1264297"/>
                      <a:gd name="connsiteX2" fmla="*/ 2819883 w 3272456"/>
                      <a:gd name="connsiteY2" fmla="*/ 35896 h 1264297"/>
                      <a:gd name="connsiteX3" fmla="*/ 1992452 w 3272456"/>
                      <a:gd name="connsiteY3" fmla="*/ 863327 h 1264297"/>
                      <a:gd name="connsiteX4" fmla="*/ 0 w 3272456"/>
                      <a:gd name="connsiteY4" fmla="*/ 863327 h 1264297"/>
                      <a:gd name="connsiteX0" fmla="*/ 143547 w 3272456"/>
                      <a:gd name="connsiteY0" fmla="*/ 962348 h 1264297"/>
                      <a:gd name="connsiteX1" fmla="*/ 1525552 w 3272456"/>
                      <a:gd name="connsiteY1" fmla="*/ 157556 h 1264297"/>
                      <a:gd name="connsiteX2" fmla="*/ 3243935 w 3272456"/>
                      <a:gd name="connsiteY2" fmla="*/ 0 h 1264297"/>
                      <a:gd name="connsiteX3" fmla="*/ 3272456 w 3272456"/>
                      <a:gd name="connsiteY3" fmla="*/ 237533 h 1264297"/>
                      <a:gd name="connsiteX4" fmla="*/ 1992452 w 3272456"/>
                      <a:gd name="connsiteY4" fmla="*/ 1255234 h 1264297"/>
                      <a:gd name="connsiteX5" fmla="*/ 192312 w 3272456"/>
                      <a:gd name="connsiteY5" fmla="*/ 1193367 h 1264297"/>
                      <a:gd name="connsiteX6" fmla="*/ 143547 w 3272456"/>
                      <a:gd name="connsiteY6" fmla="*/ 962348 h 1264297"/>
                      <a:gd name="connsiteX7" fmla="*/ 126559 w 3272456"/>
                      <a:gd name="connsiteY7" fmla="*/ 978981 h 1264297"/>
                      <a:gd name="connsiteX8" fmla="*/ 1992452 w 3272456"/>
                      <a:gd name="connsiteY8" fmla="*/ 863327 h 1264297"/>
                      <a:gd name="connsiteX9" fmla="*/ 3223692 w 3272456"/>
                      <a:gd name="connsiteY9" fmla="*/ 6513 h 1264297"/>
                      <a:gd name="connsiteX10" fmla="*/ 1843177 w 3272456"/>
                      <a:gd name="connsiteY10" fmla="*/ 989533 h 1264297"/>
                      <a:gd name="connsiteX11" fmla="*/ 1894844 w 3272456"/>
                      <a:gd name="connsiteY11" fmla="*/ 1264297 h 1264297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5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829799 w 3272456"/>
                      <a:gd name="connsiteY8" fmla="*/ 982666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992452 w 3272456"/>
                      <a:gd name="connsiteY3" fmla="*/ 86332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3269200 w 3272456"/>
                      <a:gd name="connsiteY2" fmla="*/ 227412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827431 w 3272456"/>
                      <a:gd name="connsiteY1" fmla="*/ 39505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156925 w 3272456"/>
                      <a:gd name="connsiteY0" fmla="*/ 972822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156925 w 3272456"/>
                      <a:gd name="connsiteY4" fmla="*/ 972822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33621 w 3149152"/>
                      <a:gd name="connsiteY0" fmla="*/ 972822 h 1261746"/>
                      <a:gd name="connsiteX1" fmla="*/ 1869148 w 3149152"/>
                      <a:gd name="connsiteY1" fmla="*/ 866936 h 1261746"/>
                      <a:gd name="connsiteX2" fmla="*/ 1869148 w 3149152"/>
                      <a:gd name="connsiteY2" fmla="*/ 1258843 h 1261746"/>
                      <a:gd name="connsiteX3" fmla="*/ 55630 w 3149152"/>
                      <a:gd name="connsiteY3" fmla="*/ 1190111 h 1261746"/>
                      <a:gd name="connsiteX4" fmla="*/ 33621 w 3149152"/>
                      <a:gd name="connsiteY4" fmla="*/ 972822 h 1261746"/>
                      <a:gd name="connsiteX0" fmla="*/ 1869148 w 3149152"/>
                      <a:gd name="connsiteY0" fmla="*/ 866936 h 1261746"/>
                      <a:gd name="connsiteX1" fmla="*/ 3097131 w 3149152"/>
                      <a:gd name="connsiteY1" fmla="*/ 0 h 1261746"/>
                      <a:gd name="connsiteX2" fmla="*/ 3145896 w 3149152"/>
                      <a:gd name="connsiteY2" fmla="*/ 231021 h 1261746"/>
                      <a:gd name="connsiteX3" fmla="*/ 1869148 w 3149152"/>
                      <a:gd name="connsiteY3" fmla="*/ 1258843 h 1261746"/>
                      <a:gd name="connsiteX4" fmla="*/ 1869148 w 3149152"/>
                      <a:gd name="connsiteY4" fmla="*/ 866936 h 1261746"/>
                      <a:gd name="connsiteX0" fmla="*/ 0 w 3149152"/>
                      <a:gd name="connsiteY0" fmla="*/ 972468 h 1261746"/>
                      <a:gd name="connsiteX1" fmla="*/ 1371883 w 3149152"/>
                      <a:gd name="connsiteY1" fmla="*/ 170933 h 1261746"/>
                      <a:gd name="connsiteX2" fmla="*/ 3103644 w 3149152"/>
                      <a:gd name="connsiteY2" fmla="*/ 20244 h 1261746"/>
                      <a:gd name="connsiteX3" fmla="*/ 1729994 w 3149152"/>
                      <a:gd name="connsiteY3" fmla="*/ 989886 h 1261746"/>
                      <a:gd name="connsiteX4" fmla="*/ 0 w 3149152"/>
                      <a:gd name="connsiteY4" fmla="*/ 972468 h 1261746"/>
                      <a:gd name="connsiteX0" fmla="*/ 20243 w 3149152"/>
                      <a:gd name="connsiteY0" fmla="*/ 965957 h 1261746"/>
                      <a:gd name="connsiteX1" fmla="*/ 1402248 w 3149152"/>
                      <a:gd name="connsiteY1" fmla="*/ 161165 h 1261746"/>
                      <a:gd name="connsiteX2" fmla="*/ 3120631 w 3149152"/>
                      <a:gd name="connsiteY2" fmla="*/ 3609 h 1261746"/>
                      <a:gd name="connsiteX3" fmla="*/ 3149152 w 3149152"/>
                      <a:gd name="connsiteY3" fmla="*/ 241142 h 1261746"/>
                      <a:gd name="connsiteX4" fmla="*/ 1825405 w 3149152"/>
                      <a:gd name="connsiteY4" fmla="*/ 1261746 h 1261746"/>
                      <a:gd name="connsiteX5" fmla="*/ 69008 w 3149152"/>
                      <a:gd name="connsiteY5" fmla="*/ 1196976 h 1261746"/>
                      <a:gd name="connsiteX6" fmla="*/ 20243 w 3149152"/>
                      <a:gd name="connsiteY6" fmla="*/ 965957 h 1261746"/>
                      <a:gd name="connsiteX7" fmla="*/ 3255 w 3149152"/>
                      <a:gd name="connsiteY7" fmla="*/ 982590 h 1261746"/>
                      <a:gd name="connsiteX8" fmla="*/ 1706495 w 3149152"/>
                      <a:gd name="connsiteY8" fmla="*/ 986275 h 1261746"/>
                      <a:gd name="connsiteX9" fmla="*/ 3100388 w 3149152"/>
                      <a:gd name="connsiteY9" fmla="*/ 10122 h 1261746"/>
                      <a:gd name="connsiteX10" fmla="*/ 1719873 w 3149152"/>
                      <a:gd name="connsiteY10" fmla="*/ 993142 h 1261746"/>
                      <a:gd name="connsiteX11" fmla="*/ 1801906 w 3149152"/>
                      <a:gd name="connsiteY11" fmla="*/ 1258138 h 1261746"/>
                      <a:gd name="connsiteX0" fmla="*/ 79561 w 3195092"/>
                      <a:gd name="connsiteY0" fmla="*/ 972822 h 1261746"/>
                      <a:gd name="connsiteX1" fmla="*/ 1915088 w 3195092"/>
                      <a:gd name="connsiteY1" fmla="*/ 866936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79561 w 3195092"/>
                      <a:gd name="connsiteY4" fmla="*/ 972822 h 1261746"/>
                      <a:gd name="connsiteX0" fmla="*/ 1915088 w 3195092"/>
                      <a:gd name="connsiteY0" fmla="*/ 866936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915088 w 3195092"/>
                      <a:gd name="connsiteY3" fmla="*/ 1258843 h 1261746"/>
                      <a:gd name="connsiteX4" fmla="*/ 1915088 w 3195092"/>
                      <a:gd name="connsiteY4" fmla="*/ 866936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66183 w 3195092"/>
                      <a:gd name="connsiteY0" fmla="*/ 965957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66183 w 3195092"/>
                      <a:gd name="connsiteY6" fmla="*/ 965957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100864 w 3216395"/>
                      <a:gd name="connsiteY0" fmla="*/ 972822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00864 w 3216395"/>
                      <a:gd name="connsiteY4" fmla="*/ 972822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2829 w 3216395"/>
                      <a:gd name="connsiteY0" fmla="*/ 1114173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12829 w 3216395"/>
                      <a:gd name="connsiteY4" fmla="*/ 1114173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804103 w 3216395"/>
                      <a:gd name="connsiteY1" fmla="*/ 976508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7575 w 3195092"/>
                      <a:gd name="connsiteY0" fmla="*/ 1195146 h 1261746"/>
                      <a:gd name="connsiteX1" fmla="*/ 1782800 w 3195092"/>
                      <a:gd name="connsiteY1" fmla="*/ 976508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117575 w 3195092"/>
                      <a:gd name="connsiteY4" fmla="*/ 1195146 h 1261746"/>
                      <a:gd name="connsiteX0" fmla="*/ 1779190 w 3195092"/>
                      <a:gd name="connsiteY0" fmla="*/ 1000009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871345 w 3195092"/>
                      <a:gd name="connsiteY3" fmla="*/ 1261746 h 1261746"/>
                      <a:gd name="connsiteX4" fmla="*/ 1779190 w 3195092"/>
                      <a:gd name="connsiteY4" fmla="*/ 1000009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39074 w 3195092"/>
                      <a:gd name="connsiteY0" fmla="*/ 985848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39074 w 3195092"/>
                      <a:gd name="connsiteY6" fmla="*/ 985848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81758 w 3159275"/>
                      <a:gd name="connsiteY0" fmla="*/ 1195146 h 1261746"/>
                      <a:gd name="connsiteX1" fmla="*/ 1746983 w 3159275"/>
                      <a:gd name="connsiteY1" fmla="*/ 976508 h 1261746"/>
                      <a:gd name="connsiteX2" fmla="*/ 1879271 w 3159275"/>
                      <a:gd name="connsiteY2" fmla="*/ 1258843 h 1261746"/>
                      <a:gd name="connsiteX3" fmla="*/ 65753 w 3159275"/>
                      <a:gd name="connsiteY3" fmla="*/ 1190111 h 1261746"/>
                      <a:gd name="connsiteX4" fmla="*/ 81758 w 3159275"/>
                      <a:gd name="connsiteY4" fmla="*/ 1195146 h 1261746"/>
                      <a:gd name="connsiteX0" fmla="*/ 1743373 w 3159275"/>
                      <a:gd name="connsiteY0" fmla="*/ 1000009 h 1261746"/>
                      <a:gd name="connsiteX1" fmla="*/ 3107254 w 3159275"/>
                      <a:gd name="connsiteY1" fmla="*/ 0 h 1261746"/>
                      <a:gd name="connsiteX2" fmla="*/ 3156019 w 3159275"/>
                      <a:gd name="connsiteY2" fmla="*/ 231021 h 1261746"/>
                      <a:gd name="connsiteX3" fmla="*/ 1835528 w 3159275"/>
                      <a:gd name="connsiteY3" fmla="*/ 1261746 h 1261746"/>
                      <a:gd name="connsiteX4" fmla="*/ 1743373 w 3159275"/>
                      <a:gd name="connsiteY4" fmla="*/ 1000009 h 1261746"/>
                      <a:gd name="connsiteX0" fmla="*/ 10123 w 3159275"/>
                      <a:gd name="connsiteY0" fmla="*/ 972468 h 1261746"/>
                      <a:gd name="connsiteX1" fmla="*/ 1382006 w 3159275"/>
                      <a:gd name="connsiteY1" fmla="*/ 170933 h 1261746"/>
                      <a:gd name="connsiteX2" fmla="*/ 3113767 w 3159275"/>
                      <a:gd name="connsiteY2" fmla="*/ 20244 h 1261746"/>
                      <a:gd name="connsiteX3" fmla="*/ 1740117 w 3159275"/>
                      <a:gd name="connsiteY3" fmla="*/ 989886 h 1261746"/>
                      <a:gd name="connsiteX4" fmla="*/ 10123 w 3159275"/>
                      <a:gd name="connsiteY4" fmla="*/ 972468 h 1261746"/>
                      <a:gd name="connsiteX0" fmla="*/ 3257 w 3159275"/>
                      <a:gd name="connsiteY0" fmla="*/ 985848 h 1261746"/>
                      <a:gd name="connsiteX1" fmla="*/ 1412371 w 3159275"/>
                      <a:gd name="connsiteY1" fmla="*/ 161165 h 1261746"/>
                      <a:gd name="connsiteX2" fmla="*/ 3130754 w 3159275"/>
                      <a:gd name="connsiteY2" fmla="*/ 3609 h 1261746"/>
                      <a:gd name="connsiteX3" fmla="*/ 3159275 w 3159275"/>
                      <a:gd name="connsiteY3" fmla="*/ 241142 h 1261746"/>
                      <a:gd name="connsiteX4" fmla="*/ 1835528 w 3159275"/>
                      <a:gd name="connsiteY4" fmla="*/ 1261746 h 1261746"/>
                      <a:gd name="connsiteX5" fmla="*/ 79131 w 3159275"/>
                      <a:gd name="connsiteY5" fmla="*/ 1196976 h 1261746"/>
                      <a:gd name="connsiteX6" fmla="*/ 3257 w 3159275"/>
                      <a:gd name="connsiteY6" fmla="*/ 985848 h 1261746"/>
                      <a:gd name="connsiteX7" fmla="*/ 0 w 3159275"/>
                      <a:gd name="connsiteY7" fmla="*/ 975725 h 1261746"/>
                      <a:gd name="connsiteX8" fmla="*/ 1716618 w 3159275"/>
                      <a:gd name="connsiteY8" fmla="*/ 986275 h 1261746"/>
                      <a:gd name="connsiteX9" fmla="*/ 3110511 w 3159275"/>
                      <a:gd name="connsiteY9" fmla="*/ 10122 h 1261746"/>
                      <a:gd name="connsiteX10" fmla="*/ 1729996 w 3159275"/>
                      <a:gd name="connsiteY10" fmla="*/ 993142 h 1261746"/>
                      <a:gd name="connsiteX11" fmla="*/ 1812029 w 3159275"/>
                      <a:gd name="connsiteY11" fmla="*/ 1258138 h 1261746"/>
                      <a:gd name="connsiteX0" fmla="*/ 81758 w 3159275"/>
                      <a:gd name="connsiteY0" fmla="*/ 1225510 h 1292110"/>
                      <a:gd name="connsiteX1" fmla="*/ 1746983 w 3159275"/>
                      <a:gd name="connsiteY1" fmla="*/ 1006872 h 1292110"/>
                      <a:gd name="connsiteX2" fmla="*/ 1879271 w 3159275"/>
                      <a:gd name="connsiteY2" fmla="*/ 1289207 h 1292110"/>
                      <a:gd name="connsiteX3" fmla="*/ 65753 w 3159275"/>
                      <a:gd name="connsiteY3" fmla="*/ 1220475 h 1292110"/>
                      <a:gd name="connsiteX4" fmla="*/ 81758 w 3159275"/>
                      <a:gd name="connsiteY4" fmla="*/ 1225510 h 1292110"/>
                      <a:gd name="connsiteX0" fmla="*/ 1743373 w 3159275"/>
                      <a:gd name="connsiteY0" fmla="*/ 1030373 h 1292110"/>
                      <a:gd name="connsiteX1" fmla="*/ 3107254 w 3159275"/>
                      <a:gd name="connsiteY1" fmla="*/ 30364 h 1292110"/>
                      <a:gd name="connsiteX2" fmla="*/ 3156019 w 3159275"/>
                      <a:gd name="connsiteY2" fmla="*/ 261385 h 1292110"/>
                      <a:gd name="connsiteX3" fmla="*/ 1835528 w 3159275"/>
                      <a:gd name="connsiteY3" fmla="*/ 1292110 h 1292110"/>
                      <a:gd name="connsiteX4" fmla="*/ 1743373 w 3159275"/>
                      <a:gd name="connsiteY4" fmla="*/ 1030373 h 1292110"/>
                      <a:gd name="connsiteX0" fmla="*/ 10123 w 3159275"/>
                      <a:gd name="connsiteY0" fmla="*/ 1002832 h 1292110"/>
                      <a:gd name="connsiteX1" fmla="*/ 1382006 w 3159275"/>
                      <a:gd name="connsiteY1" fmla="*/ 201297 h 1292110"/>
                      <a:gd name="connsiteX2" fmla="*/ 3113767 w 3159275"/>
                      <a:gd name="connsiteY2" fmla="*/ 50608 h 1292110"/>
                      <a:gd name="connsiteX3" fmla="*/ 1740117 w 3159275"/>
                      <a:gd name="connsiteY3" fmla="*/ 1020250 h 1292110"/>
                      <a:gd name="connsiteX4" fmla="*/ 10123 w 3159275"/>
                      <a:gd name="connsiteY4" fmla="*/ 1002832 h 1292110"/>
                      <a:gd name="connsiteX0" fmla="*/ 3257 w 3159275"/>
                      <a:gd name="connsiteY0" fmla="*/ 1016212 h 1292110"/>
                      <a:gd name="connsiteX1" fmla="*/ 1412371 w 3159275"/>
                      <a:gd name="connsiteY1" fmla="*/ 191529 h 1292110"/>
                      <a:gd name="connsiteX2" fmla="*/ 3130754 w 3159275"/>
                      <a:gd name="connsiteY2" fmla="*/ 33973 h 1292110"/>
                      <a:gd name="connsiteX3" fmla="*/ 3159275 w 3159275"/>
                      <a:gd name="connsiteY3" fmla="*/ 271506 h 1292110"/>
                      <a:gd name="connsiteX4" fmla="*/ 1835528 w 3159275"/>
                      <a:gd name="connsiteY4" fmla="*/ 1292110 h 1292110"/>
                      <a:gd name="connsiteX5" fmla="*/ 79131 w 3159275"/>
                      <a:gd name="connsiteY5" fmla="*/ 1227340 h 1292110"/>
                      <a:gd name="connsiteX6" fmla="*/ 3257 w 3159275"/>
                      <a:gd name="connsiteY6" fmla="*/ 1016212 h 1292110"/>
                      <a:gd name="connsiteX7" fmla="*/ 0 w 3159275"/>
                      <a:gd name="connsiteY7" fmla="*/ 1006089 h 1292110"/>
                      <a:gd name="connsiteX8" fmla="*/ 1716618 w 3159275"/>
                      <a:gd name="connsiteY8" fmla="*/ 1016639 h 1292110"/>
                      <a:gd name="connsiteX9" fmla="*/ 3097487 w 3159275"/>
                      <a:gd name="connsiteY9" fmla="*/ 0 h 1292110"/>
                      <a:gd name="connsiteX10" fmla="*/ 1729996 w 3159275"/>
                      <a:gd name="connsiteY10" fmla="*/ 1023506 h 1292110"/>
                      <a:gd name="connsiteX11" fmla="*/ 1812029 w 3159275"/>
                      <a:gd name="connsiteY11" fmla="*/ 1288502 h 1292110"/>
                      <a:gd name="connsiteX0" fmla="*/ 81758 w 3203017"/>
                      <a:gd name="connsiteY0" fmla="*/ 1225510 h 1292110"/>
                      <a:gd name="connsiteX1" fmla="*/ 1746983 w 3203017"/>
                      <a:gd name="connsiteY1" fmla="*/ 1006872 h 1292110"/>
                      <a:gd name="connsiteX2" fmla="*/ 1879271 w 3203017"/>
                      <a:gd name="connsiteY2" fmla="*/ 1289207 h 1292110"/>
                      <a:gd name="connsiteX3" fmla="*/ 65753 w 3203017"/>
                      <a:gd name="connsiteY3" fmla="*/ 1220475 h 1292110"/>
                      <a:gd name="connsiteX4" fmla="*/ 81758 w 3203017"/>
                      <a:gd name="connsiteY4" fmla="*/ 1225510 h 1292110"/>
                      <a:gd name="connsiteX0" fmla="*/ 1743373 w 3203017"/>
                      <a:gd name="connsiteY0" fmla="*/ 1030373 h 1292110"/>
                      <a:gd name="connsiteX1" fmla="*/ 3107254 w 3203017"/>
                      <a:gd name="connsiteY1" fmla="*/ 30364 h 1292110"/>
                      <a:gd name="connsiteX2" fmla="*/ 3156019 w 3203017"/>
                      <a:gd name="connsiteY2" fmla="*/ 261385 h 1292110"/>
                      <a:gd name="connsiteX3" fmla="*/ 1835528 w 3203017"/>
                      <a:gd name="connsiteY3" fmla="*/ 1292110 h 1292110"/>
                      <a:gd name="connsiteX4" fmla="*/ 1743373 w 3203017"/>
                      <a:gd name="connsiteY4" fmla="*/ 1030373 h 1292110"/>
                      <a:gd name="connsiteX0" fmla="*/ 10123 w 3203017"/>
                      <a:gd name="connsiteY0" fmla="*/ 1002832 h 1292110"/>
                      <a:gd name="connsiteX1" fmla="*/ 1382006 w 3203017"/>
                      <a:gd name="connsiteY1" fmla="*/ 201297 h 1292110"/>
                      <a:gd name="connsiteX2" fmla="*/ 3113767 w 3203017"/>
                      <a:gd name="connsiteY2" fmla="*/ 50608 h 1292110"/>
                      <a:gd name="connsiteX3" fmla="*/ 1740117 w 3203017"/>
                      <a:gd name="connsiteY3" fmla="*/ 1020250 h 1292110"/>
                      <a:gd name="connsiteX4" fmla="*/ 10123 w 3203017"/>
                      <a:gd name="connsiteY4" fmla="*/ 1002832 h 1292110"/>
                      <a:gd name="connsiteX0" fmla="*/ 3257 w 3203017"/>
                      <a:gd name="connsiteY0" fmla="*/ 1016212 h 1292110"/>
                      <a:gd name="connsiteX1" fmla="*/ 1412371 w 3203017"/>
                      <a:gd name="connsiteY1" fmla="*/ 191529 h 1292110"/>
                      <a:gd name="connsiteX2" fmla="*/ 3130754 w 3203017"/>
                      <a:gd name="connsiteY2" fmla="*/ 33973 h 1292110"/>
                      <a:gd name="connsiteX3" fmla="*/ 3203017 w 3203017"/>
                      <a:gd name="connsiteY3" fmla="*/ 268603 h 1292110"/>
                      <a:gd name="connsiteX4" fmla="*/ 1835528 w 3203017"/>
                      <a:gd name="connsiteY4" fmla="*/ 1292110 h 1292110"/>
                      <a:gd name="connsiteX5" fmla="*/ 79131 w 3203017"/>
                      <a:gd name="connsiteY5" fmla="*/ 1227340 h 1292110"/>
                      <a:gd name="connsiteX6" fmla="*/ 3257 w 3203017"/>
                      <a:gd name="connsiteY6" fmla="*/ 1016212 h 1292110"/>
                      <a:gd name="connsiteX7" fmla="*/ 0 w 3203017"/>
                      <a:gd name="connsiteY7" fmla="*/ 1006089 h 1292110"/>
                      <a:gd name="connsiteX8" fmla="*/ 1716618 w 3203017"/>
                      <a:gd name="connsiteY8" fmla="*/ 1016639 h 1292110"/>
                      <a:gd name="connsiteX9" fmla="*/ 3097487 w 3203017"/>
                      <a:gd name="connsiteY9" fmla="*/ 0 h 1292110"/>
                      <a:gd name="connsiteX10" fmla="*/ 1729996 w 3203017"/>
                      <a:gd name="connsiteY10" fmla="*/ 1023506 h 1292110"/>
                      <a:gd name="connsiteX11" fmla="*/ 1812029 w 3203017"/>
                      <a:gd name="connsiteY11" fmla="*/ 1288502 h 129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03017" h="1292110" stroke="0" extrusionOk="0">
                        <a:moveTo>
                          <a:pt x="81758" y="1225510"/>
                        </a:moveTo>
                        <a:lnTo>
                          <a:pt x="1746983" y="1006872"/>
                        </a:lnTo>
                        <a:lnTo>
                          <a:pt x="1879271" y="1289207"/>
                        </a:lnTo>
                        <a:lnTo>
                          <a:pt x="65753" y="1220475"/>
                        </a:lnTo>
                        <a:lnTo>
                          <a:pt x="81758" y="1225510"/>
                        </a:lnTo>
                        <a:close/>
                      </a:path>
                      <a:path w="3203017" h="1292110" fill="darkenLess" stroke="0" extrusionOk="0">
                        <a:moveTo>
                          <a:pt x="1743373" y="1030373"/>
                        </a:moveTo>
                        <a:lnTo>
                          <a:pt x="3107254" y="30364"/>
                        </a:lnTo>
                        <a:lnTo>
                          <a:pt x="3156019" y="261385"/>
                        </a:lnTo>
                        <a:lnTo>
                          <a:pt x="1835528" y="1292110"/>
                        </a:lnTo>
                        <a:lnTo>
                          <a:pt x="1743373" y="1030373"/>
                        </a:lnTo>
                        <a:close/>
                      </a:path>
                      <a:path w="3203017" h="1292110" fill="lightenLess" stroke="0" extrusionOk="0">
                        <a:moveTo>
                          <a:pt x="10123" y="1002832"/>
                        </a:moveTo>
                        <a:lnTo>
                          <a:pt x="1382006" y="201297"/>
                        </a:lnTo>
                        <a:lnTo>
                          <a:pt x="3113767" y="50608"/>
                        </a:lnTo>
                        <a:lnTo>
                          <a:pt x="1740117" y="1020250"/>
                        </a:lnTo>
                        <a:lnTo>
                          <a:pt x="10123" y="1002832"/>
                        </a:lnTo>
                        <a:close/>
                      </a:path>
                      <a:path w="3203017" h="1292110" fill="none" extrusionOk="0">
                        <a:moveTo>
                          <a:pt x="3257" y="1016212"/>
                        </a:moveTo>
                        <a:lnTo>
                          <a:pt x="1412371" y="191529"/>
                        </a:lnTo>
                        <a:lnTo>
                          <a:pt x="3130754" y="33973"/>
                        </a:lnTo>
                        <a:lnTo>
                          <a:pt x="3203017" y="268603"/>
                        </a:lnTo>
                        <a:lnTo>
                          <a:pt x="1835528" y="1292110"/>
                        </a:lnTo>
                        <a:lnTo>
                          <a:pt x="79131" y="1227340"/>
                        </a:lnTo>
                        <a:lnTo>
                          <a:pt x="3257" y="1016212"/>
                        </a:lnTo>
                        <a:close/>
                        <a:moveTo>
                          <a:pt x="0" y="1006089"/>
                        </a:moveTo>
                        <a:lnTo>
                          <a:pt x="1716618" y="1016639"/>
                        </a:lnTo>
                        <a:cubicBezTo>
                          <a:pt x="1992428" y="740829"/>
                          <a:pt x="2821677" y="275810"/>
                          <a:pt x="3097487" y="0"/>
                        </a:cubicBezTo>
                        <a:moveTo>
                          <a:pt x="1729996" y="1023506"/>
                        </a:moveTo>
                        <a:lnTo>
                          <a:pt x="1812029" y="1288502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  <p:pic>
                <p:nvPicPr>
                  <p:cNvPr id="3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64427" y="2634537"/>
                    <a:ext cx="2582863" cy="7540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6289391" y="1874135"/>
                  <a:ext cx="2563672" cy="1089511"/>
                  <a:chOff x="688520" y="1986535"/>
                  <a:chExt cx="3255333" cy="1292111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 rot="20571760">
                    <a:off x="2709756" y="2667260"/>
                    <a:ext cx="1098377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structuren</a:t>
                    </a:r>
                    <a:endParaRPr lang="nl-NL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Cube 9"/>
                  <p:cNvSpPr/>
                  <p:nvPr/>
                </p:nvSpPr>
                <p:spPr>
                  <a:xfrm rot="1069983">
                    <a:off x="714679" y="1986535"/>
                    <a:ext cx="3203018" cy="1292111"/>
                  </a:xfrm>
                  <a:custGeom>
                    <a:avLst/>
                    <a:gdLst>
                      <a:gd name="connsiteX0" fmla="*/ 0 w 2819883"/>
                      <a:gd name="connsiteY0" fmla="*/ 827431 h 1219338"/>
                      <a:gd name="connsiteX1" fmla="*/ 1992452 w 2819883"/>
                      <a:gd name="connsiteY1" fmla="*/ 827431 h 1219338"/>
                      <a:gd name="connsiteX2" fmla="*/ 1992452 w 2819883"/>
                      <a:gd name="connsiteY2" fmla="*/ 1219338 h 1219338"/>
                      <a:gd name="connsiteX3" fmla="*/ 0 w 2819883"/>
                      <a:gd name="connsiteY3" fmla="*/ 1219338 h 1219338"/>
                      <a:gd name="connsiteX4" fmla="*/ 0 w 2819883"/>
                      <a:gd name="connsiteY4" fmla="*/ 827431 h 1219338"/>
                      <a:gd name="connsiteX0" fmla="*/ 1992452 w 2819883"/>
                      <a:gd name="connsiteY0" fmla="*/ 827431 h 1219338"/>
                      <a:gd name="connsiteX1" fmla="*/ 2819883 w 2819883"/>
                      <a:gd name="connsiteY1" fmla="*/ 0 h 1219338"/>
                      <a:gd name="connsiteX2" fmla="*/ 2819883 w 2819883"/>
                      <a:gd name="connsiteY2" fmla="*/ 391907 h 1219338"/>
                      <a:gd name="connsiteX3" fmla="*/ 1992452 w 2819883"/>
                      <a:gd name="connsiteY3" fmla="*/ 1219338 h 1219338"/>
                      <a:gd name="connsiteX4" fmla="*/ 1992452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1992452 w 2819883"/>
                      <a:gd name="connsiteY3" fmla="*/ 827431 h 1219338"/>
                      <a:gd name="connsiteX4" fmla="*/ 0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2819883 w 2819883"/>
                      <a:gd name="connsiteY3" fmla="*/ 391907 h 1219338"/>
                      <a:gd name="connsiteX4" fmla="*/ 1992452 w 2819883"/>
                      <a:gd name="connsiteY4" fmla="*/ 1219338 h 1219338"/>
                      <a:gd name="connsiteX5" fmla="*/ 0 w 2819883"/>
                      <a:gd name="connsiteY5" fmla="*/ 1219338 h 1219338"/>
                      <a:gd name="connsiteX6" fmla="*/ 0 w 2819883"/>
                      <a:gd name="connsiteY6" fmla="*/ 827431 h 1219338"/>
                      <a:gd name="connsiteX7" fmla="*/ 0 w 2819883"/>
                      <a:gd name="connsiteY7" fmla="*/ 827431 h 1219338"/>
                      <a:gd name="connsiteX8" fmla="*/ 1992452 w 2819883"/>
                      <a:gd name="connsiteY8" fmla="*/ 827431 h 1219338"/>
                      <a:gd name="connsiteX9" fmla="*/ 2819883 w 2819883"/>
                      <a:gd name="connsiteY9" fmla="*/ 0 h 1219338"/>
                      <a:gd name="connsiteX10" fmla="*/ 1992452 w 2819883"/>
                      <a:gd name="connsiteY10" fmla="*/ 827431 h 1219338"/>
                      <a:gd name="connsiteX11" fmla="*/ 1992452 w 2819883"/>
                      <a:gd name="connsiteY11" fmla="*/ 1219338 h 1219338"/>
                      <a:gd name="connsiteX0" fmla="*/ 0 w 3223692"/>
                      <a:gd name="connsiteY0" fmla="*/ 856814 h 1248721"/>
                      <a:gd name="connsiteX1" fmla="*/ 1992452 w 3223692"/>
                      <a:gd name="connsiteY1" fmla="*/ 856814 h 1248721"/>
                      <a:gd name="connsiteX2" fmla="*/ 1992452 w 3223692"/>
                      <a:gd name="connsiteY2" fmla="*/ 1248721 h 1248721"/>
                      <a:gd name="connsiteX3" fmla="*/ 0 w 3223692"/>
                      <a:gd name="connsiteY3" fmla="*/ 1248721 h 1248721"/>
                      <a:gd name="connsiteX4" fmla="*/ 0 w 3223692"/>
                      <a:gd name="connsiteY4" fmla="*/ 856814 h 1248721"/>
                      <a:gd name="connsiteX0" fmla="*/ 1992452 w 3223692"/>
                      <a:gd name="connsiteY0" fmla="*/ 856814 h 1248721"/>
                      <a:gd name="connsiteX1" fmla="*/ 2819883 w 3223692"/>
                      <a:gd name="connsiteY1" fmla="*/ 29383 h 1248721"/>
                      <a:gd name="connsiteX2" fmla="*/ 2819883 w 3223692"/>
                      <a:gd name="connsiteY2" fmla="*/ 421290 h 1248721"/>
                      <a:gd name="connsiteX3" fmla="*/ 1992452 w 3223692"/>
                      <a:gd name="connsiteY3" fmla="*/ 1248721 h 1248721"/>
                      <a:gd name="connsiteX4" fmla="*/ 1992452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1992452 w 3223692"/>
                      <a:gd name="connsiteY3" fmla="*/ 856814 h 1248721"/>
                      <a:gd name="connsiteX4" fmla="*/ 0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2819883 w 3223692"/>
                      <a:gd name="connsiteY3" fmla="*/ 421290 h 1248721"/>
                      <a:gd name="connsiteX4" fmla="*/ 1992452 w 3223692"/>
                      <a:gd name="connsiteY4" fmla="*/ 1248721 h 1248721"/>
                      <a:gd name="connsiteX5" fmla="*/ 0 w 3223692"/>
                      <a:gd name="connsiteY5" fmla="*/ 1248721 h 1248721"/>
                      <a:gd name="connsiteX6" fmla="*/ 0 w 3223692"/>
                      <a:gd name="connsiteY6" fmla="*/ 856814 h 1248721"/>
                      <a:gd name="connsiteX7" fmla="*/ 0 w 3223692"/>
                      <a:gd name="connsiteY7" fmla="*/ 856814 h 1248721"/>
                      <a:gd name="connsiteX8" fmla="*/ 1992452 w 3223692"/>
                      <a:gd name="connsiteY8" fmla="*/ 856814 h 1248721"/>
                      <a:gd name="connsiteX9" fmla="*/ 3223692 w 3223692"/>
                      <a:gd name="connsiteY9" fmla="*/ 0 h 1248721"/>
                      <a:gd name="connsiteX10" fmla="*/ 1992452 w 3223692"/>
                      <a:gd name="connsiteY10" fmla="*/ 856814 h 1248721"/>
                      <a:gd name="connsiteX11" fmla="*/ 1992452 w 3223692"/>
                      <a:gd name="connsiteY11" fmla="*/ 1248721 h 1248721"/>
                      <a:gd name="connsiteX0" fmla="*/ 0 w 3272456"/>
                      <a:gd name="connsiteY0" fmla="*/ 856814 h 1248721"/>
                      <a:gd name="connsiteX1" fmla="*/ 1992452 w 3272456"/>
                      <a:gd name="connsiteY1" fmla="*/ 856814 h 1248721"/>
                      <a:gd name="connsiteX2" fmla="*/ 1992452 w 3272456"/>
                      <a:gd name="connsiteY2" fmla="*/ 1248721 h 1248721"/>
                      <a:gd name="connsiteX3" fmla="*/ 0 w 3272456"/>
                      <a:gd name="connsiteY3" fmla="*/ 1248721 h 1248721"/>
                      <a:gd name="connsiteX4" fmla="*/ 0 w 3272456"/>
                      <a:gd name="connsiteY4" fmla="*/ 856814 h 1248721"/>
                      <a:gd name="connsiteX0" fmla="*/ 1992452 w 3272456"/>
                      <a:gd name="connsiteY0" fmla="*/ 856814 h 1248721"/>
                      <a:gd name="connsiteX1" fmla="*/ 2819883 w 3272456"/>
                      <a:gd name="connsiteY1" fmla="*/ 29383 h 1248721"/>
                      <a:gd name="connsiteX2" fmla="*/ 2819883 w 3272456"/>
                      <a:gd name="connsiteY2" fmla="*/ 421290 h 1248721"/>
                      <a:gd name="connsiteX3" fmla="*/ 1992452 w 3272456"/>
                      <a:gd name="connsiteY3" fmla="*/ 1248721 h 1248721"/>
                      <a:gd name="connsiteX4" fmla="*/ 1992452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1992452 w 3272456"/>
                      <a:gd name="connsiteY3" fmla="*/ 856814 h 1248721"/>
                      <a:gd name="connsiteX4" fmla="*/ 0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3272456 w 3272456"/>
                      <a:gd name="connsiteY3" fmla="*/ 231020 h 1248721"/>
                      <a:gd name="connsiteX4" fmla="*/ 1992452 w 3272456"/>
                      <a:gd name="connsiteY4" fmla="*/ 1248721 h 1248721"/>
                      <a:gd name="connsiteX5" fmla="*/ 0 w 3272456"/>
                      <a:gd name="connsiteY5" fmla="*/ 1248721 h 1248721"/>
                      <a:gd name="connsiteX6" fmla="*/ 0 w 3272456"/>
                      <a:gd name="connsiteY6" fmla="*/ 856814 h 1248721"/>
                      <a:gd name="connsiteX7" fmla="*/ 0 w 3272456"/>
                      <a:gd name="connsiteY7" fmla="*/ 856814 h 1248721"/>
                      <a:gd name="connsiteX8" fmla="*/ 1992452 w 3272456"/>
                      <a:gd name="connsiteY8" fmla="*/ 856814 h 1248721"/>
                      <a:gd name="connsiteX9" fmla="*/ 3223692 w 3272456"/>
                      <a:gd name="connsiteY9" fmla="*/ 0 h 1248721"/>
                      <a:gd name="connsiteX10" fmla="*/ 1992452 w 3272456"/>
                      <a:gd name="connsiteY10" fmla="*/ 856814 h 1248721"/>
                      <a:gd name="connsiteX11" fmla="*/ 1992452 w 3272456"/>
                      <a:gd name="connsiteY11" fmla="*/ 1248721 h 1248721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64297"/>
                      <a:gd name="connsiteX1" fmla="*/ 1992452 w 3272456"/>
                      <a:gd name="connsiteY1" fmla="*/ 863327 h 1264297"/>
                      <a:gd name="connsiteX2" fmla="*/ 1992452 w 3272456"/>
                      <a:gd name="connsiteY2" fmla="*/ 1255234 h 1264297"/>
                      <a:gd name="connsiteX3" fmla="*/ 0 w 3272456"/>
                      <a:gd name="connsiteY3" fmla="*/ 1255234 h 1264297"/>
                      <a:gd name="connsiteX4" fmla="*/ 0 w 3272456"/>
                      <a:gd name="connsiteY4" fmla="*/ 863327 h 1264297"/>
                      <a:gd name="connsiteX0" fmla="*/ 1992452 w 3272456"/>
                      <a:gd name="connsiteY0" fmla="*/ 863327 h 1264297"/>
                      <a:gd name="connsiteX1" fmla="*/ 2819883 w 3272456"/>
                      <a:gd name="connsiteY1" fmla="*/ 35896 h 1264297"/>
                      <a:gd name="connsiteX2" fmla="*/ 2819883 w 3272456"/>
                      <a:gd name="connsiteY2" fmla="*/ 427803 h 1264297"/>
                      <a:gd name="connsiteX3" fmla="*/ 1992452 w 3272456"/>
                      <a:gd name="connsiteY3" fmla="*/ 1255234 h 1264297"/>
                      <a:gd name="connsiteX4" fmla="*/ 1992452 w 3272456"/>
                      <a:gd name="connsiteY4" fmla="*/ 863327 h 1264297"/>
                      <a:gd name="connsiteX0" fmla="*/ 0 w 3272456"/>
                      <a:gd name="connsiteY0" fmla="*/ 863327 h 1264297"/>
                      <a:gd name="connsiteX1" fmla="*/ 827431 w 3272456"/>
                      <a:gd name="connsiteY1" fmla="*/ 35896 h 1264297"/>
                      <a:gd name="connsiteX2" fmla="*/ 2819883 w 3272456"/>
                      <a:gd name="connsiteY2" fmla="*/ 35896 h 1264297"/>
                      <a:gd name="connsiteX3" fmla="*/ 1992452 w 3272456"/>
                      <a:gd name="connsiteY3" fmla="*/ 863327 h 1264297"/>
                      <a:gd name="connsiteX4" fmla="*/ 0 w 3272456"/>
                      <a:gd name="connsiteY4" fmla="*/ 863327 h 1264297"/>
                      <a:gd name="connsiteX0" fmla="*/ 143547 w 3272456"/>
                      <a:gd name="connsiteY0" fmla="*/ 962348 h 1264297"/>
                      <a:gd name="connsiteX1" fmla="*/ 1525552 w 3272456"/>
                      <a:gd name="connsiteY1" fmla="*/ 157556 h 1264297"/>
                      <a:gd name="connsiteX2" fmla="*/ 3243935 w 3272456"/>
                      <a:gd name="connsiteY2" fmla="*/ 0 h 1264297"/>
                      <a:gd name="connsiteX3" fmla="*/ 3272456 w 3272456"/>
                      <a:gd name="connsiteY3" fmla="*/ 237533 h 1264297"/>
                      <a:gd name="connsiteX4" fmla="*/ 1992452 w 3272456"/>
                      <a:gd name="connsiteY4" fmla="*/ 1255234 h 1264297"/>
                      <a:gd name="connsiteX5" fmla="*/ 192312 w 3272456"/>
                      <a:gd name="connsiteY5" fmla="*/ 1193367 h 1264297"/>
                      <a:gd name="connsiteX6" fmla="*/ 143547 w 3272456"/>
                      <a:gd name="connsiteY6" fmla="*/ 962348 h 1264297"/>
                      <a:gd name="connsiteX7" fmla="*/ 126559 w 3272456"/>
                      <a:gd name="connsiteY7" fmla="*/ 978981 h 1264297"/>
                      <a:gd name="connsiteX8" fmla="*/ 1992452 w 3272456"/>
                      <a:gd name="connsiteY8" fmla="*/ 863327 h 1264297"/>
                      <a:gd name="connsiteX9" fmla="*/ 3223692 w 3272456"/>
                      <a:gd name="connsiteY9" fmla="*/ 6513 h 1264297"/>
                      <a:gd name="connsiteX10" fmla="*/ 1843177 w 3272456"/>
                      <a:gd name="connsiteY10" fmla="*/ 989533 h 1264297"/>
                      <a:gd name="connsiteX11" fmla="*/ 1894844 w 3272456"/>
                      <a:gd name="connsiteY11" fmla="*/ 1264297 h 1264297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5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829799 w 3272456"/>
                      <a:gd name="connsiteY8" fmla="*/ 982666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992452 w 3272456"/>
                      <a:gd name="connsiteY3" fmla="*/ 86332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3269200 w 3272456"/>
                      <a:gd name="connsiteY2" fmla="*/ 227412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827431 w 3272456"/>
                      <a:gd name="connsiteY1" fmla="*/ 39505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156925 w 3272456"/>
                      <a:gd name="connsiteY0" fmla="*/ 972822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156925 w 3272456"/>
                      <a:gd name="connsiteY4" fmla="*/ 972822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33621 w 3149152"/>
                      <a:gd name="connsiteY0" fmla="*/ 972822 h 1261746"/>
                      <a:gd name="connsiteX1" fmla="*/ 1869148 w 3149152"/>
                      <a:gd name="connsiteY1" fmla="*/ 866936 h 1261746"/>
                      <a:gd name="connsiteX2" fmla="*/ 1869148 w 3149152"/>
                      <a:gd name="connsiteY2" fmla="*/ 1258843 h 1261746"/>
                      <a:gd name="connsiteX3" fmla="*/ 55630 w 3149152"/>
                      <a:gd name="connsiteY3" fmla="*/ 1190111 h 1261746"/>
                      <a:gd name="connsiteX4" fmla="*/ 33621 w 3149152"/>
                      <a:gd name="connsiteY4" fmla="*/ 972822 h 1261746"/>
                      <a:gd name="connsiteX0" fmla="*/ 1869148 w 3149152"/>
                      <a:gd name="connsiteY0" fmla="*/ 866936 h 1261746"/>
                      <a:gd name="connsiteX1" fmla="*/ 3097131 w 3149152"/>
                      <a:gd name="connsiteY1" fmla="*/ 0 h 1261746"/>
                      <a:gd name="connsiteX2" fmla="*/ 3145896 w 3149152"/>
                      <a:gd name="connsiteY2" fmla="*/ 231021 h 1261746"/>
                      <a:gd name="connsiteX3" fmla="*/ 1869148 w 3149152"/>
                      <a:gd name="connsiteY3" fmla="*/ 1258843 h 1261746"/>
                      <a:gd name="connsiteX4" fmla="*/ 1869148 w 3149152"/>
                      <a:gd name="connsiteY4" fmla="*/ 866936 h 1261746"/>
                      <a:gd name="connsiteX0" fmla="*/ 0 w 3149152"/>
                      <a:gd name="connsiteY0" fmla="*/ 972468 h 1261746"/>
                      <a:gd name="connsiteX1" fmla="*/ 1371883 w 3149152"/>
                      <a:gd name="connsiteY1" fmla="*/ 170933 h 1261746"/>
                      <a:gd name="connsiteX2" fmla="*/ 3103644 w 3149152"/>
                      <a:gd name="connsiteY2" fmla="*/ 20244 h 1261746"/>
                      <a:gd name="connsiteX3" fmla="*/ 1729994 w 3149152"/>
                      <a:gd name="connsiteY3" fmla="*/ 989886 h 1261746"/>
                      <a:gd name="connsiteX4" fmla="*/ 0 w 3149152"/>
                      <a:gd name="connsiteY4" fmla="*/ 972468 h 1261746"/>
                      <a:gd name="connsiteX0" fmla="*/ 20243 w 3149152"/>
                      <a:gd name="connsiteY0" fmla="*/ 965957 h 1261746"/>
                      <a:gd name="connsiteX1" fmla="*/ 1402248 w 3149152"/>
                      <a:gd name="connsiteY1" fmla="*/ 161165 h 1261746"/>
                      <a:gd name="connsiteX2" fmla="*/ 3120631 w 3149152"/>
                      <a:gd name="connsiteY2" fmla="*/ 3609 h 1261746"/>
                      <a:gd name="connsiteX3" fmla="*/ 3149152 w 3149152"/>
                      <a:gd name="connsiteY3" fmla="*/ 241142 h 1261746"/>
                      <a:gd name="connsiteX4" fmla="*/ 1825405 w 3149152"/>
                      <a:gd name="connsiteY4" fmla="*/ 1261746 h 1261746"/>
                      <a:gd name="connsiteX5" fmla="*/ 69008 w 3149152"/>
                      <a:gd name="connsiteY5" fmla="*/ 1196976 h 1261746"/>
                      <a:gd name="connsiteX6" fmla="*/ 20243 w 3149152"/>
                      <a:gd name="connsiteY6" fmla="*/ 965957 h 1261746"/>
                      <a:gd name="connsiteX7" fmla="*/ 3255 w 3149152"/>
                      <a:gd name="connsiteY7" fmla="*/ 982590 h 1261746"/>
                      <a:gd name="connsiteX8" fmla="*/ 1706495 w 3149152"/>
                      <a:gd name="connsiteY8" fmla="*/ 986275 h 1261746"/>
                      <a:gd name="connsiteX9" fmla="*/ 3100388 w 3149152"/>
                      <a:gd name="connsiteY9" fmla="*/ 10122 h 1261746"/>
                      <a:gd name="connsiteX10" fmla="*/ 1719873 w 3149152"/>
                      <a:gd name="connsiteY10" fmla="*/ 993142 h 1261746"/>
                      <a:gd name="connsiteX11" fmla="*/ 1801906 w 3149152"/>
                      <a:gd name="connsiteY11" fmla="*/ 1258138 h 1261746"/>
                      <a:gd name="connsiteX0" fmla="*/ 79561 w 3195092"/>
                      <a:gd name="connsiteY0" fmla="*/ 972822 h 1261746"/>
                      <a:gd name="connsiteX1" fmla="*/ 1915088 w 3195092"/>
                      <a:gd name="connsiteY1" fmla="*/ 866936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79561 w 3195092"/>
                      <a:gd name="connsiteY4" fmla="*/ 972822 h 1261746"/>
                      <a:gd name="connsiteX0" fmla="*/ 1915088 w 3195092"/>
                      <a:gd name="connsiteY0" fmla="*/ 866936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915088 w 3195092"/>
                      <a:gd name="connsiteY3" fmla="*/ 1258843 h 1261746"/>
                      <a:gd name="connsiteX4" fmla="*/ 1915088 w 3195092"/>
                      <a:gd name="connsiteY4" fmla="*/ 866936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66183 w 3195092"/>
                      <a:gd name="connsiteY0" fmla="*/ 965957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66183 w 3195092"/>
                      <a:gd name="connsiteY6" fmla="*/ 965957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100864 w 3216395"/>
                      <a:gd name="connsiteY0" fmla="*/ 972822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00864 w 3216395"/>
                      <a:gd name="connsiteY4" fmla="*/ 972822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2829 w 3216395"/>
                      <a:gd name="connsiteY0" fmla="*/ 1114173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12829 w 3216395"/>
                      <a:gd name="connsiteY4" fmla="*/ 1114173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804103 w 3216395"/>
                      <a:gd name="connsiteY1" fmla="*/ 976508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7575 w 3195092"/>
                      <a:gd name="connsiteY0" fmla="*/ 1195146 h 1261746"/>
                      <a:gd name="connsiteX1" fmla="*/ 1782800 w 3195092"/>
                      <a:gd name="connsiteY1" fmla="*/ 976508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117575 w 3195092"/>
                      <a:gd name="connsiteY4" fmla="*/ 1195146 h 1261746"/>
                      <a:gd name="connsiteX0" fmla="*/ 1779190 w 3195092"/>
                      <a:gd name="connsiteY0" fmla="*/ 1000009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871345 w 3195092"/>
                      <a:gd name="connsiteY3" fmla="*/ 1261746 h 1261746"/>
                      <a:gd name="connsiteX4" fmla="*/ 1779190 w 3195092"/>
                      <a:gd name="connsiteY4" fmla="*/ 1000009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39074 w 3195092"/>
                      <a:gd name="connsiteY0" fmla="*/ 985848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39074 w 3195092"/>
                      <a:gd name="connsiteY6" fmla="*/ 985848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81758 w 3159275"/>
                      <a:gd name="connsiteY0" fmla="*/ 1195146 h 1261746"/>
                      <a:gd name="connsiteX1" fmla="*/ 1746983 w 3159275"/>
                      <a:gd name="connsiteY1" fmla="*/ 976508 h 1261746"/>
                      <a:gd name="connsiteX2" fmla="*/ 1879271 w 3159275"/>
                      <a:gd name="connsiteY2" fmla="*/ 1258843 h 1261746"/>
                      <a:gd name="connsiteX3" fmla="*/ 65753 w 3159275"/>
                      <a:gd name="connsiteY3" fmla="*/ 1190111 h 1261746"/>
                      <a:gd name="connsiteX4" fmla="*/ 81758 w 3159275"/>
                      <a:gd name="connsiteY4" fmla="*/ 1195146 h 1261746"/>
                      <a:gd name="connsiteX0" fmla="*/ 1743373 w 3159275"/>
                      <a:gd name="connsiteY0" fmla="*/ 1000009 h 1261746"/>
                      <a:gd name="connsiteX1" fmla="*/ 3107254 w 3159275"/>
                      <a:gd name="connsiteY1" fmla="*/ 0 h 1261746"/>
                      <a:gd name="connsiteX2" fmla="*/ 3156019 w 3159275"/>
                      <a:gd name="connsiteY2" fmla="*/ 231021 h 1261746"/>
                      <a:gd name="connsiteX3" fmla="*/ 1835528 w 3159275"/>
                      <a:gd name="connsiteY3" fmla="*/ 1261746 h 1261746"/>
                      <a:gd name="connsiteX4" fmla="*/ 1743373 w 3159275"/>
                      <a:gd name="connsiteY4" fmla="*/ 1000009 h 1261746"/>
                      <a:gd name="connsiteX0" fmla="*/ 10123 w 3159275"/>
                      <a:gd name="connsiteY0" fmla="*/ 972468 h 1261746"/>
                      <a:gd name="connsiteX1" fmla="*/ 1382006 w 3159275"/>
                      <a:gd name="connsiteY1" fmla="*/ 170933 h 1261746"/>
                      <a:gd name="connsiteX2" fmla="*/ 3113767 w 3159275"/>
                      <a:gd name="connsiteY2" fmla="*/ 20244 h 1261746"/>
                      <a:gd name="connsiteX3" fmla="*/ 1740117 w 3159275"/>
                      <a:gd name="connsiteY3" fmla="*/ 989886 h 1261746"/>
                      <a:gd name="connsiteX4" fmla="*/ 10123 w 3159275"/>
                      <a:gd name="connsiteY4" fmla="*/ 972468 h 1261746"/>
                      <a:gd name="connsiteX0" fmla="*/ 3257 w 3159275"/>
                      <a:gd name="connsiteY0" fmla="*/ 985848 h 1261746"/>
                      <a:gd name="connsiteX1" fmla="*/ 1412371 w 3159275"/>
                      <a:gd name="connsiteY1" fmla="*/ 161165 h 1261746"/>
                      <a:gd name="connsiteX2" fmla="*/ 3130754 w 3159275"/>
                      <a:gd name="connsiteY2" fmla="*/ 3609 h 1261746"/>
                      <a:gd name="connsiteX3" fmla="*/ 3159275 w 3159275"/>
                      <a:gd name="connsiteY3" fmla="*/ 241142 h 1261746"/>
                      <a:gd name="connsiteX4" fmla="*/ 1835528 w 3159275"/>
                      <a:gd name="connsiteY4" fmla="*/ 1261746 h 1261746"/>
                      <a:gd name="connsiteX5" fmla="*/ 79131 w 3159275"/>
                      <a:gd name="connsiteY5" fmla="*/ 1196976 h 1261746"/>
                      <a:gd name="connsiteX6" fmla="*/ 3257 w 3159275"/>
                      <a:gd name="connsiteY6" fmla="*/ 985848 h 1261746"/>
                      <a:gd name="connsiteX7" fmla="*/ 0 w 3159275"/>
                      <a:gd name="connsiteY7" fmla="*/ 975725 h 1261746"/>
                      <a:gd name="connsiteX8" fmla="*/ 1716618 w 3159275"/>
                      <a:gd name="connsiteY8" fmla="*/ 986275 h 1261746"/>
                      <a:gd name="connsiteX9" fmla="*/ 3110511 w 3159275"/>
                      <a:gd name="connsiteY9" fmla="*/ 10122 h 1261746"/>
                      <a:gd name="connsiteX10" fmla="*/ 1729996 w 3159275"/>
                      <a:gd name="connsiteY10" fmla="*/ 993142 h 1261746"/>
                      <a:gd name="connsiteX11" fmla="*/ 1812029 w 3159275"/>
                      <a:gd name="connsiteY11" fmla="*/ 1258138 h 1261746"/>
                      <a:gd name="connsiteX0" fmla="*/ 81758 w 3159275"/>
                      <a:gd name="connsiteY0" fmla="*/ 1225510 h 1292110"/>
                      <a:gd name="connsiteX1" fmla="*/ 1746983 w 3159275"/>
                      <a:gd name="connsiteY1" fmla="*/ 1006872 h 1292110"/>
                      <a:gd name="connsiteX2" fmla="*/ 1879271 w 3159275"/>
                      <a:gd name="connsiteY2" fmla="*/ 1289207 h 1292110"/>
                      <a:gd name="connsiteX3" fmla="*/ 65753 w 3159275"/>
                      <a:gd name="connsiteY3" fmla="*/ 1220475 h 1292110"/>
                      <a:gd name="connsiteX4" fmla="*/ 81758 w 3159275"/>
                      <a:gd name="connsiteY4" fmla="*/ 1225510 h 1292110"/>
                      <a:gd name="connsiteX0" fmla="*/ 1743373 w 3159275"/>
                      <a:gd name="connsiteY0" fmla="*/ 1030373 h 1292110"/>
                      <a:gd name="connsiteX1" fmla="*/ 3107254 w 3159275"/>
                      <a:gd name="connsiteY1" fmla="*/ 30364 h 1292110"/>
                      <a:gd name="connsiteX2" fmla="*/ 3156019 w 3159275"/>
                      <a:gd name="connsiteY2" fmla="*/ 261385 h 1292110"/>
                      <a:gd name="connsiteX3" fmla="*/ 1835528 w 3159275"/>
                      <a:gd name="connsiteY3" fmla="*/ 1292110 h 1292110"/>
                      <a:gd name="connsiteX4" fmla="*/ 1743373 w 3159275"/>
                      <a:gd name="connsiteY4" fmla="*/ 1030373 h 1292110"/>
                      <a:gd name="connsiteX0" fmla="*/ 10123 w 3159275"/>
                      <a:gd name="connsiteY0" fmla="*/ 1002832 h 1292110"/>
                      <a:gd name="connsiteX1" fmla="*/ 1382006 w 3159275"/>
                      <a:gd name="connsiteY1" fmla="*/ 201297 h 1292110"/>
                      <a:gd name="connsiteX2" fmla="*/ 3113767 w 3159275"/>
                      <a:gd name="connsiteY2" fmla="*/ 50608 h 1292110"/>
                      <a:gd name="connsiteX3" fmla="*/ 1740117 w 3159275"/>
                      <a:gd name="connsiteY3" fmla="*/ 1020250 h 1292110"/>
                      <a:gd name="connsiteX4" fmla="*/ 10123 w 3159275"/>
                      <a:gd name="connsiteY4" fmla="*/ 1002832 h 1292110"/>
                      <a:gd name="connsiteX0" fmla="*/ 3257 w 3159275"/>
                      <a:gd name="connsiteY0" fmla="*/ 1016212 h 1292110"/>
                      <a:gd name="connsiteX1" fmla="*/ 1412371 w 3159275"/>
                      <a:gd name="connsiteY1" fmla="*/ 191529 h 1292110"/>
                      <a:gd name="connsiteX2" fmla="*/ 3130754 w 3159275"/>
                      <a:gd name="connsiteY2" fmla="*/ 33973 h 1292110"/>
                      <a:gd name="connsiteX3" fmla="*/ 3159275 w 3159275"/>
                      <a:gd name="connsiteY3" fmla="*/ 271506 h 1292110"/>
                      <a:gd name="connsiteX4" fmla="*/ 1835528 w 3159275"/>
                      <a:gd name="connsiteY4" fmla="*/ 1292110 h 1292110"/>
                      <a:gd name="connsiteX5" fmla="*/ 79131 w 3159275"/>
                      <a:gd name="connsiteY5" fmla="*/ 1227340 h 1292110"/>
                      <a:gd name="connsiteX6" fmla="*/ 3257 w 3159275"/>
                      <a:gd name="connsiteY6" fmla="*/ 1016212 h 1292110"/>
                      <a:gd name="connsiteX7" fmla="*/ 0 w 3159275"/>
                      <a:gd name="connsiteY7" fmla="*/ 1006089 h 1292110"/>
                      <a:gd name="connsiteX8" fmla="*/ 1716618 w 3159275"/>
                      <a:gd name="connsiteY8" fmla="*/ 1016639 h 1292110"/>
                      <a:gd name="connsiteX9" fmla="*/ 3097487 w 3159275"/>
                      <a:gd name="connsiteY9" fmla="*/ 0 h 1292110"/>
                      <a:gd name="connsiteX10" fmla="*/ 1729996 w 3159275"/>
                      <a:gd name="connsiteY10" fmla="*/ 1023506 h 1292110"/>
                      <a:gd name="connsiteX11" fmla="*/ 1812029 w 3159275"/>
                      <a:gd name="connsiteY11" fmla="*/ 1288502 h 1292110"/>
                      <a:gd name="connsiteX0" fmla="*/ 81758 w 3203017"/>
                      <a:gd name="connsiteY0" fmla="*/ 1225510 h 1292110"/>
                      <a:gd name="connsiteX1" fmla="*/ 1746983 w 3203017"/>
                      <a:gd name="connsiteY1" fmla="*/ 1006872 h 1292110"/>
                      <a:gd name="connsiteX2" fmla="*/ 1879271 w 3203017"/>
                      <a:gd name="connsiteY2" fmla="*/ 1289207 h 1292110"/>
                      <a:gd name="connsiteX3" fmla="*/ 65753 w 3203017"/>
                      <a:gd name="connsiteY3" fmla="*/ 1220475 h 1292110"/>
                      <a:gd name="connsiteX4" fmla="*/ 81758 w 3203017"/>
                      <a:gd name="connsiteY4" fmla="*/ 1225510 h 1292110"/>
                      <a:gd name="connsiteX0" fmla="*/ 1743373 w 3203017"/>
                      <a:gd name="connsiteY0" fmla="*/ 1030373 h 1292110"/>
                      <a:gd name="connsiteX1" fmla="*/ 3107254 w 3203017"/>
                      <a:gd name="connsiteY1" fmla="*/ 30364 h 1292110"/>
                      <a:gd name="connsiteX2" fmla="*/ 3156019 w 3203017"/>
                      <a:gd name="connsiteY2" fmla="*/ 261385 h 1292110"/>
                      <a:gd name="connsiteX3" fmla="*/ 1835528 w 3203017"/>
                      <a:gd name="connsiteY3" fmla="*/ 1292110 h 1292110"/>
                      <a:gd name="connsiteX4" fmla="*/ 1743373 w 3203017"/>
                      <a:gd name="connsiteY4" fmla="*/ 1030373 h 1292110"/>
                      <a:gd name="connsiteX0" fmla="*/ 10123 w 3203017"/>
                      <a:gd name="connsiteY0" fmla="*/ 1002832 h 1292110"/>
                      <a:gd name="connsiteX1" fmla="*/ 1382006 w 3203017"/>
                      <a:gd name="connsiteY1" fmla="*/ 201297 h 1292110"/>
                      <a:gd name="connsiteX2" fmla="*/ 3113767 w 3203017"/>
                      <a:gd name="connsiteY2" fmla="*/ 50608 h 1292110"/>
                      <a:gd name="connsiteX3" fmla="*/ 1740117 w 3203017"/>
                      <a:gd name="connsiteY3" fmla="*/ 1020250 h 1292110"/>
                      <a:gd name="connsiteX4" fmla="*/ 10123 w 3203017"/>
                      <a:gd name="connsiteY4" fmla="*/ 1002832 h 1292110"/>
                      <a:gd name="connsiteX0" fmla="*/ 3257 w 3203017"/>
                      <a:gd name="connsiteY0" fmla="*/ 1016212 h 1292110"/>
                      <a:gd name="connsiteX1" fmla="*/ 1412371 w 3203017"/>
                      <a:gd name="connsiteY1" fmla="*/ 191529 h 1292110"/>
                      <a:gd name="connsiteX2" fmla="*/ 3130754 w 3203017"/>
                      <a:gd name="connsiteY2" fmla="*/ 33973 h 1292110"/>
                      <a:gd name="connsiteX3" fmla="*/ 3203017 w 3203017"/>
                      <a:gd name="connsiteY3" fmla="*/ 268603 h 1292110"/>
                      <a:gd name="connsiteX4" fmla="*/ 1835528 w 3203017"/>
                      <a:gd name="connsiteY4" fmla="*/ 1292110 h 1292110"/>
                      <a:gd name="connsiteX5" fmla="*/ 79131 w 3203017"/>
                      <a:gd name="connsiteY5" fmla="*/ 1227340 h 1292110"/>
                      <a:gd name="connsiteX6" fmla="*/ 3257 w 3203017"/>
                      <a:gd name="connsiteY6" fmla="*/ 1016212 h 1292110"/>
                      <a:gd name="connsiteX7" fmla="*/ 0 w 3203017"/>
                      <a:gd name="connsiteY7" fmla="*/ 1006089 h 1292110"/>
                      <a:gd name="connsiteX8" fmla="*/ 1716618 w 3203017"/>
                      <a:gd name="connsiteY8" fmla="*/ 1016639 h 1292110"/>
                      <a:gd name="connsiteX9" fmla="*/ 3097487 w 3203017"/>
                      <a:gd name="connsiteY9" fmla="*/ 0 h 1292110"/>
                      <a:gd name="connsiteX10" fmla="*/ 1729996 w 3203017"/>
                      <a:gd name="connsiteY10" fmla="*/ 1023506 h 1292110"/>
                      <a:gd name="connsiteX11" fmla="*/ 1812029 w 3203017"/>
                      <a:gd name="connsiteY11" fmla="*/ 1288502 h 129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03017" h="1292110" stroke="0" extrusionOk="0">
                        <a:moveTo>
                          <a:pt x="81758" y="1225510"/>
                        </a:moveTo>
                        <a:lnTo>
                          <a:pt x="1746983" y="1006872"/>
                        </a:lnTo>
                        <a:lnTo>
                          <a:pt x="1879271" y="1289207"/>
                        </a:lnTo>
                        <a:lnTo>
                          <a:pt x="65753" y="1220475"/>
                        </a:lnTo>
                        <a:lnTo>
                          <a:pt x="81758" y="1225510"/>
                        </a:lnTo>
                        <a:close/>
                      </a:path>
                      <a:path w="3203017" h="1292110" fill="darkenLess" stroke="0" extrusionOk="0">
                        <a:moveTo>
                          <a:pt x="1743373" y="1030373"/>
                        </a:moveTo>
                        <a:lnTo>
                          <a:pt x="3107254" y="30364"/>
                        </a:lnTo>
                        <a:lnTo>
                          <a:pt x="3156019" y="261385"/>
                        </a:lnTo>
                        <a:lnTo>
                          <a:pt x="1835528" y="1292110"/>
                        </a:lnTo>
                        <a:lnTo>
                          <a:pt x="1743373" y="1030373"/>
                        </a:lnTo>
                        <a:close/>
                      </a:path>
                      <a:path w="3203017" h="1292110" fill="lightenLess" stroke="0" extrusionOk="0">
                        <a:moveTo>
                          <a:pt x="10123" y="1002832"/>
                        </a:moveTo>
                        <a:lnTo>
                          <a:pt x="1382006" y="201297"/>
                        </a:lnTo>
                        <a:lnTo>
                          <a:pt x="3113767" y="50608"/>
                        </a:lnTo>
                        <a:lnTo>
                          <a:pt x="1740117" y="1020250"/>
                        </a:lnTo>
                        <a:lnTo>
                          <a:pt x="10123" y="1002832"/>
                        </a:lnTo>
                        <a:close/>
                      </a:path>
                      <a:path w="3203017" h="1292110" fill="none" extrusionOk="0">
                        <a:moveTo>
                          <a:pt x="3257" y="1016212"/>
                        </a:moveTo>
                        <a:lnTo>
                          <a:pt x="1412371" y="191529"/>
                        </a:lnTo>
                        <a:lnTo>
                          <a:pt x="3130754" y="33973"/>
                        </a:lnTo>
                        <a:lnTo>
                          <a:pt x="3203017" y="268603"/>
                        </a:lnTo>
                        <a:lnTo>
                          <a:pt x="1835528" y="1292110"/>
                        </a:lnTo>
                        <a:lnTo>
                          <a:pt x="79131" y="1227340"/>
                        </a:lnTo>
                        <a:lnTo>
                          <a:pt x="3257" y="1016212"/>
                        </a:lnTo>
                        <a:close/>
                        <a:moveTo>
                          <a:pt x="0" y="1006089"/>
                        </a:moveTo>
                        <a:lnTo>
                          <a:pt x="1716618" y="1016639"/>
                        </a:lnTo>
                        <a:cubicBezTo>
                          <a:pt x="1992428" y="740829"/>
                          <a:pt x="2821677" y="275810"/>
                          <a:pt x="3097487" y="0"/>
                        </a:cubicBezTo>
                        <a:moveTo>
                          <a:pt x="1729996" y="1023506"/>
                        </a:moveTo>
                        <a:lnTo>
                          <a:pt x="1812029" y="1288502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  <p:sp>
                <p:nvSpPr>
                  <p:cNvPr id="35" name="Rectangle 12"/>
                  <p:cNvSpPr/>
                  <p:nvPr/>
                </p:nvSpPr>
                <p:spPr>
                  <a:xfrm>
                    <a:off x="688520" y="2133600"/>
                    <a:ext cx="3255333" cy="871870"/>
                  </a:xfrm>
                  <a:custGeom>
                    <a:avLst/>
                    <a:gdLst>
                      <a:gd name="connsiteX0" fmla="*/ 0 w 1905000"/>
                      <a:gd name="connsiteY0" fmla="*/ 0 h 1828800"/>
                      <a:gd name="connsiteX1" fmla="*/ 1905000 w 1905000"/>
                      <a:gd name="connsiteY1" fmla="*/ 0 h 1828800"/>
                      <a:gd name="connsiteX2" fmla="*/ 1905000 w 1905000"/>
                      <a:gd name="connsiteY2" fmla="*/ 1828800 h 1828800"/>
                      <a:gd name="connsiteX3" fmla="*/ 0 w 1905000"/>
                      <a:gd name="connsiteY3" fmla="*/ 1828800 h 1828800"/>
                      <a:gd name="connsiteX4" fmla="*/ 0 w 1905000"/>
                      <a:gd name="connsiteY4" fmla="*/ 0 h 1828800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0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3021419"/>
                      <a:gd name="connsiteY0" fmla="*/ 0 h 2360428"/>
                      <a:gd name="connsiteX1" fmla="*/ 1905000 w 3021419"/>
                      <a:gd name="connsiteY1" fmla="*/ 0 h 2360428"/>
                      <a:gd name="connsiteX2" fmla="*/ 3021419 w 3021419"/>
                      <a:gd name="connsiteY2" fmla="*/ 2360428 h 2360428"/>
                      <a:gd name="connsiteX3" fmla="*/ 1435396 w 3021419"/>
                      <a:gd name="connsiteY3" fmla="*/ 1828800 h 2360428"/>
                      <a:gd name="connsiteX4" fmla="*/ 0 w 3021419"/>
                      <a:gd name="connsiteY4" fmla="*/ 0 h 2360428"/>
                      <a:gd name="connsiteX0" fmla="*/ 0 w 4637567"/>
                      <a:gd name="connsiteY0" fmla="*/ 0 h 2360428"/>
                      <a:gd name="connsiteX1" fmla="*/ 4637567 w 4637567"/>
                      <a:gd name="connsiteY1" fmla="*/ 1807535 h 2360428"/>
                      <a:gd name="connsiteX2" fmla="*/ 3021419 w 4637567"/>
                      <a:gd name="connsiteY2" fmla="*/ 2360428 h 2360428"/>
                      <a:gd name="connsiteX3" fmla="*/ 1435396 w 4637567"/>
                      <a:gd name="connsiteY3" fmla="*/ 1828800 h 2360428"/>
                      <a:gd name="connsiteX4" fmla="*/ 0 w 4637567"/>
                      <a:gd name="connsiteY4" fmla="*/ 0 h 2360428"/>
                      <a:gd name="connsiteX0" fmla="*/ 1562986 w 3202171"/>
                      <a:gd name="connsiteY0" fmla="*/ 0 h 903768"/>
                      <a:gd name="connsiteX1" fmla="*/ 3202171 w 3202171"/>
                      <a:gd name="connsiteY1" fmla="*/ 350875 h 903768"/>
                      <a:gd name="connsiteX2" fmla="*/ 1586023 w 3202171"/>
                      <a:gd name="connsiteY2" fmla="*/ 903768 h 903768"/>
                      <a:gd name="connsiteX3" fmla="*/ 0 w 3202171"/>
                      <a:gd name="connsiteY3" fmla="*/ 372140 h 903768"/>
                      <a:gd name="connsiteX4" fmla="*/ 1562986 w 3202171"/>
                      <a:gd name="connsiteY4" fmla="*/ 0 h 903768"/>
                      <a:gd name="connsiteX0" fmla="*/ 1616148 w 3255333"/>
                      <a:gd name="connsiteY0" fmla="*/ 0 h 903768"/>
                      <a:gd name="connsiteX1" fmla="*/ 3255333 w 3255333"/>
                      <a:gd name="connsiteY1" fmla="*/ 350875 h 903768"/>
                      <a:gd name="connsiteX2" fmla="*/ 1639185 w 3255333"/>
                      <a:gd name="connsiteY2" fmla="*/ 903768 h 903768"/>
                      <a:gd name="connsiteX3" fmla="*/ 0 w 3255333"/>
                      <a:gd name="connsiteY3" fmla="*/ 350875 h 903768"/>
                      <a:gd name="connsiteX4" fmla="*/ 1616148 w 3255333"/>
                      <a:gd name="connsiteY4" fmla="*/ 0 h 903768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50875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  <a:gd name="connsiteX0" fmla="*/ 1616148 w 3255333"/>
                      <a:gd name="connsiteY0" fmla="*/ 0 h 871870"/>
                      <a:gd name="connsiteX1" fmla="*/ 3255333 w 3255333"/>
                      <a:gd name="connsiteY1" fmla="*/ 372140 h 871870"/>
                      <a:gd name="connsiteX2" fmla="*/ 1628553 w 3255333"/>
                      <a:gd name="connsiteY2" fmla="*/ 871870 h 871870"/>
                      <a:gd name="connsiteX3" fmla="*/ 0 w 3255333"/>
                      <a:gd name="connsiteY3" fmla="*/ 350875 h 871870"/>
                      <a:gd name="connsiteX4" fmla="*/ 1616148 w 3255333"/>
                      <a:gd name="connsiteY4" fmla="*/ 0 h 871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5333" h="871870">
                        <a:moveTo>
                          <a:pt x="1616148" y="0"/>
                        </a:moveTo>
                        <a:lnTo>
                          <a:pt x="3255333" y="372140"/>
                        </a:lnTo>
                        <a:lnTo>
                          <a:pt x="1628553" y="871870"/>
                        </a:lnTo>
                        <a:lnTo>
                          <a:pt x="0" y="350875"/>
                        </a:lnTo>
                        <a:lnTo>
                          <a:pt x="1616148" y="0"/>
                        </a:lnTo>
                        <a:close/>
                      </a:path>
                    </a:pathLst>
                  </a:cu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28201" y="2027204"/>
                  <a:ext cx="387924" cy="2891705"/>
                  <a:chOff x="6428201" y="2027204"/>
                  <a:chExt cx="387924" cy="2891705"/>
                </a:xfrm>
              </p:grpSpPr>
              <p:sp>
                <p:nvSpPr>
                  <p:cNvPr id="23" name="Down Arrow 22"/>
                  <p:cNvSpPr/>
                  <p:nvPr/>
                </p:nvSpPr>
                <p:spPr>
                  <a:xfrm>
                    <a:off x="6428201" y="4527223"/>
                    <a:ext cx="88370" cy="284465"/>
                  </a:xfrm>
                  <a:prstGeom prst="down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4" name="Up Arrow 23"/>
                  <p:cNvSpPr/>
                  <p:nvPr/>
                </p:nvSpPr>
                <p:spPr>
                  <a:xfrm>
                    <a:off x="6604942" y="4605171"/>
                    <a:ext cx="176858" cy="313738"/>
                  </a:xfrm>
                  <a:prstGeom prst="up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5" name="Down Arrow 24"/>
                  <p:cNvSpPr/>
                  <p:nvPr/>
                </p:nvSpPr>
                <p:spPr>
                  <a:xfrm>
                    <a:off x="6462526" y="3892667"/>
                    <a:ext cx="88370" cy="284465"/>
                  </a:xfrm>
                  <a:prstGeom prst="down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6" name="Up Arrow 25"/>
                  <p:cNvSpPr/>
                  <p:nvPr/>
                </p:nvSpPr>
                <p:spPr>
                  <a:xfrm>
                    <a:off x="6639267" y="3970615"/>
                    <a:ext cx="176858" cy="313738"/>
                  </a:xfrm>
                  <a:prstGeom prst="up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7" name="Down Arrow 26"/>
                  <p:cNvSpPr/>
                  <p:nvPr/>
                </p:nvSpPr>
                <p:spPr>
                  <a:xfrm>
                    <a:off x="6462526" y="3297878"/>
                    <a:ext cx="88370" cy="284465"/>
                  </a:xfrm>
                  <a:prstGeom prst="down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" name="Up Arrow 27"/>
                  <p:cNvSpPr/>
                  <p:nvPr/>
                </p:nvSpPr>
                <p:spPr>
                  <a:xfrm>
                    <a:off x="6639267" y="3375826"/>
                    <a:ext cx="176858" cy="313738"/>
                  </a:xfrm>
                  <a:prstGeom prst="up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9" name="Down Arrow 28"/>
                  <p:cNvSpPr/>
                  <p:nvPr/>
                </p:nvSpPr>
                <p:spPr>
                  <a:xfrm>
                    <a:off x="6453626" y="2619883"/>
                    <a:ext cx="88370" cy="284465"/>
                  </a:xfrm>
                  <a:prstGeom prst="down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0" name="Up Arrow 29"/>
                  <p:cNvSpPr/>
                  <p:nvPr/>
                </p:nvSpPr>
                <p:spPr>
                  <a:xfrm>
                    <a:off x="6630367" y="2697831"/>
                    <a:ext cx="176858" cy="313738"/>
                  </a:xfrm>
                  <a:prstGeom prst="up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Down Arrow 30"/>
                  <p:cNvSpPr/>
                  <p:nvPr/>
                </p:nvSpPr>
                <p:spPr>
                  <a:xfrm>
                    <a:off x="6441588" y="2027204"/>
                    <a:ext cx="88370" cy="284465"/>
                  </a:xfrm>
                  <a:prstGeom prst="down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2" name="Up Arrow 31"/>
                  <p:cNvSpPr/>
                  <p:nvPr/>
                </p:nvSpPr>
                <p:spPr>
                  <a:xfrm>
                    <a:off x="6618329" y="2105152"/>
                    <a:ext cx="176858" cy="313738"/>
                  </a:xfrm>
                  <a:prstGeom prst="upArrow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6289680" y="1295400"/>
                  <a:ext cx="2593533" cy="1089511"/>
                  <a:chOff x="6289680" y="1295400"/>
                  <a:chExt cx="2593533" cy="1089511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 rot="20571760">
                    <a:off x="8016415" y="1873624"/>
                    <a:ext cx="6960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soorten</a:t>
                    </a:r>
                    <a:endParaRPr lang="nl-NL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Cube 9"/>
                  <p:cNvSpPr/>
                  <p:nvPr/>
                </p:nvSpPr>
                <p:spPr>
                  <a:xfrm rot="1069983">
                    <a:off x="6360741" y="1295400"/>
                    <a:ext cx="2522472" cy="1089511"/>
                  </a:xfrm>
                  <a:custGeom>
                    <a:avLst/>
                    <a:gdLst>
                      <a:gd name="connsiteX0" fmla="*/ 0 w 2819883"/>
                      <a:gd name="connsiteY0" fmla="*/ 827431 h 1219338"/>
                      <a:gd name="connsiteX1" fmla="*/ 1992452 w 2819883"/>
                      <a:gd name="connsiteY1" fmla="*/ 827431 h 1219338"/>
                      <a:gd name="connsiteX2" fmla="*/ 1992452 w 2819883"/>
                      <a:gd name="connsiteY2" fmla="*/ 1219338 h 1219338"/>
                      <a:gd name="connsiteX3" fmla="*/ 0 w 2819883"/>
                      <a:gd name="connsiteY3" fmla="*/ 1219338 h 1219338"/>
                      <a:gd name="connsiteX4" fmla="*/ 0 w 2819883"/>
                      <a:gd name="connsiteY4" fmla="*/ 827431 h 1219338"/>
                      <a:gd name="connsiteX0" fmla="*/ 1992452 w 2819883"/>
                      <a:gd name="connsiteY0" fmla="*/ 827431 h 1219338"/>
                      <a:gd name="connsiteX1" fmla="*/ 2819883 w 2819883"/>
                      <a:gd name="connsiteY1" fmla="*/ 0 h 1219338"/>
                      <a:gd name="connsiteX2" fmla="*/ 2819883 w 2819883"/>
                      <a:gd name="connsiteY2" fmla="*/ 391907 h 1219338"/>
                      <a:gd name="connsiteX3" fmla="*/ 1992452 w 2819883"/>
                      <a:gd name="connsiteY3" fmla="*/ 1219338 h 1219338"/>
                      <a:gd name="connsiteX4" fmla="*/ 1992452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1992452 w 2819883"/>
                      <a:gd name="connsiteY3" fmla="*/ 827431 h 1219338"/>
                      <a:gd name="connsiteX4" fmla="*/ 0 w 2819883"/>
                      <a:gd name="connsiteY4" fmla="*/ 827431 h 1219338"/>
                      <a:gd name="connsiteX0" fmla="*/ 0 w 2819883"/>
                      <a:gd name="connsiteY0" fmla="*/ 827431 h 1219338"/>
                      <a:gd name="connsiteX1" fmla="*/ 827431 w 2819883"/>
                      <a:gd name="connsiteY1" fmla="*/ 0 h 1219338"/>
                      <a:gd name="connsiteX2" fmla="*/ 2819883 w 2819883"/>
                      <a:gd name="connsiteY2" fmla="*/ 0 h 1219338"/>
                      <a:gd name="connsiteX3" fmla="*/ 2819883 w 2819883"/>
                      <a:gd name="connsiteY3" fmla="*/ 391907 h 1219338"/>
                      <a:gd name="connsiteX4" fmla="*/ 1992452 w 2819883"/>
                      <a:gd name="connsiteY4" fmla="*/ 1219338 h 1219338"/>
                      <a:gd name="connsiteX5" fmla="*/ 0 w 2819883"/>
                      <a:gd name="connsiteY5" fmla="*/ 1219338 h 1219338"/>
                      <a:gd name="connsiteX6" fmla="*/ 0 w 2819883"/>
                      <a:gd name="connsiteY6" fmla="*/ 827431 h 1219338"/>
                      <a:gd name="connsiteX7" fmla="*/ 0 w 2819883"/>
                      <a:gd name="connsiteY7" fmla="*/ 827431 h 1219338"/>
                      <a:gd name="connsiteX8" fmla="*/ 1992452 w 2819883"/>
                      <a:gd name="connsiteY8" fmla="*/ 827431 h 1219338"/>
                      <a:gd name="connsiteX9" fmla="*/ 2819883 w 2819883"/>
                      <a:gd name="connsiteY9" fmla="*/ 0 h 1219338"/>
                      <a:gd name="connsiteX10" fmla="*/ 1992452 w 2819883"/>
                      <a:gd name="connsiteY10" fmla="*/ 827431 h 1219338"/>
                      <a:gd name="connsiteX11" fmla="*/ 1992452 w 2819883"/>
                      <a:gd name="connsiteY11" fmla="*/ 1219338 h 1219338"/>
                      <a:gd name="connsiteX0" fmla="*/ 0 w 3223692"/>
                      <a:gd name="connsiteY0" fmla="*/ 856814 h 1248721"/>
                      <a:gd name="connsiteX1" fmla="*/ 1992452 w 3223692"/>
                      <a:gd name="connsiteY1" fmla="*/ 856814 h 1248721"/>
                      <a:gd name="connsiteX2" fmla="*/ 1992452 w 3223692"/>
                      <a:gd name="connsiteY2" fmla="*/ 1248721 h 1248721"/>
                      <a:gd name="connsiteX3" fmla="*/ 0 w 3223692"/>
                      <a:gd name="connsiteY3" fmla="*/ 1248721 h 1248721"/>
                      <a:gd name="connsiteX4" fmla="*/ 0 w 3223692"/>
                      <a:gd name="connsiteY4" fmla="*/ 856814 h 1248721"/>
                      <a:gd name="connsiteX0" fmla="*/ 1992452 w 3223692"/>
                      <a:gd name="connsiteY0" fmla="*/ 856814 h 1248721"/>
                      <a:gd name="connsiteX1" fmla="*/ 2819883 w 3223692"/>
                      <a:gd name="connsiteY1" fmla="*/ 29383 h 1248721"/>
                      <a:gd name="connsiteX2" fmla="*/ 2819883 w 3223692"/>
                      <a:gd name="connsiteY2" fmla="*/ 421290 h 1248721"/>
                      <a:gd name="connsiteX3" fmla="*/ 1992452 w 3223692"/>
                      <a:gd name="connsiteY3" fmla="*/ 1248721 h 1248721"/>
                      <a:gd name="connsiteX4" fmla="*/ 1992452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1992452 w 3223692"/>
                      <a:gd name="connsiteY3" fmla="*/ 856814 h 1248721"/>
                      <a:gd name="connsiteX4" fmla="*/ 0 w 3223692"/>
                      <a:gd name="connsiteY4" fmla="*/ 856814 h 1248721"/>
                      <a:gd name="connsiteX0" fmla="*/ 0 w 3223692"/>
                      <a:gd name="connsiteY0" fmla="*/ 856814 h 1248721"/>
                      <a:gd name="connsiteX1" fmla="*/ 827431 w 3223692"/>
                      <a:gd name="connsiteY1" fmla="*/ 29383 h 1248721"/>
                      <a:gd name="connsiteX2" fmla="*/ 2819883 w 3223692"/>
                      <a:gd name="connsiteY2" fmla="*/ 29383 h 1248721"/>
                      <a:gd name="connsiteX3" fmla="*/ 2819883 w 3223692"/>
                      <a:gd name="connsiteY3" fmla="*/ 421290 h 1248721"/>
                      <a:gd name="connsiteX4" fmla="*/ 1992452 w 3223692"/>
                      <a:gd name="connsiteY4" fmla="*/ 1248721 h 1248721"/>
                      <a:gd name="connsiteX5" fmla="*/ 0 w 3223692"/>
                      <a:gd name="connsiteY5" fmla="*/ 1248721 h 1248721"/>
                      <a:gd name="connsiteX6" fmla="*/ 0 w 3223692"/>
                      <a:gd name="connsiteY6" fmla="*/ 856814 h 1248721"/>
                      <a:gd name="connsiteX7" fmla="*/ 0 w 3223692"/>
                      <a:gd name="connsiteY7" fmla="*/ 856814 h 1248721"/>
                      <a:gd name="connsiteX8" fmla="*/ 1992452 w 3223692"/>
                      <a:gd name="connsiteY8" fmla="*/ 856814 h 1248721"/>
                      <a:gd name="connsiteX9" fmla="*/ 3223692 w 3223692"/>
                      <a:gd name="connsiteY9" fmla="*/ 0 h 1248721"/>
                      <a:gd name="connsiteX10" fmla="*/ 1992452 w 3223692"/>
                      <a:gd name="connsiteY10" fmla="*/ 856814 h 1248721"/>
                      <a:gd name="connsiteX11" fmla="*/ 1992452 w 3223692"/>
                      <a:gd name="connsiteY11" fmla="*/ 1248721 h 1248721"/>
                      <a:gd name="connsiteX0" fmla="*/ 0 w 3272456"/>
                      <a:gd name="connsiteY0" fmla="*/ 856814 h 1248721"/>
                      <a:gd name="connsiteX1" fmla="*/ 1992452 w 3272456"/>
                      <a:gd name="connsiteY1" fmla="*/ 856814 h 1248721"/>
                      <a:gd name="connsiteX2" fmla="*/ 1992452 w 3272456"/>
                      <a:gd name="connsiteY2" fmla="*/ 1248721 h 1248721"/>
                      <a:gd name="connsiteX3" fmla="*/ 0 w 3272456"/>
                      <a:gd name="connsiteY3" fmla="*/ 1248721 h 1248721"/>
                      <a:gd name="connsiteX4" fmla="*/ 0 w 3272456"/>
                      <a:gd name="connsiteY4" fmla="*/ 856814 h 1248721"/>
                      <a:gd name="connsiteX0" fmla="*/ 1992452 w 3272456"/>
                      <a:gd name="connsiteY0" fmla="*/ 856814 h 1248721"/>
                      <a:gd name="connsiteX1" fmla="*/ 2819883 w 3272456"/>
                      <a:gd name="connsiteY1" fmla="*/ 29383 h 1248721"/>
                      <a:gd name="connsiteX2" fmla="*/ 2819883 w 3272456"/>
                      <a:gd name="connsiteY2" fmla="*/ 421290 h 1248721"/>
                      <a:gd name="connsiteX3" fmla="*/ 1992452 w 3272456"/>
                      <a:gd name="connsiteY3" fmla="*/ 1248721 h 1248721"/>
                      <a:gd name="connsiteX4" fmla="*/ 1992452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1992452 w 3272456"/>
                      <a:gd name="connsiteY3" fmla="*/ 856814 h 1248721"/>
                      <a:gd name="connsiteX4" fmla="*/ 0 w 3272456"/>
                      <a:gd name="connsiteY4" fmla="*/ 856814 h 1248721"/>
                      <a:gd name="connsiteX0" fmla="*/ 0 w 3272456"/>
                      <a:gd name="connsiteY0" fmla="*/ 856814 h 1248721"/>
                      <a:gd name="connsiteX1" fmla="*/ 827431 w 3272456"/>
                      <a:gd name="connsiteY1" fmla="*/ 29383 h 1248721"/>
                      <a:gd name="connsiteX2" fmla="*/ 2819883 w 3272456"/>
                      <a:gd name="connsiteY2" fmla="*/ 29383 h 1248721"/>
                      <a:gd name="connsiteX3" fmla="*/ 3272456 w 3272456"/>
                      <a:gd name="connsiteY3" fmla="*/ 231020 h 1248721"/>
                      <a:gd name="connsiteX4" fmla="*/ 1992452 w 3272456"/>
                      <a:gd name="connsiteY4" fmla="*/ 1248721 h 1248721"/>
                      <a:gd name="connsiteX5" fmla="*/ 0 w 3272456"/>
                      <a:gd name="connsiteY5" fmla="*/ 1248721 h 1248721"/>
                      <a:gd name="connsiteX6" fmla="*/ 0 w 3272456"/>
                      <a:gd name="connsiteY6" fmla="*/ 856814 h 1248721"/>
                      <a:gd name="connsiteX7" fmla="*/ 0 w 3272456"/>
                      <a:gd name="connsiteY7" fmla="*/ 856814 h 1248721"/>
                      <a:gd name="connsiteX8" fmla="*/ 1992452 w 3272456"/>
                      <a:gd name="connsiteY8" fmla="*/ 856814 h 1248721"/>
                      <a:gd name="connsiteX9" fmla="*/ 3223692 w 3272456"/>
                      <a:gd name="connsiteY9" fmla="*/ 0 h 1248721"/>
                      <a:gd name="connsiteX10" fmla="*/ 1992452 w 3272456"/>
                      <a:gd name="connsiteY10" fmla="*/ 856814 h 1248721"/>
                      <a:gd name="connsiteX11" fmla="*/ 1992452 w 3272456"/>
                      <a:gd name="connsiteY11" fmla="*/ 1248721 h 1248721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0 w 3272456"/>
                      <a:gd name="connsiteY7" fmla="*/ 863327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0 w 3272456"/>
                      <a:gd name="connsiteY6" fmla="*/ 863327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0 w 3272456"/>
                      <a:gd name="connsiteY5" fmla="*/ 1255234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992452 w 3272456"/>
                      <a:gd name="connsiteY10" fmla="*/ 863327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92452 w 3272456"/>
                      <a:gd name="connsiteY11" fmla="*/ 1255234 h 1255234"/>
                      <a:gd name="connsiteX0" fmla="*/ 0 w 3272456"/>
                      <a:gd name="connsiteY0" fmla="*/ 863327 h 1264297"/>
                      <a:gd name="connsiteX1" fmla="*/ 1992452 w 3272456"/>
                      <a:gd name="connsiteY1" fmla="*/ 863327 h 1264297"/>
                      <a:gd name="connsiteX2" fmla="*/ 1992452 w 3272456"/>
                      <a:gd name="connsiteY2" fmla="*/ 1255234 h 1264297"/>
                      <a:gd name="connsiteX3" fmla="*/ 0 w 3272456"/>
                      <a:gd name="connsiteY3" fmla="*/ 1255234 h 1264297"/>
                      <a:gd name="connsiteX4" fmla="*/ 0 w 3272456"/>
                      <a:gd name="connsiteY4" fmla="*/ 863327 h 1264297"/>
                      <a:gd name="connsiteX0" fmla="*/ 1992452 w 3272456"/>
                      <a:gd name="connsiteY0" fmla="*/ 863327 h 1264297"/>
                      <a:gd name="connsiteX1" fmla="*/ 2819883 w 3272456"/>
                      <a:gd name="connsiteY1" fmla="*/ 35896 h 1264297"/>
                      <a:gd name="connsiteX2" fmla="*/ 2819883 w 3272456"/>
                      <a:gd name="connsiteY2" fmla="*/ 427803 h 1264297"/>
                      <a:gd name="connsiteX3" fmla="*/ 1992452 w 3272456"/>
                      <a:gd name="connsiteY3" fmla="*/ 1255234 h 1264297"/>
                      <a:gd name="connsiteX4" fmla="*/ 1992452 w 3272456"/>
                      <a:gd name="connsiteY4" fmla="*/ 863327 h 1264297"/>
                      <a:gd name="connsiteX0" fmla="*/ 0 w 3272456"/>
                      <a:gd name="connsiteY0" fmla="*/ 863327 h 1264297"/>
                      <a:gd name="connsiteX1" fmla="*/ 827431 w 3272456"/>
                      <a:gd name="connsiteY1" fmla="*/ 35896 h 1264297"/>
                      <a:gd name="connsiteX2" fmla="*/ 2819883 w 3272456"/>
                      <a:gd name="connsiteY2" fmla="*/ 35896 h 1264297"/>
                      <a:gd name="connsiteX3" fmla="*/ 1992452 w 3272456"/>
                      <a:gd name="connsiteY3" fmla="*/ 863327 h 1264297"/>
                      <a:gd name="connsiteX4" fmla="*/ 0 w 3272456"/>
                      <a:gd name="connsiteY4" fmla="*/ 863327 h 1264297"/>
                      <a:gd name="connsiteX0" fmla="*/ 143547 w 3272456"/>
                      <a:gd name="connsiteY0" fmla="*/ 962348 h 1264297"/>
                      <a:gd name="connsiteX1" fmla="*/ 1525552 w 3272456"/>
                      <a:gd name="connsiteY1" fmla="*/ 157556 h 1264297"/>
                      <a:gd name="connsiteX2" fmla="*/ 3243935 w 3272456"/>
                      <a:gd name="connsiteY2" fmla="*/ 0 h 1264297"/>
                      <a:gd name="connsiteX3" fmla="*/ 3272456 w 3272456"/>
                      <a:gd name="connsiteY3" fmla="*/ 237533 h 1264297"/>
                      <a:gd name="connsiteX4" fmla="*/ 1992452 w 3272456"/>
                      <a:gd name="connsiteY4" fmla="*/ 1255234 h 1264297"/>
                      <a:gd name="connsiteX5" fmla="*/ 192312 w 3272456"/>
                      <a:gd name="connsiteY5" fmla="*/ 1193367 h 1264297"/>
                      <a:gd name="connsiteX6" fmla="*/ 143547 w 3272456"/>
                      <a:gd name="connsiteY6" fmla="*/ 962348 h 1264297"/>
                      <a:gd name="connsiteX7" fmla="*/ 126559 w 3272456"/>
                      <a:gd name="connsiteY7" fmla="*/ 978981 h 1264297"/>
                      <a:gd name="connsiteX8" fmla="*/ 1992452 w 3272456"/>
                      <a:gd name="connsiteY8" fmla="*/ 863327 h 1264297"/>
                      <a:gd name="connsiteX9" fmla="*/ 3223692 w 3272456"/>
                      <a:gd name="connsiteY9" fmla="*/ 6513 h 1264297"/>
                      <a:gd name="connsiteX10" fmla="*/ 1843177 w 3272456"/>
                      <a:gd name="connsiteY10" fmla="*/ 989533 h 1264297"/>
                      <a:gd name="connsiteX11" fmla="*/ 1894844 w 3272456"/>
                      <a:gd name="connsiteY11" fmla="*/ 1264297 h 1264297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7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992452 w 3272456"/>
                      <a:gd name="connsiteY8" fmla="*/ 863325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5234"/>
                      <a:gd name="connsiteX1" fmla="*/ 1992452 w 3272456"/>
                      <a:gd name="connsiteY1" fmla="*/ 863327 h 1255234"/>
                      <a:gd name="connsiteX2" fmla="*/ 1992452 w 3272456"/>
                      <a:gd name="connsiteY2" fmla="*/ 1255234 h 1255234"/>
                      <a:gd name="connsiteX3" fmla="*/ 0 w 3272456"/>
                      <a:gd name="connsiteY3" fmla="*/ 1255234 h 1255234"/>
                      <a:gd name="connsiteX4" fmla="*/ 0 w 3272456"/>
                      <a:gd name="connsiteY4" fmla="*/ 863327 h 1255234"/>
                      <a:gd name="connsiteX0" fmla="*/ 1992452 w 3272456"/>
                      <a:gd name="connsiteY0" fmla="*/ 863327 h 1255234"/>
                      <a:gd name="connsiteX1" fmla="*/ 2819883 w 3272456"/>
                      <a:gd name="connsiteY1" fmla="*/ 35896 h 1255234"/>
                      <a:gd name="connsiteX2" fmla="*/ 2819883 w 3272456"/>
                      <a:gd name="connsiteY2" fmla="*/ 427803 h 1255234"/>
                      <a:gd name="connsiteX3" fmla="*/ 1992452 w 3272456"/>
                      <a:gd name="connsiteY3" fmla="*/ 1255234 h 1255234"/>
                      <a:gd name="connsiteX4" fmla="*/ 1992452 w 3272456"/>
                      <a:gd name="connsiteY4" fmla="*/ 863327 h 1255234"/>
                      <a:gd name="connsiteX0" fmla="*/ 0 w 3272456"/>
                      <a:gd name="connsiteY0" fmla="*/ 863327 h 1255234"/>
                      <a:gd name="connsiteX1" fmla="*/ 827431 w 3272456"/>
                      <a:gd name="connsiteY1" fmla="*/ 35896 h 1255234"/>
                      <a:gd name="connsiteX2" fmla="*/ 2819883 w 3272456"/>
                      <a:gd name="connsiteY2" fmla="*/ 35896 h 1255234"/>
                      <a:gd name="connsiteX3" fmla="*/ 1992452 w 3272456"/>
                      <a:gd name="connsiteY3" fmla="*/ 863327 h 1255234"/>
                      <a:gd name="connsiteX4" fmla="*/ 0 w 3272456"/>
                      <a:gd name="connsiteY4" fmla="*/ 863327 h 1255234"/>
                      <a:gd name="connsiteX0" fmla="*/ 143547 w 3272456"/>
                      <a:gd name="connsiteY0" fmla="*/ 962348 h 1255234"/>
                      <a:gd name="connsiteX1" fmla="*/ 1525552 w 3272456"/>
                      <a:gd name="connsiteY1" fmla="*/ 157556 h 1255234"/>
                      <a:gd name="connsiteX2" fmla="*/ 3243935 w 3272456"/>
                      <a:gd name="connsiteY2" fmla="*/ 0 h 1255234"/>
                      <a:gd name="connsiteX3" fmla="*/ 3272456 w 3272456"/>
                      <a:gd name="connsiteY3" fmla="*/ 237533 h 1255234"/>
                      <a:gd name="connsiteX4" fmla="*/ 1992452 w 3272456"/>
                      <a:gd name="connsiteY4" fmla="*/ 1255234 h 1255234"/>
                      <a:gd name="connsiteX5" fmla="*/ 192312 w 3272456"/>
                      <a:gd name="connsiteY5" fmla="*/ 1193367 h 1255234"/>
                      <a:gd name="connsiteX6" fmla="*/ 143547 w 3272456"/>
                      <a:gd name="connsiteY6" fmla="*/ 962348 h 1255234"/>
                      <a:gd name="connsiteX7" fmla="*/ 126559 w 3272456"/>
                      <a:gd name="connsiteY7" fmla="*/ 978981 h 1255234"/>
                      <a:gd name="connsiteX8" fmla="*/ 1829799 w 3272456"/>
                      <a:gd name="connsiteY8" fmla="*/ 982666 h 1255234"/>
                      <a:gd name="connsiteX9" fmla="*/ 3223692 w 3272456"/>
                      <a:gd name="connsiteY9" fmla="*/ 6513 h 1255234"/>
                      <a:gd name="connsiteX10" fmla="*/ 1843177 w 3272456"/>
                      <a:gd name="connsiteY10" fmla="*/ 989533 h 1255234"/>
                      <a:gd name="connsiteX11" fmla="*/ 1925210 w 3272456"/>
                      <a:gd name="connsiteY11" fmla="*/ 1254529 h 1255234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992452 w 3272456"/>
                      <a:gd name="connsiteY3" fmla="*/ 86332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2819883 w 3272456"/>
                      <a:gd name="connsiteY2" fmla="*/ 35896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2819883 w 3272456"/>
                      <a:gd name="connsiteY2" fmla="*/ 427803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3327 h 1258137"/>
                      <a:gd name="connsiteX1" fmla="*/ 1992452 w 3272456"/>
                      <a:gd name="connsiteY1" fmla="*/ 863327 h 1258137"/>
                      <a:gd name="connsiteX2" fmla="*/ 1992452 w 3272456"/>
                      <a:gd name="connsiteY2" fmla="*/ 1255234 h 1258137"/>
                      <a:gd name="connsiteX3" fmla="*/ 0 w 3272456"/>
                      <a:gd name="connsiteY3" fmla="*/ 1255234 h 1258137"/>
                      <a:gd name="connsiteX4" fmla="*/ 0 w 3272456"/>
                      <a:gd name="connsiteY4" fmla="*/ 863327 h 1258137"/>
                      <a:gd name="connsiteX0" fmla="*/ 1992452 w 3272456"/>
                      <a:gd name="connsiteY0" fmla="*/ 863327 h 1258137"/>
                      <a:gd name="connsiteX1" fmla="*/ 2819883 w 3272456"/>
                      <a:gd name="connsiteY1" fmla="*/ 35896 h 1258137"/>
                      <a:gd name="connsiteX2" fmla="*/ 3269200 w 3272456"/>
                      <a:gd name="connsiteY2" fmla="*/ 227412 h 1258137"/>
                      <a:gd name="connsiteX3" fmla="*/ 1992452 w 3272456"/>
                      <a:gd name="connsiteY3" fmla="*/ 1255234 h 1258137"/>
                      <a:gd name="connsiteX4" fmla="*/ 1992452 w 3272456"/>
                      <a:gd name="connsiteY4" fmla="*/ 863327 h 1258137"/>
                      <a:gd name="connsiteX0" fmla="*/ 0 w 3272456"/>
                      <a:gd name="connsiteY0" fmla="*/ 863327 h 1258137"/>
                      <a:gd name="connsiteX1" fmla="*/ 827431 w 3272456"/>
                      <a:gd name="connsiteY1" fmla="*/ 35896 h 1258137"/>
                      <a:gd name="connsiteX2" fmla="*/ 3226948 w 3272456"/>
                      <a:gd name="connsiteY2" fmla="*/ 16635 h 1258137"/>
                      <a:gd name="connsiteX3" fmla="*/ 1853298 w 3272456"/>
                      <a:gd name="connsiteY3" fmla="*/ 986277 h 1258137"/>
                      <a:gd name="connsiteX4" fmla="*/ 0 w 3272456"/>
                      <a:gd name="connsiteY4" fmla="*/ 863327 h 1258137"/>
                      <a:gd name="connsiteX0" fmla="*/ 143547 w 3272456"/>
                      <a:gd name="connsiteY0" fmla="*/ 962348 h 1258137"/>
                      <a:gd name="connsiteX1" fmla="*/ 1525552 w 3272456"/>
                      <a:gd name="connsiteY1" fmla="*/ 157556 h 1258137"/>
                      <a:gd name="connsiteX2" fmla="*/ 3243935 w 3272456"/>
                      <a:gd name="connsiteY2" fmla="*/ 0 h 1258137"/>
                      <a:gd name="connsiteX3" fmla="*/ 3272456 w 3272456"/>
                      <a:gd name="connsiteY3" fmla="*/ 237533 h 1258137"/>
                      <a:gd name="connsiteX4" fmla="*/ 1948709 w 3272456"/>
                      <a:gd name="connsiteY4" fmla="*/ 1258137 h 1258137"/>
                      <a:gd name="connsiteX5" fmla="*/ 192312 w 3272456"/>
                      <a:gd name="connsiteY5" fmla="*/ 1193367 h 1258137"/>
                      <a:gd name="connsiteX6" fmla="*/ 143547 w 3272456"/>
                      <a:gd name="connsiteY6" fmla="*/ 962348 h 1258137"/>
                      <a:gd name="connsiteX7" fmla="*/ 126559 w 3272456"/>
                      <a:gd name="connsiteY7" fmla="*/ 978981 h 1258137"/>
                      <a:gd name="connsiteX8" fmla="*/ 1829799 w 3272456"/>
                      <a:gd name="connsiteY8" fmla="*/ 982666 h 1258137"/>
                      <a:gd name="connsiteX9" fmla="*/ 3223692 w 3272456"/>
                      <a:gd name="connsiteY9" fmla="*/ 6513 h 1258137"/>
                      <a:gd name="connsiteX10" fmla="*/ 1843177 w 3272456"/>
                      <a:gd name="connsiteY10" fmla="*/ 989533 h 1258137"/>
                      <a:gd name="connsiteX11" fmla="*/ 1925210 w 3272456"/>
                      <a:gd name="connsiteY11" fmla="*/ 1254529 h 1258137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827431 w 3272456"/>
                      <a:gd name="connsiteY1" fmla="*/ 39505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0 w 3272456"/>
                      <a:gd name="connsiteY0" fmla="*/ 866936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0 w 3272456"/>
                      <a:gd name="connsiteY4" fmla="*/ 866936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0 w 3272456"/>
                      <a:gd name="connsiteY0" fmla="*/ 866936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0 w 3272456"/>
                      <a:gd name="connsiteY4" fmla="*/ 866936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156925 w 3272456"/>
                      <a:gd name="connsiteY0" fmla="*/ 972822 h 1261746"/>
                      <a:gd name="connsiteX1" fmla="*/ 1992452 w 3272456"/>
                      <a:gd name="connsiteY1" fmla="*/ 866936 h 1261746"/>
                      <a:gd name="connsiteX2" fmla="*/ 1992452 w 3272456"/>
                      <a:gd name="connsiteY2" fmla="*/ 1258843 h 1261746"/>
                      <a:gd name="connsiteX3" fmla="*/ 0 w 3272456"/>
                      <a:gd name="connsiteY3" fmla="*/ 1258843 h 1261746"/>
                      <a:gd name="connsiteX4" fmla="*/ 156925 w 3272456"/>
                      <a:gd name="connsiteY4" fmla="*/ 972822 h 1261746"/>
                      <a:gd name="connsiteX0" fmla="*/ 1992452 w 3272456"/>
                      <a:gd name="connsiteY0" fmla="*/ 866936 h 1261746"/>
                      <a:gd name="connsiteX1" fmla="*/ 3220435 w 3272456"/>
                      <a:gd name="connsiteY1" fmla="*/ 0 h 1261746"/>
                      <a:gd name="connsiteX2" fmla="*/ 3269200 w 3272456"/>
                      <a:gd name="connsiteY2" fmla="*/ 231021 h 1261746"/>
                      <a:gd name="connsiteX3" fmla="*/ 1992452 w 3272456"/>
                      <a:gd name="connsiteY3" fmla="*/ 1258843 h 1261746"/>
                      <a:gd name="connsiteX4" fmla="*/ 1992452 w 3272456"/>
                      <a:gd name="connsiteY4" fmla="*/ 866936 h 1261746"/>
                      <a:gd name="connsiteX0" fmla="*/ 123304 w 3272456"/>
                      <a:gd name="connsiteY0" fmla="*/ 972468 h 1261746"/>
                      <a:gd name="connsiteX1" fmla="*/ 1495187 w 3272456"/>
                      <a:gd name="connsiteY1" fmla="*/ 170933 h 1261746"/>
                      <a:gd name="connsiteX2" fmla="*/ 3226948 w 3272456"/>
                      <a:gd name="connsiteY2" fmla="*/ 20244 h 1261746"/>
                      <a:gd name="connsiteX3" fmla="*/ 1853298 w 3272456"/>
                      <a:gd name="connsiteY3" fmla="*/ 989886 h 1261746"/>
                      <a:gd name="connsiteX4" fmla="*/ 123304 w 3272456"/>
                      <a:gd name="connsiteY4" fmla="*/ 972468 h 1261746"/>
                      <a:gd name="connsiteX0" fmla="*/ 143547 w 3272456"/>
                      <a:gd name="connsiteY0" fmla="*/ 965957 h 1261746"/>
                      <a:gd name="connsiteX1" fmla="*/ 1525552 w 3272456"/>
                      <a:gd name="connsiteY1" fmla="*/ 161165 h 1261746"/>
                      <a:gd name="connsiteX2" fmla="*/ 3243935 w 3272456"/>
                      <a:gd name="connsiteY2" fmla="*/ 3609 h 1261746"/>
                      <a:gd name="connsiteX3" fmla="*/ 3272456 w 3272456"/>
                      <a:gd name="connsiteY3" fmla="*/ 241142 h 1261746"/>
                      <a:gd name="connsiteX4" fmla="*/ 1948709 w 3272456"/>
                      <a:gd name="connsiteY4" fmla="*/ 1261746 h 1261746"/>
                      <a:gd name="connsiteX5" fmla="*/ 192312 w 3272456"/>
                      <a:gd name="connsiteY5" fmla="*/ 1196976 h 1261746"/>
                      <a:gd name="connsiteX6" fmla="*/ 143547 w 3272456"/>
                      <a:gd name="connsiteY6" fmla="*/ 965957 h 1261746"/>
                      <a:gd name="connsiteX7" fmla="*/ 126559 w 3272456"/>
                      <a:gd name="connsiteY7" fmla="*/ 982590 h 1261746"/>
                      <a:gd name="connsiteX8" fmla="*/ 1829799 w 3272456"/>
                      <a:gd name="connsiteY8" fmla="*/ 986275 h 1261746"/>
                      <a:gd name="connsiteX9" fmla="*/ 3223692 w 3272456"/>
                      <a:gd name="connsiteY9" fmla="*/ 10122 h 1261746"/>
                      <a:gd name="connsiteX10" fmla="*/ 1843177 w 3272456"/>
                      <a:gd name="connsiteY10" fmla="*/ 993142 h 1261746"/>
                      <a:gd name="connsiteX11" fmla="*/ 1925210 w 3272456"/>
                      <a:gd name="connsiteY11" fmla="*/ 1258138 h 1261746"/>
                      <a:gd name="connsiteX0" fmla="*/ 33621 w 3149152"/>
                      <a:gd name="connsiteY0" fmla="*/ 972822 h 1261746"/>
                      <a:gd name="connsiteX1" fmla="*/ 1869148 w 3149152"/>
                      <a:gd name="connsiteY1" fmla="*/ 866936 h 1261746"/>
                      <a:gd name="connsiteX2" fmla="*/ 1869148 w 3149152"/>
                      <a:gd name="connsiteY2" fmla="*/ 1258843 h 1261746"/>
                      <a:gd name="connsiteX3" fmla="*/ 55630 w 3149152"/>
                      <a:gd name="connsiteY3" fmla="*/ 1190111 h 1261746"/>
                      <a:gd name="connsiteX4" fmla="*/ 33621 w 3149152"/>
                      <a:gd name="connsiteY4" fmla="*/ 972822 h 1261746"/>
                      <a:gd name="connsiteX0" fmla="*/ 1869148 w 3149152"/>
                      <a:gd name="connsiteY0" fmla="*/ 866936 h 1261746"/>
                      <a:gd name="connsiteX1" fmla="*/ 3097131 w 3149152"/>
                      <a:gd name="connsiteY1" fmla="*/ 0 h 1261746"/>
                      <a:gd name="connsiteX2" fmla="*/ 3145896 w 3149152"/>
                      <a:gd name="connsiteY2" fmla="*/ 231021 h 1261746"/>
                      <a:gd name="connsiteX3" fmla="*/ 1869148 w 3149152"/>
                      <a:gd name="connsiteY3" fmla="*/ 1258843 h 1261746"/>
                      <a:gd name="connsiteX4" fmla="*/ 1869148 w 3149152"/>
                      <a:gd name="connsiteY4" fmla="*/ 866936 h 1261746"/>
                      <a:gd name="connsiteX0" fmla="*/ 0 w 3149152"/>
                      <a:gd name="connsiteY0" fmla="*/ 972468 h 1261746"/>
                      <a:gd name="connsiteX1" fmla="*/ 1371883 w 3149152"/>
                      <a:gd name="connsiteY1" fmla="*/ 170933 h 1261746"/>
                      <a:gd name="connsiteX2" fmla="*/ 3103644 w 3149152"/>
                      <a:gd name="connsiteY2" fmla="*/ 20244 h 1261746"/>
                      <a:gd name="connsiteX3" fmla="*/ 1729994 w 3149152"/>
                      <a:gd name="connsiteY3" fmla="*/ 989886 h 1261746"/>
                      <a:gd name="connsiteX4" fmla="*/ 0 w 3149152"/>
                      <a:gd name="connsiteY4" fmla="*/ 972468 h 1261746"/>
                      <a:gd name="connsiteX0" fmla="*/ 20243 w 3149152"/>
                      <a:gd name="connsiteY0" fmla="*/ 965957 h 1261746"/>
                      <a:gd name="connsiteX1" fmla="*/ 1402248 w 3149152"/>
                      <a:gd name="connsiteY1" fmla="*/ 161165 h 1261746"/>
                      <a:gd name="connsiteX2" fmla="*/ 3120631 w 3149152"/>
                      <a:gd name="connsiteY2" fmla="*/ 3609 h 1261746"/>
                      <a:gd name="connsiteX3" fmla="*/ 3149152 w 3149152"/>
                      <a:gd name="connsiteY3" fmla="*/ 241142 h 1261746"/>
                      <a:gd name="connsiteX4" fmla="*/ 1825405 w 3149152"/>
                      <a:gd name="connsiteY4" fmla="*/ 1261746 h 1261746"/>
                      <a:gd name="connsiteX5" fmla="*/ 69008 w 3149152"/>
                      <a:gd name="connsiteY5" fmla="*/ 1196976 h 1261746"/>
                      <a:gd name="connsiteX6" fmla="*/ 20243 w 3149152"/>
                      <a:gd name="connsiteY6" fmla="*/ 965957 h 1261746"/>
                      <a:gd name="connsiteX7" fmla="*/ 3255 w 3149152"/>
                      <a:gd name="connsiteY7" fmla="*/ 982590 h 1261746"/>
                      <a:gd name="connsiteX8" fmla="*/ 1706495 w 3149152"/>
                      <a:gd name="connsiteY8" fmla="*/ 986275 h 1261746"/>
                      <a:gd name="connsiteX9" fmla="*/ 3100388 w 3149152"/>
                      <a:gd name="connsiteY9" fmla="*/ 10122 h 1261746"/>
                      <a:gd name="connsiteX10" fmla="*/ 1719873 w 3149152"/>
                      <a:gd name="connsiteY10" fmla="*/ 993142 h 1261746"/>
                      <a:gd name="connsiteX11" fmla="*/ 1801906 w 3149152"/>
                      <a:gd name="connsiteY11" fmla="*/ 1258138 h 1261746"/>
                      <a:gd name="connsiteX0" fmla="*/ 79561 w 3195092"/>
                      <a:gd name="connsiteY0" fmla="*/ 972822 h 1261746"/>
                      <a:gd name="connsiteX1" fmla="*/ 1915088 w 3195092"/>
                      <a:gd name="connsiteY1" fmla="*/ 866936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79561 w 3195092"/>
                      <a:gd name="connsiteY4" fmla="*/ 972822 h 1261746"/>
                      <a:gd name="connsiteX0" fmla="*/ 1915088 w 3195092"/>
                      <a:gd name="connsiteY0" fmla="*/ 866936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915088 w 3195092"/>
                      <a:gd name="connsiteY3" fmla="*/ 1258843 h 1261746"/>
                      <a:gd name="connsiteX4" fmla="*/ 1915088 w 3195092"/>
                      <a:gd name="connsiteY4" fmla="*/ 866936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66183 w 3195092"/>
                      <a:gd name="connsiteY0" fmla="*/ 965957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66183 w 3195092"/>
                      <a:gd name="connsiteY6" fmla="*/ 965957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100864 w 3216395"/>
                      <a:gd name="connsiteY0" fmla="*/ 972822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00864 w 3216395"/>
                      <a:gd name="connsiteY4" fmla="*/ 972822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2829 w 3216395"/>
                      <a:gd name="connsiteY0" fmla="*/ 1114173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12829 w 3216395"/>
                      <a:gd name="connsiteY4" fmla="*/ 1114173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936391 w 3216395"/>
                      <a:gd name="connsiteY0" fmla="*/ 866936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936391 w 3216395"/>
                      <a:gd name="connsiteY4" fmla="*/ 866936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936391 w 3216395"/>
                      <a:gd name="connsiteY3" fmla="*/ 1258843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936391 w 3216395"/>
                      <a:gd name="connsiteY1" fmla="*/ 866936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38878 w 3216395"/>
                      <a:gd name="connsiteY0" fmla="*/ 1195146 h 1261746"/>
                      <a:gd name="connsiteX1" fmla="*/ 1804103 w 3216395"/>
                      <a:gd name="connsiteY1" fmla="*/ 976508 h 1261746"/>
                      <a:gd name="connsiteX2" fmla="*/ 1936391 w 3216395"/>
                      <a:gd name="connsiteY2" fmla="*/ 1258843 h 1261746"/>
                      <a:gd name="connsiteX3" fmla="*/ 122873 w 3216395"/>
                      <a:gd name="connsiteY3" fmla="*/ 1190111 h 1261746"/>
                      <a:gd name="connsiteX4" fmla="*/ 138878 w 3216395"/>
                      <a:gd name="connsiteY4" fmla="*/ 1195146 h 1261746"/>
                      <a:gd name="connsiteX0" fmla="*/ 1800493 w 3216395"/>
                      <a:gd name="connsiteY0" fmla="*/ 1000009 h 1261746"/>
                      <a:gd name="connsiteX1" fmla="*/ 3164374 w 3216395"/>
                      <a:gd name="connsiteY1" fmla="*/ 0 h 1261746"/>
                      <a:gd name="connsiteX2" fmla="*/ 3213139 w 3216395"/>
                      <a:gd name="connsiteY2" fmla="*/ 231021 h 1261746"/>
                      <a:gd name="connsiteX3" fmla="*/ 1892648 w 3216395"/>
                      <a:gd name="connsiteY3" fmla="*/ 1261746 h 1261746"/>
                      <a:gd name="connsiteX4" fmla="*/ 1800493 w 3216395"/>
                      <a:gd name="connsiteY4" fmla="*/ 1000009 h 1261746"/>
                      <a:gd name="connsiteX0" fmla="*/ 67243 w 3216395"/>
                      <a:gd name="connsiteY0" fmla="*/ 972468 h 1261746"/>
                      <a:gd name="connsiteX1" fmla="*/ 1439126 w 3216395"/>
                      <a:gd name="connsiteY1" fmla="*/ 170933 h 1261746"/>
                      <a:gd name="connsiteX2" fmla="*/ 3170887 w 3216395"/>
                      <a:gd name="connsiteY2" fmla="*/ 20244 h 1261746"/>
                      <a:gd name="connsiteX3" fmla="*/ 1797237 w 3216395"/>
                      <a:gd name="connsiteY3" fmla="*/ 989886 h 1261746"/>
                      <a:gd name="connsiteX4" fmla="*/ 67243 w 3216395"/>
                      <a:gd name="connsiteY4" fmla="*/ 972468 h 1261746"/>
                      <a:gd name="connsiteX0" fmla="*/ 0 w 3216395"/>
                      <a:gd name="connsiteY0" fmla="*/ 971763 h 1261746"/>
                      <a:gd name="connsiteX1" fmla="*/ 1469491 w 3216395"/>
                      <a:gd name="connsiteY1" fmla="*/ 161165 h 1261746"/>
                      <a:gd name="connsiteX2" fmla="*/ 3187874 w 3216395"/>
                      <a:gd name="connsiteY2" fmla="*/ 3609 h 1261746"/>
                      <a:gd name="connsiteX3" fmla="*/ 3216395 w 3216395"/>
                      <a:gd name="connsiteY3" fmla="*/ 241142 h 1261746"/>
                      <a:gd name="connsiteX4" fmla="*/ 1892648 w 3216395"/>
                      <a:gd name="connsiteY4" fmla="*/ 1261746 h 1261746"/>
                      <a:gd name="connsiteX5" fmla="*/ 136251 w 3216395"/>
                      <a:gd name="connsiteY5" fmla="*/ 1196976 h 1261746"/>
                      <a:gd name="connsiteX6" fmla="*/ 0 w 3216395"/>
                      <a:gd name="connsiteY6" fmla="*/ 971763 h 1261746"/>
                      <a:gd name="connsiteX7" fmla="*/ 21303 w 3216395"/>
                      <a:gd name="connsiteY7" fmla="*/ 864385 h 1261746"/>
                      <a:gd name="connsiteX8" fmla="*/ 1773738 w 3216395"/>
                      <a:gd name="connsiteY8" fmla="*/ 986275 h 1261746"/>
                      <a:gd name="connsiteX9" fmla="*/ 3167631 w 3216395"/>
                      <a:gd name="connsiteY9" fmla="*/ 10122 h 1261746"/>
                      <a:gd name="connsiteX10" fmla="*/ 1787116 w 3216395"/>
                      <a:gd name="connsiteY10" fmla="*/ 993142 h 1261746"/>
                      <a:gd name="connsiteX11" fmla="*/ 1869149 w 3216395"/>
                      <a:gd name="connsiteY11" fmla="*/ 1258138 h 1261746"/>
                      <a:gd name="connsiteX0" fmla="*/ 117575 w 3195092"/>
                      <a:gd name="connsiteY0" fmla="*/ 1195146 h 1261746"/>
                      <a:gd name="connsiteX1" fmla="*/ 1782800 w 3195092"/>
                      <a:gd name="connsiteY1" fmla="*/ 976508 h 1261746"/>
                      <a:gd name="connsiteX2" fmla="*/ 1915088 w 3195092"/>
                      <a:gd name="connsiteY2" fmla="*/ 1258843 h 1261746"/>
                      <a:gd name="connsiteX3" fmla="*/ 101570 w 3195092"/>
                      <a:gd name="connsiteY3" fmla="*/ 1190111 h 1261746"/>
                      <a:gd name="connsiteX4" fmla="*/ 117575 w 3195092"/>
                      <a:gd name="connsiteY4" fmla="*/ 1195146 h 1261746"/>
                      <a:gd name="connsiteX0" fmla="*/ 1779190 w 3195092"/>
                      <a:gd name="connsiteY0" fmla="*/ 1000009 h 1261746"/>
                      <a:gd name="connsiteX1" fmla="*/ 3143071 w 3195092"/>
                      <a:gd name="connsiteY1" fmla="*/ 0 h 1261746"/>
                      <a:gd name="connsiteX2" fmla="*/ 3191836 w 3195092"/>
                      <a:gd name="connsiteY2" fmla="*/ 231021 h 1261746"/>
                      <a:gd name="connsiteX3" fmla="*/ 1871345 w 3195092"/>
                      <a:gd name="connsiteY3" fmla="*/ 1261746 h 1261746"/>
                      <a:gd name="connsiteX4" fmla="*/ 1779190 w 3195092"/>
                      <a:gd name="connsiteY4" fmla="*/ 1000009 h 1261746"/>
                      <a:gd name="connsiteX0" fmla="*/ 45940 w 3195092"/>
                      <a:gd name="connsiteY0" fmla="*/ 972468 h 1261746"/>
                      <a:gd name="connsiteX1" fmla="*/ 1417823 w 3195092"/>
                      <a:gd name="connsiteY1" fmla="*/ 170933 h 1261746"/>
                      <a:gd name="connsiteX2" fmla="*/ 3149584 w 3195092"/>
                      <a:gd name="connsiteY2" fmla="*/ 20244 h 1261746"/>
                      <a:gd name="connsiteX3" fmla="*/ 1775934 w 3195092"/>
                      <a:gd name="connsiteY3" fmla="*/ 989886 h 1261746"/>
                      <a:gd name="connsiteX4" fmla="*/ 45940 w 3195092"/>
                      <a:gd name="connsiteY4" fmla="*/ 972468 h 1261746"/>
                      <a:gd name="connsiteX0" fmla="*/ 39074 w 3195092"/>
                      <a:gd name="connsiteY0" fmla="*/ 985848 h 1261746"/>
                      <a:gd name="connsiteX1" fmla="*/ 1448188 w 3195092"/>
                      <a:gd name="connsiteY1" fmla="*/ 161165 h 1261746"/>
                      <a:gd name="connsiteX2" fmla="*/ 3166571 w 3195092"/>
                      <a:gd name="connsiteY2" fmla="*/ 3609 h 1261746"/>
                      <a:gd name="connsiteX3" fmla="*/ 3195092 w 3195092"/>
                      <a:gd name="connsiteY3" fmla="*/ 241142 h 1261746"/>
                      <a:gd name="connsiteX4" fmla="*/ 1871345 w 3195092"/>
                      <a:gd name="connsiteY4" fmla="*/ 1261746 h 1261746"/>
                      <a:gd name="connsiteX5" fmla="*/ 114948 w 3195092"/>
                      <a:gd name="connsiteY5" fmla="*/ 1196976 h 1261746"/>
                      <a:gd name="connsiteX6" fmla="*/ 39074 w 3195092"/>
                      <a:gd name="connsiteY6" fmla="*/ 985848 h 1261746"/>
                      <a:gd name="connsiteX7" fmla="*/ 0 w 3195092"/>
                      <a:gd name="connsiteY7" fmla="*/ 864385 h 1261746"/>
                      <a:gd name="connsiteX8" fmla="*/ 1752435 w 3195092"/>
                      <a:gd name="connsiteY8" fmla="*/ 986275 h 1261746"/>
                      <a:gd name="connsiteX9" fmla="*/ 3146328 w 3195092"/>
                      <a:gd name="connsiteY9" fmla="*/ 10122 h 1261746"/>
                      <a:gd name="connsiteX10" fmla="*/ 1765813 w 3195092"/>
                      <a:gd name="connsiteY10" fmla="*/ 993142 h 1261746"/>
                      <a:gd name="connsiteX11" fmla="*/ 1847846 w 3195092"/>
                      <a:gd name="connsiteY11" fmla="*/ 1258138 h 1261746"/>
                      <a:gd name="connsiteX0" fmla="*/ 81758 w 3159275"/>
                      <a:gd name="connsiteY0" fmla="*/ 1195146 h 1261746"/>
                      <a:gd name="connsiteX1" fmla="*/ 1746983 w 3159275"/>
                      <a:gd name="connsiteY1" fmla="*/ 976508 h 1261746"/>
                      <a:gd name="connsiteX2" fmla="*/ 1879271 w 3159275"/>
                      <a:gd name="connsiteY2" fmla="*/ 1258843 h 1261746"/>
                      <a:gd name="connsiteX3" fmla="*/ 65753 w 3159275"/>
                      <a:gd name="connsiteY3" fmla="*/ 1190111 h 1261746"/>
                      <a:gd name="connsiteX4" fmla="*/ 81758 w 3159275"/>
                      <a:gd name="connsiteY4" fmla="*/ 1195146 h 1261746"/>
                      <a:gd name="connsiteX0" fmla="*/ 1743373 w 3159275"/>
                      <a:gd name="connsiteY0" fmla="*/ 1000009 h 1261746"/>
                      <a:gd name="connsiteX1" fmla="*/ 3107254 w 3159275"/>
                      <a:gd name="connsiteY1" fmla="*/ 0 h 1261746"/>
                      <a:gd name="connsiteX2" fmla="*/ 3156019 w 3159275"/>
                      <a:gd name="connsiteY2" fmla="*/ 231021 h 1261746"/>
                      <a:gd name="connsiteX3" fmla="*/ 1835528 w 3159275"/>
                      <a:gd name="connsiteY3" fmla="*/ 1261746 h 1261746"/>
                      <a:gd name="connsiteX4" fmla="*/ 1743373 w 3159275"/>
                      <a:gd name="connsiteY4" fmla="*/ 1000009 h 1261746"/>
                      <a:gd name="connsiteX0" fmla="*/ 10123 w 3159275"/>
                      <a:gd name="connsiteY0" fmla="*/ 972468 h 1261746"/>
                      <a:gd name="connsiteX1" fmla="*/ 1382006 w 3159275"/>
                      <a:gd name="connsiteY1" fmla="*/ 170933 h 1261746"/>
                      <a:gd name="connsiteX2" fmla="*/ 3113767 w 3159275"/>
                      <a:gd name="connsiteY2" fmla="*/ 20244 h 1261746"/>
                      <a:gd name="connsiteX3" fmla="*/ 1740117 w 3159275"/>
                      <a:gd name="connsiteY3" fmla="*/ 989886 h 1261746"/>
                      <a:gd name="connsiteX4" fmla="*/ 10123 w 3159275"/>
                      <a:gd name="connsiteY4" fmla="*/ 972468 h 1261746"/>
                      <a:gd name="connsiteX0" fmla="*/ 3257 w 3159275"/>
                      <a:gd name="connsiteY0" fmla="*/ 985848 h 1261746"/>
                      <a:gd name="connsiteX1" fmla="*/ 1412371 w 3159275"/>
                      <a:gd name="connsiteY1" fmla="*/ 161165 h 1261746"/>
                      <a:gd name="connsiteX2" fmla="*/ 3130754 w 3159275"/>
                      <a:gd name="connsiteY2" fmla="*/ 3609 h 1261746"/>
                      <a:gd name="connsiteX3" fmla="*/ 3159275 w 3159275"/>
                      <a:gd name="connsiteY3" fmla="*/ 241142 h 1261746"/>
                      <a:gd name="connsiteX4" fmla="*/ 1835528 w 3159275"/>
                      <a:gd name="connsiteY4" fmla="*/ 1261746 h 1261746"/>
                      <a:gd name="connsiteX5" fmla="*/ 79131 w 3159275"/>
                      <a:gd name="connsiteY5" fmla="*/ 1196976 h 1261746"/>
                      <a:gd name="connsiteX6" fmla="*/ 3257 w 3159275"/>
                      <a:gd name="connsiteY6" fmla="*/ 985848 h 1261746"/>
                      <a:gd name="connsiteX7" fmla="*/ 0 w 3159275"/>
                      <a:gd name="connsiteY7" fmla="*/ 975725 h 1261746"/>
                      <a:gd name="connsiteX8" fmla="*/ 1716618 w 3159275"/>
                      <a:gd name="connsiteY8" fmla="*/ 986275 h 1261746"/>
                      <a:gd name="connsiteX9" fmla="*/ 3110511 w 3159275"/>
                      <a:gd name="connsiteY9" fmla="*/ 10122 h 1261746"/>
                      <a:gd name="connsiteX10" fmla="*/ 1729996 w 3159275"/>
                      <a:gd name="connsiteY10" fmla="*/ 993142 h 1261746"/>
                      <a:gd name="connsiteX11" fmla="*/ 1812029 w 3159275"/>
                      <a:gd name="connsiteY11" fmla="*/ 1258138 h 1261746"/>
                      <a:gd name="connsiteX0" fmla="*/ 81758 w 3159275"/>
                      <a:gd name="connsiteY0" fmla="*/ 1225510 h 1292110"/>
                      <a:gd name="connsiteX1" fmla="*/ 1746983 w 3159275"/>
                      <a:gd name="connsiteY1" fmla="*/ 1006872 h 1292110"/>
                      <a:gd name="connsiteX2" fmla="*/ 1879271 w 3159275"/>
                      <a:gd name="connsiteY2" fmla="*/ 1289207 h 1292110"/>
                      <a:gd name="connsiteX3" fmla="*/ 65753 w 3159275"/>
                      <a:gd name="connsiteY3" fmla="*/ 1220475 h 1292110"/>
                      <a:gd name="connsiteX4" fmla="*/ 81758 w 3159275"/>
                      <a:gd name="connsiteY4" fmla="*/ 1225510 h 1292110"/>
                      <a:gd name="connsiteX0" fmla="*/ 1743373 w 3159275"/>
                      <a:gd name="connsiteY0" fmla="*/ 1030373 h 1292110"/>
                      <a:gd name="connsiteX1" fmla="*/ 3107254 w 3159275"/>
                      <a:gd name="connsiteY1" fmla="*/ 30364 h 1292110"/>
                      <a:gd name="connsiteX2" fmla="*/ 3156019 w 3159275"/>
                      <a:gd name="connsiteY2" fmla="*/ 261385 h 1292110"/>
                      <a:gd name="connsiteX3" fmla="*/ 1835528 w 3159275"/>
                      <a:gd name="connsiteY3" fmla="*/ 1292110 h 1292110"/>
                      <a:gd name="connsiteX4" fmla="*/ 1743373 w 3159275"/>
                      <a:gd name="connsiteY4" fmla="*/ 1030373 h 1292110"/>
                      <a:gd name="connsiteX0" fmla="*/ 10123 w 3159275"/>
                      <a:gd name="connsiteY0" fmla="*/ 1002832 h 1292110"/>
                      <a:gd name="connsiteX1" fmla="*/ 1382006 w 3159275"/>
                      <a:gd name="connsiteY1" fmla="*/ 201297 h 1292110"/>
                      <a:gd name="connsiteX2" fmla="*/ 3113767 w 3159275"/>
                      <a:gd name="connsiteY2" fmla="*/ 50608 h 1292110"/>
                      <a:gd name="connsiteX3" fmla="*/ 1740117 w 3159275"/>
                      <a:gd name="connsiteY3" fmla="*/ 1020250 h 1292110"/>
                      <a:gd name="connsiteX4" fmla="*/ 10123 w 3159275"/>
                      <a:gd name="connsiteY4" fmla="*/ 1002832 h 1292110"/>
                      <a:gd name="connsiteX0" fmla="*/ 3257 w 3159275"/>
                      <a:gd name="connsiteY0" fmla="*/ 1016212 h 1292110"/>
                      <a:gd name="connsiteX1" fmla="*/ 1412371 w 3159275"/>
                      <a:gd name="connsiteY1" fmla="*/ 191529 h 1292110"/>
                      <a:gd name="connsiteX2" fmla="*/ 3130754 w 3159275"/>
                      <a:gd name="connsiteY2" fmla="*/ 33973 h 1292110"/>
                      <a:gd name="connsiteX3" fmla="*/ 3159275 w 3159275"/>
                      <a:gd name="connsiteY3" fmla="*/ 271506 h 1292110"/>
                      <a:gd name="connsiteX4" fmla="*/ 1835528 w 3159275"/>
                      <a:gd name="connsiteY4" fmla="*/ 1292110 h 1292110"/>
                      <a:gd name="connsiteX5" fmla="*/ 79131 w 3159275"/>
                      <a:gd name="connsiteY5" fmla="*/ 1227340 h 1292110"/>
                      <a:gd name="connsiteX6" fmla="*/ 3257 w 3159275"/>
                      <a:gd name="connsiteY6" fmla="*/ 1016212 h 1292110"/>
                      <a:gd name="connsiteX7" fmla="*/ 0 w 3159275"/>
                      <a:gd name="connsiteY7" fmla="*/ 1006089 h 1292110"/>
                      <a:gd name="connsiteX8" fmla="*/ 1716618 w 3159275"/>
                      <a:gd name="connsiteY8" fmla="*/ 1016639 h 1292110"/>
                      <a:gd name="connsiteX9" fmla="*/ 3097487 w 3159275"/>
                      <a:gd name="connsiteY9" fmla="*/ 0 h 1292110"/>
                      <a:gd name="connsiteX10" fmla="*/ 1729996 w 3159275"/>
                      <a:gd name="connsiteY10" fmla="*/ 1023506 h 1292110"/>
                      <a:gd name="connsiteX11" fmla="*/ 1812029 w 3159275"/>
                      <a:gd name="connsiteY11" fmla="*/ 1288502 h 1292110"/>
                      <a:gd name="connsiteX0" fmla="*/ 81758 w 3203017"/>
                      <a:gd name="connsiteY0" fmla="*/ 1225510 h 1292110"/>
                      <a:gd name="connsiteX1" fmla="*/ 1746983 w 3203017"/>
                      <a:gd name="connsiteY1" fmla="*/ 1006872 h 1292110"/>
                      <a:gd name="connsiteX2" fmla="*/ 1879271 w 3203017"/>
                      <a:gd name="connsiteY2" fmla="*/ 1289207 h 1292110"/>
                      <a:gd name="connsiteX3" fmla="*/ 65753 w 3203017"/>
                      <a:gd name="connsiteY3" fmla="*/ 1220475 h 1292110"/>
                      <a:gd name="connsiteX4" fmla="*/ 81758 w 3203017"/>
                      <a:gd name="connsiteY4" fmla="*/ 1225510 h 1292110"/>
                      <a:gd name="connsiteX0" fmla="*/ 1743373 w 3203017"/>
                      <a:gd name="connsiteY0" fmla="*/ 1030373 h 1292110"/>
                      <a:gd name="connsiteX1" fmla="*/ 3107254 w 3203017"/>
                      <a:gd name="connsiteY1" fmla="*/ 30364 h 1292110"/>
                      <a:gd name="connsiteX2" fmla="*/ 3156019 w 3203017"/>
                      <a:gd name="connsiteY2" fmla="*/ 261385 h 1292110"/>
                      <a:gd name="connsiteX3" fmla="*/ 1835528 w 3203017"/>
                      <a:gd name="connsiteY3" fmla="*/ 1292110 h 1292110"/>
                      <a:gd name="connsiteX4" fmla="*/ 1743373 w 3203017"/>
                      <a:gd name="connsiteY4" fmla="*/ 1030373 h 1292110"/>
                      <a:gd name="connsiteX0" fmla="*/ 10123 w 3203017"/>
                      <a:gd name="connsiteY0" fmla="*/ 1002832 h 1292110"/>
                      <a:gd name="connsiteX1" fmla="*/ 1382006 w 3203017"/>
                      <a:gd name="connsiteY1" fmla="*/ 201297 h 1292110"/>
                      <a:gd name="connsiteX2" fmla="*/ 3113767 w 3203017"/>
                      <a:gd name="connsiteY2" fmla="*/ 50608 h 1292110"/>
                      <a:gd name="connsiteX3" fmla="*/ 1740117 w 3203017"/>
                      <a:gd name="connsiteY3" fmla="*/ 1020250 h 1292110"/>
                      <a:gd name="connsiteX4" fmla="*/ 10123 w 3203017"/>
                      <a:gd name="connsiteY4" fmla="*/ 1002832 h 1292110"/>
                      <a:gd name="connsiteX0" fmla="*/ 3257 w 3203017"/>
                      <a:gd name="connsiteY0" fmla="*/ 1016212 h 1292110"/>
                      <a:gd name="connsiteX1" fmla="*/ 1412371 w 3203017"/>
                      <a:gd name="connsiteY1" fmla="*/ 191529 h 1292110"/>
                      <a:gd name="connsiteX2" fmla="*/ 3130754 w 3203017"/>
                      <a:gd name="connsiteY2" fmla="*/ 33973 h 1292110"/>
                      <a:gd name="connsiteX3" fmla="*/ 3203017 w 3203017"/>
                      <a:gd name="connsiteY3" fmla="*/ 268603 h 1292110"/>
                      <a:gd name="connsiteX4" fmla="*/ 1835528 w 3203017"/>
                      <a:gd name="connsiteY4" fmla="*/ 1292110 h 1292110"/>
                      <a:gd name="connsiteX5" fmla="*/ 79131 w 3203017"/>
                      <a:gd name="connsiteY5" fmla="*/ 1227340 h 1292110"/>
                      <a:gd name="connsiteX6" fmla="*/ 3257 w 3203017"/>
                      <a:gd name="connsiteY6" fmla="*/ 1016212 h 1292110"/>
                      <a:gd name="connsiteX7" fmla="*/ 0 w 3203017"/>
                      <a:gd name="connsiteY7" fmla="*/ 1006089 h 1292110"/>
                      <a:gd name="connsiteX8" fmla="*/ 1716618 w 3203017"/>
                      <a:gd name="connsiteY8" fmla="*/ 1016639 h 1292110"/>
                      <a:gd name="connsiteX9" fmla="*/ 3097487 w 3203017"/>
                      <a:gd name="connsiteY9" fmla="*/ 0 h 1292110"/>
                      <a:gd name="connsiteX10" fmla="*/ 1729996 w 3203017"/>
                      <a:gd name="connsiteY10" fmla="*/ 1023506 h 1292110"/>
                      <a:gd name="connsiteX11" fmla="*/ 1812029 w 3203017"/>
                      <a:gd name="connsiteY11" fmla="*/ 1288502 h 1292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03017" h="1292110" stroke="0" extrusionOk="0">
                        <a:moveTo>
                          <a:pt x="81758" y="1225510"/>
                        </a:moveTo>
                        <a:lnTo>
                          <a:pt x="1746983" y="1006872"/>
                        </a:lnTo>
                        <a:lnTo>
                          <a:pt x="1879271" y="1289207"/>
                        </a:lnTo>
                        <a:lnTo>
                          <a:pt x="65753" y="1220475"/>
                        </a:lnTo>
                        <a:lnTo>
                          <a:pt x="81758" y="1225510"/>
                        </a:lnTo>
                        <a:close/>
                      </a:path>
                      <a:path w="3203017" h="1292110" fill="darkenLess" stroke="0" extrusionOk="0">
                        <a:moveTo>
                          <a:pt x="1743373" y="1030373"/>
                        </a:moveTo>
                        <a:lnTo>
                          <a:pt x="3107254" y="30364"/>
                        </a:lnTo>
                        <a:lnTo>
                          <a:pt x="3156019" y="261385"/>
                        </a:lnTo>
                        <a:lnTo>
                          <a:pt x="1835528" y="1292110"/>
                        </a:lnTo>
                        <a:lnTo>
                          <a:pt x="1743373" y="1030373"/>
                        </a:lnTo>
                        <a:close/>
                      </a:path>
                      <a:path w="3203017" h="1292110" fill="lightenLess" stroke="0" extrusionOk="0">
                        <a:moveTo>
                          <a:pt x="10123" y="1002832"/>
                        </a:moveTo>
                        <a:lnTo>
                          <a:pt x="1382006" y="201297"/>
                        </a:lnTo>
                        <a:lnTo>
                          <a:pt x="3113767" y="50608"/>
                        </a:lnTo>
                        <a:lnTo>
                          <a:pt x="1740117" y="1020250"/>
                        </a:lnTo>
                        <a:lnTo>
                          <a:pt x="10123" y="1002832"/>
                        </a:lnTo>
                        <a:close/>
                      </a:path>
                      <a:path w="3203017" h="1292110" fill="none" extrusionOk="0">
                        <a:moveTo>
                          <a:pt x="3257" y="1016212"/>
                        </a:moveTo>
                        <a:lnTo>
                          <a:pt x="1412371" y="191529"/>
                        </a:lnTo>
                        <a:lnTo>
                          <a:pt x="3130754" y="33973"/>
                        </a:lnTo>
                        <a:lnTo>
                          <a:pt x="3203017" y="268603"/>
                        </a:lnTo>
                        <a:lnTo>
                          <a:pt x="1835528" y="1292110"/>
                        </a:lnTo>
                        <a:lnTo>
                          <a:pt x="79131" y="1227340"/>
                        </a:lnTo>
                        <a:lnTo>
                          <a:pt x="3257" y="1016212"/>
                        </a:lnTo>
                        <a:close/>
                        <a:moveTo>
                          <a:pt x="0" y="1006089"/>
                        </a:moveTo>
                        <a:lnTo>
                          <a:pt x="1716618" y="1016639"/>
                        </a:lnTo>
                        <a:cubicBezTo>
                          <a:pt x="1992428" y="740829"/>
                          <a:pt x="2821677" y="275810"/>
                          <a:pt x="3097487" y="0"/>
                        </a:cubicBezTo>
                        <a:moveTo>
                          <a:pt x="1729996" y="1023506"/>
                        </a:moveTo>
                        <a:lnTo>
                          <a:pt x="1812029" y="1288502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200"/>
                  </a:p>
                </p:txBody>
              </p:sp>
              <p:pic>
                <p:nvPicPr>
                  <p:cNvPr id="2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89680" y="1391962"/>
                    <a:ext cx="2571750" cy="7810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Ecologische analyse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2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7217" y="971550"/>
            <a:ext cx="4332516" cy="3619500"/>
            <a:chOff x="-27217" y="971550"/>
            <a:chExt cx="4332516" cy="36195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71550"/>
              <a:ext cx="4305300" cy="361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759496" y="2747968"/>
              <a:ext cx="1573426" cy="904863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2400" dirty="0" smtClean="0"/>
                <a:t>Glaciaal</a:t>
              </a:r>
            </a:p>
            <a:p>
              <a:pPr marL="0" indent="0" algn="ctr">
                <a:buNone/>
              </a:pPr>
              <a:r>
                <a:rPr lang="nl-NL" sz="2400" dirty="0" smtClean="0"/>
                <a:t>bekken</a:t>
              </a:r>
              <a:endParaRPr lang="nl-NL" sz="2400" dirty="0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 rot="2424990">
              <a:off x="-27217" y="3784331"/>
              <a:ext cx="1573426" cy="461665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2400" dirty="0" smtClean="0"/>
                <a:t>Stuwwal</a:t>
              </a:r>
              <a:endParaRPr lang="nl-NL" sz="2400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 rot="4150625">
              <a:off x="2223304" y="3001600"/>
              <a:ext cx="1573426" cy="461665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2400" dirty="0" smtClean="0"/>
                <a:t>Stuwwal</a:t>
              </a:r>
              <a:endParaRPr lang="nl-NL" sz="2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0600"/>
            <a:ext cx="35814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4343400"/>
            <a:ext cx="0" cy="838200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3101548" y="4572000"/>
            <a:ext cx="16228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tot 200 m dikte</a:t>
            </a:r>
            <a:endParaRPr lang="nl-NL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191000" y="5203148"/>
            <a:ext cx="471359" cy="17517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Vorming van de Utrechtse heuvelrug</a:t>
            </a:r>
            <a:endParaRPr lang="nl-NL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67" y="5486400"/>
            <a:ext cx="2307103" cy="109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57998" y="6052035"/>
            <a:ext cx="23086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/>
              <a:t>Dekzand</a:t>
            </a:r>
            <a:endParaRPr lang="nl-NL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67400" y="6204062"/>
            <a:ext cx="907867" cy="13646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59" y="990600"/>
            <a:ext cx="448164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59" y="4267200"/>
            <a:ext cx="2317989" cy="111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980348" y="4558259"/>
            <a:ext cx="23086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 smtClean="0"/>
              <a:t>Keileemlagen</a:t>
            </a:r>
            <a:endParaRPr lang="nl-NL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80348" y="4991100"/>
            <a:ext cx="617212" cy="1143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5257800" y="3928646"/>
            <a:ext cx="381000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Saalien 200.000-75.000 jaar geleden</a:t>
            </a:r>
            <a:endParaRPr lang="nl-NL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162800" y="3200400"/>
            <a:ext cx="126154" cy="150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6570445" y="3276600"/>
            <a:ext cx="1506755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>
                <a:solidFill>
                  <a:schemeClr val="tx1"/>
                </a:solidFill>
              </a:rPr>
              <a:t>Grofzandige</a:t>
            </a:r>
          </a:p>
          <a:p>
            <a:pPr marL="0" indent="0">
              <a:buNone/>
            </a:pPr>
            <a:r>
              <a:rPr lang="nl-NL" sz="1600" dirty="0" smtClean="0">
                <a:solidFill>
                  <a:schemeClr val="tx1"/>
                </a:solidFill>
              </a:rPr>
              <a:t>puinwaaier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581400" y="6519446"/>
            <a:ext cx="434741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Weichselien 75.000-10.000 jaren geleden</a:t>
            </a:r>
            <a:endParaRPr lang="nl-NL" sz="16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" y="4575810"/>
            <a:ext cx="2754113" cy="22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85" y="4549479"/>
            <a:ext cx="1295400" cy="6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0" grpId="0"/>
      <p:bldP spid="28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69393"/>
            <a:ext cx="6026270" cy="230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1769393"/>
            <a:ext cx="3588025" cy="311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Vorming van de Utrechtse heuvelrug</a:t>
            </a:r>
            <a:endParaRPr lang="nl-NL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82078" y="5215759"/>
            <a:ext cx="3501078" cy="880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Riviererosie</a:t>
            </a:r>
          </a:p>
          <a:p>
            <a:pPr marL="0" indent="0">
              <a:buNone/>
            </a:pPr>
            <a:r>
              <a:rPr lang="nl-NL" sz="1600" dirty="0"/>
              <a:t>(</a:t>
            </a:r>
            <a:r>
              <a:rPr lang="nl-NL" sz="1600" dirty="0" smtClean="0"/>
              <a:t>Weichselien 100.000 – 50.000 jaar geleden)</a:t>
            </a:r>
            <a:endParaRPr lang="nl-NL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3900" y="3861036"/>
            <a:ext cx="1028700" cy="13547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5124474"/>
            <a:ext cx="3501078" cy="9294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IJserosie</a:t>
            </a:r>
          </a:p>
          <a:p>
            <a:pPr marL="0" indent="0">
              <a:buNone/>
            </a:pPr>
            <a:r>
              <a:rPr lang="nl-NL" sz="1600" dirty="0" smtClean="0"/>
              <a:t>Darthuizerpoort (+7 m NAP)</a:t>
            </a:r>
          </a:p>
          <a:p>
            <a:pPr marL="0" indent="0">
              <a:buNone/>
            </a:pPr>
            <a:r>
              <a:rPr lang="nl-NL" sz="1600" dirty="0" smtClean="0"/>
              <a:t>6 dalen in Utrechtse heuvelrug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543800" y="3691759"/>
            <a:ext cx="114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5437873" y="4168651"/>
            <a:ext cx="3733800" cy="9294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Mariene afzetting </a:t>
            </a:r>
          </a:p>
          <a:p>
            <a:pPr marL="0" indent="0">
              <a:buNone/>
            </a:pPr>
            <a:r>
              <a:rPr lang="nl-NL" sz="1600" dirty="0" smtClean="0"/>
              <a:t>(noordelijke Gelderse vallei)</a:t>
            </a:r>
          </a:p>
          <a:p>
            <a:pPr marL="0" indent="0">
              <a:buNone/>
            </a:pPr>
            <a:r>
              <a:rPr lang="nl-NL" sz="1600" dirty="0" smtClean="0"/>
              <a:t>Eemien 150.000-75.000 jaren geleden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162800" y="3767959"/>
            <a:ext cx="609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3583461" y="3615559"/>
            <a:ext cx="175053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>
                <a:solidFill>
                  <a:schemeClr val="tx1"/>
                </a:solidFill>
              </a:rPr>
              <a:t>Lemig fijn zand</a:t>
            </a:r>
            <a:endParaRPr lang="nl-NL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429000" y="4453759"/>
            <a:ext cx="720918" cy="77507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-25841" y="9906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u="none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800" dirty="0" smtClean="0">
                <a:solidFill>
                  <a:srgbClr val="FFFF00"/>
                </a:solidFill>
              </a:rPr>
              <a:t>Geomorfologie</a:t>
            </a:r>
            <a:endParaRPr lang="nl-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209305" y="970799"/>
            <a:ext cx="2196808" cy="1077995"/>
          </a:xfrm>
          <a:custGeom>
            <a:avLst/>
            <a:gdLst>
              <a:gd name="connsiteX0" fmla="*/ 73259 w 2197418"/>
              <a:gd name="connsiteY0" fmla="*/ 40501 h 1061607"/>
              <a:gd name="connsiteX1" fmla="*/ 16615 w 2197418"/>
              <a:gd name="connsiteY1" fmla="*/ 137606 h 1061607"/>
              <a:gd name="connsiteX2" fmla="*/ 16615 w 2197418"/>
              <a:gd name="connsiteY2" fmla="*/ 226618 h 1061607"/>
              <a:gd name="connsiteX3" fmla="*/ 57075 w 2197418"/>
              <a:gd name="connsiteY3" fmla="*/ 323723 h 1061607"/>
              <a:gd name="connsiteX4" fmla="*/ 146087 w 2197418"/>
              <a:gd name="connsiteY4" fmla="*/ 453195 h 1061607"/>
              <a:gd name="connsiteX5" fmla="*/ 202732 w 2197418"/>
              <a:gd name="connsiteY5" fmla="*/ 558392 h 1061607"/>
              <a:gd name="connsiteX6" fmla="*/ 267468 w 2197418"/>
              <a:gd name="connsiteY6" fmla="*/ 671680 h 1061607"/>
              <a:gd name="connsiteX7" fmla="*/ 364572 w 2197418"/>
              <a:gd name="connsiteY7" fmla="*/ 833521 h 1061607"/>
              <a:gd name="connsiteX8" fmla="*/ 510229 w 2197418"/>
              <a:gd name="connsiteY8" fmla="*/ 938717 h 1061607"/>
              <a:gd name="connsiteX9" fmla="*/ 769174 w 2197418"/>
              <a:gd name="connsiteY9" fmla="*/ 979178 h 1061607"/>
              <a:gd name="connsiteX10" fmla="*/ 1165684 w 2197418"/>
              <a:gd name="connsiteY10" fmla="*/ 1019638 h 1061607"/>
              <a:gd name="connsiteX11" fmla="*/ 1359893 w 2197418"/>
              <a:gd name="connsiteY11" fmla="*/ 1019638 h 1061607"/>
              <a:gd name="connsiteX12" fmla="*/ 1772586 w 2197418"/>
              <a:gd name="connsiteY12" fmla="*/ 1052006 h 1061607"/>
              <a:gd name="connsiteX13" fmla="*/ 1869691 w 2197418"/>
              <a:gd name="connsiteY13" fmla="*/ 1035822 h 1061607"/>
              <a:gd name="connsiteX14" fmla="*/ 2039624 w 2197418"/>
              <a:gd name="connsiteY14" fmla="*/ 1035822 h 1061607"/>
              <a:gd name="connsiteX15" fmla="*/ 2185280 w 2197418"/>
              <a:gd name="connsiteY15" fmla="*/ 679772 h 1061607"/>
              <a:gd name="connsiteX16" fmla="*/ 2177188 w 2197418"/>
              <a:gd name="connsiteY16" fmla="*/ 412735 h 1061607"/>
              <a:gd name="connsiteX17" fmla="*/ 2080084 w 2197418"/>
              <a:gd name="connsiteY17" fmla="*/ 178066 h 1061607"/>
              <a:gd name="connsiteX18" fmla="*/ 1772586 w 2197418"/>
              <a:gd name="connsiteY18" fmla="*/ 72870 h 1061607"/>
              <a:gd name="connsiteX19" fmla="*/ 1505549 w 2197418"/>
              <a:gd name="connsiteY19" fmla="*/ 8133 h 1061607"/>
              <a:gd name="connsiteX20" fmla="*/ 1044303 w 2197418"/>
              <a:gd name="connsiteY20" fmla="*/ 32409 h 1061607"/>
              <a:gd name="connsiteX21" fmla="*/ 785358 w 2197418"/>
              <a:gd name="connsiteY21" fmla="*/ 41 h 1061607"/>
              <a:gd name="connsiteX22" fmla="*/ 73259 w 2197418"/>
              <a:gd name="connsiteY22" fmla="*/ 40501 h 1061607"/>
              <a:gd name="connsiteX0" fmla="*/ 73259 w 2197418"/>
              <a:gd name="connsiteY0" fmla="*/ 56791 h 1077897"/>
              <a:gd name="connsiteX1" fmla="*/ 16615 w 2197418"/>
              <a:gd name="connsiteY1" fmla="*/ 153896 h 1077897"/>
              <a:gd name="connsiteX2" fmla="*/ 16615 w 2197418"/>
              <a:gd name="connsiteY2" fmla="*/ 242908 h 1077897"/>
              <a:gd name="connsiteX3" fmla="*/ 57075 w 2197418"/>
              <a:gd name="connsiteY3" fmla="*/ 340013 h 1077897"/>
              <a:gd name="connsiteX4" fmla="*/ 146087 w 2197418"/>
              <a:gd name="connsiteY4" fmla="*/ 469485 h 1077897"/>
              <a:gd name="connsiteX5" fmla="*/ 202732 w 2197418"/>
              <a:gd name="connsiteY5" fmla="*/ 574682 h 1077897"/>
              <a:gd name="connsiteX6" fmla="*/ 267468 w 2197418"/>
              <a:gd name="connsiteY6" fmla="*/ 687970 h 1077897"/>
              <a:gd name="connsiteX7" fmla="*/ 364572 w 2197418"/>
              <a:gd name="connsiteY7" fmla="*/ 849811 h 1077897"/>
              <a:gd name="connsiteX8" fmla="*/ 510229 w 2197418"/>
              <a:gd name="connsiteY8" fmla="*/ 955007 h 1077897"/>
              <a:gd name="connsiteX9" fmla="*/ 769174 w 2197418"/>
              <a:gd name="connsiteY9" fmla="*/ 995468 h 1077897"/>
              <a:gd name="connsiteX10" fmla="*/ 1165684 w 2197418"/>
              <a:gd name="connsiteY10" fmla="*/ 1035928 h 1077897"/>
              <a:gd name="connsiteX11" fmla="*/ 1359893 w 2197418"/>
              <a:gd name="connsiteY11" fmla="*/ 1035928 h 1077897"/>
              <a:gd name="connsiteX12" fmla="*/ 1772586 w 2197418"/>
              <a:gd name="connsiteY12" fmla="*/ 1068296 h 1077897"/>
              <a:gd name="connsiteX13" fmla="*/ 1869691 w 2197418"/>
              <a:gd name="connsiteY13" fmla="*/ 1052112 h 1077897"/>
              <a:gd name="connsiteX14" fmla="*/ 2039624 w 2197418"/>
              <a:gd name="connsiteY14" fmla="*/ 1052112 h 1077897"/>
              <a:gd name="connsiteX15" fmla="*/ 2185280 w 2197418"/>
              <a:gd name="connsiteY15" fmla="*/ 696062 h 1077897"/>
              <a:gd name="connsiteX16" fmla="*/ 2177188 w 2197418"/>
              <a:gd name="connsiteY16" fmla="*/ 429025 h 1077897"/>
              <a:gd name="connsiteX17" fmla="*/ 2080084 w 2197418"/>
              <a:gd name="connsiteY17" fmla="*/ 194356 h 1077897"/>
              <a:gd name="connsiteX18" fmla="*/ 1772586 w 2197418"/>
              <a:gd name="connsiteY18" fmla="*/ 89160 h 1077897"/>
              <a:gd name="connsiteX19" fmla="*/ 1505549 w 2197418"/>
              <a:gd name="connsiteY19" fmla="*/ 24423 h 1077897"/>
              <a:gd name="connsiteX20" fmla="*/ 1198052 w 2197418"/>
              <a:gd name="connsiteY20" fmla="*/ 147 h 1077897"/>
              <a:gd name="connsiteX21" fmla="*/ 785358 w 2197418"/>
              <a:gd name="connsiteY21" fmla="*/ 16331 h 1077897"/>
              <a:gd name="connsiteX22" fmla="*/ 73259 w 2197418"/>
              <a:gd name="connsiteY22" fmla="*/ 56791 h 1077897"/>
              <a:gd name="connsiteX0" fmla="*/ 73259 w 2197418"/>
              <a:gd name="connsiteY0" fmla="*/ 56791 h 1077897"/>
              <a:gd name="connsiteX1" fmla="*/ 16615 w 2197418"/>
              <a:gd name="connsiteY1" fmla="*/ 153896 h 1077897"/>
              <a:gd name="connsiteX2" fmla="*/ 16615 w 2197418"/>
              <a:gd name="connsiteY2" fmla="*/ 242908 h 1077897"/>
              <a:gd name="connsiteX3" fmla="*/ 57075 w 2197418"/>
              <a:gd name="connsiteY3" fmla="*/ 340013 h 1077897"/>
              <a:gd name="connsiteX4" fmla="*/ 146087 w 2197418"/>
              <a:gd name="connsiteY4" fmla="*/ 469485 h 1077897"/>
              <a:gd name="connsiteX5" fmla="*/ 202732 w 2197418"/>
              <a:gd name="connsiteY5" fmla="*/ 574682 h 1077897"/>
              <a:gd name="connsiteX6" fmla="*/ 267468 w 2197418"/>
              <a:gd name="connsiteY6" fmla="*/ 687970 h 1077897"/>
              <a:gd name="connsiteX7" fmla="*/ 364572 w 2197418"/>
              <a:gd name="connsiteY7" fmla="*/ 849811 h 1077897"/>
              <a:gd name="connsiteX8" fmla="*/ 510229 w 2197418"/>
              <a:gd name="connsiteY8" fmla="*/ 955007 h 1077897"/>
              <a:gd name="connsiteX9" fmla="*/ 769174 w 2197418"/>
              <a:gd name="connsiteY9" fmla="*/ 995468 h 1077897"/>
              <a:gd name="connsiteX10" fmla="*/ 1165684 w 2197418"/>
              <a:gd name="connsiteY10" fmla="*/ 1035928 h 1077897"/>
              <a:gd name="connsiteX11" fmla="*/ 1359893 w 2197418"/>
              <a:gd name="connsiteY11" fmla="*/ 1035928 h 1077897"/>
              <a:gd name="connsiteX12" fmla="*/ 1772586 w 2197418"/>
              <a:gd name="connsiteY12" fmla="*/ 1068296 h 1077897"/>
              <a:gd name="connsiteX13" fmla="*/ 1869691 w 2197418"/>
              <a:gd name="connsiteY13" fmla="*/ 1052112 h 1077897"/>
              <a:gd name="connsiteX14" fmla="*/ 2039624 w 2197418"/>
              <a:gd name="connsiteY14" fmla="*/ 1052112 h 1077897"/>
              <a:gd name="connsiteX15" fmla="*/ 2185280 w 2197418"/>
              <a:gd name="connsiteY15" fmla="*/ 696062 h 1077897"/>
              <a:gd name="connsiteX16" fmla="*/ 2177188 w 2197418"/>
              <a:gd name="connsiteY16" fmla="*/ 429025 h 1077897"/>
              <a:gd name="connsiteX17" fmla="*/ 2080084 w 2197418"/>
              <a:gd name="connsiteY17" fmla="*/ 194356 h 1077897"/>
              <a:gd name="connsiteX18" fmla="*/ 1934427 w 2197418"/>
              <a:gd name="connsiteY18" fmla="*/ 40607 h 1077897"/>
              <a:gd name="connsiteX19" fmla="*/ 1505549 w 2197418"/>
              <a:gd name="connsiteY19" fmla="*/ 24423 h 1077897"/>
              <a:gd name="connsiteX20" fmla="*/ 1198052 w 2197418"/>
              <a:gd name="connsiteY20" fmla="*/ 147 h 1077897"/>
              <a:gd name="connsiteX21" fmla="*/ 785358 w 2197418"/>
              <a:gd name="connsiteY21" fmla="*/ 16331 h 1077897"/>
              <a:gd name="connsiteX22" fmla="*/ 73259 w 2197418"/>
              <a:gd name="connsiteY22" fmla="*/ 56791 h 1077897"/>
              <a:gd name="connsiteX0" fmla="*/ 210214 w 2196808"/>
              <a:gd name="connsiteY0" fmla="*/ 81165 h 1077995"/>
              <a:gd name="connsiteX1" fmla="*/ 16005 w 2196808"/>
              <a:gd name="connsiteY1" fmla="*/ 153994 h 1077995"/>
              <a:gd name="connsiteX2" fmla="*/ 16005 w 2196808"/>
              <a:gd name="connsiteY2" fmla="*/ 243006 h 1077995"/>
              <a:gd name="connsiteX3" fmla="*/ 56465 w 2196808"/>
              <a:gd name="connsiteY3" fmla="*/ 340111 h 1077995"/>
              <a:gd name="connsiteX4" fmla="*/ 145477 w 2196808"/>
              <a:gd name="connsiteY4" fmla="*/ 469583 h 1077995"/>
              <a:gd name="connsiteX5" fmla="*/ 202122 w 2196808"/>
              <a:gd name="connsiteY5" fmla="*/ 574780 h 1077995"/>
              <a:gd name="connsiteX6" fmla="*/ 266858 w 2196808"/>
              <a:gd name="connsiteY6" fmla="*/ 688068 h 1077995"/>
              <a:gd name="connsiteX7" fmla="*/ 363962 w 2196808"/>
              <a:gd name="connsiteY7" fmla="*/ 849909 h 1077995"/>
              <a:gd name="connsiteX8" fmla="*/ 509619 w 2196808"/>
              <a:gd name="connsiteY8" fmla="*/ 955105 h 1077995"/>
              <a:gd name="connsiteX9" fmla="*/ 768564 w 2196808"/>
              <a:gd name="connsiteY9" fmla="*/ 995566 h 1077995"/>
              <a:gd name="connsiteX10" fmla="*/ 1165074 w 2196808"/>
              <a:gd name="connsiteY10" fmla="*/ 1036026 h 1077995"/>
              <a:gd name="connsiteX11" fmla="*/ 1359283 w 2196808"/>
              <a:gd name="connsiteY11" fmla="*/ 1036026 h 1077995"/>
              <a:gd name="connsiteX12" fmla="*/ 1771976 w 2196808"/>
              <a:gd name="connsiteY12" fmla="*/ 1068394 h 1077995"/>
              <a:gd name="connsiteX13" fmla="*/ 1869081 w 2196808"/>
              <a:gd name="connsiteY13" fmla="*/ 1052210 h 1077995"/>
              <a:gd name="connsiteX14" fmla="*/ 2039014 w 2196808"/>
              <a:gd name="connsiteY14" fmla="*/ 1052210 h 1077995"/>
              <a:gd name="connsiteX15" fmla="*/ 2184670 w 2196808"/>
              <a:gd name="connsiteY15" fmla="*/ 696160 h 1077995"/>
              <a:gd name="connsiteX16" fmla="*/ 2176578 w 2196808"/>
              <a:gd name="connsiteY16" fmla="*/ 429123 h 1077995"/>
              <a:gd name="connsiteX17" fmla="*/ 2079474 w 2196808"/>
              <a:gd name="connsiteY17" fmla="*/ 194454 h 1077995"/>
              <a:gd name="connsiteX18" fmla="*/ 1933817 w 2196808"/>
              <a:gd name="connsiteY18" fmla="*/ 40705 h 1077995"/>
              <a:gd name="connsiteX19" fmla="*/ 1504939 w 2196808"/>
              <a:gd name="connsiteY19" fmla="*/ 24521 h 1077995"/>
              <a:gd name="connsiteX20" fmla="*/ 1197442 w 2196808"/>
              <a:gd name="connsiteY20" fmla="*/ 245 h 1077995"/>
              <a:gd name="connsiteX21" fmla="*/ 784748 w 2196808"/>
              <a:gd name="connsiteY21" fmla="*/ 16429 h 1077995"/>
              <a:gd name="connsiteX22" fmla="*/ 210214 w 2196808"/>
              <a:gd name="connsiteY22" fmla="*/ 81165 h 1077995"/>
              <a:gd name="connsiteX0" fmla="*/ 210214 w 2196808"/>
              <a:gd name="connsiteY0" fmla="*/ 81165 h 1077995"/>
              <a:gd name="connsiteX1" fmla="*/ 16005 w 2196808"/>
              <a:gd name="connsiteY1" fmla="*/ 153994 h 1077995"/>
              <a:gd name="connsiteX2" fmla="*/ 16005 w 2196808"/>
              <a:gd name="connsiteY2" fmla="*/ 243006 h 1077995"/>
              <a:gd name="connsiteX3" fmla="*/ 56465 w 2196808"/>
              <a:gd name="connsiteY3" fmla="*/ 340111 h 1077995"/>
              <a:gd name="connsiteX4" fmla="*/ 145477 w 2196808"/>
              <a:gd name="connsiteY4" fmla="*/ 469583 h 1077995"/>
              <a:gd name="connsiteX5" fmla="*/ 202122 w 2196808"/>
              <a:gd name="connsiteY5" fmla="*/ 574780 h 1077995"/>
              <a:gd name="connsiteX6" fmla="*/ 210214 w 2196808"/>
              <a:gd name="connsiteY6" fmla="*/ 696160 h 1077995"/>
              <a:gd name="connsiteX7" fmla="*/ 363962 w 2196808"/>
              <a:gd name="connsiteY7" fmla="*/ 849909 h 1077995"/>
              <a:gd name="connsiteX8" fmla="*/ 509619 w 2196808"/>
              <a:gd name="connsiteY8" fmla="*/ 955105 h 1077995"/>
              <a:gd name="connsiteX9" fmla="*/ 768564 w 2196808"/>
              <a:gd name="connsiteY9" fmla="*/ 995566 h 1077995"/>
              <a:gd name="connsiteX10" fmla="*/ 1165074 w 2196808"/>
              <a:gd name="connsiteY10" fmla="*/ 1036026 h 1077995"/>
              <a:gd name="connsiteX11" fmla="*/ 1359283 w 2196808"/>
              <a:gd name="connsiteY11" fmla="*/ 1036026 h 1077995"/>
              <a:gd name="connsiteX12" fmla="*/ 1771976 w 2196808"/>
              <a:gd name="connsiteY12" fmla="*/ 1068394 h 1077995"/>
              <a:gd name="connsiteX13" fmla="*/ 1869081 w 2196808"/>
              <a:gd name="connsiteY13" fmla="*/ 1052210 h 1077995"/>
              <a:gd name="connsiteX14" fmla="*/ 2039014 w 2196808"/>
              <a:gd name="connsiteY14" fmla="*/ 1052210 h 1077995"/>
              <a:gd name="connsiteX15" fmla="*/ 2184670 w 2196808"/>
              <a:gd name="connsiteY15" fmla="*/ 696160 h 1077995"/>
              <a:gd name="connsiteX16" fmla="*/ 2176578 w 2196808"/>
              <a:gd name="connsiteY16" fmla="*/ 429123 h 1077995"/>
              <a:gd name="connsiteX17" fmla="*/ 2079474 w 2196808"/>
              <a:gd name="connsiteY17" fmla="*/ 194454 h 1077995"/>
              <a:gd name="connsiteX18" fmla="*/ 1933817 w 2196808"/>
              <a:gd name="connsiteY18" fmla="*/ 40705 h 1077995"/>
              <a:gd name="connsiteX19" fmla="*/ 1504939 w 2196808"/>
              <a:gd name="connsiteY19" fmla="*/ 24521 h 1077995"/>
              <a:gd name="connsiteX20" fmla="*/ 1197442 w 2196808"/>
              <a:gd name="connsiteY20" fmla="*/ 245 h 1077995"/>
              <a:gd name="connsiteX21" fmla="*/ 784748 w 2196808"/>
              <a:gd name="connsiteY21" fmla="*/ 16429 h 1077995"/>
              <a:gd name="connsiteX22" fmla="*/ 210214 w 2196808"/>
              <a:gd name="connsiteY22" fmla="*/ 81165 h 1077995"/>
              <a:gd name="connsiteX0" fmla="*/ 210214 w 2196808"/>
              <a:gd name="connsiteY0" fmla="*/ 81165 h 1077995"/>
              <a:gd name="connsiteX1" fmla="*/ 16005 w 2196808"/>
              <a:gd name="connsiteY1" fmla="*/ 153994 h 1077995"/>
              <a:gd name="connsiteX2" fmla="*/ 16005 w 2196808"/>
              <a:gd name="connsiteY2" fmla="*/ 243006 h 1077995"/>
              <a:gd name="connsiteX3" fmla="*/ 56465 w 2196808"/>
              <a:gd name="connsiteY3" fmla="*/ 340111 h 1077995"/>
              <a:gd name="connsiteX4" fmla="*/ 145477 w 2196808"/>
              <a:gd name="connsiteY4" fmla="*/ 469583 h 1077995"/>
              <a:gd name="connsiteX5" fmla="*/ 202122 w 2196808"/>
              <a:gd name="connsiteY5" fmla="*/ 574780 h 1077995"/>
              <a:gd name="connsiteX6" fmla="*/ 283042 w 2196808"/>
              <a:gd name="connsiteY6" fmla="*/ 744712 h 1077995"/>
              <a:gd name="connsiteX7" fmla="*/ 363962 w 2196808"/>
              <a:gd name="connsiteY7" fmla="*/ 849909 h 1077995"/>
              <a:gd name="connsiteX8" fmla="*/ 509619 w 2196808"/>
              <a:gd name="connsiteY8" fmla="*/ 955105 h 1077995"/>
              <a:gd name="connsiteX9" fmla="*/ 768564 w 2196808"/>
              <a:gd name="connsiteY9" fmla="*/ 995566 h 1077995"/>
              <a:gd name="connsiteX10" fmla="*/ 1165074 w 2196808"/>
              <a:gd name="connsiteY10" fmla="*/ 1036026 h 1077995"/>
              <a:gd name="connsiteX11" fmla="*/ 1359283 w 2196808"/>
              <a:gd name="connsiteY11" fmla="*/ 1036026 h 1077995"/>
              <a:gd name="connsiteX12" fmla="*/ 1771976 w 2196808"/>
              <a:gd name="connsiteY12" fmla="*/ 1068394 h 1077995"/>
              <a:gd name="connsiteX13" fmla="*/ 1869081 w 2196808"/>
              <a:gd name="connsiteY13" fmla="*/ 1052210 h 1077995"/>
              <a:gd name="connsiteX14" fmla="*/ 2039014 w 2196808"/>
              <a:gd name="connsiteY14" fmla="*/ 1052210 h 1077995"/>
              <a:gd name="connsiteX15" fmla="*/ 2184670 w 2196808"/>
              <a:gd name="connsiteY15" fmla="*/ 696160 h 1077995"/>
              <a:gd name="connsiteX16" fmla="*/ 2176578 w 2196808"/>
              <a:gd name="connsiteY16" fmla="*/ 429123 h 1077995"/>
              <a:gd name="connsiteX17" fmla="*/ 2079474 w 2196808"/>
              <a:gd name="connsiteY17" fmla="*/ 194454 h 1077995"/>
              <a:gd name="connsiteX18" fmla="*/ 1933817 w 2196808"/>
              <a:gd name="connsiteY18" fmla="*/ 40705 h 1077995"/>
              <a:gd name="connsiteX19" fmla="*/ 1504939 w 2196808"/>
              <a:gd name="connsiteY19" fmla="*/ 24521 h 1077995"/>
              <a:gd name="connsiteX20" fmla="*/ 1197442 w 2196808"/>
              <a:gd name="connsiteY20" fmla="*/ 245 h 1077995"/>
              <a:gd name="connsiteX21" fmla="*/ 784748 w 2196808"/>
              <a:gd name="connsiteY21" fmla="*/ 16429 h 1077995"/>
              <a:gd name="connsiteX22" fmla="*/ 210214 w 2196808"/>
              <a:gd name="connsiteY22" fmla="*/ 81165 h 107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96808" h="1077995">
                <a:moveTo>
                  <a:pt x="210214" y="81165"/>
                </a:moveTo>
                <a:cubicBezTo>
                  <a:pt x="82090" y="104093"/>
                  <a:pt x="48373" y="127020"/>
                  <a:pt x="16005" y="153994"/>
                </a:cubicBezTo>
                <a:cubicBezTo>
                  <a:pt x="-16363" y="180968"/>
                  <a:pt x="9262" y="211987"/>
                  <a:pt x="16005" y="243006"/>
                </a:cubicBezTo>
                <a:cubicBezTo>
                  <a:pt x="22748" y="274025"/>
                  <a:pt x="34886" y="302348"/>
                  <a:pt x="56465" y="340111"/>
                </a:cubicBezTo>
                <a:cubicBezTo>
                  <a:pt x="78044" y="377874"/>
                  <a:pt x="121201" y="430472"/>
                  <a:pt x="145477" y="469583"/>
                </a:cubicBezTo>
                <a:cubicBezTo>
                  <a:pt x="169753" y="508695"/>
                  <a:pt x="179195" y="528925"/>
                  <a:pt x="202122" y="574780"/>
                </a:cubicBezTo>
                <a:cubicBezTo>
                  <a:pt x="225049" y="620635"/>
                  <a:pt x="256069" y="698857"/>
                  <a:pt x="283042" y="744712"/>
                </a:cubicBezTo>
                <a:cubicBezTo>
                  <a:pt x="310015" y="790567"/>
                  <a:pt x="326199" y="814843"/>
                  <a:pt x="363962" y="849909"/>
                </a:cubicBezTo>
                <a:cubicBezTo>
                  <a:pt x="401725" y="884975"/>
                  <a:pt x="442185" y="930829"/>
                  <a:pt x="509619" y="955105"/>
                </a:cubicBezTo>
                <a:cubicBezTo>
                  <a:pt x="577053" y="979381"/>
                  <a:pt x="659322" y="982079"/>
                  <a:pt x="768564" y="995566"/>
                </a:cubicBezTo>
                <a:cubicBezTo>
                  <a:pt x="877806" y="1009053"/>
                  <a:pt x="1066621" y="1029283"/>
                  <a:pt x="1165074" y="1036026"/>
                </a:cubicBezTo>
                <a:cubicBezTo>
                  <a:pt x="1263527" y="1042769"/>
                  <a:pt x="1258133" y="1030631"/>
                  <a:pt x="1359283" y="1036026"/>
                </a:cubicBezTo>
                <a:cubicBezTo>
                  <a:pt x="1460433" y="1041421"/>
                  <a:pt x="1687010" y="1065697"/>
                  <a:pt x="1771976" y="1068394"/>
                </a:cubicBezTo>
                <a:cubicBezTo>
                  <a:pt x="1856942" y="1071091"/>
                  <a:pt x="1824575" y="1054907"/>
                  <a:pt x="1869081" y="1052210"/>
                </a:cubicBezTo>
                <a:cubicBezTo>
                  <a:pt x="1913587" y="1049513"/>
                  <a:pt x="1986416" y="1111552"/>
                  <a:pt x="2039014" y="1052210"/>
                </a:cubicBezTo>
                <a:cubicBezTo>
                  <a:pt x="2091612" y="992868"/>
                  <a:pt x="2161743" y="800008"/>
                  <a:pt x="2184670" y="696160"/>
                </a:cubicBezTo>
                <a:cubicBezTo>
                  <a:pt x="2207597" y="592312"/>
                  <a:pt x="2194111" y="512741"/>
                  <a:pt x="2176578" y="429123"/>
                </a:cubicBezTo>
                <a:cubicBezTo>
                  <a:pt x="2159045" y="345505"/>
                  <a:pt x="2119934" y="259190"/>
                  <a:pt x="2079474" y="194454"/>
                </a:cubicBezTo>
                <a:cubicBezTo>
                  <a:pt x="2039014" y="129718"/>
                  <a:pt x="2029573" y="69027"/>
                  <a:pt x="1933817" y="40705"/>
                </a:cubicBezTo>
                <a:cubicBezTo>
                  <a:pt x="1838061" y="12383"/>
                  <a:pt x="1627668" y="31264"/>
                  <a:pt x="1504939" y="24521"/>
                </a:cubicBezTo>
                <a:cubicBezTo>
                  <a:pt x="1382210" y="17778"/>
                  <a:pt x="1317474" y="1594"/>
                  <a:pt x="1197442" y="245"/>
                </a:cubicBezTo>
                <a:cubicBezTo>
                  <a:pt x="1077410" y="-1104"/>
                  <a:pt x="949286" y="2942"/>
                  <a:pt x="784748" y="16429"/>
                </a:cubicBezTo>
                <a:cubicBezTo>
                  <a:pt x="620210" y="29916"/>
                  <a:pt x="338338" y="58237"/>
                  <a:pt x="210214" y="81165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up 25"/>
          <p:cNvGrpSpPr/>
          <p:nvPr/>
        </p:nvGrpSpPr>
        <p:grpSpPr>
          <a:xfrm>
            <a:off x="0" y="1219200"/>
            <a:ext cx="4137422" cy="860985"/>
            <a:chOff x="0" y="1219200"/>
            <a:chExt cx="4137422" cy="860985"/>
          </a:xfrm>
        </p:grpSpPr>
        <p:sp>
          <p:nvSpPr>
            <p:cNvPr id="13" name="Freeform 12"/>
            <p:cNvSpPr/>
            <p:nvPr/>
          </p:nvSpPr>
          <p:spPr>
            <a:xfrm>
              <a:off x="2354781" y="1440381"/>
              <a:ext cx="1782641" cy="559071"/>
            </a:xfrm>
            <a:custGeom>
              <a:avLst/>
              <a:gdLst>
                <a:gd name="connsiteX0" fmla="*/ 0 w 1952224"/>
                <a:gd name="connsiteY0" fmla="*/ 0 h 584962"/>
                <a:gd name="connsiteX1" fmla="*/ 56645 w 1952224"/>
                <a:gd name="connsiteY1" fmla="*/ 169933 h 584962"/>
                <a:gd name="connsiteX2" fmla="*/ 137565 w 1952224"/>
                <a:gd name="connsiteY2" fmla="*/ 291314 h 584962"/>
                <a:gd name="connsiteX3" fmla="*/ 323682 w 1952224"/>
                <a:gd name="connsiteY3" fmla="*/ 445062 h 584962"/>
                <a:gd name="connsiteX4" fmla="*/ 614995 w 1952224"/>
                <a:gd name="connsiteY4" fmla="*/ 493614 h 584962"/>
                <a:gd name="connsiteX5" fmla="*/ 1076241 w 1952224"/>
                <a:gd name="connsiteY5" fmla="*/ 550259 h 584962"/>
                <a:gd name="connsiteX6" fmla="*/ 1383738 w 1952224"/>
                <a:gd name="connsiteY6" fmla="*/ 542167 h 584962"/>
                <a:gd name="connsiteX7" fmla="*/ 1658868 w 1952224"/>
                <a:gd name="connsiteY7" fmla="*/ 558351 h 584962"/>
                <a:gd name="connsiteX8" fmla="*/ 1917813 w 1952224"/>
                <a:gd name="connsiteY8" fmla="*/ 582627 h 584962"/>
                <a:gd name="connsiteX9" fmla="*/ 1942089 w 1952224"/>
                <a:gd name="connsiteY9" fmla="*/ 582627 h 584962"/>
                <a:gd name="connsiteX0" fmla="*/ 0 w 1917813"/>
                <a:gd name="connsiteY0" fmla="*/ 0 h 582627"/>
                <a:gd name="connsiteX1" fmla="*/ 56645 w 1917813"/>
                <a:gd name="connsiteY1" fmla="*/ 169933 h 582627"/>
                <a:gd name="connsiteX2" fmla="*/ 137565 w 1917813"/>
                <a:gd name="connsiteY2" fmla="*/ 291314 h 582627"/>
                <a:gd name="connsiteX3" fmla="*/ 323682 w 1917813"/>
                <a:gd name="connsiteY3" fmla="*/ 445062 h 582627"/>
                <a:gd name="connsiteX4" fmla="*/ 614995 w 1917813"/>
                <a:gd name="connsiteY4" fmla="*/ 493614 h 582627"/>
                <a:gd name="connsiteX5" fmla="*/ 1076241 w 1917813"/>
                <a:gd name="connsiteY5" fmla="*/ 550259 h 582627"/>
                <a:gd name="connsiteX6" fmla="*/ 1383738 w 1917813"/>
                <a:gd name="connsiteY6" fmla="*/ 542167 h 582627"/>
                <a:gd name="connsiteX7" fmla="*/ 1658868 w 1917813"/>
                <a:gd name="connsiteY7" fmla="*/ 558351 h 582627"/>
                <a:gd name="connsiteX8" fmla="*/ 1917813 w 1917813"/>
                <a:gd name="connsiteY8" fmla="*/ 582627 h 582627"/>
                <a:gd name="connsiteX0" fmla="*/ 0 w 1782641"/>
                <a:gd name="connsiteY0" fmla="*/ 0 h 559071"/>
                <a:gd name="connsiteX1" fmla="*/ 56645 w 1782641"/>
                <a:gd name="connsiteY1" fmla="*/ 169933 h 559071"/>
                <a:gd name="connsiteX2" fmla="*/ 137565 w 1782641"/>
                <a:gd name="connsiteY2" fmla="*/ 291314 h 559071"/>
                <a:gd name="connsiteX3" fmla="*/ 323682 w 1782641"/>
                <a:gd name="connsiteY3" fmla="*/ 445062 h 559071"/>
                <a:gd name="connsiteX4" fmla="*/ 614995 w 1782641"/>
                <a:gd name="connsiteY4" fmla="*/ 493614 h 559071"/>
                <a:gd name="connsiteX5" fmla="*/ 1076241 w 1782641"/>
                <a:gd name="connsiteY5" fmla="*/ 550259 h 559071"/>
                <a:gd name="connsiteX6" fmla="*/ 1383738 w 1782641"/>
                <a:gd name="connsiteY6" fmla="*/ 542167 h 559071"/>
                <a:gd name="connsiteX7" fmla="*/ 1658868 w 1782641"/>
                <a:gd name="connsiteY7" fmla="*/ 558351 h 559071"/>
                <a:gd name="connsiteX8" fmla="*/ 1782641 w 1782641"/>
                <a:gd name="connsiteY8" fmla="*/ 558773 h 559071"/>
                <a:gd name="connsiteX0" fmla="*/ 0 w 1782641"/>
                <a:gd name="connsiteY0" fmla="*/ 0 h 559071"/>
                <a:gd name="connsiteX1" fmla="*/ 80499 w 1782641"/>
                <a:gd name="connsiteY1" fmla="*/ 177884 h 559071"/>
                <a:gd name="connsiteX2" fmla="*/ 137565 w 1782641"/>
                <a:gd name="connsiteY2" fmla="*/ 291314 h 559071"/>
                <a:gd name="connsiteX3" fmla="*/ 323682 w 1782641"/>
                <a:gd name="connsiteY3" fmla="*/ 445062 h 559071"/>
                <a:gd name="connsiteX4" fmla="*/ 614995 w 1782641"/>
                <a:gd name="connsiteY4" fmla="*/ 493614 h 559071"/>
                <a:gd name="connsiteX5" fmla="*/ 1076241 w 1782641"/>
                <a:gd name="connsiteY5" fmla="*/ 550259 h 559071"/>
                <a:gd name="connsiteX6" fmla="*/ 1383738 w 1782641"/>
                <a:gd name="connsiteY6" fmla="*/ 542167 h 559071"/>
                <a:gd name="connsiteX7" fmla="*/ 1658868 w 1782641"/>
                <a:gd name="connsiteY7" fmla="*/ 558351 h 559071"/>
                <a:gd name="connsiteX8" fmla="*/ 1782641 w 1782641"/>
                <a:gd name="connsiteY8" fmla="*/ 558773 h 55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641" h="559071">
                  <a:moveTo>
                    <a:pt x="0" y="0"/>
                  </a:moveTo>
                  <a:cubicBezTo>
                    <a:pt x="16859" y="60690"/>
                    <a:pt x="57572" y="129332"/>
                    <a:pt x="80499" y="177884"/>
                  </a:cubicBezTo>
                  <a:cubicBezTo>
                    <a:pt x="103427" y="226436"/>
                    <a:pt x="97035" y="246784"/>
                    <a:pt x="137565" y="291314"/>
                  </a:cubicBezTo>
                  <a:cubicBezTo>
                    <a:pt x="178095" y="335844"/>
                    <a:pt x="244110" y="411345"/>
                    <a:pt x="323682" y="445062"/>
                  </a:cubicBezTo>
                  <a:cubicBezTo>
                    <a:pt x="403254" y="478779"/>
                    <a:pt x="489569" y="476081"/>
                    <a:pt x="614995" y="493614"/>
                  </a:cubicBezTo>
                  <a:cubicBezTo>
                    <a:pt x="740421" y="511147"/>
                    <a:pt x="948117" y="542167"/>
                    <a:pt x="1076241" y="550259"/>
                  </a:cubicBezTo>
                  <a:cubicBezTo>
                    <a:pt x="1204365" y="558351"/>
                    <a:pt x="1286634" y="540818"/>
                    <a:pt x="1383738" y="542167"/>
                  </a:cubicBezTo>
                  <a:cubicBezTo>
                    <a:pt x="1480842" y="543516"/>
                    <a:pt x="1592384" y="555583"/>
                    <a:pt x="1658868" y="558351"/>
                  </a:cubicBezTo>
                  <a:cubicBezTo>
                    <a:pt x="1725352" y="561119"/>
                    <a:pt x="1735438" y="554727"/>
                    <a:pt x="1782641" y="558773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Freeform 3"/>
            <p:cNvSpPr/>
            <p:nvPr/>
          </p:nvSpPr>
          <p:spPr>
            <a:xfrm>
              <a:off x="0" y="1219200"/>
              <a:ext cx="4103436" cy="860985"/>
            </a:xfrm>
            <a:custGeom>
              <a:avLst/>
              <a:gdLst>
                <a:gd name="connsiteX0" fmla="*/ 0 w 6758609"/>
                <a:gd name="connsiteY0" fmla="*/ 954156 h 954156"/>
                <a:gd name="connsiteX1" fmla="*/ 2687541 w 6758609"/>
                <a:gd name="connsiteY1" fmla="*/ 898497 h 954156"/>
                <a:gd name="connsiteX2" fmla="*/ 3578087 w 6758609"/>
                <a:gd name="connsiteY2" fmla="*/ 707666 h 954156"/>
                <a:gd name="connsiteX3" fmla="*/ 4039263 w 6758609"/>
                <a:gd name="connsiteY3" fmla="*/ 469127 h 954156"/>
                <a:gd name="connsiteX4" fmla="*/ 4389120 w 6758609"/>
                <a:gd name="connsiteY4" fmla="*/ 174929 h 954156"/>
                <a:gd name="connsiteX5" fmla="*/ 4643562 w 6758609"/>
                <a:gd name="connsiteY5" fmla="*/ 23854 h 954156"/>
                <a:gd name="connsiteX6" fmla="*/ 4945711 w 6758609"/>
                <a:gd name="connsiteY6" fmla="*/ 63610 h 954156"/>
                <a:gd name="connsiteX7" fmla="*/ 5200153 w 6758609"/>
                <a:gd name="connsiteY7" fmla="*/ 612250 h 954156"/>
                <a:gd name="connsiteX8" fmla="*/ 5645426 w 6758609"/>
                <a:gd name="connsiteY8" fmla="*/ 763325 h 954156"/>
                <a:gd name="connsiteX9" fmla="*/ 6178164 w 6758609"/>
                <a:gd name="connsiteY9" fmla="*/ 826935 h 954156"/>
                <a:gd name="connsiteX10" fmla="*/ 6758609 w 6758609"/>
                <a:gd name="connsiteY10" fmla="*/ 842838 h 954156"/>
                <a:gd name="connsiteX0" fmla="*/ 0 w 6758609"/>
                <a:gd name="connsiteY0" fmla="*/ 949862 h 949862"/>
                <a:gd name="connsiteX1" fmla="*/ 2687541 w 6758609"/>
                <a:gd name="connsiteY1" fmla="*/ 894203 h 949862"/>
                <a:gd name="connsiteX2" fmla="*/ 3578087 w 6758609"/>
                <a:gd name="connsiteY2" fmla="*/ 703372 h 949862"/>
                <a:gd name="connsiteX3" fmla="*/ 4039263 w 6758609"/>
                <a:gd name="connsiteY3" fmla="*/ 464833 h 949862"/>
                <a:gd name="connsiteX4" fmla="*/ 4389120 w 6758609"/>
                <a:gd name="connsiteY4" fmla="*/ 170635 h 949862"/>
                <a:gd name="connsiteX5" fmla="*/ 4643562 w 6758609"/>
                <a:gd name="connsiteY5" fmla="*/ 19560 h 949862"/>
                <a:gd name="connsiteX6" fmla="*/ 4898004 w 6758609"/>
                <a:gd name="connsiteY6" fmla="*/ 67268 h 949862"/>
                <a:gd name="connsiteX7" fmla="*/ 5200153 w 6758609"/>
                <a:gd name="connsiteY7" fmla="*/ 607956 h 949862"/>
                <a:gd name="connsiteX8" fmla="*/ 5645426 w 6758609"/>
                <a:gd name="connsiteY8" fmla="*/ 759031 h 949862"/>
                <a:gd name="connsiteX9" fmla="*/ 6178164 w 6758609"/>
                <a:gd name="connsiteY9" fmla="*/ 822641 h 949862"/>
                <a:gd name="connsiteX10" fmla="*/ 6758609 w 6758609"/>
                <a:gd name="connsiteY10" fmla="*/ 838544 h 949862"/>
                <a:gd name="connsiteX0" fmla="*/ 0 w 6758609"/>
                <a:gd name="connsiteY0" fmla="*/ 940333 h 940333"/>
                <a:gd name="connsiteX1" fmla="*/ 2687541 w 6758609"/>
                <a:gd name="connsiteY1" fmla="*/ 884674 h 940333"/>
                <a:gd name="connsiteX2" fmla="*/ 3578087 w 6758609"/>
                <a:gd name="connsiteY2" fmla="*/ 693843 h 940333"/>
                <a:gd name="connsiteX3" fmla="*/ 4039263 w 6758609"/>
                <a:gd name="connsiteY3" fmla="*/ 455304 h 940333"/>
                <a:gd name="connsiteX4" fmla="*/ 4389120 w 6758609"/>
                <a:gd name="connsiteY4" fmla="*/ 161106 h 940333"/>
                <a:gd name="connsiteX5" fmla="*/ 4643562 w 6758609"/>
                <a:gd name="connsiteY5" fmla="*/ 10031 h 940333"/>
                <a:gd name="connsiteX6" fmla="*/ 4898004 w 6758609"/>
                <a:gd name="connsiteY6" fmla="*/ 57739 h 940333"/>
                <a:gd name="connsiteX7" fmla="*/ 5200153 w 6758609"/>
                <a:gd name="connsiteY7" fmla="*/ 598427 h 940333"/>
                <a:gd name="connsiteX8" fmla="*/ 5645426 w 6758609"/>
                <a:gd name="connsiteY8" fmla="*/ 749502 h 940333"/>
                <a:gd name="connsiteX9" fmla="*/ 6178164 w 6758609"/>
                <a:gd name="connsiteY9" fmla="*/ 813112 h 940333"/>
                <a:gd name="connsiteX10" fmla="*/ 6758609 w 6758609"/>
                <a:gd name="connsiteY10" fmla="*/ 829015 h 940333"/>
                <a:gd name="connsiteX0" fmla="*/ 0 w 6742425"/>
                <a:gd name="connsiteY0" fmla="*/ 883689 h 897044"/>
                <a:gd name="connsiteX1" fmla="*/ 2671357 w 6742425"/>
                <a:gd name="connsiteY1" fmla="*/ 884674 h 897044"/>
                <a:gd name="connsiteX2" fmla="*/ 3561903 w 6742425"/>
                <a:gd name="connsiteY2" fmla="*/ 693843 h 897044"/>
                <a:gd name="connsiteX3" fmla="*/ 4023079 w 6742425"/>
                <a:gd name="connsiteY3" fmla="*/ 455304 h 897044"/>
                <a:gd name="connsiteX4" fmla="*/ 4372936 w 6742425"/>
                <a:gd name="connsiteY4" fmla="*/ 161106 h 897044"/>
                <a:gd name="connsiteX5" fmla="*/ 4627378 w 6742425"/>
                <a:gd name="connsiteY5" fmla="*/ 10031 h 897044"/>
                <a:gd name="connsiteX6" fmla="*/ 4881820 w 6742425"/>
                <a:gd name="connsiteY6" fmla="*/ 57739 h 897044"/>
                <a:gd name="connsiteX7" fmla="*/ 5183969 w 6742425"/>
                <a:gd name="connsiteY7" fmla="*/ 598427 h 897044"/>
                <a:gd name="connsiteX8" fmla="*/ 5629242 w 6742425"/>
                <a:gd name="connsiteY8" fmla="*/ 749502 h 897044"/>
                <a:gd name="connsiteX9" fmla="*/ 6161980 w 6742425"/>
                <a:gd name="connsiteY9" fmla="*/ 813112 h 897044"/>
                <a:gd name="connsiteX10" fmla="*/ 6742425 w 6742425"/>
                <a:gd name="connsiteY10" fmla="*/ 829015 h 897044"/>
                <a:gd name="connsiteX0" fmla="*/ 0 w 6742425"/>
                <a:gd name="connsiteY0" fmla="*/ 883689 h 883689"/>
                <a:gd name="connsiteX1" fmla="*/ 2647081 w 6742425"/>
                <a:gd name="connsiteY1" fmla="*/ 860398 h 883689"/>
                <a:gd name="connsiteX2" fmla="*/ 3561903 w 6742425"/>
                <a:gd name="connsiteY2" fmla="*/ 693843 h 883689"/>
                <a:gd name="connsiteX3" fmla="*/ 4023079 w 6742425"/>
                <a:gd name="connsiteY3" fmla="*/ 455304 h 883689"/>
                <a:gd name="connsiteX4" fmla="*/ 4372936 w 6742425"/>
                <a:gd name="connsiteY4" fmla="*/ 161106 h 883689"/>
                <a:gd name="connsiteX5" fmla="*/ 4627378 w 6742425"/>
                <a:gd name="connsiteY5" fmla="*/ 10031 h 883689"/>
                <a:gd name="connsiteX6" fmla="*/ 4881820 w 6742425"/>
                <a:gd name="connsiteY6" fmla="*/ 57739 h 883689"/>
                <a:gd name="connsiteX7" fmla="*/ 5183969 w 6742425"/>
                <a:gd name="connsiteY7" fmla="*/ 598427 h 883689"/>
                <a:gd name="connsiteX8" fmla="*/ 5629242 w 6742425"/>
                <a:gd name="connsiteY8" fmla="*/ 749502 h 883689"/>
                <a:gd name="connsiteX9" fmla="*/ 6161980 w 6742425"/>
                <a:gd name="connsiteY9" fmla="*/ 813112 h 883689"/>
                <a:gd name="connsiteX10" fmla="*/ 6742425 w 6742425"/>
                <a:gd name="connsiteY10" fmla="*/ 829015 h 883689"/>
                <a:gd name="connsiteX0" fmla="*/ 0 w 6742425"/>
                <a:gd name="connsiteY0" fmla="*/ 883689 h 883689"/>
                <a:gd name="connsiteX1" fmla="*/ 2647081 w 6742425"/>
                <a:gd name="connsiteY1" fmla="*/ 860398 h 883689"/>
                <a:gd name="connsiteX2" fmla="*/ 3561903 w 6742425"/>
                <a:gd name="connsiteY2" fmla="*/ 693843 h 883689"/>
                <a:gd name="connsiteX3" fmla="*/ 4023079 w 6742425"/>
                <a:gd name="connsiteY3" fmla="*/ 455304 h 883689"/>
                <a:gd name="connsiteX4" fmla="*/ 4372936 w 6742425"/>
                <a:gd name="connsiteY4" fmla="*/ 161106 h 883689"/>
                <a:gd name="connsiteX5" fmla="*/ 4627378 w 6742425"/>
                <a:gd name="connsiteY5" fmla="*/ 10031 h 883689"/>
                <a:gd name="connsiteX6" fmla="*/ 4881820 w 6742425"/>
                <a:gd name="connsiteY6" fmla="*/ 57739 h 883689"/>
                <a:gd name="connsiteX7" fmla="*/ 5183969 w 6742425"/>
                <a:gd name="connsiteY7" fmla="*/ 598427 h 883689"/>
                <a:gd name="connsiteX8" fmla="*/ 5629242 w 6742425"/>
                <a:gd name="connsiteY8" fmla="*/ 749502 h 883689"/>
                <a:gd name="connsiteX9" fmla="*/ 6170072 w 6742425"/>
                <a:gd name="connsiteY9" fmla="*/ 788835 h 883689"/>
                <a:gd name="connsiteX10" fmla="*/ 6742425 w 6742425"/>
                <a:gd name="connsiteY10" fmla="*/ 829015 h 883689"/>
                <a:gd name="connsiteX0" fmla="*/ 0 w 6750517"/>
                <a:gd name="connsiteY0" fmla="*/ 883689 h 883689"/>
                <a:gd name="connsiteX1" fmla="*/ 2647081 w 6750517"/>
                <a:gd name="connsiteY1" fmla="*/ 860398 h 883689"/>
                <a:gd name="connsiteX2" fmla="*/ 3561903 w 6750517"/>
                <a:gd name="connsiteY2" fmla="*/ 693843 h 883689"/>
                <a:gd name="connsiteX3" fmla="*/ 4023079 w 6750517"/>
                <a:gd name="connsiteY3" fmla="*/ 455304 h 883689"/>
                <a:gd name="connsiteX4" fmla="*/ 4372936 w 6750517"/>
                <a:gd name="connsiteY4" fmla="*/ 161106 h 883689"/>
                <a:gd name="connsiteX5" fmla="*/ 4627378 w 6750517"/>
                <a:gd name="connsiteY5" fmla="*/ 10031 h 883689"/>
                <a:gd name="connsiteX6" fmla="*/ 4881820 w 6750517"/>
                <a:gd name="connsiteY6" fmla="*/ 57739 h 883689"/>
                <a:gd name="connsiteX7" fmla="*/ 5183969 w 6750517"/>
                <a:gd name="connsiteY7" fmla="*/ 598427 h 883689"/>
                <a:gd name="connsiteX8" fmla="*/ 5629242 w 6750517"/>
                <a:gd name="connsiteY8" fmla="*/ 749502 h 883689"/>
                <a:gd name="connsiteX9" fmla="*/ 6170072 w 6750517"/>
                <a:gd name="connsiteY9" fmla="*/ 788835 h 883689"/>
                <a:gd name="connsiteX10" fmla="*/ 6750517 w 6750517"/>
                <a:gd name="connsiteY10" fmla="*/ 796646 h 883689"/>
                <a:gd name="connsiteX0" fmla="*/ 0 w 6750517"/>
                <a:gd name="connsiteY0" fmla="*/ 884276 h 884276"/>
                <a:gd name="connsiteX1" fmla="*/ 2647081 w 6750517"/>
                <a:gd name="connsiteY1" fmla="*/ 860985 h 884276"/>
                <a:gd name="connsiteX2" fmla="*/ 3561903 w 6750517"/>
                <a:gd name="connsiteY2" fmla="*/ 694430 h 884276"/>
                <a:gd name="connsiteX3" fmla="*/ 4023079 w 6750517"/>
                <a:gd name="connsiteY3" fmla="*/ 455891 h 884276"/>
                <a:gd name="connsiteX4" fmla="*/ 4333179 w 6750517"/>
                <a:gd name="connsiteY4" fmla="*/ 169644 h 884276"/>
                <a:gd name="connsiteX5" fmla="*/ 4627378 w 6750517"/>
                <a:gd name="connsiteY5" fmla="*/ 10618 h 884276"/>
                <a:gd name="connsiteX6" fmla="*/ 4881820 w 6750517"/>
                <a:gd name="connsiteY6" fmla="*/ 58326 h 884276"/>
                <a:gd name="connsiteX7" fmla="*/ 5183969 w 6750517"/>
                <a:gd name="connsiteY7" fmla="*/ 599014 h 884276"/>
                <a:gd name="connsiteX8" fmla="*/ 5629242 w 6750517"/>
                <a:gd name="connsiteY8" fmla="*/ 750089 h 884276"/>
                <a:gd name="connsiteX9" fmla="*/ 6170072 w 6750517"/>
                <a:gd name="connsiteY9" fmla="*/ 789422 h 884276"/>
                <a:gd name="connsiteX10" fmla="*/ 6750517 w 6750517"/>
                <a:gd name="connsiteY10" fmla="*/ 797233 h 884276"/>
                <a:gd name="connsiteX0" fmla="*/ 0 w 4103436"/>
                <a:gd name="connsiteY0" fmla="*/ 860985 h 860985"/>
                <a:gd name="connsiteX1" fmla="*/ 914822 w 4103436"/>
                <a:gd name="connsiteY1" fmla="*/ 694430 h 860985"/>
                <a:gd name="connsiteX2" fmla="*/ 1375998 w 4103436"/>
                <a:gd name="connsiteY2" fmla="*/ 455891 h 860985"/>
                <a:gd name="connsiteX3" fmla="*/ 1686098 w 4103436"/>
                <a:gd name="connsiteY3" fmla="*/ 169644 h 860985"/>
                <a:gd name="connsiteX4" fmla="*/ 1980297 w 4103436"/>
                <a:gd name="connsiteY4" fmla="*/ 10618 h 860985"/>
                <a:gd name="connsiteX5" fmla="*/ 2234739 w 4103436"/>
                <a:gd name="connsiteY5" fmla="*/ 58326 h 860985"/>
                <a:gd name="connsiteX6" fmla="*/ 2536888 w 4103436"/>
                <a:gd name="connsiteY6" fmla="*/ 599014 h 860985"/>
                <a:gd name="connsiteX7" fmla="*/ 2982161 w 4103436"/>
                <a:gd name="connsiteY7" fmla="*/ 750089 h 860985"/>
                <a:gd name="connsiteX8" fmla="*/ 3522991 w 4103436"/>
                <a:gd name="connsiteY8" fmla="*/ 789422 h 860985"/>
                <a:gd name="connsiteX9" fmla="*/ 4103436 w 4103436"/>
                <a:gd name="connsiteY9" fmla="*/ 797233 h 86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3436" h="860985">
                  <a:moveTo>
                    <a:pt x="0" y="860985"/>
                  </a:moveTo>
                  <a:cubicBezTo>
                    <a:pt x="593650" y="829344"/>
                    <a:pt x="685489" y="761946"/>
                    <a:pt x="914822" y="694430"/>
                  </a:cubicBezTo>
                  <a:cubicBezTo>
                    <a:pt x="1144155" y="626914"/>
                    <a:pt x="1247452" y="543355"/>
                    <a:pt x="1375998" y="455891"/>
                  </a:cubicBezTo>
                  <a:cubicBezTo>
                    <a:pt x="1504544" y="368427"/>
                    <a:pt x="1585382" y="243856"/>
                    <a:pt x="1686098" y="169644"/>
                  </a:cubicBezTo>
                  <a:cubicBezTo>
                    <a:pt x="1786814" y="95432"/>
                    <a:pt x="1888857" y="29171"/>
                    <a:pt x="1980297" y="10618"/>
                  </a:cubicBezTo>
                  <a:cubicBezTo>
                    <a:pt x="2071737" y="-7935"/>
                    <a:pt x="2126071" y="-7935"/>
                    <a:pt x="2234739" y="58326"/>
                  </a:cubicBezTo>
                  <a:cubicBezTo>
                    <a:pt x="2343407" y="124587"/>
                    <a:pt x="2412318" y="483720"/>
                    <a:pt x="2536888" y="599014"/>
                  </a:cubicBezTo>
                  <a:cubicBezTo>
                    <a:pt x="2661458" y="714308"/>
                    <a:pt x="2817811" y="718354"/>
                    <a:pt x="2982161" y="750089"/>
                  </a:cubicBezTo>
                  <a:cubicBezTo>
                    <a:pt x="3146511" y="781824"/>
                    <a:pt x="3337461" y="776170"/>
                    <a:pt x="3522991" y="789422"/>
                  </a:cubicBezTo>
                  <a:cubicBezTo>
                    <a:pt x="3708521" y="802674"/>
                    <a:pt x="3905978" y="795907"/>
                    <a:pt x="4103436" y="7972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124200" y="1340519"/>
            <a:ext cx="88704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>
                <a:solidFill>
                  <a:schemeClr val="tx1"/>
                </a:solidFill>
              </a:rPr>
              <a:t>Landijs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29000" y="1710205"/>
            <a:ext cx="99566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>
                <a:solidFill>
                  <a:schemeClr val="tx1"/>
                </a:solidFill>
              </a:rPr>
              <a:t>Keileem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nl-NL" dirty="0" smtClean="0"/>
              <a:t>Vorming van de Utrechtse heuvelrug</a:t>
            </a:r>
            <a:endParaRPr lang="nl-NL" dirty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341968" y="1625025"/>
            <a:ext cx="1706032" cy="8802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Preglaciale afzettingen</a:t>
            </a:r>
          </a:p>
          <a:p>
            <a:pPr marL="0" indent="0">
              <a:buNone/>
            </a:pPr>
            <a:r>
              <a:rPr lang="nl-NL" sz="1600" dirty="0" smtClean="0"/>
              <a:t>(fijn-grof zand)</a:t>
            </a:r>
            <a:endParaRPr lang="nl-NL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87696" y="1559191"/>
            <a:ext cx="145476" cy="139896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187696" y="1370433"/>
            <a:ext cx="145476" cy="139896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202017" y="1464812"/>
            <a:ext cx="145476" cy="139896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ontent Placeholder 2"/>
          <p:cNvSpPr txBox="1">
            <a:spLocks/>
          </p:cNvSpPr>
          <p:nvPr/>
        </p:nvSpPr>
        <p:spPr>
          <a:xfrm>
            <a:off x="0" y="970688"/>
            <a:ext cx="1724740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Jaren geleden</a:t>
            </a:r>
          </a:p>
          <a:p>
            <a:pPr marL="0" indent="0">
              <a:buNone/>
            </a:pPr>
            <a:r>
              <a:rPr lang="nl-NL" sz="1600" dirty="0" smtClean="0"/>
              <a:t>200.000</a:t>
            </a:r>
            <a:endParaRPr lang="nl-NL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2400" y="1559191"/>
            <a:ext cx="0" cy="48990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" y="5715000"/>
            <a:ext cx="9008939" cy="937185"/>
            <a:chOff x="76200" y="5715000"/>
            <a:chExt cx="9008939" cy="937185"/>
          </a:xfrm>
        </p:grpSpPr>
        <p:sp>
          <p:nvSpPr>
            <p:cNvPr id="83" name="Freeform 82"/>
            <p:cNvSpPr/>
            <p:nvPr/>
          </p:nvSpPr>
          <p:spPr>
            <a:xfrm>
              <a:off x="7589519" y="6102728"/>
              <a:ext cx="24498" cy="95429"/>
            </a:xfrm>
            <a:custGeom>
              <a:avLst/>
              <a:gdLst>
                <a:gd name="connsiteX0" fmla="*/ 0 w 24498"/>
                <a:gd name="connsiteY0" fmla="*/ 95429 h 95429"/>
                <a:gd name="connsiteX1" fmla="*/ 23854 w 24498"/>
                <a:gd name="connsiteY1" fmla="*/ 13 h 95429"/>
                <a:gd name="connsiteX2" fmla="*/ 0 w 24498"/>
                <a:gd name="connsiteY2" fmla="*/ 95429 h 9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98" h="95429">
                  <a:moveTo>
                    <a:pt x="0" y="95429"/>
                  </a:moveTo>
                  <a:cubicBezTo>
                    <a:pt x="0" y="95429"/>
                    <a:pt x="18553" y="-1312"/>
                    <a:pt x="23854" y="13"/>
                  </a:cubicBezTo>
                  <a:cubicBezTo>
                    <a:pt x="29155" y="1338"/>
                    <a:pt x="0" y="95429"/>
                    <a:pt x="0" y="954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82176" y="6124378"/>
              <a:ext cx="45719" cy="95429"/>
            </a:xfrm>
            <a:custGeom>
              <a:avLst/>
              <a:gdLst>
                <a:gd name="connsiteX0" fmla="*/ 0 w 24498"/>
                <a:gd name="connsiteY0" fmla="*/ 95429 h 95429"/>
                <a:gd name="connsiteX1" fmla="*/ 23854 w 24498"/>
                <a:gd name="connsiteY1" fmla="*/ 13 h 95429"/>
                <a:gd name="connsiteX2" fmla="*/ 0 w 24498"/>
                <a:gd name="connsiteY2" fmla="*/ 95429 h 9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98" h="95429">
                  <a:moveTo>
                    <a:pt x="0" y="95429"/>
                  </a:moveTo>
                  <a:cubicBezTo>
                    <a:pt x="0" y="95429"/>
                    <a:pt x="18553" y="-1312"/>
                    <a:pt x="23854" y="13"/>
                  </a:cubicBezTo>
                  <a:cubicBezTo>
                    <a:pt x="29155" y="1338"/>
                    <a:pt x="0" y="95429"/>
                    <a:pt x="0" y="954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527895" y="6131106"/>
              <a:ext cx="24498" cy="95429"/>
            </a:xfrm>
            <a:custGeom>
              <a:avLst/>
              <a:gdLst>
                <a:gd name="connsiteX0" fmla="*/ 0 w 24498"/>
                <a:gd name="connsiteY0" fmla="*/ 95429 h 95429"/>
                <a:gd name="connsiteX1" fmla="*/ 23854 w 24498"/>
                <a:gd name="connsiteY1" fmla="*/ 13 h 95429"/>
                <a:gd name="connsiteX2" fmla="*/ 0 w 24498"/>
                <a:gd name="connsiteY2" fmla="*/ 95429 h 9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98" h="95429">
                  <a:moveTo>
                    <a:pt x="0" y="95429"/>
                  </a:moveTo>
                  <a:cubicBezTo>
                    <a:pt x="0" y="95429"/>
                    <a:pt x="18553" y="-1312"/>
                    <a:pt x="23854" y="13"/>
                  </a:cubicBezTo>
                  <a:cubicBezTo>
                    <a:pt x="29155" y="1338"/>
                    <a:pt x="0" y="95429"/>
                    <a:pt x="0" y="954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543800" y="6096000"/>
              <a:ext cx="45719" cy="95429"/>
            </a:xfrm>
            <a:custGeom>
              <a:avLst/>
              <a:gdLst>
                <a:gd name="connsiteX0" fmla="*/ 0 w 24498"/>
                <a:gd name="connsiteY0" fmla="*/ 95429 h 95429"/>
                <a:gd name="connsiteX1" fmla="*/ 23854 w 24498"/>
                <a:gd name="connsiteY1" fmla="*/ 13 h 95429"/>
                <a:gd name="connsiteX2" fmla="*/ 0 w 24498"/>
                <a:gd name="connsiteY2" fmla="*/ 95429 h 9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98" h="95429">
                  <a:moveTo>
                    <a:pt x="0" y="95429"/>
                  </a:moveTo>
                  <a:cubicBezTo>
                    <a:pt x="0" y="95429"/>
                    <a:pt x="18553" y="-1312"/>
                    <a:pt x="23854" y="13"/>
                  </a:cubicBezTo>
                  <a:cubicBezTo>
                    <a:pt x="29155" y="1338"/>
                    <a:pt x="0" y="95429"/>
                    <a:pt x="0" y="954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713090" y="6202579"/>
              <a:ext cx="480728" cy="19113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>
              <a:off x="4884000" y="6108037"/>
              <a:ext cx="1574260" cy="522810"/>
            </a:xfrm>
            <a:custGeom>
              <a:avLst/>
              <a:gdLst>
                <a:gd name="connsiteX0" fmla="*/ 83071 w 1570329"/>
                <a:gd name="connsiteY0" fmla="*/ 509437 h 513916"/>
                <a:gd name="connsiteX1" fmla="*/ 385220 w 1570329"/>
                <a:gd name="connsiteY1" fmla="*/ 469681 h 513916"/>
                <a:gd name="connsiteX2" fmla="*/ 981568 w 1570329"/>
                <a:gd name="connsiteY2" fmla="*/ 374265 h 513916"/>
                <a:gd name="connsiteX3" fmla="*/ 1363231 w 1570329"/>
                <a:gd name="connsiteY3" fmla="*/ 159580 h 513916"/>
                <a:gd name="connsiteX4" fmla="*/ 1569965 w 1570329"/>
                <a:gd name="connsiteY4" fmla="*/ 554 h 513916"/>
                <a:gd name="connsiteX5" fmla="*/ 1402987 w 1570329"/>
                <a:gd name="connsiteY5" fmla="*/ 111872 h 513916"/>
                <a:gd name="connsiteX6" fmla="*/ 1037227 w 1570329"/>
                <a:gd name="connsiteY6" fmla="*/ 239093 h 513916"/>
                <a:gd name="connsiteX7" fmla="*/ 528344 w 1570329"/>
                <a:gd name="connsiteY7" fmla="*/ 302703 h 513916"/>
                <a:gd name="connsiteX8" fmla="*/ 35363 w 1570329"/>
                <a:gd name="connsiteY8" fmla="*/ 342460 h 513916"/>
                <a:gd name="connsiteX9" fmla="*/ 83071 w 1570329"/>
                <a:gd name="connsiteY9" fmla="*/ 509437 h 513916"/>
                <a:gd name="connsiteX0" fmla="*/ 87002 w 1574260"/>
                <a:gd name="connsiteY0" fmla="*/ 509437 h 517603"/>
                <a:gd name="connsiteX1" fmla="*/ 492518 w 1574260"/>
                <a:gd name="connsiteY1" fmla="*/ 493535 h 517603"/>
                <a:gd name="connsiteX2" fmla="*/ 985499 w 1574260"/>
                <a:gd name="connsiteY2" fmla="*/ 374265 h 517603"/>
                <a:gd name="connsiteX3" fmla="*/ 1367162 w 1574260"/>
                <a:gd name="connsiteY3" fmla="*/ 159580 h 517603"/>
                <a:gd name="connsiteX4" fmla="*/ 1573896 w 1574260"/>
                <a:gd name="connsiteY4" fmla="*/ 554 h 517603"/>
                <a:gd name="connsiteX5" fmla="*/ 1406918 w 1574260"/>
                <a:gd name="connsiteY5" fmla="*/ 111872 h 517603"/>
                <a:gd name="connsiteX6" fmla="*/ 1041158 w 1574260"/>
                <a:gd name="connsiteY6" fmla="*/ 239093 h 517603"/>
                <a:gd name="connsiteX7" fmla="*/ 532275 w 1574260"/>
                <a:gd name="connsiteY7" fmla="*/ 302703 h 517603"/>
                <a:gd name="connsiteX8" fmla="*/ 39294 w 1574260"/>
                <a:gd name="connsiteY8" fmla="*/ 342460 h 517603"/>
                <a:gd name="connsiteX9" fmla="*/ 87002 w 1574260"/>
                <a:gd name="connsiteY9" fmla="*/ 509437 h 517603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98549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104910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260" h="522810">
                  <a:moveTo>
                    <a:pt x="87002" y="509437"/>
                  </a:moveTo>
                  <a:cubicBezTo>
                    <a:pt x="162539" y="534616"/>
                    <a:pt x="332167" y="521365"/>
                    <a:pt x="492518" y="493535"/>
                  </a:cubicBezTo>
                  <a:cubicBezTo>
                    <a:pt x="652869" y="465705"/>
                    <a:pt x="903335" y="398119"/>
                    <a:pt x="1049109" y="342460"/>
                  </a:cubicBezTo>
                  <a:cubicBezTo>
                    <a:pt x="1194883" y="286801"/>
                    <a:pt x="1279698" y="216564"/>
                    <a:pt x="1367162" y="159580"/>
                  </a:cubicBezTo>
                  <a:cubicBezTo>
                    <a:pt x="1454626" y="102596"/>
                    <a:pt x="1567270" y="8505"/>
                    <a:pt x="1573896" y="554"/>
                  </a:cubicBezTo>
                  <a:cubicBezTo>
                    <a:pt x="1580522" y="-7397"/>
                    <a:pt x="1495708" y="72115"/>
                    <a:pt x="1406918" y="111872"/>
                  </a:cubicBezTo>
                  <a:cubicBezTo>
                    <a:pt x="1318128" y="151628"/>
                    <a:pt x="1186932" y="207288"/>
                    <a:pt x="1041158" y="239093"/>
                  </a:cubicBezTo>
                  <a:cubicBezTo>
                    <a:pt x="895384" y="270898"/>
                    <a:pt x="699252" y="285475"/>
                    <a:pt x="532275" y="302703"/>
                  </a:cubicBezTo>
                  <a:cubicBezTo>
                    <a:pt x="365298" y="319931"/>
                    <a:pt x="117482" y="313305"/>
                    <a:pt x="39294" y="342460"/>
                  </a:cubicBezTo>
                  <a:cubicBezTo>
                    <a:pt x="-38894" y="371615"/>
                    <a:pt x="11465" y="484258"/>
                    <a:pt x="87002" y="5094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947717" y="5791200"/>
              <a:ext cx="4137422" cy="860985"/>
              <a:chOff x="1272778" y="2362200"/>
              <a:chExt cx="4137422" cy="860985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3733474" y="2849793"/>
                <a:ext cx="1629848" cy="263892"/>
              </a:xfrm>
              <a:custGeom>
                <a:avLst/>
                <a:gdLst>
                  <a:gd name="connsiteX0" fmla="*/ 51346 w 1655226"/>
                  <a:gd name="connsiteY0" fmla="*/ 60384 h 271394"/>
                  <a:gd name="connsiteX1" fmla="*/ 218323 w 1655226"/>
                  <a:gd name="connsiteY1" fmla="*/ 163751 h 271394"/>
                  <a:gd name="connsiteX2" fmla="*/ 592035 w 1655226"/>
                  <a:gd name="connsiteY2" fmla="*/ 219410 h 271394"/>
                  <a:gd name="connsiteX3" fmla="*/ 910087 w 1655226"/>
                  <a:gd name="connsiteY3" fmla="*/ 243264 h 271394"/>
                  <a:gd name="connsiteX4" fmla="*/ 1458727 w 1655226"/>
                  <a:gd name="connsiteY4" fmla="*/ 251216 h 271394"/>
                  <a:gd name="connsiteX5" fmla="*/ 1617753 w 1655226"/>
                  <a:gd name="connsiteY5" fmla="*/ 259167 h 271394"/>
                  <a:gd name="connsiteX6" fmla="*/ 1649558 w 1655226"/>
                  <a:gd name="connsiteY6" fmla="*/ 68336 h 271394"/>
                  <a:gd name="connsiteX7" fmla="*/ 1530288 w 1655226"/>
                  <a:gd name="connsiteY7" fmla="*/ 68336 h 271394"/>
                  <a:gd name="connsiteX8" fmla="*/ 1283798 w 1655226"/>
                  <a:gd name="connsiteY8" fmla="*/ 92190 h 271394"/>
                  <a:gd name="connsiteX9" fmla="*/ 1045259 w 1655226"/>
                  <a:gd name="connsiteY9" fmla="*/ 84238 h 271394"/>
                  <a:gd name="connsiteX10" fmla="*/ 607937 w 1655226"/>
                  <a:gd name="connsiteY10" fmla="*/ 84238 h 271394"/>
                  <a:gd name="connsiteX11" fmla="*/ 448911 w 1655226"/>
                  <a:gd name="connsiteY11" fmla="*/ 84238 h 271394"/>
                  <a:gd name="connsiteX12" fmla="*/ 273982 w 1655226"/>
                  <a:gd name="connsiteY12" fmla="*/ 52433 h 271394"/>
                  <a:gd name="connsiteX13" fmla="*/ 99054 w 1655226"/>
                  <a:gd name="connsiteY13" fmla="*/ 20628 h 271394"/>
                  <a:gd name="connsiteX14" fmla="*/ 27492 w 1655226"/>
                  <a:gd name="connsiteY14" fmla="*/ 12677 h 271394"/>
                  <a:gd name="connsiteX15" fmla="*/ 3638 w 1655226"/>
                  <a:gd name="connsiteY15" fmla="*/ 4725 h 271394"/>
                  <a:gd name="connsiteX16" fmla="*/ 99054 w 1655226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83798 w 1654659"/>
                  <a:gd name="connsiteY8" fmla="*/ 92190 h 271394"/>
                  <a:gd name="connsiteX9" fmla="*/ 1045259 w 1654659"/>
                  <a:gd name="connsiteY9" fmla="*/ 84238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45259 w 1654659"/>
                  <a:gd name="connsiteY9" fmla="*/ 84238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37307 w 1654659"/>
                  <a:gd name="connsiteY9" fmla="*/ 139897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37307 w 1654659"/>
                  <a:gd name="connsiteY9" fmla="*/ 139897 h 271394"/>
                  <a:gd name="connsiteX10" fmla="*/ 695401 w 1654659"/>
                  <a:gd name="connsiteY10" fmla="*/ 123995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48911 w 1629848"/>
                  <a:gd name="connsiteY11" fmla="*/ 84238 h 263892"/>
                  <a:gd name="connsiteX12" fmla="*/ 273982 w 1629848"/>
                  <a:gd name="connsiteY12" fmla="*/ 52433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33009 w 1629848"/>
                  <a:gd name="connsiteY11" fmla="*/ 116044 h 263892"/>
                  <a:gd name="connsiteX12" fmla="*/ 273982 w 1629848"/>
                  <a:gd name="connsiteY12" fmla="*/ 52433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33009 w 1629848"/>
                  <a:gd name="connsiteY11" fmla="*/ 116044 h 263892"/>
                  <a:gd name="connsiteX12" fmla="*/ 218323 w 1629848"/>
                  <a:gd name="connsiteY12" fmla="*/ 76287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9848" h="263892">
                    <a:moveTo>
                      <a:pt x="51346" y="60384"/>
                    </a:moveTo>
                    <a:cubicBezTo>
                      <a:pt x="89777" y="98815"/>
                      <a:pt x="128208" y="137247"/>
                      <a:pt x="218323" y="163751"/>
                    </a:cubicBezTo>
                    <a:cubicBezTo>
                      <a:pt x="308438" y="190255"/>
                      <a:pt x="476741" y="206158"/>
                      <a:pt x="592035" y="219410"/>
                    </a:cubicBezTo>
                    <a:cubicBezTo>
                      <a:pt x="707329" y="232662"/>
                      <a:pt x="765638" y="237963"/>
                      <a:pt x="910087" y="243264"/>
                    </a:cubicBezTo>
                    <a:cubicBezTo>
                      <a:pt x="1054536" y="248565"/>
                      <a:pt x="1340783" y="248566"/>
                      <a:pt x="1458727" y="251216"/>
                    </a:cubicBezTo>
                    <a:cubicBezTo>
                      <a:pt x="1576671" y="253867"/>
                      <a:pt x="1592574" y="272419"/>
                      <a:pt x="1617753" y="259167"/>
                    </a:cubicBezTo>
                    <a:cubicBezTo>
                      <a:pt x="1642932" y="245915"/>
                      <a:pt x="1623054" y="187606"/>
                      <a:pt x="1609802" y="171703"/>
                    </a:cubicBezTo>
                    <a:cubicBezTo>
                      <a:pt x="1596550" y="155800"/>
                      <a:pt x="1596549" y="167727"/>
                      <a:pt x="1538239" y="163751"/>
                    </a:cubicBezTo>
                    <a:cubicBezTo>
                      <a:pt x="1479929" y="159775"/>
                      <a:pt x="1343433" y="151825"/>
                      <a:pt x="1259944" y="147849"/>
                    </a:cubicBezTo>
                    <a:cubicBezTo>
                      <a:pt x="1176455" y="143873"/>
                      <a:pt x="1131397" y="143873"/>
                      <a:pt x="1037307" y="139897"/>
                    </a:cubicBezTo>
                    <a:lnTo>
                      <a:pt x="695401" y="123995"/>
                    </a:lnTo>
                    <a:cubicBezTo>
                      <a:pt x="607937" y="121345"/>
                      <a:pt x="512522" y="123995"/>
                      <a:pt x="433009" y="116044"/>
                    </a:cubicBezTo>
                    <a:cubicBezTo>
                      <a:pt x="353496" y="108093"/>
                      <a:pt x="273982" y="92190"/>
                      <a:pt x="218323" y="76287"/>
                    </a:cubicBezTo>
                    <a:cubicBezTo>
                      <a:pt x="162664" y="60384"/>
                      <a:pt x="130859" y="31230"/>
                      <a:pt x="99054" y="20628"/>
                    </a:cubicBezTo>
                    <a:cubicBezTo>
                      <a:pt x="67249" y="10026"/>
                      <a:pt x="43395" y="15327"/>
                      <a:pt x="27492" y="12677"/>
                    </a:cubicBezTo>
                    <a:cubicBezTo>
                      <a:pt x="11589" y="10027"/>
                      <a:pt x="-8289" y="-8527"/>
                      <a:pt x="3638" y="4725"/>
                    </a:cubicBezTo>
                    <a:cubicBezTo>
                      <a:pt x="15565" y="17977"/>
                      <a:pt x="99054" y="92190"/>
                      <a:pt x="99054" y="92190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755372" y="2854341"/>
                <a:ext cx="1603939" cy="151343"/>
              </a:xfrm>
              <a:custGeom>
                <a:avLst/>
                <a:gdLst>
                  <a:gd name="connsiteX0" fmla="*/ 21498 w 1603939"/>
                  <a:gd name="connsiteY0" fmla="*/ 177 h 151343"/>
                  <a:gd name="connsiteX1" fmla="*/ 323647 w 1603939"/>
                  <a:gd name="connsiteY1" fmla="*/ 31982 h 151343"/>
                  <a:gd name="connsiteX2" fmla="*/ 633748 w 1603939"/>
                  <a:gd name="connsiteY2" fmla="*/ 39934 h 151343"/>
                  <a:gd name="connsiteX3" fmla="*/ 1055167 w 1603939"/>
                  <a:gd name="connsiteY3" fmla="*/ 39934 h 151343"/>
                  <a:gd name="connsiteX4" fmla="*/ 1492489 w 1603939"/>
                  <a:gd name="connsiteY4" fmla="*/ 79690 h 151343"/>
                  <a:gd name="connsiteX5" fmla="*/ 1595856 w 1603939"/>
                  <a:gd name="connsiteY5" fmla="*/ 127398 h 151343"/>
                  <a:gd name="connsiteX6" fmla="*/ 1333463 w 1603939"/>
                  <a:gd name="connsiteY6" fmla="*/ 151252 h 151343"/>
                  <a:gd name="connsiteX7" fmla="*/ 943849 w 1603939"/>
                  <a:gd name="connsiteY7" fmla="*/ 119447 h 151343"/>
                  <a:gd name="connsiteX8" fmla="*/ 840482 w 1603939"/>
                  <a:gd name="connsiteY8" fmla="*/ 111496 h 151343"/>
                  <a:gd name="connsiteX9" fmla="*/ 562186 w 1603939"/>
                  <a:gd name="connsiteY9" fmla="*/ 111496 h 151343"/>
                  <a:gd name="connsiteX10" fmla="*/ 379306 w 1603939"/>
                  <a:gd name="connsiteY10" fmla="*/ 103544 h 151343"/>
                  <a:gd name="connsiteX11" fmla="*/ 172572 w 1603939"/>
                  <a:gd name="connsiteY11" fmla="*/ 63788 h 151343"/>
                  <a:gd name="connsiteX12" fmla="*/ 45351 w 1603939"/>
                  <a:gd name="connsiteY12" fmla="*/ 47885 h 151343"/>
                  <a:gd name="connsiteX13" fmla="*/ 21498 w 1603939"/>
                  <a:gd name="connsiteY13" fmla="*/ 177 h 15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3939" h="151343">
                    <a:moveTo>
                      <a:pt x="21498" y="177"/>
                    </a:moveTo>
                    <a:cubicBezTo>
                      <a:pt x="67881" y="-2473"/>
                      <a:pt x="221605" y="25356"/>
                      <a:pt x="323647" y="31982"/>
                    </a:cubicBezTo>
                    <a:cubicBezTo>
                      <a:pt x="425689" y="38608"/>
                      <a:pt x="511828" y="38609"/>
                      <a:pt x="633748" y="39934"/>
                    </a:cubicBezTo>
                    <a:cubicBezTo>
                      <a:pt x="755668" y="41259"/>
                      <a:pt x="912044" y="33308"/>
                      <a:pt x="1055167" y="39934"/>
                    </a:cubicBezTo>
                    <a:cubicBezTo>
                      <a:pt x="1198290" y="46560"/>
                      <a:pt x="1402374" y="65113"/>
                      <a:pt x="1492489" y="79690"/>
                    </a:cubicBezTo>
                    <a:cubicBezTo>
                      <a:pt x="1582604" y="94267"/>
                      <a:pt x="1622360" y="115471"/>
                      <a:pt x="1595856" y="127398"/>
                    </a:cubicBezTo>
                    <a:cubicBezTo>
                      <a:pt x="1569352" y="139325"/>
                      <a:pt x="1442131" y="152577"/>
                      <a:pt x="1333463" y="151252"/>
                    </a:cubicBezTo>
                    <a:cubicBezTo>
                      <a:pt x="1224795" y="149927"/>
                      <a:pt x="943849" y="119447"/>
                      <a:pt x="943849" y="119447"/>
                    </a:cubicBezTo>
                    <a:cubicBezTo>
                      <a:pt x="861686" y="112821"/>
                      <a:pt x="904093" y="112821"/>
                      <a:pt x="840482" y="111496"/>
                    </a:cubicBezTo>
                    <a:cubicBezTo>
                      <a:pt x="776872" y="110171"/>
                      <a:pt x="639049" y="112821"/>
                      <a:pt x="562186" y="111496"/>
                    </a:cubicBezTo>
                    <a:cubicBezTo>
                      <a:pt x="485323" y="110171"/>
                      <a:pt x="444242" y="111495"/>
                      <a:pt x="379306" y="103544"/>
                    </a:cubicBezTo>
                    <a:cubicBezTo>
                      <a:pt x="314370" y="95593"/>
                      <a:pt x="228231" y="73065"/>
                      <a:pt x="172572" y="63788"/>
                    </a:cubicBezTo>
                    <a:cubicBezTo>
                      <a:pt x="116913" y="54512"/>
                      <a:pt x="77156" y="61137"/>
                      <a:pt x="45351" y="47885"/>
                    </a:cubicBezTo>
                    <a:cubicBezTo>
                      <a:pt x="13546" y="34633"/>
                      <a:pt x="-24885" y="2827"/>
                      <a:pt x="21498" y="17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272778" y="2362200"/>
                <a:ext cx="4137422" cy="860985"/>
                <a:chOff x="0" y="1219200"/>
                <a:chExt cx="4137422" cy="860985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2354781" y="1440381"/>
                  <a:ext cx="1782641" cy="559071"/>
                </a:xfrm>
                <a:custGeom>
                  <a:avLst/>
                  <a:gdLst>
                    <a:gd name="connsiteX0" fmla="*/ 0 w 1952224"/>
                    <a:gd name="connsiteY0" fmla="*/ 0 h 584962"/>
                    <a:gd name="connsiteX1" fmla="*/ 56645 w 1952224"/>
                    <a:gd name="connsiteY1" fmla="*/ 169933 h 584962"/>
                    <a:gd name="connsiteX2" fmla="*/ 137565 w 1952224"/>
                    <a:gd name="connsiteY2" fmla="*/ 291314 h 584962"/>
                    <a:gd name="connsiteX3" fmla="*/ 323682 w 1952224"/>
                    <a:gd name="connsiteY3" fmla="*/ 445062 h 584962"/>
                    <a:gd name="connsiteX4" fmla="*/ 614995 w 1952224"/>
                    <a:gd name="connsiteY4" fmla="*/ 493614 h 584962"/>
                    <a:gd name="connsiteX5" fmla="*/ 1076241 w 1952224"/>
                    <a:gd name="connsiteY5" fmla="*/ 550259 h 584962"/>
                    <a:gd name="connsiteX6" fmla="*/ 1383738 w 1952224"/>
                    <a:gd name="connsiteY6" fmla="*/ 542167 h 584962"/>
                    <a:gd name="connsiteX7" fmla="*/ 1658868 w 1952224"/>
                    <a:gd name="connsiteY7" fmla="*/ 558351 h 584962"/>
                    <a:gd name="connsiteX8" fmla="*/ 1917813 w 1952224"/>
                    <a:gd name="connsiteY8" fmla="*/ 582627 h 584962"/>
                    <a:gd name="connsiteX9" fmla="*/ 1942089 w 1952224"/>
                    <a:gd name="connsiteY9" fmla="*/ 582627 h 584962"/>
                    <a:gd name="connsiteX0" fmla="*/ 0 w 1917813"/>
                    <a:gd name="connsiteY0" fmla="*/ 0 h 582627"/>
                    <a:gd name="connsiteX1" fmla="*/ 56645 w 1917813"/>
                    <a:gd name="connsiteY1" fmla="*/ 169933 h 582627"/>
                    <a:gd name="connsiteX2" fmla="*/ 137565 w 1917813"/>
                    <a:gd name="connsiteY2" fmla="*/ 291314 h 582627"/>
                    <a:gd name="connsiteX3" fmla="*/ 323682 w 1917813"/>
                    <a:gd name="connsiteY3" fmla="*/ 445062 h 582627"/>
                    <a:gd name="connsiteX4" fmla="*/ 614995 w 1917813"/>
                    <a:gd name="connsiteY4" fmla="*/ 493614 h 582627"/>
                    <a:gd name="connsiteX5" fmla="*/ 1076241 w 1917813"/>
                    <a:gd name="connsiteY5" fmla="*/ 550259 h 582627"/>
                    <a:gd name="connsiteX6" fmla="*/ 1383738 w 1917813"/>
                    <a:gd name="connsiteY6" fmla="*/ 542167 h 582627"/>
                    <a:gd name="connsiteX7" fmla="*/ 1658868 w 1917813"/>
                    <a:gd name="connsiteY7" fmla="*/ 558351 h 582627"/>
                    <a:gd name="connsiteX8" fmla="*/ 1917813 w 1917813"/>
                    <a:gd name="connsiteY8" fmla="*/ 582627 h 582627"/>
                    <a:gd name="connsiteX0" fmla="*/ 0 w 1782641"/>
                    <a:gd name="connsiteY0" fmla="*/ 0 h 559071"/>
                    <a:gd name="connsiteX1" fmla="*/ 56645 w 1782641"/>
                    <a:gd name="connsiteY1" fmla="*/ 169933 h 559071"/>
                    <a:gd name="connsiteX2" fmla="*/ 137565 w 1782641"/>
                    <a:gd name="connsiteY2" fmla="*/ 291314 h 559071"/>
                    <a:gd name="connsiteX3" fmla="*/ 323682 w 1782641"/>
                    <a:gd name="connsiteY3" fmla="*/ 445062 h 559071"/>
                    <a:gd name="connsiteX4" fmla="*/ 614995 w 1782641"/>
                    <a:gd name="connsiteY4" fmla="*/ 493614 h 559071"/>
                    <a:gd name="connsiteX5" fmla="*/ 1076241 w 1782641"/>
                    <a:gd name="connsiteY5" fmla="*/ 550259 h 559071"/>
                    <a:gd name="connsiteX6" fmla="*/ 1383738 w 1782641"/>
                    <a:gd name="connsiteY6" fmla="*/ 542167 h 559071"/>
                    <a:gd name="connsiteX7" fmla="*/ 1658868 w 1782641"/>
                    <a:gd name="connsiteY7" fmla="*/ 558351 h 559071"/>
                    <a:gd name="connsiteX8" fmla="*/ 1782641 w 1782641"/>
                    <a:gd name="connsiteY8" fmla="*/ 558773 h 559071"/>
                    <a:gd name="connsiteX0" fmla="*/ 0 w 1782641"/>
                    <a:gd name="connsiteY0" fmla="*/ 0 h 559071"/>
                    <a:gd name="connsiteX1" fmla="*/ 80499 w 1782641"/>
                    <a:gd name="connsiteY1" fmla="*/ 177884 h 559071"/>
                    <a:gd name="connsiteX2" fmla="*/ 137565 w 1782641"/>
                    <a:gd name="connsiteY2" fmla="*/ 291314 h 559071"/>
                    <a:gd name="connsiteX3" fmla="*/ 323682 w 1782641"/>
                    <a:gd name="connsiteY3" fmla="*/ 445062 h 559071"/>
                    <a:gd name="connsiteX4" fmla="*/ 614995 w 1782641"/>
                    <a:gd name="connsiteY4" fmla="*/ 493614 h 559071"/>
                    <a:gd name="connsiteX5" fmla="*/ 1076241 w 1782641"/>
                    <a:gd name="connsiteY5" fmla="*/ 550259 h 559071"/>
                    <a:gd name="connsiteX6" fmla="*/ 1383738 w 1782641"/>
                    <a:gd name="connsiteY6" fmla="*/ 542167 h 559071"/>
                    <a:gd name="connsiteX7" fmla="*/ 1658868 w 1782641"/>
                    <a:gd name="connsiteY7" fmla="*/ 558351 h 559071"/>
                    <a:gd name="connsiteX8" fmla="*/ 1782641 w 1782641"/>
                    <a:gd name="connsiteY8" fmla="*/ 558773 h 55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2641" h="559071">
                      <a:moveTo>
                        <a:pt x="0" y="0"/>
                      </a:moveTo>
                      <a:cubicBezTo>
                        <a:pt x="16859" y="60690"/>
                        <a:pt x="57572" y="129332"/>
                        <a:pt x="80499" y="177884"/>
                      </a:cubicBezTo>
                      <a:cubicBezTo>
                        <a:pt x="103427" y="226436"/>
                        <a:pt x="97035" y="246784"/>
                        <a:pt x="137565" y="291314"/>
                      </a:cubicBezTo>
                      <a:cubicBezTo>
                        <a:pt x="178095" y="335844"/>
                        <a:pt x="244110" y="411345"/>
                        <a:pt x="323682" y="445062"/>
                      </a:cubicBezTo>
                      <a:cubicBezTo>
                        <a:pt x="403254" y="478779"/>
                        <a:pt x="489569" y="476081"/>
                        <a:pt x="614995" y="493614"/>
                      </a:cubicBezTo>
                      <a:cubicBezTo>
                        <a:pt x="740421" y="511147"/>
                        <a:pt x="948117" y="542167"/>
                        <a:pt x="1076241" y="550259"/>
                      </a:cubicBezTo>
                      <a:cubicBezTo>
                        <a:pt x="1204365" y="558351"/>
                        <a:pt x="1286634" y="540818"/>
                        <a:pt x="1383738" y="542167"/>
                      </a:cubicBezTo>
                      <a:cubicBezTo>
                        <a:pt x="1480842" y="543516"/>
                        <a:pt x="1592384" y="555583"/>
                        <a:pt x="1658868" y="558351"/>
                      </a:cubicBezTo>
                      <a:cubicBezTo>
                        <a:pt x="1725352" y="561119"/>
                        <a:pt x="1735438" y="554727"/>
                        <a:pt x="1782641" y="558773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0" y="1219200"/>
                  <a:ext cx="4103436" cy="860985"/>
                </a:xfrm>
                <a:custGeom>
                  <a:avLst/>
                  <a:gdLst>
                    <a:gd name="connsiteX0" fmla="*/ 0 w 6758609"/>
                    <a:gd name="connsiteY0" fmla="*/ 954156 h 954156"/>
                    <a:gd name="connsiteX1" fmla="*/ 2687541 w 6758609"/>
                    <a:gd name="connsiteY1" fmla="*/ 898497 h 954156"/>
                    <a:gd name="connsiteX2" fmla="*/ 3578087 w 6758609"/>
                    <a:gd name="connsiteY2" fmla="*/ 707666 h 954156"/>
                    <a:gd name="connsiteX3" fmla="*/ 4039263 w 6758609"/>
                    <a:gd name="connsiteY3" fmla="*/ 469127 h 954156"/>
                    <a:gd name="connsiteX4" fmla="*/ 4389120 w 6758609"/>
                    <a:gd name="connsiteY4" fmla="*/ 174929 h 954156"/>
                    <a:gd name="connsiteX5" fmla="*/ 4643562 w 6758609"/>
                    <a:gd name="connsiteY5" fmla="*/ 23854 h 954156"/>
                    <a:gd name="connsiteX6" fmla="*/ 4945711 w 6758609"/>
                    <a:gd name="connsiteY6" fmla="*/ 63610 h 954156"/>
                    <a:gd name="connsiteX7" fmla="*/ 5200153 w 6758609"/>
                    <a:gd name="connsiteY7" fmla="*/ 612250 h 954156"/>
                    <a:gd name="connsiteX8" fmla="*/ 5645426 w 6758609"/>
                    <a:gd name="connsiteY8" fmla="*/ 763325 h 954156"/>
                    <a:gd name="connsiteX9" fmla="*/ 6178164 w 6758609"/>
                    <a:gd name="connsiteY9" fmla="*/ 826935 h 954156"/>
                    <a:gd name="connsiteX10" fmla="*/ 6758609 w 6758609"/>
                    <a:gd name="connsiteY10" fmla="*/ 842838 h 954156"/>
                    <a:gd name="connsiteX0" fmla="*/ 0 w 6758609"/>
                    <a:gd name="connsiteY0" fmla="*/ 949862 h 949862"/>
                    <a:gd name="connsiteX1" fmla="*/ 2687541 w 6758609"/>
                    <a:gd name="connsiteY1" fmla="*/ 894203 h 949862"/>
                    <a:gd name="connsiteX2" fmla="*/ 3578087 w 6758609"/>
                    <a:gd name="connsiteY2" fmla="*/ 703372 h 949862"/>
                    <a:gd name="connsiteX3" fmla="*/ 4039263 w 6758609"/>
                    <a:gd name="connsiteY3" fmla="*/ 464833 h 949862"/>
                    <a:gd name="connsiteX4" fmla="*/ 4389120 w 6758609"/>
                    <a:gd name="connsiteY4" fmla="*/ 170635 h 949862"/>
                    <a:gd name="connsiteX5" fmla="*/ 4643562 w 6758609"/>
                    <a:gd name="connsiteY5" fmla="*/ 19560 h 949862"/>
                    <a:gd name="connsiteX6" fmla="*/ 4898004 w 6758609"/>
                    <a:gd name="connsiteY6" fmla="*/ 67268 h 949862"/>
                    <a:gd name="connsiteX7" fmla="*/ 5200153 w 6758609"/>
                    <a:gd name="connsiteY7" fmla="*/ 607956 h 949862"/>
                    <a:gd name="connsiteX8" fmla="*/ 5645426 w 6758609"/>
                    <a:gd name="connsiteY8" fmla="*/ 759031 h 949862"/>
                    <a:gd name="connsiteX9" fmla="*/ 6178164 w 6758609"/>
                    <a:gd name="connsiteY9" fmla="*/ 822641 h 949862"/>
                    <a:gd name="connsiteX10" fmla="*/ 6758609 w 6758609"/>
                    <a:gd name="connsiteY10" fmla="*/ 838544 h 949862"/>
                    <a:gd name="connsiteX0" fmla="*/ 0 w 6758609"/>
                    <a:gd name="connsiteY0" fmla="*/ 940333 h 940333"/>
                    <a:gd name="connsiteX1" fmla="*/ 2687541 w 6758609"/>
                    <a:gd name="connsiteY1" fmla="*/ 884674 h 940333"/>
                    <a:gd name="connsiteX2" fmla="*/ 3578087 w 6758609"/>
                    <a:gd name="connsiteY2" fmla="*/ 693843 h 940333"/>
                    <a:gd name="connsiteX3" fmla="*/ 4039263 w 6758609"/>
                    <a:gd name="connsiteY3" fmla="*/ 455304 h 940333"/>
                    <a:gd name="connsiteX4" fmla="*/ 4389120 w 6758609"/>
                    <a:gd name="connsiteY4" fmla="*/ 161106 h 940333"/>
                    <a:gd name="connsiteX5" fmla="*/ 4643562 w 6758609"/>
                    <a:gd name="connsiteY5" fmla="*/ 10031 h 940333"/>
                    <a:gd name="connsiteX6" fmla="*/ 4898004 w 6758609"/>
                    <a:gd name="connsiteY6" fmla="*/ 57739 h 940333"/>
                    <a:gd name="connsiteX7" fmla="*/ 5200153 w 6758609"/>
                    <a:gd name="connsiteY7" fmla="*/ 598427 h 940333"/>
                    <a:gd name="connsiteX8" fmla="*/ 5645426 w 6758609"/>
                    <a:gd name="connsiteY8" fmla="*/ 749502 h 940333"/>
                    <a:gd name="connsiteX9" fmla="*/ 6178164 w 6758609"/>
                    <a:gd name="connsiteY9" fmla="*/ 813112 h 940333"/>
                    <a:gd name="connsiteX10" fmla="*/ 6758609 w 6758609"/>
                    <a:gd name="connsiteY10" fmla="*/ 829015 h 940333"/>
                    <a:gd name="connsiteX0" fmla="*/ 0 w 6742425"/>
                    <a:gd name="connsiteY0" fmla="*/ 883689 h 897044"/>
                    <a:gd name="connsiteX1" fmla="*/ 2671357 w 6742425"/>
                    <a:gd name="connsiteY1" fmla="*/ 884674 h 897044"/>
                    <a:gd name="connsiteX2" fmla="*/ 3561903 w 6742425"/>
                    <a:gd name="connsiteY2" fmla="*/ 693843 h 897044"/>
                    <a:gd name="connsiteX3" fmla="*/ 4023079 w 6742425"/>
                    <a:gd name="connsiteY3" fmla="*/ 455304 h 897044"/>
                    <a:gd name="connsiteX4" fmla="*/ 4372936 w 6742425"/>
                    <a:gd name="connsiteY4" fmla="*/ 161106 h 897044"/>
                    <a:gd name="connsiteX5" fmla="*/ 4627378 w 6742425"/>
                    <a:gd name="connsiteY5" fmla="*/ 10031 h 897044"/>
                    <a:gd name="connsiteX6" fmla="*/ 4881820 w 6742425"/>
                    <a:gd name="connsiteY6" fmla="*/ 57739 h 897044"/>
                    <a:gd name="connsiteX7" fmla="*/ 5183969 w 6742425"/>
                    <a:gd name="connsiteY7" fmla="*/ 598427 h 897044"/>
                    <a:gd name="connsiteX8" fmla="*/ 5629242 w 6742425"/>
                    <a:gd name="connsiteY8" fmla="*/ 749502 h 897044"/>
                    <a:gd name="connsiteX9" fmla="*/ 6161980 w 6742425"/>
                    <a:gd name="connsiteY9" fmla="*/ 813112 h 897044"/>
                    <a:gd name="connsiteX10" fmla="*/ 6742425 w 6742425"/>
                    <a:gd name="connsiteY10" fmla="*/ 829015 h 897044"/>
                    <a:gd name="connsiteX0" fmla="*/ 0 w 6742425"/>
                    <a:gd name="connsiteY0" fmla="*/ 883689 h 883689"/>
                    <a:gd name="connsiteX1" fmla="*/ 2647081 w 6742425"/>
                    <a:gd name="connsiteY1" fmla="*/ 860398 h 883689"/>
                    <a:gd name="connsiteX2" fmla="*/ 3561903 w 6742425"/>
                    <a:gd name="connsiteY2" fmla="*/ 693843 h 883689"/>
                    <a:gd name="connsiteX3" fmla="*/ 4023079 w 6742425"/>
                    <a:gd name="connsiteY3" fmla="*/ 455304 h 883689"/>
                    <a:gd name="connsiteX4" fmla="*/ 4372936 w 6742425"/>
                    <a:gd name="connsiteY4" fmla="*/ 161106 h 883689"/>
                    <a:gd name="connsiteX5" fmla="*/ 4627378 w 6742425"/>
                    <a:gd name="connsiteY5" fmla="*/ 10031 h 883689"/>
                    <a:gd name="connsiteX6" fmla="*/ 4881820 w 6742425"/>
                    <a:gd name="connsiteY6" fmla="*/ 57739 h 883689"/>
                    <a:gd name="connsiteX7" fmla="*/ 5183969 w 6742425"/>
                    <a:gd name="connsiteY7" fmla="*/ 598427 h 883689"/>
                    <a:gd name="connsiteX8" fmla="*/ 5629242 w 6742425"/>
                    <a:gd name="connsiteY8" fmla="*/ 749502 h 883689"/>
                    <a:gd name="connsiteX9" fmla="*/ 6161980 w 6742425"/>
                    <a:gd name="connsiteY9" fmla="*/ 813112 h 883689"/>
                    <a:gd name="connsiteX10" fmla="*/ 6742425 w 6742425"/>
                    <a:gd name="connsiteY10" fmla="*/ 829015 h 883689"/>
                    <a:gd name="connsiteX0" fmla="*/ 0 w 6742425"/>
                    <a:gd name="connsiteY0" fmla="*/ 883689 h 883689"/>
                    <a:gd name="connsiteX1" fmla="*/ 2647081 w 6742425"/>
                    <a:gd name="connsiteY1" fmla="*/ 860398 h 883689"/>
                    <a:gd name="connsiteX2" fmla="*/ 3561903 w 6742425"/>
                    <a:gd name="connsiteY2" fmla="*/ 693843 h 883689"/>
                    <a:gd name="connsiteX3" fmla="*/ 4023079 w 6742425"/>
                    <a:gd name="connsiteY3" fmla="*/ 455304 h 883689"/>
                    <a:gd name="connsiteX4" fmla="*/ 4372936 w 6742425"/>
                    <a:gd name="connsiteY4" fmla="*/ 161106 h 883689"/>
                    <a:gd name="connsiteX5" fmla="*/ 4627378 w 6742425"/>
                    <a:gd name="connsiteY5" fmla="*/ 10031 h 883689"/>
                    <a:gd name="connsiteX6" fmla="*/ 4881820 w 6742425"/>
                    <a:gd name="connsiteY6" fmla="*/ 57739 h 883689"/>
                    <a:gd name="connsiteX7" fmla="*/ 5183969 w 6742425"/>
                    <a:gd name="connsiteY7" fmla="*/ 598427 h 883689"/>
                    <a:gd name="connsiteX8" fmla="*/ 5629242 w 6742425"/>
                    <a:gd name="connsiteY8" fmla="*/ 749502 h 883689"/>
                    <a:gd name="connsiteX9" fmla="*/ 6170072 w 6742425"/>
                    <a:gd name="connsiteY9" fmla="*/ 788835 h 883689"/>
                    <a:gd name="connsiteX10" fmla="*/ 6742425 w 6742425"/>
                    <a:gd name="connsiteY10" fmla="*/ 829015 h 883689"/>
                    <a:gd name="connsiteX0" fmla="*/ 0 w 6750517"/>
                    <a:gd name="connsiteY0" fmla="*/ 883689 h 883689"/>
                    <a:gd name="connsiteX1" fmla="*/ 2647081 w 6750517"/>
                    <a:gd name="connsiteY1" fmla="*/ 860398 h 883689"/>
                    <a:gd name="connsiteX2" fmla="*/ 3561903 w 6750517"/>
                    <a:gd name="connsiteY2" fmla="*/ 693843 h 883689"/>
                    <a:gd name="connsiteX3" fmla="*/ 4023079 w 6750517"/>
                    <a:gd name="connsiteY3" fmla="*/ 455304 h 883689"/>
                    <a:gd name="connsiteX4" fmla="*/ 4372936 w 6750517"/>
                    <a:gd name="connsiteY4" fmla="*/ 161106 h 883689"/>
                    <a:gd name="connsiteX5" fmla="*/ 4627378 w 6750517"/>
                    <a:gd name="connsiteY5" fmla="*/ 10031 h 883689"/>
                    <a:gd name="connsiteX6" fmla="*/ 4881820 w 6750517"/>
                    <a:gd name="connsiteY6" fmla="*/ 57739 h 883689"/>
                    <a:gd name="connsiteX7" fmla="*/ 5183969 w 6750517"/>
                    <a:gd name="connsiteY7" fmla="*/ 598427 h 883689"/>
                    <a:gd name="connsiteX8" fmla="*/ 5629242 w 6750517"/>
                    <a:gd name="connsiteY8" fmla="*/ 749502 h 883689"/>
                    <a:gd name="connsiteX9" fmla="*/ 6170072 w 6750517"/>
                    <a:gd name="connsiteY9" fmla="*/ 788835 h 883689"/>
                    <a:gd name="connsiteX10" fmla="*/ 6750517 w 6750517"/>
                    <a:gd name="connsiteY10" fmla="*/ 796646 h 883689"/>
                    <a:gd name="connsiteX0" fmla="*/ 0 w 6750517"/>
                    <a:gd name="connsiteY0" fmla="*/ 884276 h 884276"/>
                    <a:gd name="connsiteX1" fmla="*/ 2647081 w 6750517"/>
                    <a:gd name="connsiteY1" fmla="*/ 860985 h 884276"/>
                    <a:gd name="connsiteX2" fmla="*/ 3561903 w 6750517"/>
                    <a:gd name="connsiteY2" fmla="*/ 694430 h 884276"/>
                    <a:gd name="connsiteX3" fmla="*/ 4023079 w 6750517"/>
                    <a:gd name="connsiteY3" fmla="*/ 455891 h 884276"/>
                    <a:gd name="connsiteX4" fmla="*/ 4333179 w 6750517"/>
                    <a:gd name="connsiteY4" fmla="*/ 169644 h 884276"/>
                    <a:gd name="connsiteX5" fmla="*/ 4627378 w 6750517"/>
                    <a:gd name="connsiteY5" fmla="*/ 10618 h 884276"/>
                    <a:gd name="connsiteX6" fmla="*/ 4881820 w 6750517"/>
                    <a:gd name="connsiteY6" fmla="*/ 58326 h 884276"/>
                    <a:gd name="connsiteX7" fmla="*/ 5183969 w 6750517"/>
                    <a:gd name="connsiteY7" fmla="*/ 599014 h 884276"/>
                    <a:gd name="connsiteX8" fmla="*/ 5629242 w 6750517"/>
                    <a:gd name="connsiteY8" fmla="*/ 750089 h 884276"/>
                    <a:gd name="connsiteX9" fmla="*/ 6170072 w 6750517"/>
                    <a:gd name="connsiteY9" fmla="*/ 789422 h 884276"/>
                    <a:gd name="connsiteX10" fmla="*/ 6750517 w 6750517"/>
                    <a:gd name="connsiteY10" fmla="*/ 797233 h 884276"/>
                    <a:gd name="connsiteX0" fmla="*/ 0 w 4103436"/>
                    <a:gd name="connsiteY0" fmla="*/ 860985 h 860985"/>
                    <a:gd name="connsiteX1" fmla="*/ 914822 w 4103436"/>
                    <a:gd name="connsiteY1" fmla="*/ 694430 h 860985"/>
                    <a:gd name="connsiteX2" fmla="*/ 1375998 w 4103436"/>
                    <a:gd name="connsiteY2" fmla="*/ 455891 h 860985"/>
                    <a:gd name="connsiteX3" fmla="*/ 1686098 w 4103436"/>
                    <a:gd name="connsiteY3" fmla="*/ 169644 h 860985"/>
                    <a:gd name="connsiteX4" fmla="*/ 1980297 w 4103436"/>
                    <a:gd name="connsiteY4" fmla="*/ 10618 h 860985"/>
                    <a:gd name="connsiteX5" fmla="*/ 2234739 w 4103436"/>
                    <a:gd name="connsiteY5" fmla="*/ 58326 h 860985"/>
                    <a:gd name="connsiteX6" fmla="*/ 2536888 w 4103436"/>
                    <a:gd name="connsiteY6" fmla="*/ 599014 h 860985"/>
                    <a:gd name="connsiteX7" fmla="*/ 2982161 w 4103436"/>
                    <a:gd name="connsiteY7" fmla="*/ 750089 h 860985"/>
                    <a:gd name="connsiteX8" fmla="*/ 3522991 w 4103436"/>
                    <a:gd name="connsiteY8" fmla="*/ 789422 h 860985"/>
                    <a:gd name="connsiteX9" fmla="*/ 4103436 w 4103436"/>
                    <a:gd name="connsiteY9" fmla="*/ 797233 h 8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03436" h="860985">
                      <a:moveTo>
                        <a:pt x="0" y="860985"/>
                      </a:moveTo>
                      <a:cubicBezTo>
                        <a:pt x="593650" y="829344"/>
                        <a:pt x="685489" y="761946"/>
                        <a:pt x="914822" y="694430"/>
                      </a:cubicBezTo>
                      <a:cubicBezTo>
                        <a:pt x="1144155" y="626914"/>
                        <a:pt x="1247452" y="543355"/>
                        <a:pt x="1375998" y="455891"/>
                      </a:cubicBezTo>
                      <a:cubicBezTo>
                        <a:pt x="1504544" y="368427"/>
                        <a:pt x="1585382" y="243856"/>
                        <a:pt x="1686098" y="169644"/>
                      </a:cubicBezTo>
                      <a:cubicBezTo>
                        <a:pt x="1786814" y="95432"/>
                        <a:pt x="1888857" y="29171"/>
                        <a:pt x="1980297" y="10618"/>
                      </a:cubicBezTo>
                      <a:cubicBezTo>
                        <a:pt x="2071737" y="-7935"/>
                        <a:pt x="2126071" y="-7935"/>
                        <a:pt x="2234739" y="58326"/>
                      </a:cubicBezTo>
                      <a:cubicBezTo>
                        <a:pt x="2343407" y="124587"/>
                        <a:pt x="2412318" y="483720"/>
                        <a:pt x="2536888" y="599014"/>
                      </a:cubicBezTo>
                      <a:cubicBezTo>
                        <a:pt x="2661458" y="714308"/>
                        <a:pt x="2817811" y="718354"/>
                        <a:pt x="2982161" y="750089"/>
                      </a:cubicBezTo>
                      <a:cubicBezTo>
                        <a:pt x="3146511" y="781824"/>
                        <a:pt x="3337461" y="776170"/>
                        <a:pt x="3522991" y="789422"/>
                      </a:cubicBezTo>
                      <a:cubicBezTo>
                        <a:pt x="3708521" y="802674"/>
                        <a:pt x="3905978" y="795907"/>
                        <a:pt x="4103436" y="797233"/>
                      </a:cubicBez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72" name="Freeform 71"/>
            <p:cNvSpPr/>
            <p:nvPr/>
          </p:nvSpPr>
          <p:spPr>
            <a:xfrm>
              <a:off x="7404007" y="6153648"/>
              <a:ext cx="1630446" cy="208578"/>
            </a:xfrm>
            <a:custGeom>
              <a:avLst/>
              <a:gdLst>
                <a:gd name="connsiteX0" fmla="*/ 0 w 1654299"/>
                <a:gd name="connsiteY0" fmla="*/ 0 h 248335"/>
                <a:gd name="connsiteX1" fmla="*/ 63611 w 1654299"/>
                <a:gd name="connsiteY1" fmla="*/ 143124 h 248335"/>
                <a:gd name="connsiteX2" fmla="*/ 214685 w 1654299"/>
                <a:gd name="connsiteY2" fmla="*/ 174929 h 248335"/>
                <a:gd name="connsiteX3" fmla="*/ 365760 w 1654299"/>
                <a:gd name="connsiteY3" fmla="*/ 198783 h 248335"/>
                <a:gd name="connsiteX4" fmla="*/ 596348 w 1654299"/>
                <a:gd name="connsiteY4" fmla="*/ 198783 h 248335"/>
                <a:gd name="connsiteX5" fmla="*/ 803082 w 1654299"/>
                <a:gd name="connsiteY5" fmla="*/ 198783 h 248335"/>
                <a:gd name="connsiteX6" fmla="*/ 1137037 w 1654299"/>
                <a:gd name="connsiteY6" fmla="*/ 198783 h 248335"/>
                <a:gd name="connsiteX7" fmla="*/ 1359673 w 1654299"/>
                <a:gd name="connsiteY7" fmla="*/ 246491 h 248335"/>
                <a:gd name="connsiteX8" fmla="*/ 1566407 w 1654299"/>
                <a:gd name="connsiteY8" fmla="*/ 238540 h 248335"/>
                <a:gd name="connsiteX9" fmla="*/ 1653871 w 1654299"/>
                <a:gd name="connsiteY9" fmla="*/ 238540 h 248335"/>
                <a:gd name="connsiteX10" fmla="*/ 1590261 w 1654299"/>
                <a:gd name="connsiteY10" fmla="*/ 166978 h 248335"/>
                <a:gd name="connsiteX11" fmla="*/ 1391478 w 1654299"/>
                <a:gd name="connsiteY11" fmla="*/ 151075 h 248335"/>
                <a:gd name="connsiteX12" fmla="*/ 1176793 w 1654299"/>
                <a:gd name="connsiteY12" fmla="*/ 119270 h 248335"/>
                <a:gd name="connsiteX13" fmla="*/ 882595 w 1654299"/>
                <a:gd name="connsiteY13" fmla="*/ 119270 h 248335"/>
                <a:gd name="connsiteX14" fmla="*/ 532738 w 1654299"/>
                <a:gd name="connsiteY14" fmla="*/ 119270 h 248335"/>
                <a:gd name="connsiteX15" fmla="*/ 389614 w 1654299"/>
                <a:gd name="connsiteY15" fmla="*/ 119270 h 248335"/>
                <a:gd name="connsiteX16" fmla="*/ 326004 w 1654299"/>
                <a:gd name="connsiteY16" fmla="*/ 55660 h 248335"/>
                <a:gd name="connsiteX17" fmla="*/ 95416 w 1654299"/>
                <a:gd name="connsiteY17" fmla="*/ 55660 h 248335"/>
                <a:gd name="connsiteX18" fmla="*/ 31805 w 1654299"/>
                <a:gd name="connsiteY18" fmla="*/ 55660 h 248335"/>
                <a:gd name="connsiteX19" fmla="*/ 0 w 1654299"/>
                <a:gd name="connsiteY19" fmla="*/ 55660 h 248335"/>
                <a:gd name="connsiteX0" fmla="*/ 23853 w 1654299"/>
                <a:gd name="connsiteY0" fmla="*/ 0 h 208578"/>
                <a:gd name="connsiteX1" fmla="*/ 63611 w 1654299"/>
                <a:gd name="connsiteY1" fmla="*/ 103367 h 208578"/>
                <a:gd name="connsiteX2" fmla="*/ 214685 w 1654299"/>
                <a:gd name="connsiteY2" fmla="*/ 135172 h 208578"/>
                <a:gd name="connsiteX3" fmla="*/ 365760 w 1654299"/>
                <a:gd name="connsiteY3" fmla="*/ 159026 h 208578"/>
                <a:gd name="connsiteX4" fmla="*/ 596348 w 1654299"/>
                <a:gd name="connsiteY4" fmla="*/ 159026 h 208578"/>
                <a:gd name="connsiteX5" fmla="*/ 803082 w 1654299"/>
                <a:gd name="connsiteY5" fmla="*/ 159026 h 208578"/>
                <a:gd name="connsiteX6" fmla="*/ 1137037 w 1654299"/>
                <a:gd name="connsiteY6" fmla="*/ 159026 h 208578"/>
                <a:gd name="connsiteX7" fmla="*/ 1359673 w 1654299"/>
                <a:gd name="connsiteY7" fmla="*/ 206734 h 208578"/>
                <a:gd name="connsiteX8" fmla="*/ 1566407 w 1654299"/>
                <a:gd name="connsiteY8" fmla="*/ 198783 h 208578"/>
                <a:gd name="connsiteX9" fmla="*/ 1653871 w 1654299"/>
                <a:gd name="connsiteY9" fmla="*/ 198783 h 208578"/>
                <a:gd name="connsiteX10" fmla="*/ 1590261 w 1654299"/>
                <a:gd name="connsiteY10" fmla="*/ 127221 h 208578"/>
                <a:gd name="connsiteX11" fmla="*/ 1391478 w 1654299"/>
                <a:gd name="connsiteY11" fmla="*/ 111318 h 208578"/>
                <a:gd name="connsiteX12" fmla="*/ 1176793 w 1654299"/>
                <a:gd name="connsiteY12" fmla="*/ 79513 h 208578"/>
                <a:gd name="connsiteX13" fmla="*/ 882595 w 1654299"/>
                <a:gd name="connsiteY13" fmla="*/ 79513 h 208578"/>
                <a:gd name="connsiteX14" fmla="*/ 532738 w 1654299"/>
                <a:gd name="connsiteY14" fmla="*/ 79513 h 208578"/>
                <a:gd name="connsiteX15" fmla="*/ 389614 w 1654299"/>
                <a:gd name="connsiteY15" fmla="*/ 79513 h 208578"/>
                <a:gd name="connsiteX16" fmla="*/ 326004 w 1654299"/>
                <a:gd name="connsiteY16" fmla="*/ 15903 h 208578"/>
                <a:gd name="connsiteX17" fmla="*/ 95416 w 1654299"/>
                <a:gd name="connsiteY17" fmla="*/ 15903 h 208578"/>
                <a:gd name="connsiteX18" fmla="*/ 31805 w 1654299"/>
                <a:gd name="connsiteY18" fmla="*/ 15903 h 208578"/>
                <a:gd name="connsiteX19" fmla="*/ 0 w 1654299"/>
                <a:gd name="connsiteY19" fmla="*/ 15903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71563 w 1630446"/>
                <a:gd name="connsiteY17" fmla="*/ 15903 h 208578"/>
                <a:gd name="connsiteX18" fmla="*/ 7952 w 1630446"/>
                <a:gd name="connsiteY18" fmla="*/ 15903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71563 w 1630446"/>
                <a:gd name="connsiteY17" fmla="*/ 15903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18" fmla="*/ 0 w 1630446"/>
                <a:gd name="connsiteY18" fmla="*/ 0 h 20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0446" h="208578">
                  <a:moveTo>
                    <a:pt x="0" y="0"/>
                  </a:moveTo>
                  <a:cubicBezTo>
                    <a:pt x="13915" y="56984"/>
                    <a:pt x="7953" y="80838"/>
                    <a:pt x="39758" y="103367"/>
                  </a:cubicBezTo>
                  <a:cubicBezTo>
                    <a:pt x="71563" y="125896"/>
                    <a:pt x="140474" y="125896"/>
                    <a:pt x="190832" y="135172"/>
                  </a:cubicBezTo>
                  <a:cubicBezTo>
                    <a:pt x="241190" y="144448"/>
                    <a:pt x="278297" y="155050"/>
                    <a:pt x="341907" y="159026"/>
                  </a:cubicBezTo>
                  <a:cubicBezTo>
                    <a:pt x="405517" y="163002"/>
                    <a:pt x="572495" y="159026"/>
                    <a:pt x="572495" y="159026"/>
                  </a:cubicBezTo>
                  <a:lnTo>
                    <a:pt x="779229" y="159026"/>
                  </a:lnTo>
                  <a:cubicBezTo>
                    <a:pt x="869344" y="159026"/>
                    <a:pt x="1020419" y="151075"/>
                    <a:pt x="1113184" y="159026"/>
                  </a:cubicBezTo>
                  <a:cubicBezTo>
                    <a:pt x="1205949" y="166977"/>
                    <a:pt x="1264258" y="200108"/>
                    <a:pt x="1335820" y="206734"/>
                  </a:cubicBezTo>
                  <a:cubicBezTo>
                    <a:pt x="1407382" y="213360"/>
                    <a:pt x="1493521" y="200108"/>
                    <a:pt x="1542554" y="198783"/>
                  </a:cubicBezTo>
                  <a:cubicBezTo>
                    <a:pt x="1591587" y="197458"/>
                    <a:pt x="1626042" y="210710"/>
                    <a:pt x="1630018" y="198783"/>
                  </a:cubicBezTo>
                  <a:cubicBezTo>
                    <a:pt x="1633994" y="186856"/>
                    <a:pt x="1610140" y="141799"/>
                    <a:pt x="1566408" y="127221"/>
                  </a:cubicBezTo>
                  <a:cubicBezTo>
                    <a:pt x="1522676" y="112644"/>
                    <a:pt x="1436536" y="119269"/>
                    <a:pt x="1367625" y="111318"/>
                  </a:cubicBezTo>
                  <a:cubicBezTo>
                    <a:pt x="1298714" y="103367"/>
                    <a:pt x="1237754" y="84814"/>
                    <a:pt x="1152940" y="79513"/>
                  </a:cubicBezTo>
                  <a:cubicBezTo>
                    <a:pt x="1068126" y="74212"/>
                    <a:pt x="858742" y="79513"/>
                    <a:pt x="858742" y="79513"/>
                  </a:cubicBezTo>
                  <a:lnTo>
                    <a:pt x="508885" y="79513"/>
                  </a:lnTo>
                  <a:cubicBezTo>
                    <a:pt x="426722" y="79513"/>
                    <a:pt x="400217" y="90115"/>
                    <a:pt x="365761" y="79513"/>
                  </a:cubicBezTo>
                  <a:cubicBezTo>
                    <a:pt x="331305" y="68911"/>
                    <a:pt x="363111" y="29155"/>
                    <a:pt x="302151" y="15903"/>
                  </a:cubicBezTo>
                  <a:cubicBezTo>
                    <a:pt x="241191" y="265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839669" y="6002458"/>
              <a:ext cx="1743125" cy="455819"/>
            </a:xfrm>
            <a:custGeom>
              <a:avLst/>
              <a:gdLst>
                <a:gd name="connsiteX0" fmla="*/ 91482 w 1743125"/>
                <a:gd name="connsiteY0" fmla="*/ 318166 h 455819"/>
                <a:gd name="connsiteX1" fmla="*/ 552658 w 1743125"/>
                <a:gd name="connsiteY1" fmla="*/ 278410 h 455819"/>
                <a:gd name="connsiteX2" fmla="*/ 902515 w 1743125"/>
                <a:gd name="connsiteY2" fmla="*/ 246605 h 455819"/>
                <a:gd name="connsiteX3" fmla="*/ 1387545 w 1743125"/>
                <a:gd name="connsiteY3" fmla="*/ 167092 h 455819"/>
                <a:gd name="connsiteX4" fmla="*/ 1737402 w 1743125"/>
                <a:gd name="connsiteY4" fmla="*/ 114 h 455819"/>
                <a:gd name="connsiteX5" fmla="*/ 1578376 w 1743125"/>
                <a:gd name="connsiteY5" fmla="*/ 143238 h 455819"/>
                <a:gd name="connsiteX6" fmla="*/ 1236470 w 1743125"/>
                <a:gd name="connsiteY6" fmla="*/ 278410 h 455819"/>
                <a:gd name="connsiteX7" fmla="*/ 1037688 w 1743125"/>
                <a:gd name="connsiteY7" fmla="*/ 349972 h 455819"/>
                <a:gd name="connsiteX8" fmla="*/ 632171 w 1743125"/>
                <a:gd name="connsiteY8" fmla="*/ 397679 h 455819"/>
                <a:gd name="connsiteX9" fmla="*/ 330022 w 1743125"/>
                <a:gd name="connsiteY9" fmla="*/ 413582 h 455819"/>
                <a:gd name="connsiteX10" fmla="*/ 35823 w 1743125"/>
                <a:gd name="connsiteY10" fmla="*/ 453339 h 455819"/>
                <a:gd name="connsiteX11" fmla="*/ 11969 w 1743125"/>
                <a:gd name="connsiteY11" fmla="*/ 334069 h 455819"/>
                <a:gd name="connsiteX12" fmla="*/ 91482 w 1743125"/>
                <a:gd name="connsiteY12" fmla="*/ 318166 h 4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3125" h="455819">
                  <a:moveTo>
                    <a:pt x="91482" y="318166"/>
                  </a:moveTo>
                  <a:cubicBezTo>
                    <a:pt x="181597" y="308890"/>
                    <a:pt x="552658" y="278410"/>
                    <a:pt x="552658" y="278410"/>
                  </a:cubicBezTo>
                  <a:cubicBezTo>
                    <a:pt x="687830" y="266483"/>
                    <a:pt x="763367" y="265158"/>
                    <a:pt x="902515" y="246605"/>
                  </a:cubicBezTo>
                  <a:cubicBezTo>
                    <a:pt x="1041663" y="228052"/>
                    <a:pt x="1248397" y="208174"/>
                    <a:pt x="1387545" y="167092"/>
                  </a:cubicBezTo>
                  <a:cubicBezTo>
                    <a:pt x="1526693" y="126010"/>
                    <a:pt x="1705597" y="4090"/>
                    <a:pt x="1737402" y="114"/>
                  </a:cubicBezTo>
                  <a:cubicBezTo>
                    <a:pt x="1769207" y="-3862"/>
                    <a:pt x="1661865" y="96855"/>
                    <a:pt x="1578376" y="143238"/>
                  </a:cubicBezTo>
                  <a:cubicBezTo>
                    <a:pt x="1494887" y="189621"/>
                    <a:pt x="1326585" y="243954"/>
                    <a:pt x="1236470" y="278410"/>
                  </a:cubicBezTo>
                  <a:cubicBezTo>
                    <a:pt x="1146355" y="312866"/>
                    <a:pt x="1138404" y="330094"/>
                    <a:pt x="1037688" y="349972"/>
                  </a:cubicBezTo>
                  <a:cubicBezTo>
                    <a:pt x="936972" y="369850"/>
                    <a:pt x="750115" y="387077"/>
                    <a:pt x="632171" y="397679"/>
                  </a:cubicBezTo>
                  <a:cubicBezTo>
                    <a:pt x="514227" y="408281"/>
                    <a:pt x="429413" y="404305"/>
                    <a:pt x="330022" y="413582"/>
                  </a:cubicBezTo>
                  <a:cubicBezTo>
                    <a:pt x="230631" y="422859"/>
                    <a:pt x="88832" y="466591"/>
                    <a:pt x="35823" y="453339"/>
                  </a:cubicBezTo>
                  <a:cubicBezTo>
                    <a:pt x="-17186" y="440087"/>
                    <a:pt x="1367" y="356598"/>
                    <a:pt x="11969" y="334069"/>
                  </a:cubicBezTo>
                  <a:cubicBezTo>
                    <a:pt x="22571" y="311540"/>
                    <a:pt x="1367" y="327442"/>
                    <a:pt x="91482" y="31816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Content Placeholder 2"/>
            <p:cNvSpPr txBox="1">
              <a:spLocks/>
            </p:cNvSpPr>
            <p:nvPr/>
          </p:nvSpPr>
          <p:spPr>
            <a:xfrm>
              <a:off x="7302498" y="5715000"/>
              <a:ext cx="1724740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 smtClean="0"/>
                <a:t>Stuifzand (wind)</a:t>
              </a:r>
            </a:p>
          </p:txBody>
        </p: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8077200" y="5943600"/>
              <a:ext cx="709970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 smtClean="0"/>
                <a:t>Veen</a:t>
              </a:r>
              <a:endParaRPr lang="nl-NL" sz="1600" dirty="0"/>
            </a:p>
          </p:txBody>
        </p:sp>
        <p:sp>
          <p:nvSpPr>
            <p:cNvPr id="94" name="Content Placeholder 2"/>
            <p:cNvSpPr txBox="1">
              <a:spLocks/>
            </p:cNvSpPr>
            <p:nvPr/>
          </p:nvSpPr>
          <p:spPr>
            <a:xfrm>
              <a:off x="76200" y="5833181"/>
              <a:ext cx="1066800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 smtClean="0"/>
                <a:t> 10.000</a:t>
              </a:r>
              <a:endParaRPr lang="nl-NL" sz="1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362200"/>
            <a:ext cx="7010400" cy="916796"/>
            <a:chOff x="76200" y="2362200"/>
            <a:chExt cx="7010400" cy="916796"/>
          </a:xfrm>
        </p:grpSpPr>
        <p:sp>
          <p:nvSpPr>
            <p:cNvPr id="49" name="Freeform 48"/>
            <p:cNvSpPr/>
            <p:nvPr/>
          </p:nvSpPr>
          <p:spPr>
            <a:xfrm>
              <a:off x="1209061" y="2679037"/>
              <a:ext cx="1574260" cy="522810"/>
            </a:xfrm>
            <a:custGeom>
              <a:avLst/>
              <a:gdLst>
                <a:gd name="connsiteX0" fmla="*/ 83071 w 1570329"/>
                <a:gd name="connsiteY0" fmla="*/ 509437 h 513916"/>
                <a:gd name="connsiteX1" fmla="*/ 385220 w 1570329"/>
                <a:gd name="connsiteY1" fmla="*/ 469681 h 513916"/>
                <a:gd name="connsiteX2" fmla="*/ 981568 w 1570329"/>
                <a:gd name="connsiteY2" fmla="*/ 374265 h 513916"/>
                <a:gd name="connsiteX3" fmla="*/ 1363231 w 1570329"/>
                <a:gd name="connsiteY3" fmla="*/ 159580 h 513916"/>
                <a:gd name="connsiteX4" fmla="*/ 1569965 w 1570329"/>
                <a:gd name="connsiteY4" fmla="*/ 554 h 513916"/>
                <a:gd name="connsiteX5" fmla="*/ 1402987 w 1570329"/>
                <a:gd name="connsiteY5" fmla="*/ 111872 h 513916"/>
                <a:gd name="connsiteX6" fmla="*/ 1037227 w 1570329"/>
                <a:gd name="connsiteY6" fmla="*/ 239093 h 513916"/>
                <a:gd name="connsiteX7" fmla="*/ 528344 w 1570329"/>
                <a:gd name="connsiteY7" fmla="*/ 302703 h 513916"/>
                <a:gd name="connsiteX8" fmla="*/ 35363 w 1570329"/>
                <a:gd name="connsiteY8" fmla="*/ 342460 h 513916"/>
                <a:gd name="connsiteX9" fmla="*/ 83071 w 1570329"/>
                <a:gd name="connsiteY9" fmla="*/ 509437 h 513916"/>
                <a:gd name="connsiteX0" fmla="*/ 87002 w 1574260"/>
                <a:gd name="connsiteY0" fmla="*/ 509437 h 517603"/>
                <a:gd name="connsiteX1" fmla="*/ 492518 w 1574260"/>
                <a:gd name="connsiteY1" fmla="*/ 493535 h 517603"/>
                <a:gd name="connsiteX2" fmla="*/ 985499 w 1574260"/>
                <a:gd name="connsiteY2" fmla="*/ 374265 h 517603"/>
                <a:gd name="connsiteX3" fmla="*/ 1367162 w 1574260"/>
                <a:gd name="connsiteY3" fmla="*/ 159580 h 517603"/>
                <a:gd name="connsiteX4" fmla="*/ 1573896 w 1574260"/>
                <a:gd name="connsiteY4" fmla="*/ 554 h 517603"/>
                <a:gd name="connsiteX5" fmla="*/ 1406918 w 1574260"/>
                <a:gd name="connsiteY5" fmla="*/ 111872 h 517603"/>
                <a:gd name="connsiteX6" fmla="*/ 1041158 w 1574260"/>
                <a:gd name="connsiteY6" fmla="*/ 239093 h 517603"/>
                <a:gd name="connsiteX7" fmla="*/ 532275 w 1574260"/>
                <a:gd name="connsiteY7" fmla="*/ 302703 h 517603"/>
                <a:gd name="connsiteX8" fmla="*/ 39294 w 1574260"/>
                <a:gd name="connsiteY8" fmla="*/ 342460 h 517603"/>
                <a:gd name="connsiteX9" fmla="*/ 87002 w 1574260"/>
                <a:gd name="connsiteY9" fmla="*/ 509437 h 517603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98549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104910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260" h="522810">
                  <a:moveTo>
                    <a:pt x="87002" y="509437"/>
                  </a:moveTo>
                  <a:cubicBezTo>
                    <a:pt x="162539" y="534616"/>
                    <a:pt x="332167" y="521365"/>
                    <a:pt x="492518" y="493535"/>
                  </a:cubicBezTo>
                  <a:cubicBezTo>
                    <a:pt x="652869" y="465705"/>
                    <a:pt x="903335" y="398119"/>
                    <a:pt x="1049109" y="342460"/>
                  </a:cubicBezTo>
                  <a:cubicBezTo>
                    <a:pt x="1194883" y="286801"/>
                    <a:pt x="1279698" y="216564"/>
                    <a:pt x="1367162" y="159580"/>
                  </a:cubicBezTo>
                  <a:cubicBezTo>
                    <a:pt x="1454626" y="102596"/>
                    <a:pt x="1567270" y="8505"/>
                    <a:pt x="1573896" y="554"/>
                  </a:cubicBezTo>
                  <a:cubicBezTo>
                    <a:pt x="1580522" y="-7397"/>
                    <a:pt x="1495708" y="72115"/>
                    <a:pt x="1406918" y="111872"/>
                  </a:cubicBezTo>
                  <a:cubicBezTo>
                    <a:pt x="1318128" y="151628"/>
                    <a:pt x="1186932" y="207288"/>
                    <a:pt x="1041158" y="239093"/>
                  </a:cubicBezTo>
                  <a:cubicBezTo>
                    <a:pt x="895384" y="270898"/>
                    <a:pt x="699252" y="285475"/>
                    <a:pt x="532275" y="302703"/>
                  </a:cubicBezTo>
                  <a:cubicBezTo>
                    <a:pt x="365298" y="319931"/>
                    <a:pt x="117482" y="313305"/>
                    <a:pt x="39294" y="342460"/>
                  </a:cubicBezTo>
                  <a:cubicBezTo>
                    <a:pt x="-38894" y="371615"/>
                    <a:pt x="11465" y="484258"/>
                    <a:pt x="87002" y="5094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33474" y="2849793"/>
              <a:ext cx="1629848" cy="263892"/>
            </a:xfrm>
            <a:custGeom>
              <a:avLst/>
              <a:gdLst>
                <a:gd name="connsiteX0" fmla="*/ 51346 w 1655226"/>
                <a:gd name="connsiteY0" fmla="*/ 60384 h 271394"/>
                <a:gd name="connsiteX1" fmla="*/ 218323 w 1655226"/>
                <a:gd name="connsiteY1" fmla="*/ 163751 h 271394"/>
                <a:gd name="connsiteX2" fmla="*/ 592035 w 1655226"/>
                <a:gd name="connsiteY2" fmla="*/ 219410 h 271394"/>
                <a:gd name="connsiteX3" fmla="*/ 910087 w 1655226"/>
                <a:gd name="connsiteY3" fmla="*/ 243264 h 271394"/>
                <a:gd name="connsiteX4" fmla="*/ 1458727 w 1655226"/>
                <a:gd name="connsiteY4" fmla="*/ 251216 h 271394"/>
                <a:gd name="connsiteX5" fmla="*/ 1617753 w 1655226"/>
                <a:gd name="connsiteY5" fmla="*/ 259167 h 271394"/>
                <a:gd name="connsiteX6" fmla="*/ 1649558 w 1655226"/>
                <a:gd name="connsiteY6" fmla="*/ 68336 h 271394"/>
                <a:gd name="connsiteX7" fmla="*/ 1530288 w 1655226"/>
                <a:gd name="connsiteY7" fmla="*/ 68336 h 271394"/>
                <a:gd name="connsiteX8" fmla="*/ 1283798 w 1655226"/>
                <a:gd name="connsiteY8" fmla="*/ 92190 h 271394"/>
                <a:gd name="connsiteX9" fmla="*/ 1045259 w 1655226"/>
                <a:gd name="connsiteY9" fmla="*/ 84238 h 271394"/>
                <a:gd name="connsiteX10" fmla="*/ 607937 w 1655226"/>
                <a:gd name="connsiteY10" fmla="*/ 84238 h 271394"/>
                <a:gd name="connsiteX11" fmla="*/ 448911 w 1655226"/>
                <a:gd name="connsiteY11" fmla="*/ 84238 h 271394"/>
                <a:gd name="connsiteX12" fmla="*/ 273982 w 1655226"/>
                <a:gd name="connsiteY12" fmla="*/ 52433 h 271394"/>
                <a:gd name="connsiteX13" fmla="*/ 99054 w 1655226"/>
                <a:gd name="connsiteY13" fmla="*/ 20628 h 271394"/>
                <a:gd name="connsiteX14" fmla="*/ 27492 w 1655226"/>
                <a:gd name="connsiteY14" fmla="*/ 12677 h 271394"/>
                <a:gd name="connsiteX15" fmla="*/ 3638 w 1655226"/>
                <a:gd name="connsiteY15" fmla="*/ 4725 h 271394"/>
                <a:gd name="connsiteX16" fmla="*/ 99054 w 1655226"/>
                <a:gd name="connsiteY16" fmla="*/ 92190 h 271394"/>
                <a:gd name="connsiteX0" fmla="*/ 51346 w 1654659"/>
                <a:gd name="connsiteY0" fmla="*/ 60384 h 271394"/>
                <a:gd name="connsiteX1" fmla="*/ 218323 w 1654659"/>
                <a:gd name="connsiteY1" fmla="*/ 163751 h 271394"/>
                <a:gd name="connsiteX2" fmla="*/ 592035 w 1654659"/>
                <a:gd name="connsiteY2" fmla="*/ 219410 h 271394"/>
                <a:gd name="connsiteX3" fmla="*/ 910087 w 1654659"/>
                <a:gd name="connsiteY3" fmla="*/ 243264 h 271394"/>
                <a:gd name="connsiteX4" fmla="*/ 1458727 w 1654659"/>
                <a:gd name="connsiteY4" fmla="*/ 251216 h 271394"/>
                <a:gd name="connsiteX5" fmla="*/ 1617753 w 1654659"/>
                <a:gd name="connsiteY5" fmla="*/ 259167 h 271394"/>
                <a:gd name="connsiteX6" fmla="*/ 1649558 w 1654659"/>
                <a:gd name="connsiteY6" fmla="*/ 68336 h 271394"/>
                <a:gd name="connsiteX7" fmla="*/ 1538239 w 1654659"/>
                <a:gd name="connsiteY7" fmla="*/ 163751 h 271394"/>
                <a:gd name="connsiteX8" fmla="*/ 1283798 w 1654659"/>
                <a:gd name="connsiteY8" fmla="*/ 92190 h 271394"/>
                <a:gd name="connsiteX9" fmla="*/ 1045259 w 1654659"/>
                <a:gd name="connsiteY9" fmla="*/ 84238 h 271394"/>
                <a:gd name="connsiteX10" fmla="*/ 607937 w 1654659"/>
                <a:gd name="connsiteY10" fmla="*/ 84238 h 271394"/>
                <a:gd name="connsiteX11" fmla="*/ 448911 w 1654659"/>
                <a:gd name="connsiteY11" fmla="*/ 84238 h 271394"/>
                <a:gd name="connsiteX12" fmla="*/ 273982 w 1654659"/>
                <a:gd name="connsiteY12" fmla="*/ 52433 h 271394"/>
                <a:gd name="connsiteX13" fmla="*/ 99054 w 1654659"/>
                <a:gd name="connsiteY13" fmla="*/ 20628 h 271394"/>
                <a:gd name="connsiteX14" fmla="*/ 27492 w 1654659"/>
                <a:gd name="connsiteY14" fmla="*/ 12677 h 271394"/>
                <a:gd name="connsiteX15" fmla="*/ 3638 w 1654659"/>
                <a:gd name="connsiteY15" fmla="*/ 4725 h 271394"/>
                <a:gd name="connsiteX16" fmla="*/ 99054 w 1654659"/>
                <a:gd name="connsiteY16" fmla="*/ 92190 h 271394"/>
                <a:gd name="connsiteX0" fmla="*/ 51346 w 1654659"/>
                <a:gd name="connsiteY0" fmla="*/ 60384 h 271394"/>
                <a:gd name="connsiteX1" fmla="*/ 218323 w 1654659"/>
                <a:gd name="connsiteY1" fmla="*/ 163751 h 271394"/>
                <a:gd name="connsiteX2" fmla="*/ 592035 w 1654659"/>
                <a:gd name="connsiteY2" fmla="*/ 219410 h 271394"/>
                <a:gd name="connsiteX3" fmla="*/ 910087 w 1654659"/>
                <a:gd name="connsiteY3" fmla="*/ 243264 h 271394"/>
                <a:gd name="connsiteX4" fmla="*/ 1458727 w 1654659"/>
                <a:gd name="connsiteY4" fmla="*/ 251216 h 271394"/>
                <a:gd name="connsiteX5" fmla="*/ 1617753 w 1654659"/>
                <a:gd name="connsiteY5" fmla="*/ 259167 h 271394"/>
                <a:gd name="connsiteX6" fmla="*/ 1649558 w 1654659"/>
                <a:gd name="connsiteY6" fmla="*/ 68336 h 271394"/>
                <a:gd name="connsiteX7" fmla="*/ 1538239 w 1654659"/>
                <a:gd name="connsiteY7" fmla="*/ 163751 h 271394"/>
                <a:gd name="connsiteX8" fmla="*/ 1259944 w 1654659"/>
                <a:gd name="connsiteY8" fmla="*/ 147849 h 271394"/>
                <a:gd name="connsiteX9" fmla="*/ 1045259 w 1654659"/>
                <a:gd name="connsiteY9" fmla="*/ 84238 h 271394"/>
                <a:gd name="connsiteX10" fmla="*/ 607937 w 1654659"/>
                <a:gd name="connsiteY10" fmla="*/ 84238 h 271394"/>
                <a:gd name="connsiteX11" fmla="*/ 448911 w 1654659"/>
                <a:gd name="connsiteY11" fmla="*/ 84238 h 271394"/>
                <a:gd name="connsiteX12" fmla="*/ 273982 w 1654659"/>
                <a:gd name="connsiteY12" fmla="*/ 52433 h 271394"/>
                <a:gd name="connsiteX13" fmla="*/ 99054 w 1654659"/>
                <a:gd name="connsiteY13" fmla="*/ 20628 h 271394"/>
                <a:gd name="connsiteX14" fmla="*/ 27492 w 1654659"/>
                <a:gd name="connsiteY14" fmla="*/ 12677 h 271394"/>
                <a:gd name="connsiteX15" fmla="*/ 3638 w 1654659"/>
                <a:gd name="connsiteY15" fmla="*/ 4725 h 271394"/>
                <a:gd name="connsiteX16" fmla="*/ 99054 w 1654659"/>
                <a:gd name="connsiteY16" fmla="*/ 92190 h 271394"/>
                <a:gd name="connsiteX0" fmla="*/ 51346 w 1654659"/>
                <a:gd name="connsiteY0" fmla="*/ 60384 h 271394"/>
                <a:gd name="connsiteX1" fmla="*/ 218323 w 1654659"/>
                <a:gd name="connsiteY1" fmla="*/ 163751 h 271394"/>
                <a:gd name="connsiteX2" fmla="*/ 592035 w 1654659"/>
                <a:gd name="connsiteY2" fmla="*/ 219410 h 271394"/>
                <a:gd name="connsiteX3" fmla="*/ 910087 w 1654659"/>
                <a:gd name="connsiteY3" fmla="*/ 243264 h 271394"/>
                <a:gd name="connsiteX4" fmla="*/ 1458727 w 1654659"/>
                <a:gd name="connsiteY4" fmla="*/ 251216 h 271394"/>
                <a:gd name="connsiteX5" fmla="*/ 1617753 w 1654659"/>
                <a:gd name="connsiteY5" fmla="*/ 259167 h 271394"/>
                <a:gd name="connsiteX6" fmla="*/ 1649558 w 1654659"/>
                <a:gd name="connsiteY6" fmla="*/ 68336 h 271394"/>
                <a:gd name="connsiteX7" fmla="*/ 1538239 w 1654659"/>
                <a:gd name="connsiteY7" fmla="*/ 163751 h 271394"/>
                <a:gd name="connsiteX8" fmla="*/ 1259944 w 1654659"/>
                <a:gd name="connsiteY8" fmla="*/ 147849 h 271394"/>
                <a:gd name="connsiteX9" fmla="*/ 1037307 w 1654659"/>
                <a:gd name="connsiteY9" fmla="*/ 139897 h 271394"/>
                <a:gd name="connsiteX10" fmla="*/ 607937 w 1654659"/>
                <a:gd name="connsiteY10" fmla="*/ 84238 h 271394"/>
                <a:gd name="connsiteX11" fmla="*/ 448911 w 1654659"/>
                <a:gd name="connsiteY11" fmla="*/ 84238 h 271394"/>
                <a:gd name="connsiteX12" fmla="*/ 273982 w 1654659"/>
                <a:gd name="connsiteY12" fmla="*/ 52433 h 271394"/>
                <a:gd name="connsiteX13" fmla="*/ 99054 w 1654659"/>
                <a:gd name="connsiteY13" fmla="*/ 20628 h 271394"/>
                <a:gd name="connsiteX14" fmla="*/ 27492 w 1654659"/>
                <a:gd name="connsiteY14" fmla="*/ 12677 h 271394"/>
                <a:gd name="connsiteX15" fmla="*/ 3638 w 1654659"/>
                <a:gd name="connsiteY15" fmla="*/ 4725 h 271394"/>
                <a:gd name="connsiteX16" fmla="*/ 99054 w 1654659"/>
                <a:gd name="connsiteY16" fmla="*/ 92190 h 271394"/>
                <a:gd name="connsiteX0" fmla="*/ 51346 w 1654659"/>
                <a:gd name="connsiteY0" fmla="*/ 60384 h 271394"/>
                <a:gd name="connsiteX1" fmla="*/ 218323 w 1654659"/>
                <a:gd name="connsiteY1" fmla="*/ 163751 h 271394"/>
                <a:gd name="connsiteX2" fmla="*/ 592035 w 1654659"/>
                <a:gd name="connsiteY2" fmla="*/ 219410 h 271394"/>
                <a:gd name="connsiteX3" fmla="*/ 910087 w 1654659"/>
                <a:gd name="connsiteY3" fmla="*/ 243264 h 271394"/>
                <a:gd name="connsiteX4" fmla="*/ 1458727 w 1654659"/>
                <a:gd name="connsiteY4" fmla="*/ 251216 h 271394"/>
                <a:gd name="connsiteX5" fmla="*/ 1617753 w 1654659"/>
                <a:gd name="connsiteY5" fmla="*/ 259167 h 271394"/>
                <a:gd name="connsiteX6" fmla="*/ 1649558 w 1654659"/>
                <a:gd name="connsiteY6" fmla="*/ 68336 h 271394"/>
                <a:gd name="connsiteX7" fmla="*/ 1538239 w 1654659"/>
                <a:gd name="connsiteY7" fmla="*/ 163751 h 271394"/>
                <a:gd name="connsiteX8" fmla="*/ 1259944 w 1654659"/>
                <a:gd name="connsiteY8" fmla="*/ 147849 h 271394"/>
                <a:gd name="connsiteX9" fmla="*/ 1037307 w 1654659"/>
                <a:gd name="connsiteY9" fmla="*/ 139897 h 271394"/>
                <a:gd name="connsiteX10" fmla="*/ 695401 w 1654659"/>
                <a:gd name="connsiteY10" fmla="*/ 123995 h 271394"/>
                <a:gd name="connsiteX11" fmla="*/ 448911 w 1654659"/>
                <a:gd name="connsiteY11" fmla="*/ 84238 h 271394"/>
                <a:gd name="connsiteX12" fmla="*/ 273982 w 1654659"/>
                <a:gd name="connsiteY12" fmla="*/ 52433 h 271394"/>
                <a:gd name="connsiteX13" fmla="*/ 99054 w 1654659"/>
                <a:gd name="connsiteY13" fmla="*/ 20628 h 271394"/>
                <a:gd name="connsiteX14" fmla="*/ 27492 w 1654659"/>
                <a:gd name="connsiteY14" fmla="*/ 12677 h 271394"/>
                <a:gd name="connsiteX15" fmla="*/ 3638 w 1654659"/>
                <a:gd name="connsiteY15" fmla="*/ 4725 h 271394"/>
                <a:gd name="connsiteX16" fmla="*/ 99054 w 1654659"/>
                <a:gd name="connsiteY16" fmla="*/ 92190 h 271394"/>
                <a:gd name="connsiteX0" fmla="*/ 51346 w 1629848"/>
                <a:gd name="connsiteY0" fmla="*/ 60384 h 263892"/>
                <a:gd name="connsiteX1" fmla="*/ 218323 w 1629848"/>
                <a:gd name="connsiteY1" fmla="*/ 163751 h 263892"/>
                <a:gd name="connsiteX2" fmla="*/ 592035 w 1629848"/>
                <a:gd name="connsiteY2" fmla="*/ 219410 h 263892"/>
                <a:gd name="connsiteX3" fmla="*/ 910087 w 1629848"/>
                <a:gd name="connsiteY3" fmla="*/ 243264 h 263892"/>
                <a:gd name="connsiteX4" fmla="*/ 1458727 w 1629848"/>
                <a:gd name="connsiteY4" fmla="*/ 251216 h 263892"/>
                <a:gd name="connsiteX5" fmla="*/ 1617753 w 1629848"/>
                <a:gd name="connsiteY5" fmla="*/ 259167 h 263892"/>
                <a:gd name="connsiteX6" fmla="*/ 1609802 w 1629848"/>
                <a:gd name="connsiteY6" fmla="*/ 171703 h 263892"/>
                <a:gd name="connsiteX7" fmla="*/ 1538239 w 1629848"/>
                <a:gd name="connsiteY7" fmla="*/ 163751 h 263892"/>
                <a:gd name="connsiteX8" fmla="*/ 1259944 w 1629848"/>
                <a:gd name="connsiteY8" fmla="*/ 147849 h 263892"/>
                <a:gd name="connsiteX9" fmla="*/ 1037307 w 1629848"/>
                <a:gd name="connsiteY9" fmla="*/ 139897 h 263892"/>
                <a:gd name="connsiteX10" fmla="*/ 695401 w 1629848"/>
                <a:gd name="connsiteY10" fmla="*/ 123995 h 263892"/>
                <a:gd name="connsiteX11" fmla="*/ 448911 w 1629848"/>
                <a:gd name="connsiteY11" fmla="*/ 84238 h 263892"/>
                <a:gd name="connsiteX12" fmla="*/ 273982 w 1629848"/>
                <a:gd name="connsiteY12" fmla="*/ 52433 h 263892"/>
                <a:gd name="connsiteX13" fmla="*/ 99054 w 1629848"/>
                <a:gd name="connsiteY13" fmla="*/ 20628 h 263892"/>
                <a:gd name="connsiteX14" fmla="*/ 27492 w 1629848"/>
                <a:gd name="connsiteY14" fmla="*/ 12677 h 263892"/>
                <a:gd name="connsiteX15" fmla="*/ 3638 w 1629848"/>
                <a:gd name="connsiteY15" fmla="*/ 4725 h 263892"/>
                <a:gd name="connsiteX16" fmla="*/ 99054 w 1629848"/>
                <a:gd name="connsiteY16" fmla="*/ 92190 h 263892"/>
                <a:gd name="connsiteX0" fmla="*/ 51346 w 1629848"/>
                <a:gd name="connsiteY0" fmla="*/ 60384 h 263892"/>
                <a:gd name="connsiteX1" fmla="*/ 218323 w 1629848"/>
                <a:gd name="connsiteY1" fmla="*/ 163751 h 263892"/>
                <a:gd name="connsiteX2" fmla="*/ 592035 w 1629848"/>
                <a:gd name="connsiteY2" fmla="*/ 219410 h 263892"/>
                <a:gd name="connsiteX3" fmla="*/ 910087 w 1629848"/>
                <a:gd name="connsiteY3" fmla="*/ 243264 h 263892"/>
                <a:gd name="connsiteX4" fmla="*/ 1458727 w 1629848"/>
                <a:gd name="connsiteY4" fmla="*/ 251216 h 263892"/>
                <a:gd name="connsiteX5" fmla="*/ 1617753 w 1629848"/>
                <a:gd name="connsiteY5" fmla="*/ 259167 h 263892"/>
                <a:gd name="connsiteX6" fmla="*/ 1609802 w 1629848"/>
                <a:gd name="connsiteY6" fmla="*/ 171703 h 263892"/>
                <a:gd name="connsiteX7" fmla="*/ 1538239 w 1629848"/>
                <a:gd name="connsiteY7" fmla="*/ 163751 h 263892"/>
                <a:gd name="connsiteX8" fmla="*/ 1259944 w 1629848"/>
                <a:gd name="connsiteY8" fmla="*/ 147849 h 263892"/>
                <a:gd name="connsiteX9" fmla="*/ 1037307 w 1629848"/>
                <a:gd name="connsiteY9" fmla="*/ 139897 h 263892"/>
                <a:gd name="connsiteX10" fmla="*/ 695401 w 1629848"/>
                <a:gd name="connsiteY10" fmla="*/ 123995 h 263892"/>
                <a:gd name="connsiteX11" fmla="*/ 433009 w 1629848"/>
                <a:gd name="connsiteY11" fmla="*/ 116044 h 263892"/>
                <a:gd name="connsiteX12" fmla="*/ 273982 w 1629848"/>
                <a:gd name="connsiteY12" fmla="*/ 52433 h 263892"/>
                <a:gd name="connsiteX13" fmla="*/ 99054 w 1629848"/>
                <a:gd name="connsiteY13" fmla="*/ 20628 h 263892"/>
                <a:gd name="connsiteX14" fmla="*/ 27492 w 1629848"/>
                <a:gd name="connsiteY14" fmla="*/ 12677 h 263892"/>
                <a:gd name="connsiteX15" fmla="*/ 3638 w 1629848"/>
                <a:gd name="connsiteY15" fmla="*/ 4725 h 263892"/>
                <a:gd name="connsiteX16" fmla="*/ 99054 w 1629848"/>
                <a:gd name="connsiteY16" fmla="*/ 92190 h 263892"/>
                <a:gd name="connsiteX0" fmla="*/ 51346 w 1629848"/>
                <a:gd name="connsiteY0" fmla="*/ 60384 h 263892"/>
                <a:gd name="connsiteX1" fmla="*/ 218323 w 1629848"/>
                <a:gd name="connsiteY1" fmla="*/ 163751 h 263892"/>
                <a:gd name="connsiteX2" fmla="*/ 592035 w 1629848"/>
                <a:gd name="connsiteY2" fmla="*/ 219410 h 263892"/>
                <a:gd name="connsiteX3" fmla="*/ 910087 w 1629848"/>
                <a:gd name="connsiteY3" fmla="*/ 243264 h 263892"/>
                <a:gd name="connsiteX4" fmla="*/ 1458727 w 1629848"/>
                <a:gd name="connsiteY4" fmla="*/ 251216 h 263892"/>
                <a:gd name="connsiteX5" fmla="*/ 1617753 w 1629848"/>
                <a:gd name="connsiteY5" fmla="*/ 259167 h 263892"/>
                <a:gd name="connsiteX6" fmla="*/ 1609802 w 1629848"/>
                <a:gd name="connsiteY6" fmla="*/ 171703 h 263892"/>
                <a:gd name="connsiteX7" fmla="*/ 1538239 w 1629848"/>
                <a:gd name="connsiteY7" fmla="*/ 163751 h 263892"/>
                <a:gd name="connsiteX8" fmla="*/ 1259944 w 1629848"/>
                <a:gd name="connsiteY8" fmla="*/ 147849 h 263892"/>
                <a:gd name="connsiteX9" fmla="*/ 1037307 w 1629848"/>
                <a:gd name="connsiteY9" fmla="*/ 139897 h 263892"/>
                <a:gd name="connsiteX10" fmla="*/ 695401 w 1629848"/>
                <a:gd name="connsiteY10" fmla="*/ 123995 h 263892"/>
                <a:gd name="connsiteX11" fmla="*/ 433009 w 1629848"/>
                <a:gd name="connsiteY11" fmla="*/ 116044 h 263892"/>
                <a:gd name="connsiteX12" fmla="*/ 218323 w 1629848"/>
                <a:gd name="connsiteY12" fmla="*/ 76287 h 263892"/>
                <a:gd name="connsiteX13" fmla="*/ 99054 w 1629848"/>
                <a:gd name="connsiteY13" fmla="*/ 20628 h 263892"/>
                <a:gd name="connsiteX14" fmla="*/ 27492 w 1629848"/>
                <a:gd name="connsiteY14" fmla="*/ 12677 h 263892"/>
                <a:gd name="connsiteX15" fmla="*/ 3638 w 1629848"/>
                <a:gd name="connsiteY15" fmla="*/ 4725 h 263892"/>
                <a:gd name="connsiteX16" fmla="*/ 99054 w 1629848"/>
                <a:gd name="connsiteY16" fmla="*/ 92190 h 26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9848" h="263892">
                  <a:moveTo>
                    <a:pt x="51346" y="60384"/>
                  </a:moveTo>
                  <a:cubicBezTo>
                    <a:pt x="89777" y="98815"/>
                    <a:pt x="128208" y="137247"/>
                    <a:pt x="218323" y="163751"/>
                  </a:cubicBezTo>
                  <a:cubicBezTo>
                    <a:pt x="308438" y="190255"/>
                    <a:pt x="476741" y="206158"/>
                    <a:pt x="592035" y="219410"/>
                  </a:cubicBezTo>
                  <a:cubicBezTo>
                    <a:pt x="707329" y="232662"/>
                    <a:pt x="765638" y="237963"/>
                    <a:pt x="910087" y="243264"/>
                  </a:cubicBezTo>
                  <a:cubicBezTo>
                    <a:pt x="1054536" y="248565"/>
                    <a:pt x="1340783" y="248566"/>
                    <a:pt x="1458727" y="251216"/>
                  </a:cubicBezTo>
                  <a:cubicBezTo>
                    <a:pt x="1576671" y="253867"/>
                    <a:pt x="1592574" y="272419"/>
                    <a:pt x="1617753" y="259167"/>
                  </a:cubicBezTo>
                  <a:cubicBezTo>
                    <a:pt x="1642932" y="245915"/>
                    <a:pt x="1623054" y="187606"/>
                    <a:pt x="1609802" y="171703"/>
                  </a:cubicBezTo>
                  <a:cubicBezTo>
                    <a:pt x="1596550" y="155800"/>
                    <a:pt x="1596549" y="167727"/>
                    <a:pt x="1538239" y="163751"/>
                  </a:cubicBezTo>
                  <a:cubicBezTo>
                    <a:pt x="1479929" y="159775"/>
                    <a:pt x="1343433" y="151825"/>
                    <a:pt x="1259944" y="147849"/>
                  </a:cubicBezTo>
                  <a:cubicBezTo>
                    <a:pt x="1176455" y="143873"/>
                    <a:pt x="1131397" y="143873"/>
                    <a:pt x="1037307" y="139897"/>
                  </a:cubicBezTo>
                  <a:lnTo>
                    <a:pt x="695401" y="123995"/>
                  </a:lnTo>
                  <a:cubicBezTo>
                    <a:pt x="607937" y="121345"/>
                    <a:pt x="512522" y="123995"/>
                    <a:pt x="433009" y="116044"/>
                  </a:cubicBezTo>
                  <a:cubicBezTo>
                    <a:pt x="353496" y="108093"/>
                    <a:pt x="273982" y="92190"/>
                    <a:pt x="218323" y="76287"/>
                  </a:cubicBezTo>
                  <a:cubicBezTo>
                    <a:pt x="162664" y="60384"/>
                    <a:pt x="130859" y="31230"/>
                    <a:pt x="99054" y="20628"/>
                  </a:cubicBezTo>
                  <a:cubicBezTo>
                    <a:pt x="67249" y="10026"/>
                    <a:pt x="43395" y="15327"/>
                    <a:pt x="27492" y="12677"/>
                  </a:cubicBezTo>
                  <a:cubicBezTo>
                    <a:pt x="11589" y="10027"/>
                    <a:pt x="-8289" y="-8527"/>
                    <a:pt x="3638" y="4725"/>
                  </a:cubicBezTo>
                  <a:cubicBezTo>
                    <a:pt x="15565" y="17977"/>
                    <a:pt x="99054" y="92190"/>
                    <a:pt x="99054" y="92190"/>
                  </a:cubicBezTo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272778" y="2362200"/>
              <a:ext cx="4137422" cy="860985"/>
              <a:chOff x="0" y="1219200"/>
              <a:chExt cx="4137422" cy="860985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354781" y="1440381"/>
                <a:ext cx="1782641" cy="559071"/>
              </a:xfrm>
              <a:custGeom>
                <a:avLst/>
                <a:gdLst>
                  <a:gd name="connsiteX0" fmla="*/ 0 w 1952224"/>
                  <a:gd name="connsiteY0" fmla="*/ 0 h 584962"/>
                  <a:gd name="connsiteX1" fmla="*/ 56645 w 1952224"/>
                  <a:gd name="connsiteY1" fmla="*/ 169933 h 584962"/>
                  <a:gd name="connsiteX2" fmla="*/ 137565 w 1952224"/>
                  <a:gd name="connsiteY2" fmla="*/ 291314 h 584962"/>
                  <a:gd name="connsiteX3" fmla="*/ 323682 w 1952224"/>
                  <a:gd name="connsiteY3" fmla="*/ 445062 h 584962"/>
                  <a:gd name="connsiteX4" fmla="*/ 614995 w 1952224"/>
                  <a:gd name="connsiteY4" fmla="*/ 493614 h 584962"/>
                  <a:gd name="connsiteX5" fmla="*/ 1076241 w 1952224"/>
                  <a:gd name="connsiteY5" fmla="*/ 550259 h 584962"/>
                  <a:gd name="connsiteX6" fmla="*/ 1383738 w 1952224"/>
                  <a:gd name="connsiteY6" fmla="*/ 542167 h 584962"/>
                  <a:gd name="connsiteX7" fmla="*/ 1658868 w 1952224"/>
                  <a:gd name="connsiteY7" fmla="*/ 558351 h 584962"/>
                  <a:gd name="connsiteX8" fmla="*/ 1917813 w 1952224"/>
                  <a:gd name="connsiteY8" fmla="*/ 582627 h 584962"/>
                  <a:gd name="connsiteX9" fmla="*/ 1942089 w 1952224"/>
                  <a:gd name="connsiteY9" fmla="*/ 582627 h 584962"/>
                  <a:gd name="connsiteX0" fmla="*/ 0 w 1917813"/>
                  <a:gd name="connsiteY0" fmla="*/ 0 h 582627"/>
                  <a:gd name="connsiteX1" fmla="*/ 56645 w 1917813"/>
                  <a:gd name="connsiteY1" fmla="*/ 169933 h 582627"/>
                  <a:gd name="connsiteX2" fmla="*/ 137565 w 1917813"/>
                  <a:gd name="connsiteY2" fmla="*/ 291314 h 582627"/>
                  <a:gd name="connsiteX3" fmla="*/ 323682 w 1917813"/>
                  <a:gd name="connsiteY3" fmla="*/ 445062 h 582627"/>
                  <a:gd name="connsiteX4" fmla="*/ 614995 w 1917813"/>
                  <a:gd name="connsiteY4" fmla="*/ 493614 h 582627"/>
                  <a:gd name="connsiteX5" fmla="*/ 1076241 w 1917813"/>
                  <a:gd name="connsiteY5" fmla="*/ 550259 h 582627"/>
                  <a:gd name="connsiteX6" fmla="*/ 1383738 w 1917813"/>
                  <a:gd name="connsiteY6" fmla="*/ 542167 h 582627"/>
                  <a:gd name="connsiteX7" fmla="*/ 1658868 w 1917813"/>
                  <a:gd name="connsiteY7" fmla="*/ 558351 h 582627"/>
                  <a:gd name="connsiteX8" fmla="*/ 1917813 w 1917813"/>
                  <a:gd name="connsiteY8" fmla="*/ 582627 h 582627"/>
                  <a:gd name="connsiteX0" fmla="*/ 0 w 1782641"/>
                  <a:gd name="connsiteY0" fmla="*/ 0 h 559071"/>
                  <a:gd name="connsiteX1" fmla="*/ 56645 w 1782641"/>
                  <a:gd name="connsiteY1" fmla="*/ 169933 h 559071"/>
                  <a:gd name="connsiteX2" fmla="*/ 137565 w 1782641"/>
                  <a:gd name="connsiteY2" fmla="*/ 291314 h 559071"/>
                  <a:gd name="connsiteX3" fmla="*/ 323682 w 1782641"/>
                  <a:gd name="connsiteY3" fmla="*/ 445062 h 559071"/>
                  <a:gd name="connsiteX4" fmla="*/ 614995 w 1782641"/>
                  <a:gd name="connsiteY4" fmla="*/ 493614 h 559071"/>
                  <a:gd name="connsiteX5" fmla="*/ 1076241 w 1782641"/>
                  <a:gd name="connsiteY5" fmla="*/ 550259 h 559071"/>
                  <a:gd name="connsiteX6" fmla="*/ 1383738 w 1782641"/>
                  <a:gd name="connsiteY6" fmla="*/ 542167 h 559071"/>
                  <a:gd name="connsiteX7" fmla="*/ 1658868 w 1782641"/>
                  <a:gd name="connsiteY7" fmla="*/ 558351 h 559071"/>
                  <a:gd name="connsiteX8" fmla="*/ 1782641 w 1782641"/>
                  <a:gd name="connsiteY8" fmla="*/ 558773 h 559071"/>
                  <a:gd name="connsiteX0" fmla="*/ 0 w 1782641"/>
                  <a:gd name="connsiteY0" fmla="*/ 0 h 559071"/>
                  <a:gd name="connsiteX1" fmla="*/ 80499 w 1782641"/>
                  <a:gd name="connsiteY1" fmla="*/ 177884 h 559071"/>
                  <a:gd name="connsiteX2" fmla="*/ 137565 w 1782641"/>
                  <a:gd name="connsiteY2" fmla="*/ 291314 h 559071"/>
                  <a:gd name="connsiteX3" fmla="*/ 323682 w 1782641"/>
                  <a:gd name="connsiteY3" fmla="*/ 445062 h 559071"/>
                  <a:gd name="connsiteX4" fmla="*/ 614995 w 1782641"/>
                  <a:gd name="connsiteY4" fmla="*/ 493614 h 559071"/>
                  <a:gd name="connsiteX5" fmla="*/ 1076241 w 1782641"/>
                  <a:gd name="connsiteY5" fmla="*/ 550259 h 559071"/>
                  <a:gd name="connsiteX6" fmla="*/ 1383738 w 1782641"/>
                  <a:gd name="connsiteY6" fmla="*/ 542167 h 559071"/>
                  <a:gd name="connsiteX7" fmla="*/ 1658868 w 1782641"/>
                  <a:gd name="connsiteY7" fmla="*/ 558351 h 559071"/>
                  <a:gd name="connsiteX8" fmla="*/ 1782641 w 1782641"/>
                  <a:gd name="connsiteY8" fmla="*/ 558773 h 55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2641" h="559071">
                    <a:moveTo>
                      <a:pt x="0" y="0"/>
                    </a:moveTo>
                    <a:cubicBezTo>
                      <a:pt x="16859" y="60690"/>
                      <a:pt x="57572" y="129332"/>
                      <a:pt x="80499" y="177884"/>
                    </a:cubicBezTo>
                    <a:cubicBezTo>
                      <a:pt x="103427" y="226436"/>
                      <a:pt x="97035" y="246784"/>
                      <a:pt x="137565" y="291314"/>
                    </a:cubicBezTo>
                    <a:cubicBezTo>
                      <a:pt x="178095" y="335844"/>
                      <a:pt x="244110" y="411345"/>
                      <a:pt x="323682" y="445062"/>
                    </a:cubicBezTo>
                    <a:cubicBezTo>
                      <a:pt x="403254" y="478779"/>
                      <a:pt x="489569" y="476081"/>
                      <a:pt x="614995" y="493614"/>
                    </a:cubicBezTo>
                    <a:cubicBezTo>
                      <a:pt x="740421" y="511147"/>
                      <a:pt x="948117" y="542167"/>
                      <a:pt x="1076241" y="550259"/>
                    </a:cubicBezTo>
                    <a:cubicBezTo>
                      <a:pt x="1204365" y="558351"/>
                      <a:pt x="1286634" y="540818"/>
                      <a:pt x="1383738" y="542167"/>
                    </a:cubicBezTo>
                    <a:cubicBezTo>
                      <a:pt x="1480842" y="543516"/>
                      <a:pt x="1592384" y="555583"/>
                      <a:pt x="1658868" y="558351"/>
                    </a:cubicBezTo>
                    <a:cubicBezTo>
                      <a:pt x="1725352" y="561119"/>
                      <a:pt x="1735438" y="554727"/>
                      <a:pt x="1782641" y="558773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0" y="1219200"/>
                <a:ext cx="4103436" cy="860985"/>
              </a:xfrm>
              <a:custGeom>
                <a:avLst/>
                <a:gdLst>
                  <a:gd name="connsiteX0" fmla="*/ 0 w 6758609"/>
                  <a:gd name="connsiteY0" fmla="*/ 954156 h 954156"/>
                  <a:gd name="connsiteX1" fmla="*/ 2687541 w 6758609"/>
                  <a:gd name="connsiteY1" fmla="*/ 898497 h 954156"/>
                  <a:gd name="connsiteX2" fmla="*/ 3578087 w 6758609"/>
                  <a:gd name="connsiteY2" fmla="*/ 707666 h 954156"/>
                  <a:gd name="connsiteX3" fmla="*/ 4039263 w 6758609"/>
                  <a:gd name="connsiteY3" fmla="*/ 469127 h 954156"/>
                  <a:gd name="connsiteX4" fmla="*/ 4389120 w 6758609"/>
                  <a:gd name="connsiteY4" fmla="*/ 174929 h 954156"/>
                  <a:gd name="connsiteX5" fmla="*/ 4643562 w 6758609"/>
                  <a:gd name="connsiteY5" fmla="*/ 23854 h 954156"/>
                  <a:gd name="connsiteX6" fmla="*/ 4945711 w 6758609"/>
                  <a:gd name="connsiteY6" fmla="*/ 63610 h 954156"/>
                  <a:gd name="connsiteX7" fmla="*/ 5200153 w 6758609"/>
                  <a:gd name="connsiteY7" fmla="*/ 612250 h 954156"/>
                  <a:gd name="connsiteX8" fmla="*/ 5645426 w 6758609"/>
                  <a:gd name="connsiteY8" fmla="*/ 763325 h 954156"/>
                  <a:gd name="connsiteX9" fmla="*/ 6178164 w 6758609"/>
                  <a:gd name="connsiteY9" fmla="*/ 826935 h 954156"/>
                  <a:gd name="connsiteX10" fmla="*/ 6758609 w 6758609"/>
                  <a:gd name="connsiteY10" fmla="*/ 842838 h 954156"/>
                  <a:gd name="connsiteX0" fmla="*/ 0 w 6758609"/>
                  <a:gd name="connsiteY0" fmla="*/ 949862 h 949862"/>
                  <a:gd name="connsiteX1" fmla="*/ 2687541 w 6758609"/>
                  <a:gd name="connsiteY1" fmla="*/ 894203 h 949862"/>
                  <a:gd name="connsiteX2" fmla="*/ 3578087 w 6758609"/>
                  <a:gd name="connsiteY2" fmla="*/ 703372 h 949862"/>
                  <a:gd name="connsiteX3" fmla="*/ 4039263 w 6758609"/>
                  <a:gd name="connsiteY3" fmla="*/ 464833 h 949862"/>
                  <a:gd name="connsiteX4" fmla="*/ 4389120 w 6758609"/>
                  <a:gd name="connsiteY4" fmla="*/ 170635 h 949862"/>
                  <a:gd name="connsiteX5" fmla="*/ 4643562 w 6758609"/>
                  <a:gd name="connsiteY5" fmla="*/ 19560 h 949862"/>
                  <a:gd name="connsiteX6" fmla="*/ 4898004 w 6758609"/>
                  <a:gd name="connsiteY6" fmla="*/ 67268 h 949862"/>
                  <a:gd name="connsiteX7" fmla="*/ 5200153 w 6758609"/>
                  <a:gd name="connsiteY7" fmla="*/ 607956 h 949862"/>
                  <a:gd name="connsiteX8" fmla="*/ 5645426 w 6758609"/>
                  <a:gd name="connsiteY8" fmla="*/ 759031 h 949862"/>
                  <a:gd name="connsiteX9" fmla="*/ 6178164 w 6758609"/>
                  <a:gd name="connsiteY9" fmla="*/ 822641 h 949862"/>
                  <a:gd name="connsiteX10" fmla="*/ 6758609 w 6758609"/>
                  <a:gd name="connsiteY10" fmla="*/ 838544 h 949862"/>
                  <a:gd name="connsiteX0" fmla="*/ 0 w 6758609"/>
                  <a:gd name="connsiteY0" fmla="*/ 940333 h 940333"/>
                  <a:gd name="connsiteX1" fmla="*/ 2687541 w 6758609"/>
                  <a:gd name="connsiteY1" fmla="*/ 884674 h 940333"/>
                  <a:gd name="connsiteX2" fmla="*/ 3578087 w 6758609"/>
                  <a:gd name="connsiteY2" fmla="*/ 693843 h 940333"/>
                  <a:gd name="connsiteX3" fmla="*/ 4039263 w 6758609"/>
                  <a:gd name="connsiteY3" fmla="*/ 455304 h 940333"/>
                  <a:gd name="connsiteX4" fmla="*/ 4389120 w 6758609"/>
                  <a:gd name="connsiteY4" fmla="*/ 161106 h 940333"/>
                  <a:gd name="connsiteX5" fmla="*/ 4643562 w 6758609"/>
                  <a:gd name="connsiteY5" fmla="*/ 10031 h 940333"/>
                  <a:gd name="connsiteX6" fmla="*/ 4898004 w 6758609"/>
                  <a:gd name="connsiteY6" fmla="*/ 57739 h 940333"/>
                  <a:gd name="connsiteX7" fmla="*/ 5200153 w 6758609"/>
                  <a:gd name="connsiteY7" fmla="*/ 598427 h 940333"/>
                  <a:gd name="connsiteX8" fmla="*/ 5645426 w 6758609"/>
                  <a:gd name="connsiteY8" fmla="*/ 749502 h 940333"/>
                  <a:gd name="connsiteX9" fmla="*/ 6178164 w 6758609"/>
                  <a:gd name="connsiteY9" fmla="*/ 813112 h 940333"/>
                  <a:gd name="connsiteX10" fmla="*/ 6758609 w 6758609"/>
                  <a:gd name="connsiteY10" fmla="*/ 829015 h 940333"/>
                  <a:gd name="connsiteX0" fmla="*/ 0 w 6742425"/>
                  <a:gd name="connsiteY0" fmla="*/ 883689 h 897044"/>
                  <a:gd name="connsiteX1" fmla="*/ 2671357 w 6742425"/>
                  <a:gd name="connsiteY1" fmla="*/ 884674 h 897044"/>
                  <a:gd name="connsiteX2" fmla="*/ 3561903 w 6742425"/>
                  <a:gd name="connsiteY2" fmla="*/ 693843 h 897044"/>
                  <a:gd name="connsiteX3" fmla="*/ 4023079 w 6742425"/>
                  <a:gd name="connsiteY3" fmla="*/ 455304 h 897044"/>
                  <a:gd name="connsiteX4" fmla="*/ 4372936 w 6742425"/>
                  <a:gd name="connsiteY4" fmla="*/ 161106 h 897044"/>
                  <a:gd name="connsiteX5" fmla="*/ 4627378 w 6742425"/>
                  <a:gd name="connsiteY5" fmla="*/ 10031 h 897044"/>
                  <a:gd name="connsiteX6" fmla="*/ 4881820 w 6742425"/>
                  <a:gd name="connsiteY6" fmla="*/ 57739 h 897044"/>
                  <a:gd name="connsiteX7" fmla="*/ 5183969 w 6742425"/>
                  <a:gd name="connsiteY7" fmla="*/ 598427 h 897044"/>
                  <a:gd name="connsiteX8" fmla="*/ 5629242 w 6742425"/>
                  <a:gd name="connsiteY8" fmla="*/ 749502 h 897044"/>
                  <a:gd name="connsiteX9" fmla="*/ 6161980 w 6742425"/>
                  <a:gd name="connsiteY9" fmla="*/ 813112 h 897044"/>
                  <a:gd name="connsiteX10" fmla="*/ 6742425 w 6742425"/>
                  <a:gd name="connsiteY10" fmla="*/ 829015 h 897044"/>
                  <a:gd name="connsiteX0" fmla="*/ 0 w 6742425"/>
                  <a:gd name="connsiteY0" fmla="*/ 883689 h 883689"/>
                  <a:gd name="connsiteX1" fmla="*/ 2647081 w 6742425"/>
                  <a:gd name="connsiteY1" fmla="*/ 860398 h 883689"/>
                  <a:gd name="connsiteX2" fmla="*/ 3561903 w 6742425"/>
                  <a:gd name="connsiteY2" fmla="*/ 693843 h 883689"/>
                  <a:gd name="connsiteX3" fmla="*/ 4023079 w 6742425"/>
                  <a:gd name="connsiteY3" fmla="*/ 455304 h 883689"/>
                  <a:gd name="connsiteX4" fmla="*/ 4372936 w 6742425"/>
                  <a:gd name="connsiteY4" fmla="*/ 161106 h 883689"/>
                  <a:gd name="connsiteX5" fmla="*/ 4627378 w 6742425"/>
                  <a:gd name="connsiteY5" fmla="*/ 10031 h 883689"/>
                  <a:gd name="connsiteX6" fmla="*/ 4881820 w 6742425"/>
                  <a:gd name="connsiteY6" fmla="*/ 57739 h 883689"/>
                  <a:gd name="connsiteX7" fmla="*/ 5183969 w 6742425"/>
                  <a:gd name="connsiteY7" fmla="*/ 598427 h 883689"/>
                  <a:gd name="connsiteX8" fmla="*/ 5629242 w 6742425"/>
                  <a:gd name="connsiteY8" fmla="*/ 749502 h 883689"/>
                  <a:gd name="connsiteX9" fmla="*/ 6161980 w 6742425"/>
                  <a:gd name="connsiteY9" fmla="*/ 813112 h 883689"/>
                  <a:gd name="connsiteX10" fmla="*/ 6742425 w 6742425"/>
                  <a:gd name="connsiteY10" fmla="*/ 829015 h 883689"/>
                  <a:gd name="connsiteX0" fmla="*/ 0 w 6742425"/>
                  <a:gd name="connsiteY0" fmla="*/ 883689 h 883689"/>
                  <a:gd name="connsiteX1" fmla="*/ 2647081 w 6742425"/>
                  <a:gd name="connsiteY1" fmla="*/ 860398 h 883689"/>
                  <a:gd name="connsiteX2" fmla="*/ 3561903 w 6742425"/>
                  <a:gd name="connsiteY2" fmla="*/ 693843 h 883689"/>
                  <a:gd name="connsiteX3" fmla="*/ 4023079 w 6742425"/>
                  <a:gd name="connsiteY3" fmla="*/ 455304 h 883689"/>
                  <a:gd name="connsiteX4" fmla="*/ 4372936 w 6742425"/>
                  <a:gd name="connsiteY4" fmla="*/ 161106 h 883689"/>
                  <a:gd name="connsiteX5" fmla="*/ 4627378 w 6742425"/>
                  <a:gd name="connsiteY5" fmla="*/ 10031 h 883689"/>
                  <a:gd name="connsiteX6" fmla="*/ 4881820 w 6742425"/>
                  <a:gd name="connsiteY6" fmla="*/ 57739 h 883689"/>
                  <a:gd name="connsiteX7" fmla="*/ 5183969 w 6742425"/>
                  <a:gd name="connsiteY7" fmla="*/ 598427 h 883689"/>
                  <a:gd name="connsiteX8" fmla="*/ 5629242 w 6742425"/>
                  <a:gd name="connsiteY8" fmla="*/ 749502 h 883689"/>
                  <a:gd name="connsiteX9" fmla="*/ 6170072 w 6742425"/>
                  <a:gd name="connsiteY9" fmla="*/ 788835 h 883689"/>
                  <a:gd name="connsiteX10" fmla="*/ 6742425 w 6742425"/>
                  <a:gd name="connsiteY10" fmla="*/ 829015 h 883689"/>
                  <a:gd name="connsiteX0" fmla="*/ 0 w 6750517"/>
                  <a:gd name="connsiteY0" fmla="*/ 883689 h 883689"/>
                  <a:gd name="connsiteX1" fmla="*/ 2647081 w 6750517"/>
                  <a:gd name="connsiteY1" fmla="*/ 860398 h 883689"/>
                  <a:gd name="connsiteX2" fmla="*/ 3561903 w 6750517"/>
                  <a:gd name="connsiteY2" fmla="*/ 693843 h 883689"/>
                  <a:gd name="connsiteX3" fmla="*/ 4023079 w 6750517"/>
                  <a:gd name="connsiteY3" fmla="*/ 455304 h 883689"/>
                  <a:gd name="connsiteX4" fmla="*/ 4372936 w 6750517"/>
                  <a:gd name="connsiteY4" fmla="*/ 161106 h 883689"/>
                  <a:gd name="connsiteX5" fmla="*/ 4627378 w 6750517"/>
                  <a:gd name="connsiteY5" fmla="*/ 10031 h 883689"/>
                  <a:gd name="connsiteX6" fmla="*/ 4881820 w 6750517"/>
                  <a:gd name="connsiteY6" fmla="*/ 57739 h 883689"/>
                  <a:gd name="connsiteX7" fmla="*/ 5183969 w 6750517"/>
                  <a:gd name="connsiteY7" fmla="*/ 598427 h 883689"/>
                  <a:gd name="connsiteX8" fmla="*/ 5629242 w 6750517"/>
                  <a:gd name="connsiteY8" fmla="*/ 749502 h 883689"/>
                  <a:gd name="connsiteX9" fmla="*/ 6170072 w 6750517"/>
                  <a:gd name="connsiteY9" fmla="*/ 788835 h 883689"/>
                  <a:gd name="connsiteX10" fmla="*/ 6750517 w 6750517"/>
                  <a:gd name="connsiteY10" fmla="*/ 796646 h 883689"/>
                  <a:gd name="connsiteX0" fmla="*/ 0 w 6750517"/>
                  <a:gd name="connsiteY0" fmla="*/ 884276 h 884276"/>
                  <a:gd name="connsiteX1" fmla="*/ 2647081 w 6750517"/>
                  <a:gd name="connsiteY1" fmla="*/ 860985 h 884276"/>
                  <a:gd name="connsiteX2" fmla="*/ 3561903 w 6750517"/>
                  <a:gd name="connsiteY2" fmla="*/ 694430 h 884276"/>
                  <a:gd name="connsiteX3" fmla="*/ 4023079 w 6750517"/>
                  <a:gd name="connsiteY3" fmla="*/ 455891 h 884276"/>
                  <a:gd name="connsiteX4" fmla="*/ 4333179 w 6750517"/>
                  <a:gd name="connsiteY4" fmla="*/ 169644 h 884276"/>
                  <a:gd name="connsiteX5" fmla="*/ 4627378 w 6750517"/>
                  <a:gd name="connsiteY5" fmla="*/ 10618 h 884276"/>
                  <a:gd name="connsiteX6" fmla="*/ 4881820 w 6750517"/>
                  <a:gd name="connsiteY6" fmla="*/ 58326 h 884276"/>
                  <a:gd name="connsiteX7" fmla="*/ 5183969 w 6750517"/>
                  <a:gd name="connsiteY7" fmla="*/ 599014 h 884276"/>
                  <a:gd name="connsiteX8" fmla="*/ 5629242 w 6750517"/>
                  <a:gd name="connsiteY8" fmla="*/ 750089 h 884276"/>
                  <a:gd name="connsiteX9" fmla="*/ 6170072 w 6750517"/>
                  <a:gd name="connsiteY9" fmla="*/ 789422 h 884276"/>
                  <a:gd name="connsiteX10" fmla="*/ 6750517 w 6750517"/>
                  <a:gd name="connsiteY10" fmla="*/ 797233 h 884276"/>
                  <a:gd name="connsiteX0" fmla="*/ 0 w 4103436"/>
                  <a:gd name="connsiteY0" fmla="*/ 860985 h 860985"/>
                  <a:gd name="connsiteX1" fmla="*/ 914822 w 4103436"/>
                  <a:gd name="connsiteY1" fmla="*/ 694430 h 860985"/>
                  <a:gd name="connsiteX2" fmla="*/ 1375998 w 4103436"/>
                  <a:gd name="connsiteY2" fmla="*/ 455891 h 860985"/>
                  <a:gd name="connsiteX3" fmla="*/ 1686098 w 4103436"/>
                  <a:gd name="connsiteY3" fmla="*/ 169644 h 860985"/>
                  <a:gd name="connsiteX4" fmla="*/ 1980297 w 4103436"/>
                  <a:gd name="connsiteY4" fmla="*/ 10618 h 860985"/>
                  <a:gd name="connsiteX5" fmla="*/ 2234739 w 4103436"/>
                  <a:gd name="connsiteY5" fmla="*/ 58326 h 860985"/>
                  <a:gd name="connsiteX6" fmla="*/ 2536888 w 4103436"/>
                  <a:gd name="connsiteY6" fmla="*/ 599014 h 860985"/>
                  <a:gd name="connsiteX7" fmla="*/ 2982161 w 4103436"/>
                  <a:gd name="connsiteY7" fmla="*/ 750089 h 860985"/>
                  <a:gd name="connsiteX8" fmla="*/ 3522991 w 4103436"/>
                  <a:gd name="connsiteY8" fmla="*/ 789422 h 860985"/>
                  <a:gd name="connsiteX9" fmla="*/ 4103436 w 4103436"/>
                  <a:gd name="connsiteY9" fmla="*/ 797233 h 86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03436" h="860985">
                    <a:moveTo>
                      <a:pt x="0" y="860985"/>
                    </a:moveTo>
                    <a:cubicBezTo>
                      <a:pt x="593650" y="829344"/>
                      <a:pt x="685489" y="761946"/>
                      <a:pt x="914822" y="694430"/>
                    </a:cubicBezTo>
                    <a:cubicBezTo>
                      <a:pt x="1144155" y="626914"/>
                      <a:pt x="1247452" y="543355"/>
                      <a:pt x="1375998" y="455891"/>
                    </a:cubicBezTo>
                    <a:cubicBezTo>
                      <a:pt x="1504544" y="368427"/>
                      <a:pt x="1585382" y="243856"/>
                      <a:pt x="1686098" y="169644"/>
                    </a:cubicBezTo>
                    <a:cubicBezTo>
                      <a:pt x="1786814" y="95432"/>
                      <a:pt x="1888857" y="29171"/>
                      <a:pt x="1980297" y="10618"/>
                    </a:cubicBezTo>
                    <a:cubicBezTo>
                      <a:pt x="2071737" y="-7935"/>
                      <a:pt x="2126071" y="-7935"/>
                      <a:pt x="2234739" y="58326"/>
                    </a:cubicBezTo>
                    <a:cubicBezTo>
                      <a:pt x="2343407" y="124587"/>
                      <a:pt x="2412318" y="483720"/>
                      <a:pt x="2536888" y="599014"/>
                    </a:cubicBezTo>
                    <a:cubicBezTo>
                      <a:pt x="2661458" y="714308"/>
                      <a:pt x="2817811" y="718354"/>
                      <a:pt x="2982161" y="750089"/>
                    </a:cubicBezTo>
                    <a:cubicBezTo>
                      <a:pt x="3146511" y="781824"/>
                      <a:pt x="3337461" y="776170"/>
                      <a:pt x="3522991" y="789422"/>
                    </a:cubicBezTo>
                    <a:cubicBezTo>
                      <a:pt x="3708521" y="802674"/>
                      <a:pt x="3905978" y="795907"/>
                      <a:pt x="4103436" y="7972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7" name="Content Placeholder 2"/>
            <p:cNvSpPr txBox="1">
              <a:spLocks/>
            </p:cNvSpPr>
            <p:nvPr/>
          </p:nvSpPr>
          <p:spPr>
            <a:xfrm>
              <a:off x="633072" y="2601888"/>
              <a:ext cx="1972937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/>
                <a:t>S</a:t>
              </a:r>
              <a:r>
                <a:rPr lang="nl-NL" sz="1600" dirty="0" smtClean="0"/>
                <a:t>andr (grof zand)</a:t>
              </a:r>
              <a:endParaRPr lang="nl-NL" sz="1600" dirty="0"/>
            </a:p>
          </p:txBody>
        </p:sp>
        <p:sp>
          <p:nvSpPr>
            <p:cNvPr id="88" name="Content Placeholder 2"/>
            <p:cNvSpPr txBox="1">
              <a:spLocks/>
            </p:cNvSpPr>
            <p:nvPr/>
          </p:nvSpPr>
          <p:spPr>
            <a:xfrm>
              <a:off x="4809665" y="2414603"/>
              <a:ext cx="2276935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/>
                <a:t>F</a:t>
              </a:r>
              <a:r>
                <a:rPr lang="nl-NL" sz="1600" dirty="0" smtClean="0"/>
                <a:t>luvioglaciale dalafzetting (grof )zand</a:t>
              </a:r>
              <a:endParaRPr lang="nl-NL" sz="1600" dirty="0"/>
            </a:p>
          </p:txBody>
        </p:sp>
        <p:sp>
          <p:nvSpPr>
            <p:cNvPr id="95" name="Content Placeholder 2"/>
            <p:cNvSpPr txBox="1">
              <a:spLocks/>
            </p:cNvSpPr>
            <p:nvPr/>
          </p:nvSpPr>
          <p:spPr>
            <a:xfrm>
              <a:off x="76200" y="2940442"/>
              <a:ext cx="1066800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 smtClean="0"/>
                <a:t>125.000</a:t>
              </a:r>
              <a:endParaRPr lang="nl-NL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3480780"/>
            <a:ext cx="8763000" cy="961605"/>
            <a:chOff x="76200" y="3480780"/>
            <a:chExt cx="8763000" cy="961605"/>
          </a:xfrm>
        </p:grpSpPr>
        <p:sp>
          <p:nvSpPr>
            <p:cNvPr id="52" name="Freeform 51"/>
            <p:cNvSpPr/>
            <p:nvPr/>
          </p:nvSpPr>
          <p:spPr>
            <a:xfrm>
              <a:off x="2393899" y="3898237"/>
              <a:ext cx="1574260" cy="522810"/>
            </a:xfrm>
            <a:custGeom>
              <a:avLst/>
              <a:gdLst>
                <a:gd name="connsiteX0" fmla="*/ 83071 w 1570329"/>
                <a:gd name="connsiteY0" fmla="*/ 509437 h 513916"/>
                <a:gd name="connsiteX1" fmla="*/ 385220 w 1570329"/>
                <a:gd name="connsiteY1" fmla="*/ 469681 h 513916"/>
                <a:gd name="connsiteX2" fmla="*/ 981568 w 1570329"/>
                <a:gd name="connsiteY2" fmla="*/ 374265 h 513916"/>
                <a:gd name="connsiteX3" fmla="*/ 1363231 w 1570329"/>
                <a:gd name="connsiteY3" fmla="*/ 159580 h 513916"/>
                <a:gd name="connsiteX4" fmla="*/ 1569965 w 1570329"/>
                <a:gd name="connsiteY4" fmla="*/ 554 h 513916"/>
                <a:gd name="connsiteX5" fmla="*/ 1402987 w 1570329"/>
                <a:gd name="connsiteY5" fmla="*/ 111872 h 513916"/>
                <a:gd name="connsiteX6" fmla="*/ 1037227 w 1570329"/>
                <a:gd name="connsiteY6" fmla="*/ 239093 h 513916"/>
                <a:gd name="connsiteX7" fmla="*/ 528344 w 1570329"/>
                <a:gd name="connsiteY7" fmla="*/ 302703 h 513916"/>
                <a:gd name="connsiteX8" fmla="*/ 35363 w 1570329"/>
                <a:gd name="connsiteY8" fmla="*/ 342460 h 513916"/>
                <a:gd name="connsiteX9" fmla="*/ 83071 w 1570329"/>
                <a:gd name="connsiteY9" fmla="*/ 509437 h 513916"/>
                <a:gd name="connsiteX0" fmla="*/ 87002 w 1574260"/>
                <a:gd name="connsiteY0" fmla="*/ 509437 h 517603"/>
                <a:gd name="connsiteX1" fmla="*/ 492518 w 1574260"/>
                <a:gd name="connsiteY1" fmla="*/ 493535 h 517603"/>
                <a:gd name="connsiteX2" fmla="*/ 985499 w 1574260"/>
                <a:gd name="connsiteY2" fmla="*/ 374265 h 517603"/>
                <a:gd name="connsiteX3" fmla="*/ 1367162 w 1574260"/>
                <a:gd name="connsiteY3" fmla="*/ 159580 h 517603"/>
                <a:gd name="connsiteX4" fmla="*/ 1573896 w 1574260"/>
                <a:gd name="connsiteY4" fmla="*/ 554 h 517603"/>
                <a:gd name="connsiteX5" fmla="*/ 1406918 w 1574260"/>
                <a:gd name="connsiteY5" fmla="*/ 111872 h 517603"/>
                <a:gd name="connsiteX6" fmla="*/ 1041158 w 1574260"/>
                <a:gd name="connsiteY6" fmla="*/ 239093 h 517603"/>
                <a:gd name="connsiteX7" fmla="*/ 532275 w 1574260"/>
                <a:gd name="connsiteY7" fmla="*/ 302703 h 517603"/>
                <a:gd name="connsiteX8" fmla="*/ 39294 w 1574260"/>
                <a:gd name="connsiteY8" fmla="*/ 342460 h 517603"/>
                <a:gd name="connsiteX9" fmla="*/ 87002 w 1574260"/>
                <a:gd name="connsiteY9" fmla="*/ 509437 h 517603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98549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104910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260" h="522810">
                  <a:moveTo>
                    <a:pt x="87002" y="509437"/>
                  </a:moveTo>
                  <a:cubicBezTo>
                    <a:pt x="162539" y="534616"/>
                    <a:pt x="332167" y="521365"/>
                    <a:pt x="492518" y="493535"/>
                  </a:cubicBezTo>
                  <a:cubicBezTo>
                    <a:pt x="652869" y="465705"/>
                    <a:pt x="903335" y="398119"/>
                    <a:pt x="1049109" y="342460"/>
                  </a:cubicBezTo>
                  <a:cubicBezTo>
                    <a:pt x="1194883" y="286801"/>
                    <a:pt x="1279698" y="216564"/>
                    <a:pt x="1367162" y="159580"/>
                  </a:cubicBezTo>
                  <a:cubicBezTo>
                    <a:pt x="1454626" y="102596"/>
                    <a:pt x="1567270" y="8505"/>
                    <a:pt x="1573896" y="554"/>
                  </a:cubicBezTo>
                  <a:cubicBezTo>
                    <a:pt x="1580522" y="-7397"/>
                    <a:pt x="1495708" y="72115"/>
                    <a:pt x="1406918" y="111872"/>
                  </a:cubicBezTo>
                  <a:cubicBezTo>
                    <a:pt x="1318128" y="151628"/>
                    <a:pt x="1186932" y="207288"/>
                    <a:pt x="1041158" y="239093"/>
                  </a:cubicBezTo>
                  <a:cubicBezTo>
                    <a:pt x="895384" y="270898"/>
                    <a:pt x="699252" y="285475"/>
                    <a:pt x="532275" y="302703"/>
                  </a:cubicBezTo>
                  <a:cubicBezTo>
                    <a:pt x="365298" y="319931"/>
                    <a:pt x="117482" y="313305"/>
                    <a:pt x="39294" y="342460"/>
                  </a:cubicBezTo>
                  <a:cubicBezTo>
                    <a:pt x="-38894" y="371615"/>
                    <a:pt x="11465" y="484258"/>
                    <a:pt x="87002" y="5094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457616" y="3581400"/>
              <a:ext cx="4137422" cy="860985"/>
              <a:chOff x="1272778" y="2362200"/>
              <a:chExt cx="4137422" cy="860985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3733474" y="2849793"/>
                <a:ext cx="1629848" cy="263892"/>
              </a:xfrm>
              <a:custGeom>
                <a:avLst/>
                <a:gdLst>
                  <a:gd name="connsiteX0" fmla="*/ 51346 w 1655226"/>
                  <a:gd name="connsiteY0" fmla="*/ 60384 h 271394"/>
                  <a:gd name="connsiteX1" fmla="*/ 218323 w 1655226"/>
                  <a:gd name="connsiteY1" fmla="*/ 163751 h 271394"/>
                  <a:gd name="connsiteX2" fmla="*/ 592035 w 1655226"/>
                  <a:gd name="connsiteY2" fmla="*/ 219410 h 271394"/>
                  <a:gd name="connsiteX3" fmla="*/ 910087 w 1655226"/>
                  <a:gd name="connsiteY3" fmla="*/ 243264 h 271394"/>
                  <a:gd name="connsiteX4" fmla="*/ 1458727 w 1655226"/>
                  <a:gd name="connsiteY4" fmla="*/ 251216 h 271394"/>
                  <a:gd name="connsiteX5" fmla="*/ 1617753 w 1655226"/>
                  <a:gd name="connsiteY5" fmla="*/ 259167 h 271394"/>
                  <a:gd name="connsiteX6" fmla="*/ 1649558 w 1655226"/>
                  <a:gd name="connsiteY6" fmla="*/ 68336 h 271394"/>
                  <a:gd name="connsiteX7" fmla="*/ 1530288 w 1655226"/>
                  <a:gd name="connsiteY7" fmla="*/ 68336 h 271394"/>
                  <a:gd name="connsiteX8" fmla="*/ 1283798 w 1655226"/>
                  <a:gd name="connsiteY8" fmla="*/ 92190 h 271394"/>
                  <a:gd name="connsiteX9" fmla="*/ 1045259 w 1655226"/>
                  <a:gd name="connsiteY9" fmla="*/ 84238 h 271394"/>
                  <a:gd name="connsiteX10" fmla="*/ 607937 w 1655226"/>
                  <a:gd name="connsiteY10" fmla="*/ 84238 h 271394"/>
                  <a:gd name="connsiteX11" fmla="*/ 448911 w 1655226"/>
                  <a:gd name="connsiteY11" fmla="*/ 84238 h 271394"/>
                  <a:gd name="connsiteX12" fmla="*/ 273982 w 1655226"/>
                  <a:gd name="connsiteY12" fmla="*/ 52433 h 271394"/>
                  <a:gd name="connsiteX13" fmla="*/ 99054 w 1655226"/>
                  <a:gd name="connsiteY13" fmla="*/ 20628 h 271394"/>
                  <a:gd name="connsiteX14" fmla="*/ 27492 w 1655226"/>
                  <a:gd name="connsiteY14" fmla="*/ 12677 h 271394"/>
                  <a:gd name="connsiteX15" fmla="*/ 3638 w 1655226"/>
                  <a:gd name="connsiteY15" fmla="*/ 4725 h 271394"/>
                  <a:gd name="connsiteX16" fmla="*/ 99054 w 1655226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83798 w 1654659"/>
                  <a:gd name="connsiteY8" fmla="*/ 92190 h 271394"/>
                  <a:gd name="connsiteX9" fmla="*/ 1045259 w 1654659"/>
                  <a:gd name="connsiteY9" fmla="*/ 84238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45259 w 1654659"/>
                  <a:gd name="connsiteY9" fmla="*/ 84238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37307 w 1654659"/>
                  <a:gd name="connsiteY9" fmla="*/ 139897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37307 w 1654659"/>
                  <a:gd name="connsiteY9" fmla="*/ 139897 h 271394"/>
                  <a:gd name="connsiteX10" fmla="*/ 695401 w 1654659"/>
                  <a:gd name="connsiteY10" fmla="*/ 123995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48911 w 1629848"/>
                  <a:gd name="connsiteY11" fmla="*/ 84238 h 263892"/>
                  <a:gd name="connsiteX12" fmla="*/ 273982 w 1629848"/>
                  <a:gd name="connsiteY12" fmla="*/ 52433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33009 w 1629848"/>
                  <a:gd name="connsiteY11" fmla="*/ 116044 h 263892"/>
                  <a:gd name="connsiteX12" fmla="*/ 273982 w 1629848"/>
                  <a:gd name="connsiteY12" fmla="*/ 52433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33009 w 1629848"/>
                  <a:gd name="connsiteY11" fmla="*/ 116044 h 263892"/>
                  <a:gd name="connsiteX12" fmla="*/ 218323 w 1629848"/>
                  <a:gd name="connsiteY12" fmla="*/ 76287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9848" h="263892">
                    <a:moveTo>
                      <a:pt x="51346" y="60384"/>
                    </a:moveTo>
                    <a:cubicBezTo>
                      <a:pt x="89777" y="98815"/>
                      <a:pt x="128208" y="137247"/>
                      <a:pt x="218323" y="163751"/>
                    </a:cubicBezTo>
                    <a:cubicBezTo>
                      <a:pt x="308438" y="190255"/>
                      <a:pt x="476741" y="206158"/>
                      <a:pt x="592035" y="219410"/>
                    </a:cubicBezTo>
                    <a:cubicBezTo>
                      <a:pt x="707329" y="232662"/>
                      <a:pt x="765638" y="237963"/>
                      <a:pt x="910087" y="243264"/>
                    </a:cubicBezTo>
                    <a:cubicBezTo>
                      <a:pt x="1054536" y="248565"/>
                      <a:pt x="1340783" y="248566"/>
                      <a:pt x="1458727" y="251216"/>
                    </a:cubicBezTo>
                    <a:cubicBezTo>
                      <a:pt x="1576671" y="253867"/>
                      <a:pt x="1592574" y="272419"/>
                      <a:pt x="1617753" y="259167"/>
                    </a:cubicBezTo>
                    <a:cubicBezTo>
                      <a:pt x="1642932" y="245915"/>
                      <a:pt x="1623054" y="187606"/>
                      <a:pt x="1609802" y="171703"/>
                    </a:cubicBezTo>
                    <a:cubicBezTo>
                      <a:pt x="1596550" y="155800"/>
                      <a:pt x="1596549" y="167727"/>
                      <a:pt x="1538239" y="163751"/>
                    </a:cubicBezTo>
                    <a:cubicBezTo>
                      <a:pt x="1479929" y="159775"/>
                      <a:pt x="1343433" y="151825"/>
                      <a:pt x="1259944" y="147849"/>
                    </a:cubicBezTo>
                    <a:cubicBezTo>
                      <a:pt x="1176455" y="143873"/>
                      <a:pt x="1131397" y="143873"/>
                      <a:pt x="1037307" y="139897"/>
                    </a:cubicBezTo>
                    <a:lnTo>
                      <a:pt x="695401" y="123995"/>
                    </a:lnTo>
                    <a:cubicBezTo>
                      <a:pt x="607937" y="121345"/>
                      <a:pt x="512522" y="123995"/>
                      <a:pt x="433009" y="116044"/>
                    </a:cubicBezTo>
                    <a:cubicBezTo>
                      <a:pt x="353496" y="108093"/>
                      <a:pt x="273982" y="92190"/>
                      <a:pt x="218323" y="76287"/>
                    </a:cubicBezTo>
                    <a:cubicBezTo>
                      <a:pt x="162664" y="60384"/>
                      <a:pt x="130859" y="31230"/>
                      <a:pt x="99054" y="20628"/>
                    </a:cubicBezTo>
                    <a:cubicBezTo>
                      <a:pt x="67249" y="10026"/>
                      <a:pt x="43395" y="15327"/>
                      <a:pt x="27492" y="12677"/>
                    </a:cubicBezTo>
                    <a:cubicBezTo>
                      <a:pt x="11589" y="10027"/>
                      <a:pt x="-8289" y="-8527"/>
                      <a:pt x="3638" y="4725"/>
                    </a:cubicBezTo>
                    <a:cubicBezTo>
                      <a:pt x="15565" y="17977"/>
                      <a:pt x="99054" y="92190"/>
                      <a:pt x="99054" y="92190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755372" y="2854341"/>
                <a:ext cx="1603939" cy="151343"/>
              </a:xfrm>
              <a:custGeom>
                <a:avLst/>
                <a:gdLst>
                  <a:gd name="connsiteX0" fmla="*/ 21498 w 1603939"/>
                  <a:gd name="connsiteY0" fmla="*/ 177 h 151343"/>
                  <a:gd name="connsiteX1" fmla="*/ 323647 w 1603939"/>
                  <a:gd name="connsiteY1" fmla="*/ 31982 h 151343"/>
                  <a:gd name="connsiteX2" fmla="*/ 633748 w 1603939"/>
                  <a:gd name="connsiteY2" fmla="*/ 39934 h 151343"/>
                  <a:gd name="connsiteX3" fmla="*/ 1055167 w 1603939"/>
                  <a:gd name="connsiteY3" fmla="*/ 39934 h 151343"/>
                  <a:gd name="connsiteX4" fmla="*/ 1492489 w 1603939"/>
                  <a:gd name="connsiteY4" fmla="*/ 79690 h 151343"/>
                  <a:gd name="connsiteX5" fmla="*/ 1595856 w 1603939"/>
                  <a:gd name="connsiteY5" fmla="*/ 127398 h 151343"/>
                  <a:gd name="connsiteX6" fmla="*/ 1333463 w 1603939"/>
                  <a:gd name="connsiteY6" fmla="*/ 151252 h 151343"/>
                  <a:gd name="connsiteX7" fmla="*/ 943849 w 1603939"/>
                  <a:gd name="connsiteY7" fmla="*/ 119447 h 151343"/>
                  <a:gd name="connsiteX8" fmla="*/ 840482 w 1603939"/>
                  <a:gd name="connsiteY8" fmla="*/ 111496 h 151343"/>
                  <a:gd name="connsiteX9" fmla="*/ 562186 w 1603939"/>
                  <a:gd name="connsiteY9" fmla="*/ 111496 h 151343"/>
                  <a:gd name="connsiteX10" fmla="*/ 379306 w 1603939"/>
                  <a:gd name="connsiteY10" fmla="*/ 103544 h 151343"/>
                  <a:gd name="connsiteX11" fmla="*/ 172572 w 1603939"/>
                  <a:gd name="connsiteY11" fmla="*/ 63788 h 151343"/>
                  <a:gd name="connsiteX12" fmla="*/ 45351 w 1603939"/>
                  <a:gd name="connsiteY12" fmla="*/ 47885 h 151343"/>
                  <a:gd name="connsiteX13" fmla="*/ 21498 w 1603939"/>
                  <a:gd name="connsiteY13" fmla="*/ 177 h 15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3939" h="151343">
                    <a:moveTo>
                      <a:pt x="21498" y="177"/>
                    </a:moveTo>
                    <a:cubicBezTo>
                      <a:pt x="67881" y="-2473"/>
                      <a:pt x="221605" y="25356"/>
                      <a:pt x="323647" y="31982"/>
                    </a:cubicBezTo>
                    <a:cubicBezTo>
                      <a:pt x="425689" y="38608"/>
                      <a:pt x="511828" y="38609"/>
                      <a:pt x="633748" y="39934"/>
                    </a:cubicBezTo>
                    <a:cubicBezTo>
                      <a:pt x="755668" y="41259"/>
                      <a:pt x="912044" y="33308"/>
                      <a:pt x="1055167" y="39934"/>
                    </a:cubicBezTo>
                    <a:cubicBezTo>
                      <a:pt x="1198290" y="46560"/>
                      <a:pt x="1402374" y="65113"/>
                      <a:pt x="1492489" y="79690"/>
                    </a:cubicBezTo>
                    <a:cubicBezTo>
                      <a:pt x="1582604" y="94267"/>
                      <a:pt x="1622360" y="115471"/>
                      <a:pt x="1595856" y="127398"/>
                    </a:cubicBezTo>
                    <a:cubicBezTo>
                      <a:pt x="1569352" y="139325"/>
                      <a:pt x="1442131" y="152577"/>
                      <a:pt x="1333463" y="151252"/>
                    </a:cubicBezTo>
                    <a:cubicBezTo>
                      <a:pt x="1224795" y="149927"/>
                      <a:pt x="943849" y="119447"/>
                      <a:pt x="943849" y="119447"/>
                    </a:cubicBezTo>
                    <a:cubicBezTo>
                      <a:pt x="861686" y="112821"/>
                      <a:pt x="904093" y="112821"/>
                      <a:pt x="840482" y="111496"/>
                    </a:cubicBezTo>
                    <a:cubicBezTo>
                      <a:pt x="776872" y="110171"/>
                      <a:pt x="639049" y="112821"/>
                      <a:pt x="562186" y="111496"/>
                    </a:cubicBezTo>
                    <a:cubicBezTo>
                      <a:pt x="485323" y="110171"/>
                      <a:pt x="444242" y="111495"/>
                      <a:pt x="379306" y="103544"/>
                    </a:cubicBezTo>
                    <a:cubicBezTo>
                      <a:pt x="314370" y="95593"/>
                      <a:pt x="228231" y="73065"/>
                      <a:pt x="172572" y="63788"/>
                    </a:cubicBezTo>
                    <a:cubicBezTo>
                      <a:pt x="116913" y="54512"/>
                      <a:pt x="77156" y="61137"/>
                      <a:pt x="45351" y="47885"/>
                    </a:cubicBezTo>
                    <a:cubicBezTo>
                      <a:pt x="13546" y="34633"/>
                      <a:pt x="-24885" y="2827"/>
                      <a:pt x="21498" y="17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272778" y="2362200"/>
                <a:ext cx="4137422" cy="860985"/>
                <a:chOff x="0" y="1219200"/>
                <a:chExt cx="4137422" cy="860985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2354781" y="1440381"/>
                  <a:ext cx="1782641" cy="559071"/>
                </a:xfrm>
                <a:custGeom>
                  <a:avLst/>
                  <a:gdLst>
                    <a:gd name="connsiteX0" fmla="*/ 0 w 1952224"/>
                    <a:gd name="connsiteY0" fmla="*/ 0 h 584962"/>
                    <a:gd name="connsiteX1" fmla="*/ 56645 w 1952224"/>
                    <a:gd name="connsiteY1" fmla="*/ 169933 h 584962"/>
                    <a:gd name="connsiteX2" fmla="*/ 137565 w 1952224"/>
                    <a:gd name="connsiteY2" fmla="*/ 291314 h 584962"/>
                    <a:gd name="connsiteX3" fmla="*/ 323682 w 1952224"/>
                    <a:gd name="connsiteY3" fmla="*/ 445062 h 584962"/>
                    <a:gd name="connsiteX4" fmla="*/ 614995 w 1952224"/>
                    <a:gd name="connsiteY4" fmla="*/ 493614 h 584962"/>
                    <a:gd name="connsiteX5" fmla="*/ 1076241 w 1952224"/>
                    <a:gd name="connsiteY5" fmla="*/ 550259 h 584962"/>
                    <a:gd name="connsiteX6" fmla="*/ 1383738 w 1952224"/>
                    <a:gd name="connsiteY6" fmla="*/ 542167 h 584962"/>
                    <a:gd name="connsiteX7" fmla="*/ 1658868 w 1952224"/>
                    <a:gd name="connsiteY7" fmla="*/ 558351 h 584962"/>
                    <a:gd name="connsiteX8" fmla="*/ 1917813 w 1952224"/>
                    <a:gd name="connsiteY8" fmla="*/ 582627 h 584962"/>
                    <a:gd name="connsiteX9" fmla="*/ 1942089 w 1952224"/>
                    <a:gd name="connsiteY9" fmla="*/ 582627 h 584962"/>
                    <a:gd name="connsiteX0" fmla="*/ 0 w 1917813"/>
                    <a:gd name="connsiteY0" fmla="*/ 0 h 582627"/>
                    <a:gd name="connsiteX1" fmla="*/ 56645 w 1917813"/>
                    <a:gd name="connsiteY1" fmla="*/ 169933 h 582627"/>
                    <a:gd name="connsiteX2" fmla="*/ 137565 w 1917813"/>
                    <a:gd name="connsiteY2" fmla="*/ 291314 h 582627"/>
                    <a:gd name="connsiteX3" fmla="*/ 323682 w 1917813"/>
                    <a:gd name="connsiteY3" fmla="*/ 445062 h 582627"/>
                    <a:gd name="connsiteX4" fmla="*/ 614995 w 1917813"/>
                    <a:gd name="connsiteY4" fmla="*/ 493614 h 582627"/>
                    <a:gd name="connsiteX5" fmla="*/ 1076241 w 1917813"/>
                    <a:gd name="connsiteY5" fmla="*/ 550259 h 582627"/>
                    <a:gd name="connsiteX6" fmla="*/ 1383738 w 1917813"/>
                    <a:gd name="connsiteY6" fmla="*/ 542167 h 582627"/>
                    <a:gd name="connsiteX7" fmla="*/ 1658868 w 1917813"/>
                    <a:gd name="connsiteY7" fmla="*/ 558351 h 582627"/>
                    <a:gd name="connsiteX8" fmla="*/ 1917813 w 1917813"/>
                    <a:gd name="connsiteY8" fmla="*/ 582627 h 582627"/>
                    <a:gd name="connsiteX0" fmla="*/ 0 w 1782641"/>
                    <a:gd name="connsiteY0" fmla="*/ 0 h 559071"/>
                    <a:gd name="connsiteX1" fmla="*/ 56645 w 1782641"/>
                    <a:gd name="connsiteY1" fmla="*/ 169933 h 559071"/>
                    <a:gd name="connsiteX2" fmla="*/ 137565 w 1782641"/>
                    <a:gd name="connsiteY2" fmla="*/ 291314 h 559071"/>
                    <a:gd name="connsiteX3" fmla="*/ 323682 w 1782641"/>
                    <a:gd name="connsiteY3" fmla="*/ 445062 h 559071"/>
                    <a:gd name="connsiteX4" fmla="*/ 614995 w 1782641"/>
                    <a:gd name="connsiteY4" fmla="*/ 493614 h 559071"/>
                    <a:gd name="connsiteX5" fmla="*/ 1076241 w 1782641"/>
                    <a:gd name="connsiteY5" fmla="*/ 550259 h 559071"/>
                    <a:gd name="connsiteX6" fmla="*/ 1383738 w 1782641"/>
                    <a:gd name="connsiteY6" fmla="*/ 542167 h 559071"/>
                    <a:gd name="connsiteX7" fmla="*/ 1658868 w 1782641"/>
                    <a:gd name="connsiteY7" fmla="*/ 558351 h 559071"/>
                    <a:gd name="connsiteX8" fmla="*/ 1782641 w 1782641"/>
                    <a:gd name="connsiteY8" fmla="*/ 558773 h 559071"/>
                    <a:gd name="connsiteX0" fmla="*/ 0 w 1782641"/>
                    <a:gd name="connsiteY0" fmla="*/ 0 h 559071"/>
                    <a:gd name="connsiteX1" fmla="*/ 80499 w 1782641"/>
                    <a:gd name="connsiteY1" fmla="*/ 177884 h 559071"/>
                    <a:gd name="connsiteX2" fmla="*/ 137565 w 1782641"/>
                    <a:gd name="connsiteY2" fmla="*/ 291314 h 559071"/>
                    <a:gd name="connsiteX3" fmla="*/ 323682 w 1782641"/>
                    <a:gd name="connsiteY3" fmla="*/ 445062 h 559071"/>
                    <a:gd name="connsiteX4" fmla="*/ 614995 w 1782641"/>
                    <a:gd name="connsiteY4" fmla="*/ 493614 h 559071"/>
                    <a:gd name="connsiteX5" fmla="*/ 1076241 w 1782641"/>
                    <a:gd name="connsiteY5" fmla="*/ 550259 h 559071"/>
                    <a:gd name="connsiteX6" fmla="*/ 1383738 w 1782641"/>
                    <a:gd name="connsiteY6" fmla="*/ 542167 h 559071"/>
                    <a:gd name="connsiteX7" fmla="*/ 1658868 w 1782641"/>
                    <a:gd name="connsiteY7" fmla="*/ 558351 h 559071"/>
                    <a:gd name="connsiteX8" fmla="*/ 1782641 w 1782641"/>
                    <a:gd name="connsiteY8" fmla="*/ 558773 h 55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2641" h="559071">
                      <a:moveTo>
                        <a:pt x="0" y="0"/>
                      </a:moveTo>
                      <a:cubicBezTo>
                        <a:pt x="16859" y="60690"/>
                        <a:pt x="57572" y="129332"/>
                        <a:pt x="80499" y="177884"/>
                      </a:cubicBezTo>
                      <a:cubicBezTo>
                        <a:pt x="103427" y="226436"/>
                        <a:pt x="97035" y="246784"/>
                        <a:pt x="137565" y="291314"/>
                      </a:cubicBezTo>
                      <a:cubicBezTo>
                        <a:pt x="178095" y="335844"/>
                        <a:pt x="244110" y="411345"/>
                        <a:pt x="323682" y="445062"/>
                      </a:cubicBezTo>
                      <a:cubicBezTo>
                        <a:pt x="403254" y="478779"/>
                        <a:pt x="489569" y="476081"/>
                        <a:pt x="614995" y="493614"/>
                      </a:cubicBezTo>
                      <a:cubicBezTo>
                        <a:pt x="740421" y="511147"/>
                        <a:pt x="948117" y="542167"/>
                        <a:pt x="1076241" y="550259"/>
                      </a:cubicBezTo>
                      <a:cubicBezTo>
                        <a:pt x="1204365" y="558351"/>
                        <a:pt x="1286634" y="540818"/>
                        <a:pt x="1383738" y="542167"/>
                      </a:cubicBezTo>
                      <a:cubicBezTo>
                        <a:pt x="1480842" y="543516"/>
                        <a:pt x="1592384" y="555583"/>
                        <a:pt x="1658868" y="558351"/>
                      </a:cubicBezTo>
                      <a:cubicBezTo>
                        <a:pt x="1725352" y="561119"/>
                        <a:pt x="1735438" y="554727"/>
                        <a:pt x="1782641" y="558773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0" y="1219200"/>
                  <a:ext cx="4103436" cy="860985"/>
                </a:xfrm>
                <a:custGeom>
                  <a:avLst/>
                  <a:gdLst>
                    <a:gd name="connsiteX0" fmla="*/ 0 w 6758609"/>
                    <a:gd name="connsiteY0" fmla="*/ 954156 h 954156"/>
                    <a:gd name="connsiteX1" fmla="*/ 2687541 w 6758609"/>
                    <a:gd name="connsiteY1" fmla="*/ 898497 h 954156"/>
                    <a:gd name="connsiteX2" fmla="*/ 3578087 w 6758609"/>
                    <a:gd name="connsiteY2" fmla="*/ 707666 h 954156"/>
                    <a:gd name="connsiteX3" fmla="*/ 4039263 w 6758609"/>
                    <a:gd name="connsiteY3" fmla="*/ 469127 h 954156"/>
                    <a:gd name="connsiteX4" fmla="*/ 4389120 w 6758609"/>
                    <a:gd name="connsiteY4" fmla="*/ 174929 h 954156"/>
                    <a:gd name="connsiteX5" fmla="*/ 4643562 w 6758609"/>
                    <a:gd name="connsiteY5" fmla="*/ 23854 h 954156"/>
                    <a:gd name="connsiteX6" fmla="*/ 4945711 w 6758609"/>
                    <a:gd name="connsiteY6" fmla="*/ 63610 h 954156"/>
                    <a:gd name="connsiteX7" fmla="*/ 5200153 w 6758609"/>
                    <a:gd name="connsiteY7" fmla="*/ 612250 h 954156"/>
                    <a:gd name="connsiteX8" fmla="*/ 5645426 w 6758609"/>
                    <a:gd name="connsiteY8" fmla="*/ 763325 h 954156"/>
                    <a:gd name="connsiteX9" fmla="*/ 6178164 w 6758609"/>
                    <a:gd name="connsiteY9" fmla="*/ 826935 h 954156"/>
                    <a:gd name="connsiteX10" fmla="*/ 6758609 w 6758609"/>
                    <a:gd name="connsiteY10" fmla="*/ 842838 h 954156"/>
                    <a:gd name="connsiteX0" fmla="*/ 0 w 6758609"/>
                    <a:gd name="connsiteY0" fmla="*/ 949862 h 949862"/>
                    <a:gd name="connsiteX1" fmla="*/ 2687541 w 6758609"/>
                    <a:gd name="connsiteY1" fmla="*/ 894203 h 949862"/>
                    <a:gd name="connsiteX2" fmla="*/ 3578087 w 6758609"/>
                    <a:gd name="connsiteY2" fmla="*/ 703372 h 949862"/>
                    <a:gd name="connsiteX3" fmla="*/ 4039263 w 6758609"/>
                    <a:gd name="connsiteY3" fmla="*/ 464833 h 949862"/>
                    <a:gd name="connsiteX4" fmla="*/ 4389120 w 6758609"/>
                    <a:gd name="connsiteY4" fmla="*/ 170635 h 949862"/>
                    <a:gd name="connsiteX5" fmla="*/ 4643562 w 6758609"/>
                    <a:gd name="connsiteY5" fmla="*/ 19560 h 949862"/>
                    <a:gd name="connsiteX6" fmla="*/ 4898004 w 6758609"/>
                    <a:gd name="connsiteY6" fmla="*/ 67268 h 949862"/>
                    <a:gd name="connsiteX7" fmla="*/ 5200153 w 6758609"/>
                    <a:gd name="connsiteY7" fmla="*/ 607956 h 949862"/>
                    <a:gd name="connsiteX8" fmla="*/ 5645426 w 6758609"/>
                    <a:gd name="connsiteY8" fmla="*/ 759031 h 949862"/>
                    <a:gd name="connsiteX9" fmla="*/ 6178164 w 6758609"/>
                    <a:gd name="connsiteY9" fmla="*/ 822641 h 949862"/>
                    <a:gd name="connsiteX10" fmla="*/ 6758609 w 6758609"/>
                    <a:gd name="connsiteY10" fmla="*/ 838544 h 949862"/>
                    <a:gd name="connsiteX0" fmla="*/ 0 w 6758609"/>
                    <a:gd name="connsiteY0" fmla="*/ 940333 h 940333"/>
                    <a:gd name="connsiteX1" fmla="*/ 2687541 w 6758609"/>
                    <a:gd name="connsiteY1" fmla="*/ 884674 h 940333"/>
                    <a:gd name="connsiteX2" fmla="*/ 3578087 w 6758609"/>
                    <a:gd name="connsiteY2" fmla="*/ 693843 h 940333"/>
                    <a:gd name="connsiteX3" fmla="*/ 4039263 w 6758609"/>
                    <a:gd name="connsiteY3" fmla="*/ 455304 h 940333"/>
                    <a:gd name="connsiteX4" fmla="*/ 4389120 w 6758609"/>
                    <a:gd name="connsiteY4" fmla="*/ 161106 h 940333"/>
                    <a:gd name="connsiteX5" fmla="*/ 4643562 w 6758609"/>
                    <a:gd name="connsiteY5" fmla="*/ 10031 h 940333"/>
                    <a:gd name="connsiteX6" fmla="*/ 4898004 w 6758609"/>
                    <a:gd name="connsiteY6" fmla="*/ 57739 h 940333"/>
                    <a:gd name="connsiteX7" fmla="*/ 5200153 w 6758609"/>
                    <a:gd name="connsiteY7" fmla="*/ 598427 h 940333"/>
                    <a:gd name="connsiteX8" fmla="*/ 5645426 w 6758609"/>
                    <a:gd name="connsiteY8" fmla="*/ 749502 h 940333"/>
                    <a:gd name="connsiteX9" fmla="*/ 6178164 w 6758609"/>
                    <a:gd name="connsiteY9" fmla="*/ 813112 h 940333"/>
                    <a:gd name="connsiteX10" fmla="*/ 6758609 w 6758609"/>
                    <a:gd name="connsiteY10" fmla="*/ 829015 h 940333"/>
                    <a:gd name="connsiteX0" fmla="*/ 0 w 6742425"/>
                    <a:gd name="connsiteY0" fmla="*/ 883689 h 897044"/>
                    <a:gd name="connsiteX1" fmla="*/ 2671357 w 6742425"/>
                    <a:gd name="connsiteY1" fmla="*/ 884674 h 897044"/>
                    <a:gd name="connsiteX2" fmla="*/ 3561903 w 6742425"/>
                    <a:gd name="connsiteY2" fmla="*/ 693843 h 897044"/>
                    <a:gd name="connsiteX3" fmla="*/ 4023079 w 6742425"/>
                    <a:gd name="connsiteY3" fmla="*/ 455304 h 897044"/>
                    <a:gd name="connsiteX4" fmla="*/ 4372936 w 6742425"/>
                    <a:gd name="connsiteY4" fmla="*/ 161106 h 897044"/>
                    <a:gd name="connsiteX5" fmla="*/ 4627378 w 6742425"/>
                    <a:gd name="connsiteY5" fmla="*/ 10031 h 897044"/>
                    <a:gd name="connsiteX6" fmla="*/ 4881820 w 6742425"/>
                    <a:gd name="connsiteY6" fmla="*/ 57739 h 897044"/>
                    <a:gd name="connsiteX7" fmla="*/ 5183969 w 6742425"/>
                    <a:gd name="connsiteY7" fmla="*/ 598427 h 897044"/>
                    <a:gd name="connsiteX8" fmla="*/ 5629242 w 6742425"/>
                    <a:gd name="connsiteY8" fmla="*/ 749502 h 897044"/>
                    <a:gd name="connsiteX9" fmla="*/ 6161980 w 6742425"/>
                    <a:gd name="connsiteY9" fmla="*/ 813112 h 897044"/>
                    <a:gd name="connsiteX10" fmla="*/ 6742425 w 6742425"/>
                    <a:gd name="connsiteY10" fmla="*/ 829015 h 897044"/>
                    <a:gd name="connsiteX0" fmla="*/ 0 w 6742425"/>
                    <a:gd name="connsiteY0" fmla="*/ 883689 h 883689"/>
                    <a:gd name="connsiteX1" fmla="*/ 2647081 w 6742425"/>
                    <a:gd name="connsiteY1" fmla="*/ 860398 h 883689"/>
                    <a:gd name="connsiteX2" fmla="*/ 3561903 w 6742425"/>
                    <a:gd name="connsiteY2" fmla="*/ 693843 h 883689"/>
                    <a:gd name="connsiteX3" fmla="*/ 4023079 w 6742425"/>
                    <a:gd name="connsiteY3" fmla="*/ 455304 h 883689"/>
                    <a:gd name="connsiteX4" fmla="*/ 4372936 w 6742425"/>
                    <a:gd name="connsiteY4" fmla="*/ 161106 h 883689"/>
                    <a:gd name="connsiteX5" fmla="*/ 4627378 w 6742425"/>
                    <a:gd name="connsiteY5" fmla="*/ 10031 h 883689"/>
                    <a:gd name="connsiteX6" fmla="*/ 4881820 w 6742425"/>
                    <a:gd name="connsiteY6" fmla="*/ 57739 h 883689"/>
                    <a:gd name="connsiteX7" fmla="*/ 5183969 w 6742425"/>
                    <a:gd name="connsiteY7" fmla="*/ 598427 h 883689"/>
                    <a:gd name="connsiteX8" fmla="*/ 5629242 w 6742425"/>
                    <a:gd name="connsiteY8" fmla="*/ 749502 h 883689"/>
                    <a:gd name="connsiteX9" fmla="*/ 6161980 w 6742425"/>
                    <a:gd name="connsiteY9" fmla="*/ 813112 h 883689"/>
                    <a:gd name="connsiteX10" fmla="*/ 6742425 w 6742425"/>
                    <a:gd name="connsiteY10" fmla="*/ 829015 h 883689"/>
                    <a:gd name="connsiteX0" fmla="*/ 0 w 6742425"/>
                    <a:gd name="connsiteY0" fmla="*/ 883689 h 883689"/>
                    <a:gd name="connsiteX1" fmla="*/ 2647081 w 6742425"/>
                    <a:gd name="connsiteY1" fmla="*/ 860398 h 883689"/>
                    <a:gd name="connsiteX2" fmla="*/ 3561903 w 6742425"/>
                    <a:gd name="connsiteY2" fmla="*/ 693843 h 883689"/>
                    <a:gd name="connsiteX3" fmla="*/ 4023079 w 6742425"/>
                    <a:gd name="connsiteY3" fmla="*/ 455304 h 883689"/>
                    <a:gd name="connsiteX4" fmla="*/ 4372936 w 6742425"/>
                    <a:gd name="connsiteY4" fmla="*/ 161106 h 883689"/>
                    <a:gd name="connsiteX5" fmla="*/ 4627378 w 6742425"/>
                    <a:gd name="connsiteY5" fmla="*/ 10031 h 883689"/>
                    <a:gd name="connsiteX6" fmla="*/ 4881820 w 6742425"/>
                    <a:gd name="connsiteY6" fmla="*/ 57739 h 883689"/>
                    <a:gd name="connsiteX7" fmla="*/ 5183969 w 6742425"/>
                    <a:gd name="connsiteY7" fmla="*/ 598427 h 883689"/>
                    <a:gd name="connsiteX8" fmla="*/ 5629242 w 6742425"/>
                    <a:gd name="connsiteY8" fmla="*/ 749502 h 883689"/>
                    <a:gd name="connsiteX9" fmla="*/ 6170072 w 6742425"/>
                    <a:gd name="connsiteY9" fmla="*/ 788835 h 883689"/>
                    <a:gd name="connsiteX10" fmla="*/ 6742425 w 6742425"/>
                    <a:gd name="connsiteY10" fmla="*/ 829015 h 883689"/>
                    <a:gd name="connsiteX0" fmla="*/ 0 w 6750517"/>
                    <a:gd name="connsiteY0" fmla="*/ 883689 h 883689"/>
                    <a:gd name="connsiteX1" fmla="*/ 2647081 w 6750517"/>
                    <a:gd name="connsiteY1" fmla="*/ 860398 h 883689"/>
                    <a:gd name="connsiteX2" fmla="*/ 3561903 w 6750517"/>
                    <a:gd name="connsiteY2" fmla="*/ 693843 h 883689"/>
                    <a:gd name="connsiteX3" fmla="*/ 4023079 w 6750517"/>
                    <a:gd name="connsiteY3" fmla="*/ 455304 h 883689"/>
                    <a:gd name="connsiteX4" fmla="*/ 4372936 w 6750517"/>
                    <a:gd name="connsiteY4" fmla="*/ 161106 h 883689"/>
                    <a:gd name="connsiteX5" fmla="*/ 4627378 w 6750517"/>
                    <a:gd name="connsiteY5" fmla="*/ 10031 h 883689"/>
                    <a:gd name="connsiteX6" fmla="*/ 4881820 w 6750517"/>
                    <a:gd name="connsiteY6" fmla="*/ 57739 h 883689"/>
                    <a:gd name="connsiteX7" fmla="*/ 5183969 w 6750517"/>
                    <a:gd name="connsiteY7" fmla="*/ 598427 h 883689"/>
                    <a:gd name="connsiteX8" fmla="*/ 5629242 w 6750517"/>
                    <a:gd name="connsiteY8" fmla="*/ 749502 h 883689"/>
                    <a:gd name="connsiteX9" fmla="*/ 6170072 w 6750517"/>
                    <a:gd name="connsiteY9" fmla="*/ 788835 h 883689"/>
                    <a:gd name="connsiteX10" fmla="*/ 6750517 w 6750517"/>
                    <a:gd name="connsiteY10" fmla="*/ 796646 h 883689"/>
                    <a:gd name="connsiteX0" fmla="*/ 0 w 6750517"/>
                    <a:gd name="connsiteY0" fmla="*/ 884276 h 884276"/>
                    <a:gd name="connsiteX1" fmla="*/ 2647081 w 6750517"/>
                    <a:gd name="connsiteY1" fmla="*/ 860985 h 884276"/>
                    <a:gd name="connsiteX2" fmla="*/ 3561903 w 6750517"/>
                    <a:gd name="connsiteY2" fmla="*/ 694430 h 884276"/>
                    <a:gd name="connsiteX3" fmla="*/ 4023079 w 6750517"/>
                    <a:gd name="connsiteY3" fmla="*/ 455891 h 884276"/>
                    <a:gd name="connsiteX4" fmla="*/ 4333179 w 6750517"/>
                    <a:gd name="connsiteY4" fmla="*/ 169644 h 884276"/>
                    <a:gd name="connsiteX5" fmla="*/ 4627378 w 6750517"/>
                    <a:gd name="connsiteY5" fmla="*/ 10618 h 884276"/>
                    <a:gd name="connsiteX6" fmla="*/ 4881820 w 6750517"/>
                    <a:gd name="connsiteY6" fmla="*/ 58326 h 884276"/>
                    <a:gd name="connsiteX7" fmla="*/ 5183969 w 6750517"/>
                    <a:gd name="connsiteY7" fmla="*/ 599014 h 884276"/>
                    <a:gd name="connsiteX8" fmla="*/ 5629242 w 6750517"/>
                    <a:gd name="connsiteY8" fmla="*/ 750089 h 884276"/>
                    <a:gd name="connsiteX9" fmla="*/ 6170072 w 6750517"/>
                    <a:gd name="connsiteY9" fmla="*/ 789422 h 884276"/>
                    <a:gd name="connsiteX10" fmla="*/ 6750517 w 6750517"/>
                    <a:gd name="connsiteY10" fmla="*/ 797233 h 884276"/>
                    <a:gd name="connsiteX0" fmla="*/ 0 w 4103436"/>
                    <a:gd name="connsiteY0" fmla="*/ 860985 h 860985"/>
                    <a:gd name="connsiteX1" fmla="*/ 914822 w 4103436"/>
                    <a:gd name="connsiteY1" fmla="*/ 694430 h 860985"/>
                    <a:gd name="connsiteX2" fmla="*/ 1375998 w 4103436"/>
                    <a:gd name="connsiteY2" fmla="*/ 455891 h 860985"/>
                    <a:gd name="connsiteX3" fmla="*/ 1686098 w 4103436"/>
                    <a:gd name="connsiteY3" fmla="*/ 169644 h 860985"/>
                    <a:gd name="connsiteX4" fmla="*/ 1980297 w 4103436"/>
                    <a:gd name="connsiteY4" fmla="*/ 10618 h 860985"/>
                    <a:gd name="connsiteX5" fmla="*/ 2234739 w 4103436"/>
                    <a:gd name="connsiteY5" fmla="*/ 58326 h 860985"/>
                    <a:gd name="connsiteX6" fmla="*/ 2536888 w 4103436"/>
                    <a:gd name="connsiteY6" fmla="*/ 599014 h 860985"/>
                    <a:gd name="connsiteX7" fmla="*/ 2982161 w 4103436"/>
                    <a:gd name="connsiteY7" fmla="*/ 750089 h 860985"/>
                    <a:gd name="connsiteX8" fmla="*/ 3522991 w 4103436"/>
                    <a:gd name="connsiteY8" fmla="*/ 789422 h 860985"/>
                    <a:gd name="connsiteX9" fmla="*/ 4103436 w 4103436"/>
                    <a:gd name="connsiteY9" fmla="*/ 797233 h 8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03436" h="860985">
                      <a:moveTo>
                        <a:pt x="0" y="860985"/>
                      </a:moveTo>
                      <a:cubicBezTo>
                        <a:pt x="593650" y="829344"/>
                        <a:pt x="685489" y="761946"/>
                        <a:pt x="914822" y="694430"/>
                      </a:cubicBezTo>
                      <a:cubicBezTo>
                        <a:pt x="1144155" y="626914"/>
                        <a:pt x="1247452" y="543355"/>
                        <a:pt x="1375998" y="455891"/>
                      </a:cubicBezTo>
                      <a:cubicBezTo>
                        <a:pt x="1504544" y="368427"/>
                        <a:pt x="1585382" y="243856"/>
                        <a:pt x="1686098" y="169644"/>
                      </a:cubicBezTo>
                      <a:cubicBezTo>
                        <a:pt x="1786814" y="95432"/>
                        <a:pt x="1888857" y="29171"/>
                        <a:pt x="1980297" y="10618"/>
                      </a:cubicBezTo>
                      <a:cubicBezTo>
                        <a:pt x="2071737" y="-7935"/>
                        <a:pt x="2126071" y="-7935"/>
                        <a:pt x="2234739" y="58326"/>
                      </a:cubicBezTo>
                      <a:cubicBezTo>
                        <a:pt x="2343407" y="124587"/>
                        <a:pt x="2412318" y="483720"/>
                        <a:pt x="2536888" y="599014"/>
                      </a:cubicBezTo>
                      <a:cubicBezTo>
                        <a:pt x="2661458" y="714308"/>
                        <a:pt x="2817811" y="718354"/>
                        <a:pt x="2982161" y="750089"/>
                      </a:cubicBezTo>
                      <a:cubicBezTo>
                        <a:pt x="3146511" y="781824"/>
                        <a:pt x="3337461" y="776170"/>
                        <a:pt x="3522991" y="789422"/>
                      </a:cubicBezTo>
                      <a:cubicBezTo>
                        <a:pt x="3708521" y="802674"/>
                        <a:pt x="3905978" y="795907"/>
                        <a:pt x="4103436" y="797233"/>
                      </a:cubicBez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89" name="Content Placeholder 2"/>
            <p:cNvSpPr txBox="1">
              <a:spLocks/>
            </p:cNvSpPr>
            <p:nvPr/>
          </p:nvSpPr>
          <p:spPr>
            <a:xfrm>
              <a:off x="6007210" y="3480780"/>
              <a:ext cx="2831990" cy="63402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 smtClean="0"/>
                <a:t>Noord: mariene afzettingen</a:t>
              </a:r>
            </a:p>
            <a:p>
              <a:pPr marL="0" indent="0">
                <a:buNone/>
              </a:pPr>
              <a:r>
                <a:rPr lang="nl-NL" sz="1600" dirty="0" smtClean="0"/>
                <a:t>Zuid: veen</a:t>
              </a:r>
              <a:endParaRPr lang="nl-NL" sz="1600" dirty="0"/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>
            <a:xfrm>
              <a:off x="76200" y="4103831"/>
              <a:ext cx="1066800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/>
                <a:t> </a:t>
              </a:r>
              <a:r>
                <a:rPr lang="nl-NL" sz="1600" dirty="0" smtClean="0"/>
                <a:t>75.000</a:t>
              </a:r>
              <a:endParaRPr lang="nl-NL" sz="1600" dirty="0"/>
            </a:p>
          </p:txBody>
        </p:sp>
      </p:grpSp>
      <p:sp>
        <p:nvSpPr>
          <p:cNvPr id="97" name="Content Placeholder 2"/>
          <p:cNvSpPr txBox="1">
            <a:spLocks/>
          </p:cNvSpPr>
          <p:nvPr/>
        </p:nvSpPr>
        <p:spPr>
          <a:xfrm>
            <a:off x="0" y="6443246"/>
            <a:ext cx="106680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 smtClean="0"/>
              <a:t> Nu</a:t>
            </a:r>
            <a:endParaRPr lang="nl-NL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4724400"/>
            <a:ext cx="8863370" cy="860985"/>
            <a:chOff x="76200" y="4724400"/>
            <a:chExt cx="8863370" cy="860985"/>
          </a:xfrm>
        </p:grpSpPr>
        <p:sp>
          <p:nvSpPr>
            <p:cNvPr id="63" name="Freeform 62"/>
            <p:cNvSpPr/>
            <p:nvPr/>
          </p:nvSpPr>
          <p:spPr>
            <a:xfrm>
              <a:off x="3601302" y="5041237"/>
              <a:ext cx="1574260" cy="522810"/>
            </a:xfrm>
            <a:custGeom>
              <a:avLst/>
              <a:gdLst>
                <a:gd name="connsiteX0" fmla="*/ 83071 w 1570329"/>
                <a:gd name="connsiteY0" fmla="*/ 509437 h 513916"/>
                <a:gd name="connsiteX1" fmla="*/ 385220 w 1570329"/>
                <a:gd name="connsiteY1" fmla="*/ 469681 h 513916"/>
                <a:gd name="connsiteX2" fmla="*/ 981568 w 1570329"/>
                <a:gd name="connsiteY2" fmla="*/ 374265 h 513916"/>
                <a:gd name="connsiteX3" fmla="*/ 1363231 w 1570329"/>
                <a:gd name="connsiteY3" fmla="*/ 159580 h 513916"/>
                <a:gd name="connsiteX4" fmla="*/ 1569965 w 1570329"/>
                <a:gd name="connsiteY4" fmla="*/ 554 h 513916"/>
                <a:gd name="connsiteX5" fmla="*/ 1402987 w 1570329"/>
                <a:gd name="connsiteY5" fmla="*/ 111872 h 513916"/>
                <a:gd name="connsiteX6" fmla="*/ 1037227 w 1570329"/>
                <a:gd name="connsiteY6" fmla="*/ 239093 h 513916"/>
                <a:gd name="connsiteX7" fmla="*/ 528344 w 1570329"/>
                <a:gd name="connsiteY7" fmla="*/ 302703 h 513916"/>
                <a:gd name="connsiteX8" fmla="*/ 35363 w 1570329"/>
                <a:gd name="connsiteY8" fmla="*/ 342460 h 513916"/>
                <a:gd name="connsiteX9" fmla="*/ 83071 w 1570329"/>
                <a:gd name="connsiteY9" fmla="*/ 509437 h 513916"/>
                <a:gd name="connsiteX0" fmla="*/ 87002 w 1574260"/>
                <a:gd name="connsiteY0" fmla="*/ 509437 h 517603"/>
                <a:gd name="connsiteX1" fmla="*/ 492518 w 1574260"/>
                <a:gd name="connsiteY1" fmla="*/ 493535 h 517603"/>
                <a:gd name="connsiteX2" fmla="*/ 985499 w 1574260"/>
                <a:gd name="connsiteY2" fmla="*/ 374265 h 517603"/>
                <a:gd name="connsiteX3" fmla="*/ 1367162 w 1574260"/>
                <a:gd name="connsiteY3" fmla="*/ 159580 h 517603"/>
                <a:gd name="connsiteX4" fmla="*/ 1573896 w 1574260"/>
                <a:gd name="connsiteY4" fmla="*/ 554 h 517603"/>
                <a:gd name="connsiteX5" fmla="*/ 1406918 w 1574260"/>
                <a:gd name="connsiteY5" fmla="*/ 111872 h 517603"/>
                <a:gd name="connsiteX6" fmla="*/ 1041158 w 1574260"/>
                <a:gd name="connsiteY6" fmla="*/ 239093 h 517603"/>
                <a:gd name="connsiteX7" fmla="*/ 532275 w 1574260"/>
                <a:gd name="connsiteY7" fmla="*/ 302703 h 517603"/>
                <a:gd name="connsiteX8" fmla="*/ 39294 w 1574260"/>
                <a:gd name="connsiteY8" fmla="*/ 342460 h 517603"/>
                <a:gd name="connsiteX9" fmla="*/ 87002 w 1574260"/>
                <a:gd name="connsiteY9" fmla="*/ 509437 h 517603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98549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  <a:gd name="connsiteX0" fmla="*/ 87002 w 1574260"/>
                <a:gd name="connsiteY0" fmla="*/ 509437 h 522810"/>
                <a:gd name="connsiteX1" fmla="*/ 492518 w 1574260"/>
                <a:gd name="connsiteY1" fmla="*/ 493535 h 522810"/>
                <a:gd name="connsiteX2" fmla="*/ 1049109 w 1574260"/>
                <a:gd name="connsiteY2" fmla="*/ 342460 h 522810"/>
                <a:gd name="connsiteX3" fmla="*/ 1367162 w 1574260"/>
                <a:gd name="connsiteY3" fmla="*/ 159580 h 522810"/>
                <a:gd name="connsiteX4" fmla="*/ 1573896 w 1574260"/>
                <a:gd name="connsiteY4" fmla="*/ 554 h 522810"/>
                <a:gd name="connsiteX5" fmla="*/ 1406918 w 1574260"/>
                <a:gd name="connsiteY5" fmla="*/ 111872 h 522810"/>
                <a:gd name="connsiteX6" fmla="*/ 1041158 w 1574260"/>
                <a:gd name="connsiteY6" fmla="*/ 239093 h 522810"/>
                <a:gd name="connsiteX7" fmla="*/ 532275 w 1574260"/>
                <a:gd name="connsiteY7" fmla="*/ 302703 h 522810"/>
                <a:gd name="connsiteX8" fmla="*/ 39294 w 1574260"/>
                <a:gd name="connsiteY8" fmla="*/ 342460 h 522810"/>
                <a:gd name="connsiteX9" fmla="*/ 87002 w 1574260"/>
                <a:gd name="connsiteY9" fmla="*/ 509437 h 52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260" h="522810">
                  <a:moveTo>
                    <a:pt x="87002" y="509437"/>
                  </a:moveTo>
                  <a:cubicBezTo>
                    <a:pt x="162539" y="534616"/>
                    <a:pt x="332167" y="521365"/>
                    <a:pt x="492518" y="493535"/>
                  </a:cubicBezTo>
                  <a:cubicBezTo>
                    <a:pt x="652869" y="465705"/>
                    <a:pt x="903335" y="398119"/>
                    <a:pt x="1049109" y="342460"/>
                  </a:cubicBezTo>
                  <a:cubicBezTo>
                    <a:pt x="1194883" y="286801"/>
                    <a:pt x="1279698" y="216564"/>
                    <a:pt x="1367162" y="159580"/>
                  </a:cubicBezTo>
                  <a:cubicBezTo>
                    <a:pt x="1454626" y="102596"/>
                    <a:pt x="1567270" y="8505"/>
                    <a:pt x="1573896" y="554"/>
                  </a:cubicBezTo>
                  <a:cubicBezTo>
                    <a:pt x="1580522" y="-7397"/>
                    <a:pt x="1495708" y="72115"/>
                    <a:pt x="1406918" y="111872"/>
                  </a:cubicBezTo>
                  <a:cubicBezTo>
                    <a:pt x="1318128" y="151628"/>
                    <a:pt x="1186932" y="207288"/>
                    <a:pt x="1041158" y="239093"/>
                  </a:cubicBezTo>
                  <a:cubicBezTo>
                    <a:pt x="895384" y="270898"/>
                    <a:pt x="699252" y="285475"/>
                    <a:pt x="532275" y="302703"/>
                  </a:cubicBezTo>
                  <a:cubicBezTo>
                    <a:pt x="365298" y="319931"/>
                    <a:pt x="117482" y="313305"/>
                    <a:pt x="39294" y="342460"/>
                  </a:cubicBezTo>
                  <a:cubicBezTo>
                    <a:pt x="-38894" y="371615"/>
                    <a:pt x="11465" y="484258"/>
                    <a:pt x="87002" y="5094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665019" y="4724400"/>
              <a:ext cx="4137422" cy="860985"/>
              <a:chOff x="1272778" y="2362200"/>
              <a:chExt cx="4137422" cy="860985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3733474" y="2849793"/>
                <a:ext cx="1629848" cy="263892"/>
              </a:xfrm>
              <a:custGeom>
                <a:avLst/>
                <a:gdLst>
                  <a:gd name="connsiteX0" fmla="*/ 51346 w 1655226"/>
                  <a:gd name="connsiteY0" fmla="*/ 60384 h 271394"/>
                  <a:gd name="connsiteX1" fmla="*/ 218323 w 1655226"/>
                  <a:gd name="connsiteY1" fmla="*/ 163751 h 271394"/>
                  <a:gd name="connsiteX2" fmla="*/ 592035 w 1655226"/>
                  <a:gd name="connsiteY2" fmla="*/ 219410 h 271394"/>
                  <a:gd name="connsiteX3" fmla="*/ 910087 w 1655226"/>
                  <a:gd name="connsiteY3" fmla="*/ 243264 h 271394"/>
                  <a:gd name="connsiteX4" fmla="*/ 1458727 w 1655226"/>
                  <a:gd name="connsiteY4" fmla="*/ 251216 h 271394"/>
                  <a:gd name="connsiteX5" fmla="*/ 1617753 w 1655226"/>
                  <a:gd name="connsiteY5" fmla="*/ 259167 h 271394"/>
                  <a:gd name="connsiteX6" fmla="*/ 1649558 w 1655226"/>
                  <a:gd name="connsiteY6" fmla="*/ 68336 h 271394"/>
                  <a:gd name="connsiteX7" fmla="*/ 1530288 w 1655226"/>
                  <a:gd name="connsiteY7" fmla="*/ 68336 h 271394"/>
                  <a:gd name="connsiteX8" fmla="*/ 1283798 w 1655226"/>
                  <a:gd name="connsiteY8" fmla="*/ 92190 h 271394"/>
                  <a:gd name="connsiteX9" fmla="*/ 1045259 w 1655226"/>
                  <a:gd name="connsiteY9" fmla="*/ 84238 h 271394"/>
                  <a:gd name="connsiteX10" fmla="*/ 607937 w 1655226"/>
                  <a:gd name="connsiteY10" fmla="*/ 84238 h 271394"/>
                  <a:gd name="connsiteX11" fmla="*/ 448911 w 1655226"/>
                  <a:gd name="connsiteY11" fmla="*/ 84238 h 271394"/>
                  <a:gd name="connsiteX12" fmla="*/ 273982 w 1655226"/>
                  <a:gd name="connsiteY12" fmla="*/ 52433 h 271394"/>
                  <a:gd name="connsiteX13" fmla="*/ 99054 w 1655226"/>
                  <a:gd name="connsiteY13" fmla="*/ 20628 h 271394"/>
                  <a:gd name="connsiteX14" fmla="*/ 27492 w 1655226"/>
                  <a:gd name="connsiteY14" fmla="*/ 12677 h 271394"/>
                  <a:gd name="connsiteX15" fmla="*/ 3638 w 1655226"/>
                  <a:gd name="connsiteY15" fmla="*/ 4725 h 271394"/>
                  <a:gd name="connsiteX16" fmla="*/ 99054 w 1655226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83798 w 1654659"/>
                  <a:gd name="connsiteY8" fmla="*/ 92190 h 271394"/>
                  <a:gd name="connsiteX9" fmla="*/ 1045259 w 1654659"/>
                  <a:gd name="connsiteY9" fmla="*/ 84238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45259 w 1654659"/>
                  <a:gd name="connsiteY9" fmla="*/ 84238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37307 w 1654659"/>
                  <a:gd name="connsiteY9" fmla="*/ 139897 h 271394"/>
                  <a:gd name="connsiteX10" fmla="*/ 607937 w 1654659"/>
                  <a:gd name="connsiteY10" fmla="*/ 84238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54659"/>
                  <a:gd name="connsiteY0" fmla="*/ 60384 h 271394"/>
                  <a:gd name="connsiteX1" fmla="*/ 218323 w 1654659"/>
                  <a:gd name="connsiteY1" fmla="*/ 163751 h 271394"/>
                  <a:gd name="connsiteX2" fmla="*/ 592035 w 1654659"/>
                  <a:gd name="connsiteY2" fmla="*/ 219410 h 271394"/>
                  <a:gd name="connsiteX3" fmla="*/ 910087 w 1654659"/>
                  <a:gd name="connsiteY3" fmla="*/ 243264 h 271394"/>
                  <a:gd name="connsiteX4" fmla="*/ 1458727 w 1654659"/>
                  <a:gd name="connsiteY4" fmla="*/ 251216 h 271394"/>
                  <a:gd name="connsiteX5" fmla="*/ 1617753 w 1654659"/>
                  <a:gd name="connsiteY5" fmla="*/ 259167 h 271394"/>
                  <a:gd name="connsiteX6" fmla="*/ 1649558 w 1654659"/>
                  <a:gd name="connsiteY6" fmla="*/ 68336 h 271394"/>
                  <a:gd name="connsiteX7" fmla="*/ 1538239 w 1654659"/>
                  <a:gd name="connsiteY7" fmla="*/ 163751 h 271394"/>
                  <a:gd name="connsiteX8" fmla="*/ 1259944 w 1654659"/>
                  <a:gd name="connsiteY8" fmla="*/ 147849 h 271394"/>
                  <a:gd name="connsiteX9" fmla="*/ 1037307 w 1654659"/>
                  <a:gd name="connsiteY9" fmla="*/ 139897 h 271394"/>
                  <a:gd name="connsiteX10" fmla="*/ 695401 w 1654659"/>
                  <a:gd name="connsiteY10" fmla="*/ 123995 h 271394"/>
                  <a:gd name="connsiteX11" fmla="*/ 448911 w 1654659"/>
                  <a:gd name="connsiteY11" fmla="*/ 84238 h 271394"/>
                  <a:gd name="connsiteX12" fmla="*/ 273982 w 1654659"/>
                  <a:gd name="connsiteY12" fmla="*/ 52433 h 271394"/>
                  <a:gd name="connsiteX13" fmla="*/ 99054 w 1654659"/>
                  <a:gd name="connsiteY13" fmla="*/ 20628 h 271394"/>
                  <a:gd name="connsiteX14" fmla="*/ 27492 w 1654659"/>
                  <a:gd name="connsiteY14" fmla="*/ 12677 h 271394"/>
                  <a:gd name="connsiteX15" fmla="*/ 3638 w 1654659"/>
                  <a:gd name="connsiteY15" fmla="*/ 4725 h 271394"/>
                  <a:gd name="connsiteX16" fmla="*/ 99054 w 1654659"/>
                  <a:gd name="connsiteY16" fmla="*/ 92190 h 271394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48911 w 1629848"/>
                  <a:gd name="connsiteY11" fmla="*/ 84238 h 263892"/>
                  <a:gd name="connsiteX12" fmla="*/ 273982 w 1629848"/>
                  <a:gd name="connsiteY12" fmla="*/ 52433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33009 w 1629848"/>
                  <a:gd name="connsiteY11" fmla="*/ 116044 h 263892"/>
                  <a:gd name="connsiteX12" fmla="*/ 273982 w 1629848"/>
                  <a:gd name="connsiteY12" fmla="*/ 52433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  <a:gd name="connsiteX0" fmla="*/ 51346 w 1629848"/>
                  <a:gd name="connsiteY0" fmla="*/ 60384 h 263892"/>
                  <a:gd name="connsiteX1" fmla="*/ 218323 w 1629848"/>
                  <a:gd name="connsiteY1" fmla="*/ 163751 h 263892"/>
                  <a:gd name="connsiteX2" fmla="*/ 592035 w 1629848"/>
                  <a:gd name="connsiteY2" fmla="*/ 219410 h 263892"/>
                  <a:gd name="connsiteX3" fmla="*/ 910087 w 1629848"/>
                  <a:gd name="connsiteY3" fmla="*/ 243264 h 263892"/>
                  <a:gd name="connsiteX4" fmla="*/ 1458727 w 1629848"/>
                  <a:gd name="connsiteY4" fmla="*/ 251216 h 263892"/>
                  <a:gd name="connsiteX5" fmla="*/ 1617753 w 1629848"/>
                  <a:gd name="connsiteY5" fmla="*/ 259167 h 263892"/>
                  <a:gd name="connsiteX6" fmla="*/ 1609802 w 1629848"/>
                  <a:gd name="connsiteY6" fmla="*/ 171703 h 263892"/>
                  <a:gd name="connsiteX7" fmla="*/ 1538239 w 1629848"/>
                  <a:gd name="connsiteY7" fmla="*/ 163751 h 263892"/>
                  <a:gd name="connsiteX8" fmla="*/ 1259944 w 1629848"/>
                  <a:gd name="connsiteY8" fmla="*/ 147849 h 263892"/>
                  <a:gd name="connsiteX9" fmla="*/ 1037307 w 1629848"/>
                  <a:gd name="connsiteY9" fmla="*/ 139897 h 263892"/>
                  <a:gd name="connsiteX10" fmla="*/ 695401 w 1629848"/>
                  <a:gd name="connsiteY10" fmla="*/ 123995 h 263892"/>
                  <a:gd name="connsiteX11" fmla="*/ 433009 w 1629848"/>
                  <a:gd name="connsiteY11" fmla="*/ 116044 h 263892"/>
                  <a:gd name="connsiteX12" fmla="*/ 218323 w 1629848"/>
                  <a:gd name="connsiteY12" fmla="*/ 76287 h 263892"/>
                  <a:gd name="connsiteX13" fmla="*/ 99054 w 1629848"/>
                  <a:gd name="connsiteY13" fmla="*/ 20628 h 263892"/>
                  <a:gd name="connsiteX14" fmla="*/ 27492 w 1629848"/>
                  <a:gd name="connsiteY14" fmla="*/ 12677 h 263892"/>
                  <a:gd name="connsiteX15" fmla="*/ 3638 w 1629848"/>
                  <a:gd name="connsiteY15" fmla="*/ 4725 h 263892"/>
                  <a:gd name="connsiteX16" fmla="*/ 99054 w 1629848"/>
                  <a:gd name="connsiteY16" fmla="*/ 92190 h 2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9848" h="263892">
                    <a:moveTo>
                      <a:pt x="51346" y="60384"/>
                    </a:moveTo>
                    <a:cubicBezTo>
                      <a:pt x="89777" y="98815"/>
                      <a:pt x="128208" y="137247"/>
                      <a:pt x="218323" y="163751"/>
                    </a:cubicBezTo>
                    <a:cubicBezTo>
                      <a:pt x="308438" y="190255"/>
                      <a:pt x="476741" y="206158"/>
                      <a:pt x="592035" y="219410"/>
                    </a:cubicBezTo>
                    <a:cubicBezTo>
                      <a:pt x="707329" y="232662"/>
                      <a:pt x="765638" y="237963"/>
                      <a:pt x="910087" y="243264"/>
                    </a:cubicBezTo>
                    <a:cubicBezTo>
                      <a:pt x="1054536" y="248565"/>
                      <a:pt x="1340783" y="248566"/>
                      <a:pt x="1458727" y="251216"/>
                    </a:cubicBezTo>
                    <a:cubicBezTo>
                      <a:pt x="1576671" y="253867"/>
                      <a:pt x="1592574" y="272419"/>
                      <a:pt x="1617753" y="259167"/>
                    </a:cubicBezTo>
                    <a:cubicBezTo>
                      <a:pt x="1642932" y="245915"/>
                      <a:pt x="1623054" y="187606"/>
                      <a:pt x="1609802" y="171703"/>
                    </a:cubicBezTo>
                    <a:cubicBezTo>
                      <a:pt x="1596550" y="155800"/>
                      <a:pt x="1596549" y="167727"/>
                      <a:pt x="1538239" y="163751"/>
                    </a:cubicBezTo>
                    <a:cubicBezTo>
                      <a:pt x="1479929" y="159775"/>
                      <a:pt x="1343433" y="151825"/>
                      <a:pt x="1259944" y="147849"/>
                    </a:cubicBezTo>
                    <a:cubicBezTo>
                      <a:pt x="1176455" y="143873"/>
                      <a:pt x="1131397" y="143873"/>
                      <a:pt x="1037307" y="139897"/>
                    </a:cubicBezTo>
                    <a:lnTo>
                      <a:pt x="695401" y="123995"/>
                    </a:lnTo>
                    <a:cubicBezTo>
                      <a:pt x="607937" y="121345"/>
                      <a:pt x="512522" y="123995"/>
                      <a:pt x="433009" y="116044"/>
                    </a:cubicBezTo>
                    <a:cubicBezTo>
                      <a:pt x="353496" y="108093"/>
                      <a:pt x="273982" y="92190"/>
                      <a:pt x="218323" y="76287"/>
                    </a:cubicBezTo>
                    <a:cubicBezTo>
                      <a:pt x="162664" y="60384"/>
                      <a:pt x="130859" y="31230"/>
                      <a:pt x="99054" y="20628"/>
                    </a:cubicBezTo>
                    <a:cubicBezTo>
                      <a:pt x="67249" y="10026"/>
                      <a:pt x="43395" y="15327"/>
                      <a:pt x="27492" y="12677"/>
                    </a:cubicBezTo>
                    <a:cubicBezTo>
                      <a:pt x="11589" y="10027"/>
                      <a:pt x="-8289" y="-8527"/>
                      <a:pt x="3638" y="4725"/>
                    </a:cubicBezTo>
                    <a:cubicBezTo>
                      <a:pt x="15565" y="17977"/>
                      <a:pt x="99054" y="92190"/>
                      <a:pt x="99054" y="92190"/>
                    </a:cubicBezTo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755372" y="2854341"/>
                <a:ext cx="1603939" cy="151343"/>
              </a:xfrm>
              <a:custGeom>
                <a:avLst/>
                <a:gdLst>
                  <a:gd name="connsiteX0" fmla="*/ 21498 w 1603939"/>
                  <a:gd name="connsiteY0" fmla="*/ 177 h 151343"/>
                  <a:gd name="connsiteX1" fmla="*/ 323647 w 1603939"/>
                  <a:gd name="connsiteY1" fmla="*/ 31982 h 151343"/>
                  <a:gd name="connsiteX2" fmla="*/ 633748 w 1603939"/>
                  <a:gd name="connsiteY2" fmla="*/ 39934 h 151343"/>
                  <a:gd name="connsiteX3" fmla="*/ 1055167 w 1603939"/>
                  <a:gd name="connsiteY3" fmla="*/ 39934 h 151343"/>
                  <a:gd name="connsiteX4" fmla="*/ 1492489 w 1603939"/>
                  <a:gd name="connsiteY4" fmla="*/ 79690 h 151343"/>
                  <a:gd name="connsiteX5" fmla="*/ 1595856 w 1603939"/>
                  <a:gd name="connsiteY5" fmla="*/ 127398 h 151343"/>
                  <a:gd name="connsiteX6" fmla="*/ 1333463 w 1603939"/>
                  <a:gd name="connsiteY6" fmla="*/ 151252 h 151343"/>
                  <a:gd name="connsiteX7" fmla="*/ 943849 w 1603939"/>
                  <a:gd name="connsiteY7" fmla="*/ 119447 h 151343"/>
                  <a:gd name="connsiteX8" fmla="*/ 840482 w 1603939"/>
                  <a:gd name="connsiteY8" fmla="*/ 111496 h 151343"/>
                  <a:gd name="connsiteX9" fmla="*/ 562186 w 1603939"/>
                  <a:gd name="connsiteY9" fmla="*/ 111496 h 151343"/>
                  <a:gd name="connsiteX10" fmla="*/ 379306 w 1603939"/>
                  <a:gd name="connsiteY10" fmla="*/ 103544 h 151343"/>
                  <a:gd name="connsiteX11" fmla="*/ 172572 w 1603939"/>
                  <a:gd name="connsiteY11" fmla="*/ 63788 h 151343"/>
                  <a:gd name="connsiteX12" fmla="*/ 45351 w 1603939"/>
                  <a:gd name="connsiteY12" fmla="*/ 47885 h 151343"/>
                  <a:gd name="connsiteX13" fmla="*/ 21498 w 1603939"/>
                  <a:gd name="connsiteY13" fmla="*/ 177 h 15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3939" h="151343">
                    <a:moveTo>
                      <a:pt x="21498" y="177"/>
                    </a:moveTo>
                    <a:cubicBezTo>
                      <a:pt x="67881" y="-2473"/>
                      <a:pt x="221605" y="25356"/>
                      <a:pt x="323647" y="31982"/>
                    </a:cubicBezTo>
                    <a:cubicBezTo>
                      <a:pt x="425689" y="38608"/>
                      <a:pt x="511828" y="38609"/>
                      <a:pt x="633748" y="39934"/>
                    </a:cubicBezTo>
                    <a:cubicBezTo>
                      <a:pt x="755668" y="41259"/>
                      <a:pt x="912044" y="33308"/>
                      <a:pt x="1055167" y="39934"/>
                    </a:cubicBezTo>
                    <a:cubicBezTo>
                      <a:pt x="1198290" y="46560"/>
                      <a:pt x="1402374" y="65113"/>
                      <a:pt x="1492489" y="79690"/>
                    </a:cubicBezTo>
                    <a:cubicBezTo>
                      <a:pt x="1582604" y="94267"/>
                      <a:pt x="1622360" y="115471"/>
                      <a:pt x="1595856" y="127398"/>
                    </a:cubicBezTo>
                    <a:cubicBezTo>
                      <a:pt x="1569352" y="139325"/>
                      <a:pt x="1442131" y="152577"/>
                      <a:pt x="1333463" y="151252"/>
                    </a:cubicBezTo>
                    <a:cubicBezTo>
                      <a:pt x="1224795" y="149927"/>
                      <a:pt x="943849" y="119447"/>
                      <a:pt x="943849" y="119447"/>
                    </a:cubicBezTo>
                    <a:cubicBezTo>
                      <a:pt x="861686" y="112821"/>
                      <a:pt x="904093" y="112821"/>
                      <a:pt x="840482" y="111496"/>
                    </a:cubicBezTo>
                    <a:cubicBezTo>
                      <a:pt x="776872" y="110171"/>
                      <a:pt x="639049" y="112821"/>
                      <a:pt x="562186" y="111496"/>
                    </a:cubicBezTo>
                    <a:cubicBezTo>
                      <a:pt x="485323" y="110171"/>
                      <a:pt x="444242" y="111495"/>
                      <a:pt x="379306" y="103544"/>
                    </a:cubicBezTo>
                    <a:cubicBezTo>
                      <a:pt x="314370" y="95593"/>
                      <a:pt x="228231" y="73065"/>
                      <a:pt x="172572" y="63788"/>
                    </a:cubicBezTo>
                    <a:cubicBezTo>
                      <a:pt x="116913" y="54512"/>
                      <a:pt x="77156" y="61137"/>
                      <a:pt x="45351" y="47885"/>
                    </a:cubicBezTo>
                    <a:cubicBezTo>
                      <a:pt x="13546" y="34633"/>
                      <a:pt x="-24885" y="2827"/>
                      <a:pt x="21498" y="17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272778" y="2362200"/>
                <a:ext cx="4137422" cy="860985"/>
                <a:chOff x="0" y="1219200"/>
                <a:chExt cx="4137422" cy="860985"/>
              </a:xfrm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2354781" y="1440381"/>
                  <a:ext cx="1782641" cy="559071"/>
                </a:xfrm>
                <a:custGeom>
                  <a:avLst/>
                  <a:gdLst>
                    <a:gd name="connsiteX0" fmla="*/ 0 w 1952224"/>
                    <a:gd name="connsiteY0" fmla="*/ 0 h 584962"/>
                    <a:gd name="connsiteX1" fmla="*/ 56645 w 1952224"/>
                    <a:gd name="connsiteY1" fmla="*/ 169933 h 584962"/>
                    <a:gd name="connsiteX2" fmla="*/ 137565 w 1952224"/>
                    <a:gd name="connsiteY2" fmla="*/ 291314 h 584962"/>
                    <a:gd name="connsiteX3" fmla="*/ 323682 w 1952224"/>
                    <a:gd name="connsiteY3" fmla="*/ 445062 h 584962"/>
                    <a:gd name="connsiteX4" fmla="*/ 614995 w 1952224"/>
                    <a:gd name="connsiteY4" fmla="*/ 493614 h 584962"/>
                    <a:gd name="connsiteX5" fmla="*/ 1076241 w 1952224"/>
                    <a:gd name="connsiteY5" fmla="*/ 550259 h 584962"/>
                    <a:gd name="connsiteX6" fmla="*/ 1383738 w 1952224"/>
                    <a:gd name="connsiteY6" fmla="*/ 542167 h 584962"/>
                    <a:gd name="connsiteX7" fmla="*/ 1658868 w 1952224"/>
                    <a:gd name="connsiteY7" fmla="*/ 558351 h 584962"/>
                    <a:gd name="connsiteX8" fmla="*/ 1917813 w 1952224"/>
                    <a:gd name="connsiteY8" fmla="*/ 582627 h 584962"/>
                    <a:gd name="connsiteX9" fmla="*/ 1942089 w 1952224"/>
                    <a:gd name="connsiteY9" fmla="*/ 582627 h 584962"/>
                    <a:gd name="connsiteX0" fmla="*/ 0 w 1917813"/>
                    <a:gd name="connsiteY0" fmla="*/ 0 h 582627"/>
                    <a:gd name="connsiteX1" fmla="*/ 56645 w 1917813"/>
                    <a:gd name="connsiteY1" fmla="*/ 169933 h 582627"/>
                    <a:gd name="connsiteX2" fmla="*/ 137565 w 1917813"/>
                    <a:gd name="connsiteY2" fmla="*/ 291314 h 582627"/>
                    <a:gd name="connsiteX3" fmla="*/ 323682 w 1917813"/>
                    <a:gd name="connsiteY3" fmla="*/ 445062 h 582627"/>
                    <a:gd name="connsiteX4" fmla="*/ 614995 w 1917813"/>
                    <a:gd name="connsiteY4" fmla="*/ 493614 h 582627"/>
                    <a:gd name="connsiteX5" fmla="*/ 1076241 w 1917813"/>
                    <a:gd name="connsiteY5" fmla="*/ 550259 h 582627"/>
                    <a:gd name="connsiteX6" fmla="*/ 1383738 w 1917813"/>
                    <a:gd name="connsiteY6" fmla="*/ 542167 h 582627"/>
                    <a:gd name="connsiteX7" fmla="*/ 1658868 w 1917813"/>
                    <a:gd name="connsiteY7" fmla="*/ 558351 h 582627"/>
                    <a:gd name="connsiteX8" fmla="*/ 1917813 w 1917813"/>
                    <a:gd name="connsiteY8" fmla="*/ 582627 h 582627"/>
                    <a:gd name="connsiteX0" fmla="*/ 0 w 1782641"/>
                    <a:gd name="connsiteY0" fmla="*/ 0 h 559071"/>
                    <a:gd name="connsiteX1" fmla="*/ 56645 w 1782641"/>
                    <a:gd name="connsiteY1" fmla="*/ 169933 h 559071"/>
                    <a:gd name="connsiteX2" fmla="*/ 137565 w 1782641"/>
                    <a:gd name="connsiteY2" fmla="*/ 291314 h 559071"/>
                    <a:gd name="connsiteX3" fmla="*/ 323682 w 1782641"/>
                    <a:gd name="connsiteY3" fmla="*/ 445062 h 559071"/>
                    <a:gd name="connsiteX4" fmla="*/ 614995 w 1782641"/>
                    <a:gd name="connsiteY4" fmla="*/ 493614 h 559071"/>
                    <a:gd name="connsiteX5" fmla="*/ 1076241 w 1782641"/>
                    <a:gd name="connsiteY5" fmla="*/ 550259 h 559071"/>
                    <a:gd name="connsiteX6" fmla="*/ 1383738 w 1782641"/>
                    <a:gd name="connsiteY6" fmla="*/ 542167 h 559071"/>
                    <a:gd name="connsiteX7" fmla="*/ 1658868 w 1782641"/>
                    <a:gd name="connsiteY7" fmla="*/ 558351 h 559071"/>
                    <a:gd name="connsiteX8" fmla="*/ 1782641 w 1782641"/>
                    <a:gd name="connsiteY8" fmla="*/ 558773 h 559071"/>
                    <a:gd name="connsiteX0" fmla="*/ 0 w 1782641"/>
                    <a:gd name="connsiteY0" fmla="*/ 0 h 559071"/>
                    <a:gd name="connsiteX1" fmla="*/ 80499 w 1782641"/>
                    <a:gd name="connsiteY1" fmla="*/ 177884 h 559071"/>
                    <a:gd name="connsiteX2" fmla="*/ 137565 w 1782641"/>
                    <a:gd name="connsiteY2" fmla="*/ 291314 h 559071"/>
                    <a:gd name="connsiteX3" fmla="*/ 323682 w 1782641"/>
                    <a:gd name="connsiteY3" fmla="*/ 445062 h 559071"/>
                    <a:gd name="connsiteX4" fmla="*/ 614995 w 1782641"/>
                    <a:gd name="connsiteY4" fmla="*/ 493614 h 559071"/>
                    <a:gd name="connsiteX5" fmla="*/ 1076241 w 1782641"/>
                    <a:gd name="connsiteY5" fmla="*/ 550259 h 559071"/>
                    <a:gd name="connsiteX6" fmla="*/ 1383738 w 1782641"/>
                    <a:gd name="connsiteY6" fmla="*/ 542167 h 559071"/>
                    <a:gd name="connsiteX7" fmla="*/ 1658868 w 1782641"/>
                    <a:gd name="connsiteY7" fmla="*/ 558351 h 559071"/>
                    <a:gd name="connsiteX8" fmla="*/ 1782641 w 1782641"/>
                    <a:gd name="connsiteY8" fmla="*/ 558773 h 55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2641" h="559071">
                      <a:moveTo>
                        <a:pt x="0" y="0"/>
                      </a:moveTo>
                      <a:cubicBezTo>
                        <a:pt x="16859" y="60690"/>
                        <a:pt x="57572" y="129332"/>
                        <a:pt x="80499" y="177884"/>
                      </a:cubicBezTo>
                      <a:cubicBezTo>
                        <a:pt x="103427" y="226436"/>
                        <a:pt x="97035" y="246784"/>
                        <a:pt x="137565" y="291314"/>
                      </a:cubicBezTo>
                      <a:cubicBezTo>
                        <a:pt x="178095" y="335844"/>
                        <a:pt x="244110" y="411345"/>
                        <a:pt x="323682" y="445062"/>
                      </a:cubicBezTo>
                      <a:cubicBezTo>
                        <a:pt x="403254" y="478779"/>
                        <a:pt x="489569" y="476081"/>
                        <a:pt x="614995" y="493614"/>
                      </a:cubicBezTo>
                      <a:cubicBezTo>
                        <a:pt x="740421" y="511147"/>
                        <a:pt x="948117" y="542167"/>
                        <a:pt x="1076241" y="550259"/>
                      </a:cubicBezTo>
                      <a:cubicBezTo>
                        <a:pt x="1204365" y="558351"/>
                        <a:pt x="1286634" y="540818"/>
                        <a:pt x="1383738" y="542167"/>
                      </a:cubicBezTo>
                      <a:cubicBezTo>
                        <a:pt x="1480842" y="543516"/>
                        <a:pt x="1592384" y="555583"/>
                        <a:pt x="1658868" y="558351"/>
                      </a:cubicBezTo>
                      <a:cubicBezTo>
                        <a:pt x="1725352" y="561119"/>
                        <a:pt x="1735438" y="554727"/>
                        <a:pt x="1782641" y="558773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0" y="1219200"/>
                  <a:ext cx="4103436" cy="860985"/>
                </a:xfrm>
                <a:custGeom>
                  <a:avLst/>
                  <a:gdLst>
                    <a:gd name="connsiteX0" fmla="*/ 0 w 6758609"/>
                    <a:gd name="connsiteY0" fmla="*/ 954156 h 954156"/>
                    <a:gd name="connsiteX1" fmla="*/ 2687541 w 6758609"/>
                    <a:gd name="connsiteY1" fmla="*/ 898497 h 954156"/>
                    <a:gd name="connsiteX2" fmla="*/ 3578087 w 6758609"/>
                    <a:gd name="connsiteY2" fmla="*/ 707666 h 954156"/>
                    <a:gd name="connsiteX3" fmla="*/ 4039263 w 6758609"/>
                    <a:gd name="connsiteY3" fmla="*/ 469127 h 954156"/>
                    <a:gd name="connsiteX4" fmla="*/ 4389120 w 6758609"/>
                    <a:gd name="connsiteY4" fmla="*/ 174929 h 954156"/>
                    <a:gd name="connsiteX5" fmla="*/ 4643562 w 6758609"/>
                    <a:gd name="connsiteY5" fmla="*/ 23854 h 954156"/>
                    <a:gd name="connsiteX6" fmla="*/ 4945711 w 6758609"/>
                    <a:gd name="connsiteY6" fmla="*/ 63610 h 954156"/>
                    <a:gd name="connsiteX7" fmla="*/ 5200153 w 6758609"/>
                    <a:gd name="connsiteY7" fmla="*/ 612250 h 954156"/>
                    <a:gd name="connsiteX8" fmla="*/ 5645426 w 6758609"/>
                    <a:gd name="connsiteY8" fmla="*/ 763325 h 954156"/>
                    <a:gd name="connsiteX9" fmla="*/ 6178164 w 6758609"/>
                    <a:gd name="connsiteY9" fmla="*/ 826935 h 954156"/>
                    <a:gd name="connsiteX10" fmla="*/ 6758609 w 6758609"/>
                    <a:gd name="connsiteY10" fmla="*/ 842838 h 954156"/>
                    <a:gd name="connsiteX0" fmla="*/ 0 w 6758609"/>
                    <a:gd name="connsiteY0" fmla="*/ 949862 h 949862"/>
                    <a:gd name="connsiteX1" fmla="*/ 2687541 w 6758609"/>
                    <a:gd name="connsiteY1" fmla="*/ 894203 h 949862"/>
                    <a:gd name="connsiteX2" fmla="*/ 3578087 w 6758609"/>
                    <a:gd name="connsiteY2" fmla="*/ 703372 h 949862"/>
                    <a:gd name="connsiteX3" fmla="*/ 4039263 w 6758609"/>
                    <a:gd name="connsiteY3" fmla="*/ 464833 h 949862"/>
                    <a:gd name="connsiteX4" fmla="*/ 4389120 w 6758609"/>
                    <a:gd name="connsiteY4" fmla="*/ 170635 h 949862"/>
                    <a:gd name="connsiteX5" fmla="*/ 4643562 w 6758609"/>
                    <a:gd name="connsiteY5" fmla="*/ 19560 h 949862"/>
                    <a:gd name="connsiteX6" fmla="*/ 4898004 w 6758609"/>
                    <a:gd name="connsiteY6" fmla="*/ 67268 h 949862"/>
                    <a:gd name="connsiteX7" fmla="*/ 5200153 w 6758609"/>
                    <a:gd name="connsiteY7" fmla="*/ 607956 h 949862"/>
                    <a:gd name="connsiteX8" fmla="*/ 5645426 w 6758609"/>
                    <a:gd name="connsiteY8" fmla="*/ 759031 h 949862"/>
                    <a:gd name="connsiteX9" fmla="*/ 6178164 w 6758609"/>
                    <a:gd name="connsiteY9" fmla="*/ 822641 h 949862"/>
                    <a:gd name="connsiteX10" fmla="*/ 6758609 w 6758609"/>
                    <a:gd name="connsiteY10" fmla="*/ 838544 h 949862"/>
                    <a:gd name="connsiteX0" fmla="*/ 0 w 6758609"/>
                    <a:gd name="connsiteY0" fmla="*/ 940333 h 940333"/>
                    <a:gd name="connsiteX1" fmla="*/ 2687541 w 6758609"/>
                    <a:gd name="connsiteY1" fmla="*/ 884674 h 940333"/>
                    <a:gd name="connsiteX2" fmla="*/ 3578087 w 6758609"/>
                    <a:gd name="connsiteY2" fmla="*/ 693843 h 940333"/>
                    <a:gd name="connsiteX3" fmla="*/ 4039263 w 6758609"/>
                    <a:gd name="connsiteY3" fmla="*/ 455304 h 940333"/>
                    <a:gd name="connsiteX4" fmla="*/ 4389120 w 6758609"/>
                    <a:gd name="connsiteY4" fmla="*/ 161106 h 940333"/>
                    <a:gd name="connsiteX5" fmla="*/ 4643562 w 6758609"/>
                    <a:gd name="connsiteY5" fmla="*/ 10031 h 940333"/>
                    <a:gd name="connsiteX6" fmla="*/ 4898004 w 6758609"/>
                    <a:gd name="connsiteY6" fmla="*/ 57739 h 940333"/>
                    <a:gd name="connsiteX7" fmla="*/ 5200153 w 6758609"/>
                    <a:gd name="connsiteY7" fmla="*/ 598427 h 940333"/>
                    <a:gd name="connsiteX8" fmla="*/ 5645426 w 6758609"/>
                    <a:gd name="connsiteY8" fmla="*/ 749502 h 940333"/>
                    <a:gd name="connsiteX9" fmla="*/ 6178164 w 6758609"/>
                    <a:gd name="connsiteY9" fmla="*/ 813112 h 940333"/>
                    <a:gd name="connsiteX10" fmla="*/ 6758609 w 6758609"/>
                    <a:gd name="connsiteY10" fmla="*/ 829015 h 940333"/>
                    <a:gd name="connsiteX0" fmla="*/ 0 w 6742425"/>
                    <a:gd name="connsiteY0" fmla="*/ 883689 h 897044"/>
                    <a:gd name="connsiteX1" fmla="*/ 2671357 w 6742425"/>
                    <a:gd name="connsiteY1" fmla="*/ 884674 h 897044"/>
                    <a:gd name="connsiteX2" fmla="*/ 3561903 w 6742425"/>
                    <a:gd name="connsiteY2" fmla="*/ 693843 h 897044"/>
                    <a:gd name="connsiteX3" fmla="*/ 4023079 w 6742425"/>
                    <a:gd name="connsiteY3" fmla="*/ 455304 h 897044"/>
                    <a:gd name="connsiteX4" fmla="*/ 4372936 w 6742425"/>
                    <a:gd name="connsiteY4" fmla="*/ 161106 h 897044"/>
                    <a:gd name="connsiteX5" fmla="*/ 4627378 w 6742425"/>
                    <a:gd name="connsiteY5" fmla="*/ 10031 h 897044"/>
                    <a:gd name="connsiteX6" fmla="*/ 4881820 w 6742425"/>
                    <a:gd name="connsiteY6" fmla="*/ 57739 h 897044"/>
                    <a:gd name="connsiteX7" fmla="*/ 5183969 w 6742425"/>
                    <a:gd name="connsiteY7" fmla="*/ 598427 h 897044"/>
                    <a:gd name="connsiteX8" fmla="*/ 5629242 w 6742425"/>
                    <a:gd name="connsiteY8" fmla="*/ 749502 h 897044"/>
                    <a:gd name="connsiteX9" fmla="*/ 6161980 w 6742425"/>
                    <a:gd name="connsiteY9" fmla="*/ 813112 h 897044"/>
                    <a:gd name="connsiteX10" fmla="*/ 6742425 w 6742425"/>
                    <a:gd name="connsiteY10" fmla="*/ 829015 h 897044"/>
                    <a:gd name="connsiteX0" fmla="*/ 0 w 6742425"/>
                    <a:gd name="connsiteY0" fmla="*/ 883689 h 883689"/>
                    <a:gd name="connsiteX1" fmla="*/ 2647081 w 6742425"/>
                    <a:gd name="connsiteY1" fmla="*/ 860398 h 883689"/>
                    <a:gd name="connsiteX2" fmla="*/ 3561903 w 6742425"/>
                    <a:gd name="connsiteY2" fmla="*/ 693843 h 883689"/>
                    <a:gd name="connsiteX3" fmla="*/ 4023079 w 6742425"/>
                    <a:gd name="connsiteY3" fmla="*/ 455304 h 883689"/>
                    <a:gd name="connsiteX4" fmla="*/ 4372936 w 6742425"/>
                    <a:gd name="connsiteY4" fmla="*/ 161106 h 883689"/>
                    <a:gd name="connsiteX5" fmla="*/ 4627378 w 6742425"/>
                    <a:gd name="connsiteY5" fmla="*/ 10031 h 883689"/>
                    <a:gd name="connsiteX6" fmla="*/ 4881820 w 6742425"/>
                    <a:gd name="connsiteY6" fmla="*/ 57739 h 883689"/>
                    <a:gd name="connsiteX7" fmla="*/ 5183969 w 6742425"/>
                    <a:gd name="connsiteY7" fmla="*/ 598427 h 883689"/>
                    <a:gd name="connsiteX8" fmla="*/ 5629242 w 6742425"/>
                    <a:gd name="connsiteY8" fmla="*/ 749502 h 883689"/>
                    <a:gd name="connsiteX9" fmla="*/ 6161980 w 6742425"/>
                    <a:gd name="connsiteY9" fmla="*/ 813112 h 883689"/>
                    <a:gd name="connsiteX10" fmla="*/ 6742425 w 6742425"/>
                    <a:gd name="connsiteY10" fmla="*/ 829015 h 883689"/>
                    <a:gd name="connsiteX0" fmla="*/ 0 w 6742425"/>
                    <a:gd name="connsiteY0" fmla="*/ 883689 h 883689"/>
                    <a:gd name="connsiteX1" fmla="*/ 2647081 w 6742425"/>
                    <a:gd name="connsiteY1" fmla="*/ 860398 h 883689"/>
                    <a:gd name="connsiteX2" fmla="*/ 3561903 w 6742425"/>
                    <a:gd name="connsiteY2" fmla="*/ 693843 h 883689"/>
                    <a:gd name="connsiteX3" fmla="*/ 4023079 w 6742425"/>
                    <a:gd name="connsiteY3" fmla="*/ 455304 h 883689"/>
                    <a:gd name="connsiteX4" fmla="*/ 4372936 w 6742425"/>
                    <a:gd name="connsiteY4" fmla="*/ 161106 h 883689"/>
                    <a:gd name="connsiteX5" fmla="*/ 4627378 w 6742425"/>
                    <a:gd name="connsiteY5" fmla="*/ 10031 h 883689"/>
                    <a:gd name="connsiteX6" fmla="*/ 4881820 w 6742425"/>
                    <a:gd name="connsiteY6" fmla="*/ 57739 h 883689"/>
                    <a:gd name="connsiteX7" fmla="*/ 5183969 w 6742425"/>
                    <a:gd name="connsiteY7" fmla="*/ 598427 h 883689"/>
                    <a:gd name="connsiteX8" fmla="*/ 5629242 w 6742425"/>
                    <a:gd name="connsiteY8" fmla="*/ 749502 h 883689"/>
                    <a:gd name="connsiteX9" fmla="*/ 6170072 w 6742425"/>
                    <a:gd name="connsiteY9" fmla="*/ 788835 h 883689"/>
                    <a:gd name="connsiteX10" fmla="*/ 6742425 w 6742425"/>
                    <a:gd name="connsiteY10" fmla="*/ 829015 h 883689"/>
                    <a:gd name="connsiteX0" fmla="*/ 0 w 6750517"/>
                    <a:gd name="connsiteY0" fmla="*/ 883689 h 883689"/>
                    <a:gd name="connsiteX1" fmla="*/ 2647081 w 6750517"/>
                    <a:gd name="connsiteY1" fmla="*/ 860398 h 883689"/>
                    <a:gd name="connsiteX2" fmla="*/ 3561903 w 6750517"/>
                    <a:gd name="connsiteY2" fmla="*/ 693843 h 883689"/>
                    <a:gd name="connsiteX3" fmla="*/ 4023079 w 6750517"/>
                    <a:gd name="connsiteY3" fmla="*/ 455304 h 883689"/>
                    <a:gd name="connsiteX4" fmla="*/ 4372936 w 6750517"/>
                    <a:gd name="connsiteY4" fmla="*/ 161106 h 883689"/>
                    <a:gd name="connsiteX5" fmla="*/ 4627378 w 6750517"/>
                    <a:gd name="connsiteY5" fmla="*/ 10031 h 883689"/>
                    <a:gd name="connsiteX6" fmla="*/ 4881820 w 6750517"/>
                    <a:gd name="connsiteY6" fmla="*/ 57739 h 883689"/>
                    <a:gd name="connsiteX7" fmla="*/ 5183969 w 6750517"/>
                    <a:gd name="connsiteY7" fmla="*/ 598427 h 883689"/>
                    <a:gd name="connsiteX8" fmla="*/ 5629242 w 6750517"/>
                    <a:gd name="connsiteY8" fmla="*/ 749502 h 883689"/>
                    <a:gd name="connsiteX9" fmla="*/ 6170072 w 6750517"/>
                    <a:gd name="connsiteY9" fmla="*/ 788835 h 883689"/>
                    <a:gd name="connsiteX10" fmla="*/ 6750517 w 6750517"/>
                    <a:gd name="connsiteY10" fmla="*/ 796646 h 883689"/>
                    <a:gd name="connsiteX0" fmla="*/ 0 w 6750517"/>
                    <a:gd name="connsiteY0" fmla="*/ 884276 h 884276"/>
                    <a:gd name="connsiteX1" fmla="*/ 2647081 w 6750517"/>
                    <a:gd name="connsiteY1" fmla="*/ 860985 h 884276"/>
                    <a:gd name="connsiteX2" fmla="*/ 3561903 w 6750517"/>
                    <a:gd name="connsiteY2" fmla="*/ 694430 h 884276"/>
                    <a:gd name="connsiteX3" fmla="*/ 4023079 w 6750517"/>
                    <a:gd name="connsiteY3" fmla="*/ 455891 h 884276"/>
                    <a:gd name="connsiteX4" fmla="*/ 4333179 w 6750517"/>
                    <a:gd name="connsiteY4" fmla="*/ 169644 h 884276"/>
                    <a:gd name="connsiteX5" fmla="*/ 4627378 w 6750517"/>
                    <a:gd name="connsiteY5" fmla="*/ 10618 h 884276"/>
                    <a:gd name="connsiteX6" fmla="*/ 4881820 w 6750517"/>
                    <a:gd name="connsiteY6" fmla="*/ 58326 h 884276"/>
                    <a:gd name="connsiteX7" fmla="*/ 5183969 w 6750517"/>
                    <a:gd name="connsiteY7" fmla="*/ 599014 h 884276"/>
                    <a:gd name="connsiteX8" fmla="*/ 5629242 w 6750517"/>
                    <a:gd name="connsiteY8" fmla="*/ 750089 h 884276"/>
                    <a:gd name="connsiteX9" fmla="*/ 6170072 w 6750517"/>
                    <a:gd name="connsiteY9" fmla="*/ 789422 h 884276"/>
                    <a:gd name="connsiteX10" fmla="*/ 6750517 w 6750517"/>
                    <a:gd name="connsiteY10" fmla="*/ 797233 h 884276"/>
                    <a:gd name="connsiteX0" fmla="*/ 0 w 4103436"/>
                    <a:gd name="connsiteY0" fmla="*/ 860985 h 860985"/>
                    <a:gd name="connsiteX1" fmla="*/ 914822 w 4103436"/>
                    <a:gd name="connsiteY1" fmla="*/ 694430 h 860985"/>
                    <a:gd name="connsiteX2" fmla="*/ 1375998 w 4103436"/>
                    <a:gd name="connsiteY2" fmla="*/ 455891 h 860985"/>
                    <a:gd name="connsiteX3" fmla="*/ 1686098 w 4103436"/>
                    <a:gd name="connsiteY3" fmla="*/ 169644 h 860985"/>
                    <a:gd name="connsiteX4" fmla="*/ 1980297 w 4103436"/>
                    <a:gd name="connsiteY4" fmla="*/ 10618 h 860985"/>
                    <a:gd name="connsiteX5" fmla="*/ 2234739 w 4103436"/>
                    <a:gd name="connsiteY5" fmla="*/ 58326 h 860985"/>
                    <a:gd name="connsiteX6" fmla="*/ 2536888 w 4103436"/>
                    <a:gd name="connsiteY6" fmla="*/ 599014 h 860985"/>
                    <a:gd name="connsiteX7" fmla="*/ 2982161 w 4103436"/>
                    <a:gd name="connsiteY7" fmla="*/ 750089 h 860985"/>
                    <a:gd name="connsiteX8" fmla="*/ 3522991 w 4103436"/>
                    <a:gd name="connsiteY8" fmla="*/ 789422 h 860985"/>
                    <a:gd name="connsiteX9" fmla="*/ 4103436 w 4103436"/>
                    <a:gd name="connsiteY9" fmla="*/ 797233 h 86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03436" h="860985">
                      <a:moveTo>
                        <a:pt x="0" y="860985"/>
                      </a:moveTo>
                      <a:cubicBezTo>
                        <a:pt x="593650" y="829344"/>
                        <a:pt x="685489" y="761946"/>
                        <a:pt x="914822" y="694430"/>
                      </a:cubicBezTo>
                      <a:cubicBezTo>
                        <a:pt x="1144155" y="626914"/>
                        <a:pt x="1247452" y="543355"/>
                        <a:pt x="1375998" y="455891"/>
                      </a:cubicBezTo>
                      <a:cubicBezTo>
                        <a:pt x="1504544" y="368427"/>
                        <a:pt x="1585382" y="243856"/>
                        <a:pt x="1686098" y="169644"/>
                      </a:cubicBezTo>
                      <a:cubicBezTo>
                        <a:pt x="1786814" y="95432"/>
                        <a:pt x="1888857" y="29171"/>
                        <a:pt x="1980297" y="10618"/>
                      </a:cubicBezTo>
                      <a:cubicBezTo>
                        <a:pt x="2071737" y="-7935"/>
                        <a:pt x="2126071" y="-7935"/>
                        <a:pt x="2234739" y="58326"/>
                      </a:cubicBezTo>
                      <a:cubicBezTo>
                        <a:pt x="2343407" y="124587"/>
                        <a:pt x="2412318" y="483720"/>
                        <a:pt x="2536888" y="599014"/>
                      </a:cubicBezTo>
                      <a:cubicBezTo>
                        <a:pt x="2661458" y="714308"/>
                        <a:pt x="2817811" y="718354"/>
                        <a:pt x="2982161" y="750089"/>
                      </a:cubicBezTo>
                      <a:cubicBezTo>
                        <a:pt x="3146511" y="781824"/>
                        <a:pt x="3337461" y="776170"/>
                        <a:pt x="3522991" y="789422"/>
                      </a:cubicBezTo>
                      <a:cubicBezTo>
                        <a:pt x="3708521" y="802674"/>
                        <a:pt x="3905978" y="795907"/>
                        <a:pt x="4103436" y="797233"/>
                      </a:cubicBez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61" name="Freeform 60"/>
            <p:cNvSpPr/>
            <p:nvPr/>
          </p:nvSpPr>
          <p:spPr>
            <a:xfrm>
              <a:off x="6121309" y="5086848"/>
              <a:ext cx="1630446" cy="208578"/>
            </a:xfrm>
            <a:custGeom>
              <a:avLst/>
              <a:gdLst>
                <a:gd name="connsiteX0" fmla="*/ 0 w 1654299"/>
                <a:gd name="connsiteY0" fmla="*/ 0 h 248335"/>
                <a:gd name="connsiteX1" fmla="*/ 63611 w 1654299"/>
                <a:gd name="connsiteY1" fmla="*/ 143124 h 248335"/>
                <a:gd name="connsiteX2" fmla="*/ 214685 w 1654299"/>
                <a:gd name="connsiteY2" fmla="*/ 174929 h 248335"/>
                <a:gd name="connsiteX3" fmla="*/ 365760 w 1654299"/>
                <a:gd name="connsiteY3" fmla="*/ 198783 h 248335"/>
                <a:gd name="connsiteX4" fmla="*/ 596348 w 1654299"/>
                <a:gd name="connsiteY4" fmla="*/ 198783 h 248335"/>
                <a:gd name="connsiteX5" fmla="*/ 803082 w 1654299"/>
                <a:gd name="connsiteY5" fmla="*/ 198783 h 248335"/>
                <a:gd name="connsiteX6" fmla="*/ 1137037 w 1654299"/>
                <a:gd name="connsiteY6" fmla="*/ 198783 h 248335"/>
                <a:gd name="connsiteX7" fmla="*/ 1359673 w 1654299"/>
                <a:gd name="connsiteY7" fmla="*/ 246491 h 248335"/>
                <a:gd name="connsiteX8" fmla="*/ 1566407 w 1654299"/>
                <a:gd name="connsiteY8" fmla="*/ 238540 h 248335"/>
                <a:gd name="connsiteX9" fmla="*/ 1653871 w 1654299"/>
                <a:gd name="connsiteY9" fmla="*/ 238540 h 248335"/>
                <a:gd name="connsiteX10" fmla="*/ 1590261 w 1654299"/>
                <a:gd name="connsiteY10" fmla="*/ 166978 h 248335"/>
                <a:gd name="connsiteX11" fmla="*/ 1391478 w 1654299"/>
                <a:gd name="connsiteY11" fmla="*/ 151075 h 248335"/>
                <a:gd name="connsiteX12" fmla="*/ 1176793 w 1654299"/>
                <a:gd name="connsiteY12" fmla="*/ 119270 h 248335"/>
                <a:gd name="connsiteX13" fmla="*/ 882595 w 1654299"/>
                <a:gd name="connsiteY13" fmla="*/ 119270 h 248335"/>
                <a:gd name="connsiteX14" fmla="*/ 532738 w 1654299"/>
                <a:gd name="connsiteY14" fmla="*/ 119270 h 248335"/>
                <a:gd name="connsiteX15" fmla="*/ 389614 w 1654299"/>
                <a:gd name="connsiteY15" fmla="*/ 119270 h 248335"/>
                <a:gd name="connsiteX16" fmla="*/ 326004 w 1654299"/>
                <a:gd name="connsiteY16" fmla="*/ 55660 h 248335"/>
                <a:gd name="connsiteX17" fmla="*/ 95416 w 1654299"/>
                <a:gd name="connsiteY17" fmla="*/ 55660 h 248335"/>
                <a:gd name="connsiteX18" fmla="*/ 31805 w 1654299"/>
                <a:gd name="connsiteY18" fmla="*/ 55660 h 248335"/>
                <a:gd name="connsiteX19" fmla="*/ 0 w 1654299"/>
                <a:gd name="connsiteY19" fmla="*/ 55660 h 248335"/>
                <a:gd name="connsiteX0" fmla="*/ 23853 w 1654299"/>
                <a:gd name="connsiteY0" fmla="*/ 0 h 208578"/>
                <a:gd name="connsiteX1" fmla="*/ 63611 w 1654299"/>
                <a:gd name="connsiteY1" fmla="*/ 103367 h 208578"/>
                <a:gd name="connsiteX2" fmla="*/ 214685 w 1654299"/>
                <a:gd name="connsiteY2" fmla="*/ 135172 h 208578"/>
                <a:gd name="connsiteX3" fmla="*/ 365760 w 1654299"/>
                <a:gd name="connsiteY3" fmla="*/ 159026 h 208578"/>
                <a:gd name="connsiteX4" fmla="*/ 596348 w 1654299"/>
                <a:gd name="connsiteY4" fmla="*/ 159026 h 208578"/>
                <a:gd name="connsiteX5" fmla="*/ 803082 w 1654299"/>
                <a:gd name="connsiteY5" fmla="*/ 159026 h 208578"/>
                <a:gd name="connsiteX6" fmla="*/ 1137037 w 1654299"/>
                <a:gd name="connsiteY6" fmla="*/ 159026 h 208578"/>
                <a:gd name="connsiteX7" fmla="*/ 1359673 w 1654299"/>
                <a:gd name="connsiteY7" fmla="*/ 206734 h 208578"/>
                <a:gd name="connsiteX8" fmla="*/ 1566407 w 1654299"/>
                <a:gd name="connsiteY8" fmla="*/ 198783 h 208578"/>
                <a:gd name="connsiteX9" fmla="*/ 1653871 w 1654299"/>
                <a:gd name="connsiteY9" fmla="*/ 198783 h 208578"/>
                <a:gd name="connsiteX10" fmla="*/ 1590261 w 1654299"/>
                <a:gd name="connsiteY10" fmla="*/ 127221 h 208578"/>
                <a:gd name="connsiteX11" fmla="*/ 1391478 w 1654299"/>
                <a:gd name="connsiteY11" fmla="*/ 111318 h 208578"/>
                <a:gd name="connsiteX12" fmla="*/ 1176793 w 1654299"/>
                <a:gd name="connsiteY12" fmla="*/ 79513 h 208578"/>
                <a:gd name="connsiteX13" fmla="*/ 882595 w 1654299"/>
                <a:gd name="connsiteY13" fmla="*/ 79513 h 208578"/>
                <a:gd name="connsiteX14" fmla="*/ 532738 w 1654299"/>
                <a:gd name="connsiteY14" fmla="*/ 79513 h 208578"/>
                <a:gd name="connsiteX15" fmla="*/ 389614 w 1654299"/>
                <a:gd name="connsiteY15" fmla="*/ 79513 h 208578"/>
                <a:gd name="connsiteX16" fmla="*/ 326004 w 1654299"/>
                <a:gd name="connsiteY16" fmla="*/ 15903 h 208578"/>
                <a:gd name="connsiteX17" fmla="*/ 95416 w 1654299"/>
                <a:gd name="connsiteY17" fmla="*/ 15903 h 208578"/>
                <a:gd name="connsiteX18" fmla="*/ 31805 w 1654299"/>
                <a:gd name="connsiteY18" fmla="*/ 15903 h 208578"/>
                <a:gd name="connsiteX19" fmla="*/ 0 w 1654299"/>
                <a:gd name="connsiteY19" fmla="*/ 15903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71563 w 1630446"/>
                <a:gd name="connsiteY17" fmla="*/ 15903 h 208578"/>
                <a:gd name="connsiteX18" fmla="*/ 7952 w 1630446"/>
                <a:gd name="connsiteY18" fmla="*/ 15903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71563 w 1630446"/>
                <a:gd name="connsiteY17" fmla="*/ 15903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0" fmla="*/ 0 w 1630446"/>
                <a:gd name="connsiteY0" fmla="*/ 0 h 208578"/>
                <a:gd name="connsiteX1" fmla="*/ 39758 w 1630446"/>
                <a:gd name="connsiteY1" fmla="*/ 103367 h 208578"/>
                <a:gd name="connsiteX2" fmla="*/ 190832 w 1630446"/>
                <a:gd name="connsiteY2" fmla="*/ 135172 h 208578"/>
                <a:gd name="connsiteX3" fmla="*/ 341907 w 1630446"/>
                <a:gd name="connsiteY3" fmla="*/ 159026 h 208578"/>
                <a:gd name="connsiteX4" fmla="*/ 572495 w 1630446"/>
                <a:gd name="connsiteY4" fmla="*/ 159026 h 208578"/>
                <a:gd name="connsiteX5" fmla="*/ 779229 w 1630446"/>
                <a:gd name="connsiteY5" fmla="*/ 159026 h 208578"/>
                <a:gd name="connsiteX6" fmla="*/ 1113184 w 1630446"/>
                <a:gd name="connsiteY6" fmla="*/ 159026 h 208578"/>
                <a:gd name="connsiteX7" fmla="*/ 1335820 w 1630446"/>
                <a:gd name="connsiteY7" fmla="*/ 206734 h 208578"/>
                <a:gd name="connsiteX8" fmla="*/ 1542554 w 1630446"/>
                <a:gd name="connsiteY8" fmla="*/ 198783 h 208578"/>
                <a:gd name="connsiteX9" fmla="*/ 1630018 w 1630446"/>
                <a:gd name="connsiteY9" fmla="*/ 198783 h 208578"/>
                <a:gd name="connsiteX10" fmla="*/ 1566408 w 1630446"/>
                <a:gd name="connsiteY10" fmla="*/ 127221 h 208578"/>
                <a:gd name="connsiteX11" fmla="*/ 1367625 w 1630446"/>
                <a:gd name="connsiteY11" fmla="*/ 111318 h 208578"/>
                <a:gd name="connsiteX12" fmla="*/ 1152940 w 1630446"/>
                <a:gd name="connsiteY12" fmla="*/ 79513 h 208578"/>
                <a:gd name="connsiteX13" fmla="*/ 858742 w 1630446"/>
                <a:gd name="connsiteY13" fmla="*/ 79513 h 208578"/>
                <a:gd name="connsiteX14" fmla="*/ 508885 w 1630446"/>
                <a:gd name="connsiteY14" fmla="*/ 79513 h 208578"/>
                <a:gd name="connsiteX15" fmla="*/ 365761 w 1630446"/>
                <a:gd name="connsiteY15" fmla="*/ 79513 h 208578"/>
                <a:gd name="connsiteX16" fmla="*/ 302151 w 1630446"/>
                <a:gd name="connsiteY16" fmla="*/ 15903 h 208578"/>
                <a:gd name="connsiteX17" fmla="*/ 1 w 1630446"/>
                <a:gd name="connsiteY17" fmla="*/ 1 h 208578"/>
                <a:gd name="connsiteX18" fmla="*/ 0 w 1630446"/>
                <a:gd name="connsiteY18" fmla="*/ 0 h 20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0446" h="208578">
                  <a:moveTo>
                    <a:pt x="0" y="0"/>
                  </a:moveTo>
                  <a:cubicBezTo>
                    <a:pt x="13915" y="56984"/>
                    <a:pt x="7953" y="80838"/>
                    <a:pt x="39758" y="103367"/>
                  </a:cubicBezTo>
                  <a:cubicBezTo>
                    <a:pt x="71563" y="125896"/>
                    <a:pt x="140474" y="125896"/>
                    <a:pt x="190832" y="135172"/>
                  </a:cubicBezTo>
                  <a:cubicBezTo>
                    <a:pt x="241190" y="144448"/>
                    <a:pt x="278297" y="155050"/>
                    <a:pt x="341907" y="159026"/>
                  </a:cubicBezTo>
                  <a:cubicBezTo>
                    <a:pt x="405517" y="163002"/>
                    <a:pt x="572495" y="159026"/>
                    <a:pt x="572495" y="159026"/>
                  </a:cubicBezTo>
                  <a:lnTo>
                    <a:pt x="779229" y="159026"/>
                  </a:lnTo>
                  <a:cubicBezTo>
                    <a:pt x="869344" y="159026"/>
                    <a:pt x="1020419" y="151075"/>
                    <a:pt x="1113184" y="159026"/>
                  </a:cubicBezTo>
                  <a:cubicBezTo>
                    <a:pt x="1205949" y="166977"/>
                    <a:pt x="1264258" y="200108"/>
                    <a:pt x="1335820" y="206734"/>
                  </a:cubicBezTo>
                  <a:cubicBezTo>
                    <a:pt x="1407382" y="213360"/>
                    <a:pt x="1493521" y="200108"/>
                    <a:pt x="1542554" y="198783"/>
                  </a:cubicBezTo>
                  <a:cubicBezTo>
                    <a:pt x="1591587" y="197458"/>
                    <a:pt x="1626042" y="210710"/>
                    <a:pt x="1630018" y="198783"/>
                  </a:cubicBezTo>
                  <a:cubicBezTo>
                    <a:pt x="1633994" y="186856"/>
                    <a:pt x="1610140" y="141799"/>
                    <a:pt x="1566408" y="127221"/>
                  </a:cubicBezTo>
                  <a:cubicBezTo>
                    <a:pt x="1522676" y="112644"/>
                    <a:pt x="1436536" y="119269"/>
                    <a:pt x="1367625" y="111318"/>
                  </a:cubicBezTo>
                  <a:cubicBezTo>
                    <a:pt x="1298714" y="103367"/>
                    <a:pt x="1237754" y="84814"/>
                    <a:pt x="1152940" y="79513"/>
                  </a:cubicBezTo>
                  <a:cubicBezTo>
                    <a:pt x="1068126" y="74212"/>
                    <a:pt x="858742" y="79513"/>
                    <a:pt x="858742" y="79513"/>
                  </a:cubicBezTo>
                  <a:lnTo>
                    <a:pt x="508885" y="79513"/>
                  </a:lnTo>
                  <a:cubicBezTo>
                    <a:pt x="426722" y="79513"/>
                    <a:pt x="400217" y="90115"/>
                    <a:pt x="365761" y="79513"/>
                  </a:cubicBezTo>
                  <a:cubicBezTo>
                    <a:pt x="331305" y="68911"/>
                    <a:pt x="363111" y="29155"/>
                    <a:pt x="302151" y="15903"/>
                  </a:cubicBezTo>
                  <a:cubicBezTo>
                    <a:pt x="241191" y="265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556971" y="4935658"/>
              <a:ext cx="1743125" cy="455819"/>
            </a:xfrm>
            <a:custGeom>
              <a:avLst/>
              <a:gdLst>
                <a:gd name="connsiteX0" fmla="*/ 91482 w 1743125"/>
                <a:gd name="connsiteY0" fmla="*/ 318166 h 455819"/>
                <a:gd name="connsiteX1" fmla="*/ 552658 w 1743125"/>
                <a:gd name="connsiteY1" fmla="*/ 278410 h 455819"/>
                <a:gd name="connsiteX2" fmla="*/ 902515 w 1743125"/>
                <a:gd name="connsiteY2" fmla="*/ 246605 h 455819"/>
                <a:gd name="connsiteX3" fmla="*/ 1387545 w 1743125"/>
                <a:gd name="connsiteY3" fmla="*/ 167092 h 455819"/>
                <a:gd name="connsiteX4" fmla="*/ 1737402 w 1743125"/>
                <a:gd name="connsiteY4" fmla="*/ 114 h 455819"/>
                <a:gd name="connsiteX5" fmla="*/ 1578376 w 1743125"/>
                <a:gd name="connsiteY5" fmla="*/ 143238 h 455819"/>
                <a:gd name="connsiteX6" fmla="*/ 1236470 w 1743125"/>
                <a:gd name="connsiteY6" fmla="*/ 278410 h 455819"/>
                <a:gd name="connsiteX7" fmla="*/ 1037688 w 1743125"/>
                <a:gd name="connsiteY7" fmla="*/ 349972 h 455819"/>
                <a:gd name="connsiteX8" fmla="*/ 632171 w 1743125"/>
                <a:gd name="connsiteY8" fmla="*/ 397679 h 455819"/>
                <a:gd name="connsiteX9" fmla="*/ 330022 w 1743125"/>
                <a:gd name="connsiteY9" fmla="*/ 413582 h 455819"/>
                <a:gd name="connsiteX10" fmla="*/ 35823 w 1743125"/>
                <a:gd name="connsiteY10" fmla="*/ 453339 h 455819"/>
                <a:gd name="connsiteX11" fmla="*/ 11969 w 1743125"/>
                <a:gd name="connsiteY11" fmla="*/ 334069 h 455819"/>
                <a:gd name="connsiteX12" fmla="*/ 91482 w 1743125"/>
                <a:gd name="connsiteY12" fmla="*/ 318166 h 4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3125" h="455819">
                  <a:moveTo>
                    <a:pt x="91482" y="318166"/>
                  </a:moveTo>
                  <a:cubicBezTo>
                    <a:pt x="181597" y="308890"/>
                    <a:pt x="552658" y="278410"/>
                    <a:pt x="552658" y="278410"/>
                  </a:cubicBezTo>
                  <a:cubicBezTo>
                    <a:pt x="687830" y="266483"/>
                    <a:pt x="763367" y="265158"/>
                    <a:pt x="902515" y="246605"/>
                  </a:cubicBezTo>
                  <a:cubicBezTo>
                    <a:pt x="1041663" y="228052"/>
                    <a:pt x="1248397" y="208174"/>
                    <a:pt x="1387545" y="167092"/>
                  </a:cubicBezTo>
                  <a:cubicBezTo>
                    <a:pt x="1526693" y="126010"/>
                    <a:pt x="1705597" y="4090"/>
                    <a:pt x="1737402" y="114"/>
                  </a:cubicBezTo>
                  <a:cubicBezTo>
                    <a:pt x="1769207" y="-3862"/>
                    <a:pt x="1661865" y="96855"/>
                    <a:pt x="1578376" y="143238"/>
                  </a:cubicBezTo>
                  <a:cubicBezTo>
                    <a:pt x="1494887" y="189621"/>
                    <a:pt x="1326585" y="243954"/>
                    <a:pt x="1236470" y="278410"/>
                  </a:cubicBezTo>
                  <a:cubicBezTo>
                    <a:pt x="1146355" y="312866"/>
                    <a:pt x="1138404" y="330094"/>
                    <a:pt x="1037688" y="349972"/>
                  </a:cubicBezTo>
                  <a:cubicBezTo>
                    <a:pt x="936972" y="369850"/>
                    <a:pt x="750115" y="387077"/>
                    <a:pt x="632171" y="397679"/>
                  </a:cubicBezTo>
                  <a:cubicBezTo>
                    <a:pt x="514227" y="408281"/>
                    <a:pt x="429413" y="404305"/>
                    <a:pt x="330022" y="413582"/>
                  </a:cubicBezTo>
                  <a:cubicBezTo>
                    <a:pt x="230631" y="422859"/>
                    <a:pt x="88832" y="466591"/>
                    <a:pt x="35823" y="453339"/>
                  </a:cubicBezTo>
                  <a:cubicBezTo>
                    <a:pt x="-17186" y="440087"/>
                    <a:pt x="1367" y="356598"/>
                    <a:pt x="11969" y="334069"/>
                  </a:cubicBezTo>
                  <a:cubicBezTo>
                    <a:pt x="22571" y="311540"/>
                    <a:pt x="1367" y="327442"/>
                    <a:pt x="91482" y="31816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Content Placeholder 2"/>
            <p:cNvSpPr txBox="1">
              <a:spLocks/>
            </p:cNvSpPr>
            <p:nvPr/>
          </p:nvSpPr>
          <p:spPr>
            <a:xfrm>
              <a:off x="7214830" y="4816338"/>
              <a:ext cx="1724740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 smtClean="0"/>
                <a:t>Dekzand (wind)</a:t>
              </a:r>
              <a:endParaRPr lang="nl-NL" sz="1600" dirty="0"/>
            </a:p>
          </p:txBody>
        </p:sp>
        <p:sp>
          <p:nvSpPr>
            <p:cNvPr id="98" name="Content Placeholder 2"/>
            <p:cNvSpPr txBox="1">
              <a:spLocks/>
            </p:cNvSpPr>
            <p:nvPr/>
          </p:nvSpPr>
          <p:spPr>
            <a:xfrm>
              <a:off x="76200" y="5086848"/>
              <a:ext cx="1066800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Ø"/>
                <a:defRPr sz="20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600" dirty="0" smtClean="0"/>
                <a:t> 50.000</a:t>
              </a:r>
              <a:endParaRPr lang="nl-N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02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Fysisch-geografische eenheden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" b="99868" l="0" r="99349">
                        <a14:foregroundMark x1="42020" y1="13061" x2="42020" y2="13061"/>
                        <a14:foregroundMark x1="41368" y1="11478" x2="41368" y2="11478"/>
                        <a14:foregroundMark x1="46417" y1="33113" x2="46417" y2="33113"/>
                        <a14:foregroundMark x1="54723" y1="43008" x2="54723" y2="43008"/>
                        <a14:foregroundMark x1="45114" y1="40369" x2="45114" y2="40369"/>
                        <a14:foregroundMark x1="25570" y1="31266" x2="25570" y2="31266"/>
                        <a14:foregroundMark x1="23290" y1="21240" x2="23290" y2="21240"/>
                        <a14:foregroundMark x1="5212" y1="45119" x2="5863" y2="45119"/>
                        <a14:foregroundMark x1="13192" y1="54354" x2="13192" y2="54354"/>
                        <a14:foregroundMark x1="6189" y1="64512" x2="6189" y2="64512"/>
                        <a14:foregroundMark x1="21498" y1="67810" x2="21498" y2="67810"/>
                        <a14:foregroundMark x1="33550" y1="70712" x2="33550" y2="70712"/>
                        <a14:foregroundMark x1="35668" y1="89974" x2="35668" y2="89974"/>
                        <a14:foregroundMark x1="35016" y1="92612" x2="35016" y2="92612"/>
                        <a14:foregroundMark x1="34039" y1="93140" x2="34039" y2="93140"/>
                        <a14:foregroundMark x1="31759" y1="95251" x2="31759" y2="95251"/>
                        <a14:foregroundMark x1="30293" y1="95251" x2="30293" y2="95251"/>
                        <a14:foregroundMark x1="47883" y1="90765" x2="47883" y2="90765"/>
                        <a14:foregroundMark x1="18404" y1="90897" x2="18404" y2="90897"/>
                        <a14:foregroundMark x1="6840" y1="93668" x2="6840" y2="93668"/>
                        <a14:foregroundMark x1="86482" y1="93404" x2="86482" y2="93404"/>
                        <a14:foregroundMark x1="82899" y1="94063" x2="82899" y2="94063"/>
                        <a14:foregroundMark x1="85016" y1="95383" x2="85016" y2="95383"/>
                        <a14:foregroundMark x1="87459" y1="95778" x2="87459" y2="95778"/>
                        <a14:foregroundMark x1="92182" y1="96702" x2="92182" y2="96702"/>
                        <a14:foregroundMark x1="84202" y1="78100" x2="84202" y2="78100"/>
                        <a14:foregroundMark x1="83388" y1="72691" x2="83388" y2="72691"/>
                        <a14:foregroundMark x1="87134" y1="76253" x2="87134" y2="76253"/>
                        <a14:foregroundMark x1="84691" y1="74142" x2="84691" y2="74142"/>
                        <a14:foregroundMark x1="80456" y1="60158" x2="80456" y2="60158"/>
                        <a14:foregroundMark x1="80130" y1="56201" x2="80130" y2="56201"/>
                        <a14:foregroundMark x1="79479" y1="53694" x2="79479" y2="53694"/>
                        <a14:foregroundMark x1="82410" y1="63325" x2="82410" y2="63325"/>
                        <a14:foregroundMark x1="83225" y1="64380" x2="83225" y2="64380"/>
                        <a14:foregroundMark x1="48697" y1="34697" x2="48697" y2="34697"/>
                        <a14:foregroundMark x1="49186" y1="31003" x2="49186" y2="31003"/>
                        <a14:foregroundMark x1="43648" y1="37599" x2="43648" y2="37599"/>
                        <a14:foregroundMark x1="40228" y1="35488" x2="40228" y2="35488"/>
                        <a14:foregroundMark x1="42345" y1="41293" x2="42345" y2="41293"/>
                        <a14:foregroundMark x1="42345" y1="8179" x2="42345" y2="8179"/>
                        <a14:foregroundMark x1="26384" y1="93799" x2="26384" y2="93799"/>
                        <a14:foregroundMark x1="24430" y1="93668" x2="24430" y2="93668"/>
                        <a14:foregroundMark x1="8958" y1="91821" x2="8958" y2="91821"/>
                        <a14:foregroundMark x1="3420" y1="94327" x2="3420" y2="94327"/>
                        <a14:foregroundMark x1="74104" y1="90237" x2="74104" y2="90237"/>
                        <a14:foregroundMark x1="72313" y1="89578" x2="72313" y2="89578"/>
                        <a14:foregroundMark x1="70521" y1="88391" x2="70521" y2="88391"/>
                        <a14:foregroundMark x1="68893" y1="87995" x2="68893" y2="87995"/>
                        <a14:foregroundMark x1="56515" y1="79024" x2="56515" y2="7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62254"/>
            <a:ext cx="4675594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20" idx="1"/>
          </p:cNvCxnSpPr>
          <p:nvPr/>
        </p:nvCxnSpPr>
        <p:spPr>
          <a:xfrm flipH="1">
            <a:off x="4495800" y="4876800"/>
            <a:ext cx="1600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38800" y="5715000"/>
            <a:ext cx="914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27675" y="3581399"/>
            <a:ext cx="2209800" cy="6778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1"/>
          </p:cNvCxnSpPr>
          <p:nvPr/>
        </p:nvCxnSpPr>
        <p:spPr>
          <a:xfrm flipH="1">
            <a:off x="5029200" y="4184650"/>
            <a:ext cx="914400" cy="539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24200" y="1752600"/>
            <a:ext cx="914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9400" y="1143000"/>
            <a:ext cx="914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46151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Stuwwal met stuwwalplateau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8462" y="5486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Gordeldekzand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3923040"/>
            <a:ext cx="174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Dekzandvlakt met</a:t>
            </a:r>
          </a:p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dekzandruggen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342751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Stuifzand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8600" y="159871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Veen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9763" y="989111"/>
            <a:ext cx="129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 zeeklei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90600" y="5105400"/>
            <a:ext cx="914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657600" y="5968779"/>
            <a:ext cx="533400" cy="4320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" y="4950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Oeverwal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23358" y="6324600"/>
            <a:ext cx="1234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Venige kom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143000" y="3542040"/>
            <a:ext cx="1143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400" y="3352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387462" y="3124200"/>
            <a:ext cx="794138" cy="5714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22628" y="297031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Beekdal</a:t>
            </a:r>
            <a:endParaRPr lang="nl-N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3674" y="2705438"/>
            <a:ext cx="495665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trechtse Heuvelrug&amp;quot;&quot;/&gt;&lt;property id=&quot;20307&quot; value=&quot;256&quot;/&gt;&lt;/object&gt;&lt;object type=&quot;3&quot; unique_id=&quot;10439&quot;&gt;&lt;property id=&quot;20148&quot; value=&quot;5&quot;/&gt;&lt;property id=&quot;20300&quot; value=&quot;Slide 2 - &amp;quot;Utrechtse heuvelrug e.o.&amp;quot;&quot;/&gt;&lt;property id=&quot;20307&quot; value=&quot;280&quot;/&gt;&lt;/object&gt;&lt;object type=&quot;3&quot; unique_id=&quot;10835&quot;&gt;&lt;property id=&quot;20148&quot; value=&quot;5&quot;/&gt;&lt;property id=&quot;20300&quot; value=&quot;Slide 7 - &amp;quot;Vorming van de Utrechtse heuvelrug&amp;quot;&quot;/&gt;&lt;property id=&quot;20307&quot; value=&quot;281&quot;/&gt;&lt;/object&gt;&lt;object type=&quot;3&quot; unique_id=&quot;10836&quot;&gt;&lt;property id=&quot;20148&quot; value=&quot;5&quot;/&gt;&lt;property id=&quot;20300&quot; value=&quot;Slide 54&quot;/&gt;&lt;property id=&quot;20307&quot; value=&quot;282&quot;/&gt;&lt;/object&gt;&lt;object type=&quot;3&quot; unique_id=&quot;10881&quot;&gt;&lt;property id=&quot;20148&quot; value=&quot;5&quot;/&gt;&lt;property id=&quot;20300&quot; value=&quot;Slide 28 - &amp;quot;Effecten verdroging&amp;quot;&quot;/&gt;&lt;property id=&quot;20307&quot; value=&quot;284&quot;/&gt;&lt;/object&gt;&lt;object type=&quot;3&quot; unique_id=&quot;10963&quot;&gt;&lt;property id=&quot;20148&quot; value=&quot;5&quot;/&gt;&lt;property id=&quot;20300&quot; value=&quot;Slide 12 - &amp;quot;Hydrologie van de ondergrond&amp;quot;&quot;/&gt;&lt;property id=&quot;20307&quot; value=&quot;286&quot;/&gt;&lt;/object&gt;&lt;object type=&quot;3&quot; unique_id=&quot;10965&quot;&gt;&lt;property id=&quot;20148&quot; value=&quot;5&quot;/&gt;&lt;property id=&quot;20300&quot; value=&quot;Slide 27 - &amp;quot;Verdroging&amp;quot;&quot;/&gt;&lt;property id=&quot;20307&quot; value=&quot;288&quot;/&gt;&lt;/object&gt;&lt;object type=&quot;3&quot; unique_id=&quot;11098&quot;&gt;&lt;property id=&quot;20148&quot; value=&quot;5&quot;/&gt;&lt;property id=&quot;20300&quot; value=&quot;Slide 13 - &amp;quot;Grensvlak: uitreding grondwater&amp;quot;&quot;/&gt;&lt;property id=&quot;20307&quot; value=&quot;290&quot;/&gt;&lt;/object&gt;&lt;object type=&quot;3&quot; unique_id=&quot;11170&quot;&gt;&lt;property id=&quot;20148&quot; value=&quot;5&quot;/&gt;&lt;property id=&quot;20300&quot; value=&quot;Slide 30 - &amp;quot;Natte elementen in 1980 (28)&amp;quot;&quot;/&gt;&lt;property id=&quot;20307&quot; value=&quot;291&quot;/&gt;&lt;/object&gt;&lt;object type=&quot;3&quot; unique_id=&quot;11172&quot;&gt;&lt;property id=&quot;20148&quot; value=&quot;5&quot;/&gt;&lt;property id=&quot;20300&quot; value=&quot;Slide 29 - &amp;quot;Grondwaterverontreiniging&amp;quot;&quot;/&gt;&lt;property id=&quot;20307&quot; value=&quot;293&quot;/&gt;&lt;/object&gt;&lt;object type=&quot;3&quot; unique_id=&quot;11174&quot;&gt;&lt;property id=&quot;20148&quot; value=&quot;5&quot;/&gt;&lt;property id=&quot;20300&quot; value=&quot;Slide 53&quot;/&gt;&lt;property id=&quot;20307&quot; value=&quot;294&quot;/&gt;&lt;/object&gt;&lt;object type=&quot;3&quot; unique_id=&quot;11229&quot;&gt;&lt;property id=&quot;20148&quot; value=&quot;5&quot;/&gt;&lt;property id=&quot;20300&quot; value=&quot;Slide 9 - &amp;quot;Fysisch-geografische eenheden&amp;quot;&quot;/&gt;&lt;property id=&quot;20307&quot; value=&quot;295&quot;/&gt;&lt;/object&gt;&lt;object type=&quot;3&quot; unique_id=&quot;11288&quot;&gt;&lt;property id=&quot;20148&quot; value=&quot;5&quot;/&gt;&lt;property id=&quot;20300&quot; value=&quot;Slide 14 - &amp;quot;Grondwaterstroming&amp;quot;&quot;/&gt;&lt;property id=&quot;20307&quot; value=&quot;296&quot;/&gt;&lt;/object&gt;&lt;object type=&quot;3&quot; unique_id=&quot;11350&quot;&gt;&lt;property id=&quot;20148&quot; value=&quot;5&quot;/&gt;&lt;property id=&quot;20300&quot; value=&quot;Slide 15 - &amp;quot;Lijnen van gelijke grondwaterstand&amp;quot;&quot;/&gt;&lt;property id=&quot;20307&quot; value=&quot;297&quot;/&gt;&lt;/object&gt;&lt;object type=&quot;3&quot; unique_id=&quot;11435&quot;&gt;&lt;property id=&quot;20148&quot; value=&quot;5&quot;/&gt;&lt;property id=&quot;20300&quot; value=&quot;Slide 51&quot;/&gt;&lt;property id=&quot;20307&quot; value=&quot;298&quot;/&gt;&lt;/object&gt;&lt;object type=&quot;3&quot; unique_id=&quot;11502&quot;&gt;&lt;property id=&quot;20148&quot; value=&quot;5&quot;/&gt;&lt;property id=&quot;20300&quot; value=&quot;Slide 25 - &amp;quot;Druk op de ondergrond&amp;quot;&quot;/&gt;&lt;property id=&quot;20307&quot; value=&quot;299&quot;/&gt;&lt;/object&gt;&lt;object type=&quot;3&quot; unique_id=&quot;11658&quot;&gt;&lt;property id=&quot;20148&quot; value=&quot;5&quot;/&gt;&lt;property id=&quot;20300&quot; value=&quot;Slide 16 - &amp;quot;Overgangsgebied met kwel en wegzijging&amp;quot;&quot;/&gt;&lt;property id=&quot;20307&quot; value=&quot;300&quot;/&gt;&lt;/object&gt;&lt;object type=&quot;3&quot; unique_id=&quot;11659&quot;&gt;&lt;property id=&quot;20148&quot; value=&quot;5&quot;/&gt;&lt;property id=&quot;20300&quot; value=&quot;Slide 17 - &amp;quot;Voorbeeld: Duizendknoopfonteinkruid &amp;quot;&quot;/&gt;&lt;property id=&quot;20307&quot; value=&quot;301&quot;/&gt;&lt;/object&gt;&lt;object type=&quot;3&quot; unique_id=&quot;11660&quot;&gt;&lt;property id=&quot;20148&quot; value=&quot;5&quot;/&gt;&lt;property id=&quot;20300&quot; value=&quot;Slide 26 - &amp;quot;Verdroogd gebied&amp;quot;&quot;/&gt;&lt;property id=&quot;20307&quot; value=&quot;304&quot;/&gt;&lt;/object&gt;&lt;object type=&quot;3&quot; unique_id=&quot;11661&quot;&gt;&lt;property id=&quot;20148&quot; value=&quot;5&quot;/&gt;&lt;property id=&quot;20300&quot; value=&quot;Slide 49 - &amp;quot;Uitdagingen&amp;quot;&quot;/&gt;&lt;property id=&quot;20307&quot; value=&quot;302&quot;/&gt;&lt;/object&gt;&lt;object type=&quot;3&quot; unique_id=&quot;11662&quot;&gt;&lt;property id=&quot;20148&quot; value=&quot;5&quot;/&gt;&lt;property id=&quot;20300&quot; value=&quot;Slide 50 - &amp;quot;Uitdagingen&amp;quot;&quot;/&gt;&lt;property id=&quot;20307&quot; value=&quot;303&quot;/&gt;&lt;/object&gt;&lt;object type=&quot;3&quot; unique_id=&quot;11851&quot;&gt;&lt;property id=&quot;20148&quot; value=&quot;5&quot;/&gt;&lt;property id=&quot;20300&quot; value=&quot;Slide 6 - &amp;quot;Vorming van de Utrechtse heuvelrug&amp;quot;&quot;/&gt;&lt;property id=&quot;20307&quot; value=&quot;305&quot;/&gt;&lt;/object&gt;&lt;object type=&quot;3&quot; unique_id=&quot;11852&quot;&gt;&lt;property id=&quot;20148&quot; value=&quot;5&quot;/&gt;&lt;property id=&quot;20300&quot; value=&quot;Slide 8 - &amp;quot;Vorming van de Utrechtse heuvelrug&amp;quot;&quot;/&gt;&lt;property id=&quot;20307&quot; value=&quot;307&quot;/&gt;&lt;/object&gt;&lt;object type=&quot;3&quot; unique_id=&quot;11853&quot;&gt;&lt;property id=&quot;20148&quot; value=&quot;5&quot;/&gt;&lt;property id=&quot;20300&quot; value=&quot;Slide 10 - &amp;quot;Vorming van de Utrechtse heuvelrug&amp;quot;&quot;/&gt;&lt;property id=&quot;20307&quot; value=&quot;306&quot;/&gt;&lt;/object&gt;&lt;object type=&quot;3&quot; unique_id=&quot;12057&quot;&gt;&lt;property id=&quot;20148&quot; value=&quot;5&quot;/&gt;&lt;property id=&quot;20300&quot; value=&quot;Slide 11 - &amp;quot;Hydrologie&amp;quot;&quot;/&gt;&lt;property id=&quot;20307&quot; value=&quot;310&quot;/&gt;&lt;/object&gt;&lt;object type=&quot;3&quot; unique_id=&quot;12058&quot;&gt;&lt;property id=&quot;20148&quot; value=&quot;5&quot;/&gt;&lt;property id=&quot;20300&quot; value=&quot;Slide 23 - &amp;quot;Menselijke beïnvloeing&amp;quot;&quot;/&gt;&lt;property id=&quot;20307&quot; value=&quot;308&quot;/&gt;&lt;/object&gt;&lt;object type=&quot;3&quot; unique_id=&quot;12059&quot;&gt;&lt;property id=&quot;20148&quot; value=&quot;5&quot;/&gt;&lt;property id=&quot;20300&quot; value=&quot;Slide 32 - &amp;quot;Venen&amp;quot;&quot;/&gt;&lt;property id=&quot;20307&quot; value=&quot;309&quot;/&gt;&lt;/object&gt;&lt;object type=&quot;3&quot; unique_id=&quot;12316&quot;&gt;&lt;property id=&quot;20148&quot; value=&quot;5&quot;/&gt;&lt;property id=&quot;20300&quot; value=&quot;Slide 19 - &amp;quot;Chemische samenstelling water&amp;quot;&quot;/&gt;&lt;property id=&quot;20307&quot; value=&quot;311&quot;/&gt;&lt;/object&gt;&lt;object type=&quot;3&quot; unique_id=&quot;12614&quot;&gt;&lt;property id=&quot;20148&quot; value=&quot;5&quot;/&gt;&lt;property id=&quot;20300&quot; value=&quot;Slide 20 - &amp;quot;Van voedselrijkdom naar veen&amp;quot;&quot;/&gt;&lt;property id=&quot;20307&quot; value=&quot;312&quot;/&gt;&lt;/object&gt;&lt;object type=&quot;3&quot; unique_id=&quot;12819&quot;&gt;&lt;property id=&quot;20148&quot; value=&quot;5&quot;/&gt;&lt;property id=&quot;20300&quot; value=&quot;Slide 21 - &amp;quot;Waterdieren en zuurgraad&amp;quot;&quot;/&gt;&lt;property id=&quot;20307&quot; value=&quot;313&quot;/&gt;&lt;/object&gt;&lt;object type=&quot;3&quot; unique_id=&quot;12820&quot;&gt;&lt;property id=&quot;20148&quot; value=&quot;5&quot;/&gt;&lt;property id=&quot;20300&quot; value=&quot;Slide 22 - &amp;quot;Gradiënten&amp;quot;&quot;/&gt;&lt;property id=&quot;20307&quot; value=&quot;314&quot;/&gt;&lt;/object&gt;&lt;object type=&quot;3&quot; unique_id=&quot;12965&quot;&gt;&lt;property id=&quot;20148&quot; value=&quot;5&quot;/&gt;&lt;property id=&quot;20300&quot; value=&quot;Slide 24 - &amp;quot;Huidig gebruik&amp;quot;&quot;/&gt;&lt;property id=&quot;20307&quot; value=&quot;315&quot;/&gt;&lt;/object&gt;&lt;object type=&quot;3&quot; unique_id=&quot;13504&quot;&gt;&lt;property id=&quot;20148&quot; value=&quot;5&quot;/&gt;&lt;property id=&quot;20300&quot; value=&quot;Slide 3 - &amp;quot;Ecologische analyse&amp;quot;&quot;/&gt;&lt;property id=&quot;20307&quot; value=&quot;317&quot;/&gt;&lt;/object&gt;&lt;object type=&quot;3&quot; unique_id=&quot;13505&quot;&gt;&lt;property id=&quot;20148&quot; value=&quot;5&quot;/&gt;&lt;property id=&quot;20300&quot; value=&quot;Slide 4 - &amp;quot;Ecologische analyse&amp;quot;&quot;/&gt;&lt;property id=&quot;20307&quot; value=&quot;318&quot;/&gt;&lt;/object&gt;&lt;object type=&quot;3&quot; unique_id=&quot;13506&quot;&gt;&lt;property id=&quot;20148&quot; value=&quot;5&quot;/&gt;&lt;property id=&quot;20300&quot; value=&quot;Slide 5&quot;/&gt;&lt;property id=&quot;20307&quot; value=&quot;319&quot;/&gt;&lt;/object&gt;&lt;object type=&quot;3&quot; unique_id=&quot;13508&quot;&gt;&lt;property id=&quot;20148&quot; value=&quot;5&quot;/&gt;&lt;property id=&quot;20300&quot; value=&quot;Slide 18 - &amp;quot;Chemische samenstelling water&amp;quot;&quot;/&gt;&lt;property id=&quot;20307&quot; value=&quot;328&quot;/&gt;&lt;/object&gt;&lt;object type=&quot;3&quot; unique_id=&quot;13509&quot;&gt;&lt;property id=&quot;20148&quot; value=&quot;5&quot;/&gt;&lt;property id=&quot;20300&quot; value=&quot;Slide 52 - &amp;quot;Sprengen&amp;quot;&quot;/&gt;&lt;property id=&quot;20307&quot; value=&quot;329&quot;/&gt;&lt;/object&gt;&lt;object type=&quot;3&quot; unique_id=&quot;13512&quot;&gt;&lt;property id=&quot;20148&quot; value=&quot;5&quot;/&gt;&lt;property id=&quot;20300&quot; value=&quot;Slide 33 - &amp;quot;Reeksen of gradiënten&amp;quot;&quot;/&gt;&lt;property id=&quot;20307&quot; value=&quot;320&quot;/&gt;&lt;/object&gt;&lt;object type=&quot;3&quot; unique_id=&quot;13516&quot;&gt;&lt;property id=&quot;20148&quot; value=&quot;5&quot;/&gt;&lt;property id=&quot;20300&quot; value=&quot;Slide 31 - &amp;quot;Veenvorming&amp;quot;&quot;/&gt;&lt;property id=&quot;20307&quot; value=&quot;326&quot;/&gt;&lt;/object&gt;&lt;object type=&quot;3&quot; unique_id=&quot;13518&quot;&gt;&lt;property id=&quot;20148&quot; value=&quot;5&quot;/&gt;&lt;property id=&quot;20300&quot; value=&quot;Slide 55&quot;/&gt;&lt;property id=&quot;20307&quot; value=&quot;330&quot;/&gt;&lt;/object&gt;&lt;object type=&quot;3&quot; unique_id=&quot;13884&quot;&gt;&lt;property id=&quot;20148&quot; value=&quot;5&quot;/&gt;&lt;property id=&quot;20300&quot; value=&quot;Slide 34 - &amp;quot;Natuur natte terreinen (heiden)&amp;quot;&quot;/&gt;&lt;property id=&quot;20307&quot; value=&quot;331&quot;/&gt;&lt;/object&gt;&lt;object type=&quot;3&quot; unique_id=&quot;13886&quot;&gt;&lt;property id=&quot;20148&quot; value=&quot;5&quot;/&gt;&lt;property id=&quot;20300&quot; value=&quot;Slide 35 - &amp;quot;Natuur vennen&amp;quot;&quot;/&gt;&lt;property id=&quot;20307&quot; value=&quot;332&quot;/&gt;&lt;/object&gt;&lt;object type=&quot;3&quot; unique_id=&quot;13887&quot;&gt;&lt;property id=&quot;20148&quot; value=&quot;5&quot;/&gt;&lt;property id=&quot;20300&quot; value=&quot;Slide 36 - &amp;quot;Natuur mesotrofe wateren&amp;quot;&quot;/&gt;&lt;property id=&quot;20307&quot; value=&quot;333&quot;/&gt;&lt;/object&gt;&lt;object type=&quot;3&quot; unique_id=&quot;13888&quot;&gt;&lt;property id=&quot;20148&quot; value=&quot;5&quot;/&gt;&lt;property id=&quot;20300&quot; value=&quot;Slide 37 - &amp;quot;Natuur van ‘beken en sprengen’&amp;quot;&quot;/&gt;&lt;property id=&quot;20307&quot; value=&quot;334&quot;/&gt;&lt;/object&gt;&lt;object type=&quot;3&quot; unique_id=&quot;13890&quot;&gt;&lt;property id=&quot;20148&quot; value=&quot;5&quot;/&gt;&lt;property id=&quot;20300&quot; value=&quot;Slide 38 - &amp;quot;Uitdaging&amp;quot;&quot;/&gt;&lt;property id=&quot;20307&quot; value=&quot;339&quot;/&gt;&lt;/object&gt;&lt;object type=&quot;3&quot; unique_id=&quot;13891&quot;&gt;&lt;property id=&quot;20148&quot; value=&quot;5&quot;/&gt;&lt;property id=&quot;20300&quot; value=&quot;Slide 44 - &amp;quot;Uitdaging&amp;quot;&quot;/&gt;&lt;property id=&quot;20307&quot; value=&quot;336&quot;/&gt;&lt;/object&gt;&lt;object type=&quot;3&quot; unique_id=&quot;13892&quot;&gt;&lt;property id=&quot;20148&quot; value=&quot;5&quot;/&gt;&lt;property id=&quot;20300&quot; value=&quot;Slide 42 - &amp;quot;Vegetatie en grondwateraanvulling&amp;quot;&quot;/&gt;&lt;property id=&quot;20307&quot; value=&quot;338&quot;/&gt;&lt;/object&gt;&lt;object type=&quot;3&quot; unique_id=&quot;13893&quot;&gt;&lt;property id=&quot;20148&quot; value=&quot;5&quot;/&gt;&lt;property id=&quot;20300&quot; value=&quot;Slide 43 - &amp;quot;Uitdagingen&amp;quot;&quot;/&gt;&lt;property id=&quot;20307&quot; value=&quot;337&quot;/&gt;&lt;/object&gt;&lt;object type=&quot;3&quot; unique_id=&quot;13894&quot;&gt;&lt;property id=&quot;20148&quot; value=&quot;5&quot;/&gt;&lt;property id=&quot;20300&quot; value=&quot;Slide 48 - &amp;quot;Utrechtse heuvelrug&amp;quot;&quot;/&gt;&lt;property id=&quot;20307&quot; value=&quot;340&quot;/&gt;&lt;/object&gt;&lt;object type=&quot;3&quot; unique_id=&quot;14220&quot;&gt;&lt;property id=&quot;20148&quot; value=&quot;5&quot;/&gt;&lt;property id=&quot;20300&quot; value=&quot;Slide 56 - &amp;quot;Natuur natte terreinen (heiden)&amp;quot;&quot;/&gt;&lt;property id=&quot;20307&quot; value=&quot;341&quot;/&gt;&lt;/object&gt;&lt;object type=&quot;3&quot; unique_id=&quot;14221&quot;&gt;&lt;property id=&quot;20148&quot; value=&quot;5&quot;/&gt;&lt;property id=&quot;20300&quot; value=&quot;Slide 57 - &amp;quot;Natuur vennen&amp;quot;&quot;/&gt;&lt;property id=&quot;20307&quot; value=&quot;342&quot;/&gt;&lt;/object&gt;&lt;object type=&quot;3&quot; unique_id=&quot;14222&quot;&gt;&lt;property id=&quot;20148&quot; value=&quot;5&quot;/&gt;&lt;property id=&quot;20300&quot; value=&quot;Slide 58 - &amp;quot;Natuur mesotrofe wateren&amp;quot;&quot;/&gt;&lt;property id=&quot;20307&quot; value=&quot;343&quot;/&gt;&lt;/object&gt;&lt;object type=&quot;3&quot; unique_id=&quot;14223&quot;&gt;&lt;property id=&quot;20148&quot; value=&quot;5&quot;/&gt;&lt;property id=&quot;20300&quot; value=&quot;Slide 59 - &amp;quot;Natuur van ‘beken en sprengen’&amp;quot;&quot;/&gt;&lt;property id=&quot;20307&quot; value=&quot;344&quot;/&gt;&lt;/object&gt;&lt;object type=&quot;3&quot; unique_id=&quot;14534&quot;&gt;&lt;property id=&quot;20148&quot; value=&quot;5&quot;/&gt;&lt;property id=&quot;20300&quot; value=&quot;Slide 39 - &amp;quot;De waterbel wordt weer gevuld&amp;quot;&quot;/&gt;&lt;property id=&quot;20307&quot; value=&quot;345&quot;/&gt;&lt;/object&gt;&lt;object type=&quot;3&quot; unique_id=&quot;14983&quot;&gt;&lt;property id=&quot;20148&quot; value=&quot;5&quot;/&gt;&lt;property id=&quot;20300&quot; value=&quot;Slide 40&quot;/&gt;&lt;property id=&quot;20307&quot; value=&quot;350&quot;/&gt;&lt;/object&gt;&lt;object type=&quot;3&quot; unique_id=&quot;14984&quot;&gt;&lt;property id=&quot;20148&quot; value=&quot;5&quot;/&gt;&lt;property id=&quot;20300&quot; value=&quot;Slide 45 - &amp;quot;Uitdagingen&amp;quot;&quot;/&gt;&lt;property id=&quot;20307&quot; value=&quot;346&quot;/&gt;&lt;/object&gt;&lt;object type=&quot;3&quot; unique_id=&quot;14985&quot;&gt;&lt;property id=&quot;20148&quot; value=&quot;5&quot;/&gt;&lt;property id=&quot;20300&quot; value=&quot;Slide 47 - &amp;quot;Uitdagingen&amp;quot;&quot;/&gt;&lt;property id=&quot;20307&quot; value=&quot;347&quot;/&gt;&lt;/object&gt;&lt;object type=&quot;3&quot; unique_id=&quot;14987&quot;&gt;&lt;property id=&quot;20148&quot; value=&quot;5&quot;/&gt;&lt;property id=&quot;20300&quot; value=&quot;Slide 46 - &amp;quot;Uitdagingen&amp;quot;&quot;/&gt;&lt;property id=&quot;20307&quot; value=&quot;349&quot;/&gt;&lt;/object&gt;&lt;object type=&quot;3&quot; unique_id=&quot;15172&quot;&gt;&lt;property id=&quot;20148&quot; value=&quot;5&quot;/&gt;&lt;property id=&quot;20300&quot; value=&quot;Slide 41 - &amp;quot;Uitdaging&amp;quot;&quot;/&gt;&lt;property id=&quot;20307&quot; value=&quot;35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1548</Words>
  <Application>Microsoft Office PowerPoint</Application>
  <PresentationFormat>Diavoorstelling (4:3)</PresentationFormat>
  <Paragraphs>572</Paragraphs>
  <Slides>48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49" baseType="lpstr">
      <vt:lpstr>Office Theme</vt:lpstr>
      <vt:lpstr>Utrechtse Heuvelrug</vt:lpstr>
      <vt:lpstr>Utrechtse heuvelrug e.o.</vt:lpstr>
      <vt:lpstr>Ecologische analyse</vt:lpstr>
      <vt:lpstr>Ecologische analyse</vt:lpstr>
      <vt:lpstr>Ecologische analyse</vt:lpstr>
      <vt:lpstr>Vorming van de Utrechtse heuvelrug</vt:lpstr>
      <vt:lpstr>Vorming van de Utrechtse heuvelrug</vt:lpstr>
      <vt:lpstr>Vorming van de Utrechtse heuvelrug</vt:lpstr>
      <vt:lpstr>Fysisch-geografische eenheden</vt:lpstr>
      <vt:lpstr>Vorming van de Utrechtse heuvelrug</vt:lpstr>
      <vt:lpstr>Hydrologie</vt:lpstr>
      <vt:lpstr>Hydrologie van de ondergrond</vt:lpstr>
      <vt:lpstr>Grensvlak: uitreding grondwater</vt:lpstr>
      <vt:lpstr>Grondwaterstroming</vt:lpstr>
      <vt:lpstr>Lijnen van gelijke grondwaterstand</vt:lpstr>
      <vt:lpstr>Overgangsgebied met kwel en wegzijging</vt:lpstr>
      <vt:lpstr>Voorbeeld: Duizendknoopfonteinkruid </vt:lpstr>
      <vt:lpstr>Chemische samenstelling water</vt:lpstr>
      <vt:lpstr>Chemische samenstelling water</vt:lpstr>
      <vt:lpstr>Chemische samenstelling water</vt:lpstr>
      <vt:lpstr>Waterorganismen en zuurgraad</vt:lpstr>
      <vt:lpstr>Chemische samenstelling water</vt:lpstr>
      <vt:lpstr>Gradiënten</vt:lpstr>
      <vt:lpstr>Menselijke beïnvloeing</vt:lpstr>
      <vt:lpstr>Huidig gebruik</vt:lpstr>
      <vt:lpstr>Druk op de ondergrond</vt:lpstr>
      <vt:lpstr>Verdroging</vt:lpstr>
      <vt:lpstr>Verdroogd gebied</vt:lpstr>
      <vt:lpstr>Effecten verdroging</vt:lpstr>
      <vt:lpstr>Grondwaterverontreiniging</vt:lpstr>
      <vt:lpstr>Natuur</vt:lpstr>
      <vt:lpstr>Natuur: Veenvorming</vt:lpstr>
      <vt:lpstr>Venen</vt:lpstr>
      <vt:lpstr>Reeksen of gradiënten</vt:lpstr>
      <vt:lpstr>Natuur natte terreinen (heiden)</vt:lpstr>
      <vt:lpstr>Natuur vennen</vt:lpstr>
      <vt:lpstr>Natuur mesotrofe wateren</vt:lpstr>
      <vt:lpstr>Natuur van ‘beken en sprengen’</vt:lpstr>
      <vt:lpstr>Uitdaging</vt:lpstr>
      <vt:lpstr>De waterbel wordt weer gevuld</vt:lpstr>
      <vt:lpstr>Uitdaging</vt:lpstr>
      <vt:lpstr>Vegetatie en grondwateraanvulling</vt:lpstr>
      <vt:lpstr>Uitdagingen</vt:lpstr>
      <vt:lpstr>Uitdaging</vt:lpstr>
      <vt:lpstr>Uitdagingen</vt:lpstr>
      <vt:lpstr>Uitdagingen</vt:lpstr>
      <vt:lpstr>Uitdagingen</vt:lpstr>
      <vt:lpstr>Utrechtse heuvelrug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Verdonschot, Piet</dc:creator>
  <cp:lastModifiedBy>Van Driel</cp:lastModifiedBy>
  <cp:revision>284</cp:revision>
  <dcterms:created xsi:type="dcterms:W3CDTF">2013-05-11T10:43:47Z</dcterms:created>
  <dcterms:modified xsi:type="dcterms:W3CDTF">2017-02-12T15:01:43Z</dcterms:modified>
</cp:coreProperties>
</file>