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84" r:id="rId2"/>
  </p:sldMasterIdLst>
  <p:notesMasterIdLst>
    <p:notesMasterId r:id="rId14"/>
  </p:notesMasterIdLst>
  <p:sldIdLst>
    <p:sldId id="262" r:id="rId3"/>
    <p:sldId id="268" r:id="rId4"/>
    <p:sldId id="264" r:id="rId5"/>
    <p:sldId id="263" r:id="rId6"/>
    <p:sldId id="279" r:id="rId7"/>
    <p:sldId id="267" r:id="rId8"/>
    <p:sldId id="274" r:id="rId9"/>
    <p:sldId id="273" r:id="rId10"/>
    <p:sldId id="275" r:id="rId11"/>
    <p:sldId id="280" r:id="rId12"/>
    <p:sldId id="278" r:id="rId13"/>
  </p:sldIdLst>
  <p:sldSz cx="9144000" cy="6858000" type="screen4x3"/>
  <p:notesSz cx="6805613" cy="9944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CC"/>
    <a:srgbClr val="29331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764" autoAdjust="0"/>
  </p:normalViewPr>
  <p:slideViewPr>
    <p:cSldViewPr>
      <p:cViewPr>
        <p:scale>
          <a:sx n="76" d="100"/>
          <a:sy n="76" d="100"/>
        </p:scale>
        <p:origin x="-2634" y="-92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4450" y="0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D6F920-6F48-40BE-AD47-A4B4133D24C7}" type="datetimeFigureOut">
              <a:rPr lang="en-GB" smtClean="0"/>
              <a:t>18/05/2017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6125"/>
            <a:ext cx="4972050" cy="37290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1038" y="4722813"/>
            <a:ext cx="5443537" cy="44751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4450" y="9445625"/>
            <a:ext cx="2949575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13A65E-97D3-4345-B241-ACDA2D7EC3D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07710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3A65E-97D3-4345-B241-ACDA2D7EC3D9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062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613A65E-97D3-4345-B241-ACDA2D7EC3D9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47911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7590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61065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30228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4760302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75931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608820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7075" y="20288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9475" y="2028825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7516094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997354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26552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66931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3051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245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6060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82745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6850" y="609600"/>
            <a:ext cx="1952625" cy="55340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708650" cy="55340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487859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 and Content ov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7075" y="2028825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7075" y="4162425"/>
            <a:ext cx="77724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2493428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727075" y="2028825"/>
            <a:ext cx="7772400" cy="4114800"/>
          </a:xfrm>
        </p:spPr>
        <p:txBody>
          <a:bodyPr/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885117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0383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91052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836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4814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358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544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0835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C167BC-DC38-49FC-88DB-6824E1624816}" type="datetimeFigureOut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18-5-2017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C90727-BDFE-4602-8D18-E80A0DBF5FF5}" type="slidenum">
              <a:rPr lang="nl-NL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nl-NL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0211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tx2"/>
            </a:gs>
            <a:gs pos="100000">
              <a:srgbClr val="003300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27075" y="2028825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/>
              <a:t>Click to edit Master text styles</a:t>
            </a:r>
          </a:p>
          <a:p>
            <a:pPr lvl="1"/>
            <a:r>
              <a:rPr lang="nl-NL"/>
              <a:t>Second level</a:t>
            </a:r>
          </a:p>
          <a:p>
            <a:pPr lvl="2"/>
            <a:r>
              <a:rPr lang="nl-NL"/>
              <a:t>Third level</a:t>
            </a:r>
          </a:p>
          <a:p>
            <a:pPr lvl="3"/>
            <a:r>
              <a:rPr lang="nl-NL"/>
              <a:t>Fourth level</a:t>
            </a:r>
          </a:p>
          <a:p>
            <a:pPr lvl="4"/>
            <a:r>
              <a:rPr lang="nl-NL"/>
              <a:t>Fifth level</a:t>
            </a:r>
          </a:p>
        </p:txBody>
      </p:sp>
      <p:sp>
        <p:nvSpPr>
          <p:cNvPr id="1031" name="Freeform 7"/>
          <p:cNvSpPr>
            <a:spLocks/>
          </p:cNvSpPr>
          <p:nvPr/>
        </p:nvSpPr>
        <p:spPr bwMode="auto">
          <a:xfrm>
            <a:off x="228600" y="76200"/>
            <a:ext cx="457200" cy="67056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528" y="2160"/>
              </a:cxn>
              <a:cxn ang="0">
                <a:pos x="0" y="4320"/>
              </a:cxn>
            </a:cxnLst>
            <a:rect l="0" t="0" r="r" b="b"/>
            <a:pathLst>
              <a:path w="528" h="4320">
                <a:moveTo>
                  <a:pt x="0" y="0"/>
                </a:moveTo>
                <a:cubicBezTo>
                  <a:pt x="264" y="720"/>
                  <a:pt x="528" y="1440"/>
                  <a:pt x="528" y="2160"/>
                </a:cubicBezTo>
                <a:cubicBezTo>
                  <a:pt x="528" y="2880"/>
                  <a:pt x="264" y="3600"/>
                  <a:pt x="0" y="4320"/>
                </a:cubicBezTo>
              </a:path>
            </a:pathLst>
          </a:custGeom>
          <a:noFill/>
          <a:ln w="1905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40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9" name="Text Box 8"/>
          <p:cNvSpPr txBox="1">
            <a:spLocks noChangeArrowheads="1"/>
          </p:cNvSpPr>
          <p:nvPr/>
        </p:nvSpPr>
        <p:spPr bwMode="auto">
          <a:xfrm>
            <a:off x="539750" y="0"/>
            <a:ext cx="3427413" cy="2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72000" rIns="0" bIns="0">
            <a:spAutoFit/>
          </a:bodyPr>
          <a:lstStyle>
            <a:lvl1pPr algn="r">
              <a:lnSpc>
                <a:spcPct val="80000"/>
              </a:lnSpc>
              <a:spcBef>
                <a:spcPct val="20000"/>
              </a:spcBef>
              <a:defRPr sz="2400">
                <a:solidFill>
                  <a:srgbClr val="FFFF99"/>
                </a:solidFill>
                <a:latin typeface="Tahoma" pitchFamily="34" charset="0"/>
              </a:defRPr>
            </a:lvl1pPr>
            <a:lvl2pPr marL="742950" indent="-285750" algn="r">
              <a:lnSpc>
                <a:spcPct val="80000"/>
              </a:lnSpc>
              <a:spcBef>
                <a:spcPct val="20000"/>
              </a:spcBef>
              <a:defRPr sz="2400">
                <a:solidFill>
                  <a:srgbClr val="FFFF99"/>
                </a:solidFill>
                <a:latin typeface="Tahoma" pitchFamily="34" charset="0"/>
              </a:defRPr>
            </a:lvl2pPr>
            <a:lvl3pPr marL="1143000" indent="-228600" algn="r">
              <a:lnSpc>
                <a:spcPct val="80000"/>
              </a:lnSpc>
              <a:spcBef>
                <a:spcPct val="20000"/>
              </a:spcBef>
              <a:defRPr sz="2400">
                <a:solidFill>
                  <a:srgbClr val="FFFF99"/>
                </a:solidFill>
                <a:latin typeface="Tahoma" pitchFamily="34" charset="0"/>
              </a:defRPr>
            </a:lvl3pPr>
            <a:lvl4pPr marL="1600200" indent="-228600" algn="r">
              <a:lnSpc>
                <a:spcPct val="80000"/>
              </a:lnSpc>
              <a:spcBef>
                <a:spcPct val="20000"/>
              </a:spcBef>
              <a:defRPr sz="2400">
                <a:solidFill>
                  <a:srgbClr val="FFFF99"/>
                </a:solidFill>
                <a:latin typeface="Tahoma" pitchFamily="34" charset="0"/>
              </a:defRPr>
            </a:lvl4pPr>
            <a:lvl5pPr marL="2057400" indent="-228600" algn="r">
              <a:lnSpc>
                <a:spcPct val="80000"/>
              </a:lnSpc>
              <a:spcBef>
                <a:spcPct val="20000"/>
              </a:spcBef>
              <a:defRPr sz="2400">
                <a:solidFill>
                  <a:srgbClr val="FFFF99"/>
                </a:solidFill>
                <a:latin typeface="Tahoma" pitchFamily="34" charset="0"/>
              </a:defRPr>
            </a:lvl5pPr>
            <a:lvl6pPr marL="2514600" indent="-228600" algn="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FFFF99"/>
                </a:solidFill>
                <a:latin typeface="Tahoma" pitchFamily="34" charset="0"/>
              </a:defRPr>
            </a:lvl6pPr>
            <a:lvl7pPr marL="2971800" indent="-228600" algn="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FFFF99"/>
                </a:solidFill>
                <a:latin typeface="Tahoma" pitchFamily="34" charset="0"/>
              </a:defRPr>
            </a:lvl7pPr>
            <a:lvl8pPr marL="3429000" indent="-228600" algn="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FFFF99"/>
                </a:solidFill>
                <a:latin typeface="Tahoma" pitchFamily="34" charset="0"/>
              </a:defRPr>
            </a:lvl8pPr>
            <a:lvl9pPr marL="3886200" indent="-228600" algn="r" eaLnBrk="0" fontAlgn="base" hangingPunct="0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 sz="2400">
                <a:solidFill>
                  <a:srgbClr val="FFFF99"/>
                </a:solidFill>
                <a:latin typeface="Tahoma" pitchFamily="34" charset="0"/>
              </a:defRPr>
            </a:lvl9pPr>
          </a:lstStyle>
          <a:p>
            <a:pPr algn="l" fontAlgn="base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altLang="en-US" sz="1100">
                <a:solidFill>
                  <a:srgbClr val="FFCC00"/>
                </a:solidFill>
                <a:latin typeface="Frutiger 55 Roman" pitchFamily="34" charset="0"/>
              </a:rPr>
              <a:t>Department of Physical Geography – Utrecht University</a:t>
            </a: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539750" y="304800"/>
            <a:ext cx="8277225" cy="0"/>
          </a:xfrm>
          <a:prstGeom prst="line">
            <a:avLst/>
          </a:prstGeom>
          <a:noFill/>
          <a:ln w="12700">
            <a:solidFill>
              <a:srgbClr val="FFCC00"/>
            </a:solidFill>
            <a:round/>
            <a:headEnd/>
            <a:tailEnd/>
          </a:ln>
          <a:effectLst/>
        </p:spPr>
        <p:txBody>
          <a:bodyPr/>
          <a:lstStyle/>
          <a:p>
            <a:pPr algn="r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endParaRPr lang="en-US" sz="2400"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2" name="Group 10"/>
          <p:cNvGrpSpPr>
            <a:grpSpLocks noChangeAspect="1"/>
          </p:cNvGrpSpPr>
          <p:nvPr/>
        </p:nvGrpSpPr>
        <p:grpSpPr bwMode="auto">
          <a:xfrm>
            <a:off x="80963" y="457200"/>
            <a:ext cx="590550" cy="595313"/>
            <a:chOff x="51" y="288"/>
            <a:chExt cx="333" cy="336"/>
          </a:xfrm>
        </p:grpSpPr>
        <p:sp>
          <p:nvSpPr>
            <p:cNvPr id="1035" name="Oval 11"/>
            <p:cNvSpPr>
              <a:spLocks noChangeAspect="1" noChangeArrowheads="1"/>
            </p:cNvSpPr>
            <p:nvPr/>
          </p:nvSpPr>
          <p:spPr bwMode="auto">
            <a:xfrm>
              <a:off x="61" y="299"/>
              <a:ext cx="315" cy="315"/>
            </a:xfrm>
            <a:prstGeom prst="ellipse">
              <a:avLst/>
            </a:prstGeom>
            <a:solidFill>
              <a:schemeClr val="bg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r" fontAlgn="base">
                <a:lnSpc>
                  <a:spcPct val="80000"/>
                </a:lnSpc>
                <a:spcBef>
                  <a:spcPct val="20000"/>
                </a:spcBef>
                <a:spcAft>
                  <a:spcPct val="0"/>
                </a:spcAft>
                <a:defRPr/>
              </a:pPr>
              <a:endParaRPr lang="en-US" sz="2400">
                <a:solidFill>
                  <a:srgbClr val="FFFF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pic>
          <p:nvPicPr>
            <p:cNvPr id="3" name="Picture 12" descr="C:\My Documents\Diversen\UU logo 2.bmp"/>
            <p:cNvPicPr>
              <a:picLocks noChangeAspect="1" noChangeArrowheads="1"/>
            </p:cNvPicPr>
            <p:nvPr/>
          </p:nvPicPr>
          <p:blipFill>
            <a:blip r:embed="rId1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" y="288"/>
              <a:ext cx="333" cy="3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80739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rgbClr val="FFFF99"/>
          </a:solidFill>
          <a:effectLst>
            <a:outerShdw blurRad="38100" dist="38100" dir="2700000" algn="tl">
              <a:srgbClr val="FFFFFF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91953"/>
            <a:ext cx="8361484" cy="1446702"/>
          </a:xfrm>
          <a:prstGeom prst="rect">
            <a:avLst/>
          </a:prstGeom>
        </p:spPr>
      </p:pic>
      <p:sp>
        <p:nvSpPr>
          <p:cNvPr id="8" name="Tekstvak 7"/>
          <p:cNvSpPr txBox="1"/>
          <p:nvPr/>
        </p:nvSpPr>
        <p:spPr>
          <a:xfrm>
            <a:off x="393636" y="1618147"/>
            <a:ext cx="836148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 dirty="0">
                <a:solidFill>
                  <a:prstClr val="black"/>
                </a:solidFill>
              </a:rPr>
              <a:t>Ontstaansgeschiedenis Heuvelrug en omgeving</a:t>
            </a:r>
          </a:p>
          <a:p>
            <a:endParaRPr lang="nl-NL" b="1" dirty="0">
              <a:solidFill>
                <a:prstClr val="black"/>
              </a:solidFill>
            </a:endParaRPr>
          </a:p>
          <a:p>
            <a:r>
              <a:rPr lang="nl-NL" b="1" dirty="0">
                <a:solidFill>
                  <a:prstClr val="black"/>
                </a:solidFill>
              </a:rPr>
              <a:t>Dr. Wim Hoek. Universiteit Utrecht</a:t>
            </a:r>
          </a:p>
        </p:txBody>
      </p:sp>
      <p:sp>
        <p:nvSpPr>
          <p:cNvPr id="7" name="Tekstvak 5"/>
          <p:cNvSpPr txBox="1"/>
          <p:nvPr/>
        </p:nvSpPr>
        <p:spPr>
          <a:xfrm>
            <a:off x="448408" y="6171955"/>
            <a:ext cx="8264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nl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 mei 2017                                                             </a:t>
            </a:r>
            <a:r>
              <a:rPr lang="nl-NL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 Heuvelrug i.o.                            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www</a:t>
            </a:r>
            <a:r>
              <a:rPr lang="nl-NL" sz="1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nl-NL" sz="1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geopark-heuvelrug.nl</a:t>
            </a:r>
            <a:endParaRPr lang="nl-NL" sz="1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597" y="5697614"/>
            <a:ext cx="1260000" cy="518572"/>
          </a:xfrm>
          <a:prstGeom prst="rect">
            <a:avLst/>
          </a:prstGeom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2369" y="2340464"/>
            <a:ext cx="2092750" cy="315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863" y="2754763"/>
            <a:ext cx="3653683" cy="274026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3303292"/>
            <a:ext cx="2448272" cy="2191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912216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sz="3200" dirty="0" err="1" smtClean="0">
                <a:effectLst/>
              </a:rPr>
              <a:t>Dekzanden</a:t>
            </a:r>
            <a:r>
              <a:rPr lang="nl-NL" sz="3200" dirty="0" smtClean="0">
                <a:effectLst/>
              </a:rPr>
              <a:t> (</a:t>
            </a:r>
            <a:r>
              <a:rPr lang="nl-NL" sz="3200" dirty="0" err="1" smtClean="0">
                <a:effectLst/>
              </a:rPr>
              <a:t>Weichselien</a:t>
            </a:r>
            <a:r>
              <a:rPr lang="nl-NL" sz="3200" dirty="0" smtClean="0">
                <a:effectLst/>
              </a:rPr>
              <a:t>) en stuifzanden (Holoceen) in periodes van minder vegetatie (koude, droogte, mens)</a:t>
            </a:r>
            <a:endParaRPr lang="nl-NL" sz="3200" dirty="0">
              <a:effectLst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20335" r="13511" b="5023"/>
          <a:stretch/>
        </p:blipFill>
        <p:spPr bwMode="auto">
          <a:xfrm>
            <a:off x="179512" y="2276872"/>
            <a:ext cx="8748464" cy="4381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04362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effectLst/>
              </a:rPr>
              <a:t>Vecht</a:t>
            </a:r>
            <a:r>
              <a:rPr lang="en-US" sz="3200" dirty="0">
                <a:effectLst/>
              </a:rPr>
              <a:t>, </a:t>
            </a:r>
            <a:r>
              <a:rPr lang="en-US" sz="3200" dirty="0">
                <a:effectLst/>
              </a:rPr>
              <a:t>V</a:t>
            </a:r>
            <a:r>
              <a:rPr lang="en-US" sz="3200" dirty="0" smtClean="0">
                <a:effectLst/>
              </a:rPr>
              <a:t>een </a:t>
            </a:r>
            <a:r>
              <a:rPr lang="en-US" sz="3200" dirty="0">
                <a:effectLst/>
              </a:rPr>
              <a:t>en </a:t>
            </a:r>
            <a:r>
              <a:rPr lang="en-US" sz="3200" dirty="0" err="1">
                <a:effectLst/>
              </a:rPr>
              <a:t>P</a:t>
            </a:r>
            <a:r>
              <a:rPr lang="en-US" sz="3200" dirty="0" err="1" smtClean="0">
                <a:effectLst/>
              </a:rPr>
              <a:t>las</a:t>
            </a:r>
            <a:r>
              <a:rPr lang="en-US" sz="3200" dirty="0" smtClean="0">
                <a:effectLst/>
              </a:rPr>
              <a:t>: door </a:t>
            </a:r>
            <a:r>
              <a:rPr lang="en-US" sz="3200" dirty="0" err="1" smtClean="0">
                <a:effectLst/>
              </a:rPr>
              <a:t>waterspiegel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err="1" smtClean="0">
                <a:effectLst/>
              </a:rPr>
              <a:t>stijging</a:t>
            </a:r>
            <a:r>
              <a:rPr lang="en-US" sz="3200" dirty="0" smtClean="0">
                <a:effectLst/>
              </a:rPr>
              <a:t> in het </a:t>
            </a:r>
            <a:r>
              <a:rPr lang="en-US" sz="3200" dirty="0" err="1" smtClean="0">
                <a:effectLst/>
              </a:rPr>
              <a:t>Holoceen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err="1" smtClean="0">
                <a:effectLst/>
              </a:rPr>
              <a:t>wordt</a:t>
            </a:r>
            <a:r>
              <a:rPr lang="en-US" sz="3200" dirty="0" smtClean="0">
                <a:effectLst/>
              </a:rPr>
              <a:t> op </a:t>
            </a:r>
            <a:r>
              <a:rPr lang="en-US" sz="3200" dirty="0" err="1" smtClean="0">
                <a:effectLst/>
              </a:rPr>
              <a:t>grote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err="1" smtClean="0">
                <a:effectLst/>
              </a:rPr>
              <a:t>schaal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err="1" smtClean="0">
                <a:effectLst/>
              </a:rPr>
              <a:t>veen</a:t>
            </a:r>
            <a:r>
              <a:rPr lang="en-US" sz="3200" dirty="0" smtClean="0">
                <a:effectLst/>
              </a:rPr>
              <a:t> </a:t>
            </a:r>
            <a:r>
              <a:rPr lang="en-US" sz="3200" dirty="0" err="1" smtClean="0">
                <a:effectLst/>
              </a:rPr>
              <a:t>gevormd</a:t>
            </a:r>
            <a:r>
              <a:rPr lang="en-US" sz="3200" dirty="0" smtClean="0">
                <a:effectLst/>
              </a:rPr>
              <a:t>, en later </a:t>
            </a:r>
            <a:r>
              <a:rPr lang="en-US" sz="3200" dirty="0" err="1" smtClean="0">
                <a:effectLst/>
              </a:rPr>
              <a:t>ontgonnen</a:t>
            </a:r>
            <a:r>
              <a:rPr lang="en-US" sz="3200" dirty="0" smtClean="0">
                <a:effectLst/>
              </a:rPr>
              <a:t> </a:t>
            </a:r>
            <a:endParaRPr lang="en-GB" sz="32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59" t="16000" r="2241" b="2666"/>
          <a:stretch/>
        </p:blipFill>
        <p:spPr bwMode="auto">
          <a:xfrm>
            <a:off x="251520" y="2132856"/>
            <a:ext cx="8663359" cy="4495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747031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3568" y="404664"/>
            <a:ext cx="7772400" cy="1143000"/>
          </a:xfrm>
        </p:spPr>
        <p:txBody>
          <a:bodyPr/>
          <a:lstStyle/>
          <a:p>
            <a:r>
              <a:rPr lang="en-US" dirty="0">
                <a:effectLst/>
              </a:rPr>
              <a:t>De </a:t>
            </a:r>
            <a:r>
              <a:rPr lang="en-US" dirty="0" err="1">
                <a:effectLst/>
              </a:rPr>
              <a:t>vorming</a:t>
            </a:r>
            <a:r>
              <a:rPr lang="en-US" dirty="0">
                <a:effectLst/>
              </a:rPr>
              <a:t> van het land</a:t>
            </a:r>
            <a:endParaRPr lang="en-GB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608" y="1547664"/>
            <a:ext cx="7442698" cy="5049688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  <a:effectLst/>
              </a:rPr>
              <a:t>IJs (</a:t>
            </a:r>
            <a:r>
              <a:rPr lang="en-US" sz="2400" dirty="0" err="1">
                <a:solidFill>
                  <a:schemeClr val="bg1"/>
                </a:solidFill>
                <a:effectLst/>
              </a:rPr>
              <a:t>vorming</a:t>
            </a:r>
            <a:r>
              <a:rPr lang="en-US" sz="2400" dirty="0">
                <a:solidFill>
                  <a:schemeClr val="bg1"/>
                </a:solidFill>
                <a:effectLst/>
              </a:rPr>
              <a:t> </a:t>
            </a:r>
            <a:r>
              <a:rPr lang="en-US" sz="2400" dirty="0" err="1">
                <a:solidFill>
                  <a:schemeClr val="bg1"/>
                </a:solidFill>
                <a:effectLst/>
              </a:rPr>
              <a:t>stuwwallen</a:t>
            </a:r>
            <a:r>
              <a:rPr lang="en-US" sz="2400" dirty="0">
                <a:solidFill>
                  <a:schemeClr val="bg1"/>
                </a:solidFill>
                <a:effectLst/>
              </a:rPr>
              <a:t>: </a:t>
            </a:r>
            <a:r>
              <a:rPr lang="en-US" sz="2400" dirty="0" err="1">
                <a:solidFill>
                  <a:schemeClr val="bg1"/>
                </a:solidFill>
                <a:effectLst/>
              </a:rPr>
              <a:t>Saalien</a:t>
            </a:r>
            <a:r>
              <a:rPr lang="en-US" sz="2400" dirty="0">
                <a:solidFill>
                  <a:schemeClr val="bg1"/>
                </a:solidFill>
                <a:effectLst/>
              </a:rPr>
              <a:t>)</a:t>
            </a:r>
          </a:p>
          <a:p>
            <a:pPr marL="0" indent="0">
              <a:buNone/>
            </a:pPr>
            <a:endParaRPr lang="en-US" sz="1200" dirty="0">
              <a:solidFill>
                <a:srgbClr val="FFFF00"/>
              </a:solidFill>
              <a:effectLst/>
            </a:endParaRPr>
          </a:p>
          <a:p>
            <a:r>
              <a:rPr lang="en-US" sz="2400" dirty="0">
                <a:solidFill>
                  <a:srgbClr val="FFFF00"/>
                </a:solidFill>
                <a:effectLst/>
              </a:rPr>
              <a:t>Wind (</a:t>
            </a:r>
            <a:r>
              <a:rPr lang="en-US" sz="2400" dirty="0" err="1">
                <a:solidFill>
                  <a:srgbClr val="FFFF00"/>
                </a:solidFill>
                <a:effectLst/>
              </a:rPr>
              <a:t>Weichselien</a:t>
            </a:r>
            <a:r>
              <a:rPr lang="en-US" sz="2400" dirty="0">
                <a:solidFill>
                  <a:srgbClr val="FFFF00"/>
                </a:solidFill>
                <a:effectLst/>
              </a:rPr>
              <a:t> &amp; </a:t>
            </a:r>
            <a:r>
              <a:rPr lang="en-US" sz="2400" dirty="0" err="1">
                <a:solidFill>
                  <a:srgbClr val="FFFF00"/>
                </a:solidFill>
                <a:effectLst/>
              </a:rPr>
              <a:t>Holoceen</a:t>
            </a:r>
            <a:r>
              <a:rPr lang="en-US" sz="2400" dirty="0">
                <a:solidFill>
                  <a:srgbClr val="FFFF00"/>
                </a:solidFill>
                <a:effectLst/>
              </a:rPr>
              <a:t>)</a:t>
            </a:r>
          </a:p>
          <a:p>
            <a:pPr lvl="1"/>
            <a:r>
              <a:rPr lang="en-US" sz="2000" dirty="0" err="1">
                <a:solidFill>
                  <a:srgbClr val="FFFF00"/>
                </a:solidFill>
                <a:effectLst/>
              </a:rPr>
              <a:t>Verstuiving</a:t>
            </a:r>
            <a:r>
              <a:rPr lang="en-US" sz="2000" dirty="0">
                <a:solidFill>
                  <a:srgbClr val="FFFF00"/>
                </a:solidFill>
                <a:effectLst/>
              </a:rPr>
              <a:t> (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deflatie</a:t>
            </a:r>
            <a:r>
              <a:rPr lang="en-US" sz="2000" dirty="0">
                <a:solidFill>
                  <a:srgbClr val="FFFF00"/>
                </a:solidFill>
                <a:effectLst/>
              </a:rPr>
              <a:t>)</a:t>
            </a:r>
          </a:p>
          <a:p>
            <a:pPr lvl="1"/>
            <a:r>
              <a:rPr lang="en-US" sz="2000" dirty="0" err="1">
                <a:solidFill>
                  <a:srgbClr val="FFFF00"/>
                </a:solidFill>
                <a:effectLst/>
              </a:rPr>
              <a:t>Afzetting</a:t>
            </a:r>
            <a:r>
              <a:rPr lang="en-US" sz="2000" dirty="0">
                <a:solidFill>
                  <a:srgbClr val="FFFF00"/>
                </a:solidFill>
                <a:effectLst/>
              </a:rPr>
              <a:t> (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dekzanden</a:t>
            </a:r>
            <a:r>
              <a:rPr lang="en-US" sz="2000" dirty="0">
                <a:solidFill>
                  <a:srgbClr val="FFFF00"/>
                </a:solidFill>
                <a:effectLst/>
              </a:rPr>
              <a:t> &amp; </a:t>
            </a:r>
            <a:r>
              <a:rPr lang="en-US" sz="2000" dirty="0" err="1">
                <a:solidFill>
                  <a:srgbClr val="FFFF00"/>
                </a:solidFill>
                <a:effectLst/>
              </a:rPr>
              <a:t>stuifzanden</a:t>
            </a:r>
            <a:r>
              <a:rPr lang="en-US" sz="2000" dirty="0">
                <a:solidFill>
                  <a:srgbClr val="FFFF00"/>
                </a:solidFill>
                <a:effectLst/>
              </a:rPr>
              <a:t>) </a:t>
            </a:r>
          </a:p>
          <a:p>
            <a:pPr marL="0" indent="0">
              <a:buNone/>
            </a:pPr>
            <a:endParaRPr lang="en-US" sz="1200" dirty="0">
              <a:solidFill>
                <a:srgbClr val="00B0F0"/>
              </a:solidFill>
              <a:effectLst/>
            </a:endParaRPr>
          </a:p>
          <a:p>
            <a:r>
              <a:rPr lang="en-US" sz="2400" dirty="0">
                <a:solidFill>
                  <a:srgbClr val="00B0F0"/>
                </a:solidFill>
                <a:effectLst/>
              </a:rPr>
              <a:t>Water</a:t>
            </a:r>
          </a:p>
          <a:p>
            <a:pPr lvl="1"/>
            <a:r>
              <a:rPr lang="en-US" sz="2000" dirty="0" err="1">
                <a:solidFill>
                  <a:srgbClr val="00B0F0"/>
                </a:solidFill>
                <a:effectLst/>
              </a:rPr>
              <a:t>IJsmeltwater</a:t>
            </a:r>
            <a:r>
              <a:rPr lang="en-US" sz="2000" dirty="0">
                <a:solidFill>
                  <a:srgbClr val="00B0F0"/>
                </a:solidFill>
                <a:effectLst/>
              </a:rPr>
              <a:t> (</a:t>
            </a:r>
            <a:r>
              <a:rPr lang="en-US" sz="2000" dirty="0" err="1">
                <a:solidFill>
                  <a:srgbClr val="00B0F0"/>
                </a:solidFill>
                <a:effectLst/>
              </a:rPr>
              <a:t>Saalien</a:t>
            </a:r>
            <a:r>
              <a:rPr lang="en-US" sz="2000" dirty="0">
                <a:solidFill>
                  <a:srgbClr val="00B0F0"/>
                </a:solidFill>
                <a:effectLst/>
              </a:rPr>
              <a:t>)</a:t>
            </a:r>
          </a:p>
          <a:p>
            <a:pPr lvl="1"/>
            <a:r>
              <a:rPr lang="en-US" sz="2000" dirty="0" err="1">
                <a:solidFill>
                  <a:srgbClr val="00B0F0"/>
                </a:solidFill>
                <a:effectLst/>
              </a:rPr>
              <a:t>Zeewater</a:t>
            </a:r>
            <a:r>
              <a:rPr lang="en-US" sz="2000" dirty="0">
                <a:solidFill>
                  <a:srgbClr val="00B0F0"/>
                </a:solidFill>
                <a:effectLst/>
              </a:rPr>
              <a:t> (</a:t>
            </a:r>
            <a:r>
              <a:rPr lang="en-US" sz="2000" dirty="0" err="1">
                <a:solidFill>
                  <a:srgbClr val="00B0F0"/>
                </a:solidFill>
                <a:effectLst/>
              </a:rPr>
              <a:t>Eemien</a:t>
            </a:r>
            <a:r>
              <a:rPr lang="en-US" sz="2000" dirty="0">
                <a:solidFill>
                  <a:srgbClr val="00B0F0"/>
                </a:solidFill>
                <a:effectLst/>
              </a:rPr>
              <a:t>)</a:t>
            </a:r>
          </a:p>
          <a:p>
            <a:pPr lvl="1"/>
            <a:r>
              <a:rPr lang="en-US" sz="2000" dirty="0" err="1">
                <a:solidFill>
                  <a:srgbClr val="00B0F0"/>
                </a:solidFill>
                <a:effectLst/>
              </a:rPr>
              <a:t>Sneeuwsmeltwater</a:t>
            </a:r>
            <a:r>
              <a:rPr lang="en-US" sz="2000" dirty="0">
                <a:solidFill>
                  <a:srgbClr val="00B0F0"/>
                </a:solidFill>
                <a:effectLst/>
              </a:rPr>
              <a:t> (</a:t>
            </a:r>
            <a:r>
              <a:rPr lang="en-US" sz="2000" dirty="0" err="1">
                <a:solidFill>
                  <a:srgbClr val="00B0F0"/>
                </a:solidFill>
                <a:effectLst/>
              </a:rPr>
              <a:t>Weichselien</a:t>
            </a:r>
            <a:r>
              <a:rPr lang="en-US" sz="2000" dirty="0">
                <a:solidFill>
                  <a:srgbClr val="00B0F0"/>
                </a:solidFill>
                <a:effectLst/>
              </a:rPr>
              <a:t>)</a:t>
            </a:r>
          </a:p>
          <a:p>
            <a:pPr lvl="1"/>
            <a:r>
              <a:rPr lang="en-US" sz="2000" dirty="0" err="1">
                <a:solidFill>
                  <a:srgbClr val="00B0F0"/>
                </a:solidFill>
                <a:effectLst/>
              </a:rPr>
              <a:t>Rivierwater</a:t>
            </a:r>
            <a:r>
              <a:rPr lang="en-US" sz="2000" dirty="0">
                <a:solidFill>
                  <a:srgbClr val="00B0F0"/>
                </a:solidFill>
                <a:effectLst/>
              </a:rPr>
              <a:t> (</a:t>
            </a:r>
            <a:r>
              <a:rPr lang="en-US" sz="2000" dirty="0" err="1">
                <a:solidFill>
                  <a:srgbClr val="00B0F0"/>
                </a:solidFill>
                <a:effectLst/>
              </a:rPr>
              <a:t>Weichselien</a:t>
            </a:r>
            <a:r>
              <a:rPr lang="en-US" sz="2000" dirty="0">
                <a:solidFill>
                  <a:srgbClr val="00B0F0"/>
                </a:solidFill>
                <a:effectLst/>
              </a:rPr>
              <a:t> en </a:t>
            </a:r>
            <a:r>
              <a:rPr lang="en-US" sz="2000" dirty="0" err="1">
                <a:solidFill>
                  <a:srgbClr val="00B0F0"/>
                </a:solidFill>
                <a:effectLst/>
              </a:rPr>
              <a:t>Holoceen</a:t>
            </a:r>
            <a:r>
              <a:rPr lang="en-US" sz="2000" dirty="0">
                <a:solidFill>
                  <a:srgbClr val="00B0F0"/>
                </a:solidFill>
                <a:effectLst/>
              </a:rPr>
              <a:t>)</a:t>
            </a:r>
          </a:p>
          <a:p>
            <a:pPr lvl="1"/>
            <a:r>
              <a:rPr lang="en-US" sz="2000" dirty="0" err="1">
                <a:solidFill>
                  <a:srgbClr val="00B0F0"/>
                </a:solidFill>
                <a:effectLst/>
              </a:rPr>
              <a:t>Grondwater</a:t>
            </a:r>
            <a:r>
              <a:rPr lang="en-US" sz="2000" dirty="0">
                <a:solidFill>
                  <a:srgbClr val="00B0F0"/>
                </a:solidFill>
                <a:effectLst/>
              </a:rPr>
              <a:t> (</a:t>
            </a:r>
            <a:r>
              <a:rPr lang="en-US" sz="2000" dirty="0" err="1">
                <a:solidFill>
                  <a:srgbClr val="00B0F0"/>
                </a:solidFill>
                <a:effectLst/>
              </a:rPr>
              <a:t>Holoceen</a:t>
            </a:r>
            <a:r>
              <a:rPr lang="en-US" sz="2000" dirty="0">
                <a:solidFill>
                  <a:srgbClr val="00B0F0"/>
                </a:solidFill>
                <a:effectLst/>
              </a:rPr>
              <a:t>)</a:t>
            </a:r>
          </a:p>
          <a:p>
            <a:pPr marL="457200" lvl="1" indent="0">
              <a:buNone/>
            </a:pPr>
            <a:endParaRPr lang="en-US" sz="1200" dirty="0">
              <a:solidFill>
                <a:srgbClr val="00B0F0"/>
              </a:solidFill>
              <a:effectLst/>
            </a:endParaRPr>
          </a:p>
          <a:p>
            <a:r>
              <a:rPr lang="en-US" sz="2400" dirty="0" err="1">
                <a:solidFill>
                  <a:srgbClr val="FF33CC"/>
                </a:solidFill>
                <a:effectLst/>
              </a:rPr>
              <a:t>Mens</a:t>
            </a:r>
            <a:r>
              <a:rPr lang="en-US" sz="2400" dirty="0">
                <a:solidFill>
                  <a:srgbClr val="FF33CC"/>
                </a:solidFill>
                <a:effectLst/>
              </a:rPr>
              <a:t>  </a:t>
            </a:r>
            <a:endParaRPr lang="en-GB" sz="2400" dirty="0">
              <a:solidFill>
                <a:srgbClr val="FF33CC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7245453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150813" y="3657600"/>
            <a:ext cx="8851901" cy="3203575"/>
            <a:chOff x="95" y="2304"/>
            <a:chExt cx="5576" cy="2018"/>
          </a:xfrm>
        </p:grpSpPr>
        <p:sp>
          <p:nvSpPr>
            <p:cNvPr id="5" name="Freeform 3"/>
            <p:cNvSpPr>
              <a:spLocks/>
            </p:cNvSpPr>
            <p:nvPr/>
          </p:nvSpPr>
          <p:spPr bwMode="auto">
            <a:xfrm>
              <a:off x="566" y="2440"/>
              <a:ext cx="5063" cy="1442"/>
            </a:xfrm>
            <a:custGeom>
              <a:avLst/>
              <a:gdLst>
                <a:gd name="T0" fmla="*/ 1 w 10125"/>
                <a:gd name="T1" fmla="*/ 2 h 2882"/>
                <a:gd name="T2" fmla="*/ 1 w 10125"/>
                <a:gd name="T3" fmla="*/ 1 h 2882"/>
                <a:gd name="T4" fmla="*/ 1 w 10125"/>
                <a:gd name="T5" fmla="*/ 1 h 2882"/>
                <a:gd name="T6" fmla="*/ 1 w 10125"/>
                <a:gd name="T7" fmla="*/ 1 h 2882"/>
                <a:gd name="T8" fmla="*/ 1 w 10125"/>
                <a:gd name="T9" fmla="*/ 1 h 2882"/>
                <a:gd name="T10" fmla="*/ 1 w 10125"/>
                <a:gd name="T11" fmla="*/ 1 h 2882"/>
                <a:gd name="T12" fmla="*/ 1 w 10125"/>
                <a:gd name="T13" fmla="*/ 1 h 2882"/>
                <a:gd name="T14" fmla="*/ 1 w 10125"/>
                <a:gd name="T15" fmla="*/ 1 h 2882"/>
                <a:gd name="T16" fmla="*/ 2 w 10125"/>
                <a:gd name="T17" fmla="*/ 1 h 2882"/>
                <a:gd name="T18" fmla="*/ 2 w 10125"/>
                <a:gd name="T19" fmla="*/ 1 h 2882"/>
                <a:gd name="T20" fmla="*/ 2 w 10125"/>
                <a:gd name="T21" fmla="*/ 1 h 2882"/>
                <a:gd name="T22" fmla="*/ 2 w 10125"/>
                <a:gd name="T23" fmla="*/ 1 h 2882"/>
                <a:gd name="T24" fmla="*/ 2 w 10125"/>
                <a:gd name="T25" fmla="*/ 1 h 2882"/>
                <a:gd name="T26" fmla="*/ 2 w 10125"/>
                <a:gd name="T27" fmla="*/ 1 h 2882"/>
                <a:gd name="T28" fmla="*/ 2 w 10125"/>
                <a:gd name="T29" fmla="*/ 1 h 2882"/>
                <a:gd name="T30" fmla="*/ 2 w 10125"/>
                <a:gd name="T31" fmla="*/ 2 h 2882"/>
                <a:gd name="T32" fmla="*/ 3 w 10125"/>
                <a:gd name="T33" fmla="*/ 2 h 2882"/>
                <a:gd name="T34" fmla="*/ 3 w 10125"/>
                <a:gd name="T35" fmla="*/ 2 h 2882"/>
                <a:gd name="T36" fmla="*/ 3 w 10125"/>
                <a:gd name="T37" fmla="*/ 2 h 2882"/>
                <a:gd name="T38" fmla="*/ 3 w 10125"/>
                <a:gd name="T39" fmla="*/ 2 h 2882"/>
                <a:gd name="T40" fmla="*/ 3 w 10125"/>
                <a:gd name="T41" fmla="*/ 1 h 2882"/>
                <a:gd name="T42" fmla="*/ 3 w 10125"/>
                <a:gd name="T43" fmla="*/ 0 h 2882"/>
                <a:gd name="T44" fmla="*/ 3 w 10125"/>
                <a:gd name="T45" fmla="*/ 1 h 2882"/>
                <a:gd name="T46" fmla="*/ 3 w 10125"/>
                <a:gd name="T47" fmla="*/ 1 h 2882"/>
                <a:gd name="T48" fmla="*/ 3 w 10125"/>
                <a:gd name="T49" fmla="*/ 1 h 2882"/>
                <a:gd name="T50" fmla="*/ 3 w 10125"/>
                <a:gd name="T51" fmla="*/ 1 h 2882"/>
                <a:gd name="T52" fmla="*/ 4 w 10125"/>
                <a:gd name="T53" fmla="*/ 1 h 2882"/>
                <a:gd name="T54" fmla="*/ 4 w 10125"/>
                <a:gd name="T55" fmla="*/ 1 h 2882"/>
                <a:gd name="T56" fmla="*/ 4 w 10125"/>
                <a:gd name="T57" fmla="*/ 1 h 2882"/>
                <a:gd name="T58" fmla="*/ 4 w 10125"/>
                <a:gd name="T59" fmla="*/ 1 h 2882"/>
                <a:gd name="T60" fmla="*/ 4 w 10125"/>
                <a:gd name="T61" fmla="*/ 1 h 2882"/>
                <a:gd name="T62" fmla="*/ 4 w 10125"/>
                <a:gd name="T63" fmla="*/ 1 h 2882"/>
                <a:gd name="T64" fmla="*/ 4 w 10125"/>
                <a:gd name="T65" fmla="*/ 1 h 2882"/>
                <a:gd name="T66" fmla="*/ 4 w 10125"/>
                <a:gd name="T67" fmla="*/ 1 h 2882"/>
                <a:gd name="T68" fmla="*/ 4 w 10125"/>
                <a:gd name="T69" fmla="*/ 1 h 2882"/>
                <a:gd name="T70" fmla="*/ 4 w 10125"/>
                <a:gd name="T71" fmla="*/ 1 h 2882"/>
                <a:gd name="T72" fmla="*/ 5 w 10125"/>
                <a:gd name="T73" fmla="*/ 1 h 2882"/>
                <a:gd name="T74" fmla="*/ 5 w 10125"/>
                <a:gd name="T75" fmla="*/ 1 h 2882"/>
                <a:gd name="T76" fmla="*/ 5 w 10125"/>
                <a:gd name="T77" fmla="*/ 1 h 2882"/>
                <a:gd name="T78" fmla="*/ 5 w 10125"/>
                <a:gd name="T79" fmla="*/ 1 h 2882"/>
                <a:gd name="T80" fmla="*/ 5 w 10125"/>
                <a:gd name="T81" fmla="*/ 2 h 2882"/>
                <a:gd name="T82" fmla="*/ 5 w 10125"/>
                <a:gd name="T83" fmla="*/ 1 h 2882"/>
                <a:gd name="T84" fmla="*/ 5 w 10125"/>
                <a:gd name="T85" fmla="*/ 1 h 2882"/>
                <a:gd name="T86" fmla="*/ 5 w 10125"/>
                <a:gd name="T87" fmla="*/ 2 h 2882"/>
                <a:gd name="T88" fmla="*/ 0 w 10125"/>
                <a:gd name="T89" fmla="*/ 2 h 28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0125" h="2882">
                  <a:moveTo>
                    <a:pt x="0" y="2409"/>
                  </a:moveTo>
                  <a:lnTo>
                    <a:pt x="77" y="2376"/>
                  </a:lnTo>
                  <a:lnTo>
                    <a:pt x="136" y="2234"/>
                  </a:lnTo>
                  <a:lnTo>
                    <a:pt x="383" y="835"/>
                  </a:lnTo>
                  <a:lnTo>
                    <a:pt x="460" y="648"/>
                  </a:lnTo>
                  <a:lnTo>
                    <a:pt x="506" y="590"/>
                  </a:lnTo>
                  <a:lnTo>
                    <a:pt x="570" y="337"/>
                  </a:lnTo>
                  <a:lnTo>
                    <a:pt x="629" y="376"/>
                  </a:lnTo>
                  <a:lnTo>
                    <a:pt x="751" y="1218"/>
                  </a:lnTo>
                  <a:lnTo>
                    <a:pt x="823" y="1470"/>
                  </a:lnTo>
                  <a:lnTo>
                    <a:pt x="874" y="1554"/>
                  </a:lnTo>
                  <a:lnTo>
                    <a:pt x="940" y="1839"/>
                  </a:lnTo>
                  <a:lnTo>
                    <a:pt x="978" y="1878"/>
                  </a:lnTo>
                  <a:lnTo>
                    <a:pt x="1121" y="648"/>
                  </a:lnTo>
                  <a:lnTo>
                    <a:pt x="1205" y="414"/>
                  </a:lnTo>
                  <a:lnTo>
                    <a:pt x="1263" y="324"/>
                  </a:lnTo>
                  <a:lnTo>
                    <a:pt x="1316" y="220"/>
                  </a:lnTo>
                  <a:lnTo>
                    <a:pt x="1380" y="201"/>
                  </a:lnTo>
                  <a:lnTo>
                    <a:pt x="1471" y="214"/>
                  </a:lnTo>
                  <a:lnTo>
                    <a:pt x="1594" y="299"/>
                  </a:lnTo>
                  <a:lnTo>
                    <a:pt x="1724" y="350"/>
                  </a:lnTo>
                  <a:lnTo>
                    <a:pt x="1911" y="505"/>
                  </a:lnTo>
                  <a:lnTo>
                    <a:pt x="1963" y="674"/>
                  </a:lnTo>
                  <a:lnTo>
                    <a:pt x="2022" y="680"/>
                  </a:lnTo>
                  <a:lnTo>
                    <a:pt x="2086" y="473"/>
                  </a:lnTo>
                  <a:lnTo>
                    <a:pt x="2145" y="344"/>
                  </a:lnTo>
                  <a:lnTo>
                    <a:pt x="2196" y="395"/>
                  </a:lnTo>
                  <a:lnTo>
                    <a:pt x="2255" y="512"/>
                  </a:lnTo>
                  <a:lnTo>
                    <a:pt x="2326" y="629"/>
                  </a:lnTo>
                  <a:lnTo>
                    <a:pt x="2397" y="861"/>
                  </a:lnTo>
                  <a:lnTo>
                    <a:pt x="2507" y="1445"/>
                  </a:lnTo>
                  <a:lnTo>
                    <a:pt x="2598" y="1762"/>
                  </a:lnTo>
                  <a:lnTo>
                    <a:pt x="2695" y="1943"/>
                  </a:lnTo>
                  <a:lnTo>
                    <a:pt x="2812" y="1872"/>
                  </a:lnTo>
                  <a:lnTo>
                    <a:pt x="2942" y="1547"/>
                  </a:lnTo>
                  <a:lnTo>
                    <a:pt x="2999" y="1567"/>
                  </a:lnTo>
                  <a:lnTo>
                    <a:pt x="3116" y="1762"/>
                  </a:lnTo>
                  <a:lnTo>
                    <a:pt x="3187" y="1742"/>
                  </a:lnTo>
                  <a:lnTo>
                    <a:pt x="3356" y="1179"/>
                  </a:lnTo>
                  <a:lnTo>
                    <a:pt x="3427" y="1218"/>
                  </a:lnTo>
                  <a:lnTo>
                    <a:pt x="3550" y="1787"/>
                  </a:lnTo>
                  <a:lnTo>
                    <a:pt x="3602" y="1800"/>
                  </a:lnTo>
                  <a:lnTo>
                    <a:pt x="3654" y="2007"/>
                  </a:lnTo>
                  <a:lnTo>
                    <a:pt x="3712" y="1936"/>
                  </a:lnTo>
                  <a:lnTo>
                    <a:pt x="3790" y="1768"/>
                  </a:lnTo>
                  <a:lnTo>
                    <a:pt x="3887" y="2389"/>
                  </a:lnTo>
                  <a:lnTo>
                    <a:pt x="3920" y="2532"/>
                  </a:lnTo>
                  <a:lnTo>
                    <a:pt x="3964" y="2629"/>
                  </a:lnTo>
                  <a:lnTo>
                    <a:pt x="4036" y="2655"/>
                  </a:lnTo>
                  <a:lnTo>
                    <a:pt x="4094" y="2623"/>
                  </a:lnTo>
                  <a:lnTo>
                    <a:pt x="4204" y="2376"/>
                  </a:lnTo>
                  <a:lnTo>
                    <a:pt x="4237" y="2325"/>
                  </a:lnTo>
                  <a:lnTo>
                    <a:pt x="4275" y="2319"/>
                  </a:lnTo>
                  <a:lnTo>
                    <a:pt x="4321" y="2351"/>
                  </a:lnTo>
                  <a:lnTo>
                    <a:pt x="4392" y="2493"/>
                  </a:lnTo>
                  <a:lnTo>
                    <a:pt x="4451" y="2623"/>
                  </a:lnTo>
                  <a:lnTo>
                    <a:pt x="4509" y="2726"/>
                  </a:lnTo>
                  <a:lnTo>
                    <a:pt x="4534" y="2817"/>
                  </a:lnTo>
                  <a:lnTo>
                    <a:pt x="4574" y="2842"/>
                  </a:lnTo>
                  <a:lnTo>
                    <a:pt x="4613" y="2810"/>
                  </a:lnTo>
                  <a:lnTo>
                    <a:pt x="4710" y="1852"/>
                  </a:lnTo>
                  <a:lnTo>
                    <a:pt x="4729" y="1716"/>
                  </a:lnTo>
                  <a:lnTo>
                    <a:pt x="4749" y="1594"/>
                  </a:lnTo>
                  <a:lnTo>
                    <a:pt x="4859" y="201"/>
                  </a:lnTo>
                  <a:lnTo>
                    <a:pt x="5014" y="20"/>
                  </a:lnTo>
                  <a:lnTo>
                    <a:pt x="5118" y="0"/>
                  </a:lnTo>
                  <a:lnTo>
                    <a:pt x="5208" y="84"/>
                  </a:lnTo>
                  <a:lnTo>
                    <a:pt x="5293" y="150"/>
                  </a:lnTo>
                  <a:lnTo>
                    <a:pt x="5493" y="499"/>
                  </a:lnTo>
                  <a:lnTo>
                    <a:pt x="5539" y="674"/>
                  </a:lnTo>
                  <a:lnTo>
                    <a:pt x="5571" y="797"/>
                  </a:lnTo>
                  <a:lnTo>
                    <a:pt x="5603" y="978"/>
                  </a:lnTo>
                  <a:lnTo>
                    <a:pt x="5643" y="1056"/>
                  </a:lnTo>
                  <a:lnTo>
                    <a:pt x="5694" y="1082"/>
                  </a:lnTo>
                  <a:lnTo>
                    <a:pt x="5726" y="1069"/>
                  </a:lnTo>
                  <a:lnTo>
                    <a:pt x="5850" y="790"/>
                  </a:lnTo>
                  <a:lnTo>
                    <a:pt x="5909" y="718"/>
                  </a:lnTo>
                  <a:lnTo>
                    <a:pt x="5973" y="584"/>
                  </a:lnTo>
                  <a:lnTo>
                    <a:pt x="6005" y="563"/>
                  </a:lnTo>
                  <a:lnTo>
                    <a:pt x="6064" y="596"/>
                  </a:lnTo>
                  <a:lnTo>
                    <a:pt x="6147" y="706"/>
                  </a:lnTo>
                  <a:lnTo>
                    <a:pt x="6277" y="706"/>
                  </a:lnTo>
                  <a:lnTo>
                    <a:pt x="6400" y="1056"/>
                  </a:lnTo>
                  <a:lnTo>
                    <a:pt x="6453" y="1120"/>
                  </a:lnTo>
                  <a:lnTo>
                    <a:pt x="6549" y="1166"/>
                  </a:lnTo>
                  <a:lnTo>
                    <a:pt x="6589" y="1146"/>
                  </a:lnTo>
                  <a:lnTo>
                    <a:pt x="6659" y="939"/>
                  </a:lnTo>
                  <a:lnTo>
                    <a:pt x="6750" y="629"/>
                  </a:lnTo>
                  <a:lnTo>
                    <a:pt x="6815" y="525"/>
                  </a:lnTo>
                  <a:lnTo>
                    <a:pt x="6880" y="544"/>
                  </a:lnTo>
                  <a:lnTo>
                    <a:pt x="6931" y="641"/>
                  </a:lnTo>
                  <a:lnTo>
                    <a:pt x="6957" y="732"/>
                  </a:lnTo>
                  <a:lnTo>
                    <a:pt x="7010" y="913"/>
                  </a:lnTo>
                  <a:lnTo>
                    <a:pt x="7133" y="1069"/>
                  </a:lnTo>
                  <a:lnTo>
                    <a:pt x="7184" y="1573"/>
                  </a:lnTo>
                  <a:lnTo>
                    <a:pt x="7242" y="1658"/>
                  </a:lnTo>
                  <a:lnTo>
                    <a:pt x="7333" y="1755"/>
                  </a:lnTo>
                  <a:lnTo>
                    <a:pt x="7365" y="1775"/>
                  </a:lnTo>
                  <a:lnTo>
                    <a:pt x="7431" y="1911"/>
                  </a:lnTo>
                  <a:lnTo>
                    <a:pt x="7488" y="1898"/>
                  </a:lnTo>
                  <a:lnTo>
                    <a:pt x="7554" y="1677"/>
                  </a:lnTo>
                  <a:lnTo>
                    <a:pt x="7605" y="1296"/>
                  </a:lnTo>
                  <a:lnTo>
                    <a:pt x="7683" y="1146"/>
                  </a:lnTo>
                  <a:lnTo>
                    <a:pt x="7735" y="1309"/>
                  </a:lnTo>
                  <a:lnTo>
                    <a:pt x="7800" y="1399"/>
                  </a:lnTo>
                  <a:lnTo>
                    <a:pt x="7916" y="1237"/>
                  </a:lnTo>
                  <a:lnTo>
                    <a:pt x="7988" y="1366"/>
                  </a:lnTo>
                  <a:lnTo>
                    <a:pt x="8045" y="1613"/>
                  </a:lnTo>
                  <a:lnTo>
                    <a:pt x="8149" y="1690"/>
                  </a:lnTo>
                  <a:lnTo>
                    <a:pt x="8215" y="1684"/>
                  </a:lnTo>
                  <a:lnTo>
                    <a:pt x="8272" y="1677"/>
                  </a:lnTo>
                  <a:lnTo>
                    <a:pt x="8357" y="1696"/>
                  </a:lnTo>
                  <a:lnTo>
                    <a:pt x="8415" y="1658"/>
                  </a:lnTo>
                  <a:lnTo>
                    <a:pt x="8519" y="1451"/>
                  </a:lnTo>
                  <a:lnTo>
                    <a:pt x="8583" y="1535"/>
                  </a:lnTo>
                  <a:lnTo>
                    <a:pt x="8648" y="1794"/>
                  </a:lnTo>
                  <a:lnTo>
                    <a:pt x="8706" y="1820"/>
                  </a:lnTo>
                  <a:lnTo>
                    <a:pt x="8817" y="1787"/>
                  </a:lnTo>
                  <a:lnTo>
                    <a:pt x="8855" y="1820"/>
                  </a:lnTo>
                  <a:lnTo>
                    <a:pt x="8920" y="1917"/>
                  </a:lnTo>
                  <a:lnTo>
                    <a:pt x="9063" y="2370"/>
                  </a:lnTo>
                  <a:lnTo>
                    <a:pt x="9160" y="2570"/>
                  </a:lnTo>
                  <a:lnTo>
                    <a:pt x="9316" y="2719"/>
                  </a:lnTo>
                  <a:lnTo>
                    <a:pt x="9380" y="2661"/>
                  </a:lnTo>
                  <a:lnTo>
                    <a:pt x="9497" y="2325"/>
                  </a:lnTo>
                  <a:lnTo>
                    <a:pt x="9562" y="1981"/>
                  </a:lnTo>
                  <a:lnTo>
                    <a:pt x="9737" y="654"/>
                  </a:lnTo>
                  <a:lnTo>
                    <a:pt x="9807" y="318"/>
                  </a:lnTo>
                  <a:lnTo>
                    <a:pt x="9886" y="208"/>
                  </a:lnTo>
                  <a:lnTo>
                    <a:pt x="9989" y="142"/>
                  </a:lnTo>
                  <a:lnTo>
                    <a:pt x="10125" y="123"/>
                  </a:lnTo>
                  <a:lnTo>
                    <a:pt x="10125" y="2876"/>
                  </a:lnTo>
                  <a:lnTo>
                    <a:pt x="0" y="2882"/>
                  </a:lnTo>
                  <a:lnTo>
                    <a:pt x="0" y="2402"/>
                  </a:lnTo>
                  <a:lnTo>
                    <a:pt x="0" y="2409"/>
                  </a:lnTo>
                  <a:close/>
                </a:path>
              </a:pathLst>
            </a:custGeom>
            <a:blipFill dpi="0" rotWithShape="0">
              <a:blip r:embed="rId2"/>
              <a:srcRect/>
              <a:tile tx="0" ty="0" sx="100000" sy="100000" flip="none" algn="tl"/>
            </a:blip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6" name="Line 4"/>
            <p:cNvSpPr>
              <a:spLocks noChangeShapeType="1"/>
            </p:cNvSpPr>
            <p:nvPr/>
          </p:nvSpPr>
          <p:spPr bwMode="auto">
            <a:xfrm>
              <a:off x="567" y="3877"/>
              <a:ext cx="506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" name="Line 5"/>
            <p:cNvSpPr>
              <a:spLocks noChangeShapeType="1"/>
            </p:cNvSpPr>
            <p:nvPr/>
          </p:nvSpPr>
          <p:spPr bwMode="auto">
            <a:xfrm flipV="1">
              <a:off x="5425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V="1">
              <a:off x="5222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" name="Line 7"/>
            <p:cNvSpPr>
              <a:spLocks noChangeShapeType="1"/>
            </p:cNvSpPr>
            <p:nvPr/>
          </p:nvSpPr>
          <p:spPr bwMode="auto">
            <a:xfrm flipV="1">
              <a:off x="5020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" name="Line 8"/>
            <p:cNvSpPr>
              <a:spLocks noChangeShapeType="1"/>
            </p:cNvSpPr>
            <p:nvPr/>
          </p:nvSpPr>
          <p:spPr bwMode="auto">
            <a:xfrm flipV="1">
              <a:off x="4817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" name="Line 9"/>
            <p:cNvSpPr>
              <a:spLocks noChangeShapeType="1"/>
            </p:cNvSpPr>
            <p:nvPr/>
          </p:nvSpPr>
          <p:spPr bwMode="auto">
            <a:xfrm flipV="1">
              <a:off x="4413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" name="Line 10"/>
            <p:cNvSpPr>
              <a:spLocks noChangeShapeType="1"/>
            </p:cNvSpPr>
            <p:nvPr/>
          </p:nvSpPr>
          <p:spPr bwMode="auto">
            <a:xfrm flipV="1">
              <a:off x="4210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" name="Line 11"/>
            <p:cNvSpPr>
              <a:spLocks noChangeShapeType="1"/>
            </p:cNvSpPr>
            <p:nvPr/>
          </p:nvSpPr>
          <p:spPr bwMode="auto">
            <a:xfrm flipV="1">
              <a:off x="4008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" name="Line 12"/>
            <p:cNvSpPr>
              <a:spLocks noChangeShapeType="1"/>
            </p:cNvSpPr>
            <p:nvPr/>
          </p:nvSpPr>
          <p:spPr bwMode="auto">
            <a:xfrm flipV="1">
              <a:off x="3805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" name="Line 13"/>
            <p:cNvSpPr>
              <a:spLocks noChangeShapeType="1"/>
            </p:cNvSpPr>
            <p:nvPr/>
          </p:nvSpPr>
          <p:spPr bwMode="auto">
            <a:xfrm flipV="1">
              <a:off x="3400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" name="Line 14"/>
            <p:cNvSpPr>
              <a:spLocks noChangeShapeType="1"/>
            </p:cNvSpPr>
            <p:nvPr/>
          </p:nvSpPr>
          <p:spPr bwMode="auto">
            <a:xfrm flipV="1">
              <a:off x="3198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" name="Line 15"/>
            <p:cNvSpPr>
              <a:spLocks noChangeShapeType="1"/>
            </p:cNvSpPr>
            <p:nvPr/>
          </p:nvSpPr>
          <p:spPr bwMode="auto">
            <a:xfrm flipV="1">
              <a:off x="2996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" name="Line 16"/>
            <p:cNvSpPr>
              <a:spLocks noChangeShapeType="1"/>
            </p:cNvSpPr>
            <p:nvPr/>
          </p:nvSpPr>
          <p:spPr bwMode="auto">
            <a:xfrm flipV="1">
              <a:off x="2794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" name="Line 17"/>
            <p:cNvSpPr>
              <a:spLocks noChangeShapeType="1"/>
            </p:cNvSpPr>
            <p:nvPr/>
          </p:nvSpPr>
          <p:spPr bwMode="auto">
            <a:xfrm flipV="1">
              <a:off x="2389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0" name="Line 18"/>
            <p:cNvSpPr>
              <a:spLocks noChangeShapeType="1"/>
            </p:cNvSpPr>
            <p:nvPr/>
          </p:nvSpPr>
          <p:spPr bwMode="auto">
            <a:xfrm flipV="1">
              <a:off x="2186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1" name="Line 19"/>
            <p:cNvSpPr>
              <a:spLocks noChangeShapeType="1"/>
            </p:cNvSpPr>
            <p:nvPr/>
          </p:nvSpPr>
          <p:spPr bwMode="auto">
            <a:xfrm flipV="1">
              <a:off x="1984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" name="Line 20"/>
            <p:cNvSpPr>
              <a:spLocks noChangeShapeType="1"/>
            </p:cNvSpPr>
            <p:nvPr/>
          </p:nvSpPr>
          <p:spPr bwMode="auto">
            <a:xfrm flipV="1">
              <a:off x="1781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" name="Line 21"/>
            <p:cNvSpPr>
              <a:spLocks noChangeShapeType="1"/>
            </p:cNvSpPr>
            <p:nvPr/>
          </p:nvSpPr>
          <p:spPr bwMode="auto">
            <a:xfrm flipV="1">
              <a:off x="1376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" name="Line 22"/>
            <p:cNvSpPr>
              <a:spLocks noChangeShapeType="1"/>
            </p:cNvSpPr>
            <p:nvPr/>
          </p:nvSpPr>
          <p:spPr bwMode="auto">
            <a:xfrm flipV="1">
              <a:off x="1174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" name="Line 23"/>
            <p:cNvSpPr>
              <a:spLocks noChangeShapeType="1"/>
            </p:cNvSpPr>
            <p:nvPr/>
          </p:nvSpPr>
          <p:spPr bwMode="auto">
            <a:xfrm flipV="1">
              <a:off x="972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" name="Line 24"/>
            <p:cNvSpPr>
              <a:spLocks noChangeShapeType="1"/>
            </p:cNvSpPr>
            <p:nvPr/>
          </p:nvSpPr>
          <p:spPr bwMode="auto">
            <a:xfrm flipV="1">
              <a:off x="769" y="3834"/>
              <a:ext cx="1" cy="43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" name="Line 25"/>
            <p:cNvSpPr>
              <a:spLocks noChangeShapeType="1"/>
            </p:cNvSpPr>
            <p:nvPr/>
          </p:nvSpPr>
          <p:spPr bwMode="auto">
            <a:xfrm flipV="1">
              <a:off x="5627" y="379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" name="Line 26"/>
            <p:cNvSpPr>
              <a:spLocks noChangeShapeType="1"/>
            </p:cNvSpPr>
            <p:nvPr/>
          </p:nvSpPr>
          <p:spPr bwMode="auto">
            <a:xfrm flipV="1">
              <a:off x="4615" y="379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" name="Line 27"/>
            <p:cNvSpPr>
              <a:spLocks noChangeShapeType="1"/>
            </p:cNvSpPr>
            <p:nvPr/>
          </p:nvSpPr>
          <p:spPr bwMode="auto">
            <a:xfrm flipV="1">
              <a:off x="3603" y="379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" name="Line 28"/>
            <p:cNvSpPr>
              <a:spLocks noChangeShapeType="1"/>
            </p:cNvSpPr>
            <p:nvPr/>
          </p:nvSpPr>
          <p:spPr bwMode="auto">
            <a:xfrm flipV="1">
              <a:off x="2591" y="379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" name="Line 29"/>
            <p:cNvSpPr>
              <a:spLocks noChangeShapeType="1"/>
            </p:cNvSpPr>
            <p:nvPr/>
          </p:nvSpPr>
          <p:spPr bwMode="auto">
            <a:xfrm flipV="1">
              <a:off x="1579" y="379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" name="Line 30"/>
            <p:cNvSpPr>
              <a:spLocks noChangeShapeType="1"/>
            </p:cNvSpPr>
            <p:nvPr/>
          </p:nvSpPr>
          <p:spPr bwMode="auto">
            <a:xfrm flipV="1">
              <a:off x="567" y="379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>
              <a:off x="5593" y="3930"/>
              <a:ext cx="7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4" name="Rectangle 32"/>
            <p:cNvSpPr>
              <a:spLocks noChangeArrowheads="1"/>
            </p:cNvSpPr>
            <p:nvPr/>
          </p:nvSpPr>
          <p:spPr bwMode="auto">
            <a:xfrm>
              <a:off x="4546" y="3930"/>
              <a:ext cx="15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50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5" name="Rectangle 33"/>
            <p:cNvSpPr>
              <a:spLocks noChangeArrowheads="1"/>
            </p:cNvSpPr>
            <p:nvPr/>
          </p:nvSpPr>
          <p:spPr bwMode="auto">
            <a:xfrm>
              <a:off x="3500" y="3930"/>
              <a:ext cx="23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100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6" name="Rectangle 34"/>
            <p:cNvSpPr>
              <a:spLocks noChangeArrowheads="1"/>
            </p:cNvSpPr>
            <p:nvPr/>
          </p:nvSpPr>
          <p:spPr bwMode="auto">
            <a:xfrm>
              <a:off x="2488" y="3930"/>
              <a:ext cx="23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150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7" name="Rectangle 35"/>
            <p:cNvSpPr>
              <a:spLocks noChangeArrowheads="1"/>
            </p:cNvSpPr>
            <p:nvPr/>
          </p:nvSpPr>
          <p:spPr bwMode="auto">
            <a:xfrm>
              <a:off x="1476" y="3930"/>
              <a:ext cx="23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200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464" y="3930"/>
              <a:ext cx="23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250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39" name="Rectangle 37"/>
            <p:cNvSpPr>
              <a:spLocks noChangeArrowheads="1"/>
            </p:cNvSpPr>
            <p:nvPr/>
          </p:nvSpPr>
          <p:spPr bwMode="auto">
            <a:xfrm>
              <a:off x="2400" y="4118"/>
              <a:ext cx="113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100" b="1">
                  <a:latin typeface="+mn-lt"/>
                  <a:cs typeface="Arial" panose="020B0604020202020204" pitchFamily="34" charset="0"/>
                </a:rPr>
                <a:t>Tijd (x1000 jaar)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0" name="Line 38"/>
            <p:cNvSpPr>
              <a:spLocks noChangeShapeType="1"/>
            </p:cNvSpPr>
            <p:nvPr/>
          </p:nvSpPr>
          <p:spPr bwMode="auto">
            <a:xfrm>
              <a:off x="567" y="2401"/>
              <a:ext cx="1" cy="147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" name="Line 39"/>
            <p:cNvSpPr>
              <a:spLocks noChangeShapeType="1"/>
            </p:cNvSpPr>
            <p:nvPr/>
          </p:nvSpPr>
          <p:spPr bwMode="auto">
            <a:xfrm flipH="1">
              <a:off x="567" y="3771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" name="Line 40"/>
            <p:cNvSpPr>
              <a:spLocks noChangeShapeType="1"/>
            </p:cNvSpPr>
            <p:nvPr/>
          </p:nvSpPr>
          <p:spPr bwMode="auto">
            <a:xfrm flipH="1">
              <a:off x="567" y="3560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" name="Line 41"/>
            <p:cNvSpPr>
              <a:spLocks noChangeShapeType="1"/>
            </p:cNvSpPr>
            <p:nvPr/>
          </p:nvSpPr>
          <p:spPr bwMode="auto">
            <a:xfrm flipH="1">
              <a:off x="567" y="3349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" name="Line 42"/>
            <p:cNvSpPr>
              <a:spLocks noChangeShapeType="1"/>
            </p:cNvSpPr>
            <p:nvPr/>
          </p:nvSpPr>
          <p:spPr bwMode="auto">
            <a:xfrm flipH="1">
              <a:off x="567" y="3139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" name="Line 43"/>
            <p:cNvSpPr>
              <a:spLocks noChangeShapeType="1"/>
            </p:cNvSpPr>
            <p:nvPr/>
          </p:nvSpPr>
          <p:spPr bwMode="auto">
            <a:xfrm flipH="1">
              <a:off x="567" y="2928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" name="Line 44"/>
            <p:cNvSpPr>
              <a:spLocks noChangeShapeType="1"/>
            </p:cNvSpPr>
            <p:nvPr/>
          </p:nvSpPr>
          <p:spPr bwMode="auto">
            <a:xfrm flipH="1">
              <a:off x="567" y="2717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7" name="Line 45"/>
            <p:cNvSpPr>
              <a:spLocks noChangeShapeType="1"/>
            </p:cNvSpPr>
            <p:nvPr/>
          </p:nvSpPr>
          <p:spPr bwMode="auto">
            <a:xfrm flipH="1">
              <a:off x="567" y="2506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8" name="Line 46"/>
            <p:cNvSpPr>
              <a:spLocks noChangeShapeType="1"/>
            </p:cNvSpPr>
            <p:nvPr/>
          </p:nvSpPr>
          <p:spPr bwMode="auto">
            <a:xfrm flipH="1">
              <a:off x="567" y="3877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9" name="Line 47"/>
            <p:cNvSpPr>
              <a:spLocks noChangeShapeType="1"/>
            </p:cNvSpPr>
            <p:nvPr/>
          </p:nvSpPr>
          <p:spPr bwMode="auto">
            <a:xfrm flipH="1">
              <a:off x="567" y="3666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50" name="Line 48"/>
            <p:cNvSpPr>
              <a:spLocks noChangeShapeType="1"/>
            </p:cNvSpPr>
            <p:nvPr/>
          </p:nvSpPr>
          <p:spPr bwMode="auto">
            <a:xfrm flipH="1">
              <a:off x="567" y="3455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51" name="Line 49"/>
            <p:cNvSpPr>
              <a:spLocks noChangeShapeType="1"/>
            </p:cNvSpPr>
            <p:nvPr/>
          </p:nvSpPr>
          <p:spPr bwMode="auto">
            <a:xfrm flipH="1">
              <a:off x="567" y="3244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52" name="Line 50"/>
            <p:cNvSpPr>
              <a:spLocks noChangeShapeType="1"/>
            </p:cNvSpPr>
            <p:nvPr/>
          </p:nvSpPr>
          <p:spPr bwMode="auto">
            <a:xfrm flipH="1">
              <a:off x="567" y="3033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53" name="Line 51"/>
            <p:cNvSpPr>
              <a:spLocks noChangeShapeType="1"/>
            </p:cNvSpPr>
            <p:nvPr/>
          </p:nvSpPr>
          <p:spPr bwMode="auto">
            <a:xfrm flipH="1">
              <a:off x="567" y="2822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54" name="Line 52"/>
            <p:cNvSpPr>
              <a:spLocks noChangeShapeType="1"/>
            </p:cNvSpPr>
            <p:nvPr/>
          </p:nvSpPr>
          <p:spPr bwMode="auto">
            <a:xfrm flipH="1">
              <a:off x="567" y="2612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55" name="Line 53"/>
            <p:cNvSpPr>
              <a:spLocks noChangeShapeType="1"/>
            </p:cNvSpPr>
            <p:nvPr/>
          </p:nvSpPr>
          <p:spPr bwMode="auto">
            <a:xfrm flipH="1">
              <a:off x="567" y="2401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56" name="Rectangle 54"/>
            <p:cNvSpPr>
              <a:spLocks noChangeArrowheads="1"/>
            </p:cNvSpPr>
            <p:nvPr/>
          </p:nvSpPr>
          <p:spPr bwMode="auto">
            <a:xfrm>
              <a:off x="261" y="3802"/>
              <a:ext cx="28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-130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7" name="Rectangle 55"/>
            <p:cNvSpPr>
              <a:spLocks noChangeArrowheads="1"/>
            </p:cNvSpPr>
            <p:nvPr/>
          </p:nvSpPr>
          <p:spPr bwMode="auto">
            <a:xfrm>
              <a:off x="261" y="3591"/>
              <a:ext cx="28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-110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8" name="Rectangle 56"/>
            <p:cNvSpPr>
              <a:spLocks noChangeArrowheads="1"/>
            </p:cNvSpPr>
            <p:nvPr/>
          </p:nvSpPr>
          <p:spPr bwMode="auto">
            <a:xfrm>
              <a:off x="331" y="3381"/>
              <a:ext cx="20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-90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59" name="Rectangle 57"/>
            <p:cNvSpPr>
              <a:spLocks noChangeArrowheads="1"/>
            </p:cNvSpPr>
            <p:nvPr/>
          </p:nvSpPr>
          <p:spPr bwMode="auto">
            <a:xfrm>
              <a:off x="330" y="3170"/>
              <a:ext cx="20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-70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0" name="Rectangle 58"/>
            <p:cNvSpPr>
              <a:spLocks noChangeArrowheads="1"/>
            </p:cNvSpPr>
            <p:nvPr/>
          </p:nvSpPr>
          <p:spPr bwMode="auto">
            <a:xfrm>
              <a:off x="330" y="2959"/>
              <a:ext cx="20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-50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1" name="Rectangle 59"/>
            <p:cNvSpPr>
              <a:spLocks noChangeArrowheads="1"/>
            </p:cNvSpPr>
            <p:nvPr/>
          </p:nvSpPr>
          <p:spPr bwMode="auto">
            <a:xfrm>
              <a:off x="330" y="2748"/>
              <a:ext cx="20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-30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2" name="Rectangle 60"/>
            <p:cNvSpPr>
              <a:spLocks noChangeArrowheads="1"/>
            </p:cNvSpPr>
            <p:nvPr/>
          </p:nvSpPr>
          <p:spPr bwMode="auto">
            <a:xfrm>
              <a:off x="331" y="2537"/>
              <a:ext cx="20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-10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3" name="Rectangle 61"/>
            <p:cNvSpPr>
              <a:spLocks noChangeArrowheads="1"/>
            </p:cNvSpPr>
            <p:nvPr/>
          </p:nvSpPr>
          <p:spPr bwMode="auto">
            <a:xfrm>
              <a:off x="376" y="2326"/>
              <a:ext cx="15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10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4" name="Rectangle 62"/>
            <p:cNvSpPr>
              <a:spLocks noChangeArrowheads="1"/>
            </p:cNvSpPr>
            <p:nvPr/>
          </p:nvSpPr>
          <p:spPr bwMode="auto">
            <a:xfrm rot="16200000">
              <a:off x="-315" y="2986"/>
              <a:ext cx="1024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100" b="1">
                  <a:latin typeface="+mn-lt"/>
                  <a:cs typeface="Arial" panose="020B0604020202020204" pitchFamily="34" charset="0"/>
                </a:rPr>
                <a:t>Zeespiegel (m)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65" name="Freeform 63"/>
            <p:cNvSpPr>
              <a:spLocks/>
            </p:cNvSpPr>
            <p:nvPr/>
          </p:nvSpPr>
          <p:spPr bwMode="auto">
            <a:xfrm>
              <a:off x="567" y="2838"/>
              <a:ext cx="201" cy="807"/>
            </a:xfrm>
            <a:custGeom>
              <a:avLst/>
              <a:gdLst>
                <a:gd name="T0" fmla="*/ 1 w 401"/>
                <a:gd name="T1" fmla="*/ 0 h 1615"/>
                <a:gd name="T2" fmla="*/ 1 w 401"/>
                <a:gd name="T3" fmla="*/ 0 h 1615"/>
                <a:gd name="T4" fmla="*/ 1 w 401"/>
                <a:gd name="T5" fmla="*/ 0 h 1615"/>
                <a:gd name="T6" fmla="*/ 1 w 401"/>
                <a:gd name="T7" fmla="*/ 0 h 1615"/>
                <a:gd name="T8" fmla="*/ 1 w 401"/>
                <a:gd name="T9" fmla="*/ 0 h 1615"/>
                <a:gd name="T10" fmla="*/ 1 w 401"/>
                <a:gd name="T11" fmla="*/ 0 h 1615"/>
                <a:gd name="T12" fmla="*/ 1 w 401"/>
                <a:gd name="T13" fmla="*/ 0 h 1615"/>
                <a:gd name="T14" fmla="*/ 1 w 401"/>
                <a:gd name="T15" fmla="*/ 0 h 1615"/>
                <a:gd name="T16" fmla="*/ 1 w 401"/>
                <a:gd name="T17" fmla="*/ 0 h 1615"/>
                <a:gd name="T18" fmla="*/ 1 w 401"/>
                <a:gd name="T19" fmla="*/ 0 h 1615"/>
                <a:gd name="T20" fmla="*/ 1 w 401"/>
                <a:gd name="T21" fmla="*/ 0 h 1615"/>
                <a:gd name="T22" fmla="*/ 1 w 401"/>
                <a:gd name="T23" fmla="*/ 0 h 1615"/>
                <a:gd name="T24" fmla="*/ 1 w 401"/>
                <a:gd name="T25" fmla="*/ 0 h 1615"/>
                <a:gd name="T26" fmla="*/ 1 w 401"/>
                <a:gd name="T27" fmla="*/ 0 h 1615"/>
                <a:gd name="T28" fmla="*/ 1 w 401"/>
                <a:gd name="T29" fmla="*/ 0 h 1615"/>
                <a:gd name="T30" fmla="*/ 1 w 401"/>
                <a:gd name="T31" fmla="*/ 0 h 1615"/>
                <a:gd name="T32" fmla="*/ 1 w 401"/>
                <a:gd name="T33" fmla="*/ 0 h 1615"/>
                <a:gd name="T34" fmla="*/ 1 w 401"/>
                <a:gd name="T35" fmla="*/ 0 h 1615"/>
                <a:gd name="T36" fmla="*/ 1 w 401"/>
                <a:gd name="T37" fmla="*/ 0 h 1615"/>
                <a:gd name="T38" fmla="*/ 1 w 401"/>
                <a:gd name="T39" fmla="*/ 0 h 1615"/>
                <a:gd name="T40" fmla="*/ 1 w 401"/>
                <a:gd name="T41" fmla="*/ 0 h 1615"/>
                <a:gd name="T42" fmla="*/ 1 w 401"/>
                <a:gd name="T43" fmla="*/ 0 h 1615"/>
                <a:gd name="T44" fmla="*/ 1 w 401"/>
                <a:gd name="T45" fmla="*/ 0 h 1615"/>
                <a:gd name="T46" fmla="*/ 1 w 401"/>
                <a:gd name="T47" fmla="*/ 0 h 1615"/>
                <a:gd name="T48" fmla="*/ 1 w 401"/>
                <a:gd name="T49" fmla="*/ 0 h 1615"/>
                <a:gd name="T50" fmla="*/ 1 w 401"/>
                <a:gd name="T51" fmla="*/ 0 h 1615"/>
                <a:gd name="T52" fmla="*/ 1 w 401"/>
                <a:gd name="T53" fmla="*/ 0 h 1615"/>
                <a:gd name="T54" fmla="*/ 1 w 401"/>
                <a:gd name="T55" fmla="*/ 0 h 1615"/>
                <a:gd name="T56" fmla="*/ 1 w 401"/>
                <a:gd name="T57" fmla="*/ 0 h 1615"/>
                <a:gd name="T58" fmla="*/ 1 w 401"/>
                <a:gd name="T59" fmla="*/ 0 h 1615"/>
                <a:gd name="T60" fmla="*/ 1 w 401"/>
                <a:gd name="T61" fmla="*/ 0 h 1615"/>
                <a:gd name="T62" fmla="*/ 1 w 401"/>
                <a:gd name="T63" fmla="*/ 0 h 1615"/>
                <a:gd name="T64" fmla="*/ 1 w 401"/>
                <a:gd name="T65" fmla="*/ 0 h 1615"/>
                <a:gd name="T66" fmla="*/ 1 w 401"/>
                <a:gd name="T67" fmla="*/ 0 h 1615"/>
                <a:gd name="T68" fmla="*/ 1 w 401"/>
                <a:gd name="T69" fmla="*/ 0 h 1615"/>
                <a:gd name="T70" fmla="*/ 1 w 401"/>
                <a:gd name="T71" fmla="*/ 0 h 1615"/>
                <a:gd name="T72" fmla="*/ 1 w 401"/>
                <a:gd name="T73" fmla="*/ 0 h 1615"/>
                <a:gd name="T74" fmla="*/ 1 w 401"/>
                <a:gd name="T75" fmla="*/ 0 h 1615"/>
                <a:gd name="T76" fmla="*/ 1 w 401"/>
                <a:gd name="T77" fmla="*/ 0 h 1615"/>
                <a:gd name="T78" fmla="*/ 1 w 401"/>
                <a:gd name="T79" fmla="*/ 0 h 1615"/>
                <a:gd name="T80" fmla="*/ 1 w 401"/>
                <a:gd name="T81" fmla="*/ 0 h 1615"/>
                <a:gd name="T82" fmla="*/ 1 w 401"/>
                <a:gd name="T83" fmla="*/ 0 h 1615"/>
                <a:gd name="T84" fmla="*/ 1 w 401"/>
                <a:gd name="T85" fmla="*/ 0 h 1615"/>
                <a:gd name="T86" fmla="*/ 1 w 401"/>
                <a:gd name="T87" fmla="*/ 0 h 1615"/>
                <a:gd name="T88" fmla="*/ 1 w 401"/>
                <a:gd name="T89" fmla="*/ 0 h 1615"/>
                <a:gd name="T90" fmla="*/ 1 w 401"/>
                <a:gd name="T91" fmla="*/ 0 h 1615"/>
                <a:gd name="T92" fmla="*/ 1 w 401"/>
                <a:gd name="T93" fmla="*/ 0 h 1615"/>
                <a:gd name="T94" fmla="*/ 1 w 401"/>
                <a:gd name="T95" fmla="*/ 0 h 1615"/>
                <a:gd name="T96" fmla="*/ 1 w 401"/>
                <a:gd name="T97" fmla="*/ 0 h 1615"/>
                <a:gd name="T98" fmla="*/ 1 w 401"/>
                <a:gd name="T99" fmla="*/ 0 h 161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615">
                  <a:moveTo>
                    <a:pt x="0" y="1593"/>
                  </a:moveTo>
                  <a:lnTo>
                    <a:pt x="4" y="1598"/>
                  </a:lnTo>
                  <a:lnTo>
                    <a:pt x="8" y="1602"/>
                  </a:lnTo>
                  <a:lnTo>
                    <a:pt x="12" y="1606"/>
                  </a:lnTo>
                  <a:lnTo>
                    <a:pt x="17" y="1610"/>
                  </a:lnTo>
                  <a:lnTo>
                    <a:pt x="20" y="1615"/>
                  </a:lnTo>
                  <a:lnTo>
                    <a:pt x="24" y="1613"/>
                  </a:lnTo>
                  <a:lnTo>
                    <a:pt x="28" y="1609"/>
                  </a:lnTo>
                  <a:lnTo>
                    <a:pt x="33" y="1606"/>
                  </a:lnTo>
                  <a:lnTo>
                    <a:pt x="37" y="1604"/>
                  </a:lnTo>
                  <a:lnTo>
                    <a:pt x="40" y="1601"/>
                  </a:lnTo>
                  <a:lnTo>
                    <a:pt x="44" y="1598"/>
                  </a:lnTo>
                  <a:lnTo>
                    <a:pt x="49" y="1595"/>
                  </a:lnTo>
                  <a:lnTo>
                    <a:pt x="53" y="1592"/>
                  </a:lnTo>
                  <a:lnTo>
                    <a:pt x="57" y="1589"/>
                  </a:lnTo>
                  <a:lnTo>
                    <a:pt x="60" y="1587"/>
                  </a:lnTo>
                  <a:lnTo>
                    <a:pt x="65" y="1584"/>
                  </a:lnTo>
                  <a:lnTo>
                    <a:pt x="69" y="1580"/>
                  </a:lnTo>
                  <a:lnTo>
                    <a:pt x="73" y="1578"/>
                  </a:lnTo>
                  <a:lnTo>
                    <a:pt x="77" y="1575"/>
                  </a:lnTo>
                  <a:lnTo>
                    <a:pt x="81" y="1573"/>
                  </a:lnTo>
                  <a:lnTo>
                    <a:pt x="85" y="1562"/>
                  </a:lnTo>
                  <a:lnTo>
                    <a:pt x="89" y="1552"/>
                  </a:lnTo>
                  <a:lnTo>
                    <a:pt x="94" y="1541"/>
                  </a:lnTo>
                  <a:lnTo>
                    <a:pt x="97" y="1531"/>
                  </a:lnTo>
                  <a:lnTo>
                    <a:pt x="101" y="1520"/>
                  </a:lnTo>
                  <a:lnTo>
                    <a:pt x="105" y="1510"/>
                  </a:lnTo>
                  <a:lnTo>
                    <a:pt x="110" y="1499"/>
                  </a:lnTo>
                  <a:lnTo>
                    <a:pt x="113" y="1489"/>
                  </a:lnTo>
                  <a:lnTo>
                    <a:pt x="117" y="1479"/>
                  </a:lnTo>
                  <a:lnTo>
                    <a:pt x="122" y="1468"/>
                  </a:lnTo>
                  <a:lnTo>
                    <a:pt x="126" y="1457"/>
                  </a:lnTo>
                  <a:lnTo>
                    <a:pt x="130" y="1448"/>
                  </a:lnTo>
                  <a:lnTo>
                    <a:pt x="133" y="1437"/>
                  </a:lnTo>
                  <a:lnTo>
                    <a:pt x="138" y="1426"/>
                  </a:lnTo>
                  <a:lnTo>
                    <a:pt x="142" y="1415"/>
                  </a:lnTo>
                  <a:lnTo>
                    <a:pt x="146" y="1394"/>
                  </a:lnTo>
                  <a:lnTo>
                    <a:pt x="149" y="1372"/>
                  </a:lnTo>
                  <a:lnTo>
                    <a:pt x="154" y="1349"/>
                  </a:lnTo>
                  <a:lnTo>
                    <a:pt x="158" y="1327"/>
                  </a:lnTo>
                  <a:lnTo>
                    <a:pt x="162" y="1305"/>
                  </a:lnTo>
                  <a:lnTo>
                    <a:pt x="166" y="1283"/>
                  </a:lnTo>
                  <a:lnTo>
                    <a:pt x="170" y="1260"/>
                  </a:lnTo>
                  <a:lnTo>
                    <a:pt x="174" y="1238"/>
                  </a:lnTo>
                  <a:lnTo>
                    <a:pt x="178" y="1215"/>
                  </a:lnTo>
                  <a:lnTo>
                    <a:pt x="183" y="1194"/>
                  </a:lnTo>
                  <a:lnTo>
                    <a:pt x="186" y="1171"/>
                  </a:lnTo>
                  <a:lnTo>
                    <a:pt x="190" y="1149"/>
                  </a:lnTo>
                  <a:lnTo>
                    <a:pt x="194" y="1126"/>
                  </a:lnTo>
                  <a:lnTo>
                    <a:pt x="199" y="1105"/>
                  </a:lnTo>
                  <a:lnTo>
                    <a:pt x="203" y="1082"/>
                  </a:lnTo>
                  <a:lnTo>
                    <a:pt x="206" y="1052"/>
                  </a:lnTo>
                  <a:lnTo>
                    <a:pt x="210" y="1023"/>
                  </a:lnTo>
                  <a:lnTo>
                    <a:pt x="215" y="995"/>
                  </a:lnTo>
                  <a:lnTo>
                    <a:pt x="219" y="965"/>
                  </a:lnTo>
                  <a:lnTo>
                    <a:pt x="222" y="936"/>
                  </a:lnTo>
                  <a:lnTo>
                    <a:pt x="226" y="906"/>
                  </a:lnTo>
                  <a:lnTo>
                    <a:pt x="231" y="877"/>
                  </a:lnTo>
                  <a:lnTo>
                    <a:pt x="235" y="848"/>
                  </a:lnTo>
                  <a:lnTo>
                    <a:pt x="239" y="818"/>
                  </a:lnTo>
                  <a:lnTo>
                    <a:pt x="243" y="789"/>
                  </a:lnTo>
                  <a:lnTo>
                    <a:pt x="247" y="760"/>
                  </a:lnTo>
                  <a:lnTo>
                    <a:pt x="251" y="730"/>
                  </a:lnTo>
                  <a:lnTo>
                    <a:pt x="255" y="701"/>
                  </a:lnTo>
                  <a:lnTo>
                    <a:pt x="259" y="671"/>
                  </a:lnTo>
                  <a:lnTo>
                    <a:pt x="263" y="642"/>
                  </a:lnTo>
                  <a:lnTo>
                    <a:pt x="267" y="622"/>
                  </a:lnTo>
                  <a:lnTo>
                    <a:pt x="271" y="603"/>
                  </a:lnTo>
                  <a:lnTo>
                    <a:pt x="276" y="582"/>
                  </a:lnTo>
                  <a:lnTo>
                    <a:pt x="279" y="562"/>
                  </a:lnTo>
                  <a:lnTo>
                    <a:pt x="283" y="543"/>
                  </a:lnTo>
                  <a:lnTo>
                    <a:pt x="288" y="522"/>
                  </a:lnTo>
                  <a:lnTo>
                    <a:pt x="292" y="502"/>
                  </a:lnTo>
                  <a:lnTo>
                    <a:pt x="296" y="483"/>
                  </a:lnTo>
                  <a:lnTo>
                    <a:pt x="299" y="462"/>
                  </a:lnTo>
                  <a:lnTo>
                    <a:pt x="304" y="443"/>
                  </a:lnTo>
                  <a:lnTo>
                    <a:pt x="308" y="423"/>
                  </a:lnTo>
                  <a:lnTo>
                    <a:pt x="312" y="402"/>
                  </a:lnTo>
                  <a:lnTo>
                    <a:pt x="315" y="383"/>
                  </a:lnTo>
                  <a:lnTo>
                    <a:pt x="320" y="363"/>
                  </a:lnTo>
                  <a:lnTo>
                    <a:pt x="324" y="342"/>
                  </a:lnTo>
                  <a:lnTo>
                    <a:pt x="328" y="323"/>
                  </a:lnTo>
                  <a:lnTo>
                    <a:pt x="333" y="303"/>
                  </a:lnTo>
                  <a:lnTo>
                    <a:pt x="336" y="283"/>
                  </a:lnTo>
                  <a:lnTo>
                    <a:pt x="340" y="264"/>
                  </a:lnTo>
                  <a:lnTo>
                    <a:pt x="344" y="244"/>
                  </a:lnTo>
                  <a:lnTo>
                    <a:pt x="349" y="224"/>
                  </a:lnTo>
                  <a:lnTo>
                    <a:pt x="352" y="204"/>
                  </a:lnTo>
                  <a:lnTo>
                    <a:pt x="356" y="185"/>
                  </a:lnTo>
                  <a:lnTo>
                    <a:pt x="360" y="164"/>
                  </a:lnTo>
                  <a:lnTo>
                    <a:pt x="365" y="145"/>
                  </a:lnTo>
                  <a:lnTo>
                    <a:pt x="369" y="125"/>
                  </a:lnTo>
                  <a:lnTo>
                    <a:pt x="372" y="106"/>
                  </a:lnTo>
                  <a:lnTo>
                    <a:pt x="376" y="85"/>
                  </a:lnTo>
                  <a:lnTo>
                    <a:pt x="381" y="66"/>
                  </a:lnTo>
                  <a:lnTo>
                    <a:pt x="385" y="46"/>
                  </a:lnTo>
                  <a:lnTo>
                    <a:pt x="388" y="35"/>
                  </a:lnTo>
                  <a:lnTo>
                    <a:pt x="393" y="23"/>
                  </a:lnTo>
                  <a:lnTo>
                    <a:pt x="397" y="11"/>
                  </a:lnTo>
                  <a:lnTo>
                    <a:pt x="401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66" name="Freeform 64"/>
            <p:cNvSpPr>
              <a:spLocks/>
            </p:cNvSpPr>
            <p:nvPr/>
          </p:nvSpPr>
          <p:spPr bwMode="auto">
            <a:xfrm>
              <a:off x="768" y="2605"/>
              <a:ext cx="200" cy="544"/>
            </a:xfrm>
            <a:custGeom>
              <a:avLst/>
              <a:gdLst>
                <a:gd name="T0" fmla="*/ 0 w 401"/>
                <a:gd name="T1" fmla="*/ 0 h 1089"/>
                <a:gd name="T2" fmla="*/ 0 w 401"/>
                <a:gd name="T3" fmla="*/ 0 h 1089"/>
                <a:gd name="T4" fmla="*/ 0 w 401"/>
                <a:gd name="T5" fmla="*/ 0 h 1089"/>
                <a:gd name="T6" fmla="*/ 0 w 401"/>
                <a:gd name="T7" fmla="*/ 0 h 1089"/>
                <a:gd name="T8" fmla="*/ 0 w 401"/>
                <a:gd name="T9" fmla="*/ 0 h 1089"/>
                <a:gd name="T10" fmla="*/ 0 w 401"/>
                <a:gd name="T11" fmla="*/ 0 h 1089"/>
                <a:gd name="T12" fmla="*/ 0 w 401"/>
                <a:gd name="T13" fmla="*/ 0 h 1089"/>
                <a:gd name="T14" fmla="*/ 0 w 401"/>
                <a:gd name="T15" fmla="*/ 0 h 1089"/>
                <a:gd name="T16" fmla="*/ 0 w 401"/>
                <a:gd name="T17" fmla="*/ 0 h 1089"/>
                <a:gd name="T18" fmla="*/ 0 w 401"/>
                <a:gd name="T19" fmla="*/ 0 h 1089"/>
                <a:gd name="T20" fmla="*/ 0 w 401"/>
                <a:gd name="T21" fmla="*/ 0 h 1089"/>
                <a:gd name="T22" fmla="*/ 0 w 401"/>
                <a:gd name="T23" fmla="*/ 0 h 1089"/>
                <a:gd name="T24" fmla="*/ 0 w 401"/>
                <a:gd name="T25" fmla="*/ 0 h 1089"/>
                <a:gd name="T26" fmla="*/ 0 w 401"/>
                <a:gd name="T27" fmla="*/ 0 h 1089"/>
                <a:gd name="T28" fmla="*/ 0 w 401"/>
                <a:gd name="T29" fmla="*/ 0 h 1089"/>
                <a:gd name="T30" fmla="*/ 0 w 401"/>
                <a:gd name="T31" fmla="*/ 0 h 1089"/>
                <a:gd name="T32" fmla="*/ 0 w 401"/>
                <a:gd name="T33" fmla="*/ 0 h 1089"/>
                <a:gd name="T34" fmla="*/ 0 w 401"/>
                <a:gd name="T35" fmla="*/ 0 h 1089"/>
                <a:gd name="T36" fmla="*/ 0 w 401"/>
                <a:gd name="T37" fmla="*/ 0 h 1089"/>
                <a:gd name="T38" fmla="*/ 0 w 401"/>
                <a:gd name="T39" fmla="*/ 0 h 1089"/>
                <a:gd name="T40" fmla="*/ 0 w 401"/>
                <a:gd name="T41" fmla="*/ 0 h 1089"/>
                <a:gd name="T42" fmla="*/ 0 w 401"/>
                <a:gd name="T43" fmla="*/ 0 h 1089"/>
                <a:gd name="T44" fmla="*/ 0 w 401"/>
                <a:gd name="T45" fmla="*/ 0 h 1089"/>
                <a:gd name="T46" fmla="*/ 0 w 401"/>
                <a:gd name="T47" fmla="*/ 0 h 1089"/>
                <a:gd name="T48" fmla="*/ 0 w 401"/>
                <a:gd name="T49" fmla="*/ 0 h 1089"/>
                <a:gd name="T50" fmla="*/ 0 w 401"/>
                <a:gd name="T51" fmla="*/ 0 h 1089"/>
                <a:gd name="T52" fmla="*/ 0 w 401"/>
                <a:gd name="T53" fmla="*/ 0 h 1089"/>
                <a:gd name="T54" fmla="*/ 0 w 401"/>
                <a:gd name="T55" fmla="*/ 0 h 1089"/>
                <a:gd name="T56" fmla="*/ 0 w 401"/>
                <a:gd name="T57" fmla="*/ 0 h 1089"/>
                <a:gd name="T58" fmla="*/ 0 w 401"/>
                <a:gd name="T59" fmla="*/ 0 h 1089"/>
                <a:gd name="T60" fmla="*/ 0 w 401"/>
                <a:gd name="T61" fmla="*/ 0 h 1089"/>
                <a:gd name="T62" fmla="*/ 0 w 401"/>
                <a:gd name="T63" fmla="*/ 0 h 1089"/>
                <a:gd name="T64" fmla="*/ 0 w 401"/>
                <a:gd name="T65" fmla="*/ 0 h 1089"/>
                <a:gd name="T66" fmla="*/ 0 w 401"/>
                <a:gd name="T67" fmla="*/ 0 h 1089"/>
                <a:gd name="T68" fmla="*/ 0 w 401"/>
                <a:gd name="T69" fmla="*/ 0 h 1089"/>
                <a:gd name="T70" fmla="*/ 0 w 401"/>
                <a:gd name="T71" fmla="*/ 0 h 1089"/>
                <a:gd name="T72" fmla="*/ 0 w 401"/>
                <a:gd name="T73" fmla="*/ 0 h 1089"/>
                <a:gd name="T74" fmla="*/ 0 w 401"/>
                <a:gd name="T75" fmla="*/ 0 h 1089"/>
                <a:gd name="T76" fmla="*/ 0 w 401"/>
                <a:gd name="T77" fmla="*/ 0 h 1089"/>
                <a:gd name="T78" fmla="*/ 0 w 401"/>
                <a:gd name="T79" fmla="*/ 0 h 1089"/>
                <a:gd name="T80" fmla="*/ 0 w 401"/>
                <a:gd name="T81" fmla="*/ 0 h 1089"/>
                <a:gd name="T82" fmla="*/ 0 w 401"/>
                <a:gd name="T83" fmla="*/ 0 h 1089"/>
                <a:gd name="T84" fmla="*/ 0 w 401"/>
                <a:gd name="T85" fmla="*/ 0 h 1089"/>
                <a:gd name="T86" fmla="*/ 0 w 401"/>
                <a:gd name="T87" fmla="*/ 0 h 1089"/>
                <a:gd name="T88" fmla="*/ 0 w 401"/>
                <a:gd name="T89" fmla="*/ 0 h 1089"/>
                <a:gd name="T90" fmla="*/ 0 w 401"/>
                <a:gd name="T91" fmla="*/ 0 h 1089"/>
                <a:gd name="T92" fmla="*/ 0 w 401"/>
                <a:gd name="T93" fmla="*/ 0 h 1089"/>
                <a:gd name="T94" fmla="*/ 0 w 401"/>
                <a:gd name="T95" fmla="*/ 0 h 1089"/>
                <a:gd name="T96" fmla="*/ 0 w 401"/>
                <a:gd name="T97" fmla="*/ 0 h 1089"/>
                <a:gd name="T98" fmla="*/ 0 w 401"/>
                <a:gd name="T99" fmla="*/ 0 h 10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089">
                  <a:moveTo>
                    <a:pt x="0" y="466"/>
                  </a:moveTo>
                  <a:lnTo>
                    <a:pt x="4" y="454"/>
                  </a:lnTo>
                  <a:lnTo>
                    <a:pt x="8" y="442"/>
                  </a:lnTo>
                  <a:lnTo>
                    <a:pt x="12" y="430"/>
                  </a:lnTo>
                  <a:lnTo>
                    <a:pt x="16" y="418"/>
                  </a:lnTo>
                  <a:lnTo>
                    <a:pt x="20" y="407"/>
                  </a:lnTo>
                  <a:lnTo>
                    <a:pt x="24" y="395"/>
                  </a:lnTo>
                  <a:lnTo>
                    <a:pt x="28" y="383"/>
                  </a:lnTo>
                  <a:lnTo>
                    <a:pt x="32" y="371"/>
                  </a:lnTo>
                  <a:lnTo>
                    <a:pt x="36" y="361"/>
                  </a:lnTo>
                  <a:lnTo>
                    <a:pt x="41" y="349"/>
                  </a:lnTo>
                  <a:lnTo>
                    <a:pt x="44" y="337"/>
                  </a:lnTo>
                  <a:lnTo>
                    <a:pt x="48" y="333"/>
                  </a:lnTo>
                  <a:lnTo>
                    <a:pt x="53" y="327"/>
                  </a:lnTo>
                  <a:lnTo>
                    <a:pt x="57" y="323"/>
                  </a:lnTo>
                  <a:lnTo>
                    <a:pt x="60" y="319"/>
                  </a:lnTo>
                  <a:lnTo>
                    <a:pt x="64" y="315"/>
                  </a:lnTo>
                  <a:lnTo>
                    <a:pt x="69" y="309"/>
                  </a:lnTo>
                  <a:lnTo>
                    <a:pt x="73" y="305"/>
                  </a:lnTo>
                  <a:lnTo>
                    <a:pt x="77" y="301"/>
                  </a:lnTo>
                  <a:lnTo>
                    <a:pt x="80" y="296"/>
                  </a:lnTo>
                  <a:lnTo>
                    <a:pt x="85" y="291"/>
                  </a:lnTo>
                  <a:lnTo>
                    <a:pt x="89" y="287"/>
                  </a:lnTo>
                  <a:lnTo>
                    <a:pt x="93" y="282"/>
                  </a:lnTo>
                  <a:lnTo>
                    <a:pt x="96" y="278"/>
                  </a:lnTo>
                  <a:lnTo>
                    <a:pt x="101" y="274"/>
                  </a:lnTo>
                  <a:lnTo>
                    <a:pt x="105" y="268"/>
                  </a:lnTo>
                  <a:lnTo>
                    <a:pt x="109" y="251"/>
                  </a:lnTo>
                  <a:lnTo>
                    <a:pt x="114" y="233"/>
                  </a:lnTo>
                  <a:lnTo>
                    <a:pt x="117" y="215"/>
                  </a:lnTo>
                  <a:lnTo>
                    <a:pt x="121" y="197"/>
                  </a:lnTo>
                  <a:lnTo>
                    <a:pt x="125" y="180"/>
                  </a:lnTo>
                  <a:lnTo>
                    <a:pt x="130" y="161"/>
                  </a:lnTo>
                  <a:lnTo>
                    <a:pt x="133" y="143"/>
                  </a:lnTo>
                  <a:lnTo>
                    <a:pt x="137" y="125"/>
                  </a:lnTo>
                  <a:lnTo>
                    <a:pt x="141" y="107"/>
                  </a:lnTo>
                  <a:lnTo>
                    <a:pt x="146" y="90"/>
                  </a:lnTo>
                  <a:lnTo>
                    <a:pt x="150" y="71"/>
                  </a:lnTo>
                  <a:lnTo>
                    <a:pt x="153" y="53"/>
                  </a:lnTo>
                  <a:lnTo>
                    <a:pt x="158" y="35"/>
                  </a:lnTo>
                  <a:lnTo>
                    <a:pt x="162" y="18"/>
                  </a:lnTo>
                  <a:lnTo>
                    <a:pt x="166" y="0"/>
                  </a:lnTo>
                  <a:lnTo>
                    <a:pt x="170" y="3"/>
                  </a:lnTo>
                  <a:lnTo>
                    <a:pt x="174" y="6"/>
                  </a:lnTo>
                  <a:lnTo>
                    <a:pt x="178" y="9"/>
                  </a:lnTo>
                  <a:lnTo>
                    <a:pt x="182" y="12"/>
                  </a:lnTo>
                  <a:lnTo>
                    <a:pt x="186" y="16"/>
                  </a:lnTo>
                  <a:lnTo>
                    <a:pt x="190" y="19"/>
                  </a:lnTo>
                  <a:lnTo>
                    <a:pt x="194" y="22"/>
                  </a:lnTo>
                  <a:lnTo>
                    <a:pt x="198" y="25"/>
                  </a:lnTo>
                  <a:lnTo>
                    <a:pt x="203" y="29"/>
                  </a:lnTo>
                  <a:lnTo>
                    <a:pt x="207" y="32"/>
                  </a:lnTo>
                  <a:lnTo>
                    <a:pt x="210" y="35"/>
                  </a:lnTo>
                  <a:lnTo>
                    <a:pt x="214" y="38"/>
                  </a:lnTo>
                  <a:lnTo>
                    <a:pt x="219" y="41"/>
                  </a:lnTo>
                  <a:lnTo>
                    <a:pt x="223" y="45"/>
                  </a:lnTo>
                  <a:lnTo>
                    <a:pt x="226" y="48"/>
                  </a:lnTo>
                  <a:lnTo>
                    <a:pt x="230" y="69"/>
                  </a:lnTo>
                  <a:lnTo>
                    <a:pt x="235" y="91"/>
                  </a:lnTo>
                  <a:lnTo>
                    <a:pt x="239" y="112"/>
                  </a:lnTo>
                  <a:lnTo>
                    <a:pt x="243" y="132"/>
                  </a:lnTo>
                  <a:lnTo>
                    <a:pt x="246" y="154"/>
                  </a:lnTo>
                  <a:lnTo>
                    <a:pt x="251" y="175"/>
                  </a:lnTo>
                  <a:lnTo>
                    <a:pt x="255" y="197"/>
                  </a:lnTo>
                  <a:lnTo>
                    <a:pt x="259" y="217"/>
                  </a:lnTo>
                  <a:lnTo>
                    <a:pt x="262" y="238"/>
                  </a:lnTo>
                  <a:lnTo>
                    <a:pt x="267" y="260"/>
                  </a:lnTo>
                  <a:lnTo>
                    <a:pt x="271" y="281"/>
                  </a:lnTo>
                  <a:lnTo>
                    <a:pt x="275" y="302"/>
                  </a:lnTo>
                  <a:lnTo>
                    <a:pt x="280" y="323"/>
                  </a:lnTo>
                  <a:lnTo>
                    <a:pt x="283" y="345"/>
                  </a:lnTo>
                  <a:lnTo>
                    <a:pt x="287" y="366"/>
                  </a:lnTo>
                  <a:lnTo>
                    <a:pt x="291" y="401"/>
                  </a:lnTo>
                  <a:lnTo>
                    <a:pt x="296" y="438"/>
                  </a:lnTo>
                  <a:lnTo>
                    <a:pt x="299" y="473"/>
                  </a:lnTo>
                  <a:lnTo>
                    <a:pt x="303" y="509"/>
                  </a:lnTo>
                  <a:lnTo>
                    <a:pt x="307" y="545"/>
                  </a:lnTo>
                  <a:lnTo>
                    <a:pt x="312" y="581"/>
                  </a:lnTo>
                  <a:lnTo>
                    <a:pt x="316" y="617"/>
                  </a:lnTo>
                  <a:lnTo>
                    <a:pt x="319" y="652"/>
                  </a:lnTo>
                  <a:lnTo>
                    <a:pt x="324" y="688"/>
                  </a:lnTo>
                  <a:lnTo>
                    <a:pt x="328" y="724"/>
                  </a:lnTo>
                  <a:lnTo>
                    <a:pt x="332" y="760"/>
                  </a:lnTo>
                  <a:lnTo>
                    <a:pt x="335" y="795"/>
                  </a:lnTo>
                  <a:lnTo>
                    <a:pt x="340" y="832"/>
                  </a:lnTo>
                  <a:lnTo>
                    <a:pt x="344" y="867"/>
                  </a:lnTo>
                  <a:lnTo>
                    <a:pt x="348" y="904"/>
                  </a:lnTo>
                  <a:lnTo>
                    <a:pt x="352" y="918"/>
                  </a:lnTo>
                  <a:lnTo>
                    <a:pt x="356" y="933"/>
                  </a:lnTo>
                  <a:lnTo>
                    <a:pt x="360" y="946"/>
                  </a:lnTo>
                  <a:lnTo>
                    <a:pt x="364" y="960"/>
                  </a:lnTo>
                  <a:lnTo>
                    <a:pt x="369" y="975"/>
                  </a:lnTo>
                  <a:lnTo>
                    <a:pt x="372" y="989"/>
                  </a:lnTo>
                  <a:lnTo>
                    <a:pt x="376" y="1003"/>
                  </a:lnTo>
                  <a:lnTo>
                    <a:pt x="380" y="1018"/>
                  </a:lnTo>
                  <a:lnTo>
                    <a:pt x="385" y="1032"/>
                  </a:lnTo>
                  <a:lnTo>
                    <a:pt x="389" y="1046"/>
                  </a:lnTo>
                  <a:lnTo>
                    <a:pt x="392" y="1061"/>
                  </a:lnTo>
                  <a:lnTo>
                    <a:pt x="396" y="1075"/>
                  </a:lnTo>
                  <a:lnTo>
                    <a:pt x="401" y="1089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67" name="Freeform 65"/>
            <p:cNvSpPr>
              <a:spLocks/>
            </p:cNvSpPr>
            <p:nvPr/>
          </p:nvSpPr>
          <p:spPr bwMode="auto">
            <a:xfrm>
              <a:off x="968" y="2654"/>
              <a:ext cx="200" cy="728"/>
            </a:xfrm>
            <a:custGeom>
              <a:avLst/>
              <a:gdLst>
                <a:gd name="T0" fmla="*/ 1 w 400"/>
                <a:gd name="T1" fmla="*/ 0 h 1457"/>
                <a:gd name="T2" fmla="*/ 1 w 400"/>
                <a:gd name="T3" fmla="*/ 0 h 1457"/>
                <a:gd name="T4" fmla="*/ 1 w 400"/>
                <a:gd name="T5" fmla="*/ 0 h 1457"/>
                <a:gd name="T6" fmla="*/ 1 w 400"/>
                <a:gd name="T7" fmla="*/ 0 h 1457"/>
                <a:gd name="T8" fmla="*/ 1 w 400"/>
                <a:gd name="T9" fmla="*/ 0 h 1457"/>
                <a:gd name="T10" fmla="*/ 1 w 400"/>
                <a:gd name="T11" fmla="*/ 0 h 1457"/>
                <a:gd name="T12" fmla="*/ 1 w 400"/>
                <a:gd name="T13" fmla="*/ 0 h 1457"/>
                <a:gd name="T14" fmla="*/ 1 w 400"/>
                <a:gd name="T15" fmla="*/ 0 h 1457"/>
                <a:gd name="T16" fmla="*/ 1 w 400"/>
                <a:gd name="T17" fmla="*/ 0 h 1457"/>
                <a:gd name="T18" fmla="*/ 1 w 400"/>
                <a:gd name="T19" fmla="*/ 0 h 1457"/>
                <a:gd name="T20" fmla="*/ 1 w 400"/>
                <a:gd name="T21" fmla="*/ 0 h 1457"/>
                <a:gd name="T22" fmla="*/ 1 w 400"/>
                <a:gd name="T23" fmla="*/ 0 h 1457"/>
                <a:gd name="T24" fmla="*/ 1 w 400"/>
                <a:gd name="T25" fmla="*/ 0 h 1457"/>
                <a:gd name="T26" fmla="*/ 1 w 400"/>
                <a:gd name="T27" fmla="*/ 0 h 1457"/>
                <a:gd name="T28" fmla="*/ 1 w 400"/>
                <a:gd name="T29" fmla="*/ 0 h 1457"/>
                <a:gd name="T30" fmla="*/ 1 w 400"/>
                <a:gd name="T31" fmla="*/ 0 h 1457"/>
                <a:gd name="T32" fmla="*/ 1 w 400"/>
                <a:gd name="T33" fmla="*/ 0 h 1457"/>
                <a:gd name="T34" fmla="*/ 1 w 400"/>
                <a:gd name="T35" fmla="*/ 0 h 1457"/>
                <a:gd name="T36" fmla="*/ 1 w 400"/>
                <a:gd name="T37" fmla="*/ 0 h 1457"/>
                <a:gd name="T38" fmla="*/ 1 w 400"/>
                <a:gd name="T39" fmla="*/ 0 h 1457"/>
                <a:gd name="T40" fmla="*/ 1 w 400"/>
                <a:gd name="T41" fmla="*/ 0 h 1457"/>
                <a:gd name="T42" fmla="*/ 1 w 400"/>
                <a:gd name="T43" fmla="*/ 0 h 1457"/>
                <a:gd name="T44" fmla="*/ 1 w 400"/>
                <a:gd name="T45" fmla="*/ 0 h 1457"/>
                <a:gd name="T46" fmla="*/ 1 w 400"/>
                <a:gd name="T47" fmla="*/ 0 h 1457"/>
                <a:gd name="T48" fmla="*/ 1 w 400"/>
                <a:gd name="T49" fmla="*/ 0 h 1457"/>
                <a:gd name="T50" fmla="*/ 1 w 400"/>
                <a:gd name="T51" fmla="*/ 0 h 1457"/>
                <a:gd name="T52" fmla="*/ 1 w 400"/>
                <a:gd name="T53" fmla="*/ 0 h 1457"/>
                <a:gd name="T54" fmla="*/ 1 w 400"/>
                <a:gd name="T55" fmla="*/ 0 h 1457"/>
                <a:gd name="T56" fmla="*/ 1 w 400"/>
                <a:gd name="T57" fmla="*/ 0 h 1457"/>
                <a:gd name="T58" fmla="*/ 1 w 400"/>
                <a:gd name="T59" fmla="*/ 0 h 1457"/>
                <a:gd name="T60" fmla="*/ 1 w 400"/>
                <a:gd name="T61" fmla="*/ 0 h 1457"/>
                <a:gd name="T62" fmla="*/ 1 w 400"/>
                <a:gd name="T63" fmla="*/ 0 h 1457"/>
                <a:gd name="T64" fmla="*/ 1 w 400"/>
                <a:gd name="T65" fmla="*/ 0 h 1457"/>
                <a:gd name="T66" fmla="*/ 1 w 400"/>
                <a:gd name="T67" fmla="*/ 0 h 1457"/>
                <a:gd name="T68" fmla="*/ 1 w 400"/>
                <a:gd name="T69" fmla="*/ 0 h 1457"/>
                <a:gd name="T70" fmla="*/ 1 w 400"/>
                <a:gd name="T71" fmla="*/ 0 h 1457"/>
                <a:gd name="T72" fmla="*/ 1 w 400"/>
                <a:gd name="T73" fmla="*/ 0 h 1457"/>
                <a:gd name="T74" fmla="*/ 1 w 400"/>
                <a:gd name="T75" fmla="*/ 0 h 1457"/>
                <a:gd name="T76" fmla="*/ 1 w 400"/>
                <a:gd name="T77" fmla="*/ 0 h 1457"/>
                <a:gd name="T78" fmla="*/ 1 w 400"/>
                <a:gd name="T79" fmla="*/ 0 h 1457"/>
                <a:gd name="T80" fmla="*/ 1 w 400"/>
                <a:gd name="T81" fmla="*/ 0 h 1457"/>
                <a:gd name="T82" fmla="*/ 1 w 400"/>
                <a:gd name="T83" fmla="*/ 0 h 1457"/>
                <a:gd name="T84" fmla="*/ 1 w 400"/>
                <a:gd name="T85" fmla="*/ 0 h 1457"/>
                <a:gd name="T86" fmla="*/ 1 w 400"/>
                <a:gd name="T87" fmla="*/ 0 h 1457"/>
                <a:gd name="T88" fmla="*/ 1 w 400"/>
                <a:gd name="T89" fmla="*/ 0 h 1457"/>
                <a:gd name="T90" fmla="*/ 1 w 400"/>
                <a:gd name="T91" fmla="*/ 0 h 1457"/>
                <a:gd name="T92" fmla="*/ 1 w 400"/>
                <a:gd name="T93" fmla="*/ 0 h 1457"/>
                <a:gd name="T94" fmla="*/ 1 w 400"/>
                <a:gd name="T95" fmla="*/ 0 h 1457"/>
                <a:gd name="T96" fmla="*/ 1 w 400"/>
                <a:gd name="T97" fmla="*/ 0 h 1457"/>
                <a:gd name="T98" fmla="*/ 1 w 400"/>
                <a:gd name="T99" fmla="*/ 0 h 14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1457">
                  <a:moveTo>
                    <a:pt x="0" y="991"/>
                  </a:moveTo>
                  <a:lnTo>
                    <a:pt x="4" y="1006"/>
                  </a:lnTo>
                  <a:lnTo>
                    <a:pt x="8" y="1020"/>
                  </a:lnTo>
                  <a:lnTo>
                    <a:pt x="11" y="1027"/>
                  </a:lnTo>
                  <a:lnTo>
                    <a:pt x="16" y="1035"/>
                  </a:lnTo>
                  <a:lnTo>
                    <a:pt x="20" y="1041"/>
                  </a:lnTo>
                  <a:lnTo>
                    <a:pt x="24" y="1049"/>
                  </a:lnTo>
                  <a:lnTo>
                    <a:pt x="28" y="1056"/>
                  </a:lnTo>
                  <a:lnTo>
                    <a:pt x="32" y="1064"/>
                  </a:lnTo>
                  <a:lnTo>
                    <a:pt x="36" y="1070"/>
                  </a:lnTo>
                  <a:lnTo>
                    <a:pt x="40" y="1078"/>
                  </a:lnTo>
                  <a:lnTo>
                    <a:pt x="45" y="1085"/>
                  </a:lnTo>
                  <a:lnTo>
                    <a:pt x="48" y="1093"/>
                  </a:lnTo>
                  <a:lnTo>
                    <a:pt x="52" y="1100"/>
                  </a:lnTo>
                  <a:lnTo>
                    <a:pt x="56" y="1107"/>
                  </a:lnTo>
                  <a:lnTo>
                    <a:pt x="61" y="1114"/>
                  </a:lnTo>
                  <a:lnTo>
                    <a:pt x="64" y="1122"/>
                  </a:lnTo>
                  <a:lnTo>
                    <a:pt x="68" y="1129"/>
                  </a:lnTo>
                  <a:lnTo>
                    <a:pt x="72" y="1147"/>
                  </a:lnTo>
                  <a:lnTo>
                    <a:pt x="77" y="1165"/>
                  </a:lnTo>
                  <a:lnTo>
                    <a:pt x="81" y="1185"/>
                  </a:lnTo>
                  <a:lnTo>
                    <a:pt x="84" y="1203"/>
                  </a:lnTo>
                  <a:lnTo>
                    <a:pt x="89" y="1221"/>
                  </a:lnTo>
                  <a:lnTo>
                    <a:pt x="93" y="1240"/>
                  </a:lnTo>
                  <a:lnTo>
                    <a:pt x="97" y="1259"/>
                  </a:lnTo>
                  <a:lnTo>
                    <a:pt x="100" y="1277"/>
                  </a:lnTo>
                  <a:lnTo>
                    <a:pt x="105" y="1296"/>
                  </a:lnTo>
                  <a:lnTo>
                    <a:pt x="109" y="1314"/>
                  </a:lnTo>
                  <a:lnTo>
                    <a:pt x="113" y="1333"/>
                  </a:lnTo>
                  <a:lnTo>
                    <a:pt x="117" y="1352"/>
                  </a:lnTo>
                  <a:lnTo>
                    <a:pt x="121" y="1370"/>
                  </a:lnTo>
                  <a:lnTo>
                    <a:pt x="125" y="1388"/>
                  </a:lnTo>
                  <a:lnTo>
                    <a:pt x="129" y="1408"/>
                  </a:lnTo>
                  <a:lnTo>
                    <a:pt x="134" y="1411"/>
                  </a:lnTo>
                  <a:lnTo>
                    <a:pt x="137" y="1414"/>
                  </a:lnTo>
                  <a:lnTo>
                    <a:pt x="141" y="1417"/>
                  </a:lnTo>
                  <a:lnTo>
                    <a:pt x="145" y="1420"/>
                  </a:lnTo>
                  <a:lnTo>
                    <a:pt x="150" y="1424"/>
                  </a:lnTo>
                  <a:lnTo>
                    <a:pt x="154" y="1427"/>
                  </a:lnTo>
                  <a:lnTo>
                    <a:pt x="157" y="1430"/>
                  </a:lnTo>
                  <a:lnTo>
                    <a:pt x="161" y="1433"/>
                  </a:lnTo>
                  <a:lnTo>
                    <a:pt x="166" y="1436"/>
                  </a:lnTo>
                  <a:lnTo>
                    <a:pt x="170" y="1441"/>
                  </a:lnTo>
                  <a:lnTo>
                    <a:pt x="173" y="1444"/>
                  </a:lnTo>
                  <a:lnTo>
                    <a:pt x="177" y="1447"/>
                  </a:lnTo>
                  <a:lnTo>
                    <a:pt x="182" y="1450"/>
                  </a:lnTo>
                  <a:lnTo>
                    <a:pt x="186" y="1454"/>
                  </a:lnTo>
                  <a:lnTo>
                    <a:pt x="190" y="1457"/>
                  </a:lnTo>
                  <a:lnTo>
                    <a:pt x="194" y="1416"/>
                  </a:lnTo>
                  <a:lnTo>
                    <a:pt x="198" y="1374"/>
                  </a:lnTo>
                  <a:lnTo>
                    <a:pt x="202" y="1334"/>
                  </a:lnTo>
                  <a:lnTo>
                    <a:pt x="206" y="1293"/>
                  </a:lnTo>
                  <a:lnTo>
                    <a:pt x="210" y="1252"/>
                  </a:lnTo>
                  <a:lnTo>
                    <a:pt x="214" y="1210"/>
                  </a:lnTo>
                  <a:lnTo>
                    <a:pt x="218" y="1170"/>
                  </a:lnTo>
                  <a:lnTo>
                    <a:pt x="222" y="1129"/>
                  </a:lnTo>
                  <a:lnTo>
                    <a:pt x="227" y="1087"/>
                  </a:lnTo>
                  <a:lnTo>
                    <a:pt x="230" y="1047"/>
                  </a:lnTo>
                  <a:lnTo>
                    <a:pt x="234" y="1006"/>
                  </a:lnTo>
                  <a:lnTo>
                    <a:pt x="239" y="965"/>
                  </a:lnTo>
                  <a:lnTo>
                    <a:pt x="243" y="923"/>
                  </a:lnTo>
                  <a:lnTo>
                    <a:pt x="246" y="883"/>
                  </a:lnTo>
                  <a:lnTo>
                    <a:pt x="250" y="842"/>
                  </a:lnTo>
                  <a:lnTo>
                    <a:pt x="255" y="800"/>
                  </a:lnTo>
                  <a:lnTo>
                    <a:pt x="259" y="758"/>
                  </a:lnTo>
                  <a:lnTo>
                    <a:pt x="263" y="718"/>
                  </a:lnTo>
                  <a:lnTo>
                    <a:pt x="266" y="676"/>
                  </a:lnTo>
                  <a:lnTo>
                    <a:pt x="271" y="634"/>
                  </a:lnTo>
                  <a:lnTo>
                    <a:pt x="275" y="592"/>
                  </a:lnTo>
                  <a:lnTo>
                    <a:pt x="279" y="552"/>
                  </a:lnTo>
                  <a:lnTo>
                    <a:pt x="284" y="510"/>
                  </a:lnTo>
                  <a:lnTo>
                    <a:pt x="287" y="468"/>
                  </a:lnTo>
                  <a:lnTo>
                    <a:pt x="291" y="428"/>
                  </a:lnTo>
                  <a:lnTo>
                    <a:pt x="295" y="386"/>
                  </a:lnTo>
                  <a:lnTo>
                    <a:pt x="300" y="344"/>
                  </a:lnTo>
                  <a:lnTo>
                    <a:pt x="303" y="302"/>
                  </a:lnTo>
                  <a:lnTo>
                    <a:pt x="307" y="261"/>
                  </a:lnTo>
                  <a:lnTo>
                    <a:pt x="311" y="220"/>
                  </a:lnTo>
                  <a:lnTo>
                    <a:pt x="316" y="208"/>
                  </a:lnTo>
                  <a:lnTo>
                    <a:pt x="320" y="196"/>
                  </a:lnTo>
                  <a:lnTo>
                    <a:pt x="323" y="184"/>
                  </a:lnTo>
                  <a:lnTo>
                    <a:pt x="327" y="173"/>
                  </a:lnTo>
                  <a:lnTo>
                    <a:pt x="332" y="161"/>
                  </a:lnTo>
                  <a:lnTo>
                    <a:pt x="336" y="149"/>
                  </a:lnTo>
                  <a:lnTo>
                    <a:pt x="339" y="138"/>
                  </a:lnTo>
                  <a:lnTo>
                    <a:pt x="343" y="127"/>
                  </a:lnTo>
                  <a:lnTo>
                    <a:pt x="348" y="115"/>
                  </a:lnTo>
                  <a:lnTo>
                    <a:pt x="352" y="103"/>
                  </a:lnTo>
                  <a:lnTo>
                    <a:pt x="356" y="91"/>
                  </a:lnTo>
                  <a:lnTo>
                    <a:pt x="360" y="79"/>
                  </a:lnTo>
                  <a:lnTo>
                    <a:pt x="364" y="68"/>
                  </a:lnTo>
                  <a:lnTo>
                    <a:pt x="368" y="56"/>
                  </a:lnTo>
                  <a:lnTo>
                    <a:pt x="372" y="44"/>
                  </a:lnTo>
                  <a:lnTo>
                    <a:pt x="376" y="38"/>
                  </a:lnTo>
                  <a:lnTo>
                    <a:pt x="380" y="31"/>
                  </a:lnTo>
                  <a:lnTo>
                    <a:pt x="384" y="26"/>
                  </a:lnTo>
                  <a:lnTo>
                    <a:pt x="388" y="19"/>
                  </a:lnTo>
                  <a:lnTo>
                    <a:pt x="393" y="13"/>
                  </a:lnTo>
                  <a:lnTo>
                    <a:pt x="396" y="7"/>
                  </a:lnTo>
                  <a:lnTo>
                    <a:pt x="4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68" name="Freeform 66"/>
            <p:cNvSpPr>
              <a:spLocks/>
            </p:cNvSpPr>
            <p:nvPr/>
          </p:nvSpPr>
          <p:spPr bwMode="auto">
            <a:xfrm>
              <a:off x="1168" y="2543"/>
              <a:ext cx="200" cy="111"/>
            </a:xfrm>
            <a:custGeom>
              <a:avLst/>
              <a:gdLst>
                <a:gd name="T0" fmla="*/ 0 w 401"/>
                <a:gd name="T1" fmla="*/ 1 h 222"/>
                <a:gd name="T2" fmla="*/ 0 w 401"/>
                <a:gd name="T3" fmla="*/ 1 h 222"/>
                <a:gd name="T4" fmla="*/ 0 w 401"/>
                <a:gd name="T5" fmla="*/ 1 h 222"/>
                <a:gd name="T6" fmla="*/ 0 w 401"/>
                <a:gd name="T7" fmla="*/ 1 h 222"/>
                <a:gd name="T8" fmla="*/ 0 w 401"/>
                <a:gd name="T9" fmla="*/ 1 h 222"/>
                <a:gd name="T10" fmla="*/ 0 w 401"/>
                <a:gd name="T11" fmla="*/ 1 h 222"/>
                <a:gd name="T12" fmla="*/ 0 w 401"/>
                <a:gd name="T13" fmla="*/ 1 h 222"/>
                <a:gd name="T14" fmla="*/ 0 w 401"/>
                <a:gd name="T15" fmla="*/ 1 h 222"/>
                <a:gd name="T16" fmla="*/ 0 w 401"/>
                <a:gd name="T17" fmla="*/ 1 h 222"/>
                <a:gd name="T18" fmla="*/ 0 w 401"/>
                <a:gd name="T19" fmla="*/ 1 h 222"/>
                <a:gd name="T20" fmla="*/ 0 w 401"/>
                <a:gd name="T21" fmla="*/ 1 h 222"/>
                <a:gd name="T22" fmla="*/ 0 w 401"/>
                <a:gd name="T23" fmla="*/ 1 h 222"/>
                <a:gd name="T24" fmla="*/ 0 w 401"/>
                <a:gd name="T25" fmla="*/ 1 h 222"/>
                <a:gd name="T26" fmla="*/ 0 w 401"/>
                <a:gd name="T27" fmla="*/ 1 h 222"/>
                <a:gd name="T28" fmla="*/ 0 w 401"/>
                <a:gd name="T29" fmla="*/ 1 h 222"/>
                <a:gd name="T30" fmla="*/ 0 w 401"/>
                <a:gd name="T31" fmla="*/ 1 h 222"/>
                <a:gd name="T32" fmla="*/ 0 w 401"/>
                <a:gd name="T33" fmla="*/ 1 h 222"/>
                <a:gd name="T34" fmla="*/ 0 w 401"/>
                <a:gd name="T35" fmla="*/ 1 h 222"/>
                <a:gd name="T36" fmla="*/ 0 w 401"/>
                <a:gd name="T37" fmla="*/ 1 h 222"/>
                <a:gd name="T38" fmla="*/ 0 w 401"/>
                <a:gd name="T39" fmla="*/ 0 h 222"/>
                <a:gd name="T40" fmla="*/ 0 w 401"/>
                <a:gd name="T41" fmla="*/ 0 h 222"/>
                <a:gd name="T42" fmla="*/ 0 w 401"/>
                <a:gd name="T43" fmla="*/ 0 h 222"/>
                <a:gd name="T44" fmla="*/ 0 w 401"/>
                <a:gd name="T45" fmla="*/ 0 h 222"/>
                <a:gd name="T46" fmla="*/ 0 w 401"/>
                <a:gd name="T47" fmla="*/ 0 h 222"/>
                <a:gd name="T48" fmla="*/ 0 w 401"/>
                <a:gd name="T49" fmla="*/ 0 h 222"/>
                <a:gd name="T50" fmla="*/ 0 w 401"/>
                <a:gd name="T51" fmla="*/ 0 h 222"/>
                <a:gd name="T52" fmla="*/ 0 w 401"/>
                <a:gd name="T53" fmla="*/ 0 h 222"/>
                <a:gd name="T54" fmla="*/ 0 w 401"/>
                <a:gd name="T55" fmla="*/ 1 h 222"/>
                <a:gd name="T56" fmla="*/ 0 w 401"/>
                <a:gd name="T57" fmla="*/ 1 h 222"/>
                <a:gd name="T58" fmla="*/ 0 w 401"/>
                <a:gd name="T59" fmla="*/ 1 h 222"/>
                <a:gd name="T60" fmla="*/ 0 w 401"/>
                <a:gd name="T61" fmla="*/ 1 h 222"/>
                <a:gd name="T62" fmla="*/ 0 w 401"/>
                <a:gd name="T63" fmla="*/ 1 h 222"/>
                <a:gd name="T64" fmla="*/ 0 w 401"/>
                <a:gd name="T65" fmla="*/ 1 h 222"/>
                <a:gd name="T66" fmla="*/ 0 w 401"/>
                <a:gd name="T67" fmla="*/ 1 h 222"/>
                <a:gd name="T68" fmla="*/ 0 w 401"/>
                <a:gd name="T69" fmla="*/ 1 h 222"/>
                <a:gd name="T70" fmla="*/ 0 w 401"/>
                <a:gd name="T71" fmla="*/ 1 h 222"/>
                <a:gd name="T72" fmla="*/ 0 w 401"/>
                <a:gd name="T73" fmla="*/ 1 h 222"/>
                <a:gd name="T74" fmla="*/ 0 w 401"/>
                <a:gd name="T75" fmla="*/ 1 h 222"/>
                <a:gd name="T76" fmla="*/ 0 w 401"/>
                <a:gd name="T77" fmla="*/ 1 h 222"/>
                <a:gd name="T78" fmla="*/ 0 w 401"/>
                <a:gd name="T79" fmla="*/ 1 h 222"/>
                <a:gd name="T80" fmla="*/ 0 w 401"/>
                <a:gd name="T81" fmla="*/ 1 h 222"/>
                <a:gd name="T82" fmla="*/ 0 w 401"/>
                <a:gd name="T83" fmla="*/ 1 h 222"/>
                <a:gd name="T84" fmla="*/ 0 w 401"/>
                <a:gd name="T85" fmla="*/ 1 h 222"/>
                <a:gd name="T86" fmla="*/ 0 w 401"/>
                <a:gd name="T87" fmla="*/ 1 h 222"/>
                <a:gd name="T88" fmla="*/ 0 w 401"/>
                <a:gd name="T89" fmla="*/ 1 h 222"/>
                <a:gd name="T90" fmla="*/ 0 w 401"/>
                <a:gd name="T91" fmla="*/ 1 h 222"/>
                <a:gd name="T92" fmla="*/ 0 w 401"/>
                <a:gd name="T93" fmla="*/ 1 h 222"/>
                <a:gd name="T94" fmla="*/ 0 w 401"/>
                <a:gd name="T95" fmla="*/ 1 h 222"/>
                <a:gd name="T96" fmla="*/ 0 w 401"/>
                <a:gd name="T97" fmla="*/ 1 h 222"/>
                <a:gd name="T98" fmla="*/ 0 w 401"/>
                <a:gd name="T99" fmla="*/ 1 h 2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222">
                  <a:moveTo>
                    <a:pt x="0" y="222"/>
                  </a:moveTo>
                  <a:lnTo>
                    <a:pt x="5" y="216"/>
                  </a:lnTo>
                  <a:lnTo>
                    <a:pt x="9" y="209"/>
                  </a:lnTo>
                  <a:lnTo>
                    <a:pt x="12" y="203"/>
                  </a:lnTo>
                  <a:lnTo>
                    <a:pt x="16" y="196"/>
                  </a:lnTo>
                  <a:lnTo>
                    <a:pt x="21" y="190"/>
                  </a:lnTo>
                  <a:lnTo>
                    <a:pt x="25" y="184"/>
                  </a:lnTo>
                  <a:lnTo>
                    <a:pt x="29" y="177"/>
                  </a:lnTo>
                  <a:lnTo>
                    <a:pt x="32" y="171"/>
                  </a:lnTo>
                  <a:lnTo>
                    <a:pt x="37" y="163"/>
                  </a:lnTo>
                  <a:lnTo>
                    <a:pt x="41" y="155"/>
                  </a:lnTo>
                  <a:lnTo>
                    <a:pt x="45" y="147"/>
                  </a:lnTo>
                  <a:lnTo>
                    <a:pt x="48" y="140"/>
                  </a:lnTo>
                  <a:lnTo>
                    <a:pt x="53" y="131"/>
                  </a:lnTo>
                  <a:lnTo>
                    <a:pt x="57" y="124"/>
                  </a:lnTo>
                  <a:lnTo>
                    <a:pt x="61" y="116"/>
                  </a:lnTo>
                  <a:lnTo>
                    <a:pt x="66" y="109"/>
                  </a:lnTo>
                  <a:lnTo>
                    <a:pt x="69" y="100"/>
                  </a:lnTo>
                  <a:lnTo>
                    <a:pt x="73" y="93"/>
                  </a:lnTo>
                  <a:lnTo>
                    <a:pt x="77" y="85"/>
                  </a:lnTo>
                  <a:lnTo>
                    <a:pt x="82" y="76"/>
                  </a:lnTo>
                  <a:lnTo>
                    <a:pt x="85" y="69"/>
                  </a:lnTo>
                  <a:lnTo>
                    <a:pt x="89" y="61"/>
                  </a:lnTo>
                  <a:lnTo>
                    <a:pt x="93" y="53"/>
                  </a:lnTo>
                  <a:lnTo>
                    <a:pt x="98" y="50"/>
                  </a:lnTo>
                  <a:lnTo>
                    <a:pt x="102" y="47"/>
                  </a:lnTo>
                  <a:lnTo>
                    <a:pt x="105" y="43"/>
                  </a:lnTo>
                  <a:lnTo>
                    <a:pt x="110" y="39"/>
                  </a:lnTo>
                  <a:lnTo>
                    <a:pt x="114" y="36"/>
                  </a:lnTo>
                  <a:lnTo>
                    <a:pt x="118" y="33"/>
                  </a:lnTo>
                  <a:lnTo>
                    <a:pt x="122" y="28"/>
                  </a:lnTo>
                  <a:lnTo>
                    <a:pt x="126" y="25"/>
                  </a:lnTo>
                  <a:lnTo>
                    <a:pt x="130" y="22"/>
                  </a:lnTo>
                  <a:lnTo>
                    <a:pt x="134" y="19"/>
                  </a:lnTo>
                  <a:lnTo>
                    <a:pt x="138" y="14"/>
                  </a:lnTo>
                  <a:lnTo>
                    <a:pt x="142" y="11"/>
                  </a:lnTo>
                  <a:lnTo>
                    <a:pt x="146" y="8"/>
                  </a:lnTo>
                  <a:lnTo>
                    <a:pt x="150" y="4"/>
                  </a:lnTo>
                  <a:lnTo>
                    <a:pt x="154" y="0"/>
                  </a:lnTo>
                  <a:lnTo>
                    <a:pt x="159" y="0"/>
                  </a:lnTo>
                  <a:lnTo>
                    <a:pt x="162" y="0"/>
                  </a:lnTo>
                  <a:lnTo>
                    <a:pt x="166" y="0"/>
                  </a:lnTo>
                  <a:lnTo>
                    <a:pt x="171" y="0"/>
                  </a:lnTo>
                  <a:lnTo>
                    <a:pt x="175" y="0"/>
                  </a:lnTo>
                  <a:lnTo>
                    <a:pt x="178" y="0"/>
                  </a:lnTo>
                  <a:lnTo>
                    <a:pt x="182" y="0"/>
                  </a:lnTo>
                  <a:lnTo>
                    <a:pt x="187" y="0"/>
                  </a:lnTo>
                  <a:lnTo>
                    <a:pt x="191" y="0"/>
                  </a:lnTo>
                  <a:lnTo>
                    <a:pt x="195" y="0"/>
                  </a:lnTo>
                  <a:lnTo>
                    <a:pt x="198" y="0"/>
                  </a:lnTo>
                  <a:lnTo>
                    <a:pt x="203" y="0"/>
                  </a:lnTo>
                  <a:lnTo>
                    <a:pt x="207" y="0"/>
                  </a:lnTo>
                  <a:lnTo>
                    <a:pt x="211" y="0"/>
                  </a:lnTo>
                  <a:lnTo>
                    <a:pt x="214" y="0"/>
                  </a:lnTo>
                  <a:lnTo>
                    <a:pt x="219" y="0"/>
                  </a:lnTo>
                  <a:lnTo>
                    <a:pt x="223" y="2"/>
                  </a:lnTo>
                  <a:lnTo>
                    <a:pt x="227" y="2"/>
                  </a:lnTo>
                  <a:lnTo>
                    <a:pt x="232" y="3"/>
                  </a:lnTo>
                  <a:lnTo>
                    <a:pt x="235" y="4"/>
                  </a:lnTo>
                  <a:lnTo>
                    <a:pt x="239" y="4"/>
                  </a:lnTo>
                  <a:lnTo>
                    <a:pt x="243" y="5"/>
                  </a:lnTo>
                  <a:lnTo>
                    <a:pt x="248" y="5"/>
                  </a:lnTo>
                  <a:lnTo>
                    <a:pt x="251" y="6"/>
                  </a:lnTo>
                  <a:lnTo>
                    <a:pt x="255" y="6"/>
                  </a:lnTo>
                  <a:lnTo>
                    <a:pt x="259" y="7"/>
                  </a:lnTo>
                  <a:lnTo>
                    <a:pt x="264" y="7"/>
                  </a:lnTo>
                  <a:lnTo>
                    <a:pt x="268" y="8"/>
                  </a:lnTo>
                  <a:lnTo>
                    <a:pt x="271" y="8"/>
                  </a:lnTo>
                  <a:lnTo>
                    <a:pt x="276" y="9"/>
                  </a:lnTo>
                  <a:lnTo>
                    <a:pt x="280" y="11"/>
                  </a:lnTo>
                  <a:lnTo>
                    <a:pt x="284" y="13"/>
                  </a:lnTo>
                  <a:lnTo>
                    <a:pt x="287" y="15"/>
                  </a:lnTo>
                  <a:lnTo>
                    <a:pt x="292" y="18"/>
                  </a:lnTo>
                  <a:lnTo>
                    <a:pt x="296" y="20"/>
                  </a:lnTo>
                  <a:lnTo>
                    <a:pt x="300" y="22"/>
                  </a:lnTo>
                  <a:lnTo>
                    <a:pt x="304" y="25"/>
                  </a:lnTo>
                  <a:lnTo>
                    <a:pt x="308" y="27"/>
                  </a:lnTo>
                  <a:lnTo>
                    <a:pt x="312" y="29"/>
                  </a:lnTo>
                  <a:lnTo>
                    <a:pt x="316" y="32"/>
                  </a:lnTo>
                  <a:lnTo>
                    <a:pt x="321" y="34"/>
                  </a:lnTo>
                  <a:lnTo>
                    <a:pt x="324" y="36"/>
                  </a:lnTo>
                  <a:lnTo>
                    <a:pt x="328" y="38"/>
                  </a:lnTo>
                  <a:lnTo>
                    <a:pt x="332" y="40"/>
                  </a:lnTo>
                  <a:lnTo>
                    <a:pt x="337" y="42"/>
                  </a:lnTo>
                  <a:lnTo>
                    <a:pt x="341" y="47"/>
                  </a:lnTo>
                  <a:lnTo>
                    <a:pt x="344" y="51"/>
                  </a:lnTo>
                  <a:lnTo>
                    <a:pt x="348" y="54"/>
                  </a:lnTo>
                  <a:lnTo>
                    <a:pt x="353" y="58"/>
                  </a:lnTo>
                  <a:lnTo>
                    <a:pt x="357" y="61"/>
                  </a:lnTo>
                  <a:lnTo>
                    <a:pt x="360" y="66"/>
                  </a:lnTo>
                  <a:lnTo>
                    <a:pt x="364" y="70"/>
                  </a:lnTo>
                  <a:lnTo>
                    <a:pt x="369" y="73"/>
                  </a:lnTo>
                  <a:lnTo>
                    <a:pt x="373" y="78"/>
                  </a:lnTo>
                  <a:lnTo>
                    <a:pt x="377" y="81"/>
                  </a:lnTo>
                  <a:lnTo>
                    <a:pt x="380" y="85"/>
                  </a:lnTo>
                  <a:lnTo>
                    <a:pt x="385" y="89"/>
                  </a:lnTo>
                  <a:lnTo>
                    <a:pt x="389" y="93"/>
                  </a:lnTo>
                  <a:lnTo>
                    <a:pt x="393" y="97"/>
                  </a:lnTo>
                  <a:lnTo>
                    <a:pt x="398" y="100"/>
                  </a:lnTo>
                  <a:lnTo>
                    <a:pt x="401" y="102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69" name="Freeform 67"/>
            <p:cNvSpPr>
              <a:spLocks/>
            </p:cNvSpPr>
            <p:nvPr/>
          </p:nvSpPr>
          <p:spPr bwMode="auto">
            <a:xfrm>
              <a:off x="1368" y="2594"/>
              <a:ext cx="201" cy="186"/>
            </a:xfrm>
            <a:custGeom>
              <a:avLst/>
              <a:gdLst>
                <a:gd name="T0" fmla="*/ 1 w 400"/>
                <a:gd name="T1" fmla="*/ 0 h 373"/>
                <a:gd name="T2" fmla="*/ 1 w 400"/>
                <a:gd name="T3" fmla="*/ 0 h 373"/>
                <a:gd name="T4" fmla="*/ 1 w 400"/>
                <a:gd name="T5" fmla="*/ 0 h 373"/>
                <a:gd name="T6" fmla="*/ 1 w 400"/>
                <a:gd name="T7" fmla="*/ 0 h 373"/>
                <a:gd name="T8" fmla="*/ 1 w 400"/>
                <a:gd name="T9" fmla="*/ 0 h 373"/>
                <a:gd name="T10" fmla="*/ 1 w 400"/>
                <a:gd name="T11" fmla="*/ 0 h 373"/>
                <a:gd name="T12" fmla="*/ 1 w 400"/>
                <a:gd name="T13" fmla="*/ 0 h 373"/>
                <a:gd name="T14" fmla="*/ 1 w 400"/>
                <a:gd name="T15" fmla="*/ 0 h 373"/>
                <a:gd name="T16" fmla="*/ 1 w 400"/>
                <a:gd name="T17" fmla="*/ 0 h 373"/>
                <a:gd name="T18" fmla="*/ 1 w 400"/>
                <a:gd name="T19" fmla="*/ 0 h 373"/>
                <a:gd name="T20" fmla="*/ 1 w 400"/>
                <a:gd name="T21" fmla="*/ 0 h 373"/>
                <a:gd name="T22" fmla="*/ 1 w 400"/>
                <a:gd name="T23" fmla="*/ 0 h 373"/>
                <a:gd name="T24" fmla="*/ 1 w 400"/>
                <a:gd name="T25" fmla="*/ 0 h 373"/>
                <a:gd name="T26" fmla="*/ 1 w 400"/>
                <a:gd name="T27" fmla="*/ 0 h 373"/>
                <a:gd name="T28" fmla="*/ 1 w 400"/>
                <a:gd name="T29" fmla="*/ 0 h 373"/>
                <a:gd name="T30" fmla="*/ 1 w 400"/>
                <a:gd name="T31" fmla="*/ 0 h 373"/>
                <a:gd name="T32" fmla="*/ 1 w 400"/>
                <a:gd name="T33" fmla="*/ 0 h 373"/>
                <a:gd name="T34" fmla="*/ 1 w 400"/>
                <a:gd name="T35" fmla="*/ 0 h 373"/>
                <a:gd name="T36" fmla="*/ 1 w 400"/>
                <a:gd name="T37" fmla="*/ 0 h 373"/>
                <a:gd name="T38" fmla="*/ 1 w 400"/>
                <a:gd name="T39" fmla="*/ 0 h 373"/>
                <a:gd name="T40" fmla="*/ 1 w 400"/>
                <a:gd name="T41" fmla="*/ 0 h 373"/>
                <a:gd name="T42" fmla="*/ 1 w 400"/>
                <a:gd name="T43" fmla="*/ 0 h 373"/>
                <a:gd name="T44" fmla="*/ 1 w 400"/>
                <a:gd name="T45" fmla="*/ 0 h 373"/>
                <a:gd name="T46" fmla="*/ 1 w 400"/>
                <a:gd name="T47" fmla="*/ 0 h 373"/>
                <a:gd name="T48" fmla="*/ 1 w 400"/>
                <a:gd name="T49" fmla="*/ 0 h 373"/>
                <a:gd name="T50" fmla="*/ 1 w 400"/>
                <a:gd name="T51" fmla="*/ 0 h 373"/>
                <a:gd name="T52" fmla="*/ 1 w 400"/>
                <a:gd name="T53" fmla="*/ 0 h 373"/>
                <a:gd name="T54" fmla="*/ 1 w 400"/>
                <a:gd name="T55" fmla="*/ 0 h 373"/>
                <a:gd name="T56" fmla="*/ 1 w 400"/>
                <a:gd name="T57" fmla="*/ 0 h 373"/>
                <a:gd name="T58" fmla="*/ 1 w 400"/>
                <a:gd name="T59" fmla="*/ 0 h 373"/>
                <a:gd name="T60" fmla="*/ 1 w 400"/>
                <a:gd name="T61" fmla="*/ 0 h 373"/>
                <a:gd name="T62" fmla="*/ 1 w 400"/>
                <a:gd name="T63" fmla="*/ 0 h 373"/>
                <a:gd name="T64" fmla="*/ 1 w 400"/>
                <a:gd name="T65" fmla="*/ 0 h 373"/>
                <a:gd name="T66" fmla="*/ 1 w 400"/>
                <a:gd name="T67" fmla="*/ 0 h 373"/>
                <a:gd name="T68" fmla="*/ 1 w 400"/>
                <a:gd name="T69" fmla="*/ 0 h 373"/>
                <a:gd name="T70" fmla="*/ 1 w 400"/>
                <a:gd name="T71" fmla="*/ 0 h 373"/>
                <a:gd name="T72" fmla="*/ 1 w 400"/>
                <a:gd name="T73" fmla="*/ 0 h 373"/>
                <a:gd name="T74" fmla="*/ 1 w 400"/>
                <a:gd name="T75" fmla="*/ 0 h 373"/>
                <a:gd name="T76" fmla="*/ 1 w 400"/>
                <a:gd name="T77" fmla="*/ 0 h 373"/>
                <a:gd name="T78" fmla="*/ 1 w 400"/>
                <a:gd name="T79" fmla="*/ 0 h 373"/>
                <a:gd name="T80" fmla="*/ 1 w 400"/>
                <a:gd name="T81" fmla="*/ 0 h 373"/>
                <a:gd name="T82" fmla="*/ 1 w 400"/>
                <a:gd name="T83" fmla="*/ 0 h 373"/>
                <a:gd name="T84" fmla="*/ 1 w 400"/>
                <a:gd name="T85" fmla="*/ 0 h 373"/>
                <a:gd name="T86" fmla="*/ 1 w 400"/>
                <a:gd name="T87" fmla="*/ 0 h 373"/>
                <a:gd name="T88" fmla="*/ 1 w 400"/>
                <a:gd name="T89" fmla="*/ 0 h 373"/>
                <a:gd name="T90" fmla="*/ 1 w 400"/>
                <a:gd name="T91" fmla="*/ 0 h 373"/>
                <a:gd name="T92" fmla="*/ 1 w 400"/>
                <a:gd name="T93" fmla="*/ 0 h 373"/>
                <a:gd name="T94" fmla="*/ 1 w 400"/>
                <a:gd name="T95" fmla="*/ 0 h 373"/>
                <a:gd name="T96" fmla="*/ 1 w 400"/>
                <a:gd name="T97" fmla="*/ 0 h 373"/>
                <a:gd name="T98" fmla="*/ 1 w 400"/>
                <a:gd name="T99" fmla="*/ 0 h 37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373">
                  <a:moveTo>
                    <a:pt x="0" y="0"/>
                  </a:moveTo>
                  <a:lnTo>
                    <a:pt x="4" y="2"/>
                  </a:lnTo>
                  <a:lnTo>
                    <a:pt x="8" y="3"/>
                  </a:lnTo>
                  <a:lnTo>
                    <a:pt x="13" y="6"/>
                  </a:lnTo>
                  <a:lnTo>
                    <a:pt x="16" y="8"/>
                  </a:lnTo>
                  <a:lnTo>
                    <a:pt x="20" y="9"/>
                  </a:lnTo>
                  <a:lnTo>
                    <a:pt x="24" y="11"/>
                  </a:lnTo>
                  <a:lnTo>
                    <a:pt x="29" y="12"/>
                  </a:lnTo>
                  <a:lnTo>
                    <a:pt x="33" y="14"/>
                  </a:lnTo>
                  <a:lnTo>
                    <a:pt x="36" y="16"/>
                  </a:lnTo>
                  <a:lnTo>
                    <a:pt x="41" y="17"/>
                  </a:lnTo>
                  <a:lnTo>
                    <a:pt x="45" y="19"/>
                  </a:lnTo>
                  <a:lnTo>
                    <a:pt x="49" y="22"/>
                  </a:lnTo>
                  <a:lnTo>
                    <a:pt x="52" y="23"/>
                  </a:lnTo>
                  <a:lnTo>
                    <a:pt x="57" y="25"/>
                  </a:lnTo>
                  <a:lnTo>
                    <a:pt x="61" y="26"/>
                  </a:lnTo>
                  <a:lnTo>
                    <a:pt x="65" y="28"/>
                  </a:lnTo>
                  <a:lnTo>
                    <a:pt x="69" y="30"/>
                  </a:lnTo>
                  <a:lnTo>
                    <a:pt x="73" y="31"/>
                  </a:lnTo>
                  <a:lnTo>
                    <a:pt x="77" y="33"/>
                  </a:lnTo>
                  <a:lnTo>
                    <a:pt x="81" y="36"/>
                  </a:lnTo>
                  <a:lnTo>
                    <a:pt x="86" y="37"/>
                  </a:lnTo>
                  <a:lnTo>
                    <a:pt x="89" y="39"/>
                  </a:lnTo>
                  <a:lnTo>
                    <a:pt x="93" y="41"/>
                  </a:lnTo>
                  <a:lnTo>
                    <a:pt x="97" y="42"/>
                  </a:lnTo>
                  <a:lnTo>
                    <a:pt x="102" y="44"/>
                  </a:lnTo>
                  <a:lnTo>
                    <a:pt x="106" y="45"/>
                  </a:lnTo>
                  <a:lnTo>
                    <a:pt x="109" y="47"/>
                  </a:lnTo>
                  <a:lnTo>
                    <a:pt x="113" y="49"/>
                  </a:lnTo>
                  <a:lnTo>
                    <a:pt x="118" y="51"/>
                  </a:lnTo>
                  <a:lnTo>
                    <a:pt x="122" y="54"/>
                  </a:lnTo>
                  <a:lnTo>
                    <a:pt x="125" y="57"/>
                  </a:lnTo>
                  <a:lnTo>
                    <a:pt x="129" y="60"/>
                  </a:lnTo>
                  <a:lnTo>
                    <a:pt x="134" y="62"/>
                  </a:lnTo>
                  <a:lnTo>
                    <a:pt x="138" y="66"/>
                  </a:lnTo>
                  <a:lnTo>
                    <a:pt x="142" y="69"/>
                  </a:lnTo>
                  <a:lnTo>
                    <a:pt x="146" y="71"/>
                  </a:lnTo>
                  <a:lnTo>
                    <a:pt x="150" y="74"/>
                  </a:lnTo>
                  <a:lnTo>
                    <a:pt x="154" y="77"/>
                  </a:lnTo>
                  <a:lnTo>
                    <a:pt x="158" y="81"/>
                  </a:lnTo>
                  <a:lnTo>
                    <a:pt x="162" y="83"/>
                  </a:lnTo>
                  <a:lnTo>
                    <a:pt x="166" y="86"/>
                  </a:lnTo>
                  <a:lnTo>
                    <a:pt x="170" y="89"/>
                  </a:lnTo>
                  <a:lnTo>
                    <a:pt x="174" y="91"/>
                  </a:lnTo>
                  <a:lnTo>
                    <a:pt x="179" y="94"/>
                  </a:lnTo>
                  <a:lnTo>
                    <a:pt x="182" y="98"/>
                  </a:lnTo>
                  <a:lnTo>
                    <a:pt x="186" y="101"/>
                  </a:lnTo>
                  <a:lnTo>
                    <a:pt x="191" y="104"/>
                  </a:lnTo>
                  <a:lnTo>
                    <a:pt x="195" y="107"/>
                  </a:lnTo>
                  <a:lnTo>
                    <a:pt x="198" y="111"/>
                  </a:lnTo>
                  <a:lnTo>
                    <a:pt x="202" y="113"/>
                  </a:lnTo>
                  <a:lnTo>
                    <a:pt x="207" y="116"/>
                  </a:lnTo>
                  <a:lnTo>
                    <a:pt x="211" y="119"/>
                  </a:lnTo>
                  <a:lnTo>
                    <a:pt x="215" y="122"/>
                  </a:lnTo>
                  <a:lnTo>
                    <a:pt x="218" y="126"/>
                  </a:lnTo>
                  <a:lnTo>
                    <a:pt x="223" y="129"/>
                  </a:lnTo>
                  <a:lnTo>
                    <a:pt x="227" y="132"/>
                  </a:lnTo>
                  <a:lnTo>
                    <a:pt x="231" y="135"/>
                  </a:lnTo>
                  <a:lnTo>
                    <a:pt x="235" y="138"/>
                  </a:lnTo>
                  <a:lnTo>
                    <a:pt x="239" y="142"/>
                  </a:lnTo>
                  <a:lnTo>
                    <a:pt x="243" y="145"/>
                  </a:lnTo>
                  <a:lnTo>
                    <a:pt x="247" y="148"/>
                  </a:lnTo>
                  <a:lnTo>
                    <a:pt x="252" y="151"/>
                  </a:lnTo>
                  <a:lnTo>
                    <a:pt x="255" y="156"/>
                  </a:lnTo>
                  <a:lnTo>
                    <a:pt x="259" y="159"/>
                  </a:lnTo>
                  <a:lnTo>
                    <a:pt x="263" y="162"/>
                  </a:lnTo>
                  <a:lnTo>
                    <a:pt x="268" y="165"/>
                  </a:lnTo>
                  <a:lnTo>
                    <a:pt x="272" y="169"/>
                  </a:lnTo>
                  <a:lnTo>
                    <a:pt x="275" y="173"/>
                  </a:lnTo>
                  <a:lnTo>
                    <a:pt x="279" y="176"/>
                  </a:lnTo>
                  <a:lnTo>
                    <a:pt x="284" y="180"/>
                  </a:lnTo>
                  <a:lnTo>
                    <a:pt x="288" y="183"/>
                  </a:lnTo>
                  <a:lnTo>
                    <a:pt x="291" y="187"/>
                  </a:lnTo>
                  <a:lnTo>
                    <a:pt x="295" y="190"/>
                  </a:lnTo>
                  <a:lnTo>
                    <a:pt x="300" y="194"/>
                  </a:lnTo>
                  <a:lnTo>
                    <a:pt x="304" y="205"/>
                  </a:lnTo>
                  <a:lnTo>
                    <a:pt x="308" y="217"/>
                  </a:lnTo>
                  <a:lnTo>
                    <a:pt x="312" y="228"/>
                  </a:lnTo>
                  <a:lnTo>
                    <a:pt x="316" y="239"/>
                  </a:lnTo>
                  <a:lnTo>
                    <a:pt x="320" y="251"/>
                  </a:lnTo>
                  <a:lnTo>
                    <a:pt x="324" y="263"/>
                  </a:lnTo>
                  <a:lnTo>
                    <a:pt x="328" y="273"/>
                  </a:lnTo>
                  <a:lnTo>
                    <a:pt x="332" y="285"/>
                  </a:lnTo>
                  <a:lnTo>
                    <a:pt x="336" y="296"/>
                  </a:lnTo>
                  <a:lnTo>
                    <a:pt x="340" y="308"/>
                  </a:lnTo>
                  <a:lnTo>
                    <a:pt x="345" y="319"/>
                  </a:lnTo>
                  <a:lnTo>
                    <a:pt x="348" y="330"/>
                  </a:lnTo>
                  <a:lnTo>
                    <a:pt x="352" y="342"/>
                  </a:lnTo>
                  <a:lnTo>
                    <a:pt x="357" y="354"/>
                  </a:lnTo>
                  <a:lnTo>
                    <a:pt x="361" y="364"/>
                  </a:lnTo>
                  <a:lnTo>
                    <a:pt x="364" y="365"/>
                  </a:lnTo>
                  <a:lnTo>
                    <a:pt x="368" y="367"/>
                  </a:lnTo>
                  <a:lnTo>
                    <a:pt x="373" y="368"/>
                  </a:lnTo>
                  <a:lnTo>
                    <a:pt x="377" y="368"/>
                  </a:lnTo>
                  <a:lnTo>
                    <a:pt x="381" y="369"/>
                  </a:lnTo>
                  <a:lnTo>
                    <a:pt x="384" y="370"/>
                  </a:lnTo>
                  <a:lnTo>
                    <a:pt x="389" y="371"/>
                  </a:lnTo>
                  <a:lnTo>
                    <a:pt x="393" y="371"/>
                  </a:lnTo>
                  <a:lnTo>
                    <a:pt x="397" y="372"/>
                  </a:lnTo>
                  <a:lnTo>
                    <a:pt x="400" y="373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0" name="Freeform 68"/>
            <p:cNvSpPr>
              <a:spLocks/>
            </p:cNvSpPr>
            <p:nvPr/>
          </p:nvSpPr>
          <p:spPr bwMode="auto">
            <a:xfrm>
              <a:off x="1569" y="2608"/>
              <a:ext cx="201" cy="288"/>
            </a:xfrm>
            <a:custGeom>
              <a:avLst/>
              <a:gdLst>
                <a:gd name="T0" fmla="*/ 1 w 402"/>
                <a:gd name="T1" fmla="*/ 1 h 575"/>
                <a:gd name="T2" fmla="*/ 1 w 402"/>
                <a:gd name="T3" fmla="*/ 1 h 575"/>
                <a:gd name="T4" fmla="*/ 1 w 402"/>
                <a:gd name="T5" fmla="*/ 1 h 575"/>
                <a:gd name="T6" fmla="*/ 1 w 402"/>
                <a:gd name="T7" fmla="*/ 1 h 575"/>
                <a:gd name="T8" fmla="*/ 1 w 402"/>
                <a:gd name="T9" fmla="*/ 1 h 575"/>
                <a:gd name="T10" fmla="*/ 1 w 402"/>
                <a:gd name="T11" fmla="*/ 1 h 575"/>
                <a:gd name="T12" fmla="*/ 1 w 402"/>
                <a:gd name="T13" fmla="*/ 1 h 575"/>
                <a:gd name="T14" fmla="*/ 1 w 402"/>
                <a:gd name="T15" fmla="*/ 1 h 575"/>
                <a:gd name="T16" fmla="*/ 1 w 402"/>
                <a:gd name="T17" fmla="*/ 1 h 575"/>
                <a:gd name="T18" fmla="*/ 1 w 402"/>
                <a:gd name="T19" fmla="*/ 1 h 575"/>
                <a:gd name="T20" fmla="*/ 1 w 402"/>
                <a:gd name="T21" fmla="*/ 1 h 575"/>
                <a:gd name="T22" fmla="*/ 1 w 402"/>
                <a:gd name="T23" fmla="*/ 1 h 575"/>
                <a:gd name="T24" fmla="*/ 1 w 402"/>
                <a:gd name="T25" fmla="*/ 1 h 575"/>
                <a:gd name="T26" fmla="*/ 1 w 402"/>
                <a:gd name="T27" fmla="*/ 1 h 575"/>
                <a:gd name="T28" fmla="*/ 1 w 402"/>
                <a:gd name="T29" fmla="*/ 1 h 575"/>
                <a:gd name="T30" fmla="*/ 1 w 402"/>
                <a:gd name="T31" fmla="*/ 1 h 575"/>
                <a:gd name="T32" fmla="*/ 1 w 402"/>
                <a:gd name="T33" fmla="*/ 1 h 575"/>
                <a:gd name="T34" fmla="*/ 1 w 402"/>
                <a:gd name="T35" fmla="*/ 0 h 575"/>
                <a:gd name="T36" fmla="*/ 1 w 402"/>
                <a:gd name="T37" fmla="*/ 1 h 575"/>
                <a:gd name="T38" fmla="*/ 1 w 402"/>
                <a:gd name="T39" fmla="*/ 1 h 575"/>
                <a:gd name="T40" fmla="*/ 1 w 402"/>
                <a:gd name="T41" fmla="*/ 1 h 575"/>
                <a:gd name="T42" fmla="*/ 1 w 402"/>
                <a:gd name="T43" fmla="*/ 1 h 575"/>
                <a:gd name="T44" fmla="*/ 1 w 402"/>
                <a:gd name="T45" fmla="*/ 1 h 575"/>
                <a:gd name="T46" fmla="*/ 1 w 402"/>
                <a:gd name="T47" fmla="*/ 1 h 575"/>
                <a:gd name="T48" fmla="*/ 1 w 402"/>
                <a:gd name="T49" fmla="*/ 1 h 575"/>
                <a:gd name="T50" fmla="*/ 1 w 402"/>
                <a:gd name="T51" fmla="*/ 1 h 575"/>
                <a:gd name="T52" fmla="*/ 1 w 402"/>
                <a:gd name="T53" fmla="*/ 1 h 575"/>
                <a:gd name="T54" fmla="*/ 1 w 402"/>
                <a:gd name="T55" fmla="*/ 1 h 575"/>
                <a:gd name="T56" fmla="*/ 1 w 402"/>
                <a:gd name="T57" fmla="*/ 1 h 575"/>
                <a:gd name="T58" fmla="*/ 1 w 402"/>
                <a:gd name="T59" fmla="*/ 1 h 575"/>
                <a:gd name="T60" fmla="*/ 1 w 402"/>
                <a:gd name="T61" fmla="*/ 1 h 575"/>
                <a:gd name="T62" fmla="*/ 1 w 402"/>
                <a:gd name="T63" fmla="*/ 1 h 575"/>
                <a:gd name="T64" fmla="*/ 1 w 402"/>
                <a:gd name="T65" fmla="*/ 1 h 575"/>
                <a:gd name="T66" fmla="*/ 1 w 402"/>
                <a:gd name="T67" fmla="*/ 1 h 575"/>
                <a:gd name="T68" fmla="*/ 1 w 402"/>
                <a:gd name="T69" fmla="*/ 1 h 575"/>
                <a:gd name="T70" fmla="*/ 1 w 402"/>
                <a:gd name="T71" fmla="*/ 1 h 575"/>
                <a:gd name="T72" fmla="*/ 1 w 402"/>
                <a:gd name="T73" fmla="*/ 1 h 575"/>
                <a:gd name="T74" fmla="*/ 1 w 402"/>
                <a:gd name="T75" fmla="*/ 1 h 575"/>
                <a:gd name="T76" fmla="*/ 1 w 402"/>
                <a:gd name="T77" fmla="*/ 1 h 575"/>
                <a:gd name="T78" fmla="*/ 1 w 402"/>
                <a:gd name="T79" fmla="*/ 1 h 575"/>
                <a:gd name="T80" fmla="*/ 1 w 402"/>
                <a:gd name="T81" fmla="*/ 1 h 575"/>
                <a:gd name="T82" fmla="*/ 1 w 402"/>
                <a:gd name="T83" fmla="*/ 1 h 575"/>
                <a:gd name="T84" fmla="*/ 1 w 402"/>
                <a:gd name="T85" fmla="*/ 1 h 575"/>
                <a:gd name="T86" fmla="*/ 1 w 402"/>
                <a:gd name="T87" fmla="*/ 1 h 575"/>
                <a:gd name="T88" fmla="*/ 1 w 402"/>
                <a:gd name="T89" fmla="*/ 1 h 575"/>
                <a:gd name="T90" fmla="*/ 1 w 402"/>
                <a:gd name="T91" fmla="*/ 1 h 575"/>
                <a:gd name="T92" fmla="*/ 1 w 402"/>
                <a:gd name="T93" fmla="*/ 1 h 575"/>
                <a:gd name="T94" fmla="*/ 1 w 402"/>
                <a:gd name="T95" fmla="*/ 1 h 575"/>
                <a:gd name="T96" fmla="*/ 1 w 402"/>
                <a:gd name="T97" fmla="*/ 1 h 575"/>
                <a:gd name="T98" fmla="*/ 1 w 402"/>
                <a:gd name="T99" fmla="*/ 1 h 57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2" h="575">
                  <a:moveTo>
                    <a:pt x="0" y="345"/>
                  </a:moveTo>
                  <a:lnTo>
                    <a:pt x="5" y="346"/>
                  </a:lnTo>
                  <a:lnTo>
                    <a:pt x="9" y="347"/>
                  </a:lnTo>
                  <a:lnTo>
                    <a:pt x="13" y="347"/>
                  </a:lnTo>
                  <a:lnTo>
                    <a:pt x="18" y="348"/>
                  </a:lnTo>
                  <a:lnTo>
                    <a:pt x="21" y="349"/>
                  </a:lnTo>
                  <a:lnTo>
                    <a:pt x="25" y="334"/>
                  </a:lnTo>
                  <a:lnTo>
                    <a:pt x="29" y="320"/>
                  </a:lnTo>
                  <a:lnTo>
                    <a:pt x="34" y="306"/>
                  </a:lnTo>
                  <a:lnTo>
                    <a:pt x="37" y="292"/>
                  </a:lnTo>
                  <a:lnTo>
                    <a:pt x="41" y="277"/>
                  </a:lnTo>
                  <a:lnTo>
                    <a:pt x="45" y="264"/>
                  </a:lnTo>
                  <a:lnTo>
                    <a:pt x="50" y="250"/>
                  </a:lnTo>
                  <a:lnTo>
                    <a:pt x="54" y="235"/>
                  </a:lnTo>
                  <a:lnTo>
                    <a:pt x="57" y="221"/>
                  </a:lnTo>
                  <a:lnTo>
                    <a:pt x="61" y="207"/>
                  </a:lnTo>
                  <a:lnTo>
                    <a:pt x="66" y="192"/>
                  </a:lnTo>
                  <a:lnTo>
                    <a:pt x="70" y="178"/>
                  </a:lnTo>
                  <a:lnTo>
                    <a:pt x="73" y="164"/>
                  </a:lnTo>
                  <a:lnTo>
                    <a:pt x="78" y="149"/>
                  </a:lnTo>
                  <a:lnTo>
                    <a:pt x="82" y="135"/>
                  </a:lnTo>
                  <a:lnTo>
                    <a:pt x="86" y="126"/>
                  </a:lnTo>
                  <a:lnTo>
                    <a:pt x="90" y="117"/>
                  </a:lnTo>
                  <a:lnTo>
                    <a:pt x="94" y="108"/>
                  </a:lnTo>
                  <a:lnTo>
                    <a:pt x="98" y="99"/>
                  </a:lnTo>
                  <a:lnTo>
                    <a:pt x="102" y="90"/>
                  </a:lnTo>
                  <a:lnTo>
                    <a:pt x="106" y="81"/>
                  </a:lnTo>
                  <a:lnTo>
                    <a:pt x="111" y="72"/>
                  </a:lnTo>
                  <a:lnTo>
                    <a:pt x="114" y="63"/>
                  </a:lnTo>
                  <a:lnTo>
                    <a:pt x="118" y="54"/>
                  </a:lnTo>
                  <a:lnTo>
                    <a:pt x="123" y="45"/>
                  </a:lnTo>
                  <a:lnTo>
                    <a:pt x="127" y="36"/>
                  </a:lnTo>
                  <a:lnTo>
                    <a:pt x="130" y="27"/>
                  </a:lnTo>
                  <a:lnTo>
                    <a:pt x="134" y="18"/>
                  </a:lnTo>
                  <a:lnTo>
                    <a:pt x="139" y="9"/>
                  </a:lnTo>
                  <a:lnTo>
                    <a:pt x="143" y="0"/>
                  </a:lnTo>
                  <a:lnTo>
                    <a:pt x="147" y="5"/>
                  </a:lnTo>
                  <a:lnTo>
                    <a:pt x="150" y="11"/>
                  </a:lnTo>
                  <a:lnTo>
                    <a:pt x="155" y="15"/>
                  </a:lnTo>
                  <a:lnTo>
                    <a:pt x="159" y="20"/>
                  </a:lnTo>
                  <a:lnTo>
                    <a:pt x="163" y="26"/>
                  </a:lnTo>
                  <a:lnTo>
                    <a:pt x="166" y="31"/>
                  </a:lnTo>
                  <a:lnTo>
                    <a:pt x="171" y="36"/>
                  </a:lnTo>
                  <a:lnTo>
                    <a:pt x="175" y="42"/>
                  </a:lnTo>
                  <a:lnTo>
                    <a:pt x="179" y="46"/>
                  </a:lnTo>
                  <a:lnTo>
                    <a:pt x="184" y="51"/>
                  </a:lnTo>
                  <a:lnTo>
                    <a:pt x="187" y="57"/>
                  </a:lnTo>
                  <a:lnTo>
                    <a:pt x="191" y="62"/>
                  </a:lnTo>
                  <a:lnTo>
                    <a:pt x="195" y="68"/>
                  </a:lnTo>
                  <a:lnTo>
                    <a:pt x="200" y="73"/>
                  </a:lnTo>
                  <a:lnTo>
                    <a:pt x="203" y="77"/>
                  </a:lnTo>
                  <a:lnTo>
                    <a:pt x="207" y="87"/>
                  </a:lnTo>
                  <a:lnTo>
                    <a:pt x="211" y="95"/>
                  </a:lnTo>
                  <a:lnTo>
                    <a:pt x="216" y="104"/>
                  </a:lnTo>
                  <a:lnTo>
                    <a:pt x="220" y="113"/>
                  </a:lnTo>
                  <a:lnTo>
                    <a:pt x="223" y="121"/>
                  </a:lnTo>
                  <a:lnTo>
                    <a:pt x="228" y="130"/>
                  </a:lnTo>
                  <a:lnTo>
                    <a:pt x="232" y="139"/>
                  </a:lnTo>
                  <a:lnTo>
                    <a:pt x="236" y="148"/>
                  </a:lnTo>
                  <a:lnTo>
                    <a:pt x="239" y="156"/>
                  </a:lnTo>
                  <a:lnTo>
                    <a:pt x="244" y="165"/>
                  </a:lnTo>
                  <a:lnTo>
                    <a:pt x="248" y="174"/>
                  </a:lnTo>
                  <a:lnTo>
                    <a:pt x="252" y="182"/>
                  </a:lnTo>
                  <a:lnTo>
                    <a:pt x="256" y="192"/>
                  </a:lnTo>
                  <a:lnTo>
                    <a:pt x="260" y="200"/>
                  </a:lnTo>
                  <a:lnTo>
                    <a:pt x="264" y="209"/>
                  </a:lnTo>
                  <a:lnTo>
                    <a:pt x="268" y="214"/>
                  </a:lnTo>
                  <a:lnTo>
                    <a:pt x="273" y="220"/>
                  </a:lnTo>
                  <a:lnTo>
                    <a:pt x="276" y="225"/>
                  </a:lnTo>
                  <a:lnTo>
                    <a:pt x="280" y="229"/>
                  </a:lnTo>
                  <a:lnTo>
                    <a:pt x="284" y="235"/>
                  </a:lnTo>
                  <a:lnTo>
                    <a:pt x="289" y="240"/>
                  </a:lnTo>
                  <a:lnTo>
                    <a:pt x="293" y="245"/>
                  </a:lnTo>
                  <a:lnTo>
                    <a:pt x="296" y="251"/>
                  </a:lnTo>
                  <a:lnTo>
                    <a:pt x="300" y="256"/>
                  </a:lnTo>
                  <a:lnTo>
                    <a:pt x="305" y="261"/>
                  </a:lnTo>
                  <a:lnTo>
                    <a:pt x="309" y="267"/>
                  </a:lnTo>
                  <a:lnTo>
                    <a:pt x="312" y="272"/>
                  </a:lnTo>
                  <a:lnTo>
                    <a:pt x="316" y="277"/>
                  </a:lnTo>
                  <a:lnTo>
                    <a:pt x="321" y="283"/>
                  </a:lnTo>
                  <a:lnTo>
                    <a:pt x="325" y="287"/>
                  </a:lnTo>
                  <a:lnTo>
                    <a:pt x="329" y="301"/>
                  </a:lnTo>
                  <a:lnTo>
                    <a:pt x="332" y="315"/>
                  </a:lnTo>
                  <a:lnTo>
                    <a:pt x="337" y="329"/>
                  </a:lnTo>
                  <a:lnTo>
                    <a:pt x="341" y="343"/>
                  </a:lnTo>
                  <a:lnTo>
                    <a:pt x="345" y="357"/>
                  </a:lnTo>
                  <a:lnTo>
                    <a:pt x="350" y="371"/>
                  </a:lnTo>
                  <a:lnTo>
                    <a:pt x="353" y="385"/>
                  </a:lnTo>
                  <a:lnTo>
                    <a:pt x="357" y="398"/>
                  </a:lnTo>
                  <a:lnTo>
                    <a:pt x="361" y="411"/>
                  </a:lnTo>
                  <a:lnTo>
                    <a:pt x="366" y="425"/>
                  </a:lnTo>
                  <a:lnTo>
                    <a:pt x="369" y="439"/>
                  </a:lnTo>
                  <a:lnTo>
                    <a:pt x="373" y="453"/>
                  </a:lnTo>
                  <a:lnTo>
                    <a:pt x="377" y="467"/>
                  </a:lnTo>
                  <a:lnTo>
                    <a:pt x="382" y="481"/>
                  </a:lnTo>
                  <a:lnTo>
                    <a:pt x="386" y="495"/>
                  </a:lnTo>
                  <a:lnTo>
                    <a:pt x="389" y="515"/>
                  </a:lnTo>
                  <a:lnTo>
                    <a:pt x="394" y="535"/>
                  </a:lnTo>
                  <a:lnTo>
                    <a:pt x="398" y="555"/>
                  </a:lnTo>
                  <a:lnTo>
                    <a:pt x="402" y="575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1" name="Freeform 69"/>
            <p:cNvSpPr>
              <a:spLocks/>
            </p:cNvSpPr>
            <p:nvPr/>
          </p:nvSpPr>
          <p:spPr bwMode="auto">
            <a:xfrm>
              <a:off x="1770" y="2896"/>
              <a:ext cx="200" cy="518"/>
            </a:xfrm>
            <a:custGeom>
              <a:avLst/>
              <a:gdLst>
                <a:gd name="T0" fmla="*/ 0 w 401"/>
                <a:gd name="T1" fmla="*/ 0 h 1037"/>
                <a:gd name="T2" fmla="*/ 0 w 401"/>
                <a:gd name="T3" fmla="*/ 0 h 1037"/>
                <a:gd name="T4" fmla="*/ 0 w 401"/>
                <a:gd name="T5" fmla="*/ 0 h 1037"/>
                <a:gd name="T6" fmla="*/ 0 w 401"/>
                <a:gd name="T7" fmla="*/ 0 h 1037"/>
                <a:gd name="T8" fmla="*/ 0 w 401"/>
                <a:gd name="T9" fmla="*/ 0 h 1037"/>
                <a:gd name="T10" fmla="*/ 0 w 401"/>
                <a:gd name="T11" fmla="*/ 0 h 1037"/>
                <a:gd name="T12" fmla="*/ 0 w 401"/>
                <a:gd name="T13" fmla="*/ 0 h 1037"/>
                <a:gd name="T14" fmla="*/ 0 w 401"/>
                <a:gd name="T15" fmla="*/ 0 h 1037"/>
                <a:gd name="T16" fmla="*/ 0 w 401"/>
                <a:gd name="T17" fmla="*/ 0 h 1037"/>
                <a:gd name="T18" fmla="*/ 0 w 401"/>
                <a:gd name="T19" fmla="*/ 0 h 1037"/>
                <a:gd name="T20" fmla="*/ 0 w 401"/>
                <a:gd name="T21" fmla="*/ 0 h 1037"/>
                <a:gd name="T22" fmla="*/ 0 w 401"/>
                <a:gd name="T23" fmla="*/ 0 h 1037"/>
                <a:gd name="T24" fmla="*/ 0 w 401"/>
                <a:gd name="T25" fmla="*/ 0 h 1037"/>
                <a:gd name="T26" fmla="*/ 0 w 401"/>
                <a:gd name="T27" fmla="*/ 0 h 1037"/>
                <a:gd name="T28" fmla="*/ 0 w 401"/>
                <a:gd name="T29" fmla="*/ 0 h 1037"/>
                <a:gd name="T30" fmla="*/ 0 w 401"/>
                <a:gd name="T31" fmla="*/ 0 h 1037"/>
                <a:gd name="T32" fmla="*/ 0 w 401"/>
                <a:gd name="T33" fmla="*/ 0 h 1037"/>
                <a:gd name="T34" fmla="*/ 0 w 401"/>
                <a:gd name="T35" fmla="*/ 0 h 1037"/>
                <a:gd name="T36" fmla="*/ 0 w 401"/>
                <a:gd name="T37" fmla="*/ 0 h 1037"/>
                <a:gd name="T38" fmla="*/ 0 w 401"/>
                <a:gd name="T39" fmla="*/ 0 h 1037"/>
                <a:gd name="T40" fmla="*/ 0 w 401"/>
                <a:gd name="T41" fmla="*/ 0 h 1037"/>
                <a:gd name="T42" fmla="*/ 0 w 401"/>
                <a:gd name="T43" fmla="*/ 0 h 1037"/>
                <a:gd name="T44" fmla="*/ 0 w 401"/>
                <a:gd name="T45" fmla="*/ 0 h 1037"/>
                <a:gd name="T46" fmla="*/ 0 w 401"/>
                <a:gd name="T47" fmla="*/ 0 h 1037"/>
                <a:gd name="T48" fmla="*/ 0 w 401"/>
                <a:gd name="T49" fmla="*/ 0 h 1037"/>
                <a:gd name="T50" fmla="*/ 0 w 401"/>
                <a:gd name="T51" fmla="*/ 0 h 1037"/>
                <a:gd name="T52" fmla="*/ 0 w 401"/>
                <a:gd name="T53" fmla="*/ 0 h 1037"/>
                <a:gd name="T54" fmla="*/ 0 w 401"/>
                <a:gd name="T55" fmla="*/ 0 h 1037"/>
                <a:gd name="T56" fmla="*/ 0 w 401"/>
                <a:gd name="T57" fmla="*/ 0 h 1037"/>
                <a:gd name="T58" fmla="*/ 0 w 401"/>
                <a:gd name="T59" fmla="*/ 0 h 1037"/>
                <a:gd name="T60" fmla="*/ 0 w 401"/>
                <a:gd name="T61" fmla="*/ 0 h 1037"/>
                <a:gd name="T62" fmla="*/ 0 w 401"/>
                <a:gd name="T63" fmla="*/ 0 h 1037"/>
                <a:gd name="T64" fmla="*/ 0 w 401"/>
                <a:gd name="T65" fmla="*/ 0 h 1037"/>
                <a:gd name="T66" fmla="*/ 0 w 401"/>
                <a:gd name="T67" fmla="*/ 0 h 1037"/>
                <a:gd name="T68" fmla="*/ 0 w 401"/>
                <a:gd name="T69" fmla="*/ 0 h 1037"/>
                <a:gd name="T70" fmla="*/ 0 w 401"/>
                <a:gd name="T71" fmla="*/ 0 h 1037"/>
                <a:gd name="T72" fmla="*/ 0 w 401"/>
                <a:gd name="T73" fmla="*/ 0 h 1037"/>
                <a:gd name="T74" fmla="*/ 0 w 401"/>
                <a:gd name="T75" fmla="*/ 0 h 1037"/>
                <a:gd name="T76" fmla="*/ 0 w 401"/>
                <a:gd name="T77" fmla="*/ 0 h 1037"/>
                <a:gd name="T78" fmla="*/ 0 w 401"/>
                <a:gd name="T79" fmla="*/ 0 h 1037"/>
                <a:gd name="T80" fmla="*/ 0 w 401"/>
                <a:gd name="T81" fmla="*/ 0 h 1037"/>
                <a:gd name="T82" fmla="*/ 0 w 401"/>
                <a:gd name="T83" fmla="*/ 0 h 1037"/>
                <a:gd name="T84" fmla="*/ 0 w 401"/>
                <a:gd name="T85" fmla="*/ 0 h 1037"/>
                <a:gd name="T86" fmla="*/ 0 w 401"/>
                <a:gd name="T87" fmla="*/ 0 h 1037"/>
                <a:gd name="T88" fmla="*/ 0 w 401"/>
                <a:gd name="T89" fmla="*/ 0 h 1037"/>
                <a:gd name="T90" fmla="*/ 0 w 401"/>
                <a:gd name="T91" fmla="*/ 0 h 1037"/>
                <a:gd name="T92" fmla="*/ 0 w 401"/>
                <a:gd name="T93" fmla="*/ 0 h 1037"/>
                <a:gd name="T94" fmla="*/ 0 w 401"/>
                <a:gd name="T95" fmla="*/ 0 h 1037"/>
                <a:gd name="T96" fmla="*/ 0 w 401"/>
                <a:gd name="T97" fmla="*/ 0 h 1037"/>
                <a:gd name="T98" fmla="*/ 0 w 401"/>
                <a:gd name="T99" fmla="*/ 0 h 10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037">
                  <a:moveTo>
                    <a:pt x="0" y="0"/>
                  </a:moveTo>
                  <a:lnTo>
                    <a:pt x="3" y="21"/>
                  </a:lnTo>
                  <a:lnTo>
                    <a:pt x="8" y="41"/>
                  </a:lnTo>
                  <a:lnTo>
                    <a:pt x="12" y="61"/>
                  </a:lnTo>
                  <a:lnTo>
                    <a:pt x="16" y="81"/>
                  </a:lnTo>
                  <a:lnTo>
                    <a:pt x="20" y="101"/>
                  </a:lnTo>
                  <a:lnTo>
                    <a:pt x="24" y="121"/>
                  </a:lnTo>
                  <a:lnTo>
                    <a:pt x="28" y="142"/>
                  </a:lnTo>
                  <a:lnTo>
                    <a:pt x="32" y="162"/>
                  </a:lnTo>
                  <a:lnTo>
                    <a:pt x="37" y="181"/>
                  </a:lnTo>
                  <a:lnTo>
                    <a:pt x="40" y="202"/>
                  </a:lnTo>
                  <a:lnTo>
                    <a:pt x="44" y="222"/>
                  </a:lnTo>
                  <a:lnTo>
                    <a:pt x="48" y="244"/>
                  </a:lnTo>
                  <a:lnTo>
                    <a:pt x="53" y="266"/>
                  </a:lnTo>
                  <a:lnTo>
                    <a:pt x="57" y="287"/>
                  </a:lnTo>
                  <a:lnTo>
                    <a:pt x="60" y="310"/>
                  </a:lnTo>
                  <a:lnTo>
                    <a:pt x="64" y="331"/>
                  </a:lnTo>
                  <a:lnTo>
                    <a:pt x="69" y="354"/>
                  </a:lnTo>
                  <a:lnTo>
                    <a:pt x="73" y="375"/>
                  </a:lnTo>
                  <a:lnTo>
                    <a:pt x="76" y="398"/>
                  </a:lnTo>
                  <a:lnTo>
                    <a:pt x="80" y="419"/>
                  </a:lnTo>
                  <a:lnTo>
                    <a:pt x="85" y="441"/>
                  </a:lnTo>
                  <a:lnTo>
                    <a:pt x="89" y="463"/>
                  </a:lnTo>
                  <a:lnTo>
                    <a:pt x="93" y="484"/>
                  </a:lnTo>
                  <a:lnTo>
                    <a:pt x="97" y="507"/>
                  </a:lnTo>
                  <a:lnTo>
                    <a:pt x="101" y="528"/>
                  </a:lnTo>
                  <a:lnTo>
                    <a:pt x="105" y="551"/>
                  </a:lnTo>
                  <a:lnTo>
                    <a:pt x="109" y="565"/>
                  </a:lnTo>
                  <a:lnTo>
                    <a:pt x="113" y="580"/>
                  </a:lnTo>
                  <a:lnTo>
                    <a:pt x="117" y="594"/>
                  </a:lnTo>
                  <a:lnTo>
                    <a:pt x="121" y="609"/>
                  </a:lnTo>
                  <a:lnTo>
                    <a:pt x="125" y="622"/>
                  </a:lnTo>
                  <a:lnTo>
                    <a:pt x="130" y="637"/>
                  </a:lnTo>
                  <a:lnTo>
                    <a:pt x="133" y="651"/>
                  </a:lnTo>
                  <a:lnTo>
                    <a:pt x="137" y="666"/>
                  </a:lnTo>
                  <a:lnTo>
                    <a:pt x="141" y="680"/>
                  </a:lnTo>
                  <a:lnTo>
                    <a:pt x="146" y="695"/>
                  </a:lnTo>
                  <a:lnTo>
                    <a:pt x="149" y="709"/>
                  </a:lnTo>
                  <a:lnTo>
                    <a:pt x="153" y="724"/>
                  </a:lnTo>
                  <a:lnTo>
                    <a:pt x="158" y="738"/>
                  </a:lnTo>
                  <a:lnTo>
                    <a:pt x="162" y="753"/>
                  </a:lnTo>
                  <a:lnTo>
                    <a:pt x="166" y="767"/>
                  </a:lnTo>
                  <a:lnTo>
                    <a:pt x="169" y="777"/>
                  </a:lnTo>
                  <a:lnTo>
                    <a:pt x="174" y="786"/>
                  </a:lnTo>
                  <a:lnTo>
                    <a:pt x="178" y="797"/>
                  </a:lnTo>
                  <a:lnTo>
                    <a:pt x="182" y="807"/>
                  </a:lnTo>
                  <a:lnTo>
                    <a:pt x="185" y="816"/>
                  </a:lnTo>
                  <a:lnTo>
                    <a:pt x="190" y="826"/>
                  </a:lnTo>
                  <a:lnTo>
                    <a:pt x="194" y="836"/>
                  </a:lnTo>
                  <a:lnTo>
                    <a:pt x="198" y="845"/>
                  </a:lnTo>
                  <a:lnTo>
                    <a:pt x="203" y="856"/>
                  </a:lnTo>
                  <a:lnTo>
                    <a:pt x="206" y="866"/>
                  </a:lnTo>
                  <a:lnTo>
                    <a:pt x="210" y="875"/>
                  </a:lnTo>
                  <a:lnTo>
                    <a:pt x="214" y="885"/>
                  </a:lnTo>
                  <a:lnTo>
                    <a:pt x="219" y="895"/>
                  </a:lnTo>
                  <a:lnTo>
                    <a:pt x="223" y="904"/>
                  </a:lnTo>
                  <a:lnTo>
                    <a:pt x="226" y="915"/>
                  </a:lnTo>
                  <a:lnTo>
                    <a:pt x="230" y="922"/>
                  </a:lnTo>
                  <a:lnTo>
                    <a:pt x="235" y="931"/>
                  </a:lnTo>
                  <a:lnTo>
                    <a:pt x="239" y="938"/>
                  </a:lnTo>
                  <a:lnTo>
                    <a:pt x="242" y="947"/>
                  </a:lnTo>
                  <a:lnTo>
                    <a:pt x="246" y="956"/>
                  </a:lnTo>
                  <a:lnTo>
                    <a:pt x="251" y="963"/>
                  </a:lnTo>
                  <a:lnTo>
                    <a:pt x="255" y="972"/>
                  </a:lnTo>
                  <a:lnTo>
                    <a:pt x="259" y="980"/>
                  </a:lnTo>
                  <a:lnTo>
                    <a:pt x="263" y="988"/>
                  </a:lnTo>
                  <a:lnTo>
                    <a:pt x="267" y="996"/>
                  </a:lnTo>
                  <a:lnTo>
                    <a:pt x="271" y="1004"/>
                  </a:lnTo>
                  <a:lnTo>
                    <a:pt x="275" y="1012"/>
                  </a:lnTo>
                  <a:lnTo>
                    <a:pt x="279" y="1021"/>
                  </a:lnTo>
                  <a:lnTo>
                    <a:pt x="283" y="1028"/>
                  </a:lnTo>
                  <a:lnTo>
                    <a:pt x="287" y="1037"/>
                  </a:lnTo>
                  <a:lnTo>
                    <a:pt x="291" y="1036"/>
                  </a:lnTo>
                  <a:lnTo>
                    <a:pt x="296" y="1034"/>
                  </a:lnTo>
                  <a:lnTo>
                    <a:pt x="299" y="1033"/>
                  </a:lnTo>
                  <a:lnTo>
                    <a:pt x="303" y="1031"/>
                  </a:lnTo>
                  <a:lnTo>
                    <a:pt x="308" y="1029"/>
                  </a:lnTo>
                  <a:lnTo>
                    <a:pt x="312" y="1028"/>
                  </a:lnTo>
                  <a:lnTo>
                    <a:pt x="315" y="1026"/>
                  </a:lnTo>
                  <a:lnTo>
                    <a:pt x="319" y="1025"/>
                  </a:lnTo>
                  <a:lnTo>
                    <a:pt x="324" y="1024"/>
                  </a:lnTo>
                  <a:lnTo>
                    <a:pt x="328" y="1022"/>
                  </a:lnTo>
                  <a:lnTo>
                    <a:pt x="332" y="1021"/>
                  </a:lnTo>
                  <a:lnTo>
                    <a:pt x="335" y="1019"/>
                  </a:lnTo>
                  <a:lnTo>
                    <a:pt x="340" y="1018"/>
                  </a:lnTo>
                  <a:lnTo>
                    <a:pt x="344" y="1017"/>
                  </a:lnTo>
                  <a:lnTo>
                    <a:pt x="348" y="1015"/>
                  </a:lnTo>
                  <a:lnTo>
                    <a:pt x="351" y="1011"/>
                  </a:lnTo>
                  <a:lnTo>
                    <a:pt x="356" y="1008"/>
                  </a:lnTo>
                  <a:lnTo>
                    <a:pt x="360" y="1005"/>
                  </a:lnTo>
                  <a:lnTo>
                    <a:pt x="364" y="1002"/>
                  </a:lnTo>
                  <a:lnTo>
                    <a:pt x="369" y="998"/>
                  </a:lnTo>
                  <a:lnTo>
                    <a:pt x="372" y="995"/>
                  </a:lnTo>
                  <a:lnTo>
                    <a:pt x="376" y="992"/>
                  </a:lnTo>
                  <a:lnTo>
                    <a:pt x="380" y="989"/>
                  </a:lnTo>
                  <a:lnTo>
                    <a:pt x="385" y="986"/>
                  </a:lnTo>
                  <a:lnTo>
                    <a:pt x="388" y="982"/>
                  </a:lnTo>
                  <a:lnTo>
                    <a:pt x="392" y="979"/>
                  </a:lnTo>
                  <a:lnTo>
                    <a:pt x="396" y="976"/>
                  </a:lnTo>
                  <a:lnTo>
                    <a:pt x="401" y="973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2" name="Freeform 70"/>
            <p:cNvSpPr>
              <a:spLocks/>
            </p:cNvSpPr>
            <p:nvPr/>
          </p:nvSpPr>
          <p:spPr bwMode="auto">
            <a:xfrm>
              <a:off x="1970" y="3215"/>
              <a:ext cx="200" cy="167"/>
            </a:xfrm>
            <a:custGeom>
              <a:avLst/>
              <a:gdLst>
                <a:gd name="T0" fmla="*/ 1 w 400"/>
                <a:gd name="T1" fmla="*/ 1 h 334"/>
                <a:gd name="T2" fmla="*/ 1 w 400"/>
                <a:gd name="T3" fmla="*/ 1 h 334"/>
                <a:gd name="T4" fmla="*/ 1 w 400"/>
                <a:gd name="T5" fmla="*/ 1 h 334"/>
                <a:gd name="T6" fmla="*/ 1 w 400"/>
                <a:gd name="T7" fmla="*/ 1 h 334"/>
                <a:gd name="T8" fmla="*/ 1 w 400"/>
                <a:gd name="T9" fmla="*/ 1 h 334"/>
                <a:gd name="T10" fmla="*/ 1 w 400"/>
                <a:gd name="T11" fmla="*/ 1 h 334"/>
                <a:gd name="T12" fmla="*/ 1 w 400"/>
                <a:gd name="T13" fmla="*/ 1 h 334"/>
                <a:gd name="T14" fmla="*/ 1 w 400"/>
                <a:gd name="T15" fmla="*/ 1 h 334"/>
                <a:gd name="T16" fmla="*/ 1 w 400"/>
                <a:gd name="T17" fmla="*/ 1 h 334"/>
                <a:gd name="T18" fmla="*/ 1 w 400"/>
                <a:gd name="T19" fmla="*/ 1 h 334"/>
                <a:gd name="T20" fmla="*/ 1 w 400"/>
                <a:gd name="T21" fmla="*/ 1 h 334"/>
                <a:gd name="T22" fmla="*/ 1 w 400"/>
                <a:gd name="T23" fmla="*/ 1 h 334"/>
                <a:gd name="T24" fmla="*/ 1 w 400"/>
                <a:gd name="T25" fmla="*/ 1 h 334"/>
                <a:gd name="T26" fmla="*/ 1 w 400"/>
                <a:gd name="T27" fmla="*/ 1 h 334"/>
                <a:gd name="T28" fmla="*/ 1 w 400"/>
                <a:gd name="T29" fmla="*/ 1 h 334"/>
                <a:gd name="T30" fmla="*/ 1 w 400"/>
                <a:gd name="T31" fmla="*/ 1 h 334"/>
                <a:gd name="T32" fmla="*/ 1 w 400"/>
                <a:gd name="T33" fmla="*/ 1 h 334"/>
                <a:gd name="T34" fmla="*/ 1 w 400"/>
                <a:gd name="T35" fmla="*/ 1 h 334"/>
                <a:gd name="T36" fmla="*/ 1 w 400"/>
                <a:gd name="T37" fmla="*/ 1 h 334"/>
                <a:gd name="T38" fmla="*/ 1 w 400"/>
                <a:gd name="T39" fmla="*/ 1 h 334"/>
                <a:gd name="T40" fmla="*/ 1 w 400"/>
                <a:gd name="T41" fmla="*/ 1 h 334"/>
                <a:gd name="T42" fmla="*/ 1 w 400"/>
                <a:gd name="T43" fmla="*/ 1 h 334"/>
                <a:gd name="T44" fmla="*/ 1 w 400"/>
                <a:gd name="T45" fmla="*/ 1 h 334"/>
                <a:gd name="T46" fmla="*/ 1 w 400"/>
                <a:gd name="T47" fmla="*/ 1 h 334"/>
                <a:gd name="T48" fmla="*/ 1 w 400"/>
                <a:gd name="T49" fmla="*/ 1 h 334"/>
                <a:gd name="T50" fmla="*/ 1 w 400"/>
                <a:gd name="T51" fmla="*/ 1 h 334"/>
                <a:gd name="T52" fmla="*/ 1 w 400"/>
                <a:gd name="T53" fmla="*/ 1 h 334"/>
                <a:gd name="T54" fmla="*/ 1 w 400"/>
                <a:gd name="T55" fmla="*/ 1 h 334"/>
                <a:gd name="T56" fmla="*/ 1 w 400"/>
                <a:gd name="T57" fmla="*/ 1 h 334"/>
                <a:gd name="T58" fmla="*/ 1 w 400"/>
                <a:gd name="T59" fmla="*/ 1 h 334"/>
                <a:gd name="T60" fmla="*/ 1 w 400"/>
                <a:gd name="T61" fmla="*/ 1 h 334"/>
                <a:gd name="T62" fmla="*/ 1 w 400"/>
                <a:gd name="T63" fmla="*/ 1 h 334"/>
                <a:gd name="T64" fmla="*/ 1 w 400"/>
                <a:gd name="T65" fmla="*/ 1 h 334"/>
                <a:gd name="T66" fmla="*/ 1 w 400"/>
                <a:gd name="T67" fmla="*/ 1 h 334"/>
                <a:gd name="T68" fmla="*/ 1 w 400"/>
                <a:gd name="T69" fmla="*/ 1 h 334"/>
                <a:gd name="T70" fmla="*/ 1 w 400"/>
                <a:gd name="T71" fmla="*/ 1 h 334"/>
                <a:gd name="T72" fmla="*/ 1 w 400"/>
                <a:gd name="T73" fmla="*/ 1 h 334"/>
                <a:gd name="T74" fmla="*/ 1 w 400"/>
                <a:gd name="T75" fmla="*/ 1 h 334"/>
                <a:gd name="T76" fmla="*/ 1 w 400"/>
                <a:gd name="T77" fmla="*/ 1 h 334"/>
                <a:gd name="T78" fmla="*/ 1 w 400"/>
                <a:gd name="T79" fmla="*/ 1 h 334"/>
                <a:gd name="T80" fmla="*/ 1 w 400"/>
                <a:gd name="T81" fmla="*/ 1 h 334"/>
                <a:gd name="T82" fmla="*/ 1 w 400"/>
                <a:gd name="T83" fmla="*/ 1 h 334"/>
                <a:gd name="T84" fmla="*/ 1 w 400"/>
                <a:gd name="T85" fmla="*/ 1 h 334"/>
                <a:gd name="T86" fmla="*/ 1 w 400"/>
                <a:gd name="T87" fmla="*/ 1 h 334"/>
                <a:gd name="T88" fmla="*/ 1 w 400"/>
                <a:gd name="T89" fmla="*/ 1 h 334"/>
                <a:gd name="T90" fmla="*/ 1 w 400"/>
                <a:gd name="T91" fmla="*/ 1 h 334"/>
                <a:gd name="T92" fmla="*/ 1 w 400"/>
                <a:gd name="T93" fmla="*/ 1 h 334"/>
                <a:gd name="T94" fmla="*/ 1 w 400"/>
                <a:gd name="T95" fmla="*/ 1 h 334"/>
                <a:gd name="T96" fmla="*/ 1 w 400"/>
                <a:gd name="T97" fmla="*/ 1 h 334"/>
                <a:gd name="T98" fmla="*/ 1 w 400"/>
                <a:gd name="T99" fmla="*/ 1 h 334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334">
                  <a:moveTo>
                    <a:pt x="0" y="334"/>
                  </a:moveTo>
                  <a:lnTo>
                    <a:pt x="4" y="331"/>
                  </a:lnTo>
                  <a:lnTo>
                    <a:pt x="7" y="327"/>
                  </a:lnTo>
                  <a:lnTo>
                    <a:pt x="11" y="316"/>
                  </a:lnTo>
                  <a:lnTo>
                    <a:pt x="16" y="305"/>
                  </a:lnTo>
                  <a:lnTo>
                    <a:pt x="20" y="294"/>
                  </a:lnTo>
                  <a:lnTo>
                    <a:pt x="23" y="283"/>
                  </a:lnTo>
                  <a:lnTo>
                    <a:pt x="28" y="273"/>
                  </a:lnTo>
                  <a:lnTo>
                    <a:pt x="32" y="262"/>
                  </a:lnTo>
                  <a:lnTo>
                    <a:pt x="36" y="251"/>
                  </a:lnTo>
                  <a:lnTo>
                    <a:pt x="40" y="241"/>
                  </a:lnTo>
                  <a:lnTo>
                    <a:pt x="44" y="230"/>
                  </a:lnTo>
                  <a:lnTo>
                    <a:pt x="48" y="218"/>
                  </a:lnTo>
                  <a:lnTo>
                    <a:pt x="52" y="207"/>
                  </a:lnTo>
                  <a:lnTo>
                    <a:pt x="56" y="197"/>
                  </a:lnTo>
                  <a:lnTo>
                    <a:pt x="61" y="186"/>
                  </a:lnTo>
                  <a:lnTo>
                    <a:pt x="64" y="175"/>
                  </a:lnTo>
                  <a:lnTo>
                    <a:pt x="68" y="165"/>
                  </a:lnTo>
                  <a:lnTo>
                    <a:pt x="73" y="154"/>
                  </a:lnTo>
                  <a:lnTo>
                    <a:pt x="77" y="142"/>
                  </a:lnTo>
                  <a:lnTo>
                    <a:pt x="80" y="131"/>
                  </a:lnTo>
                  <a:lnTo>
                    <a:pt x="84" y="121"/>
                  </a:lnTo>
                  <a:lnTo>
                    <a:pt x="89" y="109"/>
                  </a:lnTo>
                  <a:lnTo>
                    <a:pt x="93" y="98"/>
                  </a:lnTo>
                  <a:lnTo>
                    <a:pt x="97" y="87"/>
                  </a:lnTo>
                  <a:lnTo>
                    <a:pt x="100" y="77"/>
                  </a:lnTo>
                  <a:lnTo>
                    <a:pt x="105" y="65"/>
                  </a:lnTo>
                  <a:lnTo>
                    <a:pt x="109" y="54"/>
                  </a:lnTo>
                  <a:lnTo>
                    <a:pt x="113" y="43"/>
                  </a:lnTo>
                  <a:lnTo>
                    <a:pt x="116" y="33"/>
                  </a:lnTo>
                  <a:lnTo>
                    <a:pt x="121" y="21"/>
                  </a:lnTo>
                  <a:lnTo>
                    <a:pt x="125" y="10"/>
                  </a:lnTo>
                  <a:lnTo>
                    <a:pt x="129" y="0"/>
                  </a:lnTo>
                  <a:lnTo>
                    <a:pt x="134" y="1"/>
                  </a:lnTo>
                  <a:lnTo>
                    <a:pt x="137" y="2"/>
                  </a:lnTo>
                  <a:lnTo>
                    <a:pt x="141" y="2"/>
                  </a:lnTo>
                  <a:lnTo>
                    <a:pt x="145" y="3"/>
                  </a:lnTo>
                  <a:lnTo>
                    <a:pt x="150" y="4"/>
                  </a:lnTo>
                  <a:lnTo>
                    <a:pt x="153" y="5"/>
                  </a:lnTo>
                  <a:lnTo>
                    <a:pt x="157" y="6"/>
                  </a:lnTo>
                  <a:lnTo>
                    <a:pt x="161" y="7"/>
                  </a:lnTo>
                  <a:lnTo>
                    <a:pt x="166" y="8"/>
                  </a:lnTo>
                  <a:lnTo>
                    <a:pt x="170" y="9"/>
                  </a:lnTo>
                  <a:lnTo>
                    <a:pt x="173" y="9"/>
                  </a:lnTo>
                  <a:lnTo>
                    <a:pt x="178" y="10"/>
                  </a:lnTo>
                  <a:lnTo>
                    <a:pt x="182" y="11"/>
                  </a:lnTo>
                  <a:lnTo>
                    <a:pt x="186" y="12"/>
                  </a:lnTo>
                  <a:lnTo>
                    <a:pt x="189" y="13"/>
                  </a:lnTo>
                  <a:lnTo>
                    <a:pt x="194" y="20"/>
                  </a:lnTo>
                  <a:lnTo>
                    <a:pt x="198" y="27"/>
                  </a:lnTo>
                  <a:lnTo>
                    <a:pt x="202" y="34"/>
                  </a:lnTo>
                  <a:lnTo>
                    <a:pt x="206" y="40"/>
                  </a:lnTo>
                  <a:lnTo>
                    <a:pt x="210" y="47"/>
                  </a:lnTo>
                  <a:lnTo>
                    <a:pt x="214" y="54"/>
                  </a:lnTo>
                  <a:lnTo>
                    <a:pt x="218" y="61"/>
                  </a:lnTo>
                  <a:lnTo>
                    <a:pt x="222" y="67"/>
                  </a:lnTo>
                  <a:lnTo>
                    <a:pt x="226" y="75"/>
                  </a:lnTo>
                  <a:lnTo>
                    <a:pt x="230" y="81"/>
                  </a:lnTo>
                  <a:lnTo>
                    <a:pt x="234" y="87"/>
                  </a:lnTo>
                  <a:lnTo>
                    <a:pt x="239" y="94"/>
                  </a:lnTo>
                  <a:lnTo>
                    <a:pt x="243" y="101"/>
                  </a:lnTo>
                  <a:lnTo>
                    <a:pt x="246" y="108"/>
                  </a:lnTo>
                  <a:lnTo>
                    <a:pt x="250" y="114"/>
                  </a:lnTo>
                  <a:lnTo>
                    <a:pt x="255" y="122"/>
                  </a:lnTo>
                  <a:lnTo>
                    <a:pt x="259" y="128"/>
                  </a:lnTo>
                  <a:lnTo>
                    <a:pt x="262" y="136"/>
                  </a:lnTo>
                  <a:lnTo>
                    <a:pt x="266" y="143"/>
                  </a:lnTo>
                  <a:lnTo>
                    <a:pt x="271" y="150"/>
                  </a:lnTo>
                  <a:lnTo>
                    <a:pt x="275" y="157"/>
                  </a:lnTo>
                  <a:lnTo>
                    <a:pt x="279" y="163"/>
                  </a:lnTo>
                  <a:lnTo>
                    <a:pt x="282" y="171"/>
                  </a:lnTo>
                  <a:lnTo>
                    <a:pt x="287" y="178"/>
                  </a:lnTo>
                  <a:lnTo>
                    <a:pt x="291" y="185"/>
                  </a:lnTo>
                  <a:lnTo>
                    <a:pt x="295" y="192"/>
                  </a:lnTo>
                  <a:lnTo>
                    <a:pt x="299" y="199"/>
                  </a:lnTo>
                  <a:lnTo>
                    <a:pt x="303" y="206"/>
                  </a:lnTo>
                  <a:lnTo>
                    <a:pt x="307" y="214"/>
                  </a:lnTo>
                  <a:lnTo>
                    <a:pt x="311" y="220"/>
                  </a:lnTo>
                  <a:lnTo>
                    <a:pt x="316" y="219"/>
                  </a:lnTo>
                  <a:lnTo>
                    <a:pt x="319" y="217"/>
                  </a:lnTo>
                  <a:lnTo>
                    <a:pt x="323" y="215"/>
                  </a:lnTo>
                  <a:lnTo>
                    <a:pt x="327" y="214"/>
                  </a:lnTo>
                  <a:lnTo>
                    <a:pt x="332" y="212"/>
                  </a:lnTo>
                  <a:lnTo>
                    <a:pt x="336" y="211"/>
                  </a:lnTo>
                  <a:lnTo>
                    <a:pt x="339" y="208"/>
                  </a:lnTo>
                  <a:lnTo>
                    <a:pt x="344" y="206"/>
                  </a:lnTo>
                  <a:lnTo>
                    <a:pt x="348" y="205"/>
                  </a:lnTo>
                  <a:lnTo>
                    <a:pt x="352" y="203"/>
                  </a:lnTo>
                  <a:lnTo>
                    <a:pt x="355" y="202"/>
                  </a:lnTo>
                  <a:lnTo>
                    <a:pt x="360" y="200"/>
                  </a:lnTo>
                  <a:lnTo>
                    <a:pt x="364" y="198"/>
                  </a:lnTo>
                  <a:lnTo>
                    <a:pt x="368" y="197"/>
                  </a:lnTo>
                  <a:lnTo>
                    <a:pt x="372" y="194"/>
                  </a:lnTo>
                  <a:lnTo>
                    <a:pt x="376" y="181"/>
                  </a:lnTo>
                  <a:lnTo>
                    <a:pt x="380" y="166"/>
                  </a:lnTo>
                  <a:lnTo>
                    <a:pt x="384" y="151"/>
                  </a:lnTo>
                  <a:lnTo>
                    <a:pt x="389" y="136"/>
                  </a:lnTo>
                  <a:lnTo>
                    <a:pt x="392" y="122"/>
                  </a:lnTo>
                  <a:lnTo>
                    <a:pt x="396" y="107"/>
                  </a:lnTo>
                  <a:lnTo>
                    <a:pt x="400" y="92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3" name="Freeform 71"/>
            <p:cNvSpPr>
              <a:spLocks/>
            </p:cNvSpPr>
            <p:nvPr/>
          </p:nvSpPr>
          <p:spPr bwMode="auto">
            <a:xfrm>
              <a:off x="2170" y="3028"/>
              <a:ext cx="200" cy="319"/>
            </a:xfrm>
            <a:custGeom>
              <a:avLst/>
              <a:gdLst>
                <a:gd name="T0" fmla="*/ 0 w 401"/>
                <a:gd name="T1" fmla="*/ 1 h 637"/>
                <a:gd name="T2" fmla="*/ 0 w 401"/>
                <a:gd name="T3" fmla="*/ 1 h 637"/>
                <a:gd name="T4" fmla="*/ 0 w 401"/>
                <a:gd name="T5" fmla="*/ 1 h 637"/>
                <a:gd name="T6" fmla="*/ 0 w 401"/>
                <a:gd name="T7" fmla="*/ 1 h 637"/>
                <a:gd name="T8" fmla="*/ 0 w 401"/>
                <a:gd name="T9" fmla="*/ 1 h 637"/>
                <a:gd name="T10" fmla="*/ 0 w 401"/>
                <a:gd name="T11" fmla="*/ 1 h 637"/>
                <a:gd name="T12" fmla="*/ 0 w 401"/>
                <a:gd name="T13" fmla="*/ 1 h 637"/>
                <a:gd name="T14" fmla="*/ 0 w 401"/>
                <a:gd name="T15" fmla="*/ 1 h 637"/>
                <a:gd name="T16" fmla="*/ 0 w 401"/>
                <a:gd name="T17" fmla="*/ 1 h 637"/>
                <a:gd name="T18" fmla="*/ 0 w 401"/>
                <a:gd name="T19" fmla="*/ 1 h 637"/>
                <a:gd name="T20" fmla="*/ 0 w 401"/>
                <a:gd name="T21" fmla="*/ 1 h 637"/>
                <a:gd name="T22" fmla="*/ 0 w 401"/>
                <a:gd name="T23" fmla="*/ 1 h 637"/>
                <a:gd name="T24" fmla="*/ 0 w 401"/>
                <a:gd name="T25" fmla="*/ 1 h 637"/>
                <a:gd name="T26" fmla="*/ 0 w 401"/>
                <a:gd name="T27" fmla="*/ 1 h 637"/>
                <a:gd name="T28" fmla="*/ 0 w 401"/>
                <a:gd name="T29" fmla="*/ 1 h 637"/>
                <a:gd name="T30" fmla="*/ 0 w 401"/>
                <a:gd name="T31" fmla="*/ 1 h 637"/>
                <a:gd name="T32" fmla="*/ 0 w 401"/>
                <a:gd name="T33" fmla="*/ 1 h 637"/>
                <a:gd name="T34" fmla="*/ 0 w 401"/>
                <a:gd name="T35" fmla="*/ 1 h 637"/>
                <a:gd name="T36" fmla="*/ 0 w 401"/>
                <a:gd name="T37" fmla="*/ 1 h 637"/>
                <a:gd name="T38" fmla="*/ 0 w 401"/>
                <a:gd name="T39" fmla="*/ 1 h 637"/>
                <a:gd name="T40" fmla="*/ 0 w 401"/>
                <a:gd name="T41" fmla="*/ 1 h 637"/>
                <a:gd name="T42" fmla="*/ 0 w 401"/>
                <a:gd name="T43" fmla="*/ 1 h 637"/>
                <a:gd name="T44" fmla="*/ 0 w 401"/>
                <a:gd name="T45" fmla="*/ 1 h 637"/>
                <a:gd name="T46" fmla="*/ 0 w 401"/>
                <a:gd name="T47" fmla="*/ 1 h 637"/>
                <a:gd name="T48" fmla="*/ 0 w 401"/>
                <a:gd name="T49" fmla="*/ 1 h 637"/>
                <a:gd name="T50" fmla="*/ 0 w 401"/>
                <a:gd name="T51" fmla="*/ 1 h 637"/>
                <a:gd name="T52" fmla="*/ 0 w 401"/>
                <a:gd name="T53" fmla="*/ 1 h 637"/>
                <a:gd name="T54" fmla="*/ 0 w 401"/>
                <a:gd name="T55" fmla="*/ 1 h 637"/>
                <a:gd name="T56" fmla="*/ 0 w 401"/>
                <a:gd name="T57" fmla="*/ 1 h 637"/>
                <a:gd name="T58" fmla="*/ 0 w 401"/>
                <a:gd name="T59" fmla="*/ 1 h 637"/>
                <a:gd name="T60" fmla="*/ 0 w 401"/>
                <a:gd name="T61" fmla="*/ 1 h 637"/>
                <a:gd name="T62" fmla="*/ 0 w 401"/>
                <a:gd name="T63" fmla="*/ 1 h 637"/>
                <a:gd name="T64" fmla="*/ 0 w 401"/>
                <a:gd name="T65" fmla="*/ 1 h 637"/>
                <a:gd name="T66" fmla="*/ 0 w 401"/>
                <a:gd name="T67" fmla="*/ 1 h 637"/>
                <a:gd name="T68" fmla="*/ 0 w 401"/>
                <a:gd name="T69" fmla="*/ 1 h 637"/>
                <a:gd name="T70" fmla="*/ 0 w 401"/>
                <a:gd name="T71" fmla="*/ 1 h 637"/>
                <a:gd name="T72" fmla="*/ 0 w 401"/>
                <a:gd name="T73" fmla="*/ 1 h 637"/>
                <a:gd name="T74" fmla="*/ 0 w 401"/>
                <a:gd name="T75" fmla="*/ 1 h 637"/>
                <a:gd name="T76" fmla="*/ 0 w 401"/>
                <a:gd name="T77" fmla="*/ 1 h 637"/>
                <a:gd name="T78" fmla="*/ 0 w 401"/>
                <a:gd name="T79" fmla="*/ 1 h 637"/>
                <a:gd name="T80" fmla="*/ 0 w 401"/>
                <a:gd name="T81" fmla="*/ 1 h 637"/>
                <a:gd name="T82" fmla="*/ 0 w 401"/>
                <a:gd name="T83" fmla="*/ 1 h 637"/>
                <a:gd name="T84" fmla="*/ 0 w 401"/>
                <a:gd name="T85" fmla="*/ 1 h 637"/>
                <a:gd name="T86" fmla="*/ 0 w 401"/>
                <a:gd name="T87" fmla="*/ 1 h 637"/>
                <a:gd name="T88" fmla="*/ 0 w 401"/>
                <a:gd name="T89" fmla="*/ 1 h 637"/>
                <a:gd name="T90" fmla="*/ 0 w 401"/>
                <a:gd name="T91" fmla="*/ 1 h 637"/>
                <a:gd name="T92" fmla="*/ 0 w 401"/>
                <a:gd name="T93" fmla="*/ 1 h 637"/>
                <a:gd name="T94" fmla="*/ 0 w 401"/>
                <a:gd name="T95" fmla="*/ 1 h 637"/>
                <a:gd name="T96" fmla="*/ 0 w 401"/>
                <a:gd name="T97" fmla="*/ 1 h 637"/>
                <a:gd name="T98" fmla="*/ 0 w 401"/>
                <a:gd name="T99" fmla="*/ 1 h 6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637">
                  <a:moveTo>
                    <a:pt x="0" y="466"/>
                  </a:moveTo>
                  <a:lnTo>
                    <a:pt x="5" y="452"/>
                  </a:lnTo>
                  <a:lnTo>
                    <a:pt x="9" y="437"/>
                  </a:lnTo>
                  <a:lnTo>
                    <a:pt x="12" y="422"/>
                  </a:lnTo>
                  <a:lnTo>
                    <a:pt x="16" y="407"/>
                  </a:lnTo>
                  <a:lnTo>
                    <a:pt x="21" y="393"/>
                  </a:lnTo>
                  <a:lnTo>
                    <a:pt x="25" y="378"/>
                  </a:lnTo>
                  <a:lnTo>
                    <a:pt x="28" y="363"/>
                  </a:lnTo>
                  <a:lnTo>
                    <a:pt x="32" y="349"/>
                  </a:lnTo>
                  <a:lnTo>
                    <a:pt x="37" y="336"/>
                  </a:lnTo>
                  <a:lnTo>
                    <a:pt x="41" y="324"/>
                  </a:lnTo>
                  <a:lnTo>
                    <a:pt x="45" y="313"/>
                  </a:lnTo>
                  <a:lnTo>
                    <a:pt x="48" y="300"/>
                  </a:lnTo>
                  <a:lnTo>
                    <a:pt x="53" y="288"/>
                  </a:lnTo>
                  <a:lnTo>
                    <a:pt x="57" y="276"/>
                  </a:lnTo>
                  <a:lnTo>
                    <a:pt x="61" y="263"/>
                  </a:lnTo>
                  <a:lnTo>
                    <a:pt x="65" y="251"/>
                  </a:lnTo>
                  <a:lnTo>
                    <a:pt x="69" y="240"/>
                  </a:lnTo>
                  <a:lnTo>
                    <a:pt x="73" y="228"/>
                  </a:lnTo>
                  <a:lnTo>
                    <a:pt x="77" y="215"/>
                  </a:lnTo>
                  <a:lnTo>
                    <a:pt x="82" y="203"/>
                  </a:lnTo>
                  <a:lnTo>
                    <a:pt x="85" y="191"/>
                  </a:lnTo>
                  <a:lnTo>
                    <a:pt x="89" y="179"/>
                  </a:lnTo>
                  <a:lnTo>
                    <a:pt x="93" y="167"/>
                  </a:lnTo>
                  <a:lnTo>
                    <a:pt x="98" y="156"/>
                  </a:lnTo>
                  <a:lnTo>
                    <a:pt x="101" y="144"/>
                  </a:lnTo>
                  <a:lnTo>
                    <a:pt x="105" y="134"/>
                  </a:lnTo>
                  <a:lnTo>
                    <a:pt x="110" y="122"/>
                  </a:lnTo>
                  <a:lnTo>
                    <a:pt x="114" y="111"/>
                  </a:lnTo>
                  <a:lnTo>
                    <a:pt x="118" y="100"/>
                  </a:lnTo>
                  <a:lnTo>
                    <a:pt x="121" y="89"/>
                  </a:lnTo>
                  <a:lnTo>
                    <a:pt x="126" y="78"/>
                  </a:lnTo>
                  <a:lnTo>
                    <a:pt x="130" y="66"/>
                  </a:lnTo>
                  <a:lnTo>
                    <a:pt x="134" y="55"/>
                  </a:lnTo>
                  <a:lnTo>
                    <a:pt x="137" y="45"/>
                  </a:lnTo>
                  <a:lnTo>
                    <a:pt x="142" y="33"/>
                  </a:lnTo>
                  <a:lnTo>
                    <a:pt x="146" y="22"/>
                  </a:lnTo>
                  <a:lnTo>
                    <a:pt x="150" y="12"/>
                  </a:lnTo>
                  <a:lnTo>
                    <a:pt x="155" y="0"/>
                  </a:lnTo>
                  <a:lnTo>
                    <a:pt x="158" y="3"/>
                  </a:lnTo>
                  <a:lnTo>
                    <a:pt x="162" y="5"/>
                  </a:lnTo>
                  <a:lnTo>
                    <a:pt x="166" y="8"/>
                  </a:lnTo>
                  <a:lnTo>
                    <a:pt x="171" y="10"/>
                  </a:lnTo>
                  <a:lnTo>
                    <a:pt x="175" y="14"/>
                  </a:lnTo>
                  <a:lnTo>
                    <a:pt x="178" y="16"/>
                  </a:lnTo>
                  <a:lnTo>
                    <a:pt x="182" y="18"/>
                  </a:lnTo>
                  <a:lnTo>
                    <a:pt x="187" y="21"/>
                  </a:lnTo>
                  <a:lnTo>
                    <a:pt x="191" y="23"/>
                  </a:lnTo>
                  <a:lnTo>
                    <a:pt x="194" y="27"/>
                  </a:lnTo>
                  <a:lnTo>
                    <a:pt x="198" y="29"/>
                  </a:lnTo>
                  <a:lnTo>
                    <a:pt x="203" y="32"/>
                  </a:lnTo>
                  <a:lnTo>
                    <a:pt x="207" y="34"/>
                  </a:lnTo>
                  <a:lnTo>
                    <a:pt x="211" y="37"/>
                  </a:lnTo>
                  <a:lnTo>
                    <a:pt x="215" y="39"/>
                  </a:lnTo>
                  <a:lnTo>
                    <a:pt x="219" y="58"/>
                  </a:lnTo>
                  <a:lnTo>
                    <a:pt x="223" y="75"/>
                  </a:lnTo>
                  <a:lnTo>
                    <a:pt x="227" y="93"/>
                  </a:lnTo>
                  <a:lnTo>
                    <a:pt x="231" y="111"/>
                  </a:lnTo>
                  <a:lnTo>
                    <a:pt x="235" y="128"/>
                  </a:lnTo>
                  <a:lnTo>
                    <a:pt x="239" y="146"/>
                  </a:lnTo>
                  <a:lnTo>
                    <a:pt x="243" y="164"/>
                  </a:lnTo>
                  <a:lnTo>
                    <a:pt x="248" y="182"/>
                  </a:lnTo>
                  <a:lnTo>
                    <a:pt x="251" y="200"/>
                  </a:lnTo>
                  <a:lnTo>
                    <a:pt x="255" y="217"/>
                  </a:lnTo>
                  <a:lnTo>
                    <a:pt x="260" y="235"/>
                  </a:lnTo>
                  <a:lnTo>
                    <a:pt x="264" y="253"/>
                  </a:lnTo>
                  <a:lnTo>
                    <a:pt x="267" y="271"/>
                  </a:lnTo>
                  <a:lnTo>
                    <a:pt x="271" y="289"/>
                  </a:lnTo>
                  <a:lnTo>
                    <a:pt x="276" y="306"/>
                  </a:lnTo>
                  <a:lnTo>
                    <a:pt x="280" y="326"/>
                  </a:lnTo>
                  <a:lnTo>
                    <a:pt x="284" y="347"/>
                  </a:lnTo>
                  <a:lnTo>
                    <a:pt x="287" y="367"/>
                  </a:lnTo>
                  <a:lnTo>
                    <a:pt x="292" y="387"/>
                  </a:lnTo>
                  <a:lnTo>
                    <a:pt x="296" y="408"/>
                  </a:lnTo>
                  <a:lnTo>
                    <a:pt x="300" y="428"/>
                  </a:lnTo>
                  <a:lnTo>
                    <a:pt x="303" y="450"/>
                  </a:lnTo>
                  <a:lnTo>
                    <a:pt x="308" y="470"/>
                  </a:lnTo>
                  <a:lnTo>
                    <a:pt x="312" y="490"/>
                  </a:lnTo>
                  <a:lnTo>
                    <a:pt x="316" y="511"/>
                  </a:lnTo>
                  <a:lnTo>
                    <a:pt x="321" y="531"/>
                  </a:lnTo>
                  <a:lnTo>
                    <a:pt x="324" y="551"/>
                  </a:lnTo>
                  <a:lnTo>
                    <a:pt x="328" y="572"/>
                  </a:lnTo>
                  <a:lnTo>
                    <a:pt x="332" y="592"/>
                  </a:lnTo>
                  <a:lnTo>
                    <a:pt x="337" y="612"/>
                  </a:lnTo>
                  <a:lnTo>
                    <a:pt x="340" y="613"/>
                  </a:lnTo>
                  <a:lnTo>
                    <a:pt x="344" y="613"/>
                  </a:lnTo>
                  <a:lnTo>
                    <a:pt x="348" y="615"/>
                  </a:lnTo>
                  <a:lnTo>
                    <a:pt x="353" y="616"/>
                  </a:lnTo>
                  <a:lnTo>
                    <a:pt x="357" y="616"/>
                  </a:lnTo>
                  <a:lnTo>
                    <a:pt x="360" y="617"/>
                  </a:lnTo>
                  <a:lnTo>
                    <a:pt x="364" y="618"/>
                  </a:lnTo>
                  <a:lnTo>
                    <a:pt x="369" y="618"/>
                  </a:lnTo>
                  <a:lnTo>
                    <a:pt x="373" y="619"/>
                  </a:lnTo>
                  <a:lnTo>
                    <a:pt x="376" y="620"/>
                  </a:lnTo>
                  <a:lnTo>
                    <a:pt x="381" y="620"/>
                  </a:lnTo>
                  <a:lnTo>
                    <a:pt x="385" y="621"/>
                  </a:lnTo>
                  <a:lnTo>
                    <a:pt x="389" y="622"/>
                  </a:lnTo>
                  <a:lnTo>
                    <a:pt x="393" y="622"/>
                  </a:lnTo>
                  <a:lnTo>
                    <a:pt x="397" y="623"/>
                  </a:lnTo>
                  <a:lnTo>
                    <a:pt x="401" y="637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4" name="Freeform 72"/>
            <p:cNvSpPr>
              <a:spLocks/>
            </p:cNvSpPr>
            <p:nvPr/>
          </p:nvSpPr>
          <p:spPr bwMode="auto">
            <a:xfrm>
              <a:off x="2370" y="3317"/>
              <a:ext cx="201" cy="450"/>
            </a:xfrm>
            <a:custGeom>
              <a:avLst/>
              <a:gdLst>
                <a:gd name="T0" fmla="*/ 1 w 400"/>
                <a:gd name="T1" fmla="*/ 1 h 900"/>
                <a:gd name="T2" fmla="*/ 1 w 400"/>
                <a:gd name="T3" fmla="*/ 1 h 900"/>
                <a:gd name="T4" fmla="*/ 1 w 400"/>
                <a:gd name="T5" fmla="*/ 1 h 900"/>
                <a:gd name="T6" fmla="*/ 1 w 400"/>
                <a:gd name="T7" fmla="*/ 1 h 900"/>
                <a:gd name="T8" fmla="*/ 1 w 400"/>
                <a:gd name="T9" fmla="*/ 1 h 900"/>
                <a:gd name="T10" fmla="*/ 1 w 400"/>
                <a:gd name="T11" fmla="*/ 1 h 900"/>
                <a:gd name="T12" fmla="*/ 1 w 400"/>
                <a:gd name="T13" fmla="*/ 1 h 900"/>
                <a:gd name="T14" fmla="*/ 1 w 400"/>
                <a:gd name="T15" fmla="*/ 1 h 900"/>
                <a:gd name="T16" fmla="*/ 1 w 400"/>
                <a:gd name="T17" fmla="*/ 1 h 900"/>
                <a:gd name="T18" fmla="*/ 1 w 400"/>
                <a:gd name="T19" fmla="*/ 1 h 900"/>
                <a:gd name="T20" fmla="*/ 1 w 400"/>
                <a:gd name="T21" fmla="*/ 1 h 900"/>
                <a:gd name="T22" fmla="*/ 1 w 400"/>
                <a:gd name="T23" fmla="*/ 1 h 900"/>
                <a:gd name="T24" fmla="*/ 1 w 400"/>
                <a:gd name="T25" fmla="*/ 1 h 900"/>
                <a:gd name="T26" fmla="*/ 1 w 400"/>
                <a:gd name="T27" fmla="*/ 1 h 900"/>
                <a:gd name="T28" fmla="*/ 1 w 400"/>
                <a:gd name="T29" fmla="*/ 1 h 900"/>
                <a:gd name="T30" fmla="*/ 1 w 400"/>
                <a:gd name="T31" fmla="*/ 1 h 900"/>
                <a:gd name="T32" fmla="*/ 1 w 400"/>
                <a:gd name="T33" fmla="*/ 1 h 900"/>
                <a:gd name="T34" fmla="*/ 1 w 400"/>
                <a:gd name="T35" fmla="*/ 1 h 900"/>
                <a:gd name="T36" fmla="*/ 1 w 400"/>
                <a:gd name="T37" fmla="*/ 1 h 900"/>
                <a:gd name="T38" fmla="*/ 1 w 400"/>
                <a:gd name="T39" fmla="*/ 1 h 900"/>
                <a:gd name="T40" fmla="*/ 1 w 400"/>
                <a:gd name="T41" fmla="*/ 1 h 900"/>
                <a:gd name="T42" fmla="*/ 1 w 400"/>
                <a:gd name="T43" fmla="*/ 1 h 900"/>
                <a:gd name="T44" fmla="*/ 1 w 400"/>
                <a:gd name="T45" fmla="*/ 1 h 900"/>
                <a:gd name="T46" fmla="*/ 1 w 400"/>
                <a:gd name="T47" fmla="*/ 1 h 900"/>
                <a:gd name="T48" fmla="*/ 1 w 400"/>
                <a:gd name="T49" fmla="*/ 1 h 900"/>
                <a:gd name="T50" fmla="*/ 1 w 400"/>
                <a:gd name="T51" fmla="*/ 1 h 900"/>
                <a:gd name="T52" fmla="*/ 1 w 400"/>
                <a:gd name="T53" fmla="*/ 1 h 900"/>
                <a:gd name="T54" fmla="*/ 1 w 400"/>
                <a:gd name="T55" fmla="*/ 1 h 900"/>
                <a:gd name="T56" fmla="*/ 1 w 400"/>
                <a:gd name="T57" fmla="*/ 1 h 900"/>
                <a:gd name="T58" fmla="*/ 1 w 400"/>
                <a:gd name="T59" fmla="*/ 1 h 900"/>
                <a:gd name="T60" fmla="*/ 1 w 400"/>
                <a:gd name="T61" fmla="*/ 1 h 900"/>
                <a:gd name="T62" fmla="*/ 1 w 400"/>
                <a:gd name="T63" fmla="*/ 1 h 900"/>
                <a:gd name="T64" fmla="*/ 1 w 400"/>
                <a:gd name="T65" fmla="*/ 1 h 900"/>
                <a:gd name="T66" fmla="*/ 1 w 400"/>
                <a:gd name="T67" fmla="*/ 1 h 900"/>
                <a:gd name="T68" fmla="*/ 1 w 400"/>
                <a:gd name="T69" fmla="*/ 1 h 900"/>
                <a:gd name="T70" fmla="*/ 1 w 400"/>
                <a:gd name="T71" fmla="*/ 1 h 900"/>
                <a:gd name="T72" fmla="*/ 1 w 400"/>
                <a:gd name="T73" fmla="*/ 1 h 900"/>
                <a:gd name="T74" fmla="*/ 1 w 400"/>
                <a:gd name="T75" fmla="*/ 1 h 900"/>
                <a:gd name="T76" fmla="*/ 1 w 400"/>
                <a:gd name="T77" fmla="*/ 1 h 900"/>
                <a:gd name="T78" fmla="*/ 1 w 400"/>
                <a:gd name="T79" fmla="*/ 1 h 900"/>
                <a:gd name="T80" fmla="*/ 1 w 400"/>
                <a:gd name="T81" fmla="*/ 1 h 900"/>
                <a:gd name="T82" fmla="*/ 1 w 400"/>
                <a:gd name="T83" fmla="*/ 1 h 900"/>
                <a:gd name="T84" fmla="*/ 1 w 400"/>
                <a:gd name="T85" fmla="*/ 1 h 900"/>
                <a:gd name="T86" fmla="*/ 1 w 400"/>
                <a:gd name="T87" fmla="*/ 1 h 900"/>
                <a:gd name="T88" fmla="*/ 1 w 400"/>
                <a:gd name="T89" fmla="*/ 1 h 900"/>
                <a:gd name="T90" fmla="*/ 1 w 400"/>
                <a:gd name="T91" fmla="*/ 1 h 900"/>
                <a:gd name="T92" fmla="*/ 1 w 400"/>
                <a:gd name="T93" fmla="*/ 1 h 900"/>
                <a:gd name="T94" fmla="*/ 1 w 400"/>
                <a:gd name="T95" fmla="*/ 1 h 900"/>
                <a:gd name="T96" fmla="*/ 1 w 400"/>
                <a:gd name="T97" fmla="*/ 1 h 900"/>
                <a:gd name="T98" fmla="*/ 1 w 400"/>
                <a:gd name="T99" fmla="*/ 1 h 9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900">
                  <a:moveTo>
                    <a:pt x="0" y="59"/>
                  </a:moveTo>
                  <a:lnTo>
                    <a:pt x="4" y="74"/>
                  </a:lnTo>
                  <a:lnTo>
                    <a:pt x="8" y="88"/>
                  </a:lnTo>
                  <a:lnTo>
                    <a:pt x="12" y="103"/>
                  </a:lnTo>
                  <a:lnTo>
                    <a:pt x="16" y="117"/>
                  </a:lnTo>
                  <a:lnTo>
                    <a:pt x="20" y="132"/>
                  </a:lnTo>
                  <a:lnTo>
                    <a:pt x="25" y="146"/>
                  </a:lnTo>
                  <a:lnTo>
                    <a:pt x="29" y="161"/>
                  </a:lnTo>
                  <a:lnTo>
                    <a:pt x="32" y="175"/>
                  </a:lnTo>
                  <a:lnTo>
                    <a:pt x="36" y="190"/>
                  </a:lnTo>
                  <a:lnTo>
                    <a:pt x="41" y="204"/>
                  </a:lnTo>
                  <a:lnTo>
                    <a:pt x="45" y="219"/>
                  </a:lnTo>
                  <a:lnTo>
                    <a:pt x="49" y="233"/>
                  </a:lnTo>
                  <a:lnTo>
                    <a:pt x="52" y="248"/>
                  </a:lnTo>
                  <a:lnTo>
                    <a:pt x="57" y="261"/>
                  </a:lnTo>
                  <a:lnTo>
                    <a:pt x="61" y="256"/>
                  </a:lnTo>
                  <a:lnTo>
                    <a:pt x="65" y="251"/>
                  </a:lnTo>
                  <a:lnTo>
                    <a:pt x="68" y="245"/>
                  </a:lnTo>
                  <a:lnTo>
                    <a:pt x="73" y="240"/>
                  </a:lnTo>
                  <a:lnTo>
                    <a:pt x="77" y="235"/>
                  </a:lnTo>
                  <a:lnTo>
                    <a:pt x="81" y="228"/>
                  </a:lnTo>
                  <a:lnTo>
                    <a:pt x="86" y="223"/>
                  </a:lnTo>
                  <a:lnTo>
                    <a:pt x="89" y="218"/>
                  </a:lnTo>
                  <a:lnTo>
                    <a:pt x="93" y="212"/>
                  </a:lnTo>
                  <a:lnTo>
                    <a:pt x="97" y="207"/>
                  </a:lnTo>
                  <a:lnTo>
                    <a:pt x="102" y="201"/>
                  </a:lnTo>
                  <a:lnTo>
                    <a:pt x="105" y="196"/>
                  </a:lnTo>
                  <a:lnTo>
                    <a:pt x="109" y="191"/>
                  </a:lnTo>
                  <a:lnTo>
                    <a:pt x="113" y="184"/>
                  </a:lnTo>
                  <a:lnTo>
                    <a:pt x="118" y="179"/>
                  </a:lnTo>
                  <a:lnTo>
                    <a:pt x="122" y="167"/>
                  </a:lnTo>
                  <a:lnTo>
                    <a:pt x="125" y="155"/>
                  </a:lnTo>
                  <a:lnTo>
                    <a:pt x="129" y="144"/>
                  </a:lnTo>
                  <a:lnTo>
                    <a:pt x="134" y="132"/>
                  </a:lnTo>
                  <a:lnTo>
                    <a:pt x="138" y="119"/>
                  </a:lnTo>
                  <a:lnTo>
                    <a:pt x="141" y="107"/>
                  </a:lnTo>
                  <a:lnTo>
                    <a:pt x="146" y="95"/>
                  </a:lnTo>
                  <a:lnTo>
                    <a:pt x="150" y="84"/>
                  </a:lnTo>
                  <a:lnTo>
                    <a:pt x="154" y="72"/>
                  </a:lnTo>
                  <a:lnTo>
                    <a:pt x="158" y="60"/>
                  </a:lnTo>
                  <a:lnTo>
                    <a:pt x="162" y="48"/>
                  </a:lnTo>
                  <a:lnTo>
                    <a:pt x="166" y="35"/>
                  </a:lnTo>
                  <a:lnTo>
                    <a:pt x="170" y="24"/>
                  </a:lnTo>
                  <a:lnTo>
                    <a:pt x="174" y="12"/>
                  </a:lnTo>
                  <a:lnTo>
                    <a:pt x="178" y="0"/>
                  </a:lnTo>
                  <a:lnTo>
                    <a:pt x="182" y="26"/>
                  </a:lnTo>
                  <a:lnTo>
                    <a:pt x="186" y="53"/>
                  </a:lnTo>
                  <a:lnTo>
                    <a:pt x="191" y="78"/>
                  </a:lnTo>
                  <a:lnTo>
                    <a:pt x="195" y="105"/>
                  </a:lnTo>
                  <a:lnTo>
                    <a:pt x="198" y="131"/>
                  </a:lnTo>
                  <a:lnTo>
                    <a:pt x="202" y="158"/>
                  </a:lnTo>
                  <a:lnTo>
                    <a:pt x="207" y="184"/>
                  </a:lnTo>
                  <a:lnTo>
                    <a:pt x="211" y="210"/>
                  </a:lnTo>
                  <a:lnTo>
                    <a:pt x="214" y="237"/>
                  </a:lnTo>
                  <a:lnTo>
                    <a:pt x="218" y="263"/>
                  </a:lnTo>
                  <a:lnTo>
                    <a:pt x="223" y="289"/>
                  </a:lnTo>
                  <a:lnTo>
                    <a:pt x="227" y="315"/>
                  </a:lnTo>
                  <a:lnTo>
                    <a:pt x="231" y="342"/>
                  </a:lnTo>
                  <a:lnTo>
                    <a:pt x="234" y="368"/>
                  </a:lnTo>
                  <a:lnTo>
                    <a:pt x="239" y="394"/>
                  </a:lnTo>
                  <a:lnTo>
                    <a:pt x="243" y="417"/>
                  </a:lnTo>
                  <a:lnTo>
                    <a:pt x="247" y="440"/>
                  </a:lnTo>
                  <a:lnTo>
                    <a:pt x="251" y="463"/>
                  </a:lnTo>
                  <a:lnTo>
                    <a:pt x="255" y="486"/>
                  </a:lnTo>
                  <a:lnTo>
                    <a:pt x="259" y="509"/>
                  </a:lnTo>
                  <a:lnTo>
                    <a:pt x="263" y="531"/>
                  </a:lnTo>
                  <a:lnTo>
                    <a:pt x="268" y="555"/>
                  </a:lnTo>
                  <a:lnTo>
                    <a:pt x="271" y="577"/>
                  </a:lnTo>
                  <a:lnTo>
                    <a:pt x="275" y="601"/>
                  </a:lnTo>
                  <a:lnTo>
                    <a:pt x="279" y="623"/>
                  </a:lnTo>
                  <a:lnTo>
                    <a:pt x="284" y="647"/>
                  </a:lnTo>
                  <a:lnTo>
                    <a:pt x="288" y="670"/>
                  </a:lnTo>
                  <a:lnTo>
                    <a:pt x="291" y="693"/>
                  </a:lnTo>
                  <a:lnTo>
                    <a:pt x="296" y="716"/>
                  </a:lnTo>
                  <a:lnTo>
                    <a:pt x="300" y="739"/>
                  </a:lnTo>
                  <a:lnTo>
                    <a:pt x="304" y="749"/>
                  </a:lnTo>
                  <a:lnTo>
                    <a:pt x="307" y="758"/>
                  </a:lnTo>
                  <a:lnTo>
                    <a:pt x="312" y="768"/>
                  </a:lnTo>
                  <a:lnTo>
                    <a:pt x="316" y="778"/>
                  </a:lnTo>
                  <a:lnTo>
                    <a:pt x="320" y="787"/>
                  </a:lnTo>
                  <a:lnTo>
                    <a:pt x="324" y="797"/>
                  </a:lnTo>
                  <a:lnTo>
                    <a:pt x="328" y="807"/>
                  </a:lnTo>
                  <a:lnTo>
                    <a:pt x="332" y="817"/>
                  </a:lnTo>
                  <a:lnTo>
                    <a:pt x="336" y="827"/>
                  </a:lnTo>
                  <a:lnTo>
                    <a:pt x="340" y="837"/>
                  </a:lnTo>
                  <a:lnTo>
                    <a:pt x="344" y="846"/>
                  </a:lnTo>
                  <a:lnTo>
                    <a:pt x="348" y="856"/>
                  </a:lnTo>
                  <a:lnTo>
                    <a:pt x="352" y="866"/>
                  </a:lnTo>
                  <a:lnTo>
                    <a:pt x="357" y="875"/>
                  </a:lnTo>
                  <a:lnTo>
                    <a:pt x="361" y="885"/>
                  </a:lnTo>
                  <a:lnTo>
                    <a:pt x="364" y="887"/>
                  </a:lnTo>
                  <a:lnTo>
                    <a:pt x="368" y="888"/>
                  </a:lnTo>
                  <a:lnTo>
                    <a:pt x="373" y="890"/>
                  </a:lnTo>
                  <a:lnTo>
                    <a:pt x="377" y="891"/>
                  </a:lnTo>
                  <a:lnTo>
                    <a:pt x="380" y="892"/>
                  </a:lnTo>
                  <a:lnTo>
                    <a:pt x="384" y="894"/>
                  </a:lnTo>
                  <a:lnTo>
                    <a:pt x="389" y="896"/>
                  </a:lnTo>
                  <a:lnTo>
                    <a:pt x="393" y="897"/>
                  </a:lnTo>
                  <a:lnTo>
                    <a:pt x="397" y="899"/>
                  </a:lnTo>
                  <a:lnTo>
                    <a:pt x="400" y="90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5" name="Freeform 73"/>
            <p:cNvSpPr>
              <a:spLocks/>
            </p:cNvSpPr>
            <p:nvPr/>
          </p:nvSpPr>
          <p:spPr bwMode="auto">
            <a:xfrm>
              <a:off x="2571" y="3600"/>
              <a:ext cx="201" cy="171"/>
            </a:xfrm>
            <a:custGeom>
              <a:avLst/>
              <a:gdLst>
                <a:gd name="T0" fmla="*/ 1 w 402"/>
                <a:gd name="T1" fmla="*/ 1 h 340"/>
                <a:gd name="T2" fmla="*/ 1 w 402"/>
                <a:gd name="T3" fmla="*/ 1 h 340"/>
                <a:gd name="T4" fmla="*/ 1 w 402"/>
                <a:gd name="T5" fmla="*/ 1 h 340"/>
                <a:gd name="T6" fmla="*/ 1 w 402"/>
                <a:gd name="T7" fmla="*/ 1 h 340"/>
                <a:gd name="T8" fmla="*/ 1 w 402"/>
                <a:gd name="T9" fmla="*/ 1 h 340"/>
                <a:gd name="T10" fmla="*/ 1 w 402"/>
                <a:gd name="T11" fmla="*/ 1 h 340"/>
                <a:gd name="T12" fmla="*/ 1 w 402"/>
                <a:gd name="T13" fmla="*/ 1 h 340"/>
                <a:gd name="T14" fmla="*/ 1 w 402"/>
                <a:gd name="T15" fmla="*/ 1 h 340"/>
                <a:gd name="T16" fmla="*/ 1 w 402"/>
                <a:gd name="T17" fmla="*/ 1 h 340"/>
                <a:gd name="T18" fmla="*/ 1 w 402"/>
                <a:gd name="T19" fmla="*/ 1 h 340"/>
                <a:gd name="T20" fmla="*/ 1 w 402"/>
                <a:gd name="T21" fmla="*/ 1 h 340"/>
                <a:gd name="T22" fmla="*/ 1 w 402"/>
                <a:gd name="T23" fmla="*/ 1 h 340"/>
                <a:gd name="T24" fmla="*/ 1 w 402"/>
                <a:gd name="T25" fmla="*/ 1 h 340"/>
                <a:gd name="T26" fmla="*/ 1 w 402"/>
                <a:gd name="T27" fmla="*/ 1 h 340"/>
                <a:gd name="T28" fmla="*/ 1 w 402"/>
                <a:gd name="T29" fmla="*/ 1 h 340"/>
                <a:gd name="T30" fmla="*/ 1 w 402"/>
                <a:gd name="T31" fmla="*/ 1 h 340"/>
                <a:gd name="T32" fmla="*/ 1 w 402"/>
                <a:gd name="T33" fmla="*/ 1 h 340"/>
                <a:gd name="T34" fmla="*/ 1 w 402"/>
                <a:gd name="T35" fmla="*/ 1 h 340"/>
                <a:gd name="T36" fmla="*/ 1 w 402"/>
                <a:gd name="T37" fmla="*/ 1 h 340"/>
                <a:gd name="T38" fmla="*/ 1 w 402"/>
                <a:gd name="T39" fmla="*/ 1 h 340"/>
                <a:gd name="T40" fmla="*/ 1 w 402"/>
                <a:gd name="T41" fmla="*/ 1 h 340"/>
                <a:gd name="T42" fmla="*/ 1 w 402"/>
                <a:gd name="T43" fmla="*/ 1 h 340"/>
                <a:gd name="T44" fmla="*/ 1 w 402"/>
                <a:gd name="T45" fmla="*/ 1 h 340"/>
                <a:gd name="T46" fmla="*/ 1 w 402"/>
                <a:gd name="T47" fmla="*/ 1 h 340"/>
                <a:gd name="T48" fmla="*/ 1 w 402"/>
                <a:gd name="T49" fmla="*/ 1 h 340"/>
                <a:gd name="T50" fmla="*/ 1 w 402"/>
                <a:gd name="T51" fmla="*/ 1 h 340"/>
                <a:gd name="T52" fmla="*/ 1 w 402"/>
                <a:gd name="T53" fmla="*/ 1 h 340"/>
                <a:gd name="T54" fmla="*/ 1 w 402"/>
                <a:gd name="T55" fmla="*/ 1 h 340"/>
                <a:gd name="T56" fmla="*/ 1 w 402"/>
                <a:gd name="T57" fmla="*/ 1 h 340"/>
                <a:gd name="T58" fmla="*/ 1 w 402"/>
                <a:gd name="T59" fmla="*/ 1 h 340"/>
                <a:gd name="T60" fmla="*/ 1 w 402"/>
                <a:gd name="T61" fmla="*/ 1 h 340"/>
                <a:gd name="T62" fmla="*/ 1 w 402"/>
                <a:gd name="T63" fmla="*/ 1 h 340"/>
                <a:gd name="T64" fmla="*/ 1 w 402"/>
                <a:gd name="T65" fmla="*/ 0 h 340"/>
                <a:gd name="T66" fmla="*/ 1 w 402"/>
                <a:gd name="T67" fmla="*/ 1 h 340"/>
                <a:gd name="T68" fmla="*/ 1 w 402"/>
                <a:gd name="T69" fmla="*/ 1 h 340"/>
                <a:gd name="T70" fmla="*/ 1 w 402"/>
                <a:gd name="T71" fmla="*/ 1 h 340"/>
                <a:gd name="T72" fmla="*/ 1 w 402"/>
                <a:gd name="T73" fmla="*/ 1 h 340"/>
                <a:gd name="T74" fmla="*/ 1 w 402"/>
                <a:gd name="T75" fmla="*/ 1 h 340"/>
                <a:gd name="T76" fmla="*/ 1 w 402"/>
                <a:gd name="T77" fmla="*/ 1 h 340"/>
                <a:gd name="T78" fmla="*/ 1 w 402"/>
                <a:gd name="T79" fmla="*/ 1 h 340"/>
                <a:gd name="T80" fmla="*/ 1 w 402"/>
                <a:gd name="T81" fmla="*/ 1 h 340"/>
                <a:gd name="T82" fmla="*/ 1 w 402"/>
                <a:gd name="T83" fmla="*/ 1 h 340"/>
                <a:gd name="T84" fmla="*/ 1 w 402"/>
                <a:gd name="T85" fmla="*/ 1 h 340"/>
                <a:gd name="T86" fmla="*/ 1 w 402"/>
                <a:gd name="T87" fmla="*/ 1 h 340"/>
                <a:gd name="T88" fmla="*/ 1 w 402"/>
                <a:gd name="T89" fmla="*/ 1 h 340"/>
                <a:gd name="T90" fmla="*/ 1 w 402"/>
                <a:gd name="T91" fmla="*/ 1 h 340"/>
                <a:gd name="T92" fmla="*/ 1 w 402"/>
                <a:gd name="T93" fmla="*/ 1 h 340"/>
                <a:gd name="T94" fmla="*/ 1 w 402"/>
                <a:gd name="T95" fmla="*/ 1 h 340"/>
                <a:gd name="T96" fmla="*/ 1 w 402"/>
                <a:gd name="T97" fmla="*/ 1 h 340"/>
                <a:gd name="T98" fmla="*/ 1 w 402"/>
                <a:gd name="T99" fmla="*/ 1 h 34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2" h="340">
                  <a:moveTo>
                    <a:pt x="0" y="333"/>
                  </a:moveTo>
                  <a:lnTo>
                    <a:pt x="5" y="335"/>
                  </a:lnTo>
                  <a:lnTo>
                    <a:pt x="9" y="336"/>
                  </a:lnTo>
                  <a:lnTo>
                    <a:pt x="13" y="337"/>
                  </a:lnTo>
                  <a:lnTo>
                    <a:pt x="17" y="339"/>
                  </a:lnTo>
                  <a:lnTo>
                    <a:pt x="21" y="340"/>
                  </a:lnTo>
                  <a:lnTo>
                    <a:pt x="25" y="339"/>
                  </a:lnTo>
                  <a:lnTo>
                    <a:pt x="29" y="337"/>
                  </a:lnTo>
                  <a:lnTo>
                    <a:pt x="34" y="335"/>
                  </a:lnTo>
                  <a:lnTo>
                    <a:pt x="37" y="334"/>
                  </a:lnTo>
                  <a:lnTo>
                    <a:pt x="41" y="332"/>
                  </a:lnTo>
                  <a:lnTo>
                    <a:pt x="45" y="331"/>
                  </a:lnTo>
                  <a:lnTo>
                    <a:pt x="50" y="329"/>
                  </a:lnTo>
                  <a:lnTo>
                    <a:pt x="53" y="327"/>
                  </a:lnTo>
                  <a:lnTo>
                    <a:pt x="57" y="325"/>
                  </a:lnTo>
                  <a:lnTo>
                    <a:pt x="62" y="323"/>
                  </a:lnTo>
                  <a:lnTo>
                    <a:pt x="66" y="322"/>
                  </a:lnTo>
                  <a:lnTo>
                    <a:pt x="70" y="320"/>
                  </a:lnTo>
                  <a:lnTo>
                    <a:pt x="73" y="319"/>
                  </a:lnTo>
                  <a:lnTo>
                    <a:pt x="78" y="317"/>
                  </a:lnTo>
                  <a:lnTo>
                    <a:pt x="82" y="316"/>
                  </a:lnTo>
                  <a:lnTo>
                    <a:pt x="86" y="307"/>
                  </a:lnTo>
                  <a:lnTo>
                    <a:pt x="89" y="300"/>
                  </a:lnTo>
                  <a:lnTo>
                    <a:pt x="94" y="292"/>
                  </a:lnTo>
                  <a:lnTo>
                    <a:pt x="98" y="285"/>
                  </a:lnTo>
                  <a:lnTo>
                    <a:pt x="102" y="276"/>
                  </a:lnTo>
                  <a:lnTo>
                    <a:pt x="107" y="269"/>
                  </a:lnTo>
                  <a:lnTo>
                    <a:pt x="110" y="261"/>
                  </a:lnTo>
                  <a:lnTo>
                    <a:pt x="114" y="254"/>
                  </a:lnTo>
                  <a:lnTo>
                    <a:pt x="118" y="245"/>
                  </a:lnTo>
                  <a:lnTo>
                    <a:pt x="123" y="238"/>
                  </a:lnTo>
                  <a:lnTo>
                    <a:pt x="126" y="230"/>
                  </a:lnTo>
                  <a:lnTo>
                    <a:pt x="130" y="223"/>
                  </a:lnTo>
                  <a:lnTo>
                    <a:pt x="134" y="215"/>
                  </a:lnTo>
                  <a:lnTo>
                    <a:pt x="139" y="206"/>
                  </a:lnTo>
                  <a:lnTo>
                    <a:pt x="143" y="199"/>
                  </a:lnTo>
                  <a:lnTo>
                    <a:pt x="146" y="187"/>
                  </a:lnTo>
                  <a:lnTo>
                    <a:pt x="150" y="175"/>
                  </a:lnTo>
                  <a:lnTo>
                    <a:pt x="155" y="165"/>
                  </a:lnTo>
                  <a:lnTo>
                    <a:pt x="159" y="153"/>
                  </a:lnTo>
                  <a:lnTo>
                    <a:pt x="163" y="141"/>
                  </a:lnTo>
                  <a:lnTo>
                    <a:pt x="167" y="129"/>
                  </a:lnTo>
                  <a:lnTo>
                    <a:pt x="171" y="118"/>
                  </a:lnTo>
                  <a:lnTo>
                    <a:pt x="175" y="106"/>
                  </a:lnTo>
                  <a:lnTo>
                    <a:pt x="179" y="95"/>
                  </a:lnTo>
                  <a:lnTo>
                    <a:pt x="183" y="83"/>
                  </a:lnTo>
                  <a:lnTo>
                    <a:pt x="187" y="71"/>
                  </a:lnTo>
                  <a:lnTo>
                    <a:pt x="191" y="60"/>
                  </a:lnTo>
                  <a:lnTo>
                    <a:pt x="195" y="48"/>
                  </a:lnTo>
                  <a:lnTo>
                    <a:pt x="200" y="36"/>
                  </a:lnTo>
                  <a:lnTo>
                    <a:pt x="203" y="25"/>
                  </a:lnTo>
                  <a:lnTo>
                    <a:pt x="207" y="23"/>
                  </a:lnTo>
                  <a:lnTo>
                    <a:pt x="211" y="21"/>
                  </a:lnTo>
                  <a:lnTo>
                    <a:pt x="216" y="20"/>
                  </a:lnTo>
                  <a:lnTo>
                    <a:pt x="219" y="18"/>
                  </a:lnTo>
                  <a:lnTo>
                    <a:pt x="223" y="17"/>
                  </a:lnTo>
                  <a:lnTo>
                    <a:pt x="228" y="15"/>
                  </a:lnTo>
                  <a:lnTo>
                    <a:pt x="232" y="14"/>
                  </a:lnTo>
                  <a:lnTo>
                    <a:pt x="236" y="12"/>
                  </a:lnTo>
                  <a:lnTo>
                    <a:pt x="239" y="10"/>
                  </a:lnTo>
                  <a:lnTo>
                    <a:pt x="244" y="8"/>
                  </a:lnTo>
                  <a:lnTo>
                    <a:pt x="248" y="6"/>
                  </a:lnTo>
                  <a:lnTo>
                    <a:pt x="252" y="5"/>
                  </a:lnTo>
                  <a:lnTo>
                    <a:pt x="255" y="3"/>
                  </a:lnTo>
                  <a:lnTo>
                    <a:pt x="260" y="2"/>
                  </a:lnTo>
                  <a:lnTo>
                    <a:pt x="264" y="0"/>
                  </a:lnTo>
                  <a:lnTo>
                    <a:pt x="268" y="2"/>
                  </a:lnTo>
                  <a:lnTo>
                    <a:pt x="273" y="5"/>
                  </a:lnTo>
                  <a:lnTo>
                    <a:pt x="276" y="7"/>
                  </a:lnTo>
                  <a:lnTo>
                    <a:pt x="280" y="9"/>
                  </a:lnTo>
                  <a:lnTo>
                    <a:pt x="284" y="12"/>
                  </a:lnTo>
                  <a:lnTo>
                    <a:pt x="289" y="14"/>
                  </a:lnTo>
                  <a:lnTo>
                    <a:pt x="292" y="16"/>
                  </a:lnTo>
                  <a:lnTo>
                    <a:pt x="296" y="18"/>
                  </a:lnTo>
                  <a:lnTo>
                    <a:pt x="300" y="20"/>
                  </a:lnTo>
                  <a:lnTo>
                    <a:pt x="305" y="22"/>
                  </a:lnTo>
                  <a:lnTo>
                    <a:pt x="309" y="25"/>
                  </a:lnTo>
                  <a:lnTo>
                    <a:pt x="312" y="33"/>
                  </a:lnTo>
                  <a:lnTo>
                    <a:pt x="316" y="40"/>
                  </a:lnTo>
                  <a:lnTo>
                    <a:pt x="321" y="48"/>
                  </a:lnTo>
                  <a:lnTo>
                    <a:pt x="325" y="55"/>
                  </a:lnTo>
                  <a:lnTo>
                    <a:pt x="328" y="63"/>
                  </a:lnTo>
                  <a:lnTo>
                    <a:pt x="333" y="70"/>
                  </a:lnTo>
                  <a:lnTo>
                    <a:pt x="337" y="78"/>
                  </a:lnTo>
                  <a:lnTo>
                    <a:pt x="341" y="85"/>
                  </a:lnTo>
                  <a:lnTo>
                    <a:pt x="345" y="93"/>
                  </a:lnTo>
                  <a:lnTo>
                    <a:pt x="349" y="100"/>
                  </a:lnTo>
                  <a:lnTo>
                    <a:pt x="353" y="109"/>
                  </a:lnTo>
                  <a:lnTo>
                    <a:pt x="357" y="119"/>
                  </a:lnTo>
                  <a:lnTo>
                    <a:pt x="361" y="127"/>
                  </a:lnTo>
                  <a:lnTo>
                    <a:pt x="365" y="137"/>
                  </a:lnTo>
                  <a:lnTo>
                    <a:pt x="369" y="145"/>
                  </a:lnTo>
                  <a:lnTo>
                    <a:pt x="373" y="154"/>
                  </a:lnTo>
                  <a:lnTo>
                    <a:pt x="378" y="164"/>
                  </a:lnTo>
                  <a:lnTo>
                    <a:pt x="382" y="172"/>
                  </a:lnTo>
                  <a:lnTo>
                    <a:pt x="385" y="182"/>
                  </a:lnTo>
                  <a:lnTo>
                    <a:pt x="389" y="190"/>
                  </a:lnTo>
                  <a:lnTo>
                    <a:pt x="394" y="199"/>
                  </a:lnTo>
                  <a:lnTo>
                    <a:pt x="398" y="206"/>
                  </a:lnTo>
                  <a:lnTo>
                    <a:pt x="402" y="215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6" name="Freeform 74"/>
            <p:cNvSpPr>
              <a:spLocks/>
            </p:cNvSpPr>
            <p:nvPr/>
          </p:nvSpPr>
          <p:spPr bwMode="auto">
            <a:xfrm>
              <a:off x="2772" y="2816"/>
              <a:ext cx="200" cy="1049"/>
            </a:xfrm>
            <a:custGeom>
              <a:avLst/>
              <a:gdLst>
                <a:gd name="T0" fmla="*/ 0 w 401"/>
                <a:gd name="T1" fmla="*/ 1 h 2098"/>
                <a:gd name="T2" fmla="*/ 0 w 401"/>
                <a:gd name="T3" fmla="*/ 1 h 2098"/>
                <a:gd name="T4" fmla="*/ 0 w 401"/>
                <a:gd name="T5" fmla="*/ 1 h 2098"/>
                <a:gd name="T6" fmla="*/ 0 w 401"/>
                <a:gd name="T7" fmla="*/ 1 h 2098"/>
                <a:gd name="T8" fmla="*/ 0 w 401"/>
                <a:gd name="T9" fmla="*/ 1 h 2098"/>
                <a:gd name="T10" fmla="*/ 0 w 401"/>
                <a:gd name="T11" fmla="*/ 1 h 2098"/>
                <a:gd name="T12" fmla="*/ 0 w 401"/>
                <a:gd name="T13" fmla="*/ 1 h 2098"/>
                <a:gd name="T14" fmla="*/ 0 w 401"/>
                <a:gd name="T15" fmla="*/ 1 h 2098"/>
                <a:gd name="T16" fmla="*/ 0 w 401"/>
                <a:gd name="T17" fmla="*/ 1 h 2098"/>
                <a:gd name="T18" fmla="*/ 0 w 401"/>
                <a:gd name="T19" fmla="*/ 1 h 2098"/>
                <a:gd name="T20" fmla="*/ 0 w 401"/>
                <a:gd name="T21" fmla="*/ 1 h 2098"/>
                <a:gd name="T22" fmla="*/ 0 w 401"/>
                <a:gd name="T23" fmla="*/ 1 h 2098"/>
                <a:gd name="T24" fmla="*/ 0 w 401"/>
                <a:gd name="T25" fmla="*/ 1 h 2098"/>
                <a:gd name="T26" fmla="*/ 0 w 401"/>
                <a:gd name="T27" fmla="*/ 1 h 2098"/>
                <a:gd name="T28" fmla="*/ 0 w 401"/>
                <a:gd name="T29" fmla="*/ 1 h 2098"/>
                <a:gd name="T30" fmla="*/ 0 w 401"/>
                <a:gd name="T31" fmla="*/ 2 h 2098"/>
                <a:gd name="T32" fmla="*/ 0 w 401"/>
                <a:gd name="T33" fmla="*/ 2 h 2098"/>
                <a:gd name="T34" fmla="*/ 0 w 401"/>
                <a:gd name="T35" fmla="*/ 2 h 2098"/>
                <a:gd name="T36" fmla="*/ 0 w 401"/>
                <a:gd name="T37" fmla="*/ 2 h 2098"/>
                <a:gd name="T38" fmla="*/ 0 w 401"/>
                <a:gd name="T39" fmla="*/ 2 h 2098"/>
                <a:gd name="T40" fmla="*/ 0 w 401"/>
                <a:gd name="T41" fmla="*/ 2 h 2098"/>
                <a:gd name="T42" fmla="*/ 0 w 401"/>
                <a:gd name="T43" fmla="*/ 2 h 2098"/>
                <a:gd name="T44" fmla="*/ 0 w 401"/>
                <a:gd name="T45" fmla="*/ 2 h 2098"/>
                <a:gd name="T46" fmla="*/ 0 w 401"/>
                <a:gd name="T47" fmla="*/ 2 h 2098"/>
                <a:gd name="T48" fmla="*/ 0 w 401"/>
                <a:gd name="T49" fmla="*/ 1 h 2098"/>
                <a:gd name="T50" fmla="*/ 0 w 401"/>
                <a:gd name="T51" fmla="*/ 1 h 2098"/>
                <a:gd name="T52" fmla="*/ 0 w 401"/>
                <a:gd name="T53" fmla="*/ 1 h 2098"/>
                <a:gd name="T54" fmla="*/ 0 w 401"/>
                <a:gd name="T55" fmla="*/ 1 h 2098"/>
                <a:gd name="T56" fmla="*/ 0 w 401"/>
                <a:gd name="T57" fmla="*/ 1 h 2098"/>
                <a:gd name="T58" fmla="*/ 0 w 401"/>
                <a:gd name="T59" fmla="*/ 1 h 2098"/>
                <a:gd name="T60" fmla="*/ 0 w 401"/>
                <a:gd name="T61" fmla="*/ 1 h 2098"/>
                <a:gd name="T62" fmla="*/ 0 w 401"/>
                <a:gd name="T63" fmla="*/ 1 h 2098"/>
                <a:gd name="T64" fmla="*/ 0 w 401"/>
                <a:gd name="T65" fmla="*/ 1 h 2098"/>
                <a:gd name="T66" fmla="*/ 0 w 401"/>
                <a:gd name="T67" fmla="*/ 1 h 2098"/>
                <a:gd name="T68" fmla="*/ 0 w 401"/>
                <a:gd name="T69" fmla="*/ 1 h 2098"/>
                <a:gd name="T70" fmla="*/ 0 w 401"/>
                <a:gd name="T71" fmla="*/ 1 h 2098"/>
                <a:gd name="T72" fmla="*/ 0 w 401"/>
                <a:gd name="T73" fmla="*/ 1 h 2098"/>
                <a:gd name="T74" fmla="*/ 0 w 401"/>
                <a:gd name="T75" fmla="*/ 1 h 2098"/>
                <a:gd name="T76" fmla="*/ 0 w 401"/>
                <a:gd name="T77" fmla="*/ 1 h 2098"/>
                <a:gd name="T78" fmla="*/ 0 w 401"/>
                <a:gd name="T79" fmla="*/ 1 h 2098"/>
                <a:gd name="T80" fmla="*/ 0 w 401"/>
                <a:gd name="T81" fmla="*/ 1 h 2098"/>
                <a:gd name="T82" fmla="*/ 0 w 401"/>
                <a:gd name="T83" fmla="*/ 1 h 2098"/>
                <a:gd name="T84" fmla="*/ 0 w 401"/>
                <a:gd name="T85" fmla="*/ 1 h 2098"/>
                <a:gd name="T86" fmla="*/ 0 w 401"/>
                <a:gd name="T87" fmla="*/ 1 h 2098"/>
                <a:gd name="T88" fmla="*/ 0 w 401"/>
                <a:gd name="T89" fmla="*/ 1 h 2098"/>
                <a:gd name="T90" fmla="*/ 0 w 401"/>
                <a:gd name="T91" fmla="*/ 1 h 2098"/>
                <a:gd name="T92" fmla="*/ 0 w 401"/>
                <a:gd name="T93" fmla="*/ 1 h 2098"/>
                <a:gd name="T94" fmla="*/ 0 w 401"/>
                <a:gd name="T95" fmla="*/ 1 h 2098"/>
                <a:gd name="T96" fmla="*/ 0 w 401"/>
                <a:gd name="T97" fmla="*/ 1 h 2098"/>
                <a:gd name="T98" fmla="*/ 0 w 401"/>
                <a:gd name="T99" fmla="*/ 0 h 209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2098">
                  <a:moveTo>
                    <a:pt x="0" y="1784"/>
                  </a:moveTo>
                  <a:lnTo>
                    <a:pt x="3" y="1792"/>
                  </a:lnTo>
                  <a:lnTo>
                    <a:pt x="8" y="1799"/>
                  </a:lnTo>
                  <a:lnTo>
                    <a:pt x="12" y="1807"/>
                  </a:lnTo>
                  <a:lnTo>
                    <a:pt x="16" y="1814"/>
                  </a:lnTo>
                  <a:lnTo>
                    <a:pt x="19" y="1821"/>
                  </a:lnTo>
                  <a:lnTo>
                    <a:pt x="24" y="1829"/>
                  </a:lnTo>
                  <a:lnTo>
                    <a:pt x="28" y="1836"/>
                  </a:lnTo>
                  <a:lnTo>
                    <a:pt x="32" y="1844"/>
                  </a:lnTo>
                  <a:lnTo>
                    <a:pt x="37" y="1853"/>
                  </a:lnTo>
                  <a:lnTo>
                    <a:pt x="40" y="1860"/>
                  </a:lnTo>
                  <a:lnTo>
                    <a:pt x="44" y="1868"/>
                  </a:lnTo>
                  <a:lnTo>
                    <a:pt x="48" y="1876"/>
                  </a:lnTo>
                  <a:lnTo>
                    <a:pt x="53" y="1884"/>
                  </a:lnTo>
                  <a:lnTo>
                    <a:pt x="56" y="1892"/>
                  </a:lnTo>
                  <a:lnTo>
                    <a:pt x="60" y="1900"/>
                  </a:lnTo>
                  <a:lnTo>
                    <a:pt x="64" y="1908"/>
                  </a:lnTo>
                  <a:lnTo>
                    <a:pt x="69" y="1916"/>
                  </a:lnTo>
                  <a:lnTo>
                    <a:pt x="73" y="1923"/>
                  </a:lnTo>
                  <a:lnTo>
                    <a:pt x="76" y="1932"/>
                  </a:lnTo>
                  <a:lnTo>
                    <a:pt x="80" y="1939"/>
                  </a:lnTo>
                  <a:lnTo>
                    <a:pt x="85" y="1950"/>
                  </a:lnTo>
                  <a:lnTo>
                    <a:pt x="89" y="1961"/>
                  </a:lnTo>
                  <a:lnTo>
                    <a:pt x="92" y="1971"/>
                  </a:lnTo>
                  <a:lnTo>
                    <a:pt x="97" y="1983"/>
                  </a:lnTo>
                  <a:lnTo>
                    <a:pt x="101" y="1994"/>
                  </a:lnTo>
                  <a:lnTo>
                    <a:pt x="105" y="2005"/>
                  </a:lnTo>
                  <a:lnTo>
                    <a:pt x="109" y="2015"/>
                  </a:lnTo>
                  <a:lnTo>
                    <a:pt x="113" y="2026"/>
                  </a:lnTo>
                  <a:lnTo>
                    <a:pt x="117" y="2037"/>
                  </a:lnTo>
                  <a:lnTo>
                    <a:pt x="121" y="2058"/>
                  </a:lnTo>
                  <a:lnTo>
                    <a:pt x="125" y="2062"/>
                  </a:lnTo>
                  <a:lnTo>
                    <a:pt x="129" y="2066"/>
                  </a:lnTo>
                  <a:lnTo>
                    <a:pt x="133" y="2069"/>
                  </a:lnTo>
                  <a:lnTo>
                    <a:pt x="137" y="2073"/>
                  </a:lnTo>
                  <a:lnTo>
                    <a:pt x="142" y="2076"/>
                  </a:lnTo>
                  <a:lnTo>
                    <a:pt x="146" y="2081"/>
                  </a:lnTo>
                  <a:lnTo>
                    <a:pt x="149" y="2084"/>
                  </a:lnTo>
                  <a:lnTo>
                    <a:pt x="153" y="2087"/>
                  </a:lnTo>
                  <a:lnTo>
                    <a:pt x="158" y="2091"/>
                  </a:lnTo>
                  <a:lnTo>
                    <a:pt x="162" y="2095"/>
                  </a:lnTo>
                  <a:lnTo>
                    <a:pt x="165" y="2098"/>
                  </a:lnTo>
                  <a:lnTo>
                    <a:pt x="169" y="2091"/>
                  </a:lnTo>
                  <a:lnTo>
                    <a:pt x="174" y="2085"/>
                  </a:lnTo>
                  <a:lnTo>
                    <a:pt x="178" y="2079"/>
                  </a:lnTo>
                  <a:lnTo>
                    <a:pt x="182" y="2072"/>
                  </a:lnTo>
                  <a:lnTo>
                    <a:pt x="185" y="2066"/>
                  </a:lnTo>
                  <a:lnTo>
                    <a:pt x="190" y="2059"/>
                  </a:lnTo>
                  <a:lnTo>
                    <a:pt x="194" y="2053"/>
                  </a:lnTo>
                  <a:lnTo>
                    <a:pt x="198" y="2046"/>
                  </a:lnTo>
                  <a:lnTo>
                    <a:pt x="202" y="2040"/>
                  </a:lnTo>
                  <a:lnTo>
                    <a:pt x="206" y="2034"/>
                  </a:lnTo>
                  <a:lnTo>
                    <a:pt x="210" y="2026"/>
                  </a:lnTo>
                  <a:lnTo>
                    <a:pt x="214" y="1997"/>
                  </a:lnTo>
                  <a:lnTo>
                    <a:pt x="219" y="1967"/>
                  </a:lnTo>
                  <a:lnTo>
                    <a:pt x="222" y="1937"/>
                  </a:lnTo>
                  <a:lnTo>
                    <a:pt x="226" y="1908"/>
                  </a:lnTo>
                  <a:lnTo>
                    <a:pt x="230" y="1878"/>
                  </a:lnTo>
                  <a:lnTo>
                    <a:pt x="235" y="1848"/>
                  </a:lnTo>
                  <a:lnTo>
                    <a:pt x="238" y="1818"/>
                  </a:lnTo>
                  <a:lnTo>
                    <a:pt x="242" y="1789"/>
                  </a:lnTo>
                  <a:lnTo>
                    <a:pt x="246" y="1759"/>
                  </a:lnTo>
                  <a:lnTo>
                    <a:pt x="251" y="1729"/>
                  </a:lnTo>
                  <a:lnTo>
                    <a:pt x="255" y="1678"/>
                  </a:lnTo>
                  <a:lnTo>
                    <a:pt x="258" y="1627"/>
                  </a:lnTo>
                  <a:lnTo>
                    <a:pt x="263" y="1575"/>
                  </a:lnTo>
                  <a:lnTo>
                    <a:pt x="267" y="1524"/>
                  </a:lnTo>
                  <a:lnTo>
                    <a:pt x="271" y="1472"/>
                  </a:lnTo>
                  <a:lnTo>
                    <a:pt x="275" y="1421"/>
                  </a:lnTo>
                  <a:lnTo>
                    <a:pt x="279" y="1370"/>
                  </a:lnTo>
                  <a:lnTo>
                    <a:pt x="283" y="1318"/>
                  </a:lnTo>
                  <a:lnTo>
                    <a:pt x="287" y="1267"/>
                  </a:lnTo>
                  <a:lnTo>
                    <a:pt x="291" y="1215"/>
                  </a:lnTo>
                  <a:lnTo>
                    <a:pt x="295" y="1164"/>
                  </a:lnTo>
                  <a:lnTo>
                    <a:pt x="299" y="1133"/>
                  </a:lnTo>
                  <a:lnTo>
                    <a:pt x="303" y="1102"/>
                  </a:lnTo>
                  <a:lnTo>
                    <a:pt x="308" y="1071"/>
                  </a:lnTo>
                  <a:lnTo>
                    <a:pt x="312" y="1040"/>
                  </a:lnTo>
                  <a:lnTo>
                    <a:pt x="315" y="1009"/>
                  </a:lnTo>
                  <a:lnTo>
                    <a:pt x="319" y="977"/>
                  </a:lnTo>
                  <a:lnTo>
                    <a:pt x="324" y="946"/>
                  </a:lnTo>
                  <a:lnTo>
                    <a:pt x="328" y="915"/>
                  </a:lnTo>
                  <a:lnTo>
                    <a:pt x="331" y="884"/>
                  </a:lnTo>
                  <a:lnTo>
                    <a:pt x="335" y="853"/>
                  </a:lnTo>
                  <a:lnTo>
                    <a:pt x="340" y="822"/>
                  </a:lnTo>
                  <a:lnTo>
                    <a:pt x="344" y="768"/>
                  </a:lnTo>
                  <a:lnTo>
                    <a:pt x="348" y="713"/>
                  </a:lnTo>
                  <a:lnTo>
                    <a:pt x="351" y="658"/>
                  </a:lnTo>
                  <a:lnTo>
                    <a:pt x="356" y="603"/>
                  </a:lnTo>
                  <a:lnTo>
                    <a:pt x="360" y="548"/>
                  </a:lnTo>
                  <a:lnTo>
                    <a:pt x="364" y="493"/>
                  </a:lnTo>
                  <a:lnTo>
                    <a:pt x="368" y="439"/>
                  </a:lnTo>
                  <a:lnTo>
                    <a:pt x="372" y="383"/>
                  </a:lnTo>
                  <a:lnTo>
                    <a:pt x="376" y="328"/>
                  </a:lnTo>
                  <a:lnTo>
                    <a:pt x="380" y="274"/>
                  </a:lnTo>
                  <a:lnTo>
                    <a:pt x="385" y="219"/>
                  </a:lnTo>
                  <a:lnTo>
                    <a:pt x="388" y="163"/>
                  </a:lnTo>
                  <a:lnTo>
                    <a:pt x="392" y="109"/>
                  </a:lnTo>
                  <a:lnTo>
                    <a:pt x="396" y="54"/>
                  </a:lnTo>
                  <a:lnTo>
                    <a:pt x="401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7" name="Freeform 75"/>
            <p:cNvSpPr>
              <a:spLocks/>
            </p:cNvSpPr>
            <p:nvPr/>
          </p:nvSpPr>
          <p:spPr bwMode="auto">
            <a:xfrm>
              <a:off x="2972" y="2439"/>
              <a:ext cx="200" cy="377"/>
            </a:xfrm>
            <a:custGeom>
              <a:avLst/>
              <a:gdLst>
                <a:gd name="T0" fmla="*/ 1 w 399"/>
                <a:gd name="T1" fmla="*/ 1 h 753"/>
                <a:gd name="T2" fmla="*/ 1 w 399"/>
                <a:gd name="T3" fmla="*/ 1 h 753"/>
                <a:gd name="T4" fmla="*/ 1 w 399"/>
                <a:gd name="T5" fmla="*/ 1 h 753"/>
                <a:gd name="T6" fmla="*/ 1 w 399"/>
                <a:gd name="T7" fmla="*/ 1 h 753"/>
                <a:gd name="T8" fmla="*/ 1 w 399"/>
                <a:gd name="T9" fmla="*/ 1 h 753"/>
                <a:gd name="T10" fmla="*/ 1 w 399"/>
                <a:gd name="T11" fmla="*/ 1 h 753"/>
                <a:gd name="T12" fmla="*/ 1 w 399"/>
                <a:gd name="T13" fmla="*/ 1 h 753"/>
                <a:gd name="T14" fmla="*/ 1 w 399"/>
                <a:gd name="T15" fmla="*/ 1 h 753"/>
                <a:gd name="T16" fmla="*/ 1 w 399"/>
                <a:gd name="T17" fmla="*/ 1 h 753"/>
                <a:gd name="T18" fmla="*/ 1 w 399"/>
                <a:gd name="T19" fmla="*/ 1 h 753"/>
                <a:gd name="T20" fmla="*/ 1 w 399"/>
                <a:gd name="T21" fmla="*/ 1 h 753"/>
                <a:gd name="T22" fmla="*/ 1 w 399"/>
                <a:gd name="T23" fmla="*/ 1 h 753"/>
                <a:gd name="T24" fmla="*/ 1 w 399"/>
                <a:gd name="T25" fmla="*/ 1 h 753"/>
                <a:gd name="T26" fmla="*/ 1 w 399"/>
                <a:gd name="T27" fmla="*/ 1 h 753"/>
                <a:gd name="T28" fmla="*/ 1 w 399"/>
                <a:gd name="T29" fmla="*/ 1 h 753"/>
                <a:gd name="T30" fmla="*/ 1 w 399"/>
                <a:gd name="T31" fmla="*/ 1 h 753"/>
                <a:gd name="T32" fmla="*/ 1 w 399"/>
                <a:gd name="T33" fmla="*/ 1 h 753"/>
                <a:gd name="T34" fmla="*/ 1 w 399"/>
                <a:gd name="T35" fmla="*/ 1 h 753"/>
                <a:gd name="T36" fmla="*/ 1 w 399"/>
                <a:gd name="T37" fmla="*/ 1 h 753"/>
                <a:gd name="T38" fmla="*/ 1 w 399"/>
                <a:gd name="T39" fmla="*/ 1 h 753"/>
                <a:gd name="T40" fmla="*/ 1 w 399"/>
                <a:gd name="T41" fmla="*/ 1 h 753"/>
                <a:gd name="T42" fmla="*/ 1 w 399"/>
                <a:gd name="T43" fmla="*/ 1 h 753"/>
                <a:gd name="T44" fmla="*/ 1 w 399"/>
                <a:gd name="T45" fmla="*/ 1 h 753"/>
                <a:gd name="T46" fmla="*/ 1 w 399"/>
                <a:gd name="T47" fmla="*/ 1 h 753"/>
                <a:gd name="T48" fmla="*/ 1 w 399"/>
                <a:gd name="T49" fmla="*/ 1 h 753"/>
                <a:gd name="T50" fmla="*/ 1 w 399"/>
                <a:gd name="T51" fmla="*/ 1 h 753"/>
                <a:gd name="T52" fmla="*/ 1 w 399"/>
                <a:gd name="T53" fmla="*/ 1 h 753"/>
                <a:gd name="T54" fmla="*/ 1 w 399"/>
                <a:gd name="T55" fmla="*/ 1 h 753"/>
                <a:gd name="T56" fmla="*/ 1 w 399"/>
                <a:gd name="T57" fmla="*/ 1 h 753"/>
                <a:gd name="T58" fmla="*/ 1 w 399"/>
                <a:gd name="T59" fmla="*/ 1 h 753"/>
                <a:gd name="T60" fmla="*/ 1 w 399"/>
                <a:gd name="T61" fmla="*/ 1 h 753"/>
                <a:gd name="T62" fmla="*/ 1 w 399"/>
                <a:gd name="T63" fmla="*/ 1 h 753"/>
                <a:gd name="T64" fmla="*/ 1 w 399"/>
                <a:gd name="T65" fmla="*/ 1 h 753"/>
                <a:gd name="T66" fmla="*/ 1 w 399"/>
                <a:gd name="T67" fmla="*/ 1 h 753"/>
                <a:gd name="T68" fmla="*/ 1 w 399"/>
                <a:gd name="T69" fmla="*/ 1 h 753"/>
                <a:gd name="T70" fmla="*/ 1 w 399"/>
                <a:gd name="T71" fmla="*/ 1 h 753"/>
                <a:gd name="T72" fmla="*/ 1 w 399"/>
                <a:gd name="T73" fmla="*/ 0 h 753"/>
                <a:gd name="T74" fmla="*/ 1 w 399"/>
                <a:gd name="T75" fmla="*/ 1 h 753"/>
                <a:gd name="T76" fmla="*/ 1 w 399"/>
                <a:gd name="T77" fmla="*/ 1 h 753"/>
                <a:gd name="T78" fmla="*/ 1 w 399"/>
                <a:gd name="T79" fmla="*/ 1 h 753"/>
                <a:gd name="T80" fmla="*/ 1 w 399"/>
                <a:gd name="T81" fmla="*/ 1 h 753"/>
                <a:gd name="T82" fmla="*/ 1 w 399"/>
                <a:gd name="T83" fmla="*/ 1 h 753"/>
                <a:gd name="T84" fmla="*/ 1 w 399"/>
                <a:gd name="T85" fmla="*/ 1 h 753"/>
                <a:gd name="T86" fmla="*/ 1 w 399"/>
                <a:gd name="T87" fmla="*/ 1 h 753"/>
                <a:gd name="T88" fmla="*/ 1 w 399"/>
                <a:gd name="T89" fmla="*/ 1 h 753"/>
                <a:gd name="T90" fmla="*/ 1 w 399"/>
                <a:gd name="T91" fmla="*/ 1 h 753"/>
                <a:gd name="T92" fmla="*/ 1 w 399"/>
                <a:gd name="T93" fmla="*/ 1 h 753"/>
                <a:gd name="T94" fmla="*/ 1 w 399"/>
                <a:gd name="T95" fmla="*/ 1 h 753"/>
                <a:gd name="T96" fmla="*/ 1 w 399"/>
                <a:gd name="T97" fmla="*/ 1 h 753"/>
                <a:gd name="T98" fmla="*/ 1 w 399"/>
                <a:gd name="T99" fmla="*/ 1 h 75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99" h="753">
                  <a:moveTo>
                    <a:pt x="0" y="753"/>
                  </a:moveTo>
                  <a:lnTo>
                    <a:pt x="3" y="710"/>
                  </a:lnTo>
                  <a:lnTo>
                    <a:pt x="7" y="668"/>
                  </a:lnTo>
                  <a:lnTo>
                    <a:pt x="12" y="625"/>
                  </a:lnTo>
                  <a:lnTo>
                    <a:pt x="16" y="582"/>
                  </a:lnTo>
                  <a:lnTo>
                    <a:pt x="20" y="541"/>
                  </a:lnTo>
                  <a:lnTo>
                    <a:pt x="23" y="498"/>
                  </a:lnTo>
                  <a:lnTo>
                    <a:pt x="28" y="456"/>
                  </a:lnTo>
                  <a:lnTo>
                    <a:pt x="32" y="413"/>
                  </a:lnTo>
                  <a:lnTo>
                    <a:pt x="36" y="371"/>
                  </a:lnTo>
                  <a:lnTo>
                    <a:pt x="39" y="328"/>
                  </a:lnTo>
                  <a:lnTo>
                    <a:pt x="44" y="286"/>
                  </a:lnTo>
                  <a:lnTo>
                    <a:pt x="48" y="244"/>
                  </a:lnTo>
                  <a:lnTo>
                    <a:pt x="52" y="201"/>
                  </a:lnTo>
                  <a:lnTo>
                    <a:pt x="57" y="198"/>
                  </a:lnTo>
                  <a:lnTo>
                    <a:pt x="60" y="194"/>
                  </a:lnTo>
                  <a:lnTo>
                    <a:pt x="64" y="190"/>
                  </a:lnTo>
                  <a:lnTo>
                    <a:pt x="68" y="186"/>
                  </a:lnTo>
                  <a:lnTo>
                    <a:pt x="73" y="182"/>
                  </a:lnTo>
                  <a:lnTo>
                    <a:pt x="76" y="179"/>
                  </a:lnTo>
                  <a:lnTo>
                    <a:pt x="80" y="174"/>
                  </a:lnTo>
                  <a:lnTo>
                    <a:pt x="84" y="171"/>
                  </a:lnTo>
                  <a:lnTo>
                    <a:pt x="89" y="167"/>
                  </a:lnTo>
                  <a:lnTo>
                    <a:pt x="93" y="162"/>
                  </a:lnTo>
                  <a:lnTo>
                    <a:pt x="96" y="159"/>
                  </a:lnTo>
                  <a:lnTo>
                    <a:pt x="100" y="154"/>
                  </a:lnTo>
                  <a:lnTo>
                    <a:pt x="105" y="149"/>
                  </a:lnTo>
                  <a:lnTo>
                    <a:pt x="109" y="143"/>
                  </a:lnTo>
                  <a:lnTo>
                    <a:pt x="113" y="138"/>
                  </a:lnTo>
                  <a:lnTo>
                    <a:pt x="116" y="134"/>
                  </a:lnTo>
                  <a:lnTo>
                    <a:pt x="121" y="128"/>
                  </a:lnTo>
                  <a:lnTo>
                    <a:pt x="125" y="123"/>
                  </a:lnTo>
                  <a:lnTo>
                    <a:pt x="129" y="117"/>
                  </a:lnTo>
                  <a:lnTo>
                    <a:pt x="133" y="112"/>
                  </a:lnTo>
                  <a:lnTo>
                    <a:pt x="137" y="107"/>
                  </a:lnTo>
                  <a:lnTo>
                    <a:pt x="141" y="101"/>
                  </a:lnTo>
                  <a:lnTo>
                    <a:pt x="145" y="97"/>
                  </a:lnTo>
                  <a:lnTo>
                    <a:pt x="150" y="92"/>
                  </a:lnTo>
                  <a:lnTo>
                    <a:pt x="153" y="86"/>
                  </a:lnTo>
                  <a:lnTo>
                    <a:pt x="157" y="81"/>
                  </a:lnTo>
                  <a:lnTo>
                    <a:pt x="161" y="76"/>
                  </a:lnTo>
                  <a:lnTo>
                    <a:pt x="166" y="70"/>
                  </a:lnTo>
                  <a:lnTo>
                    <a:pt x="169" y="65"/>
                  </a:lnTo>
                  <a:lnTo>
                    <a:pt x="173" y="61"/>
                  </a:lnTo>
                  <a:lnTo>
                    <a:pt x="178" y="55"/>
                  </a:lnTo>
                  <a:lnTo>
                    <a:pt x="182" y="50"/>
                  </a:lnTo>
                  <a:lnTo>
                    <a:pt x="186" y="45"/>
                  </a:lnTo>
                  <a:lnTo>
                    <a:pt x="188" y="39"/>
                  </a:lnTo>
                  <a:lnTo>
                    <a:pt x="193" y="34"/>
                  </a:lnTo>
                  <a:lnTo>
                    <a:pt x="197" y="30"/>
                  </a:lnTo>
                  <a:lnTo>
                    <a:pt x="201" y="28"/>
                  </a:lnTo>
                  <a:lnTo>
                    <a:pt x="204" y="26"/>
                  </a:lnTo>
                  <a:lnTo>
                    <a:pt x="209" y="25"/>
                  </a:lnTo>
                  <a:lnTo>
                    <a:pt x="213" y="24"/>
                  </a:lnTo>
                  <a:lnTo>
                    <a:pt x="217" y="23"/>
                  </a:lnTo>
                  <a:lnTo>
                    <a:pt x="221" y="22"/>
                  </a:lnTo>
                  <a:lnTo>
                    <a:pt x="225" y="21"/>
                  </a:lnTo>
                  <a:lnTo>
                    <a:pt x="229" y="19"/>
                  </a:lnTo>
                  <a:lnTo>
                    <a:pt x="233" y="18"/>
                  </a:lnTo>
                  <a:lnTo>
                    <a:pt x="238" y="17"/>
                  </a:lnTo>
                  <a:lnTo>
                    <a:pt x="241" y="16"/>
                  </a:lnTo>
                  <a:lnTo>
                    <a:pt x="245" y="15"/>
                  </a:lnTo>
                  <a:lnTo>
                    <a:pt x="249" y="14"/>
                  </a:lnTo>
                  <a:lnTo>
                    <a:pt x="254" y="13"/>
                  </a:lnTo>
                  <a:lnTo>
                    <a:pt x="258" y="10"/>
                  </a:lnTo>
                  <a:lnTo>
                    <a:pt x="261" y="9"/>
                  </a:lnTo>
                  <a:lnTo>
                    <a:pt x="265" y="8"/>
                  </a:lnTo>
                  <a:lnTo>
                    <a:pt x="270" y="7"/>
                  </a:lnTo>
                  <a:lnTo>
                    <a:pt x="274" y="6"/>
                  </a:lnTo>
                  <a:lnTo>
                    <a:pt x="277" y="5"/>
                  </a:lnTo>
                  <a:lnTo>
                    <a:pt x="281" y="4"/>
                  </a:lnTo>
                  <a:lnTo>
                    <a:pt x="286" y="2"/>
                  </a:lnTo>
                  <a:lnTo>
                    <a:pt x="290" y="1"/>
                  </a:lnTo>
                  <a:lnTo>
                    <a:pt x="294" y="0"/>
                  </a:lnTo>
                  <a:lnTo>
                    <a:pt x="298" y="3"/>
                  </a:lnTo>
                  <a:lnTo>
                    <a:pt x="302" y="7"/>
                  </a:lnTo>
                  <a:lnTo>
                    <a:pt x="306" y="10"/>
                  </a:lnTo>
                  <a:lnTo>
                    <a:pt x="310" y="14"/>
                  </a:lnTo>
                  <a:lnTo>
                    <a:pt x="314" y="17"/>
                  </a:lnTo>
                  <a:lnTo>
                    <a:pt x="318" y="21"/>
                  </a:lnTo>
                  <a:lnTo>
                    <a:pt x="322" y="24"/>
                  </a:lnTo>
                  <a:lnTo>
                    <a:pt x="326" y="28"/>
                  </a:lnTo>
                  <a:lnTo>
                    <a:pt x="331" y="31"/>
                  </a:lnTo>
                  <a:lnTo>
                    <a:pt x="334" y="34"/>
                  </a:lnTo>
                  <a:lnTo>
                    <a:pt x="338" y="38"/>
                  </a:lnTo>
                  <a:lnTo>
                    <a:pt x="342" y="41"/>
                  </a:lnTo>
                  <a:lnTo>
                    <a:pt x="347" y="45"/>
                  </a:lnTo>
                  <a:lnTo>
                    <a:pt x="351" y="48"/>
                  </a:lnTo>
                  <a:lnTo>
                    <a:pt x="354" y="52"/>
                  </a:lnTo>
                  <a:lnTo>
                    <a:pt x="359" y="55"/>
                  </a:lnTo>
                  <a:lnTo>
                    <a:pt x="363" y="59"/>
                  </a:lnTo>
                  <a:lnTo>
                    <a:pt x="367" y="62"/>
                  </a:lnTo>
                  <a:lnTo>
                    <a:pt x="370" y="65"/>
                  </a:lnTo>
                  <a:lnTo>
                    <a:pt x="375" y="69"/>
                  </a:lnTo>
                  <a:lnTo>
                    <a:pt x="379" y="72"/>
                  </a:lnTo>
                  <a:lnTo>
                    <a:pt x="383" y="76"/>
                  </a:lnTo>
                  <a:lnTo>
                    <a:pt x="387" y="79"/>
                  </a:lnTo>
                  <a:lnTo>
                    <a:pt x="391" y="83"/>
                  </a:lnTo>
                  <a:lnTo>
                    <a:pt x="395" y="86"/>
                  </a:lnTo>
                  <a:lnTo>
                    <a:pt x="399" y="9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8" name="Freeform 76"/>
            <p:cNvSpPr>
              <a:spLocks/>
            </p:cNvSpPr>
            <p:nvPr/>
          </p:nvSpPr>
          <p:spPr bwMode="auto">
            <a:xfrm>
              <a:off x="3172" y="2484"/>
              <a:ext cx="200" cy="456"/>
            </a:xfrm>
            <a:custGeom>
              <a:avLst/>
              <a:gdLst>
                <a:gd name="T0" fmla="*/ 0 w 401"/>
                <a:gd name="T1" fmla="*/ 1 h 911"/>
                <a:gd name="T2" fmla="*/ 0 w 401"/>
                <a:gd name="T3" fmla="*/ 1 h 911"/>
                <a:gd name="T4" fmla="*/ 0 w 401"/>
                <a:gd name="T5" fmla="*/ 1 h 911"/>
                <a:gd name="T6" fmla="*/ 0 w 401"/>
                <a:gd name="T7" fmla="*/ 1 h 911"/>
                <a:gd name="T8" fmla="*/ 0 w 401"/>
                <a:gd name="T9" fmla="*/ 1 h 911"/>
                <a:gd name="T10" fmla="*/ 0 w 401"/>
                <a:gd name="T11" fmla="*/ 1 h 911"/>
                <a:gd name="T12" fmla="*/ 0 w 401"/>
                <a:gd name="T13" fmla="*/ 1 h 911"/>
                <a:gd name="T14" fmla="*/ 0 w 401"/>
                <a:gd name="T15" fmla="*/ 1 h 911"/>
                <a:gd name="T16" fmla="*/ 0 w 401"/>
                <a:gd name="T17" fmla="*/ 1 h 911"/>
                <a:gd name="T18" fmla="*/ 0 w 401"/>
                <a:gd name="T19" fmla="*/ 1 h 911"/>
                <a:gd name="T20" fmla="*/ 0 w 401"/>
                <a:gd name="T21" fmla="*/ 1 h 911"/>
                <a:gd name="T22" fmla="*/ 0 w 401"/>
                <a:gd name="T23" fmla="*/ 1 h 911"/>
                <a:gd name="T24" fmla="*/ 0 w 401"/>
                <a:gd name="T25" fmla="*/ 1 h 911"/>
                <a:gd name="T26" fmla="*/ 0 w 401"/>
                <a:gd name="T27" fmla="*/ 1 h 911"/>
                <a:gd name="T28" fmla="*/ 0 w 401"/>
                <a:gd name="T29" fmla="*/ 1 h 911"/>
                <a:gd name="T30" fmla="*/ 0 w 401"/>
                <a:gd name="T31" fmla="*/ 1 h 911"/>
                <a:gd name="T32" fmla="*/ 0 w 401"/>
                <a:gd name="T33" fmla="*/ 1 h 911"/>
                <a:gd name="T34" fmla="*/ 0 w 401"/>
                <a:gd name="T35" fmla="*/ 1 h 911"/>
                <a:gd name="T36" fmla="*/ 0 w 401"/>
                <a:gd name="T37" fmla="*/ 1 h 911"/>
                <a:gd name="T38" fmla="*/ 0 w 401"/>
                <a:gd name="T39" fmla="*/ 1 h 911"/>
                <a:gd name="T40" fmla="*/ 0 w 401"/>
                <a:gd name="T41" fmla="*/ 1 h 911"/>
                <a:gd name="T42" fmla="*/ 0 w 401"/>
                <a:gd name="T43" fmla="*/ 1 h 911"/>
                <a:gd name="T44" fmla="*/ 0 w 401"/>
                <a:gd name="T45" fmla="*/ 1 h 911"/>
                <a:gd name="T46" fmla="*/ 0 w 401"/>
                <a:gd name="T47" fmla="*/ 1 h 911"/>
                <a:gd name="T48" fmla="*/ 0 w 401"/>
                <a:gd name="T49" fmla="*/ 1 h 911"/>
                <a:gd name="T50" fmla="*/ 0 w 401"/>
                <a:gd name="T51" fmla="*/ 1 h 911"/>
                <a:gd name="T52" fmla="*/ 0 w 401"/>
                <a:gd name="T53" fmla="*/ 1 h 911"/>
                <a:gd name="T54" fmla="*/ 0 w 401"/>
                <a:gd name="T55" fmla="*/ 1 h 911"/>
                <a:gd name="T56" fmla="*/ 0 w 401"/>
                <a:gd name="T57" fmla="*/ 1 h 911"/>
                <a:gd name="T58" fmla="*/ 0 w 401"/>
                <a:gd name="T59" fmla="*/ 1 h 911"/>
                <a:gd name="T60" fmla="*/ 0 w 401"/>
                <a:gd name="T61" fmla="*/ 1 h 911"/>
                <a:gd name="T62" fmla="*/ 0 w 401"/>
                <a:gd name="T63" fmla="*/ 1 h 911"/>
                <a:gd name="T64" fmla="*/ 0 w 401"/>
                <a:gd name="T65" fmla="*/ 1 h 911"/>
                <a:gd name="T66" fmla="*/ 0 w 401"/>
                <a:gd name="T67" fmla="*/ 1 h 911"/>
                <a:gd name="T68" fmla="*/ 0 w 401"/>
                <a:gd name="T69" fmla="*/ 1 h 911"/>
                <a:gd name="T70" fmla="*/ 0 w 401"/>
                <a:gd name="T71" fmla="*/ 1 h 911"/>
                <a:gd name="T72" fmla="*/ 0 w 401"/>
                <a:gd name="T73" fmla="*/ 1 h 911"/>
                <a:gd name="T74" fmla="*/ 0 w 401"/>
                <a:gd name="T75" fmla="*/ 1 h 911"/>
                <a:gd name="T76" fmla="*/ 0 w 401"/>
                <a:gd name="T77" fmla="*/ 1 h 911"/>
                <a:gd name="T78" fmla="*/ 0 w 401"/>
                <a:gd name="T79" fmla="*/ 1 h 911"/>
                <a:gd name="T80" fmla="*/ 0 w 401"/>
                <a:gd name="T81" fmla="*/ 1 h 911"/>
                <a:gd name="T82" fmla="*/ 0 w 401"/>
                <a:gd name="T83" fmla="*/ 1 h 911"/>
                <a:gd name="T84" fmla="*/ 0 w 401"/>
                <a:gd name="T85" fmla="*/ 1 h 911"/>
                <a:gd name="T86" fmla="*/ 0 w 401"/>
                <a:gd name="T87" fmla="*/ 1 h 911"/>
                <a:gd name="T88" fmla="*/ 0 w 401"/>
                <a:gd name="T89" fmla="*/ 1 h 911"/>
                <a:gd name="T90" fmla="*/ 0 w 401"/>
                <a:gd name="T91" fmla="*/ 1 h 911"/>
                <a:gd name="T92" fmla="*/ 0 w 401"/>
                <a:gd name="T93" fmla="*/ 1 h 911"/>
                <a:gd name="T94" fmla="*/ 0 w 401"/>
                <a:gd name="T95" fmla="*/ 1 h 911"/>
                <a:gd name="T96" fmla="*/ 0 w 401"/>
                <a:gd name="T97" fmla="*/ 1 h 911"/>
                <a:gd name="T98" fmla="*/ 0 w 401"/>
                <a:gd name="T99" fmla="*/ 1 h 9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11">
                  <a:moveTo>
                    <a:pt x="0" y="0"/>
                  </a:moveTo>
                  <a:lnTo>
                    <a:pt x="5" y="2"/>
                  </a:lnTo>
                  <a:lnTo>
                    <a:pt x="8" y="5"/>
                  </a:lnTo>
                  <a:lnTo>
                    <a:pt x="12" y="8"/>
                  </a:lnTo>
                  <a:lnTo>
                    <a:pt x="16" y="11"/>
                  </a:lnTo>
                  <a:lnTo>
                    <a:pt x="21" y="14"/>
                  </a:lnTo>
                  <a:lnTo>
                    <a:pt x="25" y="17"/>
                  </a:lnTo>
                  <a:lnTo>
                    <a:pt x="28" y="20"/>
                  </a:lnTo>
                  <a:lnTo>
                    <a:pt x="32" y="23"/>
                  </a:lnTo>
                  <a:lnTo>
                    <a:pt x="37" y="25"/>
                  </a:lnTo>
                  <a:lnTo>
                    <a:pt x="41" y="29"/>
                  </a:lnTo>
                  <a:lnTo>
                    <a:pt x="44" y="32"/>
                  </a:lnTo>
                  <a:lnTo>
                    <a:pt x="48" y="35"/>
                  </a:lnTo>
                  <a:lnTo>
                    <a:pt x="53" y="37"/>
                  </a:lnTo>
                  <a:lnTo>
                    <a:pt x="57" y="40"/>
                  </a:lnTo>
                  <a:lnTo>
                    <a:pt x="61" y="44"/>
                  </a:lnTo>
                  <a:lnTo>
                    <a:pt x="65" y="47"/>
                  </a:lnTo>
                  <a:lnTo>
                    <a:pt x="69" y="49"/>
                  </a:lnTo>
                  <a:lnTo>
                    <a:pt x="73" y="52"/>
                  </a:lnTo>
                  <a:lnTo>
                    <a:pt x="77" y="55"/>
                  </a:lnTo>
                  <a:lnTo>
                    <a:pt x="81" y="59"/>
                  </a:lnTo>
                  <a:lnTo>
                    <a:pt x="85" y="61"/>
                  </a:lnTo>
                  <a:lnTo>
                    <a:pt x="89" y="64"/>
                  </a:lnTo>
                  <a:lnTo>
                    <a:pt x="93" y="67"/>
                  </a:lnTo>
                  <a:lnTo>
                    <a:pt x="98" y="74"/>
                  </a:lnTo>
                  <a:lnTo>
                    <a:pt x="101" y="79"/>
                  </a:lnTo>
                  <a:lnTo>
                    <a:pt x="105" y="85"/>
                  </a:lnTo>
                  <a:lnTo>
                    <a:pt x="110" y="92"/>
                  </a:lnTo>
                  <a:lnTo>
                    <a:pt x="114" y="97"/>
                  </a:lnTo>
                  <a:lnTo>
                    <a:pt x="117" y="104"/>
                  </a:lnTo>
                  <a:lnTo>
                    <a:pt x="121" y="109"/>
                  </a:lnTo>
                  <a:lnTo>
                    <a:pt x="126" y="115"/>
                  </a:lnTo>
                  <a:lnTo>
                    <a:pt x="130" y="122"/>
                  </a:lnTo>
                  <a:lnTo>
                    <a:pt x="134" y="127"/>
                  </a:lnTo>
                  <a:lnTo>
                    <a:pt x="137" y="134"/>
                  </a:lnTo>
                  <a:lnTo>
                    <a:pt x="142" y="140"/>
                  </a:lnTo>
                  <a:lnTo>
                    <a:pt x="146" y="145"/>
                  </a:lnTo>
                  <a:lnTo>
                    <a:pt x="150" y="152"/>
                  </a:lnTo>
                  <a:lnTo>
                    <a:pt x="153" y="158"/>
                  </a:lnTo>
                  <a:lnTo>
                    <a:pt x="158" y="166"/>
                  </a:lnTo>
                  <a:lnTo>
                    <a:pt x="162" y="174"/>
                  </a:lnTo>
                  <a:lnTo>
                    <a:pt x="166" y="183"/>
                  </a:lnTo>
                  <a:lnTo>
                    <a:pt x="171" y="191"/>
                  </a:lnTo>
                  <a:lnTo>
                    <a:pt x="174" y="200"/>
                  </a:lnTo>
                  <a:lnTo>
                    <a:pt x="178" y="208"/>
                  </a:lnTo>
                  <a:lnTo>
                    <a:pt x="182" y="216"/>
                  </a:lnTo>
                  <a:lnTo>
                    <a:pt x="187" y="225"/>
                  </a:lnTo>
                  <a:lnTo>
                    <a:pt x="190" y="233"/>
                  </a:lnTo>
                  <a:lnTo>
                    <a:pt x="194" y="242"/>
                  </a:lnTo>
                  <a:lnTo>
                    <a:pt x="198" y="250"/>
                  </a:lnTo>
                  <a:lnTo>
                    <a:pt x="203" y="259"/>
                  </a:lnTo>
                  <a:lnTo>
                    <a:pt x="207" y="266"/>
                  </a:lnTo>
                  <a:lnTo>
                    <a:pt x="210" y="275"/>
                  </a:lnTo>
                  <a:lnTo>
                    <a:pt x="214" y="283"/>
                  </a:lnTo>
                  <a:lnTo>
                    <a:pt x="219" y="292"/>
                  </a:lnTo>
                  <a:lnTo>
                    <a:pt x="223" y="300"/>
                  </a:lnTo>
                  <a:lnTo>
                    <a:pt x="227" y="307"/>
                  </a:lnTo>
                  <a:lnTo>
                    <a:pt x="231" y="316"/>
                  </a:lnTo>
                  <a:lnTo>
                    <a:pt x="235" y="323"/>
                  </a:lnTo>
                  <a:lnTo>
                    <a:pt x="239" y="332"/>
                  </a:lnTo>
                  <a:lnTo>
                    <a:pt x="243" y="339"/>
                  </a:lnTo>
                  <a:lnTo>
                    <a:pt x="247" y="348"/>
                  </a:lnTo>
                  <a:lnTo>
                    <a:pt x="251" y="355"/>
                  </a:lnTo>
                  <a:lnTo>
                    <a:pt x="255" y="364"/>
                  </a:lnTo>
                  <a:lnTo>
                    <a:pt x="259" y="371"/>
                  </a:lnTo>
                  <a:lnTo>
                    <a:pt x="264" y="379"/>
                  </a:lnTo>
                  <a:lnTo>
                    <a:pt x="267" y="387"/>
                  </a:lnTo>
                  <a:lnTo>
                    <a:pt x="271" y="395"/>
                  </a:lnTo>
                  <a:lnTo>
                    <a:pt x="276" y="403"/>
                  </a:lnTo>
                  <a:lnTo>
                    <a:pt x="280" y="416"/>
                  </a:lnTo>
                  <a:lnTo>
                    <a:pt x="283" y="430"/>
                  </a:lnTo>
                  <a:lnTo>
                    <a:pt x="287" y="444"/>
                  </a:lnTo>
                  <a:lnTo>
                    <a:pt x="292" y="457"/>
                  </a:lnTo>
                  <a:lnTo>
                    <a:pt x="296" y="471"/>
                  </a:lnTo>
                  <a:lnTo>
                    <a:pt x="300" y="484"/>
                  </a:lnTo>
                  <a:lnTo>
                    <a:pt x="303" y="498"/>
                  </a:lnTo>
                  <a:lnTo>
                    <a:pt x="308" y="512"/>
                  </a:lnTo>
                  <a:lnTo>
                    <a:pt x="312" y="524"/>
                  </a:lnTo>
                  <a:lnTo>
                    <a:pt x="316" y="538"/>
                  </a:lnTo>
                  <a:lnTo>
                    <a:pt x="319" y="551"/>
                  </a:lnTo>
                  <a:lnTo>
                    <a:pt x="324" y="565"/>
                  </a:lnTo>
                  <a:lnTo>
                    <a:pt x="328" y="578"/>
                  </a:lnTo>
                  <a:lnTo>
                    <a:pt x="332" y="592"/>
                  </a:lnTo>
                  <a:lnTo>
                    <a:pt x="337" y="606"/>
                  </a:lnTo>
                  <a:lnTo>
                    <a:pt x="340" y="625"/>
                  </a:lnTo>
                  <a:lnTo>
                    <a:pt x="344" y="645"/>
                  </a:lnTo>
                  <a:lnTo>
                    <a:pt x="348" y="666"/>
                  </a:lnTo>
                  <a:lnTo>
                    <a:pt x="353" y="685"/>
                  </a:lnTo>
                  <a:lnTo>
                    <a:pt x="356" y="705"/>
                  </a:lnTo>
                  <a:lnTo>
                    <a:pt x="360" y="726"/>
                  </a:lnTo>
                  <a:lnTo>
                    <a:pt x="364" y="746"/>
                  </a:lnTo>
                  <a:lnTo>
                    <a:pt x="369" y="765"/>
                  </a:lnTo>
                  <a:lnTo>
                    <a:pt x="373" y="786"/>
                  </a:lnTo>
                  <a:lnTo>
                    <a:pt x="376" y="806"/>
                  </a:lnTo>
                  <a:lnTo>
                    <a:pt x="381" y="825"/>
                  </a:lnTo>
                  <a:lnTo>
                    <a:pt x="385" y="846"/>
                  </a:lnTo>
                  <a:lnTo>
                    <a:pt x="389" y="866"/>
                  </a:lnTo>
                  <a:lnTo>
                    <a:pt x="392" y="885"/>
                  </a:lnTo>
                  <a:lnTo>
                    <a:pt x="397" y="906"/>
                  </a:lnTo>
                  <a:lnTo>
                    <a:pt x="401" y="911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79" name="Freeform 77"/>
            <p:cNvSpPr>
              <a:spLocks/>
            </p:cNvSpPr>
            <p:nvPr/>
          </p:nvSpPr>
          <p:spPr bwMode="auto">
            <a:xfrm>
              <a:off x="3372" y="2727"/>
              <a:ext cx="200" cy="250"/>
            </a:xfrm>
            <a:custGeom>
              <a:avLst/>
              <a:gdLst>
                <a:gd name="T0" fmla="*/ 1 w 400"/>
                <a:gd name="T1" fmla="*/ 1 h 500"/>
                <a:gd name="T2" fmla="*/ 1 w 400"/>
                <a:gd name="T3" fmla="*/ 1 h 500"/>
                <a:gd name="T4" fmla="*/ 1 w 400"/>
                <a:gd name="T5" fmla="*/ 1 h 500"/>
                <a:gd name="T6" fmla="*/ 1 w 400"/>
                <a:gd name="T7" fmla="*/ 1 h 500"/>
                <a:gd name="T8" fmla="*/ 1 w 400"/>
                <a:gd name="T9" fmla="*/ 1 h 500"/>
                <a:gd name="T10" fmla="*/ 1 w 400"/>
                <a:gd name="T11" fmla="*/ 1 h 500"/>
                <a:gd name="T12" fmla="*/ 1 w 400"/>
                <a:gd name="T13" fmla="*/ 1 h 500"/>
                <a:gd name="T14" fmla="*/ 1 w 400"/>
                <a:gd name="T15" fmla="*/ 1 h 500"/>
                <a:gd name="T16" fmla="*/ 1 w 400"/>
                <a:gd name="T17" fmla="*/ 1 h 500"/>
                <a:gd name="T18" fmla="*/ 1 w 400"/>
                <a:gd name="T19" fmla="*/ 1 h 500"/>
                <a:gd name="T20" fmla="*/ 1 w 400"/>
                <a:gd name="T21" fmla="*/ 1 h 500"/>
                <a:gd name="T22" fmla="*/ 1 w 400"/>
                <a:gd name="T23" fmla="*/ 1 h 500"/>
                <a:gd name="T24" fmla="*/ 1 w 400"/>
                <a:gd name="T25" fmla="*/ 1 h 500"/>
                <a:gd name="T26" fmla="*/ 1 w 400"/>
                <a:gd name="T27" fmla="*/ 1 h 500"/>
                <a:gd name="T28" fmla="*/ 1 w 400"/>
                <a:gd name="T29" fmla="*/ 1 h 500"/>
                <a:gd name="T30" fmla="*/ 1 w 400"/>
                <a:gd name="T31" fmla="*/ 1 h 500"/>
                <a:gd name="T32" fmla="*/ 1 w 400"/>
                <a:gd name="T33" fmla="*/ 1 h 500"/>
                <a:gd name="T34" fmla="*/ 1 w 400"/>
                <a:gd name="T35" fmla="*/ 1 h 500"/>
                <a:gd name="T36" fmla="*/ 1 w 400"/>
                <a:gd name="T37" fmla="*/ 1 h 500"/>
                <a:gd name="T38" fmla="*/ 1 w 400"/>
                <a:gd name="T39" fmla="*/ 1 h 500"/>
                <a:gd name="T40" fmla="*/ 1 w 400"/>
                <a:gd name="T41" fmla="*/ 1 h 500"/>
                <a:gd name="T42" fmla="*/ 1 w 400"/>
                <a:gd name="T43" fmla="*/ 1 h 500"/>
                <a:gd name="T44" fmla="*/ 1 w 400"/>
                <a:gd name="T45" fmla="*/ 1 h 500"/>
                <a:gd name="T46" fmla="*/ 1 w 400"/>
                <a:gd name="T47" fmla="*/ 1 h 500"/>
                <a:gd name="T48" fmla="*/ 1 w 400"/>
                <a:gd name="T49" fmla="*/ 1 h 500"/>
                <a:gd name="T50" fmla="*/ 1 w 400"/>
                <a:gd name="T51" fmla="*/ 1 h 500"/>
                <a:gd name="T52" fmla="*/ 1 w 400"/>
                <a:gd name="T53" fmla="*/ 1 h 500"/>
                <a:gd name="T54" fmla="*/ 1 w 400"/>
                <a:gd name="T55" fmla="*/ 1 h 500"/>
                <a:gd name="T56" fmla="*/ 1 w 400"/>
                <a:gd name="T57" fmla="*/ 1 h 500"/>
                <a:gd name="T58" fmla="*/ 1 w 400"/>
                <a:gd name="T59" fmla="*/ 1 h 500"/>
                <a:gd name="T60" fmla="*/ 1 w 400"/>
                <a:gd name="T61" fmla="*/ 1 h 500"/>
                <a:gd name="T62" fmla="*/ 1 w 400"/>
                <a:gd name="T63" fmla="*/ 1 h 500"/>
                <a:gd name="T64" fmla="*/ 1 w 400"/>
                <a:gd name="T65" fmla="*/ 1 h 500"/>
                <a:gd name="T66" fmla="*/ 1 w 400"/>
                <a:gd name="T67" fmla="*/ 1 h 500"/>
                <a:gd name="T68" fmla="*/ 1 w 400"/>
                <a:gd name="T69" fmla="*/ 1 h 500"/>
                <a:gd name="T70" fmla="*/ 1 w 400"/>
                <a:gd name="T71" fmla="*/ 1 h 500"/>
                <a:gd name="T72" fmla="*/ 1 w 400"/>
                <a:gd name="T73" fmla="*/ 1 h 500"/>
                <a:gd name="T74" fmla="*/ 1 w 400"/>
                <a:gd name="T75" fmla="*/ 1 h 500"/>
                <a:gd name="T76" fmla="*/ 1 w 400"/>
                <a:gd name="T77" fmla="*/ 1 h 500"/>
                <a:gd name="T78" fmla="*/ 1 w 400"/>
                <a:gd name="T79" fmla="*/ 1 h 500"/>
                <a:gd name="T80" fmla="*/ 1 w 400"/>
                <a:gd name="T81" fmla="*/ 1 h 500"/>
                <a:gd name="T82" fmla="*/ 1 w 400"/>
                <a:gd name="T83" fmla="*/ 1 h 500"/>
                <a:gd name="T84" fmla="*/ 1 w 400"/>
                <a:gd name="T85" fmla="*/ 1 h 500"/>
                <a:gd name="T86" fmla="*/ 1 w 400"/>
                <a:gd name="T87" fmla="*/ 1 h 500"/>
                <a:gd name="T88" fmla="*/ 1 w 400"/>
                <a:gd name="T89" fmla="*/ 1 h 500"/>
                <a:gd name="T90" fmla="*/ 1 w 400"/>
                <a:gd name="T91" fmla="*/ 1 h 500"/>
                <a:gd name="T92" fmla="*/ 1 w 400"/>
                <a:gd name="T93" fmla="*/ 1 h 500"/>
                <a:gd name="T94" fmla="*/ 1 w 400"/>
                <a:gd name="T95" fmla="*/ 1 h 500"/>
                <a:gd name="T96" fmla="*/ 1 w 400"/>
                <a:gd name="T97" fmla="*/ 1 h 500"/>
                <a:gd name="T98" fmla="*/ 1 w 400"/>
                <a:gd name="T99" fmla="*/ 0 h 50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500">
                  <a:moveTo>
                    <a:pt x="0" y="426"/>
                  </a:moveTo>
                  <a:lnTo>
                    <a:pt x="4" y="431"/>
                  </a:lnTo>
                  <a:lnTo>
                    <a:pt x="8" y="437"/>
                  </a:lnTo>
                  <a:lnTo>
                    <a:pt x="12" y="442"/>
                  </a:lnTo>
                  <a:lnTo>
                    <a:pt x="16" y="448"/>
                  </a:lnTo>
                  <a:lnTo>
                    <a:pt x="20" y="453"/>
                  </a:lnTo>
                  <a:lnTo>
                    <a:pt x="24" y="458"/>
                  </a:lnTo>
                  <a:lnTo>
                    <a:pt x="28" y="464"/>
                  </a:lnTo>
                  <a:lnTo>
                    <a:pt x="32" y="469"/>
                  </a:lnTo>
                  <a:lnTo>
                    <a:pt x="36" y="474"/>
                  </a:lnTo>
                  <a:lnTo>
                    <a:pt x="41" y="480"/>
                  </a:lnTo>
                  <a:lnTo>
                    <a:pt x="45" y="485"/>
                  </a:lnTo>
                  <a:lnTo>
                    <a:pt x="48" y="490"/>
                  </a:lnTo>
                  <a:lnTo>
                    <a:pt x="52" y="496"/>
                  </a:lnTo>
                  <a:lnTo>
                    <a:pt x="57" y="500"/>
                  </a:lnTo>
                  <a:lnTo>
                    <a:pt x="61" y="500"/>
                  </a:lnTo>
                  <a:lnTo>
                    <a:pt x="65" y="500"/>
                  </a:lnTo>
                  <a:lnTo>
                    <a:pt x="68" y="500"/>
                  </a:lnTo>
                  <a:lnTo>
                    <a:pt x="73" y="500"/>
                  </a:lnTo>
                  <a:lnTo>
                    <a:pt x="77" y="500"/>
                  </a:lnTo>
                  <a:lnTo>
                    <a:pt x="81" y="500"/>
                  </a:lnTo>
                  <a:lnTo>
                    <a:pt x="84" y="500"/>
                  </a:lnTo>
                  <a:lnTo>
                    <a:pt x="89" y="499"/>
                  </a:lnTo>
                  <a:lnTo>
                    <a:pt x="93" y="499"/>
                  </a:lnTo>
                  <a:lnTo>
                    <a:pt x="97" y="499"/>
                  </a:lnTo>
                  <a:lnTo>
                    <a:pt x="102" y="499"/>
                  </a:lnTo>
                  <a:lnTo>
                    <a:pt x="105" y="499"/>
                  </a:lnTo>
                  <a:lnTo>
                    <a:pt x="109" y="499"/>
                  </a:lnTo>
                  <a:lnTo>
                    <a:pt x="113" y="499"/>
                  </a:lnTo>
                  <a:lnTo>
                    <a:pt x="118" y="498"/>
                  </a:lnTo>
                  <a:lnTo>
                    <a:pt x="121" y="489"/>
                  </a:lnTo>
                  <a:lnTo>
                    <a:pt x="125" y="480"/>
                  </a:lnTo>
                  <a:lnTo>
                    <a:pt x="129" y="471"/>
                  </a:lnTo>
                  <a:lnTo>
                    <a:pt x="134" y="461"/>
                  </a:lnTo>
                  <a:lnTo>
                    <a:pt x="138" y="452"/>
                  </a:lnTo>
                  <a:lnTo>
                    <a:pt x="141" y="443"/>
                  </a:lnTo>
                  <a:lnTo>
                    <a:pt x="146" y="434"/>
                  </a:lnTo>
                  <a:lnTo>
                    <a:pt x="150" y="424"/>
                  </a:lnTo>
                  <a:lnTo>
                    <a:pt x="154" y="415"/>
                  </a:lnTo>
                  <a:lnTo>
                    <a:pt x="157" y="406"/>
                  </a:lnTo>
                  <a:lnTo>
                    <a:pt x="162" y="396"/>
                  </a:lnTo>
                  <a:lnTo>
                    <a:pt x="166" y="388"/>
                  </a:lnTo>
                  <a:lnTo>
                    <a:pt x="170" y="378"/>
                  </a:lnTo>
                  <a:lnTo>
                    <a:pt x="174" y="368"/>
                  </a:lnTo>
                  <a:lnTo>
                    <a:pt x="178" y="360"/>
                  </a:lnTo>
                  <a:lnTo>
                    <a:pt x="182" y="350"/>
                  </a:lnTo>
                  <a:lnTo>
                    <a:pt x="186" y="341"/>
                  </a:lnTo>
                  <a:lnTo>
                    <a:pt x="191" y="333"/>
                  </a:lnTo>
                  <a:lnTo>
                    <a:pt x="194" y="323"/>
                  </a:lnTo>
                  <a:lnTo>
                    <a:pt x="198" y="315"/>
                  </a:lnTo>
                  <a:lnTo>
                    <a:pt x="202" y="305"/>
                  </a:lnTo>
                  <a:lnTo>
                    <a:pt x="207" y="297"/>
                  </a:lnTo>
                  <a:lnTo>
                    <a:pt x="211" y="287"/>
                  </a:lnTo>
                  <a:lnTo>
                    <a:pt x="214" y="278"/>
                  </a:lnTo>
                  <a:lnTo>
                    <a:pt x="218" y="270"/>
                  </a:lnTo>
                  <a:lnTo>
                    <a:pt x="223" y="260"/>
                  </a:lnTo>
                  <a:lnTo>
                    <a:pt x="227" y="252"/>
                  </a:lnTo>
                  <a:lnTo>
                    <a:pt x="230" y="242"/>
                  </a:lnTo>
                  <a:lnTo>
                    <a:pt x="234" y="233"/>
                  </a:lnTo>
                  <a:lnTo>
                    <a:pt x="239" y="224"/>
                  </a:lnTo>
                  <a:lnTo>
                    <a:pt x="243" y="218"/>
                  </a:lnTo>
                  <a:lnTo>
                    <a:pt x="247" y="213"/>
                  </a:lnTo>
                  <a:lnTo>
                    <a:pt x="250" y="208"/>
                  </a:lnTo>
                  <a:lnTo>
                    <a:pt x="255" y="202"/>
                  </a:lnTo>
                  <a:lnTo>
                    <a:pt x="259" y="197"/>
                  </a:lnTo>
                  <a:lnTo>
                    <a:pt x="263" y="192"/>
                  </a:lnTo>
                  <a:lnTo>
                    <a:pt x="267" y="186"/>
                  </a:lnTo>
                  <a:lnTo>
                    <a:pt x="271" y="181"/>
                  </a:lnTo>
                  <a:lnTo>
                    <a:pt x="275" y="175"/>
                  </a:lnTo>
                  <a:lnTo>
                    <a:pt x="279" y="170"/>
                  </a:lnTo>
                  <a:lnTo>
                    <a:pt x="284" y="165"/>
                  </a:lnTo>
                  <a:lnTo>
                    <a:pt x="287" y="159"/>
                  </a:lnTo>
                  <a:lnTo>
                    <a:pt x="291" y="154"/>
                  </a:lnTo>
                  <a:lnTo>
                    <a:pt x="295" y="149"/>
                  </a:lnTo>
                  <a:lnTo>
                    <a:pt x="300" y="143"/>
                  </a:lnTo>
                  <a:lnTo>
                    <a:pt x="303" y="135"/>
                  </a:lnTo>
                  <a:lnTo>
                    <a:pt x="307" y="125"/>
                  </a:lnTo>
                  <a:lnTo>
                    <a:pt x="312" y="115"/>
                  </a:lnTo>
                  <a:lnTo>
                    <a:pt x="316" y="107"/>
                  </a:lnTo>
                  <a:lnTo>
                    <a:pt x="320" y="97"/>
                  </a:lnTo>
                  <a:lnTo>
                    <a:pt x="323" y="88"/>
                  </a:lnTo>
                  <a:lnTo>
                    <a:pt x="328" y="79"/>
                  </a:lnTo>
                  <a:lnTo>
                    <a:pt x="332" y="69"/>
                  </a:lnTo>
                  <a:lnTo>
                    <a:pt x="336" y="60"/>
                  </a:lnTo>
                  <a:lnTo>
                    <a:pt x="340" y="51"/>
                  </a:lnTo>
                  <a:lnTo>
                    <a:pt x="344" y="42"/>
                  </a:lnTo>
                  <a:lnTo>
                    <a:pt x="348" y="32"/>
                  </a:lnTo>
                  <a:lnTo>
                    <a:pt x="352" y="23"/>
                  </a:lnTo>
                  <a:lnTo>
                    <a:pt x="357" y="14"/>
                  </a:lnTo>
                  <a:lnTo>
                    <a:pt x="360" y="4"/>
                  </a:lnTo>
                  <a:lnTo>
                    <a:pt x="364" y="4"/>
                  </a:lnTo>
                  <a:lnTo>
                    <a:pt x="368" y="3"/>
                  </a:lnTo>
                  <a:lnTo>
                    <a:pt x="373" y="3"/>
                  </a:lnTo>
                  <a:lnTo>
                    <a:pt x="377" y="2"/>
                  </a:lnTo>
                  <a:lnTo>
                    <a:pt x="380" y="2"/>
                  </a:lnTo>
                  <a:lnTo>
                    <a:pt x="384" y="2"/>
                  </a:lnTo>
                  <a:lnTo>
                    <a:pt x="389" y="1"/>
                  </a:lnTo>
                  <a:lnTo>
                    <a:pt x="393" y="1"/>
                  </a:lnTo>
                  <a:lnTo>
                    <a:pt x="396" y="0"/>
                  </a:lnTo>
                  <a:lnTo>
                    <a:pt x="4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0" name="Freeform 78"/>
            <p:cNvSpPr>
              <a:spLocks/>
            </p:cNvSpPr>
            <p:nvPr/>
          </p:nvSpPr>
          <p:spPr bwMode="auto">
            <a:xfrm>
              <a:off x="3572" y="2726"/>
              <a:ext cx="201" cy="239"/>
            </a:xfrm>
            <a:custGeom>
              <a:avLst/>
              <a:gdLst>
                <a:gd name="T0" fmla="*/ 1 w 401"/>
                <a:gd name="T1" fmla="*/ 1 h 477"/>
                <a:gd name="T2" fmla="*/ 1 w 401"/>
                <a:gd name="T3" fmla="*/ 1 h 477"/>
                <a:gd name="T4" fmla="*/ 1 w 401"/>
                <a:gd name="T5" fmla="*/ 0 h 477"/>
                <a:gd name="T6" fmla="*/ 1 w 401"/>
                <a:gd name="T7" fmla="*/ 1 h 477"/>
                <a:gd name="T8" fmla="*/ 1 w 401"/>
                <a:gd name="T9" fmla="*/ 1 h 477"/>
                <a:gd name="T10" fmla="*/ 1 w 401"/>
                <a:gd name="T11" fmla="*/ 1 h 477"/>
                <a:gd name="T12" fmla="*/ 1 w 401"/>
                <a:gd name="T13" fmla="*/ 1 h 477"/>
                <a:gd name="T14" fmla="*/ 1 w 401"/>
                <a:gd name="T15" fmla="*/ 1 h 477"/>
                <a:gd name="T16" fmla="*/ 1 w 401"/>
                <a:gd name="T17" fmla="*/ 1 h 477"/>
                <a:gd name="T18" fmla="*/ 1 w 401"/>
                <a:gd name="T19" fmla="*/ 1 h 477"/>
                <a:gd name="T20" fmla="*/ 1 w 401"/>
                <a:gd name="T21" fmla="*/ 1 h 477"/>
                <a:gd name="T22" fmla="*/ 1 w 401"/>
                <a:gd name="T23" fmla="*/ 1 h 477"/>
                <a:gd name="T24" fmla="*/ 1 w 401"/>
                <a:gd name="T25" fmla="*/ 1 h 477"/>
                <a:gd name="T26" fmla="*/ 1 w 401"/>
                <a:gd name="T27" fmla="*/ 1 h 477"/>
                <a:gd name="T28" fmla="*/ 1 w 401"/>
                <a:gd name="T29" fmla="*/ 1 h 477"/>
                <a:gd name="T30" fmla="*/ 1 w 401"/>
                <a:gd name="T31" fmla="*/ 1 h 477"/>
                <a:gd name="T32" fmla="*/ 1 w 401"/>
                <a:gd name="T33" fmla="*/ 1 h 477"/>
                <a:gd name="T34" fmla="*/ 1 w 401"/>
                <a:gd name="T35" fmla="*/ 1 h 477"/>
                <a:gd name="T36" fmla="*/ 1 w 401"/>
                <a:gd name="T37" fmla="*/ 1 h 477"/>
                <a:gd name="T38" fmla="*/ 1 w 401"/>
                <a:gd name="T39" fmla="*/ 1 h 477"/>
                <a:gd name="T40" fmla="*/ 1 w 401"/>
                <a:gd name="T41" fmla="*/ 1 h 477"/>
                <a:gd name="T42" fmla="*/ 1 w 401"/>
                <a:gd name="T43" fmla="*/ 1 h 477"/>
                <a:gd name="T44" fmla="*/ 1 w 401"/>
                <a:gd name="T45" fmla="*/ 1 h 477"/>
                <a:gd name="T46" fmla="*/ 1 w 401"/>
                <a:gd name="T47" fmla="*/ 1 h 477"/>
                <a:gd name="T48" fmla="*/ 1 w 401"/>
                <a:gd name="T49" fmla="*/ 1 h 477"/>
                <a:gd name="T50" fmla="*/ 1 w 401"/>
                <a:gd name="T51" fmla="*/ 1 h 477"/>
                <a:gd name="T52" fmla="*/ 1 w 401"/>
                <a:gd name="T53" fmla="*/ 1 h 477"/>
                <a:gd name="T54" fmla="*/ 1 w 401"/>
                <a:gd name="T55" fmla="*/ 1 h 477"/>
                <a:gd name="T56" fmla="*/ 1 w 401"/>
                <a:gd name="T57" fmla="*/ 1 h 477"/>
                <a:gd name="T58" fmla="*/ 1 w 401"/>
                <a:gd name="T59" fmla="*/ 1 h 477"/>
                <a:gd name="T60" fmla="*/ 1 w 401"/>
                <a:gd name="T61" fmla="*/ 1 h 477"/>
                <a:gd name="T62" fmla="*/ 1 w 401"/>
                <a:gd name="T63" fmla="*/ 1 h 477"/>
                <a:gd name="T64" fmla="*/ 1 w 401"/>
                <a:gd name="T65" fmla="*/ 1 h 477"/>
                <a:gd name="T66" fmla="*/ 1 w 401"/>
                <a:gd name="T67" fmla="*/ 1 h 477"/>
                <a:gd name="T68" fmla="*/ 1 w 401"/>
                <a:gd name="T69" fmla="*/ 1 h 477"/>
                <a:gd name="T70" fmla="*/ 1 w 401"/>
                <a:gd name="T71" fmla="*/ 1 h 477"/>
                <a:gd name="T72" fmla="*/ 1 w 401"/>
                <a:gd name="T73" fmla="*/ 1 h 477"/>
                <a:gd name="T74" fmla="*/ 1 w 401"/>
                <a:gd name="T75" fmla="*/ 1 h 477"/>
                <a:gd name="T76" fmla="*/ 1 w 401"/>
                <a:gd name="T77" fmla="*/ 1 h 477"/>
                <a:gd name="T78" fmla="*/ 1 w 401"/>
                <a:gd name="T79" fmla="*/ 1 h 477"/>
                <a:gd name="T80" fmla="*/ 1 w 401"/>
                <a:gd name="T81" fmla="*/ 1 h 477"/>
                <a:gd name="T82" fmla="*/ 1 w 401"/>
                <a:gd name="T83" fmla="*/ 1 h 477"/>
                <a:gd name="T84" fmla="*/ 1 w 401"/>
                <a:gd name="T85" fmla="*/ 1 h 477"/>
                <a:gd name="T86" fmla="*/ 1 w 401"/>
                <a:gd name="T87" fmla="*/ 1 h 477"/>
                <a:gd name="T88" fmla="*/ 1 w 401"/>
                <a:gd name="T89" fmla="*/ 1 h 477"/>
                <a:gd name="T90" fmla="*/ 1 w 401"/>
                <a:gd name="T91" fmla="*/ 1 h 477"/>
                <a:gd name="T92" fmla="*/ 1 w 401"/>
                <a:gd name="T93" fmla="*/ 1 h 477"/>
                <a:gd name="T94" fmla="*/ 1 w 401"/>
                <a:gd name="T95" fmla="*/ 1 h 477"/>
                <a:gd name="T96" fmla="*/ 1 w 401"/>
                <a:gd name="T97" fmla="*/ 1 h 477"/>
                <a:gd name="T98" fmla="*/ 1 w 401"/>
                <a:gd name="T99" fmla="*/ 1 h 4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477">
                  <a:moveTo>
                    <a:pt x="0" y="2"/>
                  </a:moveTo>
                  <a:lnTo>
                    <a:pt x="5" y="1"/>
                  </a:lnTo>
                  <a:lnTo>
                    <a:pt x="9" y="1"/>
                  </a:lnTo>
                  <a:lnTo>
                    <a:pt x="13" y="1"/>
                  </a:lnTo>
                  <a:lnTo>
                    <a:pt x="17" y="0"/>
                  </a:lnTo>
                  <a:lnTo>
                    <a:pt x="21" y="0"/>
                  </a:lnTo>
                  <a:lnTo>
                    <a:pt x="25" y="4"/>
                  </a:lnTo>
                  <a:lnTo>
                    <a:pt x="29" y="8"/>
                  </a:lnTo>
                  <a:lnTo>
                    <a:pt x="33" y="13"/>
                  </a:lnTo>
                  <a:lnTo>
                    <a:pt x="37" y="16"/>
                  </a:lnTo>
                  <a:lnTo>
                    <a:pt x="41" y="20"/>
                  </a:lnTo>
                  <a:lnTo>
                    <a:pt x="45" y="24"/>
                  </a:lnTo>
                  <a:lnTo>
                    <a:pt x="50" y="29"/>
                  </a:lnTo>
                  <a:lnTo>
                    <a:pt x="53" y="33"/>
                  </a:lnTo>
                  <a:lnTo>
                    <a:pt x="57" y="37"/>
                  </a:lnTo>
                  <a:lnTo>
                    <a:pt x="61" y="41"/>
                  </a:lnTo>
                  <a:lnTo>
                    <a:pt x="66" y="46"/>
                  </a:lnTo>
                  <a:lnTo>
                    <a:pt x="69" y="50"/>
                  </a:lnTo>
                  <a:lnTo>
                    <a:pt x="73" y="54"/>
                  </a:lnTo>
                  <a:lnTo>
                    <a:pt x="78" y="59"/>
                  </a:lnTo>
                  <a:lnTo>
                    <a:pt x="82" y="62"/>
                  </a:lnTo>
                  <a:lnTo>
                    <a:pt x="86" y="68"/>
                  </a:lnTo>
                  <a:lnTo>
                    <a:pt x="89" y="74"/>
                  </a:lnTo>
                  <a:lnTo>
                    <a:pt x="94" y="79"/>
                  </a:lnTo>
                  <a:lnTo>
                    <a:pt x="98" y="84"/>
                  </a:lnTo>
                  <a:lnTo>
                    <a:pt x="102" y="90"/>
                  </a:lnTo>
                  <a:lnTo>
                    <a:pt x="105" y="96"/>
                  </a:lnTo>
                  <a:lnTo>
                    <a:pt x="110" y="101"/>
                  </a:lnTo>
                  <a:lnTo>
                    <a:pt x="114" y="107"/>
                  </a:lnTo>
                  <a:lnTo>
                    <a:pt x="118" y="112"/>
                  </a:lnTo>
                  <a:lnTo>
                    <a:pt x="123" y="119"/>
                  </a:lnTo>
                  <a:lnTo>
                    <a:pt x="126" y="124"/>
                  </a:lnTo>
                  <a:lnTo>
                    <a:pt x="130" y="129"/>
                  </a:lnTo>
                  <a:lnTo>
                    <a:pt x="134" y="135"/>
                  </a:lnTo>
                  <a:lnTo>
                    <a:pt x="139" y="140"/>
                  </a:lnTo>
                  <a:lnTo>
                    <a:pt x="142" y="146"/>
                  </a:lnTo>
                  <a:lnTo>
                    <a:pt x="146" y="145"/>
                  </a:lnTo>
                  <a:lnTo>
                    <a:pt x="150" y="145"/>
                  </a:lnTo>
                  <a:lnTo>
                    <a:pt x="155" y="145"/>
                  </a:lnTo>
                  <a:lnTo>
                    <a:pt x="159" y="144"/>
                  </a:lnTo>
                  <a:lnTo>
                    <a:pt x="162" y="144"/>
                  </a:lnTo>
                  <a:lnTo>
                    <a:pt x="166" y="144"/>
                  </a:lnTo>
                  <a:lnTo>
                    <a:pt x="171" y="144"/>
                  </a:lnTo>
                  <a:lnTo>
                    <a:pt x="175" y="143"/>
                  </a:lnTo>
                  <a:lnTo>
                    <a:pt x="179" y="143"/>
                  </a:lnTo>
                  <a:lnTo>
                    <a:pt x="183" y="143"/>
                  </a:lnTo>
                  <a:lnTo>
                    <a:pt x="187" y="143"/>
                  </a:lnTo>
                  <a:lnTo>
                    <a:pt x="191" y="142"/>
                  </a:lnTo>
                  <a:lnTo>
                    <a:pt x="195" y="142"/>
                  </a:lnTo>
                  <a:lnTo>
                    <a:pt x="199" y="142"/>
                  </a:lnTo>
                  <a:lnTo>
                    <a:pt x="203" y="141"/>
                  </a:lnTo>
                  <a:lnTo>
                    <a:pt x="207" y="141"/>
                  </a:lnTo>
                  <a:lnTo>
                    <a:pt x="211" y="140"/>
                  </a:lnTo>
                  <a:lnTo>
                    <a:pt x="216" y="139"/>
                  </a:lnTo>
                  <a:lnTo>
                    <a:pt x="219" y="138"/>
                  </a:lnTo>
                  <a:lnTo>
                    <a:pt x="223" y="138"/>
                  </a:lnTo>
                  <a:lnTo>
                    <a:pt x="228" y="137"/>
                  </a:lnTo>
                  <a:lnTo>
                    <a:pt x="232" y="136"/>
                  </a:lnTo>
                  <a:lnTo>
                    <a:pt x="235" y="135"/>
                  </a:lnTo>
                  <a:lnTo>
                    <a:pt x="239" y="135"/>
                  </a:lnTo>
                  <a:lnTo>
                    <a:pt x="244" y="134"/>
                  </a:lnTo>
                  <a:lnTo>
                    <a:pt x="248" y="132"/>
                  </a:lnTo>
                  <a:lnTo>
                    <a:pt x="252" y="131"/>
                  </a:lnTo>
                  <a:lnTo>
                    <a:pt x="255" y="131"/>
                  </a:lnTo>
                  <a:lnTo>
                    <a:pt x="260" y="130"/>
                  </a:lnTo>
                  <a:lnTo>
                    <a:pt x="264" y="129"/>
                  </a:lnTo>
                  <a:lnTo>
                    <a:pt x="268" y="140"/>
                  </a:lnTo>
                  <a:lnTo>
                    <a:pt x="271" y="151"/>
                  </a:lnTo>
                  <a:lnTo>
                    <a:pt x="276" y="162"/>
                  </a:lnTo>
                  <a:lnTo>
                    <a:pt x="280" y="173"/>
                  </a:lnTo>
                  <a:lnTo>
                    <a:pt x="284" y="184"/>
                  </a:lnTo>
                  <a:lnTo>
                    <a:pt x="289" y="195"/>
                  </a:lnTo>
                  <a:lnTo>
                    <a:pt x="292" y="205"/>
                  </a:lnTo>
                  <a:lnTo>
                    <a:pt x="296" y="216"/>
                  </a:lnTo>
                  <a:lnTo>
                    <a:pt x="300" y="227"/>
                  </a:lnTo>
                  <a:lnTo>
                    <a:pt x="305" y="237"/>
                  </a:lnTo>
                  <a:lnTo>
                    <a:pt x="308" y="249"/>
                  </a:lnTo>
                  <a:lnTo>
                    <a:pt x="312" y="260"/>
                  </a:lnTo>
                  <a:lnTo>
                    <a:pt x="316" y="271"/>
                  </a:lnTo>
                  <a:lnTo>
                    <a:pt x="321" y="281"/>
                  </a:lnTo>
                  <a:lnTo>
                    <a:pt x="325" y="292"/>
                  </a:lnTo>
                  <a:lnTo>
                    <a:pt x="328" y="303"/>
                  </a:lnTo>
                  <a:lnTo>
                    <a:pt x="332" y="314"/>
                  </a:lnTo>
                  <a:lnTo>
                    <a:pt x="337" y="323"/>
                  </a:lnTo>
                  <a:lnTo>
                    <a:pt x="341" y="334"/>
                  </a:lnTo>
                  <a:lnTo>
                    <a:pt x="344" y="345"/>
                  </a:lnTo>
                  <a:lnTo>
                    <a:pt x="349" y="355"/>
                  </a:lnTo>
                  <a:lnTo>
                    <a:pt x="353" y="366"/>
                  </a:lnTo>
                  <a:lnTo>
                    <a:pt x="357" y="376"/>
                  </a:lnTo>
                  <a:lnTo>
                    <a:pt x="361" y="386"/>
                  </a:lnTo>
                  <a:lnTo>
                    <a:pt x="365" y="397"/>
                  </a:lnTo>
                  <a:lnTo>
                    <a:pt x="369" y="408"/>
                  </a:lnTo>
                  <a:lnTo>
                    <a:pt x="373" y="418"/>
                  </a:lnTo>
                  <a:lnTo>
                    <a:pt x="377" y="428"/>
                  </a:lnTo>
                  <a:lnTo>
                    <a:pt x="381" y="439"/>
                  </a:lnTo>
                  <a:lnTo>
                    <a:pt x="385" y="450"/>
                  </a:lnTo>
                  <a:lnTo>
                    <a:pt x="389" y="456"/>
                  </a:lnTo>
                  <a:lnTo>
                    <a:pt x="394" y="463"/>
                  </a:lnTo>
                  <a:lnTo>
                    <a:pt x="398" y="471"/>
                  </a:lnTo>
                  <a:lnTo>
                    <a:pt x="401" y="477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1" name="Freeform 79"/>
            <p:cNvSpPr>
              <a:spLocks/>
            </p:cNvSpPr>
            <p:nvPr/>
          </p:nvSpPr>
          <p:spPr bwMode="auto">
            <a:xfrm>
              <a:off x="3773" y="2708"/>
              <a:ext cx="200" cy="311"/>
            </a:xfrm>
            <a:custGeom>
              <a:avLst/>
              <a:gdLst>
                <a:gd name="T0" fmla="*/ 0 w 402"/>
                <a:gd name="T1" fmla="*/ 0 h 623"/>
                <a:gd name="T2" fmla="*/ 0 w 402"/>
                <a:gd name="T3" fmla="*/ 0 h 623"/>
                <a:gd name="T4" fmla="*/ 0 w 402"/>
                <a:gd name="T5" fmla="*/ 0 h 623"/>
                <a:gd name="T6" fmla="*/ 0 w 402"/>
                <a:gd name="T7" fmla="*/ 0 h 623"/>
                <a:gd name="T8" fmla="*/ 0 w 402"/>
                <a:gd name="T9" fmla="*/ 0 h 623"/>
                <a:gd name="T10" fmla="*/ 0 w 402"/>
                <a:gd name="T11" fmla="*/ 0 h 623"/>
                <a:gd name="T12" fmla="*/ 0 w 402"/>
                <a:gd name="T13" fmla="*/ 0 h 623"/>
                <a:gd name="T14" fmla="*/ 0 w 402"/>
                <a:gd name="T15" fmla="*/ 0 h 623"/>
                <a:gd name="T16" fmla="*/ 0 w 402"/>
                <a:gd name="T17" fmla="*/ 0 h 623"/>
                <a:gd name="T18" fmla="*/ 0 w 402"/>
                <a:gd name="T19" fmla="*/ 0 h 623"/>
                <a:gd name="T20" fmla="*/ 0 w 402"/>
                <a:gd name="T21" fmla="*/ 0 h 623"/>
                <a:gd name="T22" fmla="*/ 0 w 402"/>
                <a:gd name="T23" fmla="*/ 0 h 623"/>
                <a:gd name="T24" fmla="*/ 0 w 402"/>
                <a:gd name="T25" fmla="*/ 0 h 623"/>
                <a:gd name="T26" fmla="*/ 0 w 402"/>
                <a:gd name="T27" fmla="*/ 0 h 623"/>
                <a:gd name="T28" fmla="*/ 0 w 402"/>
                <a:gd name="T29" fmla="*/ 0 h 623"/>
                <a:gd name="T30" fmla="*/ 0 w 402"/>
                <a:gd name="T31" fmla="*/ 0 h 623"/>
                <a:gd name="T32" fmla="*/ 0 w 402"/>
                <a:gd name="T33" fmla="*/ 0 h 623"/>
                <a:gd name="T34" fmla="*/ 0 w 402"/>
                <a:gd name="T35" fmla="*/ 0 h 623"/>
                <a:gd name="T36" fmla="*/ 0 w 402"/>
                <a:gd name="T37" fmla="*/ 0 h 623"/>
                <a:gd name="T38" fmla="*/ 0 w 402"/>
                <a:gd name="T39" fmla="*/ 0 h 623"/>
                <a:gd name="T40" fmla="*/ 0 w 402"/>
                <a:gd name="T41" fmla="*/ 0 h 623"/>
                <a:gd name="T42" fmla="*/ 0 w 402"/>
                <a:gd name="T43" fmla="*/ 0 h 623"/>
                <a:gd name="T44" fmla="*/ 0 w 402"/>
                <a:gd name="T45" fmla="*/ 0 h 623"/>
                <a:gd name="T46" fmla="*/ 0 w 402"/>
                <a:gd name="T47" fmla="*/ 0 h 623"/>
                <a:gd name="T48" fmla="*/ 0 w 402"/>
                <a:gd name="T49" fmla="*/ 0 h 623"/>
                <a:gd name="T50" fmla="*/ 0 w 402"/>
                <a:gd name="T51" fmla="*/ 0 h 623"/>
                <a:gd name="T52" fmla="*/ 0 w 402"/>
                <a:gd name="T53" fmla="*/ 0 h 623"/>
                <a:gd name="T54" fmla="*/ 0 w 402"/>
                <a:gd name="T55" fmla="*/ 0 h 623"/>
                <a:gd name="T56" fmla="*/ 0 w 402"/>
                <a:gd name="T57" fmla="*/ 0 h 623"/>
                <a:gd name="T58" fmla="*/ 0 w 402"/>
                <a:gd name="T59" fmla="*/ 0 h 623"/>
                <a:gd name="T60" fmla="*/ 0 w 402"/>
                <a:gd name="T61" fmla="*/ 0 h 623"/>
                <a:gd name="T62" fmla="*/ 0 w 402"/>
                <a:gd name="T63" fmla="*/ 0 h 623"/>
                <a:gd name="T64" fmla="*/ 0 w 402"/>
                <a:gd name="T65" fmla="*/ 0 h 623"/>
                <a:gd name="T66" fmla="*/ 0 w 402"/>
                <a:gd name="T67" fmla="*/ 0 h 623"/>
                <a:gd name="T68" fmla="*/ 0 w 402"/>
                <a:gd name="T69" fmla="*/ 0 h 623"/>
                <a:gd name="T70" fmla="*/ 0 w 402"/>
                <a:gd name="T71" fmla="*/ 0 h 623"/>
                <a:gd name="T72" fmla="*/ 0 w 402"/>
                <a:gd name="T73" fmla="*/ 0 h 623"/>
                <a:gd name="T74" fmla="*/ 0 w 402"/>
                <a:gd name="T75" fmla="*/ 0 h 623"/>
                <a:gd name="T76" fmla="*/ 0 w 402"/>
                <a:gd name="T77" fmla="*/ 0 h 623"/>
                <a:gd name="T78" fmla="*/ 0 w 402"/>
                <a:gd name="T79" fmla="*/ 0 h 623"/>
                <a:gd name="T80" fmla="*/ 0 w 402"/>
                <a:gd name="T81" fmla="*/ 0 h 623"/>
                <a:gd name="T82" fmla="*/ 0 w 402"/>
                <a:gd name="T83" fmla="*/ 0 h 623"/>
                <a:gd name="T84" fmla="*/ 0 w 402"/>
                <a:gd name="T85" fmla="*/ 0 h 623"/>
                <a:gd name="T86" fmla="*/ 0 w 402"/>
                <a:gd name="T87" fmla="*/ 0 h 623"/>
                <a:gd name="T88" fmla="*/ 0 w 402"/>
                <a:gd name="T89" fmla="*/ 0 h 623"/>
                <a:gd name="T90" fmla="*/ 0 w 402"/>
                <a:gd name="T91" fmla="*/ 0 h 623"/>
                <a:gd name="T92" fmla="*/ 0 w 402"/>
                <a:gd name="T93" fmla="*/ 0 h 623"/>
                <a:gd name="T94" fmla="*/ 0 w 402"/>
                <a:gd name="T95" fmla="*/ 0 h 623"/>
                <a:gd name="T96" fmla="*/ 0 w 402"/>
                <a:gd name="T97" fmla="*/ 0 h 623"/>
                <a:gd name="T98" fmla="*/ 0 w 402"/>
                <a:gd name="T99" fmla="*/ 0 h 62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2" h="623">
                  <a:moveTo>
                    <a:pt x="0" y="514"/>
                  </a:moveTo>
                  <a:lnTo>
                    <a:pt x="4" y="522"/>
                  </a:lnTo>
                  <a:lnTo>
                    <a:pt x="9" y="528"/>
                  </a:lnTo>
                  <a:lnTo>
                    <a:pt x="13" y="536"/>
                  </a:lnTo>
                  <a:lnTo>
                    <a:pt x="16" y="542"/>
                  </a:lnTo>
                  <a:lnTo>
                    <a:pt x="20" y="550"/>
                  </a:lnTo>
                  <a:lnTo>
                    <a:pt x="25" y="556"/>
                  </a:lnTo>
                  <a:lnTo>
                    <a:pt x="29" y="564"/>
                  </a:lnTo>
                  <a:lnTo>
                    <a:pt x="33" y="570"/>
                  </a:lnTo>
                  <a:lnTo>
                    <a:pt x="36" y="578"/>
                  </a:lnTo>
                  <a:lnTo>
                    <a:pt x="41" y="585"/>
                  </a:lnTo>
                  <a:lnTo>
                    <a:pt x="45" y="591"/>
                  </a:lnTo>
                  <a:lnTo>
                    <a:pt x="49" y="594"/>
                  </a:lnTo>
                  <a:lnTo>
                    <a:pt x="54" y="595"/>
                  </a:lnTo>
                  <a:lnTo>
                    <a:pt x="57" y="596"/>
                  </a:lnTo>
                  <a:lnTo>
                    <a:pt x="61" y="598"/>
                  </a:lnTo>
                  <a:lnTo>
                    <a:pt x="65" y="599"/>
                  </a:lnTo>
                  <a:lnTo>
                    <a:pt x="70" y="601"/>
                  </a:lnTo>
                  <a:lnTo>
                    <a:pt x="73" y="602"/>
                  </a:lnTo>
                  <a:lnTo>
                    <a:pt x="77" y="604"/>
                  </a:lnTo>
                  <a:lnTo>
                    <a:pt x="81" y="605"/>
                  </a:lnTo>
                  <a:lnTo>
                    <a:pt x="86" y="608"/>
                  </a:lnTo>
                  <a:lnTo>
                    <a:pt x="90" y="609"/>
                  </a:lnTo>
                  <a:lnTo>
                    <a:pt x="93" y="611"/>
                  </a:lnTo>
                  <a:lnTo>
                    <a:pt x="98" y="612"/>
                  </a:lnTo>
                  <a:lnTo>
                    <a:pt x="102" y="613"/>
                  </a:lnTo>
                  <a:lnTo>
                    <a:pt x="106" y="615"/>
                  </a:lnTo>
                  <a:lnTo>
                    <a:pt x="109" y="615"/>
                  </a:lnTo>
                  <a:lnTo>
                    <a:pt x="114" y="616"/>
                  </a:lnTo>
                  <a:lnTo>
                    <a:pt x="118" y="616"/>
                  </a:lnTo>
                  <a:lnTo>
                    <a:pt x="122" y="617"/>
                  </a:lnTo>
                  <a:lnTo>
                    <a:pt x="126" y="617"/>
                  </a:lnTo>
                  <a:lnTo>
                    <a:pt x="130" y="618"/>
                  </a:lnTo>
                  <a:lnTo>
                    <a:pt x="134" y="618"/>
                  </a:lnTo>
                  <a:lnTo>
                    <a:pt x="138" y="618"/>
                  </a:lnTo>
                  <a:lnTo>
                    <a:pt x="142" y="619"/>
                  </a:lnTo>
                  <a:lnTo>
                    <a:pt x="146" y="619"/>
                  </a:lnTo>
                  <a:lnTo>
                    <a:pt x="150" y="620"/>
                  </a:lnTo>
                  <a:lnTo>
                    <a:pt x="154" y="620"/>
                  </a:lnTo>
                  <a:lnTo>
                    <a:pt x="159" y="621"/>
                  </a:lnTo>
                  <a:lnTo>
                    <a:pt x="163" y="621"/>
                  </a:lnTo>
                  <a:lnTo>
                    <a:pt x="166" y="623"/>
                  </a:lnTo>
                  <a:lnTo>
                    <a:pt x="170" y="613"/>
                  </a:lnTo>
                  <a:lnTo>
                    <a:pt x="175" y="603"/>
                  </a:lnTo>
                  <a:lnTo>
                    <a:pt x="179" y="594"/>
                  </a:lnTo>
                  <a:lnTo>
                    <a:pt x="182" y="584"/>
                  </a:lnTo>
                  <a:lnTo>
                    <a:pt x="186" y="574"/>
                  </a:lnTo>
                  <a:lnTo>
                    <a:pt x="191" y="565"/>
                  </a:lnTo>
                  <a:lnTo>
                    <a:pt x="195" y="555"/>
                  </a:lnTo>
                  <a:lnTo>
                    <a:pt x="199" y="547"/>
                  </a:lnTo>
                  <a:lnTo>
                    <a:pt x="202" y="537"/>
                  </a:lnTo>
                  <a:lnTo>
                    <a:pt x="207" y="527"/>
                  </a:lnTo>
                  <a:lnTo>
                    <a:pt x="211" y="518"/>
                  </a:lnTo>
                  <a:lnTo>
                    <a:pt x="215" y="508"/>
                  </a:lnTo>
                  <a:lnTo>
                    <a:pt x="219" y="498"/>
                  </a:lnTo>
                  <a:lnTo>
                    <a:pt x="223" y="489"/>
                  </a:lnTo>
                  <a:lnTo>
                    <a:pt x="227" y="479"/>
                  </a:lnTo>
                  <a:lnTo>
                    <a:pt x="231" y="465"/>
                  </a:lnTo>
                  <a:lnTo>
                    <a:pt x="236" y="452"/>
                  </a:lnTo>
                  <a:lnTo>
                    <a:pt x="239" y="438"/>
                  </a:lnTo>
                  <a:lnTo>
                    <a:pt x="243" y="424"/>
                  </a:lnTo>
                  <a:lnTo>
                    <a:pt x="247" y="410"/>
                  </a:lnTo>
                  <a:lnTo>
                    <a:pt x="252" y="397"/>
                  </a:lnTo>
                  <a:lnTo>
                    <a:pt x="255" y="383"/>
                  </a:lnTo>
                  <a:lnTo>
                    <a:pt x="259" y="369"/>
                  </a:lnTo>
                  <a:lnTo>
                    <a:pt x="264" y="356"/>
                  </a:lnTo>
                  <a:lnTo>
                    <a:pt x="268" y="342"/>
                  </a:lnTo>
                  <a:lnTo>
                    <a:pt x="272" y="328"/>
                  </a:lnTo>
                  <a:lnTo>
                    <a:pt x="275" y="314"/>
                  </a:lnTo>
                  <a:lnTo>
                    <a:pt x="280" y="300"/>
                  </a:lnTo>
                  <a:lnTo>
                    <a:pt x="284" y="286"/>
                  </a:lnTo>
                  <a:lnTo>
                    <a:pt x="288" y="272"/>
                  </a:lnTo>
                  <a:lnTo>
                    <a:pt x="292" y="258"/>
                  </a:lnTo>
                  <a:lnTo>
                    <a:pt x="296" y="246"/>
                  </a:lnTo>
                  <a:lnTo>
                    <a:pt x="300" y="232"/>
                  </a:lnTo>
                  <a:lnTo>
                    <a:pt x="304" y="218"/>
                  </a:lnTo>
                  <a:lnTo>
                    <a:pt x="309" y="204"/>
                  </a:lnTo>
                  <a:lnTo>
                    <a:pt x="312" y="190"/>
                  </a:lnTo>
                  <a:lnTo>
                    <a:pt x="316" y="177"/>
                  </a:lnTo>
                  <a:lnTo>
                    <a:pt x="320" y="163"/>
                  </a:lnTo>
                  <a:lnTo>
                    <a:pt x="325" y="149"/>
                  </a:lnTo>
                  <a:lnTo>
                    <a:pt x="329" y="135"/>
                  </a:lnTo>
                  <a:lnTo>
                    <a:pt x="332" y="121"/>
                  </a:lnTo>
                  <a:lnTo>
                    <a:pt x="336" y="108"/>
                  </a:lnTo>
                  <a:lnTo>
                    <a:pt x="341" y="95"/>
                  </a:lnTo>
                  <a:lnTo>
                    <a:pt x="345" y="81"/>
                  </a:lnTo>
                  <a:lnTo>
                    <a:pt x="348" y="67"/>
                  </a:lnTo>
                  <a:lnTo>
                    <a:pt x="352" y="61"/>
                  </a:lnTo>
                  <a:lnTo>
                    <a:pt x="357" y="57"/>
                  </a:lnTo>
                  <a:lnTo>
                    <a:pt x="361" y="52"/>
                  </a:lnTo>
                  <a:lnTo>
                    <a:pt x="365" y="46"/>
                  </a:lnTo>
                  <a:lnTo>
                    <a:pt x="368" y="41"/>
                  </a:lnTo>
                  <a:lnTo>
                    <a:pt x="373" y="37"/>
                  </a:lnTo>
                  <a:lnTo>
                    <a:pt x="377" y="31"/>
                  </a:lnTo>
                  <a:lnTo>
                    <a:pt x="381" y="26"/>
                  </a:lnTo>
                  <a:lnTo>
                    <a:pt x="385" y="21"/>
                  </a:lnTo>
                  <a:lnTo>
                    <a:pt x="389" y="16"/>
                  </a:lnTo>
                  <a:lnTo>
                    <a:pt x="393" y="11"/>
                  </a:lnTo>
                  <a:lnTo>
                    <a:pt x="397" y="6"/>
                  </a:lnTo>
                  <a:lnTo>
                    <a:pt x="402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>
              <a:off x="3973" y="2703"/>
              <a:ext cx="201" cy="539"/>
            </a:xfrm>
            <a:custGeom>
              <a:avLst/>
              <a:gdLst>
                <a:gd name="T0" fmla="*/ 1 w 400"/>
                <a:gd name="T1" fmla="*/ 1 h 1078"/>
                <a:gd name="T2" fmla="*/ 1 w 400"/>
                <a:gd name="T3" fmla="*/ 1 h 1078"/>
                <a:gd name="T4" fmla="*/ 1 w 400"/>
                <a:gd name="T5" fmla="*/ 1 h 1078"/>
                <a:gd name="T6" fmla="*/ 1 w 400"/>
                <a:gd name="T7" fmla="*/ 1 h 1078"/>
                <a:gd name="T8" fmla="*/ 1 w 400"/>
                <a:gd name="T9" fmla="*/ 1 h 1078"/>
                <a:gd name="T10" fmla="*/ 1 w 400"/>
                <a:gd name="T11" fmla="*/ 1 h 1078"/>
                <a:gd name="T12" fmla="*/ 1 w 400"/>
                <a:gd name="T13" fmla="*/ 1 h 1078"/>
                <a:gd name="T14" fmla="*/ 1 w 400"/>
                <a:gd name="T15" fmla="*/ 1 h 1078"/>
                <a:gd name="T16" fmla="*/ 1 w 400"/>
                <a:gd name="T17" fmla="*/ 1 h 1078"/>
                <a:gd name="T18" fmla="*/ 1 w 400"/>
                <a:gd name="T19" fmla="*/ 1 h 1078"/>
                <a:gd name="T20" fmla="*/ 1 w 400"/>
                <a:gd name="T21" fmla="*/ 1 h 1078"/>
                <a:gd name="T22" fmla="*/ 1 w 400"/>
                <a:gd name="T23" fmla="*/ 1 h 1078"/>
                <a:gd name="T24" fmla="*/ 1 w 400"/>
                <a:gd name="T25" fmla="*/ 1 h 1078"/>
                <a:gd name="T26" fmla="*/ 1 w 400"/>
                <a:gd name="T27" fmla="*/ 1 h 1078"/>
                <a:gd name="T28" fmla="*/ 1 w 400"/>
                <a:gd name="T29" fmla="*/ 1 h 1078"/>
                <a:gd name="T30" fmla="*/ 1 w 400"/>
                <a:gd name="T31" fmla="*/ 1 h 1078"/>
                <a:gd name="T32" fmla="*/ 1 w 400"/>
                <a:gd name="T33" fmla="*/ 1 h 1078"/>
                <a:gd name="T34" fmla="*/ 1 w 400"/>
                <a:gd name="T35" fmla="*/ 1 h 1078"/>
                <a:gd name="T36" fmla="*/ 1 w 400"/>
                <a:gd name="T37" fmla="*/ 1 h 1078"/>
                <a:gd name="T38" fmla="*/ 1 w 400"/>
                <a:gd name="T39" fmla="*/ 1 h 1078"/>
                <a:gd name="T40" fmla="*/ 1 w 400"/>
                <a:gd name="T41" fmla="*/ 1 h 1078"/>
                <a:gd name="T42" fmla="*/ 1 w 400"/>
                <a:gd name="T43" fmla="*/ 1 h 1078"/>
                <a:gd name="T44" fmla="*/ 1 w 400"/>
                <a:gd name="T45" fmla="*/ 1 h 1078"/>
                <a:gd name="T46" fmla="*/ 1 w 400"/>
                <a:gd name="T47" fmla="*/ 1 h 1078"/>
                <a:gd name="T48" fmla="*/ 1 w 400"/>
                <a:gd name="T49" fmla="*/ 1 h 1078"/>
                <a:gd name="T50" fmla="*/ 1 w 400"/>
                <a:gd name="T51" fmla="*/ 1 h 1078"/>
                <a:gd name="T52" fmla="*/ 1 w 400"/>
                <a:gd name="T53" fmla="*/ 1 h 1078"/>
                <a:gd name="T54" fmla="*/ 1 w 400"/>
                <a:gd name="T55" fmla="*/ 1 h 1078"/>
                <a:gd name="T56" fmla="*/ 1 w 400"/>
                <a:gd name="T57" fmla="*/ 1 h 1078"/>
                <a:gd name="T58" fmla="*/ 1 w 400"/>
                <a:gd name="T59" fmla="*/ 1 h 1078"/>
                <a:gd name="T60" fmla="*/ 1 w 400"/>
                <a:gd name="T61" fmla="*/ 1 h 1078"/>
                <a:gd name="T62" fmla="*/ 1 w 400"/>
                <a:gd name="T63" fmla="*/ 1 h 1078"/>
                <a:gd name="T64" fmla="*/ 1 w 400"/>
                <a:gd name="T65" fmla="*/ 1 h 1078"/>
                <a:gd name="T66" fmla="*/ 1 w 400"/>
                <a:gd name="T67" fmla="*/ 1 h 1078"/>
                <a:gd name="T68" fmla="*/ 1 w 400"/>
                <a:gd name="T69" fmla="*/ 1 h 1078"/>
                <a:gd name="T70" fmla="*/ 1 w 400"/>
                <a:gd name="T71" fmla="*/ 1 h 1078"/>
                <a:gd name="T72" fmla="*/ 1 w 400"/>
                <a:gd name="T73" fmla="*/ 1 h 1078"/>
                <a:gd name="T74" fmla="*/ 1 w 400"/>
                <a:gd name="T75" fmla="*/ 1 h 1078"/>
                <a:gd name="T76" fmla="*/ 1 w 400"/>
                <a:gd name="T77" fmla="*/ 1 h 1078"/>
                <a:gd name="T78" fmla="*/ 1 w 400"/>
                <a:gd name="T79" fmla="*/ 1 h 1078"/>
                <a:gd name="T80" fmla="*/ 1 w 400"/>
                <a:gd name="T81" fmla="*/ 1 h 1078"/>
                <a:gd name="T82" fmla="*/ 1 w 400"/>
                <a:gd name="T83" fmla="*/ 1 h 1078"/>
                <a:gd name="T84" fmla="*/ 1 w 400"/>
                <a:gd name="T85" fmla="*/ 1 h 1078"/>
                <a:gd name="T86" fmla="*/ 1 w 400"/>
                <a:gd name="T87" fmla="*/ 1 h 1078"/>
                <a:gd name="T88" fmla="*/ 1 w 400"/>
                <a:gd name="T89" fmla="*/ 1 h 1078"/>
                <a:gd name="T90" fmla="*/ 1 w 400"/>
                <a:gd name="T91" fmla="*/ 1 h 1078"/>
                <a:gd name="T92" fmla="*/ 1 w 400"/>
                <a:gd name="T93" fmla="*/ 1 h 1078"/>
                <a:gd name="T94" fmla="*/ 1 w 400"/>
                <a:gd name="T95" fmla="*/ 1 h 1078"/>
                <a:gd name="T96" fmla="*/ 1 w 400"/>
                <a:gd name="T97" fmla="*/ 1 h 1078"/>
                <a:gd name="T98" fmla="*/ 1 w 400"/>
                <a:gd name="T99" fmla="*/ 1 h 10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1078">
                  <a:moveTo>
                    <a:pt x="0" y="9"/>
                  </a:moveTo>
                  <a:lnTo>
                    <a:pt x="3" y="4"/>
                  </a:lnTo>
                  <a:lnTo>
                    <a:pt x="7" y="0"/>
                  </a:lnTo>
                  <a:lnTo>
                    <a:pt x="11" y="1"/>
                  </a:lnTo>
                  <a:lnTo>
                    <a:pt x="16" y="2"/>
                  </a:lnTo>
                  <a:lnTo>
                    <a:pt x="19" y="4"/>
                  </a:lnTo>
                  <a:lnTo>
                    <a:pt x="23" y="5"/>
                  </a:lnTo>
                  <a:lnTo>
                    <a:pt x="28" y="6"/>
                  </a:lnTo>
                  <a:lnTo>
                    <a:pt x="32" y="8"/>
                  </a:lnTo>
                  <a:lnTo>
                    <a:pt x="36" y="9"/>
                  </a:lnTo>
                  <a:lnTo>
                    <a:pt x="39" y="11"/>
                  </a:lnTo>
                  <a:lnTo>
                    <a:pt x="44" y="12"/>
                  </a:lnTo>
                  <a:lnTo>
                    <a:pt x="48" y="14"/>
                  </a:lnTo>
                  <a:lnTo>
                    <a:pt x="52" y="16"/>
                  </a:lnTo>
                  <a:lnTo>
                    <a:pt x="55" y="17"/>
                  </a:lnTo>
                  <a:lnTo>
                    <a:pt x="60" y="18"/>
                  </a:lnTo>
                  <a:lnTo>
                    <a:pt x="64" y="20"/>
                  </a:lnTo>
                  <a:lnTo>
                    <a:pt x="68" y="21"/>
                  </a:lnTo>
                  <a:lnTo>
                    <a:pt x="73" y="29"/>
                  </a:lnTo>
                  <a:lnTo>
                    <a:pt x="76" y="37"/>
                  </a:lnTo>
                  <a:lnTo>
                    <a:pt x="80" y="46"/>
                  </a:lnTo>
                  <a:lnTo>
                    <a:pt x="84" y="53"/>
                  </a:lnTo>
                  <a:lnTo>
                    <a:pt x="89" y="62"/>
                  </a:lnTo>
                  <a:lnTo>
                    <a:pt x="92" y="69"/>
                  </a:lnTo>
                  <a:lnTo>
                    <a:pt x="96" y="78"/>
                  </a:lnTo>
                  <a:lnTo>
                    <a:pt x="100" y="85"/>
                  </a:lnTo>
                  <a:lnTo>
                    <a:pt x="105" y="94"/>
                  </a:lnTo>
                  <a:lnTo>
                    <a:pt x="109" y="101"/>
                  </a:lnTo>
                  <a:lnTo>
                    <a:pt x="112" y="110"/>
                  </a:lnTo>
                  <a:lnTo>
                    <a:pt x="116" y="117"/>
                  </a:lnTo>
                  <a:lnTo>
                    <a:pt x="121" y="126"/>
                  </a:lnTo>
                  <a:lnTo>
                    <a:pt x="125" y="134"/>
                  </a:lnTo>
                  <a:lnTo>
                    <a:pt x="128" y="142"/>
                  </a:lnTo>
                  <a:lnTo>
                    <a:pt x="133" y="157"/>
                  </a:lnTo>
                  <a:lnTo>
                    <a:pt x="137" y="172"/>
                  </a:lnTo>
                  <a:lnTo>
                    <a:pt x="141" y="188"/>
                  </a:lnTo>
                  <a:lnTo>
                    <a:pt x="145" y="203"/>
                  </a:lnTo>
                  <a:lnTo>
                    <a:pt x="149" y="218"/>
                  </a:lnTo>
                  <a:lnTo>
                    <a:pt x="153" y="233"/>
                  </a:lnTo>
                  <a:lnTo>
                    <a:pt x="157" y="249"/>
                  </a:lnTo>
                  <a:lnTo>
                    <a:pt x="161" y="264"/>
                  </a:lnTo>
                  <a:lnTo>
                    <a:pt x="166" y="279"/>
                  </a:lnTo>
                  <a:lnTo>
                    <a:pt x="169" y="295"/>
                  </a:lnTo>
                  <a:lnTo>
                    <a:pt x="173" y="310"/>
                  </a:lnTo>
                  <a:lnTo>
                    <a:pt x="178" y="325"/>
                  </a:lnTo>
                  <a:lnTo>
                    <a:pt x="182" y="340"/>
                  </a:lnTo>
                  <a:lnTo>
                    <a:pt x="185" y="356"/>
                  </a:lnTo>
                  <a:lnTo>
                    <a:pt x="189" y="371"/>
                  </a:lnTo>
                  <a:lnTo>
                    <a:pt x="194" y="376"/>
                  </a:lnTo>
                  <a:lnTo>
                    <a:pt x="198" y="381"/>
                  </a:lnTo>
                  <a:lnTo>
                    <a:pt x="202" y="385"/>
                  </a:lnTo>
                  <a:lnTo>
                    <a:pt x="205" y="389"/>
                  </a:lnTo>
                  <a:lnTo>
                    <a:pt x="210" y="395"/>
                  </a:lnTo>
                  <a:lnTo>
                    <a:pt x="214" y="399"/>
                  </a:lnTo>
                  <a:lnTo>
                    <a:pt x="218" y="403"/>
                  </a:lnTo>
                  <a:lnTo>
                    <a:pt x="221" y="409"/>
                  </a:lnTo>
                  <a:lnTo>
                    <a:pt x="226" y="413"/>
                  </a:lnTo>
                  <a:lnTo>
                    <a:pt x="230" y="417"/>
                  </a:lnTo>
                  <a:lnTo>
                    <a:pt x="234" y="423"/>
                  </a:lnTo>
                  <a:lnTo>
                    <a:pt x="239" y="427"/>
                  </a:lnTo>
                  <a:lnTo>
                    <a:pt x="242" y="431"/>
                  </a:lnTo>
                  <a:lnTo>
                    <a:pt x="246" y="437"/>
                  </a:lnTo>
                  <a:lnTo>
                    <a:pt x="250" y="441"/>
                  </a:lnTo>
                  <a:lnTo>
                    <a:pt x="255" y="447"/>
                  </a:lnTo>
                  <a:lnTo>
                    <a:pt x="258" y="455"/>
                  </a:lnTo>
                  <a:lnTo>
                    <a:pt x="262" y="461"/>
                  </a:lnTo>
                  <a:lnTo>
                    <a:pt x="266" y="468"/>
                  </a:lnTo>
                  <a:lnTo>
                    <a:pt x="271" y="474"/>
                  </a:lnTo>
                  <a:lnTo>
                    <a:pt x="275" y="482"/>
                  </a:lnTo>
                  <a:lnTo>
                    <a:pt x="278" y="488"/>
                  </a:lnTo>
                  <a:lnTo>
                    <a:pt x="282" y="494"/>
                  </a:lnTo>
                  <a:lnTo>
                    <a:pt x="287" y="501"/>
                  </a:lnTo>
                  <a:lnTo>
                    <a:pt x="291" y="508"/>
                  </a:lnTo>
                  <a:lnTo>
                    <a:pt x="294" y="515"/>
                  </a:lnTo>
                  <a:lnTo>
                    <a:pt x="299" y="521"/>
                  </a:lnTo>
                  <a:lnTo>
                    <a:pt x="303" y="528"/>
                  </a:lnTo>
                  <a:lnTo>
                    <a:pt x="307" y="535"/>
                  </a:lnTo>
                  <a:lnTo>
                    <a:pt x="311" y="542"/>
                  </a:lnTo>
                  <a:lnTo>
                    <a:pt x="315" y="574"/>
                  </a:lnTo>
                  <a:lnTo>
                    <a:pt x="319" y="606"/>
                  </a:lnTo>
                  <a:lnTo>
                    <a:pt x="323" y="638"/>
                  </a:lnTo>
                  <a:lnTo>
                    <a:pt x="327" y="670"/>
                  </a:lnTo>
                  <a:lnTo>
                    <a:pt x="331" y="702"/>
                  </a:lnTo>
                  <a:lnTo>
                    <a:pt x="335" y="734"/>
                  </a:lnTo>
                  <a:lnTo>
                    <a:pt x="339" y="767"/>
                  </a:lnTo>
                  <a:lnTo>
                    <a:pt x="344" y="800"/>
                  </a:lnTo>
                  <a:lnTo>
                    <a:pt x="348" y="832"/>
                  </a:lnTo>
                  <a:lnTo>
                    <a:pt x="351" y="864"/>
                  </a:lnTo>
                  <a:lnTo>
                    <a:pt x="355" y="896"/>
                  </a:lnTo>
                  <a:lnTo>
                    <a:pt x="360" y="928"/>
                  </a:lnTo>
                  <a:lnTo>
                    <a:pt x="364" y="960"/>
                  </a:lnTo>
                  <a:lnTo>
                    <a:pt x="367" y="992"/>
                  </a:lnTo>
                  <a:lnTo>
                    <a:pt x="371" y="1025"/>
                  </a:lnTo>
                  <a:lnTo>
                    <a:pt x="376" y="1032"/>
                  </a:lnTo>
                  <a:lnTo>
                    <a:pt x="380" y="1041"/>
                  </a:lnTo>
                  <a:lnTo>
                    <a:pt x="384" y="1048"/>
                  </a:lnTo>
                  <a:lnTo>
                    <a:pt x="387" y="1056"/>
                  </a:lnTo>
                  <a:lnTo>
                    <a:pt x="392" y="1063"/>
                  </a:lnTo>
                  <a:lnTo>
                    <a:pt x="396" y="1071"/>
                  </a:lnTo>
                  <a:lnTo>
                    <a:pt x="400" y="1078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3" name="Freeform 81"/>
            <p:cNvSpPr>
              <a:spLocks/>
            </p:cNvSpPr>
            <p:nvPr/>
          </p:nvSpPr>
          <p:spPr bwMode="auto">
            <a:xfrm>
              <a:off x="4174" y="3078"/>
              <a:ext cx="200" cy="320"/>
            </a:xfrm>
            <a:custGeom>
              <a:avLst/>
              <a:gdLst>
                <a:gd name="T0" fmla="*/ 0 w 401"/>
                <a:gd name="T1" fmla="*/ 0 h 641"/>
                <a:gd name="T2" fmla="*/ 0 w 401"/>
                <a:gd name="T3" fmla="*/ 0 h 641"/>
                <a:gd name="T4" fmla="*/ 0 w 401"/>
                <a:gd name="T5" fmla="*/ 0 h 641"/>
                <a:gd name="T6" fmla="*/ 0 w 401"/>
                <a:gd name="T7" fmla="*/ 0 h 641"/>
                <a:gd name="T8" fmla="*/ 0 w 401"/>
                <a:gd name="T9" fmla="*/ 0 h 641"/>
                <a:gd name="T10" fmla="*/ 0 w 401"/>
                <a:gd name="T11" fmla="*/ 0 h 641"/>
                <a:gd name="T12" fmla="*/ 0 w 401"/>
                <a:gd name="T13" fmla="*/ 0 h 641"/>
                <a:gd name="T14" fmla="*/ 0 w 401"/>
                <a:gd name="T15" fmla="*/ 0 h 641"/>
                <a:gd name="T16" fmla="*/ 0 w 401"/>
                <a:gd name="T17" fmla="*/ 0 h 641"/>
                <a:gd name="T18" fmla="*/ 0 w 401"/>
                <a:gd name="T19" fmla="*/ 0 h 641"/>
                <a:gd name="T20" fmla="*/ 0 w 401"/>
                <a:gd name="T21" fmla="*/ 0 h 641"/>
                <a:gd name="T22" fmla="*/ 0 w 401"/>
                <a:gd name="T23" fmla="*/ 0 h 641"/>
                <a:gd name="T24" fmla="*/ 0 w 401"/>
                <a:gd name="T25" fmla="*/ 0 h 641"/>
                <a:gd name="T26" fmla="*/ 0 w 401"/>
                <a:gd name="T27" fmla="*/ 0 h 641"/>
                <a:gd name="T28" fmla="*/ 0 w 401"/>
                <a:gd name="T29" fmla="*/ 0 h 641"/>
                <a:gd name="T30" fmla="*/ 0 w 401"/>
                <a:gd name="T31" fmla="*/ 0 h 641"/>
                <a:gd name="T32" fmla="*/ 0 w 401"/>
                <a:gd name="T33" fmla="*/ 0 h 641"/>
                <a:gd name="T34" fmla="*/ 0 w 401"/>
                <a:gd name="T35" fmla="*/ 0 h 641"/>
                <a:gd name="T36" fmla="*/ 0 w 401"/>
                <a:gd name="T37" fmla="*/ 0 h 641"/>
                <a:gd name="T38" fmla="*/ 0 w 401"/>
                <a:gd name="T39" fmla="*/ 0 h 641"/>
                <a:gd name="T40" fmla="*/ 0 w 401"/>
                <a:gd name="T41" fmla="*/ 0 h 641"/>
                <a:gd name="T42" fmla="*/ 0 w 401"/>
                <a:gd name="T43" fmla="*/ 0 h 641"/>
                <a:gd name="T44" fmla="*/ 0 w 401"/>
                <a:gd name="T45" fmla="*/ 0 h 641"/>
                <a:gd name="T46" fmla="*/ 0 w 401"/>
                <a:gd name="T47" fmla="*/ 0 h 641"/>
                <a:gd name="T48" fmla="*/ 0 w 401"/>
                <a:gd name="T49" fmla="*/ 0 h 641"/>
                <a:gd name="T50" fmla="*/ 0 w 401"/>
                <a:gd name="T51" fmla="*/ 0 h 641"/>
                <a:gd name="T52" fmla="*/ 0 w 401"/>
                <a:gd name="T53" fmla="*/ 0 h 641"/>
                <a:gd name="T54" fmla="*/ 0 w 401"/>
                <a:gd name="T55" fmla="*/ 0 h 641"/>
                <a:gd name="T56" fmla="*/ 0 w 401"/>
                <a:gd name="T57" fmla="*/ 0 h 641"/>
                <a:gd name="T58" fmla="*/ 0 w 401"/>
                <a:gd name="T59" fmla="*/ 0 h 641"/>
                <a:gd name="T60" fmla="*/ 0 w 401"/>
                <a:gd name="T61" fmla="*/ 0 h 641"/>
                <a:gd name="T62" fmla="*/ 0 w 401"/>
                <a:gd name="T63" fmla="*/ 0 h 641"/>
                <a:gd name="T64" fmla="*/ 0 w 401"/>
                <a:gd name="T65" fmla="*/ 0 h 641"/>
                <a:gd name="T66" fmla="*/ 0 w 401"/>
                <a:gd name="T67" fmla="*/ 0 h 641"/>
                <a:gd name="T68" fmla="*/ 0 w 401"/>
                <a:gd name="T69" fmla="*/ 0 h 641"/>
                <a:gd name="T70" fmla="*/ 0 w 401"/>
                <a:gd name="T71" fmla="*/ 0 h 641"/>
                <a:gd name="T72" fmla="*/ 0 w 401"/>
                <a:gd name="T73" fmla="*/ 0 h 641"/>
                <a:gd name="T74" fmla="*/ 0 w 401"/>
                <a:gd name="T75" fmla="*/ 0 h 641"/>
                <a:gd name="T76" fmla="*/ 0 w 401"/>
                <a:gd name="T77" fmla="*/ 0 h 641"/>
                <a:gd name="T78" fmla="*/ 0 w 401"/>
                <a:gd name="T79" fmla="*/ 0 h 641"/>
                <a:gd name="T80" fmla="*/ 0 w 401"/>
                <a:gd name="T81" fmla="*/ 0 h 641"/>
                <a:gd name="T82" fmla="*/ 0 w 401"/>
                <a:gd name="T83" fmla="*/ 0 h 641"/>
                <a:gd name="T84" fmla="*/ 0 w 401"/>
                <a:gd name="T85" fmla="*/ 0 h 641"/>
                <a:gd name="T86" fmla="*/ 0 w 401"/>
                <a:gd name="T87" fmla="*/ 0 h 641"/>
                <a:gd name="T88" fmla="*/ 0 w 401"/>
                <a:gd name="T89" fmla="*/ 0 h 641"/>
                <a:gd name="T90" fmla="*/ 0 w 401"/>
                <a:gd name="T91" fmla="*/ 0 h 641"/>
                <a:gd name="T92" fmla="*/ 0 w 401"/>
                <a:gd name="T93" fmla="*/ 0 h 641"/>
                <a:gd name="T94" fmla="*/ 0 w 401"/>
                <a:gd name="T95" fmla="*/ 0 h 641"/>
                <a:gd name="T96" fmla="*/ 0 w 401"/>
                <a:gd name="T97" fmla="*/ 0 h 641"/>
                <a:gd name="T98" fmla="*/ 0 w 401"/>
                <a:gd name="T99" fmla="*/ 0 h 64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641">
                  <a:moveTo>
                    <a:pt x="0" y="328"/>
                  </a:moveTo>
                  <a:lnTo>
                    <a:pt x="5" y="337"/>
                  </a:lnTo>
                  <a:lnTo>
                    <a:pt x="8" y="344"/>
                  </a:lnTo>
                  <a:lnTo>
                    <a:pt x="12" y="352"/>
                  </a:lnTo>
                  <a:lnTo>
                    <a:pt x="16" y="359"/>
                  </a:lnTo>
                  <a:lnTo>
                    <a:pt x="21" y="367"/>
                  </a:lnTo>
                  <a:lnTo>
                    <a:pt x="24" y="374"/>
                  </a:lnTo>
                  <a:lnTo>
                    <a:pt x="28" y="382"/>
                  </a:lnTo>
                  <a:lnTo>
                    <a:pt x="32" y="390"/>
                  </a:lnTo>
                  <a:lnTo>
                    <a:pt x="37" y="395"/>
                  </a:lnTo>
                  <a:lnTo>
                    <a:pt x="41" y="400"/>
                  </a:lnTo>
                  <a:lnTo>
                    <a:pt x="44" y="405"/>
                  </a:lnTo>
                  <a:lnTo>
                    <a:pt x="48" y="411"/>
                  </a:lnTo>
                  <a:lnTo>
                    <a:pt x="53" y="415"/>
                  </a:lnTo>
                  <a:lnTo>
                    <a:pt x="57" y="420"/>
                  </a:lnTo>
                  <a:lnTo>
                    <a:pt x="60" y="426"/>
                  </a:lnTo>
                  <a:lnTo>
                    <a:pt x="65" y="431"/>
                  </a:lnTo>
                  <a:lnTo>
                    <a:pt x="69" y="435"/>
                  </a:lnTo>
                  <a:lnTo>
                    <a:pt x="73" y="441"/>
                  </a:lnTo>
                  <a:lnTo>
                    <a:pt x="77" y="446"/>
                  </a:lnTo>
                  <a:lnTo>
                    <a:pt x="81" y="450"/>
                  </a:lnTo>
                  <a:lnTo>
                    <a:pt x="85" y="456"/>
                  </a:lnTo>
                  <a:lnTo>
                    <a:pt x="89" y="461"/>
                  </a:lnTo>
                  <a:lnTo>
                    <a:pt x="93" y="466"/>
                  </a:lnTo>
                  <a:lnTo>
                    <a:pt x="97" y="468"/>
                  </a:lnTo>
                  <a:lnTo>
                    <a:pt x="101" y="471"/>
                  </a:lnTo>
                  <a:lnTo>
                    <a:pt x="105" y="473"/>
                  </a:lnTo>
                  <a:lnTo>
                    <a:pt x="110" y="475"/>
                  </a:lnTo>
                  <a:lnTo>
                    <a:pt x="114" y="478"/>
                  </a:lnTo>
                  <a:lnTo>
                    <a:pt x="117" y="480"/>
                  </a:lnTo>
                  <a:lnTo>
                    <a:pt x="121" y="482"/>
                  </a:lnTo>
                  <a:lnTo>
                    <a:pt x="126" y="485"/>
                  </a:lnTo>
                  <a:lnTo>
                    <a:pt x="130" y="487"/>
                  </a:lnTo>
                  <a:lnTo>
                    <a:pt x="133" y="490"/>
                  </a:lnTo>
                  <a:lnTo>
                    <a:pt x="137" y="492"/>
                  </a:lnTo>
                  <a:lnTo>
                    <a:pt x="142" y="494"/>
                  </a:lnTo>
                  <a:lnTo>
                    <a:pt x="146" y="496"/>
                  </a:lnTo>
                  <a:lnTo>
                    <a:pt x="150" y="498"/>
                  </a:lnTo>
                  <a:lnTo>
                    <a:pt x="153" y="502"/>
                  </a:lnTo>
                  <a:lnTo>
                    <a:pt x="158" y="510"/>
                  </a:lnTo>
                  <a:lnTo>
                    <a:pt x="162" y="519"/>
                  </a:lnTo>
                  <a:lnTo>
                    <a:pt x="166" y="528"/>
                  </a:lnTo>
                  <a:lnTo>
                    <a:pt x="170" y="537"/>
                  </a:lnTo>
                  <a:lnTo>
                    <a:pt x="174" y="546"/>
                  </a:lnTo>
                  <a:lnTo>
                    <a:pt x="178" y="554"/>
                  </a:lnTo>
                  <a:lnTo>
                    <a:pt x="182" y="564"/>
                  </a:lnTo>
                  <a:lnTo>
                    <a:pt x="187" y="572"/>
                  </a:lnTo>
                  <a:lnTo>
                    <a:pt x="190" y="581"/>
                  </a:lnTo>
                  <a:lnTo>
                    <a:pt x="194" y="590"/>
                  </a:lnTo>
                  <a:lnTo>
                    <a:pt x="198" y="599"/>
                  </a:lnTo>
                  <a:lnTo>
                    <a:pt x="203" y="608"/>
                  </a:lnTo>
                  <a:lnTo>
                    <a:pt x="206" y="616"/>
                  </a:lnTo>
                  <a:lnTo>
                    <a:pt x="210" y="626"/>
                  </a:lnTo>
                  <a:lnTo>
                    <a:pt x="215" y="635"/>
                  </a:lnTo>
                  <a:lnTo>
                    <a:pt x="219" y="635"/>
                  </a:lnTo>
                  <a:lnTo>
                    <a:pt x="223" y="636"/>
                  </a:lnTo>
                  <a:lnTo>
                    <a:pt x="226" y="636"/>
                  </a:lnTo>
                  <a:lnTo>
                    <a:pt x="231" y="636"/>
                  </a:lnTo>
                  <a:lnTo>
                    <a:pt x="235" y="637"/>
                  </a:lnTo>
                  <a:lnTo>
                    <a:pt x="239" y="637"/>
                  </a:lnTo>
                  <a:lnTo>
                    <a:pt x="242" y="638"/>
                  </a:lnTo>
                  <a:lnTo>
                    <a:pt x="247" y="638"/>
                  </a:lnTo>
                  <a:lnTo>
                    <a:pt x="251" y="638"/>
                  </a:lnTo>
                  <a:lnTo>
                    <a:pt x="255" y="639"/>
                  </a:lnTo>
                  <a:lnTo>
                    <a:pt x="260" y="639"/>
                  </a:lnTo>
                  <a:lnTo>
                    <a:pt x="263" y="639"/>
                  </a:lnTo>
                  <a:lnTo>
                    <a:pt x="267" y="640"/>
                  </a:lnTo>
                  <a:lnTo>
                    <a:pt x="271" y="640"/>
                  </a:lnTo>
                  <a:lnTo>
                    <a:pt x="276" y="641"/>
                  </a:lnTo>
                  <a:lnTo>
                    <a:pt x="280" y="626"/>
                  </a:lnTo>
                  <a:lnTo>
                    <a:pt x="283" y="612"/>
                  </a:lnTo>
                  <a:lnTo>
                    <a:pt x="287" y="598"/>
                  </a:lnTo>
                  <a:lnTo>
                    <a:pt x="292" y="584"/>
                  </a:lnTo>
                  <a:lnTo>
                    <a:pt x="296" y="569"/>
                  </a:lnTo>
                  <a:lnTo>
                    <a:pt x="299" y="555"/>
                  </a:lnTo>
                  <a:lnTo>
                    <a:pt x="303" y="541"/>
                  </a:lnTo>
                  <a:lnTo>
                    <a:pt x="308" y="527"/>
                  </a:lnTo>
                  <a:lnTo>
                    <a:pt x="312" y="513"/>
                  </a:lnTo>
                  <a:lnTo>
                    <a:pt x="316" y="498"/>
                  </a:lnTo>
                  <a:lnTo>
                    <a:pt x="319" y="485"/>
                  </a:lnTo>
                  <a:lnTo>
                    <a:pt x="324" y="471"/>
                  </a:lnTo>
                  <a:lnTo>
                    <a:pt x="328" y="457"/>
                  </a:lnTo>
                  <a:lnTo>
                    <a:pt x="332" y="443"/>
                  </a:lnTo>
                  <a:lnTo>
                    <a:pt x="336" y="428"/>
                  </a:lnTo>
                  <a:lnTo>
                    <a:pt x="340" y="400"/>
                  </a:lnTo>
                  <a:lnTo>
                    <a:pt x="344" y="372"/>
                  </a:lnTo>
                  <a:lnTo>
                    <a:pt x="348" y="344"/>
                  </a:lnTo>
                  <a:lnTo>
                    <a:pt x="353" y="316"/>
                  </a:lnTo>
                  <a:lnTo>
                    <a:pt x="356" y="289"/>
                  </a:lnTo>
                  <a:lnTo>
                    <a:pt x="360" y="261"/>
                  </a:lnTo>
                  <a:lnTo>
                    <a:pt x="364" y="233"/>
                  </a:lnTo>
                  <a:lnTo>
                    <a:pt x="369" y="205"/>
                  </a:lnTo>
                  <a:lnTo>
                    <a:pt x="372" y="177"/>
                  </a:lnTo>
                  <a:lnTo>
                    <a:pt x="376" y="149"/>
                  </a:lnTo>
                  <a:lnTo>
                    <a:pt x="381" y="121"/>
                  </a:lnTo>
                  <a:lnTo>
                    <a:pt x="385" y="94"/>
                  </a:lnTo>
                  <a:lnTo>
                    <a:pt x="389" y="66"/>
                  </a:lnTo>
                  <a:lnTo>
                    <a:pt x="392" y="38"/>
                  </a:lnTo>
                  <a:lnTo>
                    <a:pt x="397" y="10"/>
                  </a:lnTo>
                  <a:lnTo>
                    <a:pt x="401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4" name="Freeform 82"/>
            <p:cNvSpPr>
              <a:spLocks/>
            </p:cNvSpPr>
            <p:nvPr/>
          </p:nvSpPr>
          <p:spPr bwMode="auto">
            <a:xfrm>
              <a:off x="4374" y="3012"/>
              <a:ext cx="200" cy="180"/>
            </a:xfrm>
            <a:custGeom>
              <a:avLst/>
              <a:gdLst>
                <a:gd name="T0" fmla="*/ 1 w 400"/>
                <a:gd name="T1" fmla="*/ 0 h 361"/>
                <a:gd name="T2" fmla="*/ 1 w 400"/>
                <a:gd name="T3" fmla="*/ 0 h 361"/>
                <a:gd name="T4" fmla="*/ 1 w 400"/>
                <a:gd name="T5" fmla="*/ 0 h 361"/>
                <a:gd name="T6" fmla="*/ 1 w 400"/>
                <a:gd name="T7" fmla="*/ 0 h 361"/>
                <a:gd name="T8" fmla="*/ 1 w 400"/>
                <a:gd name="T9" fmla="*/ 0 h 361"/>
                <a:gd name="T10" fmla="*/ 1 w 400"/>
                <a:gd name="T11" fmla="*/ 0 h 361"/>
                <a:gd name="T12" fmla="*/ 1 w 400"/>
                <a:gd name="T13" fmla="*/ 0 h 361"/>
                <a:gd name="T14" fmla="*/ 1 w 400"/>
                <a:gd name="T15" fmla="*/ 0 h 361"/>
                <a:gd name="T16" fmla="*/ 1 w 400"/>
                <a:gd name="T17" fmla="*/ 0 h 361"/>
                <a:gd name="T18" fmla="*/ 1 w 400"/>
                <a:gd name="T19" fmla="*/ 0 h 361"/>
                <a:gd name="T20" fmla="*/ 1 w 400"/>
                <a:gd name="T21" fmla="*/ 0 h 361"/>
                <a:gd name="T22" fmla="*/ 1 w 400"/>
                <a:gd name="T23" fmla="*/ 0 h 361"/>
                <a:gd name="T24" fmla="*/ 1 w 400"/>
                <a:gd name="T25" fmla="*/ 0 h 361"/>
                <a:gd name="T26" fmla="*/ 1 w 400"/>
                <a:gd name="T27" fmla="*/ 0 h 361"/>
                <a:gd name="T28" fmla="*/ 1 w 400"/>
                <a:gd name="T29" fmla="*/ 0 h 361"/>
                <a:gd name="T30" fmla="*/ 1 w 400"/>
                <a:gd name="T31" fmla="*/ 0 h 361"/>
                <a:gd name="T32" fmla="*/ 1 w 400"/>
                <a:gd name="T33" fmla="*/ 0 h 361"/>
                <a:gd name="T34" fmla="*/ 1 w 400"/>
                <a:gd name="T35" fmla="*/ 0 h 361"/>
                <a:gd name="T36" fmla="*/ 1 w 400"/>
                <a:gd name="T37" fmla="*/ 0 h 361"/>
                <a:gd name="T38" fmla="*/ 1 w 400"/>
                <a:gd name="T39" fmla="*/ 0 h 361"/>
                <a:gd name="T40" fmla="*/ 1 w 400"/>
                <a:gd name="T41" fmla="*/ 0 h 361"/>
                <a:gd name="T42" fmla="*/ 1 w 400"/>
                <a:gd name="T43" fmla="*/ 0 h 361"/>
                <a:gd name="T44" fmla="*/ 1 w 400"/>
                <a:gd name="T45" fmla="*/ 0 h 361"/>
                <a:gd name="T46" fmla="*/ 1 w 400"/>
                <a:gd name="T47" fmla="*/ 0 h 361"/>
                <a:gd name="T48" fmla="*/ 1 w 400"/>
                <a:gd name="T49" fmla="*/ 0 h 361"/>
                <a:gd name="T50" fmla="*/ 1 w 400"/>
                <a:gd name="T51" fmla="*/ 0 h 361"/>
                <a:gd name="T52" fmla="*/ 1 w 400"/>
                <a:gd name="T53" fmla="*/ 0 h 361"/>
                <a:gd name="T54" fmla="*/ 1 w 400"/>
                <a:gd name="T55" fmla="*/ 0 h 361"/>
                <a:gd name="T56" fmla="*/ 1 w 400"/>
                <a:gd name="T57" fmla="*/ 0 h 361"/>
                <a:gd name="T58" fmla="*/ 1 w 400"/>
                <a:gd name="T59" fmla="*/ 0 h 361"/>
                <a:gd name="T60" fmla="*/ 1 w 400"/>
                <a:gd name="T61" fmla="*/ 0 h 361"/>
                <a:gd name="T62" fmla="*/ 1 w 400"/>
                <a:gd name="T63" fmla="*/ 0 h 361"/>
                <a:gd name="T64" fmla="*/ 1 w 400"/>
                <a:gd name="T65" fmla="*/ 0 h 361"/>
                <a:gd name="T66" fmla="*/ 1 w 400"/>
                <a:gd name="T67" fmla="*/ 0 h 361"/>
                <a:gd name="T68" fmla="*/ 1 w 400"/>
                <a:gd name="T69" fmla="*/ 0 h 361"/>
                <a:gd name="T70" fmla="*/ 1 w 400"/>
                <a:gd name="T71" fmla="*/ 0 h 361"/>
                <a:gd name="T72" fmla="*/ 1 w 400"/>
                <a:gd name="T73" fmla="*/ 0 h 361"/>
                <a:gd name="T74" fmla="*/ 1 w 400"/>
                <a:gd name="T75" fmla="*/ 0 h 361"/>
                <a:gd name="T76" fmla="*/ 1 w 400"/>
                <a:gd name="T77" fmla="*/ 0 h 361"/>
                <a:gd name="T78" fmla="*/ 1 w 400"/>
                <a:gd name="T79" fmla="*/ 0 h 361"/>
                <a:gd name="T80" fmla="*/ 1 w 400"/>
                <a:gd name="T81" fmla="*/ 0 h 361"/>
                <a:gd name="T82" fmla="*/ 1 w 400"/>
                <a:gd name="T83" fmla="*/ 0 h 361"/>
                <a:gd name="T84" fmla="*/ 1 w 400"/>
                <a:gd name="T85" fmla="*/ 0 h 361"/>
                <a:gd name="T86" fmla="*/ 1 w 400"/>
                <a:gd name="T87" fmla="*/ 0 h 361"/>
                <a:gd name="T88" fmla="*/ 1 w 400"/>
                <a:gd name="T89" fmla="*/ 0 h 361"/>
                <a:gd name="T90" fmla="*/ 1 w 400"/>
                <a:gd name="T91" fmla="*/ 0 h 361"/>
                <a:gd name="T92" fmla="*/ 1 w 400"/>
                <a:gd name="T93" fmla="*/ 0 h 361"/>
                <a:gd name="T94" fmla="*/ 1 w 400"/>
                <a:gd name="T95" fmla="*/ 0 h 361"/>
                <a:gd name="T96" fmla="*/ 1 w 400"/>
                <a:gd name="T97" fmla="*/ 0 h 361"/>
                <a:gd name="T98" fmla="*/ 1 w 400"/>
                <a:gd name="T99" fmla="*/ 0 h 36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361">
                  <a:moveTo>
                    <a:pt x="0" y="132"/>
                  </a:moveTo>
                  <a:lnTo>
                    <a:pt x="4" y="123"/>
                  </a:lnTo>
                  <a:lnTo>
                    <a:pt x="7" y="113"/>
                  </a:lnTo>
                  <a:lnTo>
                    <a:pt x="12" y="104"/>
                  </a:lnTo>
                  <a:lnTo>
                    <a:pt x="16" y="95"/>
                  </a:lnTo>
                  <a:lnTo>
                    <a:pt x="20" y="85"/>
                  </a:lnTo>
                  <a:lnTo>
                    <a:pt x="25" y="76"/>
                  </a:lnTo>
                  <a:lnTo>
                    <a:pt x="28" y="66"/>
                  </a:lnTo>
                  <a:lnTo>
                    <a:pt x="32" y="56"/>
                  </a:lnTo>
                  <a:lnTo>
                    <a:pt x="36" y="48"/>
                  </a:lnTo>
                  <a:lnTo>
                    <a:pt x="41" y="38"/>
                  </a:lnTo>
                  <a:lnTo>
                    <a:pt x="44" y="29"/>
                  </a:lnTo>
                  <a:lnTo>
                    <a:pt x="48" y="19"/>
                  </a:lnTo>
                  <a:lnTo>
                    <a:pt x="52" y="9"/>
                  </a:lnTo>
                  <a:lnTo>
                    <a:pt x="57" y="0"/>
                  </a:lnTo>
                  <a:lnTo>
                    <a:pt x="61" y="11"/>
                  </a:lnTo>
                  <a:lnTo>
                    <a:pt x="64" y="23"/>
                  </a:lnTo>
                  <a:lnTo>
                    <a:pt x="68" y="35"/>
                  </a:lnTo>
                  <a:lnTo>
                    <a:pt x="73" y="46"/>
                  </a:lnTo>
                  <a:lnTo>
                    <a:pt x="77" y="57"/>
                  </a:lnTo>
                  <a:lnTo>
                    <a:pt x="80" y="69"/>
                  </a:lnTo>
                  <a:lnTo>
                    <a:pt x="85" y="81"/>
                  </a:lnTo>
                  <a:lnTo>
                    <a:pt x="89" y="92"/>
                  </a:lnTo>
                  <a:lnTo>
                    <a:pt x="93" y="104"/>
                  </a:lnTo>
                  <a:lnTo>
                    <a:pt x="97" y="115"/>
                  </a:lnTo>
                  <a:lnTo>
                    <a:pt x="101" y="127"/>
                  </a:lnTo>
                  <a:lnTo>
                    <a:pt x="105" y="138"/>
                  </a:lnTo>
                  <a:lnTo>
                    <a:pt x="109" y="150"/>
                  </a:lnTo>
                  <a:lnTo>
                    <a:pt x="113" y="161"/>
                  </a:lnTo>
                  <a:lnTo>
                    <a:pt x="118" y="173"/>
                  </a:lnTo>
                  <a:lnTo>
                    <a:pt x="121" y="178"/>
                  </a:lnTo>
                  <a:lnTo>
                    <a:pt x="125" y="185"/>
                  </a:lnTo>
                  <a:lnTo>
                    <a:pt x="129" y="191"/>
                  </a:lnTo>
                  <a:lnTo>
                    <a:pt x="134" y="197"/>
                  </a:lnTo>
                  <a:lnTo>
                    <a:pt x="137" y="203"/>
                  </a:lnTo>
                  <a:lnTo>
                    <a:pt x="141" y="210"/>
                  </a:lnTo>
                  <a:lnTo>
                    <a:pt x="146" y="215"/>
                  </a:lnTo>
                  <a:lnTo>
                    <a:pt x="150" y="221"/>
                  </a:lnTo>
                  <a:lnTo>
                    <a:pt x="154" y="228"/>
                  </a:lnTo>
                  <a:lnTo>
                    <a:pt x="157" y="233"/>
                  </a:lnTo>
                  <a:lnTo>
                    <a:pt x="162" y="240"/>
                  </a:lnTo>
                  <a:lnTo>
                    <a:pt x="166" y="246"/>
                  </a:lnTo>
                  <a:lnTo>
                    <a:pt x="170" y="251"/>
                  </a:lnTo>
                  <a:lnTo>
                    <a:pt x="173" y="258"/>
                  </a:lnTo>
                  <a:lnTo>
                    <a:pt x="178" y="264"/>
                  </a:lnTo>
                  <a:lnTo>
                    <a:pt x="182" y="258"/>
                  </a:lnTo>
                  <a:lnTo>
                    <a:pt x="186" y="251"/>
                  </a:lnTo>
                  <a:lnTo>
                    <a:pt x="191" y="245"/>
                  </a:lnTo>
                  <a:lnTo>
                    <a:pt x="194" y="238"/>
                  </a:lnTo>
                  <a:lnTo>
                    <a:pt x="198" y="231"/>
                  </a:lnTo>
                  <a:lnTo>
                    <a:pt x="202" y="225"/>
                  </a:lnTo>
                  <a:lnTo>
                    <a:pt x="207" y="218"/>
                  </a:lnTo>
                  <a:lnTo>
                    <a:pt x="210" y="212"/>
                  </a:lnTo>
                  <a:lnTo>
                    <a:pt x="214" y="205"/>
                  </a:lnTo>
                  <a:lnTo>
                    <a:pt x="218" y="199"/>
                  </a:lnTo>
                  <a:lnTo>
                    <a:pt x="223" y="192"/>
                  </a:lnTo>
                  <a:lnTo>
                    <a:pt x="227" y="186"/>
                  </a:lnTo>
                  <a:lnTo>
                    <a:pt x="230" y="180"/>
                  </a:lnTo>
                  <a:lnTo>
                    <a:pt x="234" y="173"/>
                  </a:lnTo>
                  <a:lnTo>
                    <a:pt x="239" y="167"/>
                  </a:lnTo>
                  <a:lnTo>
                    <a:pt x="243" y="161"/>
                  </a:lnTo>
                  <a:lnTo>
                    <a:pt x="246" y="156"/>
                  </a:lnTo>
                  <a:lnTo>
                    <a:pt x="251" y="151"/>
                  </a:lnTo>
                  <a:lnTo>
                    <a:pt x="255" y="145"/>
                  </a:lnTo>
                  <a:lnTo>
                    <a:pt x="259" y="140"/>
                  </a:lnTo>
                  <a:lnTo>
                    <a:pt x="263" y="135"/>
                  </a:lnTo>
                  <a:lnTo>
                    <a:pt x="267" y="129"/>
                  </a:lnTo>
                  <a:lnTo>
                    <a:pt x="271" y="124"/>
                  </a:lnTo>
                  <a:lnTo>
                    <a:pt x="275" y="119"/>
                  </a:lnTo>
                  <a:lnTo>
                    <a:pt x="279" y="113"/>
                  </a:lnTo>
                  <a:lnTo>
                    <a:pt x="283" y="108"/>
                  </a:lnTo>
                  <a:lnTo>
                    <a:pt x="287" y="102"/>
                  </a:lnTo>
                  <a:lnTo>
                    <a:pt x="291" y="97"/>
                  </a:lnTo>
                  <a:lnTo>
                    <a:pt x="296" y="92"/>
                  </a:lnTo>
                  <a:lnTo>
                    <a:pt x="300" y="86"/>
                  </a:lnTo>
                  <a:lnTo>
                    <a:pt x="303" y="94"/>
                  </a:lnTo>
                  <a:lnTo>
                    <a:pt x="307" y="101"/>
                  </a:lnTo>
                  <a:lnTo>
                    <a:pt x="312" y="109"/>
                  </a:lnTo>
                  <a:lnTo>
                    <a:pt x="316" y="116"/>
                  </a:lnTo>
                  <a:lnTo>
                    <a:pt x="319" y="124"/>
                  </a:lnTo>
                  <a:lnTo>
                    <a:pt x="323" y="132"/>
                  </a:lnTo>
                  <a:lnTo>
                    <a:pt x="328" y="140"/>
                  </a:lnTo>
                  <a:lnTo>
                    <a:pt x="332" y="147"/>
                  </a:lnTo>
                  <a:lnTo>
                    <a:pt x="336" y="155"/>
                  </a:lnTo>
                  <a:lnTo>
                    <a:pt x="339" y="162"/>
                  </a:lnTo>
                  <a:lnTo>
                    <a:pt x="344" y="170"/>
                  </a:lnTo>
                  <a:lnTo>
                    <a:pt x="348" y="178"/>
                  </a:lnTo>
                  <a:lnTo>
                    <a:pt x="352" y="186"/>
                  </a:lnTo>
                  <a:lnTo>
                    <a:pt x="355" y="193"/>
                  </a:lnTo>
                  <a:lnTo>
                    <a:pt x="360" y="201"/>
                  </a:lnTo>
                  <a:lnTo>
                    <a:pt x="364" y="217"/>
                  </a:lnTo>
                  <a:lnTo>
                    <a:pt x="368" y="233"/>
                  </a:lnTo>
                  <a:lnTo>
                    <a:pt x="373" y="249"/>
                  </a:lnTo>
                  <a:lnTo>
                    <a:pt x="376" y="265"/>
                  </a:lnTo>
                  <a:lnTo>
                    <a:pt x="380" y="280"/>
                  </a:lnTo>
                  <a:lnTo>
                    <a:pt x="384" y="296"/>
                  </a:lnTo>
                  <a:lnTo>
                    <a:pt x="389" y="312"/>
                  </a:lnTo>
                  <a:lnTo>
                    <a:pt x="393" y="328"/>
                  </a:lnTo>
                  <a:lnTo>
                    <a:pt x="396" y="345"/>
                  </a:lnTo>
                  <a:lnTo>
                    <a:pt x="400" y="361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5" name="Freeform 83"/>
            <p:cNvSpPr>
              <a:spLocks/>
            </p:cNvSpPr>
            <p:nvPr/>
          </p:nvSpPr>
          <p:spPr bwMode="auto">
            <a:xfrm>
              <a:off x="4574" y="3192"/>
              <a:ext cx="201" cy="111"/>
            </a:xfrm>
            <a:custGeom>
              <a:avLst/>
              <a:gdLst>
                <a:gd name="T0" fmla="*/ 1 w 401"/>
                <a:gd name="T1" fmla="*/ 1 h 220"/>
                <a:gd name="T2" fmla="*/ 1 w 401"/>
                <a:gd name="T3" fmla="*/ 1 h 220"/>
                <a:gd name="T4" fmla="*/ 1 w 401"/>
                <a:gd name="T5" fmla="*/ 1 h 220"/>
                <a:gd name="T6" fmla="*/ 1 w 401"/>
                <a:gd name="T7" fmla="*/ 1 h 220"/>
                <a:gd name="T8" fmla="*/ 1 w 401"/>
                <a:gd name="T9" fmla="*/ 1 h 220"/>
                <a:gd name="T10" fmla="*/ 1 w 401"/>
                <a:gd name="T11" fmla="*/ 1 h 220"/>
                <a:gd name="T12" fmla="*/ 1 w 401"/>
                <a:gd name="T13" fmla="*/ 1 h 220"/>
                <a:gd name="T14" fmla="*/ 1 w 401"/>
                <a:gd name="T15" fmla="*/ 1 h 220"/>
                <a:gd name="T16" fmla="*/ 1 w 401"/>
                <a:gd name="T17" fmla="*/ 1 h 220"/>
                <a:gd name="T18" fmla="*/ 1 w 401"/>
                <a:gd name="T19" fmla="*/ 1 h 220"/>
                <a:gd name="T20" fmla="*/ 1 w 401"/>
                <a:gd name="T21" fmla="*/ 1 h 220"/>
                <a:gd name="T22" fmla="*/ 1 w 401"/>
                <a:gd name="T23" fmla="*/ 1 h 220"/>
                <a:gd name="T24" fmla="*/ 1 w 401"/>
                <a:gd name="T25" fmla="*/ 1 h 220"/>
                <a:gd name="T26" fmla="*/ 1 w 401"/>
                <a:gd name="T27" fmla="*/ 1 h 220"/>
                <a:gd name="T28" fmla="*/ 1 w 401"/>
                <a:gd name="T29" fmla="*/ 1 h 220"/>
                <a:gd name="T30" fmla="*/ 1 w 401"/>
                <a:gd name="T31" fmla="*/ 1 h 220"/>
                <a:gd name="T32" fmla="*/ 1 w 401"/>
                <a:gd name="T33" fmla="*/ 1 h 220"/>
                <a:gd name="T34" fmla="*/ 1 w 401"/>
                <a:gd name="T35" fmla="*/ 1 h 220"/>
                <a:gd name="T36" fmla="*/ 1 w 401"/>
                <a:gd name="T37" fmla="*/ 1 h 220"/>
                <a:gd name="T38" fmla="*/ 1 w 401"/>
                <a:gd name="T39" fmla="*/ 1 h 220"/>
                <a:gd name="T40" fmla="*/ 1 w 401"/>
                <a:gd name="T41" fmla="*/ 1 h 220"/>
                <a:gd name="T42" fmla="*/ 1 w 401"/>
                <a:gd name="T43" fmla="*/ 1 h 220"/>
                <a:gd name="T44" fmla="*/ 1 w 401"/>
                <a:gd name="T45" fmla="*/ 1 h 220"/>
                <a:gd name="T46" fmla="*/ 1 w 401"/>
                <a:gd name="T47" fmla="*/ 1 h 220"/>
                <a:gd name="T48" fmla="*/ 1 w 401"/>
                <a:gd name="T49" fmla="*/ 1 h 220"/>
                <a:gd name="T50" fmla="*/ 1 w 401"/>
                <a:gd name="T51" fmla="*/ 1 h 220"/>
                <a:gd name="T52" fmla="*/ 1 w 401"/>
                <a:gd name="T53" fmla="*/ 1 h 220"/>
                <a:gd name="T54" fmla="*/ 1 w 401"/>
                <a:gd name="T55" fmla="*/ 1 h 220"/>
                <a:gd name="T56" fmla="*/ 1 w 401"/>
                <a:gd name="T57" fmla="*/ 1 h 220"/>
                <a:gd name="T58" fmla="*/ 1 w 401"/>
                <a:gd name="T59" fmla="*/ 1 h 220"/>
                <a:gd name="T60" fmla="*/ 1 w 401"/>
                <a:gd name="T61" fmla="*/ 1 h 220"/>
                <a:gd name="T62" fmla="*/ 1 w 401"/>
                <a:gd name="T63" fmla="*/ 1 h 220"/>
                <a:gd name="T64" fmla="*/ 1 w 401"/>
                <a:gd name="T65" fmla="*/ 1 h 220"/>
                <a:gd name="T66" fmla="*/ 1 w 401"/>
                <a:gd name="T67" fmla="*/ 1 h 220"/>
                <a:gd name="T68" fmla="*/ 1 w 401"/>
                <a:gd name="T69" fmla="*/ 1 h 220"/>
                <a:gd name="T70" fmla="*/ 1 w 401"/>
                <a:gd name="T71" fmla="*/ 1 h 220"/>
                <a:gd name="T72" fmla="*/ 1 w 401"/>
                <a:gd name="T73" fmla="*/ 1 h 220"/>
                <a:gd name="T74" fmla="*/ 1 w 401"/>
                <a:gd name="T75" fmla="*/ 1 h 220"/>
                <a:gd name="T76" fmla="*/ 1 w 401"/>
                <a:gd name="T77" fmla="*/ 1 h 220"/>
                <a:gd name="T78" fmla="*/ 1 w 401"/>
                <a:gd name="T79" fmla="*/ 1 h 220"/>
                <a:gd name="T80" fmla="*/ 1 w 401"/>
                <a:gd name="T81" fmla="*/ 1 h 220"/>
                <a:gd name="T82" fmla="*/ 1 w 401"/>
                <a:gd name="T83" fmla="*/ 1 h 220"/>
                <a:gd name="T84" fmla="*/ 1 w 401"/>
                <a:gd name="T85" fmla="*/ 1 h 220"/>
                <a:gd name="T86" fmla="*/ 1 w 401"/>
                <a:gd name="T87" fmla="*/ 1 h 220"/>
                <a:gd name="T88" fmla="*/ 1 w 401"/>
                <a:gd name="T89" fmla="*/ 1 h 220"/>
                <a:gd name="T90" fmla="*/ 1 w 401"/>
                <a:gd name="T91" fmla="*/ 1 h 220"/>
                <a:gd name="T92" fmla="*/ 1 w 401"/>
                <a:gd name="T93" fmla="*/ 1 h 220"/>
                <a:gd name="T94" fmla="*/ 1 w 401"/>
                <a:gd name="T95" fmla="*/ 1 h 220"/>
                <a:gd name="T96" fmla="*/ 1 w 401"/>
                <a:gd name="T97" fmla="*/ 1 h 220"/>
                <a:gd name="T98" fmla="*/ 1 w 401"/>
                <a:gd name="T99" fmla="*/ 1 h 22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220">
                  <a:moveTo>
                    <a:pt x="0" y="0"/>
                  </a:moveTo>
                  <a:lnTo>
                    <a:pt x="5" y="15"/>
                  </a:lnTo>
                  <a:lnTo>
                    <a:pt x="9" y="31"/>
                  </a:lnTo>
                  <a:lnTo>
                    <a:pt x="12" y="47"/>
                  </a:lnTo>
                  <a:lnTo>
                    <a:pt x="17" y="63"/>
                  </a:lnTo>
                  <a:lnTo>
                    <a:pt x="21" y="79"/>
                  </a:lnTo>
                  <a:lnTo>
                    <a:pt x="25" y="82"/>
                  </a:lnTo>
                  <a:lnTo>
                    <a:pt x="29" y="86"/>
                  </a:lnTo>
                  <a:lnTo>
                    <a:pt x="33" y="91"/>
                  </a:lnTo>
                  <a:lnTo>
                    <a:pt x="37" y="94"/>
                  </a:lnTo>
                  <a:lnTo>
                    <a:pt x="41" y="98"/>
                  </a:lnTo>
                  <a:lnTo>
                    <a:pt x="45" y="101"/>
                  </a:lnTo>
                  <a:lnTo>
                    <a:pt x="49" y="106"/>
                  </a:lnTo>
                  <a:lnTo>
                    <a:pt x="53" y="110"/>
                  </a:lnTo>
                  <a:lnTo>
                    <a:pt x="57" y="113"/>
                  </a:lnTo>
                  <a:lnTo>
                    <a:pt x="62" y="117"/>
                  </a:lnTo>
                  <a:lnTo>
                    <a:pt x="66" y="121"/>
                  </a:lnTo>
                  <a:lnTo>
                    <a:pt x="69" y="125"/>
                  </a:lnTo>
                  <a:lnTo>
                    <a:pt x="73" y="129"/>
                  </a:lnTo>
                  <a:lnTo>
                    <a:pt x="78" y="132"/>
                  </a:lnTo>
                  <a:lnTo>
                    <a:pt x="82" y="137"/>
                  </a:lnTo>
                  <a:lnTo>
                    <a:pt x="85" y="140"/>
                  </a:lnTo>
                  <a:lnTo>
                    <a:pt x="89" y="143"/>
                  </a:lnTo>
                  <a:lnTo>
                    <a:pt x="94" y="146"/>
                  </a:lnTo>
                  <a:lnTo>
                    <a:pt x="98" y="150"/>
                  </a:lnTo>
                  <a:lnTo>
                    <a:pt x="102" y="154"/>
                  </a:lnTo>
                  <a:lnTo>
                    <a:pt x="105" y="157"/>
                  </a:lnTo>
                  <a:lnTo>
                    <a:pt x="110" y="160"/>
                  </a:lnTo>
                  <a:lnTo>
                    <a:pt x="114" y="163"/>
                  </a:lnTo>
                  <a:lnTo>
                    <a:pt x="118" y="167"/>
                  </a:lnTo>
                  <a:lnTo>
                    <a:pt x="122" y="170"/>
                  </a:lnTo>
                  <a:lnTo>
                    <a:pt x="126" y="173"/>
                  </a:lnTo>
                  <a:lnTo>
                    <a:pt x="130" y="176"/>
                  </a:lnTo>
                  <a:lnTo>
                    <a:pt x="134" y="181"/>
                  </a:lnTo>
                  <a:lnTo>
                    <a:pt x="139" y="184"/>
                  </a:lnTo>
                  <a:lnTo>
                    <a:pt x="142" y="187"/>
                  </a:lnTo>
                  <a:lnTo>
                    <a:pt x="146" y="186"/>
                  </a:lnTo>
                  <a:lnTo>
                    <a:pt x="150" y="185"/>
                  </a:lnTo>
                  <a:lnTo>
                    <a:pt x="155" y="184"/>
                  </a:lnTo>
                  <a:lnTo>
                    <a:pt x="158" y="183"/>
                  </a:lnTo>
                  <a:lnTo>
                    <a:pt x="162" y="182"/>
                  </a:lnTo>
                  <a:lnTo>
                    <a:pt x="167" y="181"/>
                  </a:lnTo>
                  <a:lnTo>
                    <a:pt x="171" y="180"/>
                  </a:lnTo>
                  <a:lnTo>
                    <a:pt x="175" y="178"/>
                  </a:lnTo>
                  <a:lnTo>
                    <a:pt x="178" y="177"/>
                  </a:lnTo>
                  <a:lnTo>
                    <a:pt x="183" y="176"/>
                  </a:lnTo>
                  <a:lnTo>
                    <a:pt x="187" y="175"/>
                  </a:lnTo>
                  <a:lnTo>
                    <a:pt x="191" y="174"/>
                  </a:lnTo>
                  <a:lnTo>
                    <a:pt x="194" y="173"/>
                  </a:lnTo>
                  <a:lnTo>
                    <a:pt x="199" y="172"/>
                  </a:lnTo>
                  <a:lnTo>
                    <a:pt x="203" y="171"/>
                  </a:lnTo>
                  <a:lnTo>
                    <a:pt x="207" y="171"/>
                  </a:lnTo>
                  <a:lnTo>
                    <a:pt x="211" y="171"/>
                  </a:lnTo>
                  <a:lnTo>
                    <a:pt x="215" y="172"/>
                  </a:lnTo>
                  <a:lnTo>
                    <a:pt x="219" y="172"/>
                  </a:lnTo>
                  <a:lnTo>
                    <a:pt x="223" y="172"/>
                  </a:lnTo>
                  <a:lnTo>
                    <a:pt x="228" y="173"/>
                  </a:lnTo>
                  <a:lnTo>
                    <a:pt x="232" y="173"/>
                  </a:lnTo>
                  <a:lnTo>
                    <a:pt x="235" y="173"/>
                  </a:lnTo>
                  <a:lnTo>
                    <a:pt x="239" y="174"/>
                  </a:lnTo>
                  <a:lnTo>
                    <a:pt x="244" y="174"/>
                  </a:lnTo>
                  <a:lnTo>
                    <a:pt x="248" y="174"/>
                  </a:lnTo>
                  <a:lnTo>
                    <a:pt x="251" y="175"/>
                  </a:lnTo>
                  <a:lnTo>
                    <a:pt x="255" y="175"/>
                  </a:lnTo>
                  <a:lnTo>
                    <a:pt x="260" y="175"/>
                  </a:lnTo>
                  <a:lnTo>
                    <a:pt x="264" y="176"/>
                  </a:lnTo>
                  <a:lnTo>
                    <a:pt x="268" y="180"/>
                  </a:lnTo>
                  <a:lnTo>
                    <a:pt x="271" y="182"/>
                  </a:lnTo>
                  <a:lnTo>
                    <a:pt x="276" y="185"/>
                  </a:lnTo>
                  <a:lnTo>
                    <a:pt x="280" y="188"/>
                  </a:lnTo>
                  <a:lnTo>
                    <a:pt x="284" y="191"/>
                  </a:lnTo>
                  <a:lnTo>
                    <a:pt x="288" y="193"/>
                  </a:lnTo>
                  <a:lnTo>
                    <a:pt x="292" y="197"/>
                  </a:lnTo>
                  <a:lnTo>
                    <a:pt x="296" y="200"/>
                  </a:lnTo>
                  <a:lnTo>
                    <a:pt x="300" y="203"/>
                  </a:lnTo>
                  <a:lnTo>
                    <a:pt x="305" y="205"/>
                  </a:lnTo>
                  <a:lnTo>
                    <a:pt x="308" y="208"/>
                  </a:lnTo>
                  <a:lnTo>
                    <a:pt x="312" y="212"/>
                  </a:lnTo>
                  <a:lnTo>
                    <a:pt x="316" y="215"/>
                  </a:lnTo>
                  <a:lnTo>
                    <a:pt x="321" y="218"/>
                  </a:lnTo>
                  <a:lnTo>
                    <a:pt x="324" y="220"/>
                  </a:lnTo>
                  <a:lnTo>
                    <a:pt x="328" y="218"/>
                  </a:lnTo>
                  <a:lnTo>
                    <a:pt x="333" y="215"/>
                  </a:lnTo>
                  <a:lnTo>
                    <a:pt x="337" y="212"/>
                  </a:lnTo>
                  <a:lnTo>
                    <a:pt x="341" y="210"/>
                  </a:lnTo>
                  <a:lnTo>
                    <a:pt x="344" y="206"/>
                  </a:lnTo>
                  <a:lnTo>
                    <a:pt x="349" y="203"/>
                  </a:lnTo>
                  <a:lnTo>
                    <a:pt x="353" y="200"/>
                  </a:lnTo>
                  <a:lnTo>
                    <a:pt x="357" y="198"/>
                  </a:lnTo>
                  <a:lnTo>
                    <a:pt x="360" y="195"/>
                  </a:lnTo>
                  <a:lnTo>
                    <a:pt x="365" y="191"/>
                  </a:lnTo>
                  <a:lnTo>
                    <a:pt x="369" y="189"/>
                  </a:lnTo>
                  <a:lnTo>
                    <a:pt x="373" y="186"/>
                  </a:lnTo>
                  <a:lnTo>
                    <a:pt x="378" y="183"/>
                  </a:lnTo>
                  <a:lnTo>
                    <a:pt x="381" y="181"/>
                  </a:lnTo>
                  <a:lnTo>
                    <a:pt x="385" y="177"/>
                  </a:lnTo>
                  <a:lnTo>
                    <a:pt x="389" y="169"/>
                  </a:lnTo>
                  <a:lnTo>
                    <a:pt x="394" y="161"/>
                  </a:lnTo>
                  <a:lnTo>
                    <a:pt x="397" y="153"/>
                  </a:lnTo>
                  <a:lnTo>
                    <a:pt x="401" y="145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6" name="Freeform 84"/>
            <p:cNvSpPr>
              <a:spLocks/>
            </p:cNvSpPr>
            <p:nvPr/>
          </p:nvSpPr>
          <p:spPr bwMode="auto">
            <a:xfrm>
              <a:off x="4775" y="3161"/>
              <a:ext cx="200" cy="195"/>
            </a:xfrm>
            <a:custGeom>
              <a:avLst/>
              <a:gdLst>
                <a:gd name="T0" fmla="*/ 0 w 401"/>
                <a:gd name="T1" fmla="*/ 0 h 391"/>
                <a:gd name="T2" fmla="*/ 0 w 401"/>
                <a:gd name="T3" fmla="*/ 0 h 391"/>
                <a:gd name="T4" fmla="*/ 0 w 401"/>
                <a:gd name="T5" fmla="*/ 0 h 391"/>
                <a:gd name="T6" fmla="*/ 0 w 401"/>
                <a:gd name="T7" fmla="*/ 0 h 391"/>
                <a:gd name="T8" fmla="*/ 0 w 401"/>
                <a:gd name="T9" fmla="*/ 0 h 391"/>
                <a:gd name="T10" fmla="*/ 0 w 401"/>
                <a:gd name="T11" fmla="*/ 0 h 391"/>
                <a:gd name="T12" fmla="*/ 0 w 401"/>
                <a:gd name="T13" fmla="*/ 0 h 391"/>
                <a:gd name="T14" fmla="*/ 0 w 401"/>
                <a:gd name="T15" fmla="*/ 0 h 391"/>
                <a:gd name="T16" fmla="*/ 0 w 401"/>
                <a:gd name="T17" fmla="*/ 0 h 391"/>
                <a:gd name="T18" fmla="*/ 0 w 401"/>
                <a:gd name="T19" fmla="*/ 0 h 391"/>
                <a:gd name="T20" fmla="*/ 0 w 401"/>
                <a:gd name="T21" fmla="*/ 0 h 391"/>
                <a:gd name="T22" fmla="*/ 0 w 401"/>
                <a:gd name="T23" fmla="*/ 0 h 391"/>
                <a:gd name="T24" fmla="*/ 0 w 401"/>
                <a:gd name="T25" fmla="*/ 0 h 391"/>
                <a:gd name="T26" fmla="*/ 0 w 401"/>
                <a:gd name="T27" fmla="*/ 0 h 391"/>
                <a:gd name="T28" fmla="*/ 0 w 401"/>
                <a:gd name="T29" fmla="*/ 0 h 391"/>
                <a:gd name="T30" fmla="*/ 0 w 401"/>
                <a:gd name="T31" fmla="*/ 0 h 391"/>
                <a:gd name="T32" fmla="*/ 0 w 401"/>
                <a:gd name="T33" fmla="*/ 0 h 391"/>
                <a:gd name="T34" fmla="*/ 0 w 401"/>
                <a:gd name="T35" fmla="*/ 0 h 391"/>
                <a:gd name="T36" fmla="*/ 0 w 401"/>
                <a:gd name="T37" fmla="*/ 0 h 391"/>
                <a:gd name="T38" fmla="*/ 0 w 401"/>
                <a:gd name="T39" fmla="*/ 0 h 391"/>
                <a:gd name="T40" fmla="*/ 0 w 401"/>
                <a:gd name="T41" fmla="*/ 0 h 391"/>
                <a:gd name="T42" fmla="*/ 0 w 401"/>
                <a:gd name="T43" fmla="*/ 0 h 391"/>
                <a:gd name="T44" fmla="*/ 0 w 401"/>
                <a:gd name="T45" fmla="*/ 0 h 391"/>
                <a:gd name="T46" fmla="*/ 0 w 401"/>
                <a:gd name="T47" fmla="*/ 0 h 391"/>
                <a:gd name="T48" fmla="*/ 0 w 401"/>
                <a:gd name="T49" fmla="*/ 0 h 391"/>
                <a:gd name="T50" fmla="*/ 0 w 401"/>
                <a:gd name="T51" fmla="*/ 0 h 391"/>
                <a:gd name="T52" fmla="*/ 0 w 401"/>
                <a:gd name="T53" fmla="*/ 0 h 391"/>
                <a:gd name="T54" fmla="*/ 0 w 401"/>
                <a:gd name="T55" fmla="*/ 0 h 391"/>
                <a:gd name="T56" fmla="*/ 0 w 401"/>
                <a:gd name="T57" fmla="*/ 0 h 391"/>
                <a:gd name="T58" fmla="*/ 0 w 401"/>
                <a:gd name="T59" fmla="*/ 0 h 391"/>
                <a:gd name="T60" fmla="*/ 0 w 401"/>
                <a:gd name="T61" fmla="*/ 0 h 391"/>
                <a:gd name="T62" fmla="*/ 0 w 401"/>
                <a:gd name="T63" fmla="*/ 0 h 391"/>
                <a:gd name="T64" fmla="*/ 0 w 401"/>
                <a:gd name="T65" fmla="*/ 0 h 391"/>
                <a:gd name="T66" fmla="*/ 0 w 401"/>
                <a:gd name="T67" fmla="*/ 0 h 391"/>
                <a:gd name="T68" fmla="*/ 0 w 401"/>
                <a:gd name="T69" fmla="*/ 0 h 391"/>
                <a:gd name="T70" fmla="*/ 0 w 401"/>
                <a:gd name="T71" fmla="*/ 0 h 391"/>
                <a:gd name="T72" fmla="*/ 0 w 401"/>
                <a:gd name="T73" fmla="*/ 0 h 391"/>
                <a:gd name="T74" fmla="*/ 0 w 401"/>
                <a:gd name="T75" fmla="*/ 0 h 391"/>
                <a:gd name="T76" fmla="*/ 0 w 401"/>
                <a:gd name="T77" fmla="*/ 0 h 391"/>
                <a:gd name="T78" fmla="*/ 0 w 401"/>
                <a:gd name="T79" fmla="*/ 0 h 391"/>
                <a:gd name="T80" fmla="*/ 0 w 401"/>
                <a:gd name="T81" fmla="*/ 0 h 391"/>
                <a:gd name="T82" fmla="*/ 0 w 401"/>
                <a:gd name="T83" fmla="*/ 0 h 391"/>
                <a:gd name="T84" fmla="*/ 0 w 401"/>
                <a:gd name="T85" fmla="*/ 0 h 391"/>
                <a:gd name="T86" fmla="*/ 0 w 401"/>
                <a:gd name="T87" fmla="*/ 0 h 391"/>
                <a:gd name="T88" fmla="*/ 0 w 401"/>
                <a:gd name="T89" fmla="*/ 0 h 391"/>
                <a:gd name="T90" fmla="*/ 0 w 401"/>
                <a:gd name="T91" fmla="*/ 0 h 391"/>
                <a:gd name="T92" fmla="*/ 0 w 401"/>
                <a:gd name="T93" fmla="*/ 0 h 391"/>
                <a:gd name="T94" fmla="*/ 0 w 401"/>
                <a:gd name="T95" fmla="*/ 0 h 391"/>
                <a:gd name="T96" fmla="*/ 0 w 401"/>
                <a:gd name="T97" fmla="*/ 0 h 391"/>
                <a:gd name="T98" fmla="*/ 0 w 401"/>
                <a:gd name="T99" fmla="*/ 0 h 39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391">
                  <a:moveTo>
                    <a:pt x="0" y="209"/>
                  </a:moveTo>
                  <a:lnTo>
                    <a:pt x="4" y="201"/>
                  </a:lnTo>
                  <a:lnTo>
                    <a:pt x="9" y="193"/>
                  </a:lnTo>
                  <a:lnTo>
                    <a:pt x="13" y="185"/>
                  </a:lnTo>
                  <a:lnTo>
                    <a:pt x="16" y="177"/>
                  </a:lnTo>
                  <a:lnTo>
                    <a:pt x="20" y="169"/>
                  </a:lnTo>
                  <a:lnTo>
                    <a:pt x="25" y="161"/>
                  </a:lnTo>
                  <a:lnTo>
                    <a:pt x="29" y="152"/>
                  </a:lnTo>
                  <a:lnTo>
                    <a:pt x="32" y="145"/>
                  </a:lnTo>
                  <a:lnTo>
                    <a:pt x="36" y="136"/>
                  </a:lnTo>
                  <a:lnTo>
                    <a:pt x="41" y="129"/>
                  </a:lnTo>
                  <a:lnTo>
                    <a:pt x="45" y="120"/>
                  </a:lnTo>
                  <a:lnTo>
                    <a:pt x="49" y="113"/>
                  </a:lnTo>
                  <a:lnTo>
                    <a:pt x="53" y="104"/>
                  </a:lnTo>
                  <a:lnTo>
                    <a:pt x="57" y="97"/>
                  </a:lnTo>
                  <a:lnTo>
                    <a:pt x="61" y="88"/>
                  </a:lnTo>
                  <a:lnTo>
                    <a:pt x="65" y="81"/>
                  </a:lnTo>
                  <a:lnTo>
                    <a:pt x="69" y="72"/>
                  </a:lnTo>
                  <a:lnTo>
                    <a:pt x="73" y="65"/>
                  </a:lnTo>
                  <a:lnTo>
                    <a:pt x="77" y="56"/>
                  </a:lnTo>
                  <a:lnTo>
                    <a:pt x="81" y="49"/>
                  </a:lnTo>
                  <a:lnTo>
                    <a:pt x="86" y="40"/>
                  </a:lnTo>
                  <a:lnTo>
                    <a:pt x="89" y="33"/>
                  </a:lnTo>
                  <a:lnTo>
                    <a:pt x="93" y="24"/>
                  </a:lnTo>
                  <a:lnTo>
                    <a:pt x="98" y="16"/>
                  </a:lnTo>
                  <a:lnTo>
                    <a:pt x="102" y="8"/>
                  </a:lnTo>
                  <a:lnTo>
                    <a:pt x="106" y="0"/>
                  </a:lnTo>
                  <a:lnTo>
                    <a:pt x="109" y="7"/>
                  </a:lnTo>
                  <a:lnTo>
                    <a:pt x="114" y="13"/>
                  </a:lnTo>
                  <a:lnTo>
                    <a:pt x="118" y="20"/>
                  </a:lnTo>
                  <a:lnTo>
                    <a:pt x="122" y="26"/>
                  </a:lnTo>
                  <a:lnTo>
                    <a:pt x="125" y="33"/>
                  </a:lnTo>
                  <a:lnTo>
                    <a:pt x="130" y="39"/>
                  </a:lnTo>
                  <a:lnTo>
                    <a:pt x="134" y="45"/>
                  </a:lnTo>
                  <a:lnTo>
                    <a:pt x="138" y="52"/>
                  </a:lnTo>
                  <a:lnTo>
                    <a:pt x="143" y="58"/>
                  </a:lnTo>
                  <a:lnTo>
                    <a:pt x="146" y="66"/>
                  </a:lnTo>
                  <a:lnTo>
                    <a:pt x="150" y="72"/>
                  </a:lnTo>
                  <a:lnTo>
                    <a:pt x="154" y="79"/>
                  </a:lnTo>
                  <a:lnTo>
                    <a:pt x="159" y="85"/>
                  </a:lnTo>
                  <a:lnTo>
                    <a:pt x="162" y="91"/>
                  </a:lnTo>
                  <a:lnTo>
                    <a:pt x="166" y="98"/>
                  </a:lnTo>
                  <a:lnTo>
                    <a:pt x="170" y="114"/>
                  </a:lnTo>
                  <a:lnTo>
                    <a:pt x="175" y="129"/>
                  </a:lnTo>
                  <a:lnTo>
                    <a:pt x="179" y="145"/>
                  </a:lnTo>
                  <a:lnTo>
                    <a:pt x="182" y="161"/>
                  </a:lnTo>
                  <a:lnTo>
                    <a:pt x="186" y="177"/>
                  </a:lnTo>
                  <a:lnTo>
                    <a:pt x="191" y="193"/>
                  </a:lnTo>
                  <a:lnTo>
                    <a:pt x="195" y="209"/>
                  </a:lnTo>
                  <a:lnTo>
                    <a:pt x="198" y="224"/>
                  </a:lnTo>
                  <a:lnTo>
                    <a:pt x="203" y="240"/>
                  </a:lnTo>
                  <a:lnTo>
                    <a:pt x="207" y="256"/>
                  </a:lnTo>
                  <a:lnTo>
                    <a:pt x="211" y="272"/>
                  </a:lnTo>
                  <a:lnTo>
                    <a:pt x="215" y="288"/>
                  </a:lnTo>
                  <a:lnTo>
                    <a:pt x="219" y="305"/>
                  </a:lnTo>
                  <a:lnTo>
                    <a:pt x="223" y="320"/>
                  </a:lnTo>
                  <a:lnTo>
                    <a:pt x="227" y="336"/>
                  </a:lnTo>
                  <a:lnTo>
                    <a:pt x="231" y="340"/>
                  </a:lnTo>
                  <a:lnTo>
                    <a:pt x="235" y="343"/>
                  </a:lnTo>
                  <a:lnTo>
                    <a:pt x="239" y="347"/>
                  </a:lnTo>
                  <a:lnTo>
                    <a:pt x="243" y="351"/>
                  </a:lnTo>
                  <a:lnTo>
                    <a:pt x="247" y="355"/>
                  </a:lnTo>
                  <a:lnTo>
                    <a:pt x="252" y="358"/>
                  </a:lnTo>
                  <a:lnTo>
                    <a:pt x="255" y="362"/>
                  </a:lnTo>
                  <a:lnTo>
                    <a:pt x="259" y="366"/>
                  </a:lnTo>
                  <a:lnTo>
                    <a:pt x="264" y="370"/>
                  </a:lnTo>
                  <a:lnTo>
                    <a:pt x="268" y="373"/>
                  </a:lnTo>
                  <a:lnTo>
                    <a:pt x="271" y="376"/>
                  </a:lnTo>
                  <a:lnTo>
                    <a:pt x="275" y="381"/>
                  </a:lnTo>
                  <a:lnTo>
                    <a:pt x="280" y="384"/>
                  </a:lnTo>
                  <a:lnTo>
                    <a:pt x="284" y="388"/>
                  </a:lnTo>
                  <a:lnTo>
                    <a:pt x="288" y="391"/>
                  </a:lnTo>
                  <a:lnTo>
                    <a:pt x="291" y="389"/>
                  </a:lnTo>
                  <a:lnTo>
                    <a:pt x="296" y="388"/>
                  </a:lnTo>
                  <a:lnTo>
                    <a:pt x="300" y="386"/>
                  </a:lnTo>
                  <a:lnTo>
                    <a:pt x="304" y="384"/>
                  </a:lnTo>
                  <a:lnTo>
                    <a:pt x="307" y="382"/>
                  </a:lnTo>
                  <a:lnTo>
                    <a:pt x="312" y="380"/>
                  </a:lnTo>
                  <a:lnTo>
                    <a:pt x="316" y="377"/>
                  </a:lnTo>
                  <a:lnTo>
                    <a:pt x="320" y="375"/>
                  </a:lnTo>
                  <a:lnTo>
                    <a:pt x="325" y="373"/>
                  </a:lnTo>
                  <a:lnTo>
                    <a:pt x="328" y="371"/>
                  </a:lnTo>
                  <a:lnTo>
                    <a:pt x="332" y="369"/>
                  </a:lnTo>
                  <a:lnTo>
                    <a:pt x="336" y="367"/>
                  </a:lnTo>
                  <a:lnTo>
                    <a:pt x="341" y="365"/>
                  </a:lnTo>
                  <a:lnTo>
                    <a:pt x="345" y="362"/>
                  </a:lnTo>
                  <a:lnTo>
                    <a:pt x="348" y="360"/>
                  </a:lnTo>
                  <a:lnTo>
                    <a:pt x="352" y="359"/>
                  </a:lnTo>
                  <a:lnTo>
                    <a:pt x="357" y="358"/>
                  </a:lnTo>
                  <a:lnTo>
                    <a:pt x="361" y="357"/>
                  </a:lnTo>
                  <a:lnTo>
                    <a:pt x="364" y="357"/>
                  </a:lnTo>
                  <a:lnTo>
                    <a:pt x="369" y="356"/>
                  </a:lnTo>
                  <a:lnTo>
                    <a:pt x="373" y="355"/>
                  </a:lnTo>
                  <a:lnTo>
                    <a:pt x="377" y="354"/>
                  </a:lnTo>
                  <a:lnTo>
                    <a:pt x="381" y="353"/>
                  </a:lnTo>
                  <a:lnTo>
                    <a:pt x="385" y="352"/>
                  </a:lnTo>
                  <a:lnTo>
                    <a:pt x="389" y="351"/>
                  </a:lnTo>
                  <a:lnTo>
                    <a:pt x="393" y="350"/>
                  </a:lnTo>
                  <a:lnTo>
                    <a:pt x="397" y="348"/>
                  </a:lnTo>
                  <a:lnTo>
                    <a:pt x="401" y="347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7" name="Freeform 85"/>
            <p:cNvSpPr>
              <a:spLocks/>
            </p:cNvSpPr>
            <p:nvPr/>
          </p:nvSpPr>
          <p:spPr bwMode="auto">
            <a:xfrm>
              <a:off x="4975" y="3333"/>
              <a:ext cx="201" cy="427"/>
            </a:xfrm>
            <a:custGeom>
              <a:avLst/>
              <a:gdLst>
                <a:gd name="T0" fmla="*/ 1 w 401"/>
                <a:gd name="T1" fmla="*/ 0 h 855"/>
                <a:gd name="T2" fmla="*/ 1 w 401"/>
                <a:gd name="T3" fmla="*/ 0 h 855"/>
                <a:gd name="T4" fmla="*/ 1 w 401"/>
                <a:gd name="T5" fmla="*/ 0 h 855"/>
                <a:gd name="T6" fmla="*/ 1 w 401"/>
                <a:gd name="T7" fmla="*/ 0 h 855"/>
                <a:gd name="T8" fmla="*/ 1 w 401"/>
                <a:gd name="T9" fmla="*/ 0 h 855"/>
                <a:gd name="T10" fmla="*/ 1 w 401"/>
                <a:gd name="T11" fmla="*/ 0 h 855"/>
                <a:gd name="T12" fmla="*/ 1 w 401"/>
                <a:gd name="T13" fmla="*/ 0 h 855"/>
                <a:gd name="T14" fmla="*/ 1 w 401"/>
                <a:gd name="T15" fmla="*/ 0 h 855"/>
                <a:gd name="T16" fmla="*/ 1 w 401"/>
                <a:gd name="T17" fmla="*/ 0 h 855"/>
                <a:gd name="T18" fmla="*/ 1 w 401"/>
                <a:gd name="T19" fmla="*/ 0 h 855"/>
                <a:gd name="T20" fmla="*/ 1 w 401"/>
                <a:gd name="T21" fmla="*/ 0 h 855"/>
                <a:gd name="T22" fmla="*/ 1 w 401"/>
                <a:gd name="T23" fmla="*/ 0 h 855"/>
                <a:gd name="T24" fmla="*/ 1 w 401"/>
                <a:gd name="T25" fmla="*/ 0 h 855"/>
                <a:gd name="T26" fmla="*/ 1 w 401"/>
                <a:gd name="T27" fmla="*/ 0 h 855"/>
                <a:gd name="T28" fmla="*/ 1 w 401"/>
                <a:gd name="T29" fmla="*/ 0 h 855"/>
                <a:gd name="T30" fmla="*/ 1 w 401"/>
                <a:gd name="T31" fmla="*/ 0 h 855"/>
                <a:gd name="T32" fmla="*/ 1 w 401"/>
                <a:gd name="T33" fmla="*/ 0 h 855"/>
                <a:gd name="T34" fmla="*/ 1 w 401"/>
                <a:gd name="T35" fmla="*/ 0 h 855"/>
                <a:gd name="T36" fmla="*/ 1 w 401"/>
                <a:gd name="T37" fmla="*/ 0 h 855"/>
                <a:gd name="T38" fmla="*/ 1 w 401"/>
                <a:gd name="T39" fmla="*/ 0 h 855"/>
                <a:gd name="T40" fmla="*/ 1 w 401"/>
                <a:gd name="T41" fmla="*/ 0 h 855"/>
                <a:gd name="T42" fmla="*/ 1 w 401"/>
                <a:gd name="T43" fmla="*/ 0 h 855"/>
                <a:gd name="T44" fmla="*/ 1 w 401"/>
                <a:gd name="T45" fmla="*/ 0 h 855"/>
                <a:gd name="T46" fmla="*/ 1 w 401"/>
                <a:gd name="T47" fmla="*/ 0 h 855"/>
                <a:gd name="T48" fmla="*/ 1 w 401"/>
                <a:gd name="T49" fmla="*/ 0 h 855"/>
                <a:gd name="T50" fmla="*/ 1 w 401"/>
                <a:gd name="T51" fmla="*/ 0 h 855"/>
                <a:gd name="T52" fmla="*/ 1 w 401"/>
                <a:gd name="T53" fmla="*/ 0 h 855"/>
                <a:gd name="T54" fmla="*/ 1 w 401"/>
                <a:gd name="T55" fmla="*/ 0 h 855"/>
                <a:gd name="T56" fmla="*/ 1 w 401"/>
                <a:gd name="T57" fmla="*/ 0 h 855"/>
                <a:gd name="T58" fmla="*/ 1 w 401"/>
                <a:gd name="T59" fmla="*/ 0 h 855"/>
                <a:gd name="T60" fmla="*/ 1 w 401"/>
                <a:gd name="T61" fmla="*/ 0 h 855"/>
                <a:gd name="T62" fmla="*/ 1 w 401"/>
                <a:gd name="T63" fmla="*/ 0 h 855"/>
                <a:gd name="T64" fmla="*/ 1 w 401"/>
                <a:gd name="T65" fmla="*/ 0 h 855"/>
                <a:gd name="T66" fmla="*/ 1 w 401"/>
                <a:gd name="T67" fmla="*/ 0 h 855"/>
                <a:gd name="T68" fmla="*/ 1 w 401"/>
                <a:gd name="T69" fmla="*/ 0 h 855"/>
                <a:gd name="T70" fmla="*/ 1 w 401"/>
                <a:gd name="T71" fmla="*/ 0 h 855"/>
                <a:gd name="T72" fmla="*/ 1 w 401"/>
                <a:gd name="T73" fmla="*/ 0 h 855"/>
                <a:gd name="T74" fmla="*/ 1 w 401"/>
                <a:gd name="T75" fmla="*/ 0 h 855"/>
                <a:gd name="T76" fmla="*/ 1 w 401"/>
                <a:gd name="T77" fmla="*/ 0 h 855"/>
                <a:gd name="T78" fmla="*/ 1 w 401"/>
                <a:gd name="T79" fmla="*/ 0 h 855"/>
                <a:gd name="T80" fmla="*/ 1 w 401"/>
                <a:gd name="T81" fmla="*/ 0 h 855"/>
                <a:gd name="T82" fmla="*/ 1 w 401"/>
                <a:gd name="T83" fmla="*/ 0 h 855"/>
                <a:gd name="T84" fmla="*/ 1 w 401"/>
                <a:gd name="T85" fmla="*/ 0 h 855"/>
                <a:gd name="T86" fmla="*/ 1 w 401"/>
                <a:gd name="T87" fmla="*/ 0 h 855"/>
                <a:gd name="T88" fmla="*/ 1 w 401"/>
                <a:gd name="T89" fmla="*/ 0 h 855"/>
                <a:gd name="T90" fmla="*/ 1 w 401"/>
                <a:gd name="T91" fmla="*/ 0 h 855"/>
                <a:gd name="T92" fmla="*/ 1 w 401"/>
                <a:gd name="T93" fmla="*/ 0 h 855"/>
                <a:gd name="T94" fmla="*/ 1 w 401"/>
                <a:gd name="T95" fmla="*/ 0 h 855"/>
                <a:gd name="T96" fmla="*/ 1 w 401"/>
                <a:gd name="T97" fmla="*/ 0 h 855"/>
                <a:gd name="T98" fmla="*/ 1 w 401"/>
                <a:gd name="T99" fmla="*/ 0 h 85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855">
                  <a:moveTo>
                    <a:pt x="0" y="2"/>
                  </a:moveTo>
                  <a:lnTo>
                    <a:pt x="4" y="1"/>
                  </a:lnTo>
                  <a:lnTo>
                    <a:pt x="8" y="0"/>
                  </a:lnTo>
                  <a:lnTo>
                    <a:pt x="13" y="5"/>
                  </a:lnTo>
                  <a:lnTo>
                    <a:pt x="17" y="9"/>
                  </a:lnTo>
                  <a:lnTo>
                    <a:pt x="20" y="14"/>
                  </a:lnTo>
                  <a:lnTo>
                    <a:pt x="24" y="18"/>
                  </a:lnTo>
                  <a:lnTo>
                    <a:pt x="29" y="23"/>
                  </a:lnTo>
                  <a:lnTo>
                    <a:pt x="33" y="27"/>
                  </a:lnTo>
                  <a:lnTo>
                    <a:pt x="36" y="32"/>
                  </a:lnTo>
                  <a:lnTo>
                    <a:pt x="40" y="37"/>
                  </a:lnTo>
                  <a:lnTo>
                    <a:pt x="45" y="41"/>
                  </a:lnTo>
                  <a:lnTo>
                    <a:pt x="49" y="45"/>
                  </a:lnTo>
                  <a:lnTo>
                    <a:pt x="53" y="51"/>
                  </a:lnTo>
                  <a:lnTo>
                    <a:pt x="56" y="55"/>
                  </a:lnTo>
                  <a:lnTo>
                    <a:pt x="61" y="59"/>
                  </a:lnTo>
                  <a:lnTo>
                    <a:pt x="65" y="63"/>
                  </a:lnTo>
                  <a:lnTo>
                    <a:pt x="69" y="69"/>
                  </a:lnTo>
                  <a:lnTo>
                    <a:pt x="73" y="77"/>
                  </a:lnTo>
                  <a:lnTo>
                    <a:pt x="77" y="86"/>
                  </a:lnTo>
                  <a:lnTo>
                    <a:pt x="81" y="96"/>
                  </a:lnTo>
                  <a:lnTo>
                    <a:pt x="85" y="104"/>
                  </a:lnTo>
                  <a:lnTo>
                    <a:pt x="90" y="113"/>
                  </a:lnTo>
                  <a:lnTo>
                    <a:pt x="93" y="122"/>
                  </a:lnTo>
                  <a:lnTo>
                    <a:pt x="97" y="131"/>
                  </a:lnTo>
                  <a:lnTo>
                    <a:pt x="101" y="140"/>
                  </a:lnTo>
                  <a:lnTo>
                    <a:pt x="106" y="149"/>
                  </a:lnTo>
                  <a:lnTo>
                    <a:pt x="109" y="158"/>
                  </a:lnTo>
                  <a:lnTo>
                    <a:pt x="113" y="166"/>
                  </a:lnTo>
                  <a:lnTo>
                    <a:pt x="117" y="176"/>
                  </a:lnTo>
                  <a:lnTo>
                    <a:pt x="122" y="184"/>
                  </a:lnTo>
                  <a:lnTo>
                    <a:pt x="126" y="193"/>
                  </a:lnTo>
                  <a:lnTo>
                    <a:pt x="129" y="203"/>
                  </a:lnTo>
                  <a:lnTo>
                    <a:pt x="134" y="217"/>
                  </a:lnTo>
                  <a:lnTo>
                    <a:pt x="138" y="232"/>
                  </a:lnTo>
                  <a:lnTo>
                    <a:pt x="142" y="247"/>
                  </a:lnTo>
                  <a:lnTo>
                    <a:pt x="145" y="262"/>
                  </a:lnTo>
                  <a:lnTo>
                    <a:pt x="150" y="276"/>
                  </a:lnTo>
                  <a:lnTo>
                    <a:pt x="154" y="291"/>
                  </a:lnTo>
                  <a:lnTo>
                    <a:pt x="158" y="306"/>
                  </a:lnTo>
                  <a:lnTo>
                    <a:pt x="162" y="321"/>
                  </a:lnTo>
                  <a:lnTo>
                    <a:pt x="166" y="334"/>
                  </a:lnTo>
                  <a:lnTo>
                    <a:pt x="170" y="349"/>
                  </a:lnTo>
                  <a:lnTo>
                    <a:pt x="174" y="364"/>
                  </a:lnTo>
                  <a:lnTo>
                    <a:pt x="179" y="379"/>
                  </a:lnTo>
                  <a:lnTo>
                    <a:pt x="182" y="393"/>
                  </a:lnTo>
                  <a:lnTo>
                    <a:pt x="186" y="408"/>
                  </a:lnTo>
                  <a:lnTo>
                    <a:pt x="190" y="423"/>
                  </a:lnTo>
                  <a:lnTo>
                    <a:pt x="195" y="434"/>
                  </a:lnTo>
                  <a:lnTo>
                    <a:pt x="199" y="445"/>
                  </a:lnTo>
                  <a:lnTo>
                    <a:pt x="202" y="455"/>
                  </a:lnTo>
                  <a:lnTo>
                    <a:pt x="206" y="466"/>
                  </a:lnTo>
                  <a:lnTo>
                    <a:pt x="211" y="477"/>
                  </a:lnTo>
                  <a:lnTo>
                    <a:pt x="215" y="488"/>
                  </a:lnTo>
                  <a:lnTo>
                    <a:pt x="219" y="498"/>
                  </a:lnTo>
                  <a:lnTo>
                    <a:pt x="222" y="509"/>
                  </a:lnTo>
                  <a:lnTo>
                    <a:pt x="227" y="520"/>
                  </a:lnTo>
                  <a:lnTo>
                    <a:pt x="231" y="530"/>
                  </a:lnTo>
                  <a:lnTo>
                    <a:pt x="235" y="541"/>
                  </a:lnTo>
                  <a:lnTo>
                    <a:pt x="239" y="553"/>
                  </a:lnTo>
                  <a:lnTo>
                    <a:pt x="243" y="564"/>
                  </a:lnTo>
                  <a:lnTo>
                    <a:pt x="247" y="574"/>
                  </a:lnTo>
                  <a:lnTo>
                    <a:pt x="251" y="585"/>
                  </a:lnTo>
                  <a:lnTo>
                    <a:pt x="256" y="595"/>
                  </a:lnTo>
                  <a:lnTo>
                    <a:pt x="259" y="604"/>
                  </a:lnTo>
                  <a:lnTo>
                    <a:pt x="263" y="613"/>
                  </a:lnTo>
                  <a:lnTo>
                    <a:pt x="267" y="623"/>
                  </a:lnTo>
                  <a:lnTo>
                    <a:pt x="272" y="632"/>
                  </a:lnTo>
                  <a:lnTo>
                    <a:pt x="275" y="642"/>
                  </a:lnTo>
                  <a:lnTo>
                    <a:pt x="279" y="651"/>
                  </a:lnTo>
                  <a:lnTo>
                    <a:pt x="284" y="661"/>
                  </a:lnTo>
                  <a:lnTo>
                    <a:pt x="288" y="671"/>
                  </a:lnTo>
                  <a:lnTo>
                    <a:pt x="292" y="680"/>
                  </a:lnTo>
                  <a:lnTo>
                    <a:pt x="295" y="690"/>
                  </a:lnTo>
                  <a:lnTo>
                    <a:pt x="300" y="700"/>
                  </a:lnTo>
                  <a:lnTo>
                    <a:pt x="304" y="708"/>
                  </a:lnTo>
                  <a:lnTo>
                    <a:pt x="308" y="718"/>
                  </a:lnTo>
                  <a:lnTo>
                    <a:pt x="311" y="728"/>
                  </a:lnTo>
                  <a:lnTo>
                    <a:pt x="316" y="735"/>
                  </a:lnTo>
                  <a:lnTo>
                    <a:pt x="320" y="741"/>
                  </a:lnTo>
                  <a:lnTo>
                    <a:pt x="324" y="748"/>
                  </a:lnTo>
                  <a:lnTo>
                    <a:pt x="328" y="754"/>
                  </a:lnTo>
                  <a:lnTo>
                    <a:pt x="332" y="761"/>
                  </a:lnTo>
                  <a:lnTo>
                    <a:pt x="336" y="767"/>
                  </a:lnTo>
                  <a:lnTo>
                    <a:pt x="340" y="775"/>
                  </a:lnTo>
                  <a:lnTo>
                    <a:pt x="345" y="781"/>
                  </a:lnTo>
                  <a:lnTo>
                    <a:pt x="348" y="787"/>
                  </a:lnTo>
                  <a:lnTo>
                    <a:pt x="352" y="794"/>
                  </a:lnTo>
                  <a:lnTo>
                    <a:pt x="356" y="800"/>
                  </a:lnTo>
                  <a:lnTo>
                    <a:pt x="361" y="808"/>
                  </a:lnTo>
                  <a:lnTo>
                    <a:pt x="365" y="814"/>
                  </a:lnTo>
                  <a:lnTo>
                    <a:pt x="368" y="821"/>
                  </a:lnTo>
                  <a:lnTo>
                    <a:pt x="372" y="827"/>
                  </a:lnTo>
                  <a:lnTo>
                    <a:pt x="377" y="831"/>
                  </a:lnTo>
                  <a:lnTo>
                    <a:pt x="381" y="836"/>
                  </a:lnTo>
                  <a:lnTo>
                    <a:pt x="384" y="839"/>
                  </a:lnTo>
                  <a:lnTo>
                    <a:pt x="388" y="843"/>
                  </a:lnTo>
                  <a:lnTo>
                    <a:pt x="393" y="847"/>
                  </a:lnTo>
                  <a:lnTo>
                    <a:pt x="397" y="851"/>
                  </a:lnTo>
                  <a:lnTo>
                    <a:pt x="401" y="855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8" name="Freeform 86"/>
            <p:cNvSpPr>
              <a:spLocks/>
            </p:cNvSpPr>
            <p:nvPr/>
          </p:nvSpPr>
          <p:spPr bwMode="auto">
            <a:xfrm>
              <a:off x="5176" y="3199"/>
              <a:ext cx="200" cy="604"/>
            </a:xfrm>
            <a:custGeom>
              <a:avLst/>
              <a:gdLst>
                <a:gd name="T0" fmla="*/ 0 w 401"/>
                <a:gd name="T1" fmla="*/ 1 h 1208"/>
                <a:gd name="T2" fmla="*/ 0 w 401"/>
                <a:gd name="T3" fmla="*/ 1 h 1208"/>
                <a:gd name="T4" fmla="*/ 0 w 401"/>
                <a:gd name="T5" fmla="*/ 1 h 1208"/>
                <a:gd name="T6" fmla="*/ 0 w 401"/>
                <a:gd name="T7" fmla="*/ 1 h 1208"/>
                <a:gd name="T8" fmla="*/ 0 w 401"/>
                <a:gd name="T9" fmla="*/ 1 h 1208"/>
                <a:gd name="T10" fmla="*/ 0 w 401"/>
                <a:gd name="T11" fmla="*/ 1 h 1208"/>
                <a:gd name="T12" fmla="*/ 0 w 401"/>
                <a:gd name="T13" fmla="*/ 1 h 1208"/>
                <a:gd name="T14" fmla="*/ 0 w 401"/>
                <a:gd name="T15" fmla="*/ 1 h 1208"/>
                <a:gd name="T16" fmla="*/ 0 w 401"/>
                <a:gd name="T17" fmla="*/ 1 h 1208"/>
                <a:gd name="T18" fmla="*/ 0 w 401"/>
                <a:gd name="T19" fmla="*/ 1 h 1208"/>
                <a:gd name="T20" fmla="*/ 0 w 401"/>
                <a:gd name="T21" fmla="*/ 1 h 1208"/>
                <a:gd name="T22" fmla="*/ 0 w 401"/>
                <a:gd name="T23" fmla="*/ 1 h 1208"/>
                <a:gd name="T24" fmla="*/ 0 w 401"/>
                <a:gd name="T25" fmla="*/ 1 h 1208"/>
                <a:gd name="T26" fmla="*/ 0 w 401"/>
                <a:gd name="T27" fmla="*/ 1 h 1208"/>
                <a:gd name="T28" fmla="*/ 0 w 401"/>
                <a:gd name="T29" fmla="*/ 1 h 1208"/>
                <a:gd name="T30" fmla="*/ 0 w 401"/>
                <a:gd name="T31" fmla="*/ 1 h 1208"/>
                <a:gd name="T32" fmla="*/ 0 w 401"/>
                <a:gd name="T33" fmla="*/ 1 h 1208"/>
                <a:gd name="T34" fmla="*/ 0 w 401"/>
                <a:gd name="T35" fmla="*/ 1 h 1208"/>
                <a:gd name="T36" fmla="*/ 0 w 401"/>
                <a:gd name="T37" fmla="*/ 1 h 1208"/>
                <a:gd name="T38" fmla="*/ 0 w 401"/>
                <a:gd name="T39" fmla="*/ 1 h 1208"/>
                <a:gd name="T40" fmla="*/ 0 w 401"/>
                <a:gd name="T41" fmla="*/ 1 h 1208"/>
                <a:gd name="T42" fmla="*/ 0 w 401"/>
                <a:gd name="T43" fmla="*/ 1 h 1208"/>
                <a:gd name="T44" fmla="*/ 0 w 401"/>
                <a:gd name="T45" fmla="*/ 1 h 1208"/>
                <a:gd name="T46" fmla="*/ 0 w 401"/>
                <a:gd name="T47" fmla="*/ 1 h 1208"/>
                <a:gd name="T48" fmla="*/ 0 w 401"/>
                <a:gd name="T49" fmla="*/ 1 h 1208"/>
                <a:gd name="T50" fmla="*/ 0 w 401"/>
                <a:gd name="T51" fmla="*/ 1 h 1208"/>
                <a:gd name="T52" fmla="*/ 0 w 401"/>
                <a:gd name="T53" fmla="*/ 1 h 1208"/>
                <a:gd name="T54" fmla="*/ 0 w 401"/>
                <a:gd name="T55" fmla="*/ 1 h 1208"/>
                <a:gd name="T56" fmla="*/ 0 w 401"/>
                <a:gd name="T57" fmla="*/ 1 h 1208"/>
                <a:gd name="T58" fmla="*/ 0 w 401"/>
                <a:gd name="T59" fmla="*/ 1 h 1208"/>
                <a:gd name="T60" fmla="*/ 0 w 401"/>
                <a:gd name="T61" fmla="*/ 1 h 1208"/>
                <a:gd name="T62" fmla="*/ 0 w 401"/>
                <a:gd name="T63" fmla="*/ 1 h 1208"/>
                <a:gd name="T64" fmla="*/ 0 w 401"/>
                <a:gd name="T65" fmla="*/ 1 h 1208"/>
                <a:gd name="T66" fmla="*/ 0 w 401"/>
                <a:gd name="T67" fmla="*/ 1 h 1208"/>
                <a:gd name="T68" fmla="*/ 0 w 401"/>
                <a:gd name="T69" fmla="*/ 1 h 1208"/>
                <a:gd name="T70" fmla="*/ 0 w 401"/>
                <a:gd name="T71" fmla="*/ 1 h 1208"/>
                <a:gd name="T72" fmla="*/ 0 w 401"/>
                <a:gd name="T73" fmla="*/ 1 h 1208"/>
                <a:gd name="T74" fmla="*/ 0 w 401"/>
                <a:gd name="T75" fmla="*/ 1 h 1208"/>
                <a:gd name="T76" fmla="*/ 0 w 401"/>
                <a:gd name="T77" fmla="*/ 1 h 1208"/>
                <a:gd name="T78" fmla="*/ 0 w 401"/>
                <a:gd name="T79" fmla="*/ 1 h 1208"/>
                <a:gd name="T80" fmla="*/ 0 w 401"/>
                <a:gd name="T81" fmla="*/ 1 h 1208"/>
                <a:gd name="T82" fmla="*/ 0 w 401"/>
                <a:gd name="T83" fmla="*/ 1 h 1208"/>
                <a:gd name="T84" fmla="*/ 0 w 401"/>
                <a:gd name="T85" fmla="*/ 1 h 1208"/>
                <a:gd name="T86" fmla="*/ 0 w 401"/>
                <a:gd name="T87" fmla="*/ 1 h 1208"/>
                <a:gd name="T88" fmla="*/ 0 w 401"/>
                <a:gd name="T89" fmla="*/ 1 h 1208"/>
                <a:gd name="T90" fmla="*/ 0 w 401"/>
                <a:gd name="T91" fmla="*/ 1 h 1208"/>
                <a:gd name="T92" fmla="*/ 0 w 401"/>
                <a:gd name="T93" fmla="*/ 1 h 1208"/>
                <a:gd name="T94" fmla="*/ 0 w 401"/>
                <a:gd name="T95" fmla="*/ 1 h 1208"/>
                <a:gd name="T96" fmla="*/ 0 w 401"/>
                <a:gd name="T97" fmla="*/ 1 h 1208"/>
                <a:gd name="T98" fmla="*/ 0 w 401"/>
                <a:gd name="T99" fmla="*/ 0 h 120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208">
                  <a:moveTo>
                    <a:pt x="0" y="1123"/>
                  </a:moveTo>
                  <a:lnTo>
                    <a:pt x="4" y="1127"/>
                  </a:lnTo>
                  <a:lnTo>
                    <a:pt x="8" y="1130"/>
                  </a:lnTo>
                  <a:lnTo>
                    <a:pt x="12" y="1135"/>
                  </a:lnTo>
                  <a:lnTo>
                    <a:pt x="16" y="1139"/>
                  </a:lnTo>
                  <a:lnTo>
                    <a:pt x="20" y="1142"/>
                  </a:lnTo>
                  <a:lnTo>
                    <a:pt x="24" y="1147"/>
                  </a:lnTo>
                  <a:lnTo>
                    <a:pt x="28" y="1151"/>
                  </a:lnTo>
                  <a:lnTo>
                    <a:pt x="32" y="1154"/>
                  </a:lnTo>
                  <a:lnTo>
                    <a:pt x="37" y="1158"/>
                  </a:lnTo>
                  <a:lnTo>
                    <a:pt x="40" y="1162"/>
                  </a:lnTo>
                  <a:lnTo>
                    <a:pt x="44" y="1165"/>
                  </a:lnTo>
                  <a:lnTo>
                    <a:pt x="49" y="1169"/>
                  </a:lnTo>
                  <a:lnTo>
                    <a:pt x="53" y="1172"/>
                  </a:lnTo>
                  <a:lnTo>
                    <a:pt x="57" y="1175"/>
                  </a:lnTo>
                  <a:lnTo>
                    <a:pt x="60" y="1179"/>
                  </a:lnTo>
                  <a:lnTo>
                    <a:pt x="65" y="1183"/>
                  </a:lnTo>
                  <a:lnTo>
                    <a:pt x="69" y="1186"/>
                  </a:lnTo>
                  <a:lnTo>
                    <a:pt x="73" y="1189"/>
                  </a:lnTo>
                  <a:lnTo>
                    <a:pt x="76" y="1194"/>
                  </a:lnTo>
                  <a:lnTo>
                    <a:pt x="81" y="1197"/>
                  </a:lnTo>
                  <a:lnTo>
                    <a:pt x="85" y="1200"/>
                  </a:lnTo>
                  <a:lnTo>
                    <a:pt x="89" y="1203"/>
                  </a:lnTo>
                  <a:lnTo>
                    <a:pt x="94" y="1208"/>
                  </a:lnTo>
                  <a:lnTo>
                    <a:pt x="97" y="1203"/>
                  </a:lnTo>
                  <a:lnTo>
                    <a:pt x="101" y="1199"/>
                  </a:lnTo>
                  <a:lnTo>
                    <a:pt x="105" y="1195"/>
                  </a:lnTo>
                  <a:lnTo>
                    <a:pt x="110" y="1190"/>
                  </a:lnTo>
                  <a:lnTo>
                    <a:pt x="113" y="1186"/>
                  </a:lnTo>
                  <a:lnTo>
                    <a:pt x="117" y="1183"/>
                  </a:lnTo>
                  <a:lnTo>
                    <a:pt x="121" y="1179"/>
                  </a:lnTo>
                  <a:lnTo>
                    <a:pt x="126" y="1174"/>
                  </a:lnTo>
                  <a:lnTo>
                    <a:pt x="130" y="1170"/>
                  </a:lnTo>
                  <a:lnTo>
                    <a:pt x="133" y="1166"/>
                  </a:lnTo>
                  <a:lnTo>
                    <a:pt x="137" y="1162"/>
                  </a:lnTo>
                  <a:lnTo>
                    <a:pt x="142" y="1157"/>
                  </a:lnTo>
                  <a:lnTo>
                    <a:pt x="146" y="1153"/>
                  </a:lnTo>
                  <a:lnTo>
                    <a:pt x="149" y="1150"/>
                  </a:lnTo>
                  <a:lnTo>
                    <a:pt x="153" y="1145"/>
                  </a:lnTo>
                  <a:lnTo>
                    <a:pt x="158" y="1137"/>
                  </a:lnTo>
                  <a:lnTo>
                    <a:pt x="162" y="1128"/>
                  </a:lnTo>
                  <a:lnTo>
                    <a:pt x="166" y="1120"/>
                  </a:lnTo>
                  <a:lnTo>
                    <a:pt x="170" y="1112"/>
                  </a:lnTo>
                  <a:lnTo>
                    <a:pt x="174" y="1104"/>
                  </a:lnTo>
                  <a:lnTo>
                    <a:pt x="178" y="1095"/>
                  </a:lnTo>
                  <a:lnTo>
                    <a:pt x="182" y="1087"/>
                  </a:lnTo>
                  <a:lnTo>
                    <a:pt x="186" y="1079"/>
                  </a:lnTo>
                  <a:lnTo>
                    <a:pt x="190" y="1070"/>
                  </a:lnTo>
                  <a:lnTo>
                    <a:pt x="194" y="1062"/>
                  </a:lnTo>
                  <a:lnTo>
                    <a:pt x="198" y="1054"/>
                  </a:lnTo>
                  <a:lnTo>
                    <a:pt x="203" y="1046"/>
                  </a:lnTo>
                  <a:lnTo>
                    <a:pt x="206" y="1037"/>
                  </a:lnTo>
                  <a:lnTo>
                    <a:pt x="210" y="1029"/>
                  </a:lnTo>
                  <a:lnTo>
                    <a:pt x="215" y="1021"/>
                  </a:lnTo>
                  <a:lnTo>
                    <a:pt x="219" y="1008"/>
                  </a:lnTo>
                  <a:lnTo>
                    <a:pt x="222" y="996"/>
                  </a:lnTo>
                  <a:lnTo>
                    <a:pt x="226" y="983"/>
                  </a:lnTo>
                  <a:lnTo>
                    <a:pt x="231" y="970"/>
                  </a:lnTo>
                  <a:lnTo>
                    <a:pt x="235" y="957"/>
                  </a:lnTo>
                  <a:lnTo>
                    <a:pt x="239" y="945"/>
                  </a:lnTo>
                  <a:lnTo>
                    <a:pt x="242" y="932"/>
                  </a:lnTo>
                  <a:lnTo>
                    <a:pt x="247" y="919"/>
                  </a:lnTo>
                  <a:lnTo>
                    <a:pt x="251" y="907"/>
                  </a:lnTo>
                  <a:lnTo>
                    <a:pt x="255" y="894"/>
                  </a:lnTo>
                  <a:lnTo>
                    <a:pt x="258" y="882"/>
                  </a:lnTo>
                  <a:lnTo>
                    <a:pt x="263" y="869"/>
                  </a:lnTo>
                  <a:lnTo>
                    <a:pt x="267" y="856"/>
                  </a:lnTo>
                  <a:lnTo>
                    <a:pt x="271" y="843"/>
                  </a:lnTo>
                  <a:lnTo>
                    <a:pt x="276" y="831"/>
                  </a:lnTo>
                  <a:lnTo>
                    <a:pt x="279" y="808"/>
                  </a:lnTo>
                  <a:lnTo>
                    <a:pt x="283" y="786"/>
                  </a:lnTo>
                  <a:lnTo>
                    <a:pt x="287" y="763"/>
                  </a:lnTo>
                  <a:lnTo>
                    <a:pt x="292" y="740"/>
                  </a:lnTo>
                  <a:lnTo>
                    <a:pt x="295" y="717"/>
                  </a:lnTo>
                  <a:lnTo>
                    <a:pt x="299" y="695"/>
                  </a:lnTo>
                  <a:lnTo>
                    <a:pt x="303" y="671"/>
                  </a:lnTo>
                  <a:lnTo>
                    <a:pt x="308" y="648"/>
                  </a:lnTo>
                  <a:lnTo>
                    <a:pt x="312" y="626"/>
                  </a:lnTo>
                  <a:lnTo>
                    <a:pt x="315" y="602"/>
                  </a:lnTo>
                  <a:lnTo>
                    <a:pt x="320" y="580"/>
                  </a:lnTo>
                  <a:lnTo>
                    <a:pt x="324" y="557"/>
                  </a:lnTo>
                  <a:lnTo>
                    <a:pt x="328" y="535"/>
                  </a:lnTo>
                  <a:lnTo>
                    <a:pt x="332" y="511"/>
                  </a:lnTo>
                  <a:lnTo>
                    <a:pt x="336" y="489"/>
                  </a:lnTo>
                  <a:lnTo>
                    <a:pt x="340" y="459"/>
                  </a:lnTo>
                  <a:lnTo>
                    <a:pt x="344" y="428"/>
                  </a:lnTo>
                  <a:lnTo>
                    <a:pt x="348" y="398"/>
                  </a:lnTo>
                  <a:lnTo>
                    <a:pt x="352" y="367"/>
                  </a:lnTo>
                  <a:lnTo>
                    <a:pt x="356" y="337"/>
                  </a:lnTo>
                  <a:lnTo>
                    <a:pt x="360" y="306"/>
                  </a:lnTo>
                  <a:lnTo>
                    <a:pt x="365" y="276"/>
                  </a:lnTo>
                  <a:lnTo>
                    <a:pt x="369" y="245"/>
                  </a:lnTo>
                  <a:lnTo>
                    <a:pt x="372" y="215"/>
                  </a:lnTo>
                  <a:lnTo>
                    <a:pt x="376" y="184"/>
                  </a:lnTo>
                  <a:lnTo>
                    <a:pt x="381" y="154"/>
                  </a:lnTo>
                  <a:lnTo>
                    <a:pt x="385" y="124"/>
                  </a:lnTo>
                  <a:lnTo>
                    <a:pt x="388" y="93"/>
                  </a:lnTo>
                  <a:lnTo>
                    <a:pt x="392" y="63"/>
                  </a:lnTo>
                  <a:lnTo>
                    <a:pt x="397" y="32"/>
                  </a:lnTo>
                  <a:lnTo>
                    <a:pt x="401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89" name="Freeform 87"/>
            <p:cNvSpPr>
              <a:spLocks/>
            </p:cNvSpPr>
            <p:nvPr/>
          </p:nvSpPr>
          <p:spPr bwMode="auto">
            <a:xfrm>
              <a:off x="5376" y="2511"/>
              <a:ext cx="200" cy="688"/>
            </a:xfrm>
            <a:custGeom>
              <a:avLst/>
              <a:gdLst>
                <a:gd name="T0" fmla="*/ 0 w 401"/>
                <a:gd name="T1" fmla="*/ 1 h 1376"/>
                <a:gd name="T2" fmla="*/ 0 w 401"/>
                <a:gd name="T3" fmla="*/ 1 h 1376"/>
                <a:gd name="T4" fmla="*/ 0 w 401"/>
                <a:gd name="T5" fmla="*/ 1 h 1376"/>
                <a:gd name="T6" fmla="*/ 0 w 401"/>
                <a:gd name="T7" fmla="*/ 1 h 1376"/>
                <a:gd name="T8" fmla="*/ 0 w 401"/>
                <a:gd name="T9" fmla="*/ 1 h 1376"/>
                <a:gd name="T10" fmla="*/ 0 w 401"/>
                <a:gd name="T11" fmla="*/ 1 h 1376"/>
                <a:gd name="T12" fmla="*/ 0 w 401"/>
                <a:gd name="T13" fmla="*/ 1 h 1376"/>
                <a:gd name="T14" fmla="*/ 0 w 401"/>
                <a:gd name="T15" fmla="*/ 1 h 1376"/>
                <a:gd name="T16" fmla="*/ 0 w 401"/>
                <a:gd name="T17" fmla="*/ 1 h 1376"/>
                <a:gd name="T18" fmla="*/ 0 w 401"/>
                <a:gd name="T19" fmla="*/ 1 h 1376"/>
                <a:gd name="T20" fmla="*/ 0 w 401"/>
                <a:gd name="T21" fmla="*/ 1 h 1376"/>
                <a:gd name="T22" fmla="*/ 0 w 401"/>
                <a:gd name="T23" fmla="*/ 1 h 1376"/>
                <a:gd name="T24" fmla="*/ 0 w 401"/>
                <a:gd name="T25" fmla="*/ 1 h 1376"/>
                <a:gd name="T26" fmla="*/ 0 w 401"/>
                <a:gd name="T27" fmla="*/ 1 h 1376"/>
                <a:gd name="T28" fmla="*/ 0 w 401"/>
                <a:gd name="T29" fmla="*/ 1 h 1376"/>
                <a:gd name="T30" fmla="*/ 0 w 401"/>
                <a:gd name="T31" fmla="*/ 1 h 1376"/>
                <a:gd name="T32" fmla="*/ 0 w 401"/>
                <a:gd name="T33" fmla="*/ 1 h 1376"/>
                <a:gd name="T34" fmla="*/ 0 w 401"/>
                <a:gd name="T35" fmla="*/ 1 h 1376"/>
                <a:gd name="T36" fmla="*/ 0 w 401"/>
                <a:gd name="T37" fmla="*/ 1 h 1376"/>
                <a:gd name="T38" fmla="*/ 0 w 401"/>
                <a:gd name="T39" fmla="*/ 1 h 1376"/>
                <a:gd name="T40" fmla="*/ 0 w 401"/>
                <a:gd name="T41" fmla="*/ 1 h 1376"/>
                <a:gd name="T42" fmla="*/ 0 w 401"/>
                <a:gd name="T43" fmla="*/ 1 h 1376"/>
                <a:gd name="T44" fmla="*/ 0 w 401"/>
                <a:gd name="T45" fmla="*/ 1 h 1376"/>
                <a:gd name="T46" fmla="*/ 0 w 401"/>
                <a:gd name="T47" fmla="*/ 1 h 1376"/>
                <a:gd name="T48" fmla="*/ 0 w 401"/>
                <a:gd name="T49" fmla="*/ 1 h 1376"/>
                <a:gd name="T50" fmla="*/ 0 w 401"/>
                <a:gd name="T51" fmla="*/ 1 h 1376"/>
                <a:gd name="T52" fmla="*/ 0 w 401"/>
                <a:gd name="T53" fmla="*/ 1 h 1376"/>
                <a:gd name="T54" fmla="*/ 0 w 401"/>
                <a:gd name="T55" fmla="*/ 1 h 1376"/>
                <a:gd name="T56" fmla="*/ 0 w 401"/>
                <a:gd name="T57" fmla="*/ 1 h 1376"/>
                <a:gd name="T58" fmla="*/ 0 w 401"/>
                <a:gd name="T59" fmla="*/ 1 h 1376"/>
                <a:gd name="T60" fmla="*/ 0 w 401"/>
                <a:gd name="T61" fmla="*/ 1 h 1376"/>
                <a:gd name="T62" fmla="*/ 0 w 401"/>
                <a:gd name="T63" fmla="*/ 1 h 1376"/>
                <a:gd name="T64" fmla="*/ 0 w 401"/>
                <a:gd name="T65" fmla="*/ 1 h 1376"/>
                <a:gd name="T66" fmla="*/ 0 w 401"/>
                <a:gd name="T67" fmla="*/ 1 h 1376"/>
                <a:gd name="T68" fmla="*/ 0 w 401"/>
                <a:gd name="T69" fmla="*/ 1 h 1376"/>
                <a:gd name="T70" fmla="*/ 0 w 401"/>
                <a:gd name="T71" fmla="*/ 1 h 1376"/>
                <a:gd name="T72" fmla="*/ 0 w 401"/>
                <a:gd name="T73" fmla="*/ 1 h 1376"/>
                <a:gd name="T74" fmla="*/ 0 w 401"/>
                <a:gd name="T75" fmla="*/ 1 h 1376"/>
                <a:gd name="T76" fmla="*/ 0 w 401"/>
                <a:gd name="T77" fmla="*/ 1 h 1376"/>
                <a:gd name="T78" fmla="*/ 0 w 401"/>
                <a:gd name="T79" fmla="*/ 1 h 1376"/>
                <a:gd name="T80" fmla="*/ 0 w 401"/>
                <a:gd name="T81" fmla="*/ 1 h 1376"/>
                <a:gd name="T82" fmla="*/ 0 w 401"/>
                <a:gd name="T83" fmla="*/ 1 h 1376"/>
                <a:gd name="T84" fmla="*/ 0 w 401"/>
                <a:gd name="T85" fmla="*/ 1 h 1376"/>
                <a:gd name="T86" fmla="*/ 0 w 401"/>
                <a:gd name="T87" fmla="*/ 1 h 1376"/>
                <a:gd name="T88" fmla="*/ 0 w 401"/>
                <a:gd name="T89" fmla="*/ 1 h 1376"/>
                <a:gd name="T90" fmla="*/ 0 w 401"/>
                <a:gd name="T91" fmla="*/ 1 h 1376"/>
                <a:gd name="T92" fmla="*/ 0 w 401"/>
                <a:gd name="T93" fmla="*/ 1 h 1376"/>
                <a:gd name="T94" fmla="*/ 0 w 401"/>
                <a:gd name="T95" fmla="*/ 1 h 1376"/>
                <a:gd name="T96" fmla="*/ 0 w 401"/>
                <a:gd name="T97" fmla="*/ 1 h 1376"/>
                <a:gd name="T98" fmla="*/ 0 w 401"/>
                <a:gd name="T99" fmla="*/ 0 h 137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376">
                  <a:moveTo>
                    <a:pt x="0" y="1376"/>
                  </a:moveTo>
                  <a:lnTo>
                    <a:pt x="4" y="1345"/>
                  </a:lnTo>
                  <a:lnTo>
                    <a:pt x="7" y="1314"/>
                  </a:lnTo>
                  <a:lnTo>
                    <a:pt x="12" y="1282"/>
                  </a:lnTo>
                  <a:lnTo>
                    <a:pt x="16" y="1251"/>
                  </a:lnTo>
                  <a:lnTo>
                    <a:pt x="20" y="1220"/>
                  </a:lnTo>
                  <a:lnTo>
                    <a:pt x="23" y="1189"/>
                  </a:lnTo>
                  <a:lnTo>
                    <a:pt x="28" y="1157"/>
                  </a:lnTo>
                  <a:lnTo>
                    <a:pt x="32" y="1126"/>
                  </a:lnTo>
                  <a:lnTo>
                    <a:pt x="36" y="1095"/>
                  </a:lnTo>
                  <a:lnTo>
                    <a:pt x="41" y="1064"/>
                  </a:lnTo>
                  <a:lnTo>
                    <a:pt x="44" y="1032"/>
                  </a:lnTo>
                  <a:lnTo>
                    <a:pt x="48" y="1001"/>
                  </a:lnTo>
                  <a:lnTo>
                    <a:pt x="52" y="969"/>
                  </a:lnTo>
                  <a:lnTo>
                    <a:pt x="57" y="938"/>
                  </a:lnTo>
                  <a:lnTo>
                    <a:pt x="60" y="910"/>
                  </a:lnTo>
                  <a:lnTo>
                    <a:pt x="64" y="881"/>
                  </a:lnTo>
                  <a:lnTo>
                    <a:pt x="68" y="851"/>
                  </a:lnTo>
                  <a:lnTo>
                    <a:pt x="73" y="822"/>
                  </a:lnTo>
                  <a:lnTo>
                    <a:pt x="77" y="793"/>
                  </a:lnTo>
                  <a:lnTo>
                    <a:pt x="80" y="764"/>
                  </a:lnTo>
                  <a:lnTo>
                    <a:pt x="85" y="735"/>
                  </a:lnTo>
                  <a:lnTo>
                    <a:pt x="89" y="706"/>
                  </a:lnTo>
                  <a:lnTo>
                    <a:pt x="93" y="677"/>
                  </a:lnTo>
                  <a:lnTo>
                    <a:pt x="96" y="648"/>
                  </a:lnTo>
                  <a:lnTo>
                    <a:pt x="101" y="619"/>
                  </a:lnTo>
                  <a:lnTo>
                    <a:pt x="105" y="590"/>
                  </a:lnTo>
                  <a:lnTo>
                    <a:pt x="109" y="560"/>
                  </a:lnTo>
                  <a:lnTo>
                    <a:pt x="113" y="531"/>
                  </a:lnTo>
                  <a:lnTo>
                    <a:pt x="117" y="503"/>
                  </a:lnTo>
                  <a:lnTo>
                    <a:pt x="121" y="482"/>
                  </a:lnTo>
                  <a:lnTo>
                    <a:pt x="125" y="462"/>
                  </a:lnTo>
                  <a:lnTo>
                    <a:pt x="130" y="441"/>
                  </a:lnTo>
                  <a:lnTo>
                    <a:pt x="133" y="421"/>
                  </a:lnTo>
                  <a:lnTo>
                    <a:pt x="137" y="400"/>
                  </a:lnTo>
                  <a:lnTo>
                    <a:pt x="141" y="379"/>
                  </a:lnTo>
                  <a:lnTo>
                    <a:pt x="146" y="359"/>
                  </a:lnTo>
                  <a:lnTo>
                    <a:pt x="150" y="339"/>
                  </a:lnTo>
                  <a:lnTo>
                    <a:pt x="153" y="318"/>
                  </a:lnTo>
                  <a:lnTo>
                    <a:pt x="157" y="298"/>
                  </a:lnTo>
                  <a:lnTo>
                    <a:pt x="162" y="277"/>
                  </a:lnTo>
                  <a:lnTo>
                    <a:pt x="166" y="256"/>
                  </a:lnTo>
                  <a:lnTo>
                    <a:pt x="170" y="236"/>
                  </a:lnTo>
                  <a:lnTo>
                    <a:pt x="173" y="215"/>
                  </a:lnTo>
                  <a:lnTo>
                    <a:pt x="178" y="195"/>
                  </a:lnTo>
                  <a:lnTo>
                    <a:pt x="182" y="188"/>
                  </a:lnTo>
                  <a:lnTo>
                    <a:pt x="186" y="181"/>
                  </a:lnTo>
                  <a:lnTo>
                    <a:pt x="190" y="175"/>
                  </a:lnTo>
                  <a:lnTo>
                    <a:pt x="194" y="167"/>
                  </a:lnTo>
                  <a:lnTo>
                    <a:pt x="198" y="161"/>
                  </a:lnTo>
                  <a:lnTo>
                    <a:pt x="202" y="154"/>
                  </a:lnTo>
                  <a:lnTo>
                    <a:pt x="207" y="147"/>
                  </a:lnTo>
                  <a:lnTo>
                    <a:pt x="210" y="140"/>
                  </a:lnTo>
                  <a:lnTo>
                    <a:pt x="214" y="133"/>
                  </a:lnTo>
                  <a:lnTo>
                    <a:pt x="218" y="127"/>
                  </a:lnTo>
                  <a:lnTo>
                    <a:pt x="223" y="120"/>
                  </a:lnTo>
                  <a:lnTo>
                    <a:pt x="226" y="113"/>
                  </a:lnTo>
                  <a:lnTo>
                    <a:pt x="230" y="106"/>
                  </a:lnTo>
                  <a:lnTo>
                    <a:pt x="234" y="99"/>
                  </a:lnTo>
                  <a:lnTo>
                    <a:pt x="239" y="92"/>
                  </a:lnTo>
                  <a:lnTo>
                    <a:pt x="243" y="89"/>
                  </a:lnTo>
                  <a:lnTo>
                    <a:pt x="246" y="86"/>
                  </a:lnTo>
                  <a:lnTo>
                    <a:pt x="251" y="83"/>
                  </a:lnTo>
                  <a:lnTo>
                    <a:pt x="255" y="79"/>
                  </a:lnTo>
                  <a:lnTo>
                    <a:pt x="259" y="76"/>
                  </a:lnTo>
                  <a:lnTo>
                    <a:pt x="262" y="72"/>
                  </a:lnTo>
                  <a:lnTo>
                    <a:pt x="267" y="69"/>
                  </a:lnTo>
                  <a:lnTo>
                    <a:pt x="271" y="66"/>
                  </a:lnTo>
                  <a:lnTo>
                    <a:pt x="275" y="62"/>
                  </a:lnTo>
                  <a:lnTo>
                    <a:pt x="279" y="59"/>
                  </a:lnTo>
                  <a:lnTo>
                    <a:pt x="283" y="56"/>
                  </a:lnTo>
                  <a:lnTo>
                    <a:pt x="287" y="53"/>
                  </a:lnTo>
                  <a:lnTo>
                    <a:pt x="291" y="49"/>
                  </a:lnTo>
                  <a:lnTo>
                    <a:pt x="296" y="46"/>
                  </a:lnTo>
                  <a:lnTo>
                    <a:pt x="299" y="43"/>
                  </a:lnTo>
                  <a:lnTo>
                    <a:pt x="303" y="41"/>
                  </a:lnTo>
                  <a:lnTo>
                    <a:pt x="307" y="39"/>
                  </a:lnTo>
                  <a:lnTo>
                    <a:pt x="312" y="37"/>
                  </a:lnTo>
                  <a:lnTo>
                    <a:pt x="316" y="36"/>
                  </a:lnTo>
                  <a:lnTo>
                    <a:pt x="319" y="33"/>
                  </a:lnTo>
                  <a:lnTo>
                    <a:pt x="323" y="31"/>
                  </a:lnTo>
                  <a:lnTo>
                    <a:pt x="328" y="29"/>
                  </a:lnTo>
                  <a:lnTo>
                    <a:pt x="332" y="28"/>
                  </a:lnTo>
                  <a:lnTo>
                    <a:pt x="335" y="26"/>
                  </a:lnTo>
                  <a:lnTo>
                    <a:pt x="339" y="24"/>
                  </a:lnTo>
                  <a:lnTo>
                    <a:pt x="344" y="22"/>
                  </a:lnTo>
                  <a:lnTo>
                    <a:pt x="348" y="21"/>
                  </a:lnTo>
                  <a:lnTo>
                    <a:pt x="352" y="18"/>
                  </a:lnTo>
                  <a:lnTo>
                    <a:pt x="356" y="16"/>
                  </a:lnTo>
                  <a:lnTo>
                    <a:pt x="360" y="14"/>
                  </a:lnTo>
                  <a:lnTo>
                    <a:pt x="364" y="13"/>
                  </a:lnTo>
                  <a:lnTo>
                    <a:pt x="368" y="12"/>
                  </a:lnTo>
                  <a:lnTo>
                    <a:pt x="372" y="10"/>
                  </a:lnTo>
                  <a:lnTo>
                    <a:pt x="376" y="9"/>
                  </a:lnTo>
                  <a:lnTo>
                    <a:pt x="380" y="8"/>
                  </a:lnTo>
                  <a:lnTo>
                    <a:pt x="384" y="6"/>
                  </a:lnTo>
                  <a:lnTo>
                    <a:pt x="389" y="4"/>
                  </a:lnTo>
                  <a:lnTo>
                    <a:pt x="392" y="3"/>
                  </a:lnTo>
                  <a:lnTo>
                    <a:pt x="396" y="1"/>
                  </a:lnTo>
                  <a:lnTo>
                    <a:pt x="401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0" name="Freeform 88"/>
            <p:cNvSpPr>
              <a:spLocks/>
            </p:cNvSpPr>
            <p:nvPr/>
          </p:nvSpPr>
          <p:spPr bwMode="auto">
            <a:xfrm>
              <a:off x="5576" y="2506"/>
              <a:ext cx="51" cy="5"/>
            </a:xfrm>
            <a:custGeom>
              <a:avLst/>
              <a:gdLst>
                <a:gd name="T0" fmla="*/ 0 w 100"/>
                <a:gd name="T1" fmla="*/ 0 h 11"/>
                <a:gd name="T2" fmla="*/ 1 w 100"/>
                <a:gd name="T3" fmla="*/ 0 h 11"/>
                <a:gd name="T4" fmla="*/ 1 w 100"/>
                <a:gd name="T5" fmla="*/ 0 h 11"/>
                <a:gd name="T6" fmla="*/ 1 w 100"/>
                <a:gd name="T7" fmla="*/ 0 h 11"/>
                <a:gd name="T8" fmla="*/ 1 w 100"/>
                <a:gd name="T9" fmla="*/ 0 h 11"/>
                <a:gd name="T10" fmla="*/ 1 w 100"/>
                <a:gd name="T11" fmla="*/ 0 h 11"/>
                <a:gd name="T12" fmla="*/ 1 w 100"/>
                <a:gd name="T13" fmla="*/ 0 h 11"/>
                <a:gd name="T14" fmla="*/ 1 w 100"/>
                <a:gd name="T15" fmla="*/ 0 h 11"/>
                <a:gd name="T16" fmla="*/ 1 w 100"/>
                <a:gd name="T17" fmla="*/ 0 h 11"/>
                <a:gd name="T18" fmla="*/ 1 w 100"/>
                <a:gd name="T19" fmla="*/ 0 h 11"/>
                <a:gd name="T20" fmla="*/ 1 w 100"/>
                <a:gd name="T21" fmla="*/ 0 h 11"/>
                <a:gd name="T22" fmla="*/ 1 w 100"/>
                <a:gd name="T23" fmla="*/ 0 h 11"/>
                <a:gd name="T24" fmla="*/ 1 w 100"/>
                <a:gd name="T25" fmla="*/ 0 h 11"/>
                <a:gd name="T26" fmla="*/ 1 w 100"/>
                <a:gd name="T27" fmla="*/ 0 h 11"/>
                <a:gd name="T28" fmla="*/ 1 w 100"/>
                <a:gd name="T29" fmla="*/ 0 h 11"/>
                <a:gd name="T30" fmla="*/ 1 w 100"/>
                <a:gd name="T31" fmla="*/ 0 h 11"/>
                <a:gd name="T32" fmla="*/ 1 w 100"/>
                <a:gd name="T33" fmla="*/ 0 h 11"/>
                <a:gd name="T34" fmla="*/ 1 w 100"/>
                <a:gd name="T35" fmla="*/ 0 h 11"/>
                <a:gd name="T36" fmla="*/ 1 w 100"/>
                <a:gd name="T37" fmla="*/ 0 h 11"/>
                <a:gd name="T38" fmla="*/ 1 w 100"/>
                <a:gd name="T39" fmla="*/ 0 h 11"/>
                <a:gd name="T40" fmla="*/ 1 w 100"/>
                <a:gd name="T41" fmla="*/ 0 h 11"/>
                <a:gd name="T42" fmla="*/ 1 w 100"/>
                <a:gd name="T43" fmla="*/ 0 h 11"/>
                <a:gd name="T44" fmla="*/ 1 w 100"/>
                <a:gd name="T45" fmla="*/ 0 h 11"/>
                <a:gd name="T46" fmla="*/ 1 w 100"/>
                <a:gd name="T47" fmla="*/ 0 h 11"/>
                <a:gd name="T48" fmla="*/ 1 w 100"/>
                <a:gd name="T49" fmla="*/ 0 h 11"/>
                <a:gd name="T50" fmla="*/ 1 w 100"/>
                <a:gd name="T51" fmla="*/ 0 h 11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0" h="11">
                  <a:moveTo>
                    <a:pt x="0" y="11"/>
                  </a:moveTo>
                  <a:lnTo>
                    <a:pt x="4" y="10"/>
                  </a:lnTo>
                  <a:lnTo>
                    <a:pt x="7" y="8"/>
                  </a:lnTo>
                  <a:lnTo>
                    <a:pt x="11" y="7"/>
                  </a:lnTo>
                  <a:lnTo>
                    <a:pt x="16" y="5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7" y="4"/>
                  </a:lnTo>
                  <a:lnTo>
                    <a:pt x="32" y="4"/>
                  </a:lnTo>
                  <a:lnTo>
                    <a:pt x="36" y="3"/>
                  </a:lnTo>
                  <a:lnTo>
                    <a:pt x="40" y="3"/>
                  </a:lnTo>
                  <a:lnTo>
                    <a:pt x="45" y="3"/>
                  </a:lnTo>
                  <a:lnTo>
                    <a:pt x="48" y="3"/>
                  </a:lnTo>
                  <a:lnTo>
                    <a:pt x="52" y="3"/>
                  </a:lnTo>
                  <a:lnTo>
                    <a:pt x="56" y="2"/>
                  </a:lnTo>
                  <a:lnTo>
                    <a:pt x="61" y="2"/>
                  </a:lnTo>
                  <a:lnTo>
                    <a:pt x="64" y="2"/>
                  </a:lnTo>
                  <a:lnTo>
                    <a:pt x="68" y="2"/>
                  </a:lnTo>
                  <a:lnTo>
                    <a:pt x="72" y="2"/>
                  </a:lnTo>
                  <a:lnTo>
                    <a:pt x="77" y="0"/>
                  </a:lnTo>
                  <a:lnTo>
                    <a:pt x="81" y="0"/>
                  </a:lnTo>
                  <a:lnTo>
                    <a:pt x="84" y="0"/>
                  </a:lnTo>
                  <a:lnTo>
                    <a:pt x="88" y="0"/>
                  </a:lnTo>
                  <a:lnTo>
                    <a:pt x="93" y="0"/>
                  </a:lnTo>
                  <a:lnTo>
                    <a:pt x="97" y="0"/>
                  </a:lnTo>
                  <a:lnTo>
                    <a:pt x="100" y="0"/>
                  </a:lnTo>
                </a:path>
              </a:pathLst>
            </a:custGeom>
            <a:noFill/>
            <a:ln w="2540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1" name="Rectangle 89"/>
            <p:cNvSpPr>
              <a:spLocks noChangeArrowheads="1"/>
            </p:cNvSpPr>
            <p:nvPr/>
          </p:nvSpPr>
          <p:spPr bwMode="auto">
            <a:xfrm>
              <a:off x="768" y="2304"/>
              <a:ext cx="1150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500" b="1" i="1">
                  <a:latin typeface="+mn-lt"/>
                  <a:cs typeface="Arial" panose="020B0604020202020204" pitchFamily="34" charset="0"/>
                </a:rPr>
                <a:t>Waelbroeck et al. 2002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</p:grpSp>
      <p:grpSp>
        <p:nvGrpSpPr>
          <p:cNvPr id="92" name="Group 90"/>
          <p:cNvGrpSpPr>
            <a:grpSpLocks/>
          </p:cNvGrpSpPr>
          <p:nvPr/>
        </p:nvGrpSpPr>
        <p:grpSpPr bwMode="auto">
          <a:xfrm>
            <a:off x="152401" y="381000"/>
            <a:ext cx="8850313" cy="3087688"/>
            <a:chOff x="96" y="240"/>
            <a:chExt cx="5575" cy="1945"/>
          </a:xfrm>
        </p:grpSpPr>
        <p:sp>
          <p:nvSpPr>
            <p:cNvPr id="93" name="Freeform 91"/>
            <p:cNvSpPr>
              <a:spLocks/>
            </p:cNvSpPr>
            <p:nvPr/>
          </p:nvSpPr>
          <p:spPr bwMode="auto">
            <a:xfrm>
              <a:off x="5359" y="1209"/>
              <a:ext cx="35" cy="373"/>
            </a:xfrm>
            <a:custGeom>
              <a:avLst/>
              <a:gdLst>
                <a:gd name="T0" fmla="*/ 0 w 69"/>
                <a:gd name="T1" fmla="*/ 0 h 748"/>
                <a:gd name="T2" fmla="*/ 1 w 69"/>
                <a:gd name="T3" fmla="*/ 0 h 748"/>
                <a:gd name="T4" fmla="*/ 1 w 69"/>
                <a:gd name="T5" fmla="*/ 0 h 748"/>
                <a:gd name="T6" fmla="*/ 1 w 69"/>
                <a:gd name="T7" fmla="*/ 0 h 748"/>
                <a:gd name="T8" fmla="*/ 1 w 69"/>
                <a:gd name="T9" fmla="*/ 0 h 748"/>
                <a:gd name="T10" fmla="*/ 1 w 69"/>
                <a:gd name="T11" fmla="*/ 0 h 748"/>
                <a:gd name="T12" fmla="*/ 1 w 69"/>
                <a:gd name="T13" fmla="*/ 0 h 748"/>
                <a:gd name="T14" fmla="*/ 0 w 69"/>
                <a:gd name="T15" fmla="*/ 0 h 74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9" h="748">
                  <a:moveTo>
                    <a:pt x="0" y="0"/>
                  </a:moveTo>
                  <a:lnTo>
                    <a:pt x="13" y="362"/>
                  </a:lnTo>
                  <a:lnTo>
                    <a:pt x="21" y="115"/>
                  </a:lnTo>
                  <a:lnTo>
                    <a:pt x="30" y="748"/>
                  </a:lnTo>
                  <a:lnTo>
                    <a:pt x="53" y="510"/>
                  </a:lnTo>
                  <a:lnTo>
                    <a:pt x="61" y="565"/>
                  </a:lnTo>
                  <a:lnTo>
                    <a:pt x="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4" name="Freeform 92"/>
            <p:cNvSpPr>
              <a:spLocks/>
            </p:cNvSpPr>
            <p:nvPr/>
          </p:nvSpPr>
          <p:spPr bwMode="auto">
            <a:xfrm>
              <a:off x="4934" y="1208"/>
              <a:ext cx="400" cy="533"/>
            </a:xfrm>
            <a:custGeom>
              <a:avLst/>
              <a:gdLst>
                <a:gd name="T0" fmla="*/ 1 w 800"/>
                <a:gd name="T1" fmla="*/ 1 h 1066"/>
                <a:gd name="T2" fmla="*/ 1 w 800"/>
                <a:gd name="T3" fmla="*/ 1 h 1066"/>
                <a:gd name="T4" fmla="*/ 1 w 800"/>
                <a:gd name="T5" fmla="*/ 1 h 1066"/>
                <a:gd name="T6" fmla="*/ 1 w 800"/>
                <a:gd name="T7" fmla="*/ 1 h 1066"/>
                <a:gd name="T8" fmla="*/ 1 w 800"/>
                <a:gd name="T9" fmla="*/ 1 h 1066"/>
                <a:gd name="T10" fmla="*/ 1 w 800"/>
                <a:gd name="T11" fmla="*/ 1 h 1066"/>
                <a:gd name="T12" fmla="*/ 1 w 800"/>
                <a:gd name="T13" fmla="*/ 1 h 1066"/>
                <a:gd name="T14" fmla="*/ 1 w 800"/>
                <a:gd name="T15" fmla="*/ 1 h 1066"/>
                <a:gd name="T16" fmla="*/ 1 w 800"/>
                <a:gd name="T17" fmla="*/ 1 h 1066"/>
                <a:gd name="T18" fmla="*/ 1 w 800"/>
                <a:gd name="T19" fmla="*/ 1 h 1066"/>
                <a:gd name="T20" fmla="*/ 1 w 800"/>
                <a:gd name="T21" fmla="*/ 1 h 1066"/>
                <a:gd name="T22" fmla="*/ 1 w 800"/>
                <a:gd name="T23" fmla="*/ 1 h 1066"/>
                <a:gd name="T24" fmla="*/ 1 w 800"/>
                <a:gd name="T25" fmla="*/ 1 h 1066"/>
                <a:gd name="T26" fmla="*/ 1 w 800"/>
                <a:gd name="T27" fmla="*/ 1 h 1066"/>
                <a:gd name="T28" fmla="*/ 1 w 800"/>
                <a:gd name="T29" fmla="*/ 1 h 1066"/>
                <a:gd name="T30" fmla="*/ 1 w 800"/>
                <a:gd name="T31" fmla="*/ 1 h 1066"/>
                <a:gd name="T32" fmla="*/ 1 w 800"/>
                <a:gd name="T33" fmla="*/ 1 h 1066"/>
                <a:gd name="T34" fmla="*/ 1 w 800"/>
                <a:gd name="T35" fmla="*/ 1 h 1066"/>
                <a:gd name="T36" fmla="*/ 1 w 800"/>
                <a:gd name="T37" fmla="*/ 1 h 1066"/>
                <a:gd name="T38" fmla="*/ 1 w 800"/>
                <a:gd name="T39" fmla="*/ 1 h 1066"/>
                <a:gd name="T40" fmla="*/ 1 w 800"/>
                <a:gd name="T41" fmla="*/ 1 h 1066"/>
                <a:gd name="T42" fmla="*/ 1 w 800"/>
                <a:gd name="T43" fmla="*/ 1 h 1066"/>
                <a:gd name="T44" fmla="*/ 1 w 800"/>
                <a:gd name="T45" fmla="*/ 1 h 1066"/>
                <a:gd name="T46" fmla="*/ 1 w 800"/>
                <a:gd name="T47" fmla="*/ 1 h 1066"/>
                <a:gd name="T48" fmla="*/ 1 w 800"/>
                <a:gd name="T49" fmla="*/ 1 h 1066"/>
                <a:gd name="T50" fmla="*/ 1 w 800"/>
                <a:gd name="T51" fmla="*/ 1 h 1066"/>
                <a:gd name="T52" fmla="*/ 1 w 800"/>
                <a:gd name="T53" fmla="*/ 1 h 1066"/>
                <a:gd name="T54" fmla="*/ 1 w 800"/>
                <a:gd name="T55" fmla="*/ 1 h 1066"/>
                <a:gd name="T56" fmla="*/ 1 w 800"/>
                <a:gd name="T57" fmla="*/ 1 h 1066"/>
                <a:gd name="T58" fmla="*/ 1 w 800"/>
                <a:gd name="T59" fmla="*/ 1 h 1066"/>
                <a:gd name="T60" fmla="*/ 1 w 800"/>
                <a:gd name="T61" fmla="*/ 1 h 1066"/>
                <a:gd name="T62" fmla="*/ 1 w 800"/>
                <a:gd name="T63" fmla="*/ 1 h 1066"/>
                <a:gd name="T64" fmla="*/ 1 w 800"/>
                <a:gd name="T65" fmla="*/ 1 h 1066"/>
                <a:gd name="T66" fmla="*/ 1 w 800"/>
                <a:gd name="T67" fmla="*/ 1 h 1066"/>
                <a:gd name="T68" fmla="*/ 1 w 800"/>
                <a:gd name="T69" fmla="*/ 1 h 1066"/>
                <a:gd name="T70" fmla="*/ 1 w 800"/>
                <a:gd name="T71" fmla="*/ 1 h 1066"/>
                <a:gd name="T72" fmla="*/ 1 w 800"/>
                <a:gd name="T73" fmla="*/ 1 h 1066"/>
                <a:gd name="T74" fmla="*/ 1 w 800"/>
                <a:gd name="T75" fmla="*/ 1 h 1066"/>
                <a:gd name="T76" fmla="*/ 1 w 800"/>
                <a:gd name="T77" fmla="*/ 1 h 1066"/>
                <a:gd name="T78" fmla="*/ 1 w 800"/>
                <a:gd name="T79" fmla="*/ 1 h 1066"/>
                <a:gd name="T80" fmla="*/ 1 w 800"/>
                <a:gd name="T81" fmla="*/ 1 h 1066"/>
                <a:gd name="T82" fmla="*/ 1 w 800"/>
                <a:gd name="T83" fmla="*/ 1 h 1066"/>
                <a:gd name="T84" fmla="*/ 1 w 800"/>
                <a:gd name="T85" fmla="*/ 1 h 1066"/>
                <a:gd name="T86" fmla="*/ 1 w 800"/>
                <a:gd name="T87" fmla="*/ 1 h 1066"/>
                <a:gd name="T88" fmla="*/ 1 w 800"/>
                <a:gd name="T89" fmla="*/ 1 h 1066"/>
                <a:gd name="T90" fmla="*/ 1 w 800"/>
                <a:gd name="T91" fmla="*/ 1 h 1066"/>
                <a:gd name="T92" fmla="*/ 1 w 800"/>
                <a:gd name="T93" fmla="*/ 1 h 1066"/>
                <a:gd name="T94" fmla="*/ 1 w 800"/>
                <a:gd name="T95" fmla="*/ 1 h 1066"/>
                <a:gd name="T96" fmla="*/ 1 w 800"/>
                <a:gd name="T97" fmla="*/ 0 h 1066"/>
                <a:gd name="T98" fmla="*/ 1 w 800"/>
                <a:gd name="T99" fmla="*/ 0 h 10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800" h="1066">
                  <a:moveTo>
                    <a:pt x="1" y="0"/>
                  </a:moveTo>
                  <a:lnTo>
                    <a:pt x="6" y="83"/>
                  </a:lnTo>
                  <a:lnTo>
                    <a:pt x="13" y="51"/>
                  </a:lnTo>
                  <a:lnTo>
                    <a:pt x="39" y="435"/>
                  </a:lnTo>
                  <a:lnTo>
                    <a:pt x="45" y="247"/>
                  </a:lnTo>
                  <a:lnTo>
                    <a:pt x="62" y="830"/>
                  </a:lnTo>
                  <a:lnTo>
                    <a:pt x="78" y="826"/>
                  </a:lnTo>
                  <a:lnTo>
                    <a:pt x="86" y="754"/>
                  </a:lnTo>
                  <a:lnTo>
                    <a:pt x="94" y="50"/>
                  </a:lnTo>
                  <a:lnTo>
                    <a:pt x="103" y="42"/>
                  </a:lnTo>
                  <a:lnTo>
                    <a:pt x="109" y="181"/>
                  </a:lnTo>
                  <a:lnTo>
                    <a:pt x="119" y="373"/>
                  </a:lnTo>
                  <a:lnTo>
                    <a:pt x="128" y="680"/>
                  </a:lnTo>
                  <a:lnTo>
                    <a:pt x="135" y="744"/>
                  </a:lnTo>
                  <a:lnTo>
                    <a:pt x="143" y="711"/>
                  </a:lnTo>
                  <a:lnTo>
                    <a:pt x="152" y="734"/>
                  </a:lnTo>
                  <a:lnTo>
                    <a:pt x="159" y="298"/>
                  </a:lnTo>
                  <a:lnTo>
                    <a:pt x="167" y="244"/>
                  </a:lnTo>
                  <a:lnTo>
                    <a:pt x="172" y="440"/>
                  </a:lnTo>
                  <a:lnTo>
                    <a:pt x="175" y="706"/>
                  </a:lnTo>
                  <a:lnTo>
                    <a:pt x="183" y="937"/>
                  </a:lnTo>
                  <a:lnTo>
                    <a:pt x="196" y="807"/>
                  </a:lnTo>
                  <a:lnTo>
                    <a:pt x="202" y="752"/>
                  </a:lnTo>
                  <a:lnTo>
                    <a:pt x="208" y="240"/>
                  </a:lnTo>
                  <a:lnTo>
                    <a:pt x="209" y="156"/>
                  </a:lnTo>
                  <a:lnTo>
                    <a:pt x="215" y="209"/>
                  </a:lnTo>
                  <a:lnTo>
                    <a:pt x="221" y="433"/>
                  </a:lnTo>
                  <a:lnTo>
                    <a:pt x="234" y="830"/>
                  </a:lnTo>
                  <a:lnTo>
                    <a:pt x="240" y="995"/>
                  </a:lnTo>
                  <a:lnTo>
                    <a:pt x="248" y="869"/>
                  </a:lnTo>
                  <a:lnTo>
                    <a:pt x="255" y="823"/>
                  </a:lnTo>
                  <a:lnTo>
                    <a:pt x="263" y="907"/>
                  </a:lnTo>
                  <a:lnTo>
                    <a:pt x="273" y="635"/>
                  </a:lnTo>
                  <a:lnTo>
                    <a:pt x="281" y="871"/>
                  </a:lnTo>
                  <a:lnTo>
                    <a:pt x="283" y="891"/>
                  </a:lnTo>
                  <a:lnTo>
                    <a:pt x="292" y="943"/>
                  </a:lnTo>
                  <a:lnTo>
                    <a:pt x="298" y="988"/>
                  </a:lnTo>
                  <a:lnTo>
                    <a:pt x="309" y="943"/>
                  </a:lnTo>
                  <a:lnTo>
                    <a:pt x="327" y="536"/>
                  </a:lnTo>
                  <a:lnTo>
                    <a:pt x="338" y="31"/>
                  </a:lnTo>
                  <a:lnTo>
                    <a:pt x="342" y="355"/>
                  </a:lnTo>
                  <a:lnTo>
                    <a:pt x="344" y="626"/>
                  </a:lnTo>
                  <a:lnTo>
                    <a:pt x="344" y="774"/>
                  </a:lnTo>
                  <a:lnTo>
                    <a:pt x="354" y="760"/>
                  </a:lnTo>
                  <a:lnTo>
                    <a:pt x="361" y="843"/>
                  </a:lnTo>
                  <a:lnTo>
                    <a:pt x="367" y="523"/>
                  </a:lnTo>
                  <a:lnTo>
                    <a:pt x="374" y="263"/>
                  </a:lnTo>
                  <a:lnTo>
                    <a:pt x="378" y="163"/>
                  </a:lnTo>
                  <a:lnTo>
                    <a:pt x="383" y="524"/>
                  </a:lnTo>
                  <a:lnTo>
                    <a:pt x="386" y="800"/>
                  </a:lnTo>
                  <a:lnTo>
                    <a:pt x="394" y="635"/>
                  </a:lnTo>
                  <a:lnTo>
                    <a:pt x="402" y="741"/>
                  </a:lnTo>
                  <a:lnTo>
                    <a:pt x="411" y="777"/>
                  </a:lnTo>
                  <a:lnTo>
                    <a:pt x="425" y="663"/>
                  </a:lnTo>
                  <a:lnTo>
                    <a:pt x="435" y="791"/>
                  </a:lnTo>
                  <a:lnTo>
                    <a:pt x="441" y="1023"/>
                  </a:lnTo>
                  <a:lnTo>
                    <a:pt x="451" y="769"/>
                  </a:lnTo>
                  <a:lnTo>
                    <a:pt x="458" y="703"/>
                  </a:lnTo>
                  <a:lnTo>
                    <a:pt x="475" y="736"/>
                  </a:lnTo>
                  <a:lnTo>
                    <a:pt x="483" y="675"/>
                  </a:lnTo>
                  <a:lnTo>
                    <a:pt x="485" y="747"/>
                  </a:lnTo>
                  <a:lnTo>
                    <a:pt x="490" y="939"/>
                  </a:lnTo>
                  <a:lnTo>
                    <a:pt x="500" y="1066"/>
                  </a:lnTo>
                  <a:lnTo>
                    <a:pt x="515" y="857"/>
                  </a:lnTo>
                  <a:lnTo>
                    <a:pt x="516" y="720"/>
                  </a:lnTo>
                  <a:lnTo>
                    <a:pt x="524" y="329"/>
                  </a:lnTo>
                  <a:lnTo>
                    <a:pt x="533" y="717"/>
                  </a:lnTo>
                  <a:lnTo>
                    <a:pt x="541" y="469"/>
                  </a:lnTo>
                  <a:lnTo>
                    <a:pt x="549" y="692"/>
                  </a:lnTo>
                  <a:lnTo>
                    <a:pt x="557" y="756"/>
                  </a:lnTo>
                  <a:lnTo>
                    <a:pt x="564" y="613"/>
                  </a:lnTo>
                  <a:lnTo>
                    <a:pt x="575" y="710"/>
                  </a:lnTo>
                  <a:lnTo>
                    <a:pt x="581" y="737"/>
                  </a:lnTo>
                  <a:lnTo>
                    <a:pt x="591" y="737"/>
                  </a:lnTo>
                  <a:lnTo>
                    <a:pt x="612" y="595"/>
                  </a:lnTo>
                  <a:lnTo>
                    <a:pt x="620" y="444"/>
                  </a:lnTo>
                  <a:lnTo>
                    <a:pt x="628" y="628"/>
                  </a:lnTo>
                  <a:lnTo>
                    <a:pt x="636" y="477"/>
                  </a:lnTo>
                  <a:lnTo>
                    <a:pt x="647" y="489"/>
                  </a:lnTo>
                  <a:lnTo>
                    <a:pt x="660" y="315"/>
                  </a:lnTo>
                  <a:lnTo>
                    <a:pt x="662" y="277"/>
                  </a:lnTo>
                  <a:lnTo>
                    <a:pt x="669" y="255"/>
                  </a:lnTo>
                  <a:lnTo>
                    <a:pt x="678" y="332"/>
                  </a:lnTo>
                  <a:lnTo>
                    <a:pt x="686" y="194"/>
                  </a:lnTo>
                  <a:lnTo>
                    <a:pt x="700" y="264"/>
                  </a:lnTo>
                  <a:lnTo>
                    <a:pt x="710" y="196"/>
                  </a:lnTo>
                  <a:lnTo>
                    <a:pt x="719" y="451"/>
                  </a:lnTo>
                  <a:lnTo>
                    <a:pt x="726" y="462"/>
                  </a:lnTo>
                  <a:lnTo>
                    <a:pt x="735" y="439"/>
                  </a:lnTo>
                  <a:lnTo>
                    <a:pt x="742" y="377"/>
                  </a:lnTo>
                  <a:lnTo>
                    <a:pt x="750" y="351"/>
                  </a:lnTo>
                  <a:lnTo>
                    <a:pt x="755" y="467"/>
                  </a:lnTo>
                  <a:lnTo>
                    <a:pt x="760" y="584"/>
                  </a:lnTo>
                  <a:lnTo>
                    <a:pt x="768" y="455"/>
                  </a:lnTo>
                  <a:lnTo>
                    <a:pt x="774" y="437"/>
                  </a:lnTo>
                  <a:lnTo>
                    <a:pt x="782" y="297"/>
                  </a:lnTo>
                  <a:lnTo>
                    <a:pt x="792" y="387"/>
                  </a:lnTo>
                  <a:lnTo>
                    <a:pt x="800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5" name="Freeform 93"/>
            <p:cNvSpPr>
              <a:spLocks/>
            </p:cNvSpPr>
            <p:nvPr/>
          </p:nvSpPr>
          <p:spPr bwMode="auto">
            <a:xfrm>
              <a:off x="4828" y="1208"/>
              <a:ext cx="96" cy="486"/>
            </a:xfrm>
            <a:custGeom>
              <a:avLst/>
              <a:gdLst>
                <a:gd name="T0" fmla="*/ 0 w 193"/>
                <a:gd name="T1" fmla="*/ 0 h 973"/>
                <a:gd name="T2" fmla="*/ 0 w 193"/>
                <a:gd name="T3" fmla="*/ 0 h 973"/>
                <a:gd name="T4" fmla="*/ 0 w 193"/>
                <a:gd name="T5" fmla="*/ 0 h 973"/>
                <a:gd name="T6" fmla="*/ 0 w 193"/>
                <a:gd name="T7" fmla="*/ 0 h 973"/>
                <a:gd name="T8" fmla="*/ 0 w 193"/>
                <a:gd name="T9" fmla="*/ 0 h 973"/>
                <a:gd name="T10" fmla="*/ 0 w 193"/>
                <a:gd name="T11" fmla="*/ 0 h 973"/>
                <a:gd name="T12" fmla="*/ 0 w 193"/>
                <a:gd name="T13" fmla="*/ 0 h 973"/>
                <a:gd name="T14" fmla="*/ 0 w 193"/>
                <a:gd name="T15" fmla="*/ 0 h 973"/>
                <a:gd name="T16" fmla="*/ 0 w 193"/>
                <a:gd name="T17" fmla="*/ 0 h 973"/>
                <a:gd name="T18" fmla="*/ 0 w 193"/>
                <a:gd name="T19" fmla="*/ 0 h 973"/>
                <a:gd name="T20" fmla="*/ 0 w 193"/>
                <a:gd name="T21" fmla="*/ 0 h 973"/>
                <a:gd name="T22" fmla="*/ 0 w 193"/>
                <a:gd name="T23" fmla="*/ 0 h 973"/>
                <a:gd name="T24" fmla="*/ 0 w 193"/>
                <a:gd name="T25" fmla="*/ 0 h 973"/>
                <a:gd name="T26" fmla="*/ 0 w 193"/>
                <a:gd name="T27" fmla="*/ 0 h 973"/>
                <a:gd name="T28" fmla="*/ 0 w 193"/>
                <a:gd name="T29" fmla="*/ 0 h 973"/>
                <a:gd name="T30" fmla="*/ 0 w 193"/>
                <a:gd name="T31" fmla="*/ 0 h 973"/>
                <a:gd name="T32" fmla="*/ 0 w 193"/>
                <a:gd name="T33" fmla="*/ 0 h 973"/>
                <a:gd name="T34" fmla="*/ 0 w 193"/>
                <a:gd name="T35" fmla="*/ 0 h 973"/>
                <a:gd name="T36" fmla="*/ 0 w 193"/>
                <a:gd name="T37" fmla="*/ 0 h 973"/>
                <a:gd name="T38" fmla="*/ 0 w 193"/>
                <a:gd name="T39" fmla="*/ 0 h 973"/>
                <a:gd name="T40" fmla="*/ 0 w 193"/>
                <a:gd name="T41" fmla="*/ 0 h 973"/>
                <a:gd name="T42" fmla="*/ 0 w 193"/>
                <a:gd name="T43" fmla="*/ 0 h 973"/>
                <a:gd name="T44" fmla="*/ 0 w 193"/>
                <a:gd name="T45" fmla="*/ 0 h 973"/>
                <a:gd name="T46" fmla="*/ 0 w 193"/>
                <a:gd name="T47" fmla="*/ 0 h 973"/>
                <a:gd name="T48" fmla="*/ 0 w 193"/>
                <a:gd name="T49" fmla="*/ 0 h 973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193" h="973">
                  <a:moveTo>
                    <a:pt x="0" y="1"/>
                  </a:moveTo>
                  <a:lnTo>
                    <a:pt x="14" y="143"/>
                  </a:lnTo>
                  <a:lnTo>
                    <a:pt x="22" y="392"/>
                  </a:lnTo>
                  <a:lnTo>
                    <a:pt x="32" y="374"/>
                  </a:lnTo>
                  <a:lnTo>
                    <a:pt x="41" y="798"/>
                  </a:lnTo>
                  <a:lnTo>
                    <a:pt x="47" y="816"/>
                  </a:lnTo>
                  <a:lnTo>
                    <a:pt x="54" y="753"/>
                  </a:lnTo>
                  <a:lnTo>
                    <a:pt x="62" y="383"/>
                  </a:lnTo>
                  <a:lnTo>
                    <a:pt x="71" y="106"/>
                  </a:lnTo>
                  <a:lnTo>
                    <a:pt x="80" y="256"/>
                  </a:lnTo>
                  <a:lnTo>
                    <a:pt x="92" y="619"/>
                  </a:lnTo>
                  <a:lnTo>
                    <a:pt x="97" y="770"/>
                  </a:lnTo>
                  <a:lnTo>
                    <a:pt x="112" y="641"/>
                  </a:lnTo>
                  <a:lnTo>
                    <a:pt x="121" y="383"/>
                  </a:lnTo>
                  <a:lnTo>
                    <a:pt x="127" y="640"/>
                  </a:lnTo>
                  <a:lnTo>
                    <a:pt x="129" y="729"/>
                  </a:lnTo>
                  <a:lnTo>
                    <a:pt x="136" y="761"/>
                  </a:lnTo>
                  <a:lnTo>
                    <a:pt x="145" y="973"/>
                  </a:lnTo>
                  <a:lnTo>
                    <a:pt x="155" y="833"/>
                  </a:lnTo>
                  <a:lnTo>
                    <a:pt x="161" y="804"/>
                  </a:lnTo>
                  <a:lnTo>
                    <a:pt x="169" y="920"/>
                  </a:lnTo>
                  <a:lnTo>
                    <a:pt x="185" y="597"/>
                  </a:lnTo>
                  <a:lnTo>
                    <a:pt x="193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6" name="Freeform 94"/>
            <p:cNvSpPr>
              <a:spLocks/>
            </p:cNvSpPr>
            <p:nvPr/>
          </p:nvSpPr>
          <p:spPr bwMode="auto">
            <a:xfrm>
              <a:off x="4778" y="1208"/>
              <a:ext cx="50" cy="455"/>
            </a:xfrm>
            <a:custGeom>
              <a:avLst/>
              <a:gdLst>
                <a:gd name="T0" fmla="*/ 1 w 99"/>
                <a:gd name="T1" fmla="*/ 0 h 911"/>
                <a:gd name="T2" fmla="*/ 1 w 99"/>
                <a:gd name="T3" fmla="*/ 0 h 911"/>
                <a:gd name="T4" fmla="*/ 1 w 99"/>
                <a:gd name="T5" fmla="*/ 0 h 911"/>
                <a:gd name="T6" fmla="*/ 1 w 99"/>
                <a:gd name="T7" fmla="*/ 0 h 911"/>
                <a:gd name="T8" fmla="*/ 1 w 99"/>
                <a:gd name="T9" fmla="*/ 0 h 911"/>
                <a:gd name="T10" fmla="*/ 1 w 99"/>
                <a:gd name="T11" fmla="*/ 0 h 911"/>
                <a:gd name="T12" fmla="*/ 1 w 99"/>
                <a:gd name="T13" fmla="*/ 0 h 911"/>
                <a:gd name="T14" fmla="*/ 1 w 99"/>
                <a:gd name="T15" fmla="*/ 0 h 911"/>
                <a:gd name="T16" fmla="*/ 1 w 99"/>
                <a:gd name="T17" fmla="*/ 0 h 911"/>
                <a:gd name="T18" fmla="*/ 1 w 99"/>
                <a:gd name="T19" fmla="*/ 0 h 911"/>
                <a:gd name="T20" fmla="*/ 1 w 99"/>
                <a:gd name="T21" fmla="*/ 0 h 911"/>
                <a:gd name="T22" fmla="*/ 1 w 99"/>
                <a:gd name="T23" fmla="*/ 0 h 911"/>
                <a:gd name="T24" fmla="*/ 0 w 99"/>
                <a:gd name="T25" fmla="*/ 0 h 911"/>
                <a:gd name="T26" fmla="*/ 1 w 99"/>
                <a:gd name="T27" fmla="*/ 0 h 911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9" h="911">
                  <a:moveTo>
                    <a:pt x="2" y="0"/>
                  </a:moveTo>
                  <a:lnTo>
                    <a:pt x="6" y="202"/>
                  </a:lnTo>
                  <a:lnTo>
                    <a:pt x="18" y="242"/>
                  </a:lnTo>
                  <a:lnTo>
                    <a:pt x="24" y="334"/>
                  </a:lnTo>
                  <a:lnTo>
                    <a:pt x="34" y="323"/>
                  </a:lnTo>
                  <a:lnTo>
                    <a:pt x="50" y="349"/>
                  </a:lnTo>
                  <a:lnTo>
                    <a:pt x="57" y="755"/>
                  </a:lnTo>
                  <a:lnTo>
                    <a:pt x="64" y="743"/>
                  </a:lnTo>
                  <a:lnTo>
                    <a:pt x="81" y="911"/>
                  </a:lnTo>
                  <a:lnTo>
                    <a:pt x="86" y="580"/>
                  </a:lnTo>
                  <a:lnTo>
                    <a:pt x="93" y="168"/>
                  </a:lnTo>
                  <a:lnTo>
                    <a:pt x="99" y="1"/>
                  </a:lnTo>
                  <a:lnTo>
                    <a:pt x="0" y="1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7" name="Freeform 95"/>
            <p:cNvSpPr>
              <a:spLocks/>
            </p:cNvSpPr>
            <p:nvPr/>
          </p:nvSpPr>
          <p:spPr bwMode="auto">
            <a:xfrm>
              <a:off x="4628" y="1207"/>
              <a:ext cx="125" cy="395"/>
            </a:xfrm>
            <a:custGeom>
              <a:avLst/>
              <a:gdLst>
                <a:gd name="T0" fmla="*/ 0 w 248"/>
                <a:gd name="T1" fmla="*/ 0 h 791"/>
                <a:gd name="T2" fmla="*/ 1 w 248"/>
                <a:gd name="T3" fmla="*/ 0 h 791"/>
                <a:gd name="T4" fmla="*/ 1 w 248"/>
                <a:gd name="T5" fmla="*/ 0 h 791"/>
                <a:gd name="T6" fmla="*/ 1 w 248"/>
                <a:gd name="T7" fmla="*/ 0 h 791"/>
                <a:gd name="T8" fmla="*/ 1 w 248"/>
                <a:gd name="T9" fmla="*/ 0 h 791"/>
                <a:gd name="T10" fmla="*/ 1 w 248"/>
                <a:gd name="T11" fmla="*/ 0 h 791"/>
                <a:gd name="T12" fmla="*/ 1 w 248"/>
                <a:gd name="T13" fmla="*/ 0 h 791"/>
                <a:gd name="T14" fmla="*/ 1 w 248"/>
                <a:gd name="T15" fmla="*/ 0 h 791"/>
                <a:gd name="T16" fmla="*/ 1 w 248"/>
                <a:gd name="T17" fmla="*/ 0 h 791"/>
                <a:gd name="T18" fmla="*/ 1 w 248"/>
                <a:gd name="T19" fmla="*/ 0 h 791"/>
                <a:gd name="T20" fmla="*/ 1 w 248"/>
                <a:gd name="T21" fmla="*/ 0 h 791"/>
                <a:gd name="T22" fmla="*/ 1 w 248"/>
                <a:gd name="T23" fmla="*/ 0 h 791"/>
                <a:gd name="T24" fmla="*/ 1 w 248"/>
                <a:gd name="T25" fmla="*/ 0 h 791"/>
                <a:gd name="T26" fmla="*/ 1 w 248"/>
                <a:gd name="T27" fmla="*/ 0 h 791"/>
                <a:gd name="T28" fmla="*/ 1 w 248"/>
                <a:gd name="T29" fmla="*/ 0 h 791"/>
                <a:gd name="T30" fmla="*/ 1 w 248"/>
                <a:gd name="T31" fmla="*/ 0 h 791"/>
                <a:gd name="T32" fmla="*/ 1 w 248"/>
                <a:gd name="T33" fmla="*/ 0 h 791"/>
                <a:gd name="T34" fmla="*/ 1 w 248"/>
                <a:gd name="T35" fmla="*/ 0 h 791"/>
                <a:gd name="T36" fmla="*/ 1 w 248"/>
                <a:gd name="T37" fmla="*/ 0 h 791"/>
                <a:gd name="T38" fmla="*/ 1 w 248"/>
                <a:gd name="T39" fmla="*/ 0 h 791"/>
                <a:gd name="T40" fmla="*/ 1 w 248"/>
                <a:gd name="T41" fmla="*/ 0 h 791"/>
                <a:gd name="T42" fmla="*/ 1 w 248"/>
                <a:gd name="T43" fmla="*/ 0 h 791"/>
                <a:gd name="T44" fmla="*/ 1 w 248"/>
                <a:gd name="T45" fmla="*/ 0 h 791"/>
                <a:gd name="T46" fmla="*/ 1 w 248"/>
                <a:gd name="T47" fmla="*/ 0 h 791"/>
                <a:gd name="T48" fmla="*/ 1 w 248"/>
                <a:gd name="T49" fmla="*/ 0 h 791"/>
                <a:gd name="T50" fmla="*/ 1 w 248"/>
                <a:gd name="T51" fmla="*/ 0 h 791"/>
                <a:gd name="T52" fmla="*/ 1 w 248"/>
                <a:gd name="T53" fmla="*/ 0 h 791"/>
                <a:gd name="T54" fmla="*/ 1 w 248"/>
                <a:gd name="T55" fmla="*/ 0 h 791"/>
                <a:gd name="T56" fmla="*/ 1 w 248"/>
                <a:gd name="T57" fmla="*/ 0 h 791"/>
                <a:gd name="T58" fmla="*/ 1 w 248"/>
                <a:gd name="T59" fmla="*/ 0 h 791"/>
                <a:gd name="T60" fmla="*/ 1 w 248"/>
                <a:gd name="T61" fmla="*/ 0 h 791"/>
                <a:gd name="T62" fmla="*/ 1 w 248"/>
                <a:gd name="T63" fmla="*/ 0 h 791"/>
                <a:gd name="T64" fmla="*/ 0 w 248"/>
                <a:gd name="T65" fmla="*/ 0 h 79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248" h="791">
                  <a:moveTo>
                    <a:pt x="0" y="0"/>
                  </a:moveTo>
                  <a:lnTo>
                    <a:pt x="2" y="18"/>
                  </a:lnTo>
                  <a:lnTo>
                    <a:pt x="14" y="6"/>
                  </a:lnTo>
                  <a:lnTo>
                    <a:pt x="16" y="48"/>
                  </a:lnTo>
                  <a:lnTo>
                    <a:pt x="26" y="4"/>
                  </a:lnTo>
                  <a:lnTo>
                    <a:pt x="32" y="101"/>
                  </a:lnTo>
                  <a:lnTo>
                    <a:pt x="40" y="57"/>
                  </a:lnTo>
                  <a:lnTo>
                    <a:pt x="49" y="194"/>
                  </a:lnTo>
                  <a:lnTo>
                    <a:pt x="58" y="252"/>
                  </a:lnTo>
                  <a:lnTo>
                    <a:pt x="67" y="248"/>
                  </a:lnTo>
                  <a:lnTo>
                    <a:pt x="72" y="281"/>
                  </a:lnTo>
                  <a:lnTo>
                    <a:pt x="78" y="272"/>
                  </a:lnTo>
                  <a:lnTo>
                    <a:pt x="90" y="312"/>
                  </a:lnTo>
                  <a:lnTo>
                    <a:pt x="97" y="257"/>
                  </a:lnTo>
                  <a:lnTo>
                    <a:pt x="113" y="361"/>
                  </a:lnTo>
                  <a:lnTo>
                    <a:pt x="124" y="354"/>
                  </a:lnTo>
                  <a:lnTo>
                    <a:pt x="129" y="304"/>
                  </a:lnTo>
                  <a:lnTo>
                    <a:pt x="138" y="348"/>
                  </a:lnTo>
                  <a:lnTo>
                    <a:pt x="145" y="580"/>
                  </a:lnTo>
                  <a:lnTo>
                    <a:pt x="155" y="128"/>
                  </a:lnTo>
                  <a:lnTo>
                    <a:pt x="161" y="197"/>
                  </a:lnTo>
                  <a:lnTo>
                    <a:pt x="172" y="213"/>
                  </a:lnTo>
                  <a:lnTo>
                    <a:pt x="179" y="417"/>
                  </a:lnTo>
                  <a:lnTo>
                    <a:pt x="187" y="461"/>
                  </a:lnTo>
                  <a:lnTo>
                    <a:pt x="195" y="689"/>
                  </a:lnTo>
                  <a:lnTo>
                    <a:pt x="202" y="791"/>
                  </a:lnTo>
                  <a:lnTo>
                    <a:pt x="210" y="689"/>
                  </a:lnTo>
                  <a:lnTo>
                    <a:pt x="220" y="660"/>
                  </a:lnTo>
                  <a:lnTo>
                    <a:pt x="227" y="597"/>
                  </a:lnTo>
                  <a:lnTo>
                    <a:pt x="234" y="713"/>
                  </a:lnTo>
                  <a:lnTo>
                    <a:pt x="248" y="2"/>
                  </a:lnTo>
                  <a:lnTo>
                    <a:pt x="1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8" name="Freeform 96"/>
            <p:cNvSpPr>
              <a:spLocks/>
            </p:cNvSpPr>
            <p:nvPr/>
          </p:nvSpPr>
          <p:spPr bwMode="auto">
            <a:xfrm>
              <a:off x="4568" y="1207"/>
              <a:ext cx="28" cy="347"/>
            </a:xfrm>
            <a:custGeom>
              <a:avLst/>
              <a:gdLst>
                <a:gd name="T0" fmla="*/ 1 w 55"/>
                <a:gd name="T1" fmla="*/ 0 h 694"/>
                <a:gd name="T2" fmla="*/ 1 w 55"/>
                <a:gd name="T3" fmla="*/ 1 h 694"/>
                <a:gd name="T4" fmla="*/ 1 w 55"/>
                <a:gd name="T5" fmla="*/ 1 h 694"/>
                <a:gd name="T6" fmla="*/ 1 w 55"/>
                <a:gd name="T7" fmla="*/ 1 h 694"/>
                <a:gd name="T8" fmla="*/ 1 w 55"/>
                <a:gd name="T9" fmla="*/ 1 h 694"/>
                <a:gd name="T10" fmla="*/ 1 w 55"/>
                <a:gd name="T11" fmla="*/ 1 h 694"/>
                <a:gd name="T12" fmla="*/ 1 w 55"/>
                <a:gd name="T13" fmla="*/ 1 h 694"/>
                <a:gd name="T14" fmla="*/ 1 w 55"/>
                <a:gd name="T15" fmla="*/ 1 h 694"/>
                <a:gd name="T16" fmla="*/ 0 w 55"/>
                <a:gd name="T17" fmla="*/ 1 h 694"/>
                <a:gd name="T18" fmla="*/ 1 w 55"/>
                <a:gd name="T19" fmla="*/ 0 h 694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5" h="694">
                  <a:moveTo>
                    <a:pt x="2" y="0"/>
                  </a:moveTo>
                  <a:lnTo>
                    <a:pt x="6" y="362"/>
                  </a:lnTo>
                  <a:lnTo>
                    <a:pt x="15" y="666"/>
                  </a:lnTo>
                  <a:lnTo>
                    <a:pt x="24" y="231"/>
                  </a:lnTo>
                  <a:lnTo>
                    <a:pt x="33" y="599"/>
                  </a:lnTo>
                  <a:lnTo>
                    <a:pt x="41" y="694"/>
                  </a:lnTo>
                  <a:lnTo>
                    <a:pt x="48" y="633"/>
                  </a:lnTo>
                  <a:lnTo>
                    <a:pt x="55" y="2"/>
                  </a:lnTo>
                  <a:lnTo>
                    <a:pt x="0" y="2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99" name="Freeform 97"/>
            <p:cNvSpPr>
              <a:spLocks/>
            </p:cNvSpPr>
            <p:nvPr/>
          </p:nvSpPr>
          <p:spPr bwMode="auto">
            <a:xfrm>
              <a:off x="4526" y="1208"/>
              <a:ext cx="41" cy="318"/>
            </a:xfrm>
            <a:custGeom>
              <a:avLst/>
              <a:gdLst>
                <a:gd name="T0" fmla="*/ 0 w 84"/>
                <a:gd name="T1" fmla="*/ 0 h 637"/>
                <a:gd name="T2" fmla="*/ 0 w 84"/>
                <a:gd name="T3" fmla="*/ 0 h 637"/>
                <a:gd name="T4" fmla="*/ 0 w 84"/>
                <a:gd name="T5" fmla="*/ 0 h 637"/>
                <a:gd name="T6" fmla="*/ 0 w 84"/>
                <a:gd name="T7" fmla="*/ 0 h 637"/>
                <a:gd name="T8" fmla="*/ 0 w 84"/>
                <a:gd name="T9" fmla="*/ 0 h 637"/>
                <a:gd name="T10" fmla="*/ 0 w 84"/>
                <a:gd name="T11" fmla="*/ 0 h 637"/>
                <a:gd name="T12" fmla="*/ 0 w 84"/>
                <a:gd name="T13" fmla="*/ 0 h 637"/>
                <a:gd name="T14" fmla="*/ 0 w 84"/>
                <a:gd name="T15" fmla="*/ 0 h 637"/>
                <a:gd name="T16" fmla="*/ 0 w 84"/>
                <a:gd name="T17" fmla="*/ 0 h 637"/>
                <a:gd name="T18" fmla="*/ 0 w 84"/>
                <a:gd name="T19" fmla="*/ 0 h 637"/>
                <a:gd name="T20" fmla="*/ 0 w 84"/>
                <a:gd name="T21" fmla="*/ 0 h 637"/>
                <a:gd name="T22" fmla="*/ 0 w 84"/>
                <a:gd name="T23" fmla="*/ 0 h 637"/>
                <a:gd name="T24" fmla="*/ 0 w 84"/>
                <a:gd name="T25" fmla="*/ 0 h 63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84" h="637">
                  <a:moveTo>
                    <a:pt x="0" y="0"/>
                  </a:moveTo>
                  <a:lnTo>
                    <a:pt x="4" y="45"/>
                  </a:lnTo>
                  <a:lnTo>
                    <a:pt x="12" y="74"/>
                  </a:lnTo>
                  <a:lnTo>
                    <a:pt x="20" y="42"/>
                  </a:lnTo>
                  <a:lnTo>
                    <a:pt x="35" y="143"/>
                  </a:lnTo>
                  <a:lnTo>
                    <a:pt x="45" y="148"/>
                  </a:lnTo>
                  <a:lnTo>
                    <a:pt x="51" y="589"/>
                  </a:lnTo>
                  <a:lnTo>
                    <a:pt x="61" y="505"/>
                  </a:lnTo>
                  <a:lnTo>
                    <a:pt x="69" y="637"/>
                  </a:lnTo>
                  <a:lnTo>
                    <a:pt x="76" y="167"/>
                  </a:lnTo>
                  <a:lnTo>
                    <a:pt x="84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0" name="Freeform 98"/>
            <p:cNvSpPr>
              <a:spLocks/>
            </p:cNvSpPr>
            <p:nvPr/>
          </p:nvSpPr>
          <p:spPr bwMode="auto">
            <a:xfrm>
              <a:off x="4504" y="1208"/>
              <a:ext cx="13" cy="225"/>
            </a:xfrm>
            <a:custGeom>
              <a:avLst/>
              <a:gdLst>
                <a:gd name="T0" fmla="*/ 0 w 27"/>
                <a:gd name="T1" fmla="*/ 0 h 450"/>
                <a:gd name="T2" fmla="*/ 0 w 27"/>
                <a:gd name="T3" fmla="*/ 1 h 450"/>
                <a:gd name="T4" fmla="*/ 0 w 27"/>
                <a:gd name="T5" fmla="*/ 1 h 450"/>
                <a:gd name="T6" fmla="*/ 0 w 27"/>
                <a:gd name="T7" fmla="*/ 1 h 450"/>
                <a:gd name="T8" fmla="*/ 0 w 27"/>
                <a:gd name="T9" fmla="*/ 1 h 450"/>
                <a:gd name="T10" fmla="*/ 0 w 27"/>
                <a:gd name="T11" fmla="*/ 0 h 450"/>
                <a:gd name="T12" fmla="*/ 0 w 27"/>
                <a:gd name="T13" fmla="*/ 0 h 45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" h="450">
                  <a:moveTo>
                    <a:pt x="0" y="0"/>
                  </a:moveTo>
                  <a:lnTo>
                    <a:pt x="2" y="277"/>
                  </a:lnTo>
                  <a:lnTo>
                    <a:pt x="6" y="450"/>
                  </a:lnTo>
                  <a:lnTo>
                    <a:pt x="14" y="193"/>
                  </a:lnTo>
                  <a:lnTo>
                    <a:pt x="23" y="161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1" name="Freeform 99"/>
            <p:cNvSpPr>
              <a:spLocks/>
            </p:cNvSpPr>
            <p:nvPr/>
          </p:nvSpPr>
          <p:spPr bwMode="auto">
            <a:xfrm>
              <a:off x="4263" y="1208"/>
              <a:ext cx="225" cy="484"/>
            </a:xfrm>
            <a:custGeom>
              <a:avLst/>
              <a:gdLst>
                <a:gd name="T0" fmla="*/ 0 w 450"/>
                <a:gd name="T1" fmla="*/ 0 h 967"/>
                <a:gd name="T2" fmla="*/ 1 w 450"/>
                <a:gd name="T3" fmla="*/ 1 h 967"/>
                <a:gd name="T4" fmla="*/ 1 w 450"/>
                <a:gd name="T5" fmla="*/ 1 h 967"/>
                <a:gd name="T6" fmla="*/ 1 w 450"/>
                <a:gd name="T7" fmla="*/ 1 h 967"/>
                <a:gd name="T8" fmla="*/ 1 w 450"/>
                <a:gd name="T9" fmla="*/ 1 h 967"/>
                <a:gd name="T10" fmla="*/ 1 w 450"/>
                <a:gd name="T11" fmla="*/ 1 h 967"/>
                <a:gd name="T12" fmla="*/ 1 w 450"/>
                <a:gd name="T13" fmla="*/ 1 h 967"/>
                <a:gd name="T14" fmla="*/ 1 w 450"/>
                <a:gd name="T15" fmla="*/ 1 h 967"/>
                <a:gd name="T16" fmla="*/ 1 w 450"/>
                <a:gd name="T17" fmla="*/ 1 h 967"/>
                <a:gd name="T18" fmla="*/ 1 w 450"/>
                <a:gd name="T19" fmla="*/ 1 h 967"/>
                <a:gd name="T20" fmla="*/ 1 w 450"/>
                <a:gd name="T21" fmla="*/ 1 h 967"/>
                <a:gd name="T22" fmla="*/ 1 w 450"/>
                <a:gd name="T23" fmla="*/ 1 h 967"/>
                <a:gd name="T24" fmla="*/ 1 w 450"/>
                <a:gd name="T25" fmla="*/ 1 h 967"/>
                <a:gd name="T26" fmla="*/ 1 w 450"/>
                <a:gd name="T27" fmla="*/ 1 h 967"/>
                <a:gd name="T28" fmla="*/ 1 w 450"/>
                <a:gd name="T29" fmla="*/ 1 h 967"/>
                <a:gd name="T30" fmla="*/ 1 w 450"/>
                <a:gd name="T31" fmla="*/ 1 h 967"/>
                <a:gd name="T32" fmla="*/ 1 w 450"/>
                <a:gd name="T33" fmla="*/ 1 h 967"/>
                <a:gd name="T34" fmla="*/ 1 w 450"/>
                <a:gd name="T35" fmla="*/ 1 h 967"/>
                <a:gd name="T36" fmla="*/ 1 w 450"/>
                <a:gd name="T37" fmla="*/ 1 h 967"/>
                <a:gd name="T38" fmla="*/ 1 w 450"/>
                <a:gd name="T39" fmla="*/ 1 h 967"/>
                <a:gd name="T40" fmla="*/ 1 w 450"/>
                <a:gd name="T41" fmla="*/ 1 h 967"/>
                <a:gd name="T42" fmla="*/ 1 w 450"/>
                <a:gd name="T43" fmla="*/ 1 h 967"/>
                <a:gd name="T44" fmla="*/ 1 w 450"/>
                <a:gd name="T45" fmla="*/ 1 h 967"/>
                <a:gd name="T46" fmla="*/ 1 w 450"/>
                <a:gd name="T47" fmla="*/ 1 h 967"/>
                <a:gd name="T48" fmla="*/ 1 w 450"/>
                <a:gd name="T49" fmla="*/ 1 h 967"/>
                <a:gd name="T50" fmla="*/ 1 w 450"/>
                <a:gd name="T51" fmla="*/ 1 h 967"/>
                <a:gd name="T52" fmla="*/ 1 w 450"/>
                <a:gd name="T53" fmla="*/ 1 h 967"/>
                <a:gd name="T54" fmla="*/ 1 w 450"/>
                <a:gd name="T55" fmla="*/ 1 h 967"/>
                <a:gd name="T56" fmla="*/ 1 w 450"/>
                <a:gd name="T57" fmla="*/ 1 h 967"/>
                <a:gd name="T58" fmla="*/ 1 w 450"/>
                <a:gd name="T59" fmla="*/ 1 h 967"/>
                <a:gd name="T60" fmla="*/ 1 w 450"/>
                <a:gd name="T61" fmla="*/ 1 h 967"/>
                <a:gd name="T62" fmla="*/ 1 w 450"/>
                <a:gd name="T63" fmla="*/ 1 h 967"/>
                <a:gd name="T64" fmla="*/ 1 w 450"/>
                <a:gd name="T65" fmla="*/ 1 h 967"/>
                <a:gd name="T66" fmla="*/ 1 w 450"/>
                <a:gd name="T67" fmla="*/ 1 h 967"/>
                <a:gd name="T68" fmla="*/ 1 w 450"/>
                <a:gd name="T69" fmla="*/ 1 h 967"/>
                <a:gd name="T70" fmla="*/ 1 w 450"/>
                <a:gd name="T71" fmla="*/ 1 h 967"/>
                <a:gd name="T72" fmla="*/ 1 w 450"/>
                <a:gd name="T73" fmla="*/ 1 h 967"/>
                <a:gd name="T74" fmla="*/ 1 w 450"/>
                <a:gd name="T75" fmla="*/ 1 h 967"/>
                <a:gd name="T76" fmla="*/ 1 w 450"/>
                <a:gd name="T77" fmla="*/ 1 h 967"/>
                <a:gd name="T78" fmla="*/ 1 w 450"/>
                <a:gd name="T79" fmla="*/ 1 h 967"/>
                <a:gd name="T80" fmla="*/ 1 w 450"/>
                <a:gd name="T81" fmla="*/ 1 h 967"/>
                <a:gd name="T82" fmla="*/ 1 w 450"/>
                <a:gd name="T83" fmla="*/ 1 h 967"/>
                <a:gd name="T84" fmla="*/ 1 w 450"/>
                <a:gd name="T85" fmla="*/ 1 h 967"/>
                <a:gd name="T86" fmla="*/ 1 w 450"/>
                <a:gd name="T87" fmla="*/ 1 h 967"/>
                <a:gd name="T88" fmla="*/ 1 w 450"/>
                <a:gd name="T89" fmla="*/ 1 h 967"/>
                <a:gd name="T90" fmla="*/ 1 w 450"/>
                <a:gd name="T91" fmla="*/ 1 h 967"/>
                <a:gd name="T92" fmla="*/ 1 w 450"/>
                <a:gd name="T93" fmla="*/ 1 h 967"/>
                <a:gd name="T94" fmla="*/ 1 w 450"/>
                <a:gd name="T95" fmla="*/ 1 h 967"/>
                <a:gd name="T96" fmla="*/ 1 w 450"/>
                <a:gd name="T97" fmla="*/ 1 h 967"/>
                <a:gd name="T98" fmla="*/ 1 w 450"/>
                <a:gd name="T99" fmla="*/ 1 h 967"/>
                <a:gd name="T100" fmla="*/ 1 w 450"/>
                <a:gd name="T101" fmla="*/ 1 h 967"/>
                <a:gd name="T102" fmla="*/ 1 w 450"/>
                <a:gd name="T103" fmla="*/ 1 h 967"/>
                <a:gd name="T104" fmla="*/ 1 w 450"/>
                <a:gd name="T105" fmla="*/ 1 h 967"/>
                <a:gd name="T106" fmla="*/ 1 w 450"/>
                <a:gd name="T107" fmla="*/ 1 h 967"/>
                <a:gd name="T108" fmla="*/ 1 w 450"/>
                <a:gd name="T109" fmla="*/ 1 h 967"/>
                <a:gd name="T110" fmla="*/ 1 w 450"/>
                <a:gd name="T111" fmla="*/ 1 h 967"/>
                <a:gd name="T112" fmla="*/ 1 w 450"/>
                <a:gd name="T113" fmla="*/ 1 h 967"/>
                <a:gd name="T114" fmla="*/ 1 w 450"/>
                <a:gd name="T115" fmla="*/ 0 h 967"/>
                <a:gd name="T116" fmla="*/ 1 w 450"/>
                <a:gd name="T117" fmla="*/ 0 h 967"/>
                <a:gd name="T118" fmla="*/ 0 w 450"/>
                <a:gd name="T119" fmla="*/ 0 h 96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450" h="967">
                  <a:moveTo>
                    <a:pt x="0" y="0"/>
                  </a:moveTo>
                  <a:lnTo>
                    <a:pt x="10" y="44"/>
                  </a:lnTo>
                  <a:lnTo>
                    <a:pt x="21" y="71"/>
                  </a:lnTo>
                  <a:lnTo>
                    <a:pt x="31" y="438"/>
                  </a:lnTo>
                  <a:lnTo>
                    <a:pt x="41" y="659"/>
                  </a:lnTo>
                  <a:lnTo>
                    <a:pt x="51" y="967"/>
                  </a:lnTo>
                  <a:lnTo>
                    <a:pt x="58" y="890"/>
                  </a:lnTo>
                  <a:lnTo>
                    <a:pt x="66" y="647"/>
                  </a:lnTo>
                  <a:lnTo>
                    <a:pt x="76" y="267"/>
                  </a:lnTo>
                  <a:lnTo>
                    <a:pt x="81" y="646"/>
                  </a:lnTo>
                  <a:lnTo>
                    <a:pt x="83" y="773"/>
                  </a:lnTo>
                  <a:lnTo>
                    <a:pt x="91" y="816"/>
                  </a:lnTo>
                  <a:lnTo>
                    <a:pt x="100" y="717"/>
                  </a:lnTo>
                  <a:lnTo>
                    <a:pt x="116" y="928"/>
                  </a:lnTo>
                  <a:lnTo>
                    <a:pt x="121" y="841"/>
                  </a:lnTo>
                  <a:lnTo>
                    <a:pt x="132" y="795"/>
                  </a:lnTo>
                  <a:lnTo>
                    <a:pt x="138" y="852"/>
                  </a:lnTo>
                  <a:lnTo>
                    <a:pt x="140" y="911"/>
                  </a:lnTo>
                  <a:lnTo>
                    <a:pt x="151" y="842"/>
                  </a:lnTo>
                  <a:lnTo>
                    <a:pt x="155" y="778"/>
                  </a:lnTo>
                  <a:lnTo>
                    <a:pt x="166" y="790"/>
                  </a:lnTo>
                  <a:lnTo>
                    <a:pt x="173" y="754"/>
                  </a:lnTo>
                  <a:lnTo>
                    <a:pt x="180" y="790"/>
                  </a:lnTo>
                  <a:lnTo>
                    <a:pt x="189" y="767"/>
                  </a:lnTo>
                  <a:lnTo>
                    <a:pt x="197" y="789"/>
                  </a:lnTo>
                  <a:lnTo>
                    <a:pt x="205" y="926"/>
                  </a:lnTo>
                  <a:lnTo>
                    <a:pt x="223" y="947"/>
                  </a:lnTo>
                  <a:lnTo>
                    <a:pt x="228" y="776"/>
                  </a:lnTo>
                  <a:lnTo>
                    <a:pt x="238" y="645"/>
                  </a:lnTo>
                  <a:lnTo>
                    <a:pt x="244" y="775"/>
                  </a:lnTo>
                  <a:lnTo>
                    <a:pt x="248" y="826"/>
                  </a:lnTo>
                  <a:lnTo>
                    <a:pt x="253" y="886"/>
                  </a:lnTo>
                  <a:lnTo>
                    <a:pt x="260" y="831"/>
                  </a:lnTo>
                  <a:lnTo>
                    <a:pt x="270" y="302"/>
                  </a:lnTo>
                  <a:lnTo>
                    <a:pt x="279" y="71"/>
                  </a:lnTo>
                  <a:lnTo>
                    <a:pt x="284" y="397"/>
                  </a:lnTo>
                  <a:lnTo>
                    <a:pt x="285" y="562"/>
                  </a:lnTo>
                  <a:lnTo>
                    <a:pt x="295" y="572"/>
                  </a:lnTo>
                  <a:lnTo>
                    <a:pt x="301" y="622"/>
                  </a:lnTo>
                  <a:lnTo>
                    <a:pt x="308" y="782"/>
                  </a:lnTo>
                  <a:lnTo>
                    <a:pt x="310" y="856"/>
                  </a:lnTo>
                  <a:lnTo>
                    <a:pt x="318" y="790"/>
                  </a:lnTo>
                  <a:lnTo>
                    <a:pt x="327" y="858"/>
                  </a:lnTo>
                  <a:lnTo>
                    <a:pt x="338" y="805"/>
                  </a:lnTo>
                  <a:lnTo>
                    <a:pt x="343" y="730"/>
                  </a:lnTo>
                  <a:lnTo>
                    <a:pt x="350" y="717"/>
                  </a:lnTo>
                  <a:lnTo>
                    <a:pt x="357" y="769"/>
                  </a:lnTo>
                  <a:lnTo>
                    <a:pt x="358" y="819"/>
                  </a:lnTo>
                  <a:lnTo>
                    <a:pt x="369" y="739"/>
                  </a:lnTo>
                  <a:lnTo>
                    <a:pt x="375" y="684"/>
                  </a:lnTo>
                  <a:lnTo>
                    <a:pt x="391" y="431"/>
                  </a:lnTo>
                  <a:lnTo>
                    <a:pt x="400" y="592"/>
                  </a:lnTo>
                  <a:lnTo>
                    <a:pt x="408" y="491"/>
                  </a:lnTo>
                  <a:lnTo>
                    <a:pt x="420" y="653"/>
                  </a:lnTo>
                  <a:lnTo>
                    <a:pt x="425" y="705"/>
                  </a:lnTo>
                  <a:lnTo>
                    <a:pt x="432" y="708"/>
                  </a:lnTo>
                  <a:lnTo>
                    <a:pt x="441" y="612"/>
                  </a:lnTo>
                  <a:lnTo>
                    <a:pt x="450" y="0"/>
                  </a:lnTo>
                  <a:lnTo>
                    <a:pt x="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2" name="Freeform 100"/>
            <p:cNvSpPr>
              <a:spLocks/>
            </p:cNvSpPr>
            <p:nvPr/>
          </p:nvSpPr>
          <p:spPr bwMode="auto">
            <a:xfrm>
              <a:off x="4185" y="1208"/>
              <a:ext cx="58" cy="568"/>
            </a:xfrm>
            <a:custGeom>
              <a:avLst/>
              <a:gdLst>
                <a:gd name="T0" fmla="*/ 0 w 114"/>
                <a:gd name="T1" fmla="*/ 0 h 1137"/>
                <a:gd name="T2" fmla="*/ 1 w 114"/>
                <a:gd name="T3" fmla="*/ 0 h 1137"/>
                <a:gd name="T4" fmla="*/ 1 w 114"/>
                <a:gd name="T5" fmla="*/ 0 h 1137"/>
                <a:gd name="T6" fmla="*/ 1 w 114"/>
                <a:gd name="T7" fmla="*/ 0 h 1137"/>
                <a:gd name="T8" fmla="*/ 1 w 114"/>
                <a:gd name="T9" fmla="*/ 0 h 1137"/>
                <a:gd name="T10" fmla="*/ 1 w 114"/>
                <a:gd name="T11" fmla="*/ 0 h 1137"/>
                <a:gd name="T12" fmla="*/ 1 w 114"/>
                <a:gd name="T13" fmla="*/ 0 h 1137"/>
                <a:gd name="T14" fmla="*/ 1 w 114"/>
                <a:gd name="T15" fmla="*/ 0 h 1137"/>
                <a:gd name="T16" fmla="*/ 1 w 114"/>
                <a:gd name="T17" fmla="*/ 0 h 1137"/>
                <a:gd name="T18" fmla="*/ 1 w 114"/>
                <a:gd name="T19" fmla="*/ 0 h 1137"/>
                <a:gd name="T20" fmla="*/ 1 w 114"/>
                <a:gd name="T21" fmla="*/ 0 h 1137"/>
                <a:gd name="T22" fmla="*/ 1 w 114"/>
                <a:gd name="T23" fmla="*/ 0 h 1137"/>
                <a:gd name="T24" fmla="*/ 1 w 114"/>
                <a:gd name="T25" fmla="*/ 0 h 1137"/>
                <a:gd name="T26" fmla="*/ 1 w 114"/>
                <a:gd name="T27" fmla="*/ 0 h 1137"/>
                <a:gd name="T28" fmla="*/ 1 w 114"/>
                <a:gd name="T29" fmla="*/ 0 h 1137"/>
                <a:gd name="T30" fmla="*/ 1 w 114"/>
                <a:gd name="T31" fmla="*/ 0 h 1137"/>
                <a:gd name="T32" fmla="*/ 1 w 114"/>
                <a:gd name="T33" fmla="*/ 0 h 1137"/>
                <a:gd name="T34" fmla="*/ 1 w 114"/>
                <a:gd name="T35" fmla="*/ 0 h 1137"/>
                <a:gd name="T36" fmla="*/ 0 w 114"/>
                <a:gd name="T37" fmla="*/ 0 h 11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114" h="1137">
                  <a:moveTo>
                    <a:pt x="0" y="1"/>
                  </a:moveTo>
                  <a:lnTo>
                    <a:pt x="11" y="20"/>
                  </a:lnTo>
                  <a:lnTo>
                    <a:pt x="19" y="110"/>
                  </a:lnTo>
                  <a:lnTo>
                    <a:pt x="33" y="217"/>
                  </a:lnTo>
                  <a:lnTo>
                    <a:pt x="36" y="270"/>
                  </a:lnTo>
                  <a:lnTo>
                    <a:pt x="46" y="294"/>
                  </a:lnTo>
                  <a:lnTo>
                    <a:pt x="50" y="841"/>
                  </a:lnTo>
                  <a:lnTo>
                    <a:pt x="60" y="1092"/>
                  </a:lnTo>
                  <a:lnTo>
                    <a:pt x="72" y="1076"/>
                  </a:lnTo>
                  <a:lnTo>
                    <a:pt x="75" y="1137"/>
                  </a:lnTo>
                  <a:lnTo>
                    <a:pt x="86" y="1094"/>
                  </a:lnTo>
                  <a:lnTo>
                    <a:pt x="94" y="1085"/>
                  </a:lnTo>
                  <a:lnTo>
                    <a:pt x="102" y="1065"/>
                  </a:lnTo>
                  <a:lnTo>
                    <a:pt x="107" y="1019"/>
                  </a:lnTo>
                  <a:lnTo>
                    <a:pt x="111" y="641"/>
                  </a:lnTo>
                  <a:lnTo>
                    <a:pt x="113" y="226"/>
                  </a:lnTo>
                  <a:lnTo>
                    <a:pt x="114" y="0"/>
                  </a:lnTo>
                  <a:lnTo>
                    <a:pt x="2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3" name="Freeform 101"/>
            <p:cNvSpPr>
              <a:spLocks/>
            </p:cNvSpPr>
            <p:nvPr/>
          </p:nvSpPr>
          <p:spPr bwMode="auto">
            <a:xfrm>
              <a:off x="4106" y="1208"/>
              <a:ext cx="55" cy="505"/>
            </a:xfrm>
            <a:custGeom>
              <a:avLst/>
              <a:gdLst>
                <a:gd name="T0" fmla="*/ 0 w 110"/>
                <a:gd name="T1" fmla="*/ 1 h 1010"/>
                <a:gd name="T2" fmla="*/ 1 w 110"/>
                <a:gd name="T3" fmla="*/ 1 h 1010"/>
                <a:gd name="T4" fmla="*/ 1 w 110"/>
                <a:gd name="T5" fmla="*/ 1 h 1010"/>
                <a:gd name="T6" fmla="*/ 1 w 110"/>
                <a:gd name="T7" fmla="*/ 1 h 1010"/>
                <a:gd name="T8" fmla="*/ 1 w 110"/>
                <a:gd name="T9" fmla="*/ 1 h 1010"/>
                <a:gd name="T10" fmla="*/ 1 w 110"/>
                <a:gd name="T11" fmla="*/ 1 h 1010"/>
                <a:gd name="T12" fmla="*/ 1 w 110"/>
                <a:gd name="T13" fmla="*/ 1 h 1010"/>
                <a:gd name="T14" fmla="*/ 1 w 110"/>
                <a:gd name="T15" fmla="*/ 1 h 1010"/>
                <a:gd name="T16" fmla="*/ 1 w 110"/>
                <a:gd name="T17" fmla="*/ 1 h 1010"/>
                <a:gd name="T18" fmla="*/ 1 w 110"/>
                <a:gd name="T19" fmla="*/ 1 h 1010"/>
                <a:gd name="T20" fmla="*/ 1 w 110"/>
                <a:gd name="T21" fmla="*/ 0 h 1010"/>
                <a:gd name="T22" fmla="*/ 1 w 110"/>
                <a:gd name="T23" fmla="*/ 0 h 1010"/>
                <a:gd name="T24" fmla="*/ 0 w 110"/>
                <a:gd name="T25" fmla="*/ 1 h 101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10" h="1010">
                  <a:moveTo>
                    <a:pt x="0" y="1"/>
                  </a:moveTo>
                  <a:lnTo>
                    <a:pt x="22" y="286"/>
                  </a:lnTo>
                  <a:lnTo>
                    <a:pt x="31" y="366"/>
                  </a:lnTo>
                  <a:lnTo>
                    <a:pt x="42" y="91"/>
                  </a:lnTo>
                  <a:lnTo>
                    <a:pt x="50" y="353"/>
                  </a:lnTo>
                  <a:lnTo>
                    <a:pt x="64" y="943"/>
                  </a:lnTo>
                  <a:lnTo>
                    <a:pt x="74" y="985"/>
                  </a:lnTo>
                  <a:lnTo>
                    <a:pt x="82" y="1010"/>
                  </a:lnTo>
                  <a:lnTo>
                    <a:pt x="89" y="873"/>
                  </a:lnTo>
                  <a:lnTo>
                    <a:pt x="98" y="830"/>
                  </a:lnTo>
                  <a:lnTo>
                    <a:pt x="110" y="0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4" name="Freeform 102"/>
            <p:cNvSpPr>
              <a:spLocks/>
            </p:cNvSpPr>
            <p:nvPr/>
          </p:nvSpPr>
          <p:spPr bwMode="auto">
            <a:xfrm>
              <a:off x="4069" y="1208"/>
              <a:ext cx="37" cy="154"/>
            </a:xfrm>
            <a:custGeom>
              <a:avLst/>
              <a:gdLst>
                <a:gd name="T0" fmla="*/ 0 w 75"/>
                <a:gd name="T1" fmla="*/ 0 h 308"/>
                <a:gd name="T2" fmla="*/ 0 w 75"/>
                <a:gd name="T3" fmla="*/ 1 h 308"/>
                <a:gd name="T4" fmla="*/ 0 w 75"/>
                <a:gd name="T5" fmla="*/ 1 h 308"/>
                <a:gd name="T6" fmla="*/ 0 w 75"/>
                <a:gd name="T7" fmla="*/ 1 h 308"/>
                <a:gd name="T8" fmla="*/ 0 w 75"/>
                <a:gd name="T9" fmla="*/ 1 h 308"/>
                <a:gd name="T10" fmla="*/ 0 w 75"/>
                <a:gd name="T11" fmla="*/ 1 h 308"/>
                <a:gd name="T12" fmla="*/ 0 w 75"/>
                <a:gd name="T13" fmla="*/ 1 h 308"/>
                <a:gd name="T14" fmla="*/ 0 w 75"/>
                <a:gd name="T15" fmla="*/ 1 h 308"/>
                <a:gd name="T16" fmla="*/ 0 w 75"/>
                <a:gd name="T17" fmla="*/ 1 h 308"/>
                <a:gd name="T18" fmla="*/ 0 w 75"/>
                <a:gd name="T19" fmla="*/ 1 h 308"/>
                <a:gd name="T20" fmla="*/ 0 w 75"/>
                <a:gd name="T21" fmla="*/ 0 h 30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5" h="308">
                  <a:moveTo>
                    <a:pt x="1" y="0"/>
                  </a:moveTo>
                  <a:lnTo>
                    <a:pt x="0" y="45"/>
                  </a:lnTo>
                  <a:lnTo>
                    <a:pt x="10" y="67"/>
                  </a:lnTo>
                  <a:lnTo>
                    <a:pt x="19" y="99"/>
                  </a:lnTo>
                  <a:lnTo>
                    <a:pt x="28" y="99"/>
                  </a:lnTo>
                  <a:lnTo>
                    <a:pt x="52" y="308"/>
                  </a:lnTo>
                  <a:lnTo>
                    <a:pt x="60" y="97"/>
                  </a:lnTo>
                  <a:lnTo>
                    <a:pt x="72" y="80"/>
                  </a:lnTo>
                  <a:lnTo>
                    <a:pt x="75" y="1"/>
                  </a:lnTo>
                  <a:lnTo>
                    <a:pt x="0" y="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5" name="Freeform 103"/>
            <p:cNvSpPr>
              <a:spLocks/>
            </p:cNvSpPr>
            <p:nvPr/>
          </p:nvSpPr>
          <p:spPr bwMode="auto">
            <a:xfrm>
              <a:off x="3889" y="1209"/>
              <a:ext cx="77" cy="302"/>
            </a:xfrm>
            <a:custGeom>
              <a:avLst/>
              <a:gdLst>
                <a:gd name="T0" fmla="*/ 0 w 153"/>
                <a:gd name="T1" fmla="*/ 0 h 604"/>
                <a:gd name="T2" fmla="*/ 1 w 153"/>
                <a:gd name="T3" fmla="*/ 1 h 604"/>
                <a:gd name="T4" fmla="*/ 1 w 153"/>
                <a:gd name="T5" fmla="*/ 1 h 604"/>
                <a:gd name="T6" fmla="*/ 1 w 153"/>
                <a:gd name="T7" fmla="*/ 1 h 604"/>
                <a:gd name="T8" fmla="*/ 1 w 153"/>
                <a:gd name="T9" fmla="*/ 1 h 604"/>
                <a:gd name="T10" fmla="*/ 1 w 153"/>
                <a:gd name="T11" fmla="*/ 1 h 604"/>
                <a:gd name="T12" fmla="*/ 1 w 153"/>
                <a:gd name="T13" fmla="*/ 1 h 604"/>
                <a:gd name="T14" fmla="*/ 1 w 153"/>
                <a:gd name="T15" fmla="*/ 1 h 604"/>
                <a:gd name="T16" fmla="*/ 1 w 153"/>
                <a:gd name="T17" fmla="*/ 1 h 604"/>
                <a:gd name="T18" fmla="*/ 1 w 153"/>
                <a:gd name="T19" fmla="*/ 1 h 604"/>
                <a:gd name="T20" fmla="*/ 1 w 153"/>
                <a:gd name="T21" fmla="*/ 1 h 604"/>
                <a:gd name="T22" fmla="*/ 1 w 153"/>
                <a:gd name="T23" fmla="*/ 1 h 604"/>
                <a:gd name="T24" fmla="*/ 1 w 153"/>
                <a:gd name="T25" fmla="*/ 1 h 604"/>
                <a:gd name="T26" fmla="*/ 1 w 153"/>
                <a:gd name="T27" fmla="*/ 1 h 604"/>
                <a:gd name="T28" fmla="*/ 1 w 153"/>
                <a:gd name="T29" fmla="*/ 1 h 604"/>
                <a:gd name="T30" fmla="*/ 1 w 153"/>
                <a:gd name="T31" fmla="*/ 1 h 604"/>
                <a:gd name="T32" fmla="*/ 1 w 153"/>
                <a:gd name="T33" fmla="*/ 0 h 604"/>
                <a:gd name="T34" fmla="*/ 0 w 153"/>
                <a:gd name="T35" fmla="*/ 0 h 604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0" t="0" r="r" b="b"/>
              <a:pathLst>
                <a:path w="153" h="604">
                  <a:moveTo>
                    <a:pt x="0" y="0"/>
                  </a:moveTo>
                  <a:lnTo>
                    <a:pt x="15" y="115"/>
                  </a:lnTo>
                  <a:lnTo>
                    <a:pt x="27" y="188"/>
                  </a:lnTo>
                  <a:lnTo>
                    <a:pt x="38" y="296"/>
                  </a:lnTo>
                  <a:lnTo>
                    <a:pt x="46" y="573"/>
                  </a:lnTo>
                  <a:lnTo>
                    <a:pt x="53" y="604"/>
                  </a:lnTo>
                  <a:lnTo>
                    <a:pt x="62" y="502"/>
                  </a:lnTo>
                  <a:lnTo>
                    <a:pt x="71" y="498"/>
                  </a:lnTo>
                  <a:lnTo>
                    <a:pt x="77" y="441"/>
                  </a:lnTo>
                  <a:lnTo>
                    <a:pt x="86" y="458"/>
                  </a:lnTo>
                  <a:lnTo>
                    <a:pt x="95" y="326"/>
                  </a:lnTo>
                  <a:lnTo>
                    <a:pt x="102" y="326"/>
                  </a:lnTo>
                  <a:lnTo>
                    <a:pt x="112" y="296"/>
                  </a:lnTo>
                  <a:lnTo>
                    <a:pt x="127" y="160"/>
                  </a:lnTo>
                  <a:lnTo>
                    <a:pt x="132" y="137"/>
                  </a:lnTo>
                  <a:lnTo>
                    <a:pt x="142" y="210"/>
                  </a:lnTo>
                  <a:lnTo>
                    <a:pt x="153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6" name="Freeform 104"/>
            <p:cNvSpPr>
              <a:spLocks/>
            </p:cNvSpPr>
            <p:nvPr/>
          </p:nvSpPr>
          <p:spPr bwMode="auto">
            <a:xfrm>
              <a:off x="3875" y="1208"/>
              <a:ext cx="14" cy="43"/>
            </a:xfrm>
            <a:custGeom>
              <a:avLst/>
              <a:gdLst>
                <a:gd name="T0" fmla="*/ 0 w 29"/>
                <a:gd name="T1" fmla="*/ 0 h 86"/>
                <a:gd name="T2" fmla="*/ 0 w 29"/>
                <a:gd name="T3" fmla="*/ 1 h 86"/>
                <a:gd name="T4" fmla="*/ 0 w 29"/>
                <a:gd name="T5" fmla="*/ 1 h 86"/>
                <a:gd name="T6" fmla="*/ 0 w 29"/>
                <a:gd name="T7" fmla="*/ 1 h 86"/>
                <a:gd name="T8" fmla="*/ 0 w 29"/>
                <a:gd name="T9" fmla="*/ 1 h 86"/>
                <a:gd name="T10" fmla="*/ 0 w 29"/>
                <a:gd name="T11" fmla="*/ 1 h 86"/>
                <a:gd name="T12" fmla="*/ 0 w 29"/>
                <a:gd name="T13" fmla="*/ 0 h 8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" h="86">
                  <a:moveTo>
                    <a:pt x="0" y="0"/>
                  </a:moveTo>
                  <a:lnTo>
                    <a:pt x="29" y="1"/>
                  </a:lnTo>
                  <a:lnTo>
                    <a:pt x="19" y="55"/>
                  </a:lnTo>
                  <a:lnTo>
                    <a:pt x="16" y="86"/>
                  </a:lnTo>
                  <a:lnTo>
                    <a:pt x="8" y="42"/>
                  </a:lnTo>
                  <a:lnTo>
                    <a:pt x="4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7" name="Freeform 105"/>
            <p:cNvSpPr>
              <a:spLocks/>
            </p:cNvSpPr>
            <p:nvPr/>
          </p:nvSpPr>
          <p:spPr bwMode="auto">
            <a:xfrm>
              <a:off x="3654" y="1208"/>
              <a:ext cx="202" cy="209"/>
            </a:xfrm>
            <a:custGeom>
              <a:avLst/>
              <a:gdLst>
                <a:gd name="T0" fmla="*/ 1 w 403"/>
                <a:gd name="T1" fmla="*/ 1 h 418"/>
                <a:gd name="T2" fmla="*/ 1 w 403"/>
                <a:gd name="T3" fmla="*/ 1 h 418"/>
                <a:gd name="T4" fmla="*/ 1 w 403"/>
                <a:gd name="T5" fmla="*/ 1 h 418"/>
                <a:gd name="T6" fmla="*/ 1 w 403"/>
                <a:gd name="T7" fmla="*/ 1 h 418"/>
                <a:gd name="T8" fmla="*/ 1 w 403"/>
                <a:gd name="T9" fmla="*/ 1 h 418"/>
                <a:gd name="T10" fmla="*/ 1 w 403"/>
                <a:gd name="T11" fmla="*/ 1 h 418"/>
                <a:gd name="T12" fmla="*/ 1 w 403"/>
                <a:gd name="T13" fmla="*/ 1 h 418"/>
                <a:gd name="T14" fmla="*/ 1 w 403"/>
                <a:gd name="T15" fmla="*/ 1 h 418"/>
                <a:gd name="T16" fmla="*/ 1 w 403"/>
                <a:gd name="T17" fmla="*/ 1 h 418"/>
                <a:gd name="T18" fmla="*/ 1 w 403"/>
                <a:gd name="T19" fmla="*/ 1 h 418"/>
                <a:gd name="T20" fmla="*/ 1 w 403"/>
                <a:gd name="T21" fmla="*/ 1 h 418"/>
                <a:gd name="T22" fmla="*/ 1 w 403"/>
                <a:gd name="T23" fmla="*/ 1 h 418"/>
                <a:gd name="T24" fmla="*/ 1 w 403"/>
                <a:gd name="T25" fmla="*/ 1 h 418"/>
                <a:gd name="T26" fmla="*/ 1 w 403"/>
                <a:gd name="T27" fmla="*/ 1 h 418"/>
                <a:gd name="T28" fmla="*/ 1 w 403"/>
                <a:gd name="T29" fmla="*/ 1 h 418"/>
                <a:gd name="T30" fmla="*/ 1 w 403"/>
                <a:gd name="T31" fmla="*/ 1 h 418"/>
                <a:gd name="T32" fmla="*/ 1 w 403"/>
                <a:gd name="T33" fmla="*/ 1 h 418"/>
                <a:gd name="T34" fmla="*/ 1 w 403"/>
                <a:gd name="T35" fmla="*/ 1 h 418"/>
                <a:gd name="T36" fmla="*/ 1 w 403"/>
                <a:gd name="T37" fmla="*/ 1 h 418"/>
                <a:gd name="T38" fmla="*/ 1 w 403"/>
                <a:gd name="T39" fmla="*/ 1 h 418"/>
                <a:gd name="T40" fmla="*/ 1 w 403"/>
                <a:gd name="T41" fmla="*/ 1 h 418"/>
                <a:gd name="T42" fmla="*/ 1 w 403"/>
                <a:gd name="T43" fmla="*/ 1 h 418"/>
                <a:gd name="T44" fmla="*/ 1 w 403"/>
                <a:gd name="T45" fmla="*/ 1 h 418"/>
                <a:gd name="T46" fmla="*/ 1 w 403"/>
                <a:gd name="T47" fmla="*/ 1 h 418"/>
                <a:gd name="T48" fmla="*/ 1 w 403"/>
                <a:gd name="T49" fmla="*/ 1 h 418"/>
                <a:gd name="T50" fmla="*/ 1 w 403"/>
                <a:gd name="T51" fmla="*/ 1 h 418"/>
                <a:gd name="T52" fmla="*/ 1 w 403"/>
                <a:gd name="T53" fmla="*/ 1 h 418"/>
                <a:gd name="T54" fmla="*/ 1 w 403"/>
                <a:gd name="T55" fmla="*/ 1 h 418"/>
                <a:gd name="T56" fmla="*/ 1 w 403"/>
                <a:gd name="T57" fmla="*/ 1 h 418"/>
                <a:gd name="T58" fmla="*/ 1 w 403"/>
                <a:gd name="T59" fmla="*/ 1 h 418"/>
                <a:gd name="T60" fmla="*/ 1 w 403"/>
                <a:gd name="T61" fmla="*/ 1 h 418"/>
                <a:gd name="T62" fmla="*/ 1 w 403"/>
                <a:gd name="T63" fmla="*/ 1 h 418"/>
                <a:gd name="T64" fmla="*/ 1 w 403"/>
                <a:gd name="T65" fmla="*/ 1 h 418"/>
                <a:gd name="T66" fmla="*/ 1 w 403"/>
                <a:gd name="T67" fmla="*/ 1 h 418"/>
                <a:gd name="T68" fmla="*/ 1 w 403"/>
                <a:gd name="T69" fmla="*/ 1 h 418"/>
                <a:gd name="T70" fmla="*/ 1 w 403"/>
                <a:gd name="T71" fmla="*/ 1 h 418"/>
                <a:gd name="T72" fmla="*/ 1 w 403"/>
                <a:gd name="T73" fmla="*/ 1 h 418"/>
                <a:gd name="T74" fmla="*/ 1 w 403"/>
                <a:gd name="T75" fmla="*/ 1 h 418"/>
                <a:gd name="T76" fmla="*/ 1 w 403"/>
                <a:gd name="T77" fmla="*/ 1 h 418"/>
                <a:gd name="T78" fmla="*/ 1 w 403"/>
                <a:gd name="T79" fmla="*/ 1 h 418"/>
                <a:gd name="T80" fmla="*/ 1 w 403"/>
                <a:gd name="T81" fmla="*/ 1 h 418"/>
                <a:gd name="T82" fmla="*/ 1 w 403"/>
                <a:gd name="T83" fmla="*/ 1 h 418"/>
                <a:gd name="T84" fmla="*/ 1 w 403"/>
                <a:gd name="T85" fmla="*/ 1 h 418"/>
                <a:gd name="T86" fmla="*/ 1 w 403"/>
                <a:gd name="T87" fmla="*/ 1 h 418"/>
                <a:gd name="T88" fmla="*/ 0 w 403"/>
                <a:gd name="T89" fmla="*/ 0 h 418"/>
                <a:gd name="T90" fmla="*/ 1 w 403"/>
                <a:gd name="T91" fmla="*/ 0 h 418"/>
                <a:gd name="T92" fmla="*/ 1 w 403"/>
                <a:gd name="T93" fmla="*/ 1 h 418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03" h="418">
                  <a:moveTo>
                    <a:pt x="1" y="1"/>
                  </a:moveTo>
                  <a:lnTo>
                    <a:pt x="6" y="60"/>
                  </a:lnTo>
                  <a:lnTo>
                    <a:pt x="14" y="46"/>
                  </a:lnTo>
                  <a:lnTo>
                    <a:pt x="20" y="71"/>
                  </a:lnTo>
                  <a:lnTo>
                    <a:pt x="35" y="73"/>
                  </a:lnTo>
                  <a:lnTo>
                    <a:pt x="37" y="86"/>
                  </a:lnTo>
                  <a:lnTo>
                    <a:pt x="46" y="63"/>
                  </a:lnTo>
                  <a:lnTo>
                    <a:pt x="54" y="83"/>
                  </a:lnTo>
                  <a:lnTo>
                    <a:pt x="64" y="180"/>
                  </a:lnTo>
                  <a:lnTo>
                    <a:pt x="77" y="175"/>
                  </a:lnTo>
                  <a:lnTo>
                    <a:pt x="87" y="219"/>
                  </a:lnTo>
                  <a:lnTo>
                    <a:pt x="95" y="73"/>
                  </a:lnTo>
                  <a:lnTo>
                    <a:pt x="103" y="185"/>
                  </a:lnTo>
                  <a:lnTo>
                    <a:pt x="111" y="172"/>
                  </a:lnTo>
                  <a:lnTo>
                    <a:pt x="120" y="195"/>
                  </a:lnTo>
                  <a:lnTo>
                    <a:pt x="135" y="171"/>
                  </a:lnTo>
                  <a:lnTo>
                    <a:pt x="143" y="182"/>
                  </a:lnTo>
                  <a:lnTo>
                    <a:pt x="151" y="150"/>
                  </a:lnTo>
                  <a:lnTo>
                    <a:pt x="167" y="279"/>
                  </a:lnTo>
                  <a:lnTo>
                    <a:pt x="176" y="247"/>
                  </a:lnTo>
                  <a:lnTo>
                    <a:pt x="186" y="277"/>
                  </a:lnTo>
                  <a:lnTo>
                    <a:pt x="198" y="264"/>
                  </a:lnTo>
                  <a:lnTo>
                    <a:pt x="207" y="241"/>
                  </a:lnTo>
                  <a:lnTo>
                    <a:pt x="217" y="321"/>
                  </a:lnTo>
                  <a:lnTo>
                    <a:pt x="224" y="286"/>
                  </a:lnTo>
                  <a:lnTo>
                    <a:pt x="234" y="353"/>
                  </a:lnTo>
                  <a:lnTo>
                    <a:pt x="249" y="310"/>
                  </a:lnTo>
                  <a:lnTo>
                    <a:pt x="262" y="356"/>
                  </a:lnTo>
                  <a:lnTo>
                    <a:pt x="267" y="394"/>
                  </a:lnTo>
                  <a:lnTo>
                    <a:pt x="273" y="327"/>
                  </a:lnTo>
                  <a:lnTo>
                    <a:pt x="284" y="287"/>
                  </a:lnTo>
                  <a:lnTo>
                    <a:pt x="291" y="279"/>
                  </a:lnTo>
                  <a:lnTo>
                    <a:pt x="297" y="356"/>
                  </a:lnTo>
                  <a:lnTo>
                    <a:pt x="307" y="299"/>
                  </a:lnTo>
                  <a:lnTo>
                    <a:pt x="312" y="349"/>
                  </a:lnTo>
                  <a:lnTo>
                    <a:pt x="324" y="357"/>
                  </a:lnTo>
                  <a:lnTo>
                    <a:pt x="330" y="418"/>
                  </a:lnTo>
                  <a:lnTo>
                    <a:pt x="338" y="325"/>
                  </a:lnTo>
                  <a:lnTo>
                    <a:pt x="355" y="239"/>
                  </a:lnTo>
                  <a:lnTo>
                    <a:pt x="363" y="280"/>
                  </a:lnTo>
                  <a:lnTo>
                    <a:pt x="370" y="285"/>
                  </a:lnTo>
                  <a:lnTo>
                    <a:pt x="385" y="218"/>
                  </a:lnTo>
                  <a:lnTo>
                    <a:pt x="396" y="223"/>
                  </a:lnTo>
                  <a:lnTo>
                    <a:pt x="403" y="1"/>
                  </a:lnTo>
                  <a:lnTo>
                    <a:pt x="0" y="0"/>
                  </a:lnTo>
                  <a:lnTo>
                    <a:pt x="1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8" name="Freeform 106"/>
            <p:cNvSpPr>
              <a:spLocks/>
            </p:cNvSpPr>
            <p:nvPr/>
          </p:nvSpPr>
          <p:spPr bwMode="auto">
            <a:xfrm>
              <a:off x="3513" y="1208"/>
              <a:ext cx="16" cy="68"/>
            </a:xfrm>
            <a:custGeom>
              <a:avLst/>
              <a:gdLst>
                <a:gd name="T0" fmla="*/ 0 w 31"/>
                <a:gd name="T1" fmla="*/ 0 h 137"/>
                <a:gd name="T2" fmla="*/ 1 w 31"/>
                <a:gd name="T3" fmla="*/ 0 h 137"/>
                <a:gd name="T4" fmla="*/ 1 w 31"/>
                <a:gd name="T5" fmla="*/ 0 h 137"/>
                <a:gd name="T6" fmla="*/ 1 w 31"/>
                <a:gd name="T7" fmla="*/ 0 h 137"/>
                <a:gd name="T8" fmla="*/ 1 w 31"/>
                <a:gd name="T9" fmla="*/ 0 h 137"/>
                <a:gd name="T10" fmla="*/ 1 w 31"/>
                <a:gd name="T11" fmla="*/ 0 h 137"/>
                <a:gd name="T12" fmla="*/ 1 w 31"/>
                <a:gd name="T13" fmla="*/ 0 h 137"/>
                <a:gd name="T14" fmla="*/ 0 w 31"/>
                <a:gd name="T15" fmla="*/ 0 h 13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1" h="137">
                  <a:moveTo>
                    <a:pt x="0" y="1"/>
                  </a:moveTo>
                  <a:lnTo>
                    <a:pt x="4" y="94"/>
                  </a:lnTo>
                  <a:lnTo>
                    <a:pt x="9" y="132"/>
                  </a:lnTo>
                  <a:lnTo>
                    <a:pt x="18" y="68"/>
                  </a:lnTo>
                  <a:lnTo>
                    <a:pt x="26" y="137"/>
                  </a:lnTo>
                  <a:lnTo>
                    <a:pt x="31" y="1"/>
                  </a:lnTo>
                  <a:lnTo>
                    <a:pt x="1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09" name="Freeform 107"/>
            <p:cNvSpPr>
              <a:spLocks/>
            </p:cNvSpPr>
            <p:nvPr/>
          </p:nvSpPr>
          <p:spPr bwMode="auto">
            <a:xfrm>
              <a:off x="3497" y="1208"/>
              <a:ext cx="10" cy="97"/>
            </a:xfrm>
            <a:custGeom>
              <a:avLst/>
              <a:gdLst>
                <a:gd name="T0" fmla="*/ 0 w 21"/>
                <a:gd name="T1" fmla="*/ 1 h 194"/>
                <a:gd name="T2" fmla="*/ 0 w 21"/>
                <a:gd name="T3" fmla="*/ 0 h 194"/>
                <a:gd name="T4" fmla="*/ 0 w 21"/>
                <a:gd name="T5" fmla="*/ 1 h 194"/>
                <a:gd name="T6" fmla="*/ 0 w 21"/>
                <a:gd name="T7" fmla="*/ 1 h 194"/>
                <a:gd name="T8" fmla="*/ 0 w 21"/>
                <a:gd name="T9" fmla="*/ 0 h 194"/>
                <a:gd name="T10" fmla="*/ 0 w 21"/>
                <a:gd name="T11" fmla="*/ 1 h 19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1" h="194">
                  <a:moveTo>
                    <a:pt x="0" y="1"/>
                  </a:moveTo>
                  <a:lnTo>
                    <a:pt x="21" y="0"/>
                  </a:lnTo>
                  <a:lnTo>
                    <a:pt x="14" y="194"/>
                  </a:lnTo>
                  <a:lnTo>
                    <a:pt x="5" y="69"/>
                  </a:lnTo>
                  <a:lnTo>
                    <a:pt x="3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0" name="Freeform 108"/>
            <p:cNvSpPr>
              <a:spLocks/>
            </p:cNvSpPr>
            <p:nvPr/>
          </p:nvSpPr>
          <p:spPr bwMode="auto">
            <a:xfrm>
              <a:off x="3372" y="1208"/>
              <a:ext cx="50" cy="143"/>
            </a:xfrm>
            <a:custGeom>
              <a:avLst/>
              <a:gdLst>
                <a:gd name="T0" fmla="*/ 0 w 99"/>
                <a:gd name="T1" fmla="*/ 0 h 285"/>
                <a:gd name="T2" fmla="*/ 1 w 99"/>
                <a:gd name="T3" fmla="*/ 1 h 285"/>
                <a:gd name="T4" fmla="*/ 1 w 99"/>
                <a:gd name="T5" fmla="*/ 1 h 285"/>
                <a:gd name="T6" fmla="*/ 1 w 99"/>
                <a:gd name="T7" fmla="*/ 1 h 285"/>
                <a:gd name="T8" fmla="*/ 1 w 99"/>
                <a:gd name="T9" fmla="*/ 1 h 285"/>
                <a:gd name="T10" fmla="*/ 1 w 99"/>
                <a:gd name="T11" fmla="*/ 1 h 285"/>
                <a:gd name="T12" fmla="*/ 1 w 99"/>
                <a:gd name="T13" fmla="*/ 1 h 285"/>
                <a:gd name="T14" fmla="*/ 1 w 99"/>
                <a:gd name="T15" fmla="*/ 1 h 285"/>
                <a:gd name="T16" fmla="*/ 1 w 99"/>
                <a:gd name="T17" fmla="*/ 1 h 285"/>
                <a:gd name="T18" fmla="*/ 1 w 99"/>
                <a:gd name="T19" fmla="*/ 1 h 285"/>
                <a:gd name="T20" fmla="*/ 1 w 99"/>
                <a:gd name="T21" fmla="*/ 1 h 285"/>
                <a:gd name="T22" fmla="*/ 1 w 99"/>
                <a:gd name="T23" fmla="*/ 1 h 285"/>
                <a:gd name="T24" fmla="*/ 1 w 99"/>
                <a:gd name="T25" fmla="*/ 1 h 285"/>
                <a:gd name="T26" fmla="*/ 0 w 99"/>
                <a:gd name="T27" fmla="*/ 1 h 285"/>
                <a:gd name="T28" fmla="*/ 0 w 99"/>
                <a:gd name="T29" fmla="*/ 0 h 285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99" h="285">
                  <a:moveTo>
                    <a:pt x="0" y="0"/>
                  </a:moveTo>
                  <a:lnTo>
                    <a:pt x="4" y="196"/>
                  </a:lnTo>
                  <a:lnTo>
                    <a:pt x="12" y="285"/>
                  </a:lnTo>
                  <a:lnTo>
                    <a:pt x="28" y="149"/>
                  </a:lnTo>
                  <a:lnTo>
                    <a:pt x="35" y="183"/>
                  </a:lnTo>
                  <a:lnTo>
                    <a:pt x="44" y="181"/>
                  </a:lnTo>
                  <a:lnTo>
                    <a:pt x="52" y="163"/>
                  </a:lnTo>
                  <a:lnTo>
                    <a:pt x="61" y="256"/>
                  </a:lnTo>
                  <a:lnTo>
                    <a:pt x="68" y="248"/>
                  </a:lnTo>
                  <a:lnTo>
                    <a:pt x="76" y="117"/>
                  </a:lnTo>
                  <a:lnTo>
                    <a:pt x="83" y="134"/>
                  </a:lnTo>
                  <a:lnTo>
                    <a:pt x="99" y="2"/>
                  </a:lnTo>
                  <a:lnTo>
                    <a:pt x="1" y="1"/>
                  </a:lnTo>
                  <a:lnTo>
                    <a:pt x="0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1" name="Freeform 109"/>
            <p:cNvSpPr>
              <a:spLocks/>
            </p:cNvSpPr>
            <p:nvPr/>
          </p:nvSpPr>
          <p:spPr bwMode="auto">
            <a:xfrm>
              <a:off x="3335" y="1208"/>
              <a:ext cx="30" cy="111"/>
            </a:xfrm>
            <a:custGeom>
              <a:avLst/>
              <a:gdLst>
                <a:gd name="T0" fmla="*/ 0 w 60"/>
                <a:gd name="T1" fmla="*/ 0 h 222"/>
                <a:gd name="T2" fmla="*/ 1 w 60"/>
                <a:gd name="T3" fmla="*/ 1 h 222"/>
                <a:gd name="T4" fmla="*/ 1 w 60"/>
                <a:gd name="T5" fmla="*/ 1 h 222"/>
                <a:gd name="T6" fmla="*/ 1 w 60"/>
                <a:gd name="T7" fmla="*/ 1 h 222"/>
                <a:gd name="T8" fmla="*/ 1 w 60"/>
                <a:gd name="T9" fmla="*/ 1 h 222"/>
                <a:gd name="T10" fmla="*/ 1 w 60"/>
                <a:gd name="T11" fmla="*/ 1 h 222"/>
                <a:gd name="T12" fmla="*/ 1 w 60"/>
                <a:gd name="T13" fmla="*/ 1 h 222"/>
                <a:gd name="T14" fmla="*/ 1 w 60"/>
                <a:gd name="T15" fmla="*/ 1 h 222"/>
                <a:gd name="T16" fmla="*/ 1 w 60"/>
                <a:gd name="T17" fmla="*/ 1 h 222"/>
                <a:gd name="T18" fmla="*/ 1 w 60"/>
                <a:gd name="T19" fmla="*/ 1 h 222"/>
                <a:gd name="T20" fmla="*/ 0 w 60"/>
                <a:gd name="T21" fmla="*/ 0 h 2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0" h="222">
                  <a:moveTo>
                    <a:pt x="0" y="0"/>
                  </a:moveTo>
                  <a:lnTo>
                    <a:pt x="3" y="123"/>
                  </a:lnTo>
                  <a:lnTo>
                    <a:pt x="11" y="140"/>
                  </a:lnTo>
                  <a:lnTo>
                    <a:pt x="21" y="144"/>
                  </a:lnTo>
                  <a:lnTo>
                    <a:pt x="30" y="196"/>
                  </a:lnTo>
                  <a:lnTo>
                    <a:pt x="37" y="222"/>
                  </a:lnTo>
                  <a:lnTo>
                    <a:pt x="46" y="168"/>
                  </a:lnTo>
                  <a:lnTo>
                    <a:pt x="56" y="162"/>
                  </a:lnTo>
                  <a:lnTo>
                    <a:pt x="60" y="1"/>
                  </a:lnTo>
                  <a:lnTo>
                    <a:pt x="2" y="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2" name="Freeform 110"/>
            <p:cNvSpPr>
              <a:spLocks/>
            </p:cNvSpPr>
            <p:nvPr/>
          </p:nvSpPr>
          <p:spPr bwMode="auto">
            <a:xfrm>
              <a:off x="2919" y="1208"/>
              <a:ext cx="11" cy="95"/>
            </a:xfrm>
            <a:custGeom>
              <a:avLst/>
              <a:gdLst>
                <a:gd name="T0" fmla="*/ 0 w 22"/>
                <a:gd name="T1" fmla="*/ 0 h 191"/>
                <a:gd name="T2" fmla="*/ 1 w 22"/>
                <a:gd name="T3" fmla="*/ 0 h 191"/>
                <a:gd name="T4" fmla="*/ 1 w 22"/>
                <a:gd name="T5" fmla="*/ 0 h 191"/>
                <a:gd name="T6" fmla="*/ 1 w 22"/>
                <a:gd name="T7" fmla="*/ 0 h 191"/>
                <a:gd name="T8" fmla="*/ 0 w 22"/>
                <a:gd name="T9" fmla="*/ 0 h 19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191">
                  <a:moveTo>
                    <a:pt x="0" y="0"/>
                  </a:moveTo>
                  <a:lnTo>
                    <a:pt x="2" y="191"/>
                  </a:lnTo>
                  <a:lnTo>
                    <a:pt x="19" y="145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3" name="Freeform 111"/>
            <p:cNvSpPr>
              <a:spLocks/>
            </p:cNvSpPr>
            <p:nvPr/>
          </p:nvSpPr>
          <p:spPr bwMode="auto">
            <a:xfrm>
              <a:off x="2864" y="1208"/>
              <a:ext cx="20" cy="197"/>
            </a:xfrm>
            <a:custGeom>
              <a:avLst/>
              <a:gdLst>
                <a:gd name="T0" fmla="*/ 0 w 41"/>
                <a:gd name="T1" fmla="*/ 0 h 395"/>
                <a:gd name="T2" fmla="*/ 0 w 41"/>
                <a:gd name="T3" fmla="*/ 0 h 395"/>
                <a:gd name="T4" fmla="*/ 0 w 41"/>
                <a:gd name="T5" fmla="*/ 0 h 395"/>
                <a:gd name="T6" fmla="*/ 0 w 41"/>
                <a:gd name="T7" fmla="*/ 0 h 395"/>
                <a:gd name="T8" fmla="*/ 0 w 41"/>
                <a:gd name="T9" fmla="*/ 0 h 3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1" h="395">
                  <a:moveTo>
                    <a:pt x="0" y="0"/>
                  </a:moveTo>
                  <a:lnTo>
                    <a:pt x="16" y="380"/>
                  </a:lnTo>
                  <a:lnTo>
                    <a:pt x="33" y="395"/>
                  </a:lnTo>
                  <a:lnTo>
                    <a:pt x="41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4" name="Freeform 112"/>
            <p:cNvSpPr>
              <a:spLocks/>
            </p:cNvSpPr>
            <p:nvPr/>
          </p:nvSpPr>
          <p:spPr bwMode="auto">
            <a:xfrm>
              <a:off x="2513" y="1208"/>
              <a:ext cx="324" cy="361"/>
            </a:xfrm>
            <a:custGeom>
              <a:avLst/>
              <a:gdLst>
                <a:gd name="T0" fmla="*/ 0 w 649"/>
                <a:gd name="T1" fmla="*/ 1 h 722"/>
                <a:gd name="T2" fmla="*/ 0 w 649"/>
                <a:gd name="T3" fmla="*/ 1 h 722"/>
                <a:gd name="T4" fmla="*/ 0 w 649"/>
                <a:gd name="T5" fmla="*/ 1 h 722"/>
                <a:gd name="T6" fmla="*/ 0 w 649"/>
                <a:gd name="T7" fmla="*/ 1 h 722"/>
                <a:gd name="T8" fmla="*/ 0 w 649"/>
                <a:gd name="T9" fmla="*/ 1 h 722"/>
                <a:gd name="T10" fmla="*/ 0 w 649"/>
                <a:gd name="T11" fmla="*/ 1 h 722"/>
                <a:gd name="T12" fmla="*/ 0 w 649"/>
                <a:gd name="T13" fmla="*/ 1 h 722"/>
                <a:gd name="T14" fmla="*/ 0 w 649"/>
                <a:gd name="T15" fmla="*/ 1 h 722"/>
                <a:gd name="T16" fmla="*/ 0 w 649"/>
                <a:gd name="T17" fmla="*/ 1 h 722"/>
                <a:gd name="T18" fmla="*/ 0 w 649"/>
                <a:gd name="T19" fmla="*/ 1 h 722"/>
                <a:gd name="T20" fmla="*/ 0 w 649"/>
                <a:gd name="T21" fmla="*/ 1 h 722"/>
                <a:gd name="T22" fmla="*/ 0 w 649"/>
                <a:gd name="T23" fmla="*/ 1 h 722"/>
                <a:gd name="T24" fmla="*/ 0 w 649"/>
                <a:gd name="T25" fmla="*/ 1 h 722"/>
                <a:gd name="T26" fmla="*/ 0 w 649"/>
                <a:gd name="T27" fmla="*/ 1 h 722"/>
                <a:gd name="T28" fmla="*/ 0 w 649"/>
                <a:gd name="T29" fmla="*/ 1 h 722"/>
                <a:gd name="T30" fmla="*/ 0 w 649"/>
                <a:gd name="T31" fmla="*/ 1 h 722"/>
                <a:gd name="T32" fmla="*/ 0 w 649"/>
                <a:gd name="T33" fmla="*/ 1 h 722"/>
                <a:gd name="T34" fmla="*/ 0 w 649"/>
                <a:gd name="T35" fmla="*/ 1 h 722"/>
                <a:gd name="T36" fmla="*/ 0 w 649"/>
                <a:gd name="T37" fmla="*/ 1 h 722"/>
                <a:gd name="T38" fmla="*/ 0 w 649"/>
                <a:gd name="T39" fmla="*/ 1 h 722"/>
                <a:gd name="T40" fmla="*/ 0 w 649"/>
                <a:gd name="T41" fmla="*/ 1 h 722"/>
                <a:gd name="T42" fmla="*/ 0 w 649"/>
                <a:gd name="T43" fmla="*/ 1 h 722"/>
                <a:gd name="T44" fmla="*/ 0 w 649"/>
                <a:gd name="T45" fmla="*/ 1 h 722"/>
                <a:gd name="T46" fmla="*/ 0 w 649"/>
                <a:gd name="T47" fmla="*/ 1 h 722"/>
                <a:gd name="T48" fmla="*/ 0 w 649"/>
                <a:gd name="T49" fmla="*/ 1 h 722"/>
                <a:gd name="T50" fmla="*/ 0 w 649"/>
                <a:gd name="T51" fmla="*/ 1 h 722"/>
                <a:gd name="T52" fmla="*/ 0 w 649"/>
                <a:gd name="T53" fmla="*/ 1 h 722"/>
                <a:gd name="T54" fmla="*/ 0 w 649"/>
                <a:gd name="T55" fmla="*/ 1 h 722"/>
                <a:gd name="T56" fmla="*/ 0 w 649"/>
                <a:gd name="T57" fmla="*/ 1 h 722"/>
                <a:gd name="T58" fmla="*/ 0 w 649"/>
                <a:gd name="T59" fmla="*/ 1 h 722"/>
                <a:gd name="T60" fmla="*/ 0 w 649"/>
                <a:gd name="T61" fmla="*/ 1 h 722"/>
                <a:gd name="T62" fmla="*/ 0 w 649"/>
                <a:gd name="T63" fmla="*/ 1 h 722"/>
                <a:gd name="T64" fmla="*/ 0 w 649"/>
                <a:gd name="T65" fmla="*/ 0 h 72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49" h="722">
                  <a:moveTo>
                    <a:pt x="4" y="0"/>
                  </a:moveTo>
                  <a:lnTo>
                    <a:pt x="15" y="306"/>
                  </a:lnTo>
                  <a:lnTo>
                    <a:pt x="29" y="364"/>
                  </a:lnTo>
                  <a:lnTo>
                    <a:pt x="38" y="367"/>
                  </a:lnTo>
                  <a:lnTo>
                    <a:pt x="47" y="377"/>
                  </a:lnTo>
                  <a:lnTo>
                    <a:pt x="54" y="376"/>
                  </a:lnTo>
                  <a:lnTo>
                    <a:pt x="63" y="315"/>
                  </a:lnTo>
                  <a:lnTo>
                    <a:pt x="70" y="300"/>
                  </a:lnTo>
                  <a:lnTo>
                    <a:pt x="77" y="329"/>
                  </a:lnTo>
                  <a:lnTo>
                    <a:pt x="93" y="358"/>
                  </a:lnTo>
                  <a:lnTo>
                    <a:pt x="104" y="393"/>
                  </a:lnTo>
                  <a:lnTo>
                    <a:pt x="117" y="399"/>
                  </a:lnTo>
                  <a:lnTo>
                    <a:pt x="121" y="408"/>
                  </a:lnTo>
                  <a:lnTo>
                    <a:pt x="133" y="405"/>
                  </a:lnTo>
                  <a:lnTo>
                    <a:pt x="136" y="362"/>
                  </a:lnTo>
                  <a:lnTo>
                    <a:pt x="144" y="356"/>
                  </a:lnTo>
                  <a:lnTo>
                    <a:pt x="159" y="499"/>
                  </a:lnTo>
                  <a:lnTo>
                    <a:pt x="170" y="507"/>
                  </a:lnTo>
                  <a:lnTo>
                    <a:pt x="174" y="544"/>
                  </a:lnTo>
                  <a:lnTo>
                    <a:pt x="187" y="550"/>
                  </a:lnTo>
                  <a:lnTo>
                    <a:pt x="199" y="571"/>
                  </a:lnTo>
                  <a:lnTo>
                    <a:pt x="208" y="542"/>
                  </a:lnTo>
                  <a:lnTo>
                    <a:pt x="215" y="453"/>
                  </a:lnTo>
                  <a:lnTo>
                    <a:pt x="226" y="452"/>
                  </a:lnTo>
                  <a:lnTo>
                    <a:pt x="231" y="504"/>
                  </a:lnTo>
                  <a:lnTo>
                    <a:pt x="240" y="512"/>
                  </a:lnTo>
                  <a:lnTo>
                    <a:pt x="282" y="493"/>
                  </a:lnTo>
                  <a:lnTo>
                    <a:pt x="290" y="689"/>
                  </a:lnTo>
                  <a:lnTo>
                    <a:pt x="298" y="716"/>
                  </a:lnTo>
                  <a:lnTo>
                    <a:pt x="306" y="675"/>
                  </a:lnTo>
                  <a:lnTo>
                    <a:pt x="315" y="520"/>
                  </a:lnTo>
                  <a:lnTo>
                    <a:pt x="324" y="512"/>
                  </a:lnTo>
                  <a:lnTo>
                    <a:pt x="333" y="493"/>
                  </a:lnTo>
                  <a:lnTo>
                    <a:pt x="337" y="484"/>
                  </a:lnTo>
                  <a:lnTo>
                    <a:pt x="353" y="617"/>
                  </a:lnTo>
                  <a:lnTo>
                    <a:pt x="363" y="638"/>
                  </a:lnTo>
                  <a:lnTo>
                    <a:pt x="370" y="722"/>
                  </a:lnTo>
                  <a:lnTo>
                    <a:pt x="378" y="721"/>
                  </a:lnTo>
                  <a:lnTo>
                    <a:pt x="395" y="265"/>
                  </a:lnTo>
                  <a:lnTo>
                    <a:pt x="427" y="286"/>
                  </a:lnTo>
                  <a:lnTo>
                    <a:pt x="435" y="246"/>
                  </a:lnTo>
                  <a:lnTo>
                    <a:pt x="439" y="224"/>
                  </a:lnTo>
                  <a:lnTo>
                    <a:pt x="454" y="271"/>
                  </a:lnTo>
                  <a:lnTo>
                    <a:pt x="458" y="289"/>
                  </a:lnTo>
                  <a:lnTo>
                    <a:pt x="468" y="174"/>
                  </a:lnTo>
                  <a:lnTo>
                    <a:pt x="475" y="143"/>
                  </a:lnTo>
                  <a:lnTo>
                    <a:pt x="483" y="418"/>
                  </a:lnTo>
                  <a:lnTo>
                    <a:pt x="494" y="421"/>
                  </a:lnTo>
                  <a:lnTo>
                    <a:pt x="500" y="454"/>
                  </a:lnTo>
                  <a:lnTo>
                    <a:pt x="512" y="457"/>
                  </a:lnTo>
                  <a:lnTo>
                    <a:pt x="518" y="479"/>
                  </a:lnTo>
                  <a:lnTo>
                    <a:pt x="527" y="479"/>
                  </a:lnTo>
                  <a:lnTo>
                    <a:pt x="539" y="310"/>
                  </a:lnTo>
                  <a:lnTo>
                    <a:pt x="548" y="385"/>
                  </a:lnTo>
                  <a:lnTo>
                    <a:pt x="557" y="415"/>
                  </a:lnTo>
                  <a:lnTo>
                    <a:pt x="569" y="387"/>
                  </a:lnTo>
                  <a:lnTo>
                    <a:pt x="573" y="379"/>
                  </a:lnTo>
                  <a:lnTo>
                    <a:pt x="580" y="285"/>
                  </a:lnTo>
                  <a:lnTo>
                    <a:pt x="596" y="181"/>
                  </a:lnTo>
                  <a:lnTo>
                    <a:pt x="605" y="175"/>
                  </a:lnTo>
                  <a:lnTo>
                    <a:pt x="614" y="255"/>
                  </a:lnTo>
                  <a:lnTo>
                    <a:pt x="623" y="204"/>
                  </a:lnTo>
                  <a:lnTo>
                    <a:pt x="630" y="117"/>
                  </a:lnTo>
                  <a:lnTo>
                    <a:pt x="646" y="131"/>
                  </a:lnTo>
                  <a:lnTo>
                    <a:pt x="649" y="0"/>
                  </a:lnTo>
                  <a:lnTo>
                    <a:pt x="0" y="0"/>
                  </a:lnTo>
                  <a:lnTo>
                    <a:pt x="4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5" name="Freeform 113"/>
            <p:cNvSpPr>
              <a:spLocks/>
            </p:cNvSpPr>
            <p:nvPr/>
          </p:nvSpPr>
          <p:spPr bwMode="auto">
            <a:xfrm>
              <a:off x="2415" y="1208"/>
              <a:ext cx="95" cy="283"/>
            </a:xfrm>
            <a:custGeom>
              <a:avLst/>
              <a:gdLst>
                <a:gd name="T0" fmla="*/ 1 w 190"/>
                <a:gd name="T1" fmla="*/ 0 h 567"/>
                <a:gd name="T2" fmla="*/ 1 w 190"/>
                <a:gd name="T3" fmla="*/ 0 h 567"/>
                <a:gd name="T4" fmla="*/ 1 w 190"/>
                <a:gd name="T5" fmla="*/ 0 h 567"/>
                <a:gd name="T6" fmla="*/ 1 w 190"/>
                <a:gd name="T7" fmla="*/ 0 h 567"/>
                <a:gd name="T8" fmla="*/ 1 w 190"/>
                <a:gd name="T9" fmla="*/ 0 h 567"/>
                <a:gd name="T10" fmla="*/ 1 w 190"/>
                <a:gd name="T11" fmla="*/ 0 h 567"/>
                <a:gd name="T12" fmla="*/ 1 w 190"/>
                <a:gd name="T13" fmla="*/ 0 h 567"/>
                <a:gd name="T14" fmla="*/ 1 w 190"/>
                <a:gd name="T15" fmla="*/ 0 h 567"/>
                <a:gd name="T16" fmla="*/ 1 w 190"/>
                <a:gd name="T17" fmla="*/ 0 h 567"/>
                <a:gd name="T18" fmla="*/ 1 w 190"/>
                <a:gd name="T19" fmla="*/ 0 h 567"/>
                <a:gd name="T20" fmla="*/ 1 w 190"/>
                <a:gd name="T21" fmla="*/ 0 h 567"/>
                <a:gd name="T22" fmla="*/ 1 w 190"/>
                <a:gd name="T23" fmla="*/ 0 h 567"/>
                <a:gd name="T24" fmla="*/ 1 w 190"/>
                <a:gd name="T25" fmla="*/ 0 h 567"/>
                <a:gd name="T26" fmla="*/ 1 w 190"/>
                <a:gd name="T27" fmla="*/ 0 h 567"/>
                <a:gd name="T28" fmla="*/ 1 w 190"/>
                <a:gd name="T29" fmla="*/ 0 h 567"/>
                <a:gd name="T30" fmla="*/ 1 w 190"/>
                <a:gd name="T31" fmla="*/ 0 h 567"/>
                <a:gd name="T32" fmla="*/ 1 w 190"/>
                <a:gd name="T33" fmla="*/ 0 h 567"/>
                <a:gd name="T34" fmla="*/ 1 w 190"/>
                <a:gd name="T35" fmla="*/ 0 h 567"/>
                <a:gd name="T36" fmla="*/ 1 w 190"/>
                <a:gd name="T37" fmla="*/ 0 h 567"/>
                <a:gd name="T38" fmla="*/ 1 w 190"/>
                <a:gd name="T39" fmla="*/ 0 h 567"/>
                <a:gd name="T40" fmla="*/ 0 w 190"/>
                <a:gd name="T41" fmla="*/ 0 h 567"/>
                <a:gd name="T42" fmla="*/ 1 w 190"/>
                <a:gd name="T43" fmla="*/ 0 h 567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190" h="567">
                  <a:moveTo>
                    <a:pt x="9" y="1"/>
                  </a:moveTo>
                  <a:lnTo>
                    <a:pt x="16" y="424"/>
                  </a:lnTo>
                  <a:lnTo>
                    <a:pt x="24" y="428"/>
                  </a:lnTo>
                  <a:lnTo>
                    <a:pt x="38" y="548"/>
                  </a:lnTo>
                  <a:lnTo>
                    <a:pt x="49" y="551"/>
                  </a:lnTo>
                  <a:lnTo>
                    <a:pt x="55" y="567"/>
                  </a:lnTo>
                  <a:lnTo>
                    <a:pt x="67" y="563"/>
                  </a:lnTo>
                  <a:lnTo>
                    <a:pt x="81" y="274"/>
                  </a:lnTo>
                  <a:lnTo>
                    <a:pt x="90" y="272"/>
                  </a:lnTo>
                  <a:lnTo>
                    <a:pt x="97" y="238"/>
                  </a:lnTo>
                  <a:lnTo>
                    <a:pt x="107" y="237"/>
                  </a:lnTo>
                  <a:lnTo>
                    <a:pt x="111" y="293"/>
                  </a:lnTo>
                  <a:lnTo>
                    <a:pt x="123" y="317"/>
                  </a:lnTo>
                  <a:lnTo>
                    <a:pt x="136" y="526"/>
                  </a:lnTo>
                  <a:lnTo>
                    <a:pt x="144" y="528"/>
                  </a:lnTo>
                  <a:lnTo>
                    <a:pt x="154" y="439"/>
                  </a:lnTo>
                  <a:lnTo>
                    <a:pt x="180" y="405"/>
                  </a:lnTo>
                  <a:lnTo>
                    <a:pt x="186" y="344"/>
                  </a:lnTo>
                  <a:lnTo>
                    <a:pt x="187" y="97"/>
                  </a:lnTo>
                  <a:lnTo>
                    <a:pt x="190" y="0"/>
                  </a:lnTo>
                  <a:lnTo>
                    <a:pt x="0" y="0"/>
                  </a:lnTo>
                  <a:lnTo>
                    <a:pt x="9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6" name="Freeform 114"/>
            <p:cNvSpPr>
              <a:spLocks/>
            </p:cNvSpPr>
            <p:nvPr/>
          </p:nvSpPr>
          <p:spPr bwMode="auto">
            <a:xfrm>
              <a:off x="2289" y="1208"/>
              <a:ext cx="124" cy="249"/>
            </a:xfrm>
            <a:custGeom>
              <a:avLst/>
              <a:gdLst>
                <a:gd name="T0" fmla="*/ 0 w 249"/>
                <a:gd name="T1" fmla="*/ 0 h 497"/>
                <a:gd name="T2" fmla="*/ 0 w 249"/>
                <a:gd name="T3" fmla="*/ 1 h 497"/>
                <a:gd name="T4" fmla="*/ 0 w 249"/>
                <a:gd name="T5" fmla="*/ 1 h 497"/>
                <a:gd name="T6" fmla="*/ 0 w 249"/>
                <a:gd name="T7" fmla="*/ 1 h 497"/>
                <a:gd name="T8" fmla="*/ 0 w 249"/>
                <a:gd name="T9" fmla="*/ 1 h 497"/>
                <a:gd name="T10" fmla="*/ 0 w 249"/>
                <a:gd name="T11" fmla="*/ 1 h 497"/>
                <a:gd name="T12" fmla="*/ 0 w 249"/>
                <a:gd name="T13" fmla="*/ 1 h 497"/>
                <a:gd name="T14" fmla="*/ 0 w 249"/>
                <a:gd name="T15" fmla="*/ 1 h 497"/>
                <a:gd name="T16" fmla="*/ 0 w 249"/>
                <a:gd name="T17" fmla="*/ 1 h 497"/>
                <a:gd name="T18" fmla="*/ 0 w 249"/>
                <a:gd name="T19" fmla="*/ 1 h 497"/>
                <a:gd name="T20" fmla="*/ 0 w 249"/>
                <a:gd name="T21" fmla="*/ 1 h 497"/>
                <a:gd name="T22" fmla="*/ 0 w 249"/>
                <a:gd name="T23" fmla="*/ 1 h 497"/>
                <a:gd name="T24" fmla="*/ 0 w 249"/>
                <a:gd name="T25" fmla="*/ 1 h 497"/>
                <a:gd name="T26" fmla="*/ 0 w 249"/>
                <a:gd name="T27" fmla="*/ 1 h 497"/>
                <a:gd name="T28" fmla="*/ 0 w 249"/>
                <a:gd name="T29" fmla="*/ 1 h 497"/>
                <a:gd name="T30" fmla="*/ 0 w 249"/>
                <a:gd name="T31" fmla="*/ 1 h 497"/>
                <a:gd name="T32" fmla="*/ 0 w 249"/>
                <a:gd name="T33" fmla="*/ 1 h 497"/>
                <a:gd name="T34" fmla="*/ 0 w 249"/>
                <a:gd name="T35" fmla="*/ 1 h 497"/>
                <a:gd name="T36" fmla="*/ 0 w 249"/>
                <a:gd name="T37" fmla="*/ 1 h 497"/>
                <a:gd name="T38" fmla="*/ 0 w 249"/>
                <a:gd name="T39" fmla="*/ 1 h 497"/>
                <a:gd name="T40" fmla="*/ 0 w 249"/>
                <a:gd name="T41" fmla="*/ 1 h 497"/>
                <a:gd name="T42" fmla="*/ 0 w 249"/>
                <a:gd name="T43" fmla="*/ 1 h 497"/>
                <a:gd name="T44" fmla="*/ 0 w 249"/>
                <a:gd name="T45" fmla="*/ 1 h 497"/>
                <a:gd name="T46" fmla="*/ 0 w 249"/>
                <a:gd name="T47" fmla="*/ 1 h 497"/>
                <a:gd name="T48" fmla="*/ 0 w 249"/>
                <a:gd name="T49" fmla="*/ 1 h 497"/>
                <a:gd name="T50" fmla="*/ 0 w 249"/>
                <a:gd name="T51" fmla="*/ 0 h 497"/>
                <a:gd name="T52" fmla="*/ 0 w 249"/>
                <a:gd name="T53" fmla="*/ 0 h 497"/>
                <a:gd name="T54" fmla="*/ 0 w 249"/>
                <a:gd name="T55" fmla="*/ 0 h 497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</a:gdLst>
              <a:ahLst/>
              <a:cxnLst>
                <a:cxn ang="T56">
                  <a:pos x="T0" y="T1"/>
                </a:cxn>
                <a:cxn ang="T57">
                  <a:pos x="T2" y="T3"/>
                </a:cxn>
                <a:cxn ang="T58">
                  <a:pos x="T4" y="T5"/>
                </a:cxn>
                <a:cxn ang="T59">
                  <a:pos x="T6" y="T7"/>
                </a:cxn>
                <a:cxn ang="T60">
                  <a:pos x="T8" y="T9"/>
                </a:cxn>
                <a:cxn ang="T61">
                  <a:pos x="T10" y="T11"/>
                </a:cxn>
                <a:cxn ang="T62">
                  <a:pos x="T12" y="T13"/>
                </a:cxn>
                <a:cxn ang="T63">
                  <a:pos x="T14" y="T15"/>
                </a:cxn>
                <a:cxn ang="T64">
                  <a:pos x="T16" y="T17"/>
                </a:cxn>
                <a:cxn ang="T65">
                  <a:pos x="T18" y="T19"/>
                </a:cxn>
                <a:cxn ang="T66">
                  <a:pos x="T20" y="T21"/>
                </a:cxn>
                <a:cxn ang="T67">
                  <a:pos x="T22" y="T23"/>
                </a:cxn>
                <a:cxn ang="T68">
                  <a:pos x="T24" y="T25"/>
                </a:cxn>
                <a:cxn ang="T69">
                  <a:pos x="T26" y="T27"/>
                </a:cxn>
                <a:cxn ang="T70">
                  <a:pos x="T28" y="T29"/>
                </a:cxn>
                <a:cxn ang="T71">
                  <a:pos x="T30" y="T31"/>
                </a:cxn>
                <a:cxn ang="T72">
                  <a:pos x="T32" y="T33"/>
                </a:cxn>
                <a:cxn ang="T73">
                  <a:pos x="T34" y="T35"/>
                </a:cxn>
                <a:cxn ang="T74">
                  <a:pos x="T36" y="T37"/>
                </a:cxn>
                <a:cxn ang="T75">
                  <a:pos x="T38" y="T39"/>
                </a:cxn>
                <a:cxn ang="T76">
                  <a:pos x="T40" y="T41"/>
                </a:cxn>
                <a:cxn ang="T77">
                  <a:pos x="T42" y="T43"/>
                </a:cxn>
                <a:cxn ang="T78">
                  <a:pos x="T44" y="T45"/>
                </a:cxn>
                <a:cxn ang="T79">
                  <a:pos x="T46" y="T47"/>
                </a:cxn>
                <a:cxn ang="T80">
                  <a:pos x="T48" y="T49"/>
                </a:cxn>
                <a:cxn ang="T81">
                  <a:pos x="T50" y="T51"/>
                </a:cxn>
                <a:cxn ang="T82">
                  <a:pos x="T52" y="T53"/>
                </a:cxn>
                <a:cxn ang="T83">
                  <a:pos x="T54" y="T55"/>
                </a:cxn>
              </a:cxnLst>
              <a:rect l="0" t="0" r="r" b="b"/>
              <a:pathLst>
                <a:path w="249" h="497">
                  <a:moveTo>
                    <a:pt x="1" y="0"/>
                  </a:moveTo>
                  <a:lnTo>
                    <a:pt x="11" y="123"/>
                  </a:lnTo>
                  <a:lnTo>
                    <a:pt x="16" y="289"/>
                  </a:lnTo>
                  <a:lnTo>
                    <a:pt x="27" y="286"/>
                  </a:lnTo>
                  <a:lnTo>
                    <a:pt x="33" y="237"/>
                  </a:lnTo>
                  <a:lnTo>
                    <a:pt x="40" y="224"/>
                  </a:lnTo>
                  <a:lnTo>
                    <a:pt x="55" y="354"/>
                  </a:lnTo>
                  <a:lnTo>
                    <a:pt x="63" y="351"/>
                  </a:lnTo>
                  <a:lnTo>
                    <a:pt x="73" y="173"/>
                  </a:lnTo>
                  <a:lnTo>
                    <a:pt x="83" y="159"/>
                  </a:lnTo>
                  <a:lnTo>
                    <a:pt x="88" y="96"/>
                  </a:lnTo>
                  <a:lnTo>
                    <a:pt x="98" y="58"/>
                  </a:lnTo>
                  <a:lnTo>
                    <a:pt x="115" y="359"/>
                  </a:lnTo>
                  <a:lnTo>
                    <a:pt x="122" y="371"/>
                  </a:lnTo>
                  <a:lnTo>
                    <a:pt x="131" y="469"/>
                  </a:lnTo>
                  <a:lnTo>
                    <a:pt x="140" y="466"/>
                  </a:lnTo>
                  <a:lnTo>
                    <a:pt x="158" y="418"/>
                  </a:lnTo>
                  <a:lnTo>
                    <a:pt x="163" y="420"/>
                  </a:lnTo>
                  <a:lnTo>
                    <a:pt x="171" y="487"/>
                  </a:lnTo>
                  <a:lnTo>
                    <a:pt x="180" y="497"/>
                  </a:lnTo>
                  <a:lnTo>
                    <a:pt x="188" y="480"/>
                  </a:lnTo>
                  <a:lnTo>
                    <a:pt x="196" y="311"/>
                  </a:lnTo>
                  <a:lnTo>
                    <a:pt x="204" y="311"/>
                  </a:lnTo>
                  <a:lnTo>
                    <a:pt x="216" y="364"/>
                  </a:lnTo>
                  <a:lnTo>
                    <a:pt x="246" y="371"/>
                  </a:lnTo>
                  <a:lnTo>
                    <a:pt x="249" y="0"/>
                  </a:lnTo>
                  <a:lnTo>
                    <a:pt x="0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7" name="Freeform 115"/>
            <p:cNvSpPr>
              <a:spLocks/>
            </p:cNvSpPr>
            <p:nvPr/>
          </p:nvSpPr>
          <p:spPr bwMode="auto">
            <a:xfrm>
              <a:off x="2242" y="1209"/>
              <a:ext cx="14" cy="84"/>
            </a:xfrm>
            <a:custGeom>
              <a:avLst/>
              <a:gdLst>
                <a:gd name="T0" fmla="*/ 0 w 27"/>
                <a:gd name="T1" fmla="*/ 0 h 170"/>
                <a:gd name="T2" fmla="*/ 1 w 27"/>
                <a:gd name="T3" fmla="*/ 0 h 170"/>
                <a:gd name="T4" fmla="*/ 1 w 27"/>
                <a:gd name="T5" fmla="*/ 0 h 170"/>
                <a:gd name="T6" fmla="*/ 1 w 27"/>
                <a:gd name="T7" fmla="*/ 0 h 170"/>
                <a:gd name="T8" fmla="*/ 0 w 27"/>
                <a:gd name="T9" fmla="*/ 0 h 17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7" h="170">
                  <a:moveTo>
                    <a:pt x="0" y="0"/>
                  </a:moveTo>
                  <a:lnTo>
                    <a:pt x="27" y="0"/>
                  </a:lnTo>
                  <a:lnTo>
                    <a:pt x="14" y="170"/>
                  </a:lnTo>
                  <a:lnTo>
                    <a:pt x="4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8" name="Freeform 116"/>
            <p:cNvSpPr>
              <a:spLocks/>
            </p:cNvSpPr>
            <p:nvPr/>
          </p:nvSpPr>
          <p:spPr bwMode="auto">
            <a:xfrm>
              <a:off x="2141" y="1208"/>
              <a:ext cx="11" cy="104"/>
            </a:xfrm>
            <a:custGeom>
              <a:avLst/>
              <a:gdLst>
                <a:gd name="T0" fmla="*/ 0 w 24"/>
                <a:gd name="T1" fmla="*/ 0 h 207"/>
                <a:gd name="T2" fmla="*/ 0 w 24"/>
                <a:gd name="T3" fmla="*/ 0 h 207"/>
                <a:gd name="T4" fmla="*/ 0 w 24"/>
                <a:gd name="T5" fmla="*/ 1 h 207"/>
                <a:gd name="T6" fmla="*/ 0 w 24"/>
                <a:gd name="T7" fmla="*/ 1 h 207"/>
                <a:gd name="T8" fmla="*/ 0 w 24"/>
                <a:gd name="T9" fmla="*/ 1 h 207"/>
                <a:gd name="T10" fmla="*/ 0 w 24"/>
                <a:gd name="T11" fmla="*/ 0 h 20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24" h="207">
                  <a:moveTo>
                    <a:pt x="3" y="0"/>
                  </a:moveTo>
                  <a:lnTo>
                    <a:pt x="24" y="0"/>
                  </a:lnTo>
                  <a:lnTo>
                    <a:pt x="14" y="171"/>
                  </a:lnTo>
                  <a:lnTo>
                    <a:pt x="9" y="207"/>
                  </a:lnTo>
                  <a:lnTo>
                    <a:pt x="0" y="1"/>
                  </a:lnTo>
                  <a:lnTo>
                    <a:pt x="3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19" name="Freeform 117"/>
            <p:cNvSpPr>
              <a:spLocks/>
            </p:cNvSpPr>
            <p:nvPr/>
          </p:nvSpPr>
          <p:spPr bwMode="auto">
            <a:xfrm>
              <a:off x="2075" y="1208"/>
              <a:ext cx="11" cy="83"/>
            </a:xfrm>
            <a:custGeom>
              <a:avLst/>
              <a:gdLst>
                <a:gd name="T0" fmla="*/ 0 w 22"/>
                <a:gd name="T1" fmla="*/ 1 h 165"/>
                <a:gd name="T2" fmla="*/ 1 w 22"/>
                <a:gd name="T3" fmla="*/ 0 h 165"/>
                <a:gd name="T4" fmla="*/ 1 w 22"/>
                <a:gd name="T5" fmla="*/ 1 h 165"/>
                <a:gd name="T6" fmla="*/ 1 w 22"/>
                <a:gd name="T7" fmla="*/ 1 h 165"/>
                <a:gd name="T8" fmla="*/ 0 w 22"/>
                <a:gd name="T9" fmla="*/ 1 h 1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2" h="165">
                  <a:moveTo>
                    <a:pt x="0" y="1"/>
                  </a:moveTo>
                  <a:lnTo>
                    <a:pt x="22" y="0"/>
                  </a:lnTo>
                  <a:lnTo>
                    <a:pt x="15" y="165"/>
                  </a:lnTo>
                  <a:lnTo>
                    <a:pt x="7" y="16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0" name="Freeform 118"/>
            <p:cNvSpPr>
              <a:spLocks/>
            </p:cNvSpPr>
            <p:nvPr/>
          </p:nvSpPr>
          <p:spPr bwMode="auto">
            <a:xfrm>
              <a:off x="1941" y="1208"/>
              <a:ext cx="124" cy="253"/>
            </a:xfrm>
            <a:custGeom>
              <a:avLst/>
              <a:gdLst>
                <a:gd name="T0" fmla="*/ 0 w 246"/>
                <a:gd name="T1" fmla="*/ 0 h 507"/>
                <a:gd name="T2" fmla="*/ 1 w 246"/>
                <a:gd name="T3" fmla="*/ 0 h 507"/>
                <a:gd name="T4" fmla="*/ 1 w 246"/>
                <a:gd name="T5" fmla="*/ 0 h 507"/>
                <a:gd name="T6" fmla="*/ 1 w 246"/>
                <a:gd name="T7" fmla="*/ 0 h 507"/>
                <a:gd name="T8" fmla="*/ 1 w 246"/>
                <a:gd name="T9" fmla="*/ 0 h 507"/>
                <a:gd name="T10" fmla="*/ 1 w 246"/>
                <a:gd name="T11" fmla="*/ 0 h 507"/>
                <a:gd name="T12" fmla="*/ 1 w 246"/>
                <a:gd name="T13" fmla="*/ 0 h 507"/>
                <a:gd name="T14" fmla="*/ 1 w 246"/>
                <a:gd name="T15" fmla="*/ 0 h 507"/>
                <a:gd name="T16" fmla="*/ 1 w 246"/>
                <a:gd name="T17" fmla="*/ 0 h 507"/>
                <a:gd name="T18" fmla="*/ 1 w 246"/>
                <a:gd name="T19" fmla="*/ 0 h 507"/>
                <a:gd name="T20" fmla="*/ 1 w 246"/>
                <a:gd name="T21" fmla="*/ 0 h 507"/>
                <a:gd name="T22" fmla="*/ 1 w 246"/>
                <a:gd name="T23" fmla="*/ 0 h 507"/>
                <a:gd name="T24" fmla="*/ 1 w 246"/>
                <a:gd name="T25" fmla="*/ 0 h 507"/>
                <a:gd name="T26" fmla="*/ 1 w 246"/>
                <a:gd name="T27" fmla="*/ 0 h 507"/>
                <a:gd name="T28" fmla="*/ 1 w 246"/>
                <a:gd name="T29" fmla="*/ 0 h 507"/>
                <a:gd name="T30" fmla="*/ 1 w 246"/>
                <a:gd name="T31" fmla="*/ 0 h 507"/>
                <a:gd name="T32" fmla="*/ 1 w 246"/>
                <a:gd name="T33" fmla="*/ 0 h 507"/>
                <a:gd name="T34" fmla="*/ 1 w 246"/>
                <a:gd name="T35" fmla="*/ 0 h 507"/>
                <a:gd name="T36" fmla="*/ 1 w 246"/>
                <a:gd name="T37" fmla="*/ 0 h 507"/>
                <a:gd name="T38" fmla="*/ 1 w 246"/>
                <a:gd name="T39" fmla="*/ 0 h 507"/>
                <a:gd name="T40" fmla="*/ 1 w 246"/>
                <a:gd name="T41" fmla="*/ 0 h 507"/>
                <a:gd name="T42" fmla="*/ 1 w 246"/>
                <a:gd name="T43" fmla="*/ 0 h 507"/>
                <a:gd name="T44" fmla="*/ 1 w 246"/>
                <a:gd name="T45" fmla="*/ 0 h 507"/>
                <a:gd name="T46" fmla="*/ 1 w 246"/>
                <a:gd name="T47" fmla="*/ 0 h 507"/>
                <a:gd name="T48" fmla="*/ 1 w 246"/>
                <a:gd name="T49" fmla="*/ 0 h 507"/>
                <a:gd name="T50" fmla="*/ 1 w 246"/>
                <a:gd name="T51" fmla="*/ 0 h 507"/>
                <a:gd name="T52" fmla="*/ 1 w 246"/>
                <a:gd name="T53" fmla="*/ 0 h 507"/>
                <a:gd name="T54" fmla="*/ 0 w 246"/>
                <a:gd name="T55" fmla="*/ 0 h 507"/>
                <a:gd name="T56" fmla="*/ 0 w 246"/>
                <a:gd name="T57" fmla="*/ 0 h 507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246" h="507">
                  <a:moveTo>
                    <a:pt x="0" y="3"/>
                  </a:moveTo>
                  <a:lnTo>
                    <a:pt x="9" y="444"/>
                  </a:lnTo>
                  <a:lnTo>
                    <a:pt x="17" y="507"/>
                  </a:lnTo>
                  <a:lnTo>
                    <a:pt x="32" y="458"/>
                  </a:lnTo>
                  <a:lnTo>
                    <a:pt x="40" y="274"/>
                  </a:lnTo>
                  <a:lnTo>
                    <a:pt x="55" y="264"/>
                  </a:lnTo>
                  <a:lnTo>
                    <a:pt x="64" y="191"/>
                  </a:lnTo>
                  <a:lnTo>
                    <a:pt x="71" y="190"/>
                  </a:lnTo>
                  <a:lnTo>
                    <a:pt x="79" y="244"/>
                  </a:lnTo>
                  <a:lnTo>
                    <a:pt x="88" y="429"/>
                  </a:lnTo>
                  <a:lnTo>
                    <a:pt x="107" y="429"/>
                  </a:lnTo>
                  <a:lnTo>
                    <a:pt x="113" y="260"/>
                  </a:lnTo>
                  <a:lnTo>
                    <a:pt x="121" y="242"/>
                  </a:lnTo>
                  <a:lnTo>
                    <a:pt x="131" y="239"/>
                  </a:lnTo>
                  <a:lnTo>
                    <a:pt x="136" y="68"/>
                  </a:lnTo>
                  <a:lnTo>
                    <a:pt x="146" y="48"/>
                  </a:lnTo>
                  <a:lnTo>
                    <a:pt x="152" y="119"/>
                  </a:lnTo>
                  <a:lnTo>
                    <a:pt x="162" y="343"/>
                  </a:lnTo>
                  <a:lnTo>
                    <a:pt x="173" y="342"/>
                  </a:lnTo>
                  <a:lnTo>
                    <a:pt x="186" y="278"/>
                  </a:lnTo>
                  <a:lnTo>
                    <a:pt x="194" y="277"/>
                  </a:lnTo>
                  <a:lnTo>
                    <a:pt x="203" y="318"/>
                  </a:lnTo>
                  <a:lnTo>
                    <a:pt x="210" y="375"/>
                  </a:lnTo>
                  <a:lnTo>
                    <a:pt x="225" y="352"/>
                  </a:lnTo>
                  <a:lnTo>
                    <a:pt x="232" y="46"/>
                  </a:lnTo>
                  <a:lnTo>
                    <a:pt x="243" y="44"/>
                  </a:lnTo>
                  <a:lnTo>
                    <a:pt x="246" y="0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1" name="Freeform 119"/>
            <p:cNvSpPr>
              <a:spLocks/>
            </p:cNvSpPr>
            <p:nvPr/>
          </p:nvSpPr>
          <p:spPr bwMode="auto">
            <a:xfrm>
              <a:off x="1902" y="1208"/>
              <a:ext cx="14" cy="88"/>
            </a:xfrm>
            <a:custGeom>
              <a:avLst/>
              <a:gdLst>
                <a:gd name="T0" fmla="*/ 0 w 27"/>
                <a:gd name="T1" fmla="*/ 0 h 176"/>
                <a:gd name="T2" fmla="*/ 1 w 27"/>
                <a:gd name="T3" fmla="*/ 0 h 176"/>
                <a:gd name="T4" fmla="*/ 1 w 27"/>
                <a:gd name="T5" fmla="*/ 1 h 176"/>
                <a:gd name="T6" fmla="*/ 0 w 27"/>
                <a:gd name="T7" fmla="*/ 0 h 176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27" h="176">
                  <a:moveTo>
                    <a:pt x="0" y="0"/>
                  </a:moveTo>
                  <a:lnTo>
                    <a:pt x="27" y="0"/>
                  </a:lnTo>
                  <a:lnTo>
                    <a:pt x="10" y="17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2" name="Freeform 120"/>
            <p:cNvSpPr>
              <a:spLocks/>
            </p:cNvSpPr>
            <p:nvPr/>
          </p:nvSpPr>
          <p:spPr bwMode="auto">
            <a:xfrm>
              <a:off x="1685" y="1208"/>
              <a:ext cx="37" cy="39"/>
            </a:xfrm>
            <a:custGeom>
              <a:avLst/>
              <a:gdLst>
                <a:gd name="T0" fmla="*/ 1 w 73"/>
                <a:gd name="T1" fmla="*/ 1 h 78"/>
                <a:gd name="T2" fmla="*/ 1 w 73"/>
                <a:gd name="T3" fmla="*/ 1 h 78"/>
                <a:gd name="T4" fmla="*/ 1 w 73"/>
                <a:gd name="T5" fmla="*/ 1 h 78"/>
                <a:gd name="T6" fmla="*/ 1 w 73"/>
                <a:gd name="T7" fmla="*/ 1 h 78"/>
                <a:gd name="T8" fmla="*/ 1 w 73"/>
                <a:gd name="T9" fmla="*/ 1 h 78"/>
                <a:gd name="T10" fmla="*/ 1 w 73"/>
                <a:gd name="T11" fmla="*/ 1 h 78"/>
                <a:gd name="T12" fmla="*/ 1 w 73"/>
                <a:gd name="T13" fmla="*/ 1 h 78"/>
                <a:gd name="T14" fmla="*/ 1 w 73"/>
                <a:gd name="T15" fmla="*/ 1 h 78"/>
                <a:gd name="T16" fmla="*/ 0 w 73"/>
                <a:gd name="T17" fmla="*/ 0 h 78"/>
                <a:gd name="T18" fmla="*/ 1 w 73"/>
                <a:gd name="T19" fmla="*/ 1 h 7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73" h="78">
                  <a:moveTo>
                    <a:pt x="1" y="1"/>
                  </a:moveTo>
                  <a:lnTo>
                    <a:pt x="73" y="1"/>
                  </a:lnTo>
                  <a:lnTo>
                    <a:pt x="66" y="51"/>
                  </a:lnTo>
                  <a:lnTo>
                    <a:pt x="55" y="53"/>
                  </a:lnTo>
                  <a:lnTo>
                    <a:pt x="37" y="38"/>
                  </a:lnTo>
                  <a:lnTo>
                    <a:pt x="26" y="48"/>
                  </a:lnTo>
                  <a:lnTo>
                    <a:pt x="19" y="78"/>
                  </a:lnTo>
                  <a:lnTo>
                    <a:pt x="2" y="74"/>
                  </a:lnTo>
                  <a:lnTo>
                    <a:pt x="0" y="0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3" name="Freeform 121"/>
            <p:cNvSpPr>
              <a:spLocks/>
            </p:cNvSpPr>
            <p:nvPr/>
          </p:nvSpPr>
          <p:spPr bwMode="auto">
            <a:xfrm>
              <a:off x="1542" y="1208"/>
              <a:ext cx="19" cy="64"/>
            </a:xfrm>
            <a:custGeom>
              <a:avLst/>
              <a:gdLst>
                <a:gd name="T0" fmla="*/ 1 w 36"/>
                <a:gd name="T1" fmla="*/ 0 h 128"/>
                <a:gd name="T2" fmla="*/ 1 w 36"/>
                <a:gd name="T3" fmla="*/ 0 h 128"/>
                <a:gd name="T4" fmla="*/ 1 w 36"/>
                <a:gd name="T5" fmla="*/ 1 h 128"/>
                <a:gd name="T6" fmla="*/ 1 w 36"/>
                <a:gd name="T7" fmla="*/ 1 h 128"/>
                <a:gd name="T8" fmla="*/ 1 w 36"/>
                <a:gd name="T9" fmla="*/ 1 h 128"/>
                <a:gd name="T10" fmla="*/ 0 w 36"/>
                <a:gd name="T11" fmla="*/ 0 h 128"/>
                <a:gd name="T12" fmla="*/ 1 w 36"/>
                <a:gd name="T13" fmla="*/ 0 h 128"/>
                <a:gd name="T14" fmla="*/ 1 w 36"/>
                <a:gd name="T15" fmla="*/ 0 h 12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6" h="128">
                  <a:moveTo>
                    <a:pt x="1" y="0"/>
                  </a:moveTo>
                  <a:lnTo>
                    <a:pt x="34" y="0"/>
                  </a:lnTo>
                  <a:lnTo>
                    <a:pt x="29" y="78"/>
                  </a:lnTo>
                  <a:lnTo>
                    <a:pt x="19" y="128"/>
                  </a:lnTo>
                  <a:lnTo>
                    <a:pt x="3" y="110"/>
                  </a:lnTo>
                  <a:lnTo>
                    <a:pt x="0" y="0"/>
                  </a:lnTo>
                  <a:lnTo>
                    <a:pt x="36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4" name="Freeform 122"/>
            <p:cNvSpPr>
              <a:spLocks/>
            </p:cNvSpPr>
            <p:nvPr/>
          </p:nvSpPr>
          <p:spPr bwMode="auto">
            <a:xfrm>
              <a:off x="1468" y="1208"/>
              <a:ext cx="12" cy="20"/>
            </a:xfrm>
            <a:custGeom>
              <a:avLst/>
              <a:gdLst>
                <a:gd name="T0" fmla="*/ 0 w 24"/>
                <a:gd name="T1" fmla="*/ 0 h 41"/>
                <a:gd name="T2" fmla="*/ 1 w 24"/>
                <a:gd name="T3" fmla="*/ 0 h 41"/>
                <a:gd name="T4" fmla="*/ 1 w 24"/>
                <a:gd name="T5" fmla="*/ 0 h 41"/>
                <a:gd name="T6" fmla="*/ 1 w 24"/>
                <a:gd name="T7" fmla="*/ 0 h 41"/>
                <a:gd name="T8" fmla="*/ 1 w 24"/>
                <a:gd name="T9" fmla="*/ 0 h 41"/>
                <a:gd name="T10" fmla="*/ 0 w 24"/>
                <a:gd name="T11" fmla="*/ 0 h 41"/>
                <a:gd name="T12" fmla="*/ 0 w 24"/>
                <a:gd name="T13" fmla="*/ 0 h 4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41">
                  <a:moveTo>
                    <a:pt x="0" y="1"/>
                  </a:moveTo>
                  <a:lnTo>
                    <a:pt x="24" y="1"/>
                  </a:lnTo>
                  <a:lnTo>
                    <a:pt x="23" y="21"/>
                  </a:lnTo>
                  <a:lnTo>
                    <a:pt x="17" y="40"/>
                  </a:lnTo>
                  <a:lnTo>
                    <a:pt x="7" y="41"/>
                  </a:lnTo>
                  <a:lnTo>
                    <a:pt x="0" y="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5" name="Freeform 123"/>
            <p:cNvSpPr>
              <a:spLocks/>
            </p:cNvSpPr>
            <p:nvPr/>
          </p:nvSpPr>
          <p:spPr bwMode="auto">
            <a:xfrm>
              <a:off x="1388" y="1208"/>
              <a:ext cx="26" cy="159"/>
            </a:xfrm>
            <a:custGeom>
              <a:avLst/>
              <a:gdLst>
                <a:gd name="T0" fmla="*/ 0 w 53"/>
                <a:gd name="T1" fmla="*/ 0 h 318"/>
                <a:gd name="T2" fmla="*/ 0 w 53"/>
                <a:gd name="T3" fmla="*/ 1 h 318"/>
                <a:gd name="T4" fmla="*/ 0 w 53"/>
                <a:gd name="T5" fmla="*/ 1 h 318"/>
                <a:gd name="T6" fmla="*/ 0 w 53"/>
                <a:gd name="T7" fmla="*/ 1 h 318"/>
                <a:gd name="T8" fmla="*/ 0 w 53"/>
                <a:gd name="T9" fmla="*/ 1 h 318"/>
                <a:gd name="T10" fmla="*/ 0 w 53"/>
                <a:gd name="T11" fmla="*/ 0 h 318"/>
                <a:gd name="T12" fmla="*/ 0 w 53"/>
                <a:gd name="T13" fmla="*/ 0 h 318"/>
                <a:gd name="T14" fmla="*/ 0 w 53"/>
                <a:gd name="T15" fmla="*/ 0 h 3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3" h="318">
                  <a:moveTo>
                    <a:pt x="6" y="0"/>
                  </a:moveTo>
                  <a:lnTo>
                    <a:pt x="13" y="242"/>
                  </a:lnTo>
                  <a:lnTo>
                    <a:pt x="23" y="318"/>
                  </a:lnTo>
                  <a:lnTo>
                    <a:pt x="37" y="318"/>
                  </a:lnTo>
                  <a:lnTo>
                    <a:pt x="47" y="268"/>
                  </a:lnTo>
                  <a:lnTo>
                    <a:pt x="53" y="0"/>
                  </a:ln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6" name="Freeform 124"/>
            <p:cNvSpPr>
              <a:spLocks/>
            </p:cNvSpPr>
            <p:nvPr/>
          </p:nvSpPr>
          <p:spPr bwMode="auto">
            <a:xfrm>
              <a:off x="5393" y="798"/>
              <a:ext cx="234" cy="411"/>
            </a:xfrm>
            <a:custGeom>
              <a:avLst/>
              <a:gdLst>
                <a:gd name="T0" fmla="*/ 0 w 467"/>
                <a:gd name="T1" fmla="*/ 1 h 820"/>
                <a:gd name="T2" fmla="*/ 1 w 467"/>
                <a:gd name="T3" fmla="*/ 1 h 820"/>
                <a:gd name="T4" fmla="*/ 1 w 467"/>
                <a:gd name="T5" fmla="*/ 1 h 820"/>
                <a:gd name="T6" fmla="*/ 1 w 467"/>
                <a:gd name="T7" fmla="*/ 1 h 820"/>
                <a:gd name="T8" fmla="*/ 1 w 467"/>
                <a:gd name="T9" fmla="*/ 1 h 820"/>
                <a:gd name="T10" fmla="*/ 1 w 467"/>
                <a:gd name="T11" fmla="*/ 1 h 820"/>
                <a:gd name="T12" fmla="*/ 1 w 467"/>
                <a:gd name="T13" fmla="*/ 1 h 820"/>
                <a:gd name="T14" fmla="*/ 1 w 467"/>
                <a:gd name="T15" fmla="*/ 1 h 820"/>
                <a:gd name="T16" fmla="*/ 1 w 467"/>
                <a:gd name="T17" fmla="*/ 1 h 820"/>
                <a:gd name="T18" fmla="*/ 1 w 467"/>
                <a:gd name="T19" fmla="*/ 0 h 820"/>
                <a:gd name="T20" fmla="*/ 1 w 467"/>
                <a:gd name="T21" fmla="*/ 1 h 820"/>
                <a:gd name="T22" fmla="*/ 1 w 467"/>
                <a:gd name="T23" fmla="*/ 1 h 820"/>
                <a:gd name="T24" fmla="*/ 1 w 467"/>
                <a:gd name="T25" fmla="*/ 1 h 820"/>
                <a:gd name="T26" fmla="*/ 1 w 467"/>
                <a:gd name="T27" fmla="*/ 1 h 820"/>
                <a:gd name="T28" fmla="*/ 1 w 467"/>
                <a:gd name="T29" fmla="*/ 1 h 820"/>
                <a:gd name="T30" fmla="*/ 1 w 467"/>
                <a:gd name="T31" fmla="*/ 1 h 820"/>
                <a:gd name="T32" fmla="*/ 1 w 467"/>
                <a:gd name="T33" fmla="*/ 1 h 820"/>
                <a:gd name="T34" fmla="*/ 1 w 467"/>
                <a:gd name="T35" fmla="*/ 1 h 820"/>
                <a:gd name="T36" fmla="*/ 1 w 467"/>
                <a:gd name="T37" fmla="*/ 1 h 820"/>
                <a:gd name="T38" fmla="*/ 1 w 467"/>
                <a:gd name="T39" fmla="*/ 1 h 820"/>
                <a:gd name="T40" fmla="*/ 1 w 467"/>
                <a:gd name="T41" fmla="*/ 1 h 820"/>
                <a:gd name="T42" fmla="*/ 1 w 467"/>
                <a:gd name="T43" fmla="*/ 1 h 820"/>
                <a:gd name="T44" fmla="*/ 1 w 467"/>
                <a:gd name="T45" fmla="*/ 1 h 820"/>
                <a:gd name="T46" fmla="*/ 1 w 467"/>
                <a:gd name="T47" fmla="*/ 1 h 820"/>
                <a:gd name="T48" fmla="*/ 1 w 467"/>
                <a:gd name="T49" fmla="*/ 1 h 820"/>
                <a:gd name="T50" fmla="*/ 1 w 467"/>
                <a:gd name="T51" fmla="*/ 1 h 820"/>
                <a:gd name="T52" fmla="*/ 1 w 467"/>
                <a:gd name="T53" fmla="*/ 1 h 820"/>
                <a:gd name="T54" fmla="*/ 1 w 467"/>
                <a:gd name="T55" fmla="*/ 1 h 820"/>
                <a:gd name="T56" fmla="*/ 1 w 467"/>
                <a:gd name="T57" fmla="*/ 1 h 820"/>
                <a:gd name="T58" fmla="*/ 1 w 467"/>
                <a:gd name="T59" fmla="*/ 1 h 820"/>
                <a:gd name="T60" fmla="*/ 1 w 467"/>
                <a:gd name="T61" fmla="*/ 1 h 820"/>
                <a:gd name="T62" fmla="*/ 1 w 467"/>
                <a:gd name="T63" fmla="*/ 1 h 820"/>
                <a:gd name="T64" fmla="*/ 1 w 467"/>
                <a:gd name="T65" fmla="*/ 1 h 820"/>
                <a:gd name="T66" fmla="*/ 1 w 467"/>
                <a:gd name="T67" fmla="*/ 1 h 820"/>
                <a:gd name="T68" fmla="*/ 1 w 467"/>
                <a:gd name="T69" fmla="*/ 1 h 820"/>
                <a:gd name="T70" fmla="*/ 1 w 467"/>
                <a:gd name="T71" fmla="*/ 1 h 820"/>
                <a:gd name="T72" fmla="*/ 1 w 467"/>
                <a:gd name="T73" fmla="*/ 1 h 820"/>
                <a:gd name="T74" fmla="*/ 1 w 467"/>
                <a:gd name="T75" fmla="*/ 1 h 820"/>
                <a:gd name="T76" fmla="*/ 1 w 467"/>
                <a:gd name="T77" fmla="*/ 1 h 820"/>
                <a:gd name="T78" fmla="*/ 1 w 467"/>
                <a:gd name="T79" fmla="*/ 1 h 820"/>
                <a:gd name="T80" fmla="*/ 1 w 467"/>
                <a:gd name="T81" fmla="*/ 1 h 820"/>
                <a:gd name="T82" fmla="*/ 1 w 467"/>
                <a:gd name="T83" fmla="*/ 1 h 820"/>
                <a:gd name="T84" fmla="*/ 1 w 467"/>
                <a:gd name="T85" fmla="*/ 1 h 820"/>
                <a:gd name="T86" fmla="*/ 1 w 467"/>
                <a:gd name="T87" fmla="*/ 1 h 820"/>
                <a:gd name="T88" fmla="*/ 1 w 467"/>
                <a:gd name="T89" fmla="*/ 1 h 820"/>
                <a:gd name="T90" fmla="*/ 1 w 467"/>
                <a:gd name="T91" fmla="*/ 1 h 820"/>
                <a:gd name="T92" fmla="*/ 0 w 467"/>
                <a:gd name="T93" fmla="*/ 1 h 820"/>
                <a:gd name="T94" fmla="*/ 0 w 467"/>
                <a:gd name="T95" fmla="*/ 1 h 820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67" h="820">
                  <a:moveTo>
                    <a:pt x="0" y="820"/>
                  </a:moveTo>
                  <a:lnTo>
                    <a:pt x="1" y="743"/>
                  </a:lnTo>
                  <a:lnTo>
                    <a:pt x="13" y="585"/>
                  </a:lnTo>
                  <a:lnTo>
                    <a:pt x="18" y="498"/>
                  </a:lnTo>
                  <a:lnTo>
                    <a:pt x="34" y="454"/>
                  </a:lnTo>
                  <a:lnTo>
                    <a:pt x="43" y="300"/>
                  </a:lnTo>
                  <a:lnTo>
                    <a:pt x="59" y="219"/>
                  </a:lnTo>
                  <a:lnTo>
                    <a:pt x="67" y="96"/>
                  </a:lnTo>
                  <a:lnTo>
                    <a:pt x="77" y="47"/>
                  </a:lnTo>
                  <a:lnTo>
                    <a:pt x="89" y="0"/>
                  </a:lnTo>
                  <a:lnTo>
                    <a:pt x="98" y="44"/>
                  </a:lnTo>
                  <a:lnTo>
                    <a:pt x="105" y="23"/>
                  </a:lnTo>
                  <a:lnTo>
                    <a:pt x="117" y="72"/>
                  </a:lnTo>
                  <a:lnTo>
                    <a:pt x="123" y="73"/>
                  </a:lnTo>
                  <a:lnTo>
                    <a:pt x="139" y="199"/>
                  </a:lnTo>
                  <a:lnTo>
                    <a:pt x="148" y="19"/>
                  </a:lnTo>
                  <a:lnTo>
                    <a:pt x="165" y="12"/>
                  </a:lnTo>
                  <a:lnTo>
                    <a:pt x="173" y="5"/>
                  </a:lnTo>
                  <a:lnTo>
                    <a:pt x="178" y="75"/>
                  </a:lnTo>
                  <a:lnTo>
                    <a:pt x="186" y="47"/>
                  </a:lnTo>
                  <a:lnTo>
                    <a:pt x="202" y="97"/>
                  </a:lnTo>
                  <a:lnTo>
                    <a:pt x="210" y="73"/>
                  </a:lnTo>
                  <a:lnTo>
                    <a:pt x="221" y="95"/>
                  </a:lnTo>
                  <a:lnTo>
                    <a:pt x="229" y="59"/>
                  </a:lnTo>
                  <a:lnTo>
                    <a:pt x="252" y="104"/>
                  </a:lnTo>
                  <a:lnTo>
                    <a:pt x="260" y="50"/>
                  </a:lnTo>
                  <a:lnTo>
                    <a:pt x="267" y="115"/>
                  </a:lnTo>
                  <a:lnTo>
                    <a:pt x="282" y="82"/>
                  </a:lnTo>
                  <a:lnTo>
                    <a:pt x="305" y="52"/>
                  </a:lnTo>
                  <a:lnTo>
                    <a:pt x="318" y="63"/>
                  </a:lnTo>
                  <a:lnTo>
                    <a:pt x="323" y="32"/>
                  </a:lnTo>
                  <a:lnTo>
                    <a:pt x="334" y="73"/>
                  </a:lnTo>
                  <a:lnTo>
                    <a:pt x="352" y="78"/>
                  </a:lnTo>
                  <a:lnTo>
                    <a:pt x="356" y="46"/>
                  </a:lnTo>
                  <a:lnTo>
                    <a:pt x="365" y="81"/>
                  </a:lnTo>
                  <a:lnTo>
                    <a:pt x="380" y="85"/>
                  </a:lnTo>
                  <a:lnTo>
                    <a:pt x="388" y="121"/>
                  </a:lnTo>
                  <a:lnTo>
                    <a:pt x="399" y="100"/>
                  </a:lnTo>
                  <a:lnTo>
                    <a:pt x="406" y="152"/>
                  </a:lnTo>
                  <a:lnTo>
                    <a:pt x="415" y="92"/>
                  </a:lnTo>
                  <a:lnTo>
                    <a:pt x="430" y="158"/>
                  </a:lnTo>
                  <a:lnTo>
                    <a:pt x="437" y="172"/>
                  </a:lnTo>
                  <a:lnTo>
                    <a:pt x="447" y="125"/>
                  </a:lnTo>
                  <a:lnTo>
                    <a:pt x="452" y="150"/>
                  </a:lnTo>
                  <a:lnTo>
                    <a:pt x="467" y="145"/>
                  </a:lnTo>
                  <a:lnTo>
                    <a:pt x="467" y="819"/>
                  </a:lnTo>
                  <a:lnTo>
                    <a:pt x="0" y="819"/>
                  </a:lnTo>
                  <a:lnTo>
                    <a:pt x="0" y="82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7" name="Freeform 125"/>
            <p:cNvSpPr>
              <a:spLocks/>
            </p:cNvSpPr>
            <p:nvPr/>
          </p:nvSpPr>
          <p:spPr bwMode="auto">
            <a:xfrm>
              <a:off x="5334" y="928"/>
              <a:ext cx="27" cy="281"/>
            </a:xfrm>
            <a:custGeom>
              <a:avLst/>
              <a:gdLst>
                <a:gd name="T0" fmla="*/ 0 w 55"/>
                <a:gd name="T1" fmla="*/ 1 h 562"/>
                <a:gd name="T2" fmla="*/ 0 w 55"/>
                <a:gd name="T3" fmla="*/ 0 h 562"/>
                <a:gd name="T4" fmla="*/ 0 w 55"/>
                <a:gd name="T5" fmla="*/ 1 h 562"/>
                <a:gd name="T6" fmla="*/ 0 w 55"/>
                <a:gd name="T7" fmla="*/ 1 h 562"/>
                <a:gd name="T8" fmla="*/ 0 w 55"/>
                <a:gd name="T9" fmla="*/ 1 h 562"/>
                <a:gd name="T10" fmla="*/ 0 w 55"/>
                <a:gd name="T11" fmla="*/ 1 h 562"/>
                <a:gd name="T12" fmla="*/ 0 w 55"/>
                <a:gd name="T13" fmla="*/ 1 h 562"/>
                <a:gd name="T14" fmla="*/ 0 w 55"/>
                <a:gd name="T15" fmla="*/ 1 h 5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55" h="562">
                  <a:moveTo>
                    <a:pt x="0" y="562"/>
                  </a:moveTo>
                  <a:lnTo>
                    <a:pt x="7" y="0"/>
                  </a:lnTo>
                  <a:lnTo>
                    <a:pt x="20" y="322"/>
                  </a:lnTo>
                  <a:lnTo>
                    <a:pt x="24" y="525"/>
                  </a:lnTo>
                  <a:lnTo>
                    <a:pt x="39" y="449"/>
                  </a:lnTo>
                  <a:lnTo>
                    <a:pt x="49" y="473"/>
                  </a:lnTo>
                  <a:lnTo>
                    <a:pt x="55" y="562"/>
                  </a:lnTo>
                  <a:lnTo>
                    <a:pt x="0" y="56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8" name="Freeform 126"/>
            <p:cNvSpPr>
              <a:spLocks/>
            </p:cNvSpPr>
            <p:nvPr/>
          </p:nvSpPr>
          <p:spPr bwMode="auto">
            <a:xfrm>
              <a:off x="4922" y="1164"/>
              <a:ext cx="13" cy="45"/>
            </a:xfrm>
            <a:custGeom>
              <a:avLst/>
              <a:gdLst>
                <a:gd name="T0" fmla="*/ 0 w 24"/>
                <a:gd name="T1" fmla="*/ 0 h 91"/>
                <a:gd name="T2" fmla="*/ 1 w 24"/>
                <a:gd name="T3" fmla="*/ 0 h 91"/>
                <a:gd name="T4" fmla="*/ 1 w 24"/>
                <a:gd name="T5" fmla="*/ 0 h 91"/>
                <a:gd name="T6" fmla="*/ 1 w 24"/>
                <a:gd name="T7" fmla="*/ 0 h 91"/>
                <a:gd name="T8" fmla="*/ 1 w 24"/>
                <a:gd name="T9" fmla="*/ 0 h 91"/>
                <a:gd name="T10" fmla="*/ 1 w 24"/>
                <a:gd name="T11" fmla="*/ 0 h 91"/>
                <a:gd name="T12" fmla="*/ 0 w 24"/>
                <a:gd name="T13" fmla="*/ 0 h 9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" h="91">
                  <a:moveTo>
                    <a:pt x="0" y="89"/>
                  </a:moveTo>
                  <a:lnTo>
                    <a:pt x="3" y="11"/>
                  </a:lnTo>
                  <a:lnTo>
                    <a:pt x="9" y="0"/>
                  </a:lnTo>
                  <a:lnTo>
                    <a:pt x="20" y="22"/>
                  </a:lnTo>
                  <a:lnTo>
                    <a:pt x="24" y="91"/>
                  </a:lnTo>
                  <a:lnTo>
                    <a:pt x="1" y="90"/>
                  </a:lnTo>
                  <a:lnTo>
                    <a:pt x="0" y="8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29" name="Freeform 127"/>
            <p:cNvSpPr>
              <a:spLocks/>
            </p:cNvSpPr>
            <p:nvPr/>
          </p:nvSpPr>
          <p:spPr bwMode="auto">
            <a:xfrm>
              <a:off x="4752" y="1052"/>
              <a:ext cx="23" cy="156"/>
            </a:xfrm>
            <a:custGeom>
              <a:avLst/>
              <a:gdLst>
                <a:gd name="T0" fmla="*/ 0 w 46"/>
                <a:gd name="T1" fmla="*/ 1 h 312"/>
                <a:gd name="T2" fmla="*/ 1 w 46"/>
                <a:gd name="T3" fmla="*/ 0 h 312"/>
                <a:gd name="T4" fmla="*/ 1 w 46"/>
                <a:gd name="T5" fmla="*/ 1 h 312"/>
                <a:gd name="T6" fmla="*/ 1 w 46"/>
                <a:gd name="T7" fmla="*/ 1 h 312"/>
                <a:gd name="T8" fmla="*/ 1 w 46"/>
                <a:gd name="T9" fmla="*/ 1 h 312"/>
                <a:gd name="T10" fmla="*/ 0 w 46"/>
                <a:gd name="T11" fmla="*/ 1 h 312"/>
                <a:gd name="T12" fmla="*/ 0 w 46"/>
                <a:gd name="T13" fmla="*/ 1 h 3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6" h="312">
                  <a:moveTo>
                    <a:pt x="0" y="311"/>
                  </a:moveTo>
                  <a:lnTo>
                    <a:pt x="3" y="0"/>
                  </a:lnTo>
                  <a:lnTo>
                    <a:pt x="15" y="136"/>
                  </a:lnTo>
                  <a:lnTo>
                    <a:pt x="27" y="131"/>
                  </a:lnTo>
                  <a:lnTo>
                    <a:pt x="46" y="312"/>
                  </a:lnTo>
                  <a:lnTo>
                    <a:pt x="0" y="312"/>
                  </a:lnTo>
                  <a:lnTo>
                    <a:pt x="0" y="31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0" name="Freeform 128"/>
            <p:cNvSpPr>
              <a:spLocks/>
            </p:cNvSpPr>
            <p:nvPr/>
          </p:nvSpPr>
          <p:spPr bwMode="auto">
            <a:xfrm>
              <a:off x="4594" y="1122"/>
              <a:ext cx="34" cy="87"/>
            </a:xfrm>
            <a:custGeom>
              <a:avLst/>
              <a:gdLst>
                <a:gd name="T0" fmla="*/ 0 w 69"/>
                <a:gd name="T1" fmla="*/ 1 h 172"/>
                <a:gd name="T2" fmla="*/ 0 w 69"/>
                <a:gd name="T3" fmla="*/ 0 h 172"/>
                <a:gd name="T4" fmla="*/ 0 w 69"/>
                <a:gd name="T5" fmla="*/ 1 h 172"/>
                <a:gd name="T6" fmla="*/ 0 w 69"/>
                <a:gd name="T7" fmla="*/ 1 h 172"/>
                <a:gd name="T8" fmla="*/ 0 w 69"/>
                <a:gd name="T9" fmla="*/ 1 h 172"/>
                <a:gd name="T10" fmla="*/ 0 w 69"/>
                <a:gd name="T11" fmla="*/ 1 h 172"/>
                <a:gd name="T12" fmla="*/ 0 w 69"/>
                <a:gd name="T13" fmla="*/ 1 h 172"/>
                <a:gd name="T14" fmla="*/ 0 w 69"/>
                <a:gd name="T15" fmla="*/ 1 h 172"/>
                <a:gd name="T16" fmla="*/ 0 w 69"/>
                <a:gd name="T17" fmla="*/ 1 h 172"/>
                <a:gd name="T18" fmla="*/ 0 w 69"/>
                <a:gd name="T19" fmla="*/ 1 h 172"/>
                <a:gd name="T20" fmla="*/ 0 w 69"/>
                <a:gd name="T21" fmla="*/ 1 h 17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9" h="172">
                  <a:moveTo>
                    <a:pt x="2" y="172"/>
                  </a:moveTo>
                  <a:lnTo>
                    <a:pt x="3" y="0"/>
                  </a:lnTo>
                  <a:lnTo>
                    <a:pt x="12" y="135"/>
                  </a:lnTo>
                  <a:lnTo>
                    <a:pt x="17" y="30"/>
                  </a:lnTo>
                  <a:lnTo>
                    <a:pt x="31" y="46"/>
                  </a:lnTo>
                  <a:lnTo>
                    <a:pt x="40" y="56"/>
                  </a:lnTo>
                  <a:lnTo>
                    <a:pt x="49" y="111"/>
                  </a:lnTo>
                  <a:lnTo>
                    <a:pt x="60" y="100"/>
                  </a:lnTo>
                  <a:lnTo>
                    <a:pt x="69" y="171"/>
                  </a:lnTo>
                  <a:lnTo>
                    <a:pt x="0" y="171"/>
                  </a:lnTo>
                  <a:lnTo>
                    <a:pt x="2" y="17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1" name="Freeform 129"/>
            <p:cNvSpPr>
              <a:spLocks/>
            </p:cNvSpPr>
            <p:nvPr/>
          </p:nvSpPr>
          <p:spPr bwMode="auto">
            <a:xfrm>
              <a:off x="4516" y="1140"/>
              <a:ext cx="10" cy="68"/>
            </a:xfrm>
            <a:custGeom>
              <a:avLst/>
              <a:gdLst>
                <a:gd name="T0" fmla="*/ 1 w 19"/>
                <a:gd name="T1" fmla="*/ 1 h 136"/>
                <a:gd name="T2" fmla="*/ 1 w 19"/>
                <a:gd name="T3" fmla="*/ 0 h 136"/>
                <a:gd name="T4" fmla="*/ 1 w 19"/>
                <a:gd name="T5" fmla="*/ 1 h 136"/>
                <a:gd name="T6" fmla="*/ 1 w 19"/>
                <a:gd name="T7" fmla="*/ 1 h 136"/>
                <a:gd name="T8" fmla="*/ 0 w 19"/>
                <a:gd name="T9" fmla="*/ 1 h 136"/>
                <a:gd name="T10" fmla="*/ 1 w 19"/>
                <a:gd name="T11" fmla="*/ 1 h 13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9" h="136">
                  <a:moveTo>
                    <a:pt x="2" y="136"/>
                  </a:moveTo>
                  <a:lnTo>
                    <a:pt x="8" y="0"/>
                  </a:lnTo>
                  <a:lnTo>
                    <a:pt x="15" y="8"/>
                  </a:lnTo>
                  <a:lnTo>
                    <a:pt x="19" y="136"/>
                  </a:lnTo>
                  <a:lnTo>
                    <a:pt x="0" y="135"/>
                  </a:lnTo>
                  <a:lnTo>
                    <a:pt x="2" y="13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2" name="Freeform 130"/>
            <p:cNvSpPr>
              <a:spLocks/>
            </p:cNvSpPr>
            <p:nvPr/>
          </p:nvSpPr>
          <p:spPr bwMode="auto">
            <a:xfrm>
              <a:off x="4486" y="1144"/>
              <a:ext cx="18" cy="65"/>
            </a:xfrm>
            <a:custGeom>
              <a:avLst/>
              <a:gdLst>
                <a:gd name="T0" fmla="*/ 1 w 34"/>
                <a:gd name="T1" fmla="*/ 1 h 129"/>
                <a:gd name="T2" fmla="*/ 1 w 34"/>
                <a:gd name="T3" fmla="*/ 1 h 129"/>
                <a:gd name="T4" fmla="*/ 1 w 34"/>
                <a:gd name="T5" fmla="*/ 1 h 129"/>
                <a:gd name="T6" fmla="*/ 1 w 34"/>
                <a:gd name="T7" fmla="*/ 0 h 129"/>
                <a:gd name="T8" fmla="*/ 1 w 34"/>
                <a:gd name="T9" fmla="*/ 1 h 129"/>
                <a:gd name="T10" fmla="*/ 1 w 34"/>
                <a:gd name="T11" fmla="*/ 1 h 129"/>
                <a:gd name="T12" fmla="*/ 1 w 34"/>
                <a:gd name="T13" fmla="*/ 1 h 129"/>
                <a:gd name="T14" fmla="*/ 0 w 34"/>
                <a:gd name="T15" fmla="*/ 1 h 129"/>
                <a:gd name="T16" fmla="*/ 1 w 34"/>
                <a:gd name="T17" fmla="*/ 1 h 1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129">
                  <a:moveTo>
                    <a:pt x="2" y="129"/>
                  </a:moveTo>
                  <a:lnTo>
                    <a:pt x="1" y="104"/>
                  </a:lnTo>
                  <a:lnTo>
                    <a:pt x="15" y="128"/>
                  </a:lnTo>
                  <a:lnTo>
                    <a:pt x="15" y="0"/>
                  </a:lnTo>
                  <a:lnTo>
                    <a:pt x="24" y="55"/>
                  </a:lnTo>
                  <a:lnTo>
                    <a:pt x="31" y="42"/>
                  </a:lnTo>
                  <a:lnTo>
                    <a:pt x="34" y="128"/>
                  </a:lnTo>
                  <a:lnTo>
                    <a:pt x="0" y="128"/>
                  </a:lnTo>
                  <a:lnTo>
                    <a:pt x="2" y="12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3" name="Freeform 131"/>
            <p:cNvSpPr>
              <a:spLocks/>
            </p:cNvSpPr>
            <p:nvPr/>
          </p:nvSpPr>
          <p:spPr bwMode="auto">
            <a:xfrm>
              <a:off x="4243" y="1042"/>
              <a:ext cx="21" cy="167"/>
            </a:xfrm>
            <a:custGeom>
              <a:avLst/>
              <a:gdLst>
                <a:gd name="T0" fmla="*/ 0 w 41"/>
                <a:gd name="T1" fmla="*/ 1 h 333"/>
                <a:gd name="T2" fmla="*/ 0 w 41"/>
                <a:gd name="T3" fmla="*/ 1 h 333"/>
                <a:gd name="T4" fmla="*/ 1 w 41"/>
                <a:gd name="T5" fmla="*/ 0 h 333"/>
                <a:gd name="T6" fmla="*/ 1 w 41"/>
                <a:gd name="T7" fmla="*/ 1 h 333"/>
                <a:gd name="T8" fmla="*/ 1 w 41"/>
                <a:gd name="T9" fmla="*/ 1 h 333"/>
                <a:gd name="T10" fmla="*/ 1 w 41"/>
                <a:gd name="T11" fmla="*/ 1 h 333"/>
                <a:gd name="T12" fmla="*/ 1 w 41"/>
                <a:gd name="T13" fmla="*/ 1 h 333"/>
                <a:gd name="T14" fmla="*/ 1 w 41"/>
                <a:gd name="T15" fmla="*/ 1 h 333"/>
                <a:gd name="T16" fmla="*/ 0 w 41"/>
                <a:gd name="T17" fmla="*/ 1 h 333"/>
                <a:gd name="T18" fmla="*/ 0 w 41"/>
                <a:gd name="T19" fmla="*/ 1 h 33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333">
                  <a:moveTo>
                    <a:pt x="0" y="333"/>
                  </a:moveTo>
                  <a:lnTo>
                    <a:pt x="0" y="135"/>
                  </a:lnTo>
                  <a:lnTo>
                    <a:pt x="9" y="0"/>
                  </a:lnTo>
                  <a:lnTo>
                    <a:pt x="19" y="97"/>
                  </a:lnTo>
                  <a:lnTo>
                    <a:pt x="25" y="210"/>
                  </a:lnTo>
                  <a:lnTo>
                    <a:pt x="27" y="227"/>
                  </a:lnTo>
                  <a:lnTo>
                    <a:pt x="34" y="198"/>
                  </a:lnTo>
                  <a:lnTo>
                    <a:pt x="41" y="333"/>
                  </a:lnTo>
                  <a:lnTo>
                    <a:pt x="0" y="332"/>
                  </a:lnTo>
                  <a:lnTo>
                    <a:pt x="0" y="3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4" name="Freeform 132"/>
            <p:cNvSpPr>
              <a:spLocks/>
            </p:cNvSpPr>
            <p:nvPr/>
          </p:nvSpPr>
          <p:spPr bwMode="auto">
            <a:xfrm>
              <a:off x="4161" y="1064"/>
              <a:ext cx="26" cy="145"/>
            </a:xfrm>
            <a:custGeom>
              <a:avLst/>
              <a:gdLst>
                <a:gd name="T0" fmla="*/ 0 w 51"/>
                <a:gd name="T1" fmla="*/ 1 h 290"/>
                <a:gd name="T2" fmla="*/ 1 w 51"/>
                <a:gd name="T3" fmla="*/ 0 h 290"/>
                <a:gd name="T4" fmla="*/ 1 w 51"/>
                <a:gd name="T5" fmla="*/ 1 h 290"/>
                <a:gd name="T6" fmla="*/ 1 w 51"/>
                <a:gd name="T7" fmla="*/ 1 h 290"/>
                <a:gd name="T8" fmla="*/ 1 w 51"/>
                <a:gd name="T9" fmla="*/ 1 h 290"/>
                <a:gd name="T10" fmla="*/ 1 w 51"/>
                <a:gd name="T11" fmla="*/ 1 h 290"/>
                <a:gd name="T12" fmla="*/ 1 w 51"/>
                <a:gd name="T13" fmla="*/ 1 h 290"/>
                <a:gd name="T14" fmla="*/ 1 w 51"/>
                <a:gd name="T15" fmla="*/ 1 h 290"/>
                <a:gd name="T16" fmla="*/ 0 w 51"/>
                <a:gd name="T17" fmla="*/ 1 h 29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1" h="290">
                  <a:moveTo>
                    <a:pt x="0" y="289"/>
                  </a:moveTo>
                  <a:lnTo>
                    <a:pt x="4" y="0"/>
                  </a:lnTo>
                  <a:lnTo>
                    <a:pt x="18" y="92"/>
                  </a:lnTo>
                  <a:lnTo>
                    <a:pt x="21" y="122"/>
                  </a:lnTo>
                  <a:lnTo>
                    <a:pt x="26" y="148"/>
                  </a:lnTo>
                  <a:lnTo>
                    <a:pt x="37" y="142"/>
                  </a:lnTo>
                  <a:lnTo>
                    <a:pt x="46" y="251"/>
                  </a:lnTo>
                  <a:lnTo>
                    <a:pt x="51" y="290"/>
                  </a:lnTo>
                  <a:lnTo>
                    <a:pt x="0" y="28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5" name="Freeform 133"/>
            <p:cNvSpPr>
              <a:spLocks/>
            </p:cNvSpPr>
            <p:nvPr/>
          </p:nvSpPr>
          <p:spPr bwMode="auto">
            <a:xfrm>
              <a:off x="3968" y="961"/>
              <a:ext cx="101" cy="248"/>
            </a:xfrm>
            <a:custGeom>
              <a:avLst/>
              <a:gdLst>
                <a:gd name="T0" fmla="*/ 1 w 201"/>
                <a:gd name="T1" fmla="*/ 1 h 494"/>
                <a:gd name="T2" fmla="*/ 1 w 201"/>
                <a:gd name="T3" fmla="*/ 1 h 494"/>
                <a:gd name="T4" fmla="*/ 1 w 201"/>
                <a:gd name="T5" fmla="*/ 0 h 494"/>
                <a:gd name="T6" fmla="*/ 1 w 201"/>
                <a:gd name="T7" fmla="*/ 1 h 494"/>
                <a:gd name="T8" fmla="*/ 1 w 201"/>
                <a:gd name="T9" fmla="*/ 1 h 494"/>
                <a:gd name="T10" fmla="*/ 1 w 201"/>
                <a:gd name="T11" fmla="*/ 1 h 494"/>
                <a:gd name="T12" fmla="*/ 1 w 201"/>
                <a:gd name="T13" fmla="*/ 1 h 494"/>
                <a:gd name="T14" fmla="*/ 1 w 201"/>
                <a:gd name="T15" fmla="*/ 1 h 494"/>
                <a:gd name="T16" fmla="*/ 1 w 201"/>
                <a:gd name="T17" fmla="*/ 1 h 494"/>
                <a:gd name="T18" fmla="*/ 1 w 201"/>
                <a:gd name="T19" fmla="*/ 1 h 494"/>
                <a:gd name="T20" fmla="*/ 1 w 201"/>
                <a:gd name="T21" fmla="*/ 1 h 494"/>
                <a:gd name="T22" fmla="*/ 1 w 201"/>
                <a:gd name="T23" fmla="*/ 1 h 494"/>
                <a:gd name="T24" fmla="*/ 1 w 201"/>
                <a:gd name="T25" fmla="*/ 1 h 494"/>
                <a:gd name="T26" fmla="*/ 1 w 201"/>
                <a:gd name="T27" fmla="*/ 1 h 494"/>
                <a:gd name="T28" fmla="*/ 1 w 201"/>
                <a:gd name="T29" fmla="*/ 1 h 494"/>
                <a:gd name="T30" fmla="*/ 1 w 201"/>
                <a:gd name="T31" fmla="*/ 1 h 494"/>
                <a:gd name="T32" fmla="*/ 1 w 201"/>
                <a:gd name="T33" fmla="*/ 1 h 494"/>
                <a:gd name="T34" fmla="*/ 1 w 201"/>
                <a:gd name="T35" fmla="*/ 1 h 494"/>
                <a:gd name="T36" fmla="*/ 1 w 201"/>
                <a:gd name="T37" fmla="*/ 1 h 494"/>
                <a:gd name="T38" fmla="*/ 1 w 201"/>
                <a:gd name="T39" fmla="*/ 1 h 494"/>
                <a:gd name="T40" fmla="*/ 1 w 201"/>
                <a:gd name="T41" fmla="*/ 1 h 494"/>
                <a:gd name="T42" fmla="*/ 1 w 201"/>
                <a:gd name="T43" fmla="*/ 1 h 494"/>
                <a:gd name="T44" fmla="*/ 0 w 201"/>
                <a:gd name="T45" fmla="*/ 1 h 494"/>
                <a:gd name="T46" fmla="*/ 1 w 201"/>
                <a:gd name="T47" fmla="*/ 1 h 494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01" h="494">
                  <a:moveTo>
                    <a:pt x="2" y="493"/>
                  </a:moveTo>
                  <a:lnTo>
                    <a:pt x="13" y="121"/>
                  </a:lnTo>
                  <a:lnTo>
                    <a:pt x="17" y="0"/>
                  </a:lnTo>
                  <a:lnTo>
                    <a:pt x="32" y="151"/>
                  </a:lnTo>
                  <a:lnTo>
                    <a:pt x="41" y="82"/>
                  </a:lnTo>
                  <a:lnTo>
                    <a:pt x="50" y="113"/>
                  </a:lnTo>
                  <a:lnTo>
                    <a:pt x="57" y="69"/>
                  </a:lnTo>
                  <a:lnTo>
                    <a:pt x="66" y="203"/>
                  </a:lnTo>
                  <a:lnTo>
                    <a:pt x="73" y="274"/>
                  </a:lnTo>
                  <a:lnTo>
                    <a:pt x="82" y="127"/>
                  </a:lnTo>
                  <a:lnTo>
                    <a:pt x="91" y="272"/>
                  </a:lnTo>
                  <a:lnTo>
                    <a:pt x="104" y="245"/>
                  </a:lnTo>
                  <a:lnTo>
                    <a:pt x="116" y="317"/>
                  </a:lnTo>
                  <a:lnTo>
                    <a:pt x="122" y="343"/>
                  </a:lnTo>
                  <a:lnTo>
                    <a:pt x="132" y="273"/>
                  </a:lnTo>
                  <a:lnTo>
                    <a:pt x="137" y="297"/>
                  </a:lnTo>
                  <a:lnTo>
                    <a:pt x="147" y="261"/>
                  </a:lnTo>
                  <a:lnTo>
                    <a:pt x="170" y="362"/>
                  </a:lnTo>
                  <a:lnTo>
                    <a:pt x="178" y="409"/>
                  </a:lnTo>
                  <a:lnTo>
                    <a:pt x="184" y="429"/>
                  </a:lnTo>
                  <a:lnTo>
                    <a:pt x="195" y="402"/>
                  </a:lnTo>
                  <a:lnTo>
                    <a:pt x="201" y="494"/>
                  </a:lnTo>
                  <a:lnTo>
                    <a:pt x="0" y="494"/>
                  </a:lnTo>
                  <a:lnTo>
                    <a:pt x="2" y="49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6" name="Freeform 134"/>
            <p:cNvSpPr>
              <a:spLocks/>
            </p:cNvSpPr>
            <p:nvPr/>
          </p:nvSpPr>
          <p:spPr bwMode="auto">
            <a:xfrm>
              <a:off x="3854" y="1166"/>
              <a:ext cx="23" cy="43"/>
            </a:xfrm>
            <a:custGeom>
              <a:avLst/>
              <a:gdLst>
                <a:gd name="T0" fmla="*/ 0 w 45"/>
                <a:gd name="T1" fmla="*/ 1 h 85"/>
                <a:gd name="T2" fmla="*/ 1 w 45"/>
                <a:gd name="T3" fmla="*/ 1 h 85"/>
                <a:gd name="T4" fmla="*/ 1 w 45"/>
                <a:gd name="T5" fmla="*/ 0 h 85"/>
                <a:gd name="T6" fmla="*/ 1 w 45"/>
                <a:gd name="T7" fmla="*/ 1 h 85"/>
                <a:gd name="T8" fmla="*/ 1 w 45"/>
                <a:gd name="T9" fmla="*/ 1 h 85"/>
                <a:gd name="T10" fmla="*/ 1 w 45"/>
                <a:gd name="T11" fmla="*/ 1 h 85"/>
                <a:gd name="T12" fmla="*/ 1 w 45"/>
                <a:gd name="T13" fmla="*/ 1 h 85"/>
                <a:gd name="T14" fmla="*/ 0 w 45"/>
                <a:gd name="T15" fmla="*/ 1 h 8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5" h="85">
                  <a:moveTo>
                    <a:pt x="0" y="85"/>
                  </a:moveTo>
                  <a:lnTo>
                    <a:pt x="12" y="56"/>
                  </a:lnTo>
                  <a:lnTo>
                    <a:pt x="17" y="0"/>
                  </a:lnTo>
                  <a:lnTo>
                    <a:pt x="31" y="33"/>
                  </a:lnTo>
                  <a:lnTo>
                    <a:pt x="42" y="9"/>
                  </a:lnTo>
                  <a:lnTo>
                    <a:pt x="45" y="84"/>
                  </a:lnTo>
                  <a:lnTo>
                    <a:pt x="1" y="84"/>
                  </a:lnTo>
                  <a:lnTo>
                    <a:pt x="0" y="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7" name="Freeform 135"/>
            <p:cNvSpPr>
              <a:spLocks/>
            </p:cNvSpPr>
            <p:nvPr/>
          </p:nvSpPr>
          <p:spPr bwMode="auto">
            <a:xfrm>
              <a:off x="3527" y="955"/>
              <a:ext cx="128" cy="254"/>
            </a:xfrm>
            <a:custGeom>
              <a:avLst/>
              <a:gdLst>
                <a:gd name="T0" fmla="*/ 1 w 256"/>
                <a:gd name="T1" fmla="*/ 1 h 507"/>
                <a:gd name="T2" fmla="*/ 1 w 256"/>
                <a:gd name="T3" fmla="*/ 1 h 507"/>
                <a:gd name="T4" fmla="*/ 1 w 256"/>
                <a:gd name="T5" fmla="*/ 0 h 507"/>
                <a:gd name="T6" fmla="*/ 1 w 256"/>
                <a:gd name="T7" fmla="*/ 1 h 507"/>
                <a:gd name="T8" fmla="*/ 1 w 256"/>
                <a:gd name="T9" fmla="*/ 1 h 507"/>
                <a:gd name="T10" fmla="*/ 1 w 256"/>
                <a:gd name="T11" fmla="*/ 1 h 507"/>
                <a:gd name="T12" fmla="*/ 1 w 256"/>
                <a:gd name="T13" fmla="*/ 1 h 507"/>
                <a:gd name="T14" fmla="*/ 1 w 256"/>
                <a:gd name="T15" fmla="*/ 1 h 507"/>
                <a:gd name="T16" fmla="*/ 1 w 256"/>
                <a:gd name="T17" fmla="*/ 1 h 507"/>
                <a:gd name="T18" fmla="*/ 1 w 256"/>
                <a:gd name="T19" fmla="*/ 1 h 507"/>
                <a:gd name="T20" fmla="*/ 1 w 256"/>
                <a:gd name="T21" fmla="*/ 1 h 507"/>
                <a:gd name="T22" fmla="*/ 1 w 256"/>
                <a:gd name="T23" fmla="*/ 1 h 507"/>
                <a:gd name="T24" fmla="*/ 1 w 256"/>
                <a:gd name="T25" fmla="*/ 1 h 507"/>
                <a:gd name="T26" fmla="*/ 1 w 256"/>
                <a:gd name="T27" fmla="*/ 1 h 507"/>
                <a:gd name="T28" fmla="*/ 1 w 256"/>
                <a:gd name="T29" fmla="*/ 1 h 507"/>
                <a:gd name="T30" fmla="*/ 1 w 256"/>
                <a:gd name="T31" fmla="*/ 1 h 507"/>
                <a:gd name="T32" fmla="*/ 1 w 256"/>
                <a:gd name="T33" fmla="*/ 1 h 507"/>
                <a:gd name="T34" fmla="*/ 1 w 256"/>
                <a:gd name="T35" fmla="*/ 1 h 507"/>
                <a:gd name="T36" fmla="*/ 1 w 256"/>
                <a:gd name="T37" fmla="*/ 1 h 507"/>
                <a:gd name="T38" fmla="*/ 1 w 256"/>
                <a:gd name="T39" fmla="*/ 1 h 507"/>
                <a:gd name="T40" fmla="*/ 1 w 256"/>
                <a:gd name="T41" fmla="*/ 1 h 507"/>
                <a:gd name="T42" fmla="*/ 1 w 256"/>
                <a:gd name="T43" fmla="*/ 1 h 507"/>
                <a:gd name="T44" fmla="*/ 1 w 256"/>
                <a:gd name="T45" fmla="*/ 1 h 507"/>
                <a:gd name="T46" fmla="*/ 1 w 256"/>
                <a:gd name="T47" fmla="*/ 1 h 507"/>
                <a:gd name="T48" fmla="*/ 1 w 256"/>
                <a:gd name="T49" fmla="*/ 1 h 507"/>
                <a:gd name="T50" fmla="*/ 1 w 256"/>
                <a:gd name="T51" fmla="*/ 1 h 507"/>
                <a:gd name="T52" fmla="*/ 1 w 256"/>
                <a:gd name="T53" fmla="*/ 1 h 507"/>
                <a:gd name="T54" fmla="*/ 1 w 256"/>
                <a:gd name="T55" fmla="*/ 1 h 507"/>
                <a:gd name="T56" fmla="*/ 1 w 256"/>
                <a:gd name="T57" fmla="*/ 1 h 507"/>
                <a:gd name="T58" fmla="*/ 0 w 256"/>
                <a:gd name="T59" fmla="*/ 1 h 507"/>
                <a:gd name="T60" fmla="*/ 1 w 256"/>
                <a:gd name="T61" fmla="*/ 1 h 507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56" h="507">
                  <a:moveTo>
                    <a:pt x="3" y="506"/>
                  </a:moveTo>
                  <a:lnTo>
                    <a:pt x="12" y="167"/>
                  </a:lnTo>
                  <a:lnTo>
                    <a:pt x="25" y="0"/>
                  </a:lnTo>
                  <a:lnTo>
                    <a:pt x="42" y="169"/>
                  </a:lnTo>
                  <a:lnTo>
                    <a:pt x="50" y="39"/>
                  </a:lnTo>
                  <a:lnTo>
                    <a:pt x="59" y="16"/>
                  </a:lnTo>
                  <a:lnTo>
                    <a:pt x="74" y="109"/>
                  </a:lnTo>
                  <a:lnTo>
                    <a:pt x="86" y="141"/>
                  </a:lnTo>
                  <a:lnTo>
                    <a:pt x="88" y="173"/>
                  </a:lnTo>
                  <a:lnTo>
                    <a:pt x="100" y="185"/>
                  </a:lnTo>
                  <a:lnTo>
                    <a:pt x="106" y="224"/>
                  </a:lnTo>
                  <a:lnTo>
                    <a:pt x="123" y="224"/>
                  </a:lnTo>
                  <a:lnTo>
                    <a:pt x="126" y="200"/>
                  </a:lnTo>
                  <a:lnTo>
                    <a:pt x="130" y="224"/>
                  </a:lnTo>
                  <a:lnTo>
                    <a:pt x="136" y="206"/>
                  </a:lnTo>
                  <a:lnTo>
                    <a:pt x="147" y="308"/>
                  </a:lnTo>
                  <a:lnTo>
                    <a:pt x="157" y="319"/>
                  </a:lnTo>
                  <a:lnTo>
                    <a:pt x="163" y="320"/>
                  </a:lnTo>
                  <a:lnTo>
                    <a:pt x="176" y="380"/>
                  </a:lnTo>
                  <a:lnTo>
                    <a:pt x="180" y="417"/>
                  </a:lnTo>
                  <a:lnTo>
                    <a:pt x="190" y="433"/>
                  </a:lnTo>
                  <a:lnTo>
                    <a:pt x="196" y="454"/>
                  </a:lnTo>
                  <a:lnTo>
                    <a:pt x="203" y="424"/>
                  </a:lnTo>
                  <a:lnTo>
                    <a:pt x="214" y="427"/>
                  </a:lnTo>
                  <a:lnTo>
                    <a:pt x="220" y="382"/>
                  </a:lnTo>
                  <a:lnTo>
                    <a:pt x="234" y="446"/>
                  </a:lnTo>
                  <a:lnTo>
                    <a:pt x="247" y="489"/>
                  </a:lnTo>
                  <a:lnTo>
                    <a:pt x="254" y="491"/>
                  </a:lnTo>
                  <a:lnTo>
                    <a:pt x="256" y="507"/>
                  </a:lnTo>
                  <a:lnTo>
                    <a:pt x="0" y="507"/>
                  </a:lnTo>
                  <a:lnTo>
                    <a:pt x="3" y="50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8" name="Freeform 136"/>
            <p:cNvSpPr>
              <a:spLocks/>
            </p:cNvSpPr>
            <p:nvPr/>
          </p:nvSpPr>
          <p:spPr bwMode="auto">
            <a:xfrm>
              <a:off x="3467" y="989"/>
              <a:ext cx="30" cy="220"/>
            </a:xfrm>
            <a:custGeom>
              <a:avLst/>
              <a:gdLst>
                <a:gd name="T0" fmla="*/ 0 w 61"/>
                <a:gd name="T1" fmla="*/ 1 h 439"/>
                <a:gd name="T2" fmla="*/ 0 w 61"/>
                <a:gd name="T3" fmla="*/ 1 h 439"/>
                <a:gd name="T4" fmla="*/ 0 w 61"/>
                <a:gd name="T5" fmla="*/ 1 h 439"/>
                <a:gd name="T6" fmla="*/ 0 w 61"/>
                <a:gd name="T7" fmla="*/ 1 h 439"/>
                <a:gd name="T8" fmla="*/ 0 w 61"/>
                <a:gd name="T9" fmla="*/ 0 h 439"/>
                <a:gd name="T10" fmla="*/ 0 w 61"/>
                <a:gd name="T11" fmla="*/ 1 h 439"/>
                <a:gd name="T12" fmla="*/ 0 w 61"/>
                <a:gd name="T13" fmla="*/ 1 h 439"/>
                <a:gd name="T14" fmla="*/ 0 w 61"/>
                <a:gd name="T15" fmla="*/ 1 h 439"/>
                <a:gd name="T16" fmla="*/ 0 w 61"/>
                <a:gd name="T17" fmla="*/ 1 h 4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439">
                  <a:moveTo>
                    <a:pt x="0" y="439"/>
                  </a:moveTo>
                  <a:lnTo>
                    <a:pt x="8" y="379"/>
                  </a:lnTo>
                  <a:lnTo>
                    <a:pt x="19" y="357"/>
                  </a:lnTo>
                  <a:lnTo>
                    <a:pt x="41" y="26"/>
                  </a:lnTo>
                  <a:lnTo>
                    <a:pt x="45" y="0"/>
                  </a:lnTo>
                  <a:lnTo>
                    <a:pt x="55" y="99"/>
                  </a:lnTo>
                  <a:lnTo>
                    <a:pt x="61" y="439"/>
                  </a:lnTo>
                  <a:lnTo>
                    <a:pt x="3" y="439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39" name="Freeform 137"/>
            <p:cNvSpPr>
              <a:spLocks/>
            </p:cNvSpPr>
            <p:nvPr/>
          </p:nvSpPr>
          <p:spPr bwMode="auto">
            <a:xfrm>
              <a:off x="3443" y="1173"/>
              <a:ext cx="23" cy="36"/>
            </a:xfrm>
            <a:custGeom>
              <a:avLst/>
              <a:gdLst>
                <a:gd name="T0" fmla="*/ 0 w 47"/>
                <a:gd name="T1" fmla="*/ 1 h 70"/>
                <a:gd name="T2" fmla="*/ 0 w 47"/>
                <a:gd name="T3" fmla="*/ 0 h 70"/>
                <a:gd name="T4" fmla="*/ 0 w 47"/>
                <a:gd name="T5" fmla="*/ 1 h 70"/>
                <a:gd name="T6" fmla="*/ 0 w 47"/>
                <a:gd name="T7" fmla="*/ 1 h 70"/>
                <a:gd name="T8" fmla="*/ 0 w 47"/>
                <a:gd name="T9" fmla="*/ 1 h 70"/>
                <a:gd name="T10" fmla="*/ 0 w 47"/>
                <a:gd name="T11" fmla="*/ 1 h 70"/>
                <a:gd name="T12" fmla="*/ 0 w 47"/>
                <a:gd name="T13" fmla="*/ 1 h 7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47" h="70">
                  <a:moveTo>
                    <a:pt x="3" y="69"/>
                  </a:moveTo>
                  <a:lnTo>
                    <a:pt x="10" y="0"/>
                  </a:lnTo>
                  <a:lnTo>
                    <a:pt x="32" y="21"/>
                  </a:lnTo>
                  <a:lnTo>
                    <a:pt x="42" y="28"/>
                  </a:lnTo>
                  <a:lnTo>
                    <a:pt x="47" y="69"/>
                  </a:lnTo>
                  <a:lnTo>
                    <a:pt x="0" y="70"/>
                  </a:lnTo>
                  <a:lnTo>
                    <a:pt x="3" y="6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0" name="Freeform 138"/>
            <p:cNvSpPr>
              <a:spLocks/>
            </p:cNvSpPr>
            <p:nvPr/>
          </p:nvSpPr>
          <p:spPr bwMode="auto">
            <a:xfrm>
              <a:off x="3424" y="1175"/>
              <a:ext cx="16" cy="34"/>
            </a:xfrm>
            <a:custGeom>
              <a:avLst/>
              <a:gdLst>
                <a:gd name="T0" fmla="*/ 1 w 32"/>
                <a:gd name="T1" fmla="*/ 1 h 67"/>
                <a:gd name="T2" fmla="*/ 1 w 32"/>
                <a:gd name="T3" fmla="*/ 0 h 67"/>
                <a:gd name="T4" fmla="*/ 1 w 32"/>
                <a:gd name="T5" fmla="*/ 1 h 67"/>
                <a:gd name="T6" fmla="*/ 1 w 32"/>
                <a:gd name="T7" fmla="*/ 1 h 67"/>
                <a:gd name="T8" fmla="*/ 0 w 32"/>
                <a:gd name="T9" fmla="*/ 1 h 67"/>
                <a:gd name="T10" fmla="*/ 1 w 32"/>
                <a:gd name="T11" fmla="*/ 1 h 67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2" h="67">
                  <a:moveTo>
                    <a:pt x="3" y="67"/>
                  </a:moveTo>
                  <a:lnTo>
                    <a:pt x="9" y="0"/>
                  </a:lnTo>
                  <a:lnTo>
                    <a:pt x="25" y="30"/>
                  </a:lnTo>
                  <a:lnTo>
                    <a:pt x="32" y="66"/>
                  </a:lnTo>
                  <a:lnTo>
                    <a:pt x="0" y="66"/>
                  </a:lnTo>
                  <a:lnTo>
                    <a:pt x="3" y="6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1" name="Freeform 139"/>
            <p:cNvSpPr>
              <a:spLocks/>
            </p:cNvSpPr>
            <p:nvPr/>
          </p:nvSpPr>
          <p:spPr bwMode="auto">
            <a:xfrm>
              <a:off x="3241" y="587"/>
              <a:ext cx="94" cy="622"/>
            </a:xfrm>
            <a:custGeom>
              <a:avLst/>
              <a:gdLst>
                <a:gd name="T0" fmla="*/ 0 w 189"/>
                <a:gd name="T1" fmla="*/ 1 h 1242"/>
                <a:gd name="T2" fmla="*/ 0 w 189"/>
                <a:gd name="T3" fmla="*/ 1 h 1242"/>
                <a:gd name="T4" fmla="*/ 0 w 189"/>
                <a:gd name="T5" fmla="*/ 1 h 1242"/>
                <a:gd name="T6" fmla="*/ 0 w 189"/>
                <a:gd name="T7" fmla="*/ 1 h 1242"/>
                <a:gd name="T8" fmla="*/ 0 w 189"/>
                <a:gd name="T9" fmla="*/ 1 h 1242"/>
                <a:gd name="T10" fmla="*/ 0 w 189"/>
                <a:gd name="T11" fmla="*/ 1 h 1242"/>
                <a:gd name="T12" fmla="*/ 0 w 189"/>
                <a:gd name="T13" fmla="*/ 1 h 1242"/>
                <a:gd name="T14" fmla="*/ 0 w 189"/>
                <a:gd name="T15" fmla="*/ 1 h 1242"/>
                <a:gd name="T16" fmla="*/ 0 w 189"/>
                <a:gd name="T17" fmla="*/ 1 h 1242"/>
                <a:gd name="T18" fmla="*/ 0 w 189"/>
                <a:gd name="T19" fmla="*/ 1 h 1242"/>
                <a:gd name="T20" fmla="*/ 0 w 189"/>
                <a:gd name="T21" fmla="*/ 1 h 1242"/>
                <a:gd name="T22" fmla="*/ 0 w 189"/>
                <a:gd name="T23" fmla="*/ 0 h 1242"/>
                <a:gd name="T24" fmla="*/ 0 w 189"/>
                <a:gd name="T25" fmla="*/ 1 h 1242"/>
                <a:gd name="T26" fmla="*/ 0 w 189"/>
                <a:gd name="T27" fmla="*/ 1 h 1242"/>
                <a:gd name="T28" fmla="*/ 0 w 189"/>
                <a:gd name="T29" fmla="*/ 1 h 1242"/>
                <a:gd name="T30" fmla="*/ 0 w 189"/>
                <a:gd name="T31" fmla="*/ 1 h 1242"/>
                <a:gd name="T32" fmla="*/ 0 w 189"/>
                <a:gd name="T33" fmla="*/ 1 h 1242"/>
                <a:gd name="T34" fmla="*/ 0 w 189"/>
                <a:gd name="T35" fmla="*/ 1 h 1242"/>
                <a:gd name="T36" fmla="*/ 0 w 189"/>
                <a:gd name="T37" fmla="*/ 1 h 1242"/>
                <a:gd name="T38" fmla="*/ 0 w 189"/>
                <a:gd name="T39" fmla="*/ 1 h 1242"/>
                <a:gd name="T40" fmla="*/ 0 w 189"/>
                <a:gd name="T41" fmla="*/ 1 h 1242"/>
                <a:gd name="T42" fmla="*/ 0 w 189"/>
                <a:gd name="T43" fmla="*/ 1 h 1242"/>
                <a:gd name="T44" fmla="*/ 0 w 189"/>
                <a:gd name="T45" fmla="*/ 1 h 1242"/>
                <a:gd name="T46" fmla="*/ 0 w 189"/>
                <a:gd name="T47" fmla="*/ 1 h 1242"/>
                <a:gd name="T48" fmla="*/ 0 w 189"/>
                <a:gd name="T49" fmla="*/ 1 h 1242"/>
                <a:gd name="T50" fmla="*/ 0 w 189"/>
                <a:gd name="T51" fmla="*/ 1 h 1242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89" h="1242">
                  <a:moveTo>
                    <a:pt x="0" y="1241"/>
                  </a:moveTo>
                  <a:lnTo>
                    <a:pt x="11" y="1194"/>
                  </a:lnTo>
                  <a:lnTo>
                    <a:pt x="26" y="787"/>
                  </a:lnTo>
                  <a:lnTo>
                    <a:pt x="31" y="612"/>
                  </a:lnTo>
                  <a:lnTo>
                    <a:pt x="38" y="520"/>
                  </a:lnTo>
                  <a:lnTo>
                    <a:pt x="55" y="603"/>
                  </a:lnTo>
                  <a:lnTo>
                    <a:pt x="66" y="584"/>
                  </a:lnTo>
                  <a:lnTo>
                    <a:pt x="79" y="300"/>
                  </a:lnTo>
                  <a:lnTo>
                    <a:pt x="79" y="242"/>
                  </a:lnTo>
                  <a:lnTo>
                    <a:pt x="89" y="217"/>
                  </a:lnTo>
                  <a:lnTo>
                    <a:pt x="94" y="42"/>
                  </a:lnTo>
                  <a:lnTo>
                    <a:pt x="95" y="0"/>
                  </a:lnTo>
                  <a:lnTo>
                    <a:pt x="103" y="343"/>
                  </a:lnTo>
                  <a:lnTo>
                    <a:pt x="114" y="397"/>
                  </a:lnTo>
                  <a:lnTo>
                    <a:pt x="118" y="454"/>
                  </a:lnTo>
                  <a:lnTo>
                    <a:pt x="125" y="371"/>
                  </a:lnTo>
                  <a:lnTo>
                    <a:pt x="133" y="242"/>
                  </a:lnTo>
                  <a:lnTo>
                    <a:pt x="135" y="230"/>
                  </a:lnTo>
                  <a:lnTo>
                    <a:pt x="146" y="435"/>
                  </a:lnTo>
                  <a:lnTo>
                    <a:pt x="155" y="766"/>
                  </a:lnTo>
                  <a:lnTo>
                    <a:pt x="160" y="1212"/>
                  </a:lnTo>
                  <a:lnTo>
                    <a:pt x="170" y="1121"/>
                  </a:lnTo>
                  <a:lnTo>
                    <a:pt x="177" y="1146"/>
                  </a:lnTo>
                  <a:lnTo>
                    <a:pt x="185" y="1157"/>
                  </a:lnTo>
                  <a:lnTo>
                    <a:pt x="189" y="1242"/>
                  </a:lnTo>
                  <a:lnTo>
                    <a:pt x="0" y="124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2" name="Freeform 140"/>
            <p:cNvSpPr>
              <a:spLocks/>
            </p:cNvSpPr>
            <p:nvPr/>
          </p:nvSpPr>
          <p:spPr bwMode="auto">
            <a:xfrm>
              <a:off x="2961" y="474"/>
              <a:ext cx="267" cy="735"/>
            </a:xfrm>
            <a:custGeom>
              <a:avLst/>
              <a:gdLst>
                <a:gd name="T0" fmla="*/ 1 w 534"/>
                <a:gd name="T1" fmla="*/ 1 h 1468"/>
                <a:gd name="T2" fmla="*/ 1 w 534"/>
                <a:gd name="T3" fmla="*/ 1 h 1468"/>
                <a:gd name="T4" fmla="*/ 1 w 534"/>
                <a:gd name="T5" fmla="*/ 1 h 1468"/>
                <a:gd name="T6" fmla="*/ 1 w 534"/>
                <a:gd name="T7" fmla="*/ 1 h 1468"/>
                <a:gd name="T8" fmla="*/ 1 w 534"/>
                <a:gd name="T9" fmla="*/ 1 h 1468"/>
                <a:gd name="T10" fmla="*/ 1 w 534"/>
                <a:gd name="T11" fmla="*/ 1 h 1468"/>
                <a:gd name="T12" fmla="*/ 1 w 534"/>
                <a:gd name="T13" fmla="*/ 1 h 1468"/>
                <a:gd name="T14" fmla="*/ 1 w 534"/>
                <a:gd name="T15" fmla="*/ 1 h 1468"/>
                <a:gd name="T16" fmla="*/ 1 w 534"/>
                <a:gd name="T17" fmla="*/ 1 h 1468"/>
                <a:gd name="T18" fmla="*/ 1 w 534"/>
                <a:gd name="T19" fmla="*/ 1 h 1468"/>
                <a:gd name="T20" fmla="*/ 1 w 534"/>
                <a:gd name="T21" fmla="*/ 0 h 1468"/>
                <a:gd name="T22" fmla="*/ 1 w 534"/>
                <a:gd name="T23" fmla="*/ 1 h 1468"/>
                <a:gd name="T24" fmla="*/ 1 w 534"/>
                <a:gd name="T25" fmla="*/ 1 h 1468"/>
                <a:gd name="T26" fmla="*/ 1 w 534"/>
                <a:gd name="T27" fmla="*/ 1 h 1468"/>
                <a:gd name="T28" fmla="*/ 1 w 534"/>
                <a:gd name="T29" fmla="*/ 1 h 1468"/>
                <a:gd name="T30" fmla="*/ 1 w 534"/>
                <a:gd name="T31" fmla="*/ 1 h 1468"/>
                <a:gd name="T32" fmla="*/ 1 w 534"/>
                <a:gd name="T33" fmla="*/ 1 h 1468"/>
                <a:gd name="T34" fmla="*/ 1 w 534"/>
                <a:gd name="T35" fmla="*/ 1 h 1468"/>
                <a:gd name="T36" fmla="*/ 1 w 534"/>
                <a:gd name="T37" fmla="*/ 1 h 1468"/>
                <a:gd name="T38" fmla="*/ 1 w 534"/>
                <a:gd name="T39" fmla="*/ 1 h 1468"/>
                <a:gd name="T40" fmla="*/ 1 w 534"/>
                <a:gd name="T41" fmla="*/ 1 h 1468"/>
                <a:gd name="T42" fmla="*/ 1 w 534"/>
                <a:gd name="T43" fmla="*/ 1 h 1468"/>
                <a:gd name="T44" fmla="*/ 1 w 534"/>
                <a:gd name="T45" fmla="*/ 1 h 1468"/>
                <a:gd name="T46" fmla="*/ 1 w 534"/>
                <a:gd name="T47" fmla="*/ 1 h 1468"/>
                <a:gd name="T48" fmla="*/ 1 w 534"/>
                <a:gd name="T49" fmla="*/ 1 h 1468"/>
                <a:gd name="T50" fmla="*/ 1 w 534"/>
                <a:gd name="T51" fmla="*/ 1 h 1468"/>
                <a:gd name="T52" fmla="*/ 1 w 534"/>
                <a:gd name="T53" fmla="*/ 1 h 1468"/>
                <a:gd name="T54" fmla="*/ 1 w 534"/>
                <a:gd name="T55" fmla="*/ 1 h 1468"/>
                <a:gd name="T56" fmla="*/ 1 w 534"/>
                <a:gd name="T57" fmla="*/ 1 h 1468"/>
                <a:gd name="T58" fmla="*/ 1 w 534"/>
                <a:gd name="T59" fmla="*/ 1 h 1468"/>
                <a:gd name="T60" fmla="*/ 1 w 534"/>
                <a:gd name="T61" fmla="*/ 1 h 1468"/>
                <a:gd name="T62" fmla="*/ 0 w 534"/>
                <a:gd name="T63" fmla="*/ 1 h 1468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534" h="1468">
                  <a:moveTo>
                    <a:pt x="2" y="1467"/>
                  </a:moveTo>
                  <a:lnTo>
                    <a:pt x="12" y="832"/>
                  </a:lnTo>
                  <a:lnTo>
                    <a:pt x="14" y="616"/>
                  </a:lnTo>
                  <a:lnTo>
                    <a:pt x="16" y="341"/>
                  </a:lnTo>
                  <a:lnTo>
                    <a:pt x="20" y="256"/>
                  </a:lnTo>
                  <a:lnTo>
                    <a:pt x="32" y="257"/>
                  </a:lnTo>
                  <a:lnTo>
                    <a:pt x="36" y="520"/>
                  </a:lnTo>
                  <a:lnTo>
                    <a:pt x="39" y="835"/>
                  </a:lnTo>
                  <a:lnTo>
                    <a:pt x="53" y="830"/>
                  </a:lnTo>
                  <a:lnTo>
                    <a:pt x="64" y="510"/>
                  </a:lnTo>
                  <a:lnTo>
                    <a:pt x="72" y="766"/>
                  </a:lnTo>
                  <a:lnTo>
                    <a:pt x="82" y="398"/>
                  </a:lnTo>
                  <a:lnTo>
                    <a:pt x="87" y="138"/>
                  </a:lnTo>
                  <a:lnTo>
                    <a:pt x="89" y="58"/>
                  </a:lnTo>
                  <a:lnTo>
                    <a:pt x="102" y="80"/>
                  </a:lnTo>
                  <a:lnTo>
                    <a:pt x="113" y="457"/>
                  </a:lnTo>
                  <a:lnTo>
                    <a:pt x="120" y="803"/>
                  </a:lnTo>
                  <a:lnTo>
                    <a:pt x="126" y="613"/>
                  </a:lnTo>
                  <a:lnTo>
                    <a:pt x="128" y="399"/>
                  </a:lnTo>
                  <a:lnTo>
                    <a:pt x="130" y="231"/>
                  </a:lnTo>
                  <a:lnTo>
                    <a:pt x="137" y="32"/>
                  </a:lnTo>
                  <a:lnTo>
                    <a:pt x="147" y="0"/>
                  </a:lnTo>
                  <a:lnTo>
                    <a:pt x="162" y="81"/>
                  </a:lnTo>
                  <a:lnTo>
                    <a:pt x="170" y="165"/>
                  </a:lnTo>
                  <a:lnTo>
                    <a:pt x="185" y="58"/>
                  </a:lnTo>
                  <a:lnTo>
                    <a:pt x="195" y="82"/>
                  </a:lnTo>
                  <a:lnTo>
                    <a:pt x="202" y="499"/>
                  </a:lnTo>
                  <a:lnTo>
                    <a:pt x="209" y="993"/>
                  </a:lnTo>
                  <a:lnTo>
                    <a:pt x="216" y="1277"/>
                  </a:lnTo>
                  <a:lnTo>
                    <a:pt x="216" y="1348"/>
                  </a:lnTo>
                  <a:lnTo>
                    <a:pt x="227" y="1367"/>
                  </a:lnTo>
                  <a:lnTo>
                    <a:pt x="234" y="1311"/>
                  </a:lnTo>
                  <a:lnTo>
                    <a:pt x="250" y="1308"/>
                  </a:lnTo>
                  <a:lnTo>
                    <a:pt x="260" y="1337"/>
                  </a:lnTo>
                  <a:lnTo>
                    <a:pt x="263" y="1234"/>
                  </a:lnTo>
                  <a:lnTo>
                    <a:pt x="276" y="1217"/>
                  </a:lnTo>
                  <a:lnTo>
                    <a:pt x="283" y="1208"/>
                  </a:lnTo>
                  <a:lnTo>
                    <a:pt x="297" y="1053"/>
                  </a:lnTo>
                  <a:lnTo>
                    <a:pt x="323" y="1277"/>
                  </a:lnTo>
                  <a:lnTo>
                    <a:pt x="340" y="1141"/>
                  </a:lnTo>
                  <a:lnTo>
                    <a:pt x="352" y="1137"/>
                  </a:lnTo>
                  <a:lnTo>
                    <a:pt x="360" y="1130"/>
                  </a:lnTo>
                  <a:lnTo>
                    <a:pt x="376" y="1059"/>
                  </a:lnTo>
                  <a:lnTo>
                    <a:pt x="386" y="1007"/>
                  </a:lnTo>
                  <a:lnTo>
                    <a:pt x="404" y="1224"/>
                  </a:lnTo>
                  <a:lnTo>
                    <a:pt x="413" y="1224"/>
                  </a:lnTo>
                  <a:lnTo>
                    <a:pt x="420" y="1080"/>
                  </a:lnTo>
                  <a:lnTo>
                    <a:pt x="430" y="1040"/>
                  </a:lnTo>
                  <a:lnTo>
                    <a:pt x="457" y="689"/>
                  </a:lnTo>
                  <a:lnTo>
                    <a:pt x="460" y="639"/>
                  </a:lnTo>
                  <a:lnTo>
                    <a:pt x="471" y="749"/>
                  </a:lnTo>
                  <a:lnTo>
                    <a:pt x="480" y="673"/>
                  </a:lnTo>
                  <a:lnTo>
                    <a:pt x="482" y="428"/>
                  </a:lnTo>
                  <a:lnTo>
                    <a:pt x="486" y="302"/>
                  </a:lnTo>
                  <a:lnTo>
                    <a:pt x="493" y="207"/>
                  </a:lnTo>
                  <a:lnTo>
                    <a:pt x="498" y="166"/>
                  </a:lnTo>
                  <a:lnTo>
                    <a:pt x="508" y="221"/>
                  </a:lnTo>
                  <a:lnTo>
                    <a:pt x="514" y="194"/>
                  </a:lnTo>
                  <a:lnTo>
                    <a:pt x="518" y="357"/>
                  </a:lnTo>
                  <a:lnTo>
                    <a:pt x="521" y="532"/>
                  </a:lnTo>
                  <a:lnTo>
                    <a:pt x="523" y="882"/>
                  </a:lnTo>
                  <a:lnTo>
                    <a:pt x="528" y="1274"/>
                  </a:lnTo>
                  <a:lnTo>
                    <a:pt x="534" y="1468"/>
                  </a:lnTo>
                  <a:lnTo>
                    <a:pt x="0" y="1468"/>
                  </a:lnTo>
                  <a:lnTo>
                    <a:pt x="2" y="146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3" name="Freeform 141"/>
            <p:cNvSpPr>
              <a:spLocks/>
            </p:cNvSpPr>
            <p:nvPr/>
          </p:nvSpPr>
          <p:spPr bwMode="auto">
            <a:xfrm>
              <a:off x="2928" y="551"/>
              <a:ext cx="29" cy="657"/>
            </a:xfrm>
            <a:custGeom>
              <a:avLst/>
              <a:gdLst>
                <a:gd name="T0" fmla="*/ 1 w 57"/>
                <a:gd name="T1" fmla="*/ 1 h 1314"/>
                <a:gd name="T2" fmla="*/ 1 w 57"/>
                <a:gd name="T3" fmla="*/ 1 h 1314"/>
                <a:gd name="T4" fmla="*/ 1 w 57"/>
                <a:gd name="T5" fmla="*/ 1 h 1314"/>
                <a:gd name="T6" fmla="*/ 1 w 57"/>
                <a:gd name="T7" fmla="*/ 1 h 1314"/>
                <a:gd name="T8" fmla="*/ 1 w 57"/>
                <a:gd name="T9" fmla="*/ 1 h 1314"/>
                <a:gd name="T10" fmla="*/ 1 w 57"/>
                <a:gd name="T11" fmla="*/ 1 h 1314"/>
                <a:gd name="T12" fmla="*/ 1 w 57"/>
                <a:gd name="T13" fmla="*/ 1 h 1314"/>
                <a:gd name="T14" fmla="*/ 1 w 57"/>
                <a:gd name="T15" fmla="*/ 0 h 1314"/>
                <a:gd name="T16" fmla="*/ 1 w 57"/>
                <a:gd name="T17" fmla="*/ 1 h 1314"/>
                <a:gd name="T18" fmla="*/ 1 w 57"/>
                <a:gd name="T19" fmla="*/ 1 h 1314"/>
                <a:gd name="T20" fmla="*/ 1 w 57"/>
                <a:gd name="T21" fmla="*/ 1 h 1314"/>
                <a:gd name="T22" fmla="*/ 0 w 57"/>
                <a:gd name="T23" fmla="*/ 1 h 1314"/>
                <a:gd name="T24" fmla="*/ 1 w 57"/>
                <a:gd name="T25" fmla="*/ 1 h 131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7" h="1314">
                  <a:moveTo>
                    <a:pt x="2" y="1314"/>
                  </a:moveTo>
                  <a:lnTo>
                    <a:pt x="5" y="967"/>
                  </a:lnTo>
                  <a:lnTo>
                    <a:pt x="9" y="857"/>
                  </a:lnTo>
                  <a:lnTo>
                    <a:pt x="16" y="964"/>
                  </a:lnTo>
                  <a:lnTo>
                    <a:pt x="25" y="722"/>
                  </a:lnTo>
                  <a:lnTo>
                    <a:pt x="29" y="405"/>
                  </a:lnTo>
                  <a:lnTo>
                    <a:pt x="33" y="282"/>
                  </a:lnTo>
                  <a:lnTo>
                    <a:pt x="39" y="0"/>
                  </a:lnTo>
                  <a:lnTo>
                    <a:pt x="46" y="334"/>
                  </a:lnTo>
                  <a:lnTo>
                    <a:pt x="54" y="1032"/>
                  </a:lnTo>
                  <a:lnTo>
                    <a:pt x="57" y="1314"/>
                  </a:lnTo>
                  <a:lnTo>
                    <a:pt x="0" y="1312"/>
                  </a:lnTo>
                  <a:lnTo>
                    <a:pt x="2" y="131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4" name="Freeform 142"/>
            <p:cNvSpPr>
              <a:spLocks/>
            </p:cNvSpPr>
            <p:nvPr/>
          </p:nvSpPr>
          <p:spPr bwMode="auto">
            <a:xfrm>
              <a:off x="2897" y="933"/>
              <a:ext cx="22" cy="277"/>
            </a:xfrm>
            <a:custGeom>
              <a:avLst/>
              <a:gdLst>
                <a:gd name="T0" fmla="*/ 1 w 44"/>
                <a:gd name="T1" fmla="*/ 1 h 554"/>
                <a:gd name="T2" fmla="*/ 1 w 44"/>
                <a:gd name="T3" fmla="*/ 1 h 554"/>
                <a:gd name="T4" fmla="*/ 1 w 44"/>
                <a:gd name="T5" fmla="*/ 1 h 554"/>
                <a:gd name="T6" fmla="*/ 1 w 44"/>
                <a:gd name="T7" fmla="*/ 0 h 554"/>
                <a:gd name="T8" fmla="*/ 1 w 44"/>
                <a:gd name="T9" fmla="*/ 1 h 554"/>
                <a:gd name="T10" fmla="*/ 1 w 44"/>
                <a:gd name="T11" fmla="*/ 1 h 554"/>
                <a:gd name="T12" fmla="*/ 1 w 44"/>
                <a:gd name="T13" fmla="*/ 1 h 554"/>
                <a:gd name="T14" fmla="*/ 0 w 44"/>
                <a:gd name="T15" fmla="*/ 1 h 554"/>
                <a:gd name="T16" fmla="*/ 1 w 44"/>
                <a:gd name="T17" fmla="*/ 1 h 55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4" h="554">
                  <a:moveTo>
                    <a:pt x="4" y="548"/>
                  </a:moveTo>
                  <a:lnTo>
                    <a:pt x="9" y="386"/>
                  </a:lnTo>
                  <a:lnTo>
                    <a:pt x="24" y="105"/>
                  </a:lnTo>
                  <a:lnTo>
                    <a:pt x="30" y="0"/>
                  </a:lnTo>
                  <a:lnTo>
                    <a:pt x="39" y="188"/>
                  </a:lnTo>
                  <a:lnTo>
                    <a:pt x="44" y="459"/>
                  </a:lnTo>
                  <a:lnTo>
                    <a:pt x="42" y="551"/>
                  </a:lnTo>
                  <a:lnTo>
                    <a:pt x="0" y="554"/>
                  </a:lnTo>
                  <a:lnTo>
                    <a:pt x="4" y="5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5" name="Freeform 143"/>
            <p:cNvSpPr>
              <a:spLocks/>
            </p:cNvSpPr>
            <p:nvPr/>
          </p:nvSpPr>
          <p:spPr bwMode="auto">
            <a:xfrm>
              <a:off x="2884" y="1054"/>
              <a:ext cx="13" cy="155"/>
            </a:xfrm>
            <a:custGeom>
              <a:avLst/>
              <a:gdLst>
                <a:gd name="T0" fmla="*/ 0 w 26"/>
                <a:gd name="T1" fmla="*/ 1 h 310"/>
                <a:gd name="T2" fmla="*/ 1 w 26"/>
                <a:gd name="T3" fmla="*/ 1 h 310"/>
                <a:gd name="T4" fmla="*/ 1 w 26"/>
                <a:gd name="T5" fmla="*/ 0 h 310"/>
                <a:gd name="T6" fmla="*/ 1 w 26"/>
                <a:gd name="T7" fmla="*/ 1 h 310"/>
                <a:gd name="T8" fmla="*/ 1 w 26"/>
                <a:gd name="T9" fmla="*/ 1 h 310"/>
                <a:gd name="T10" fmla="*/ 0 w 26"/>
                <a:gd name="T11" fmla="*/ 1 h 310"/>
                <a:gd name="T12" fmla="*/ 0 w 26"/>
                <a:gd name="T13" fmla="*/ 1 h 310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" h="310">
                  <a:moveTo>
                    <a:pt x="0" y="308"/>
                  </a:moveTo>
                  <a:lnTo>
                    <a:pt x="7" y="110"/>
                  </a:lnTo>
                  <a:lnTo>
                    <a:pt x="15" y="0"/>
                  </a:lnTo>
                  <a:lnTo>
                    <a:pt x="19" y="152"/>
                  </a:lnTo>
                  <a:lnTo>
                    <a:pt x="26" y="306"/>
                  </a:lnTo>
                  <a:lnTo>
                    <a:pt x="0" y="310"/>
                  </a:lnTo>
                  <a:lnTo>
                    <a:pt x="0" y="30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6" name="Freeform 144"/>
            <p:cNvSpPr>
              <a:spLocks/>
            </p:cNvSpPr>
            <p:nvPr/>
          </p:nvSpPr>
          <p:spPr bwMode="auto">
            <a:xfrm>
              <a:off x="2836" y="934"/>
              <a:ext cx="30" cy="275"/>
            </a:xfrm>
            <a:custGeom>
              <a:avLst/>
              <a:gdLst>
                <a:gd name="T0" fmla="*/ 0 w 60"/>
                <a:gd name="T1" fmla="*/ 1 h 549"/>
                <a:gd name="T2" fmla="*/ 1 w 60"/>
                <a:gd name="T3" fmla="*/ 1 h 549"/>
                <a:gd name="T4" fmla="*/ 1 w 60"/>
                <a:gd name="T5" fmla="*/ 1 h 549"/>
                <a:gd name="T6" fmla="*/ 1 w 60"/>
                <a:gd name="T7" fmla="*/ 1 h 549"/>
                <a:gd name="T8" fmla="*/ 1 w 60"/>
                <a:gd name="T9" fmla="*/ 1 h 549"/>
                <a:gd name="T10" fmla="*/ 1 w 60"/>
                <a:gd name="T11" fmla="*/ 0 h 549"/>
                <a:gd name="T12" fmla="*/ 1 w 60"/>
                <a:gd name="T13" fmla="*/ 1 h 549"/>
                <a:gd name="T14" fmla="*/ 1 w 60"/>
                <a:gd name="T15" fmla="*/ 1 h 549"/>
                <a:gd name="T16" fmla="*/ 1 w 60"/>
                <a:gd name="T17" fmla="*/ 1 h 549"/>
                <a:gd name="T18" fmla="*/ 1 w 60"/>
                <a:gd name="T19" fmla="*/ 1 h 549"/>
                <a:gd name="T20" fmla="*/ 0 w 60"/>
                <a:gd name="T21" fmla="*/ 1 h 549"/>
                <a:gd name="T22" fmla="*/ 0 w 60"/>
                <a:gd name="T23" fmla="*/ 1 h 549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60" h="549">
                  <a:moveTo>
                    <a:pt x="0" y="549"/>
                  </a:moveTo>
                  <a:lnTo>
                    <a:pt x="7" y="250"/>
                  </a:lnTo>
                  <a:lnTo>
                    <a:pt x="16" y="197"/>
                  </a:lnTo>
                  <a:lnTo>
                    <a:pt x="23" y="197"/>
                  </a:lnTo>
                  <a:lnTo>
                    <a:pt x="35" y="1"/>
                  </a:lnTo>
                  <a:lnTo>
                    <a:pt x="43" y="0"/>
                  </a:lnTo>
                  <a:lnTo>
                    <a:pt x="47" y="287"/>
                  </a:lnTo>
                  <a:lnTo>
                    <a:pt x="48" y="507"/>
                  </a:lnTo>
                  <a:lnTo>
                    <a:pt x="56" y="524"/>
                  </a:lnTo>
                  <a:lnTo>
                    <a:pt x="60" y="547"/>
                  </a:lnTo>
                  <a:lnTo>
                    <a:pt x="0" y="547"/>
                  </a:lnTo>
                  <a:lnTo>
                    <a:pt x="0" y="54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7" name="Freeform 145"/>
            <p:cNvSpPr>
              <a:spLocks/>
            </p:cNvSpPr>
            <p:nvPr/>
          </p:nvSpPr>
          <p:spPr bwMode="auto">
            <a:xfrm>
              <a:off x="2255" y="1116"/>
              <a:ext cx="34" cy="93"/>
            </a:xfrm>
            <a:custGeom>
              <a:avLst/>
              <a:gdLst>
                <a:gd name="T0" fmla="*/ 0 w 68"/>
                <a:gd name="T1" fmla="*/ 1 h 185"/>
                <a:gd name="T2" fmla="*/ 1 w 68"/>
                <a:gd name="T3" fmla="*/ 1 h 185"/>
                <a:gd name="T4" fmla="*/ 1 w 68"/>
                <a:gd name="T5" fmla="*/ 1 h 185"/>
                <a:gd name="T6" fmla="*/ 1 w 68"/>
                <a:gd name="T7" fmla="*/ 0 h 185"/>
                <a:gd name="T8" fmla="*/ 1 w 68"/>
                <a:gd name="T9" fmla="*/ 1 h 185"/>
                <a:gd name="T10" fmla="*/ 1 w 68"/>
                <a:gd name="T11" fmla="*/ 1 h 185"/>
                <a:gd name="T12" fmla="*/ 1 w 68"/>
                <a:gd name="T13" fmla="*/ 1 h 185"/>
                <a:gd name="T14" fmla="*/ 1 w 68"/>
                <a:gd name="T15" fmla="*/ 1 h 185"/>
                <a:gd name="T16" fmla="*/ 1 w 68"/>
                <a:gd name="T17" fmla="*/ 1 h 185"/>
                <a:gd name="T18" fmla="*/ 0 w 68"/>
                <a:gd name="T19" fmla="*/ 1 h 185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68" h="185">
                  <a:moveTo>
                    <a:pt x="0" y="185"/>
                  </a:moveTo>
                  <a:lnTo>
                    <a:pt x="3" y="120"/>
                  </a:lnTo>
                  <a:lnTo>
                    <a:pt x="11" y="75"/>
                  </a:lnTo>
                  <a:lnTo>
                    <a:pt x="19" y="0"/>
                  </a:lnTo>
                  <a:lnTo>
                    <a:pt x="37" y="131"/>
                  </a:lnTo>
                  <a:lnTo>
                    <a:pt x="46" y="84"/>
                  </a:lnTo>
                  <a:lnTo>
                    <a:pt x="52" y="40"/>
                  </a:lnTo>
                  <a:lnTo>
                    <a:pt x="68" y="184"/>
                  </a:lnTo>
                  <a:lnTo>
                    <a:pt x="1" y="184"/>
                  </a:lnTo>
                  <a:lnTo>
                    <a:pt x="0" y="18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8" name="Freeform 146"/>
            <p:cNvSpPr>
              <a:spLocks/>
            </p:cNvSpPr>
            <p:nvPr/>
          </p:nvSpPr>
          <p:spPr bwMode="auto">
            <a:xfrm>
              <a:off x="2218" y="1099"/>
              <a:ext cx="24" cy="110"/>
            </a:xfrm>
            <a:custGeom>
              <a:avLst/>
              <a:gdLst>
                <a:gd name="T0" fmla="*/ 0 w 48"/>
                <a:gd name="T1" fmla="*/ 1 h 218"/>
                <a:gd name="T2" fmla="*/ 1 w 48"/>
                <a:gd name="T3" fmla="*/ 1 h 218"/>
                <a:gd name="T4" fmla="*/ 1 w 48"/>
                <a:gd name="T5" fmla="*/ 0 h 218"/>
                <a:gd name="T6" fmla="*/ 1 w 48"/>
                <a:gd name="T7" fmla="*/ 1 h 218"/>
                <a:gd name="T8" fmla="*/ 1 w 48"/>
                <a:gd name="T9" fmla="*/ 1 h 218"/>
                <a:gd name="T10" fmla="*/ 1 w 48"/>
                <a:gd name="T11" fmla="*/ 1 h 218"/>
                <a:gd name="T12" fmla="*/ 1 w 48"/>
                <a:gd name="T13" fmla="*/ 1 h 218"/>
                <a:gd name="T14" fmla="*/ 0 w 48"/>
                <a:gd name="T15" fmla="*/ 1 h 21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8" h="218">
                  <a:moveTo>
                    <a:pt x="0" y="217"/>
                  </a:moveTo>
                  <a:lnTo>
                    <a:pt x="7" y="131"/>
                  </a:lnTo>
                  <a:lnTo>
                    <a:pt x="25" y="0"/>
                  </a:lnTo>
                  <a:lnTo>
                    <a:pt x="37" y="117"/>
                  </a:lnTo>
                  <a:lnTo>
                    <a:pt x="45" y="142"/>
                  </a:lnTo>
                  <a:lnTo>
                    <a:pt x="48" y="216"/>
                  </a:lnTo>
                  <a:lnTo>
                    <a:pt x="2" y="218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49" name="Freeform 147"/>
            <p:cNvSpPr>
              <a:spLocks/>
            </p:cNvSpPr>
            <p:nvPr/>
          </p:nvSpPr>
          <p:spPr bwMode="auto">
            <a:xfrm>
              <a:off x="2192" y="1127"/>
              <a:ext cx="20" cy="81"/>
            </a:xfrm>
            <a:custGeom>
              <a:avLst/>
              <a:gdLst>
                <a:gd name="T0" fmla="*/ 0 w 40"/>
                <a:gd name="T1" fmla="*/ 1 h 162"/>
                <a:gd name="T2" fmla="*/ 1 w 40"/>
                <a:gd name="T3" fmla="*/ 0 h 162"/>
                <a:gd name="T4" fmla="*/ 1 w 40"/>
                <a:gd name="T5" fmla="*/ 1 h 162"/>
                <a:gd name="T6" fmla="*/ 1 w 40"/>
                <a:gd name="T7" fmla="*/ 1 h 162"/>
                <a:gd name="T8" fmla="*/ 1 w 40"/>
                <a:gd name="T9" fmla="*/ 1 h 162"/>
                <a:gd name="T10" fmla="*/ 1 w 40"/>
                <a:gd name="T11" fmla="*/ 1 h 162"/>
                <a:gd name="T12" fmla="*/ 1 w 40"/>
                <a:gd name="T13" fmla="*/ 1 h 162"/>
                <a:gd name="T14" fmla="*/ 0 w 40"/>
                <a:gd name="T15" fmla="*/ 1 h 162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40" h="162">
                  <a:moveTo>
                    <a:pt x="0" y="160"/>
                  </a:moveTo>
                  <a:lnTo>
                    <a:pt x="7" y="0"/>
                  </a:lnTo>
                  <a:lnTo>
                    <a:pt x="17" y="2"/>
                  </a:lnTo>
                  <a:lnTo>
                    <a:pt x="24" y="72"/>
                  </a:lnTo>
                  <a:lnTo>
                    <a:pt x="31" y="75"/>
                  </a:lnTo>
                  <a:lnTo>
                    <a:pt x="40" y="162"/>
                  </a:lnTo>
                  <a:lnTo>
                    <a:pt x="1" y="162"/>
                  </a:lnTo>
                  <a:lnTo>
                    <a:pt x="0" y="16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0" name="Freeform 148"/>
            <p:cNvSpPr>
              <a:spLocks/>
            </p:cNvSpPr>
            <p:nvPr/>
          </p:nvSpPr>
          <p:spPr bwMode="auto">
            <a:xfrm>
              <a:off x="2151" y="1180"/>
              <a:ext cx="37" cy="29"/>
            </a:xfrm>
            <a:custGeom>
              <a:avLst/>
              <a:gdLst>
                <a:gd name="T0" fmla="*/ 0 w 75"/>
                <a:gd name="T1" fmla="*/ 1 h 57"/>
                <a:gd name="T2" fmla="*/ 0 w 75"/>
                <a:gd name="T3" fmla="*/ 1 h 57"/>
                <a:gd name="T4" fmla="*/ 0 w 75"/>
                <a:gd name="T5" fmla="*/ 0 h 57"/>
                <a:gd name="T6" fmla="*/ 0 w 75"/>
                <a:gd name="T7" fmla="*/ 1 h 57"/>
                <a:gd name="T8" fmla="*/ 0 w 75"/>
                <a:gd name="T9" fmla="*/ 1 h 57"/>
                <a:gd name="T10" fmla="*/ 0 w 75"/>
                <a:gd name="T11" fmla="*/ 1 h 57"/>
                <a:gd name="T12" fmla="*/ 0 w 75"/>
                <a:gd name="T13" fmla="*/ 1 h 57"/>
                <a:gd name="T14" fmla="*/ 0 w 75"/>
                <a:gd name="T15" fmla="*/ 1 h 5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5" h="57">
                  <a:moveTo>
                    <a:pt x="0" y="57"/>
                  </a:moveTo>
                  <a:lnTo>
                    <a:pt x="2" y="2"/>
                  </a:lnTo>
                  <a:lnTo>
                    <a:pt x="10" y="0"/>
                  </a:lnTo>
                  <a:lnTo>
                    <a:pt x="22" y="17"/>
                  </a:lnTo>
                  <a:lnTo>
                    <a:pt x="43" y="10"/>
                  </a:lnTo>
                  <a:lnTo>
                    <a:pt x="57" y="36"/>
                  </a:lnTo>
                  <a:lnTo>
                    <a:pt x="75" y="56"/>
                  </a:lnTo>
                  <a:lnTo>
                    <a:pt x="0" y="5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1" name="Freeform 149"/>
            <p:cNvSpPr>
              <a:spLocks/>
            </p:cNvSpPr>
            <p:nvPr/>
          </p:nvSpPr>
          <p:spPr bwMode="auto">
            <a:xfrm>
              <a:off x="2085" y="546"/>
              <a:ext cx="54" cy="663"/>
            </a:xfrm>
            <a:custGeom>
              <a:avLst/>
              <a:gdLst>
                <a:gd name="T0" fmla="*/ 0 w 107"/>
                <a:gd name="T1" fmla="*/ 1 h 1326"/>
                <a:gd name="T2" fmla="*/ 1 w 107"/>
                <a:gd name="T3" fmla="*/ 1 h 1326"/>
                <a:gd name="T4" fmla="*/ 1 w 107"/>
                <a:gd name="T5" fmla="*/ 1 h 1326"/>
                <a:gd name="T6" fmla="*/ 1 w 107"/>
                <a:gd name="T7" fmla="*/ 1 h 1326"/>
                <a:gd name="T8" fmla="*/ 1 w 107"/>
                <a:gd name="T9" fmla="*/ 1 h 1326"/>
                <a:gd name="T10" fmla="*/ 1 w 107"/>
                <a:gd name="T11" fmla="*/ 1 h 1326"/>
                <a:gd name="T12" fmla="*/ 1 w 107"/>
                <a:gd name="T13" fmla="*/ 1 h 1326"/>
                <a:gd name="T14" fmla="*/ 1 w 107"/>
                <a:gd name="T15" fmla="*/ 1 h 1326"/>
                <a:gd name="T16" fmla="*/ 1 w 107"/>
                <a:gd name="T17" fmla="*/ 1 h 1326"/>
                <a:gd name="T18" fmla="*/ 1 w 107"/>
                <a:gd name="T19" fmla="*/ 1 h 1326"/>
                <a:gd name="T20" fmla="*/ 1 w 107"/>
                <a:gd name="T21" fmla="*/ 1 h 1326"/>
                <a:gd name="T22" fmla="*/ 1 w 107"/>
                <a:gd name="T23" fmla="*/ 1 h 1326"/>
                <a:gd name="T24" fmla="*/ 1 w 107"/>
                <a:gd name="T25" fmla="*/ 1 h 1326"/>
                <a:gd name="T26" fmla="*/ 1 w 107"/>
                <a:gd name="T27" fmla="*/ 1 h 1326"/>
                <a:gd name="T28" fmla="*/ 1 w 107"/>
                <a:gd name="T29" fmla="*/ 1 h 1326"/>
                <a:gd name="T30" fmla="*/ 1 w 107"/>
                <a:gd name="T31" fmla="*/ 1 h 1326"/>
                <a:gd name="T32" fmla="*/ 1 w 107"/>
                <a:gd name="T33" fmla="*/ 0 h 1326"/>
                <a:gd name="T34" fmla="*/ 1 w 107"/>
                <a:gd name="T35" fmla="*/ 1 h 1326"/>
                <a:gd name="T36" fmla="*/ 1 w 107"/>
                <a:gd name="T37" fmla="*/ 1 h 1326"/>
                <a:gd name="T38" fmla="*/ 1 w 107"/>
                <a:gd name="T39" fmla="*/ 1 h 1326"/>
                <a:gd name="T40" fmla="*/ 1 w 107"/>
                <a:gd name="T41" fmla="*/ 1 h 1326"/>
                <a:gd name="T42" fmla="*/ 0 w 107"/>
                <a:gd name="T43" fmla="*/ 1 h 1326"/>
                <a:gd name="T44" fmla="*/ 0 w 107"/>
                <a:gd name="T45" fmla="*/ 1 h 132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07" h="1326">
                  <a:moveTo>
                    <a:pt x="0" y="1324"/>
                  </a:moveTo>
                  <a:lnTo>
                    <a:pt x="22" y="715"/>
                  </a:lnTo>
                  <a:lnTo>
                    <a:pt x="31" y="715"/>
                  </a:lnTo>
                  <a:lnTo>
                    <a:pt x="33" y="998"/>
                  </a:lnTo>
                  <a:lnTo>
                    <a:pt x="41" y="1038"/>
                  </a:lnTo>
                  <a:lnTo>
                    <a:pt x="47" y="1215"/>
                  </a:lnTo>
                  <a:lnTo>
                    <a:pt x="51" y="1275"/>
                  </a:lnTo>
                  <a:lnTo>
                    <a:pt x="58" y="1273"/>
                  </a:lnTo>
                  <a:lnTo>
                    <a:pt x="64" y="1134"/>
                  </a:lnTo>
                  <a:lnTo>
                    <a:pt x="66" y="1074"/>
                  </a:lnTo>
                  <a:lnTo>
                    <a:pt x="74" y="1047"/>
                  </a:lnTo>
                  <a:lnTo>
                    <a:pt x="74" y="927"/>
                  </a:lnTo>
                  <a:lnTo>
                    <a:pt x="76" y="694"/>
                  </a:lnTo>
                  <a:lnTo>
                    <a:pt x="78" y="543"/>
                  </a:lnTo>
                  <a:lnTo>
                    <a:pt x="78" y="468"/>
                  </a:lnTo>
                  <a:lnTo>
                    <a:pt x="85" y="87"/>
                  </a:lnTo>
                  <a:lnTo>
                    <a:pt x="91" y="0"/>
                  </a:lnTo>
                  <a:lnTo>
                    <a:pt x="100" y="98"/>
                  </a:lnTo>
                  <a:lnTo>
                    <a:pt x="102" y="522"/>
                  </a:lnTo>
                  <a:lnTo>
                    <a:pt x="104" y="792"/>
                  </a:lnTo>
                  <a:lnTo>
                    <a:pt x="107" y="1324"/>
                  </a:lnTo>
                  <a:lnTo>
                    <a:pt x="0" y="1326"/>
                  </a:lnTo>
                  <a:lnTo>
                    <a:pt x="0" y="132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2" name="Freeform 150"/>
            <p:cNvSpPr>
              <a:spLocks/>
            </p:cNvSpPr>
            <p:nvPr/>
          </p:nvSpPr>
          <p:spPr bwMode="auto">
            <a:xfrm>
              <a:off x="2062" y="1159"/>
              <a:ext cx="12" cy="50"/>
            </a:xfrm>
            <a:custGeom>
              <a:avLst/>
              <a:gdLst>
                <a:gd name="T0" fmla="*/ 0 w 25"/>
                <a:gd name="T1" fmla="*/ 1 h 99"/>
                <a:gd name="T2" fmla="*/ 0 w 25"/>
                <a:gd name="T3" fmla="*/ 0 h 99"/>
                <a:gd name="T4" fmla="*/ 0 w 25"/>
                <a:gd name="T5" fmla="*/ 1 h 99"/>
                <a:gd name="T6" fmla="*/ 0 w 25"/>
                <a:gd name="T7" fmla="*/ 1 h 99"/>
                <a:gd name="T8" fmla="*/ 0 w 25"/>
                <a:gd name="T9" fmla="*/ 1 h 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5" h="99">
                  <a:moveTo>
                    <a:pt x="2" y="97"/>
                  </a:moveTo>
                  <a:lnTo>
                    <a:pt x="15" y="0"/>
                  </a:lnTo>
                  <a:lnTo>
                    <a:pt x="25" y="97"/>
                  </a:lnTo>
                  <a:lnTo>
                    <a:pt x="0" y="99"/>
                  </a:lnTo>
                  <a:lnTo>
                    <a:pt x="2" y="97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3" name="Freeform 151"/>
            <p:cNvSpPr>
              <a:spLocks/>
            </p:cNvSpPr>
            <p:nvPr/>
          </p:nvSpPr>
          <p:spPr bwMode="auto">
            <a:xfrm>
              <a:off x="1914" y="1177"/>
              <a:ext cx="24" cy="32"/>
            </a:xfrm>
            <a:custGeom>
              <a:avLst/>
              <a:gdLst>
                <a:gd name="T0" fmla="*/ 0 w 48"/>
                <a:gd name="T1" fmla="*/ 1 h 64"/>
                <a:gd name="T2" fmla="*/ 1 w 48"/>
                <a:gd name="T3" fmla="*/ 1 h 64"/>
                <a:gd name="T4" fmla="*/ 1 w 48"/>
                <a:gd name="T5" fmla="*/ 0 h 64"/>
                <a:gd name="T6" fmla="*/ 1 w 48"/>
                <a:gd name="T7" fmla="*/ 1 h 64"/>
                <a:gd name="T8" fmla="*/ 0 w 48"/>
                <a:gd name="T9" fmla="*/ 1 h 6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64">
                  <a:moveTo>
                    <a:pt x="0" y="64"/>
                  </a:moveTo>
                  <a:lnTo>
                    <a:pt x="9" y="24"/>
                  </a:lnTo>
                  <a:lnTo>
                    <a:pt x="26" y="0"/>
                  </a:lnTo>
                  <a:lnTo>
                    <a:pt x="48" y="64"/>
                  </a:lnTo>
                  <a:lnTo>
                    <a:pt x="0" y="6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4" name="Freeform 152"/>
            <p:cNvSpPr>
              <a:spLocks/>
            </p:cNvSpPr>
            <p:nvPr/>
          </p:nvSpPr>
          <p:spPr bwMode="auto">
            <a:xfrm>
              <a:off x="1721" y="664"/>
              <a:ext cx="180" cy="545"/>
            </a:xfrm>
            <a:custGeom>
              <a:avLst/>
              <a:gdLst>
                <a:gd name="T0" fmla="*/ 0 w 361"/>
                <a:gd name="T1" fmla="*/ 1 h 1090"/>
                <a:gd name="T2" fmla="*/ 0 w 361"/>
                <a:gd name="T3" fmla="*/ 1 h 1090"/>
                <a:gd name="T4" fmla="*/ 0 w 361"/>
                <a:gd name="T5" fmla="*/ 1 h 1090"/>
                <a:gd name="T6" fmla="*/ 0 w 361"/>
                <a:gd name="T7" fmla="*/ 1 h 1090"/>
                <a:gd name="T8" fmla="*/ 0 w 361"/>
                <a:gd name="T9" fmla="*/ 1 h 1090"/>
                <a:gd name="T10" fmla="*/ 0 w 361"/>
                <a:gd name="T11" fmla="*/ 1 h 1090"/>
                <a:gd name="T12" fmla="*/ 0 w 361"/>
                <a:gd name="T13" fmla="*/ 1 h 1090"/>
                <a:gd name="T14" fmla="*/ 0 w 361"/>
                <a:gd name="T15" fmla="*/ 1 h 1090"/>
                <a:gd name="T16" fmla="*/ 0 w 361"/>
                <a:gd name="T17" fmla="*/ 1 h 1090"/>
                <a:gd name="T18" fmla="*/ 0 w 361"/>
                <a:gd name="T19" fmla="*/ 1 h 1090"/>
                <a:gd name="T20" fmla="*/ 0 w 361"/>
                <a:gd name="T21" fmla="*/ 1 h 1090"/>
                <a:gd name="T22" fmla="*/ 0 w 361"/>
                <a:gd name="T23" fmla="*/ 1 h 1090"/>
                <a:gd name="T24" fmla="*/ 0 w 361"/>
                <a:gd name="T25" fmla="*/ 1 h 1090"/>
                <a:gd name="T26" fmla="*/ 0 w 361"/>
                <a:gd name="T27" fmla="*/ 1 h 1090"/>
                <a:gd name="T28" fmla="*/ 0 w 361"/>
                <a:gd name="T29" fmla="*/ 1 h 1090"/>
                <a:gd name="T30" fmla="*/ 0 w 361"/>
                <a:gd name="T31" fmla="*/ 1 h 1090"/>
                <a:gd name="T32" fmla="*/ 0 w 361"/>
                <a:gd name="T33" fmla="*/ 1 h 1090"/>
                <a:gd name="T34" fmla="*/ 0 w 361"/>
                <a:gd name="T35" fmla="*/ 1 h 1090"/>
                <a:gd name="T36" fmla="*/ 0 w 361"/>
                <a:gd name="T37" fmla="*/ 1 h 1090"/>
                <a:gd name="T38" fmla="*/ 0 w 361"/>
                <a:gd name="T39" fmla="*/ 1 h 1090"/>
                <a:gd name="T40" fmla="*/ 0 w 361"/>
                <a:gd name="T41" fmla="*/ 1 h 1090"/>
                <a:gd name="T42" fmla="*/ 0 w 361"/>
                <a:gd name="T43" fmla="*/ 1 h 1090"/>
                <a:gd name="T44" fmla="*/ 0 w 361"/>
                <a:gd name="T45" fmla="*/ 1 h 1090"/>
                <a:gd name="T46" fmla="*/ 0 w 361"/>
                <a:gd name="T47" fmla="*/ 1 h 1090"/>
                <a:gd name="T48" fmla="*/ 0 w 361"/>
                <a:gd name="T49" fmla="*/ 1 h 1090"/>
                <a:gd name="T50" fmla="*/ 0 w 361"/>
                <a:gd name="T51" fmla="*/ 1 h 1090"/>
                <a:gd name="T52" fmla="*/ 0 w 361"/>
                <a:gd name="T53" fmla="*/ 1 h 1090"/>
                <a:gd name="T54" fmla="*/ 0 w 361"/>
                <a:gd name="T55" fmla="*/ 0 h 1090"/>
                <a:gd name="T56" fmla="*/ 0 w 361"/>
                <a:gd name="T57" fmla="*/ 1 h 1090"/>
                <a:gd name="T58" fmla="*/ 0 w 361"/>
                <a:gd name="T59" fmla="*/ 1 h 1090"/>
                <a:gd name="T60" fmla="*/ 0 w 361"/>
                <a:gd name="T61" fmla="*/ 1 h 1090"/>
                <a:gd name="T62" fmla="*/ 0 w 361"/>
                <a:gd name="T63" fmla="*/ 1 h 1090"/>
                <a:gd name="T64" fmla="*/ 0 w 361"/>
                <a:gd name="T65" fmla="*/ 1 h 1090"/>
                <a:gd name="T66" fmla="*/ 0 w 361"/>
                <a:gd name="T67" fmla="*/ 1 h 1090"/>
                <a:gd name="T68" fmla="*/ 0 w 361"/>
                <a:gd name="T69" fmla="*/ 1 h 1090"/>
                <a:gd name="T70" fmla="*/ 0 w 361"/>
                <a:gd name="T71" fmla="*/ 1 h 1090"/>
                <a:gd name="T72" fmla="*/ 0 w 361"/>
                <a:gd name="T73" fmla="*/ 1 h 1090"/>
                <a:gd name="T74" fmla="*/ 0 w 361"/>
                <a:gd name="T75" fmla="*/ 1 h 1090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361" h="1090">
                  <a:moveTo>
                    <a:pt x="0" y="1088"/>
                  </a:moveTo>
                  <a:lnTo>
                    <a:pt x="8" y="977"/>
                  </a:lnTo>
                  <a:lnTo>
                    <a:pt x="19" y="975"/>
                  </a:lnTo>
                  <a:lnTo>
                    <a:pt x="33" y="931"/>
                  </a:lnTo>
                  <a:lnTo>
                    <a:pt x="41" y="931"/>
                  </a:lnTo>
                  <a:lnTo>
                    <a:pt x="46" y="981"/>
                  </a:lnTo>
                  <a:lnTo>
                    <a:pt x="54" y="1001"/>
                  </a:lnTo>
                  <a:lnTo>
                    <a:pt x="68" y="997"/>
                  </a:lnTo>
                  <a:lnTo>
                    <a:pt x="77" y="915"/>
                  </a:lnTo>
                  <a:lnTo>
                    <a:pt x="106" y="895"/>
                  </a:lnTo>
                  <a:lnTo>
                    <a:pt x="121" y="954"/>
                  </a:lnTo>
                  <a:lnTo>
                    <a:pt x="130" y="950"/>
                  </a:lnTo>
                  <a:lnTo>
                    <a:pt x="141" y="875"/>
                  </a:lnTo>
                  <a:lnTo>
                    <a:pt x="145" y="869"/>
                  </a:lnTo>
                  <a:lnTo>
                    <a:pt x="168" y="764"/>
                  </a:lnTo>
                  <a:lnTo>
                    <a:pt x="176" y="786"/>
                  </a:lnTo>
                  <a:lnTo>
                    <a:pt x="189" y="795"/>
                  </a:lnTo>
                  <a:lnTo>
                    <a:pt x="214" y="833"/>
                  </a:lnTo>
                  <a:lnTo>
                    <a:pt x="218" y="955"/>
                  </a:lnTo>
                  <a:lnTo>
                    <a:pt x="232" y="954"/>
                  </a:lnTo>
                  <a:lnTo>
                    <a:pt x="243" y="923"/>
                  </a:lnTo>
                  <a:lnTo>
                    <a:pt x="253" y="923"/>
                  </a:lnTo>
                  <a:lnTo>
                    <a:pt x="263" y="891"/>
                  </a:lnTo>
                  <a:lnTo>
                    <a:pt x="270" y="891"/>
                  </a:lnTo>
                  <a:lnTo>
                    <a:pt x="276" y="846"/>
                  </a:lnTo>
                  <a:lnTo>
                    <a:pt x="294" y="569"/>
                  </a:lnTo>
                  <a:lnTo>
                    <a:pt x="294" y="330"/>
                  </a:lnTo>
                  <a:lnTo>
                    <a:pt x="301" y="0"/>
                  </a:lnTo>
                  <a:lnTo>
                    <a:pt x="309" y="968"/>
                  </a:lnTo>
                  <a:lnTo>
                    <a:pt x="316" y="1052"/>
                  </a:lnTo>
                  <a:lnTo>
                    <a:pt x="325" y="946"/>
                  </a:lnTo>
                  <a:lnTo>
                    <a:pt x="332" y="755"/>
                  </a:lnTo>
                  <a:lnTo>
                    <a:pt x="330" y="711"/>
                  </a:lnTo>
                  <a:lnTo>
                    <a:pt x="332" y="636"/>
                  </a:lnTo>
                  <a:lnTo>
                    <a:pt x="336" y="578"/>
                  </a:lnTo>
                  <a:lnTo>
                    <a:pt x="349" y="274"/>
                  </a:lnTo>
                  <a:lnTo>
                    <a:pt x="361" y="1090"/>
                  </a:lnTo>
                  <a:lnTo>
                    <a:pt x="0" y="108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5" name="Freeform 153"/>
            <p:cNvSpPr>
              <a:spLocks/>
            </p:cNvSpPr>
            <p:nvPr/>
          </p:nvSpPr>
          <p:spPr bwMode="auto">
            <a:xfrm>
              <a:off x="1559" y="1021"/>
              <a:ext cx="125" cy="188"/>
            </a:xfrm>
            <a:custGeom>
              <a:avLst/>
              <a:gdLst>
                <a:gd name="T0" fmla="*/ 0 w 250"/>
                <a:gd name="T1" fmla="*/ 1 h 375"/>
                <a:gd name="T2" fmla="*/ 0 w 250"/>
                <a:gd name="T3" fmla="*/ 1 h 375"/>
                <a:gd name="T4" fmla="*/ 1 w 250"/>
                <a:gd name="T5" fmla="*/ 1 h 375"/>
                <a:gd name="T6" fmla="*/ 1 w 250"/>
                <a:gd name="T7" fmla="*/ 1 h 375"/>
                <a:gd name="T8" fmla="*/ 1 w 250"/>
                <a:gd name="T9" fmla="*/ 1 h 375"/>
                <a:gd name="T10" fmla="*/ 1 w 250"/>
                <a:gd name="T11" fmla="*/ 1 h 375"/>
                <a:gd name="T12" fmla="*/ 1 w 250"/>
                <a:gd name="T13" fmla="*/ 1 h 375"/>
                <a:gd name="T14" fmla="*/ 1 w 250"/>
                <a:gd name="T15" fmla="*/ 1 h 375"/>
                <a:gd name="T16" fmla="*/ 1 w 250"/>
                <a:gd name="T17" fmla="*/ 1 h 375"/>
                <a:gd name="T18" fmla="*/ 1 w 250"/>
                <a:gd name="T19" fmla="*/ 0 h 375"/>
                <a:gd name="T20" fmla="*/ 1 w 250"/>
                <a:gd name="T21" fmla="*/ 1 h 375"/>
                <a:gd name="T22" fmla="*/ 1 w 250"/>
                <a:gd name="T23" fmla="*/ 1 h 375"/>
                <a:gd name="T24" fmla="*/ 1 w 250"/>
                <a:gd name="T25" fmla="*/ 1 h 375"/>
                <a:gd name="T26" fmla="*/ 1 w 250"/>
                <a:gd name="T27" fmla="*/ 1 h 375"/>
                <a:gd name="T28" fmla="*/ 1 w 250"/>
                <a:gd name="T29" fmla="*/ 1 h 375"/>
                <a:gd name="T30" fmla="*/ 1 w 250"/>
                <a:gd name="T31" fmla="*/ 1 h 375"/>
                <a:gd name="T32" fmla="*/ 1 w 250"/>
                <a:gd name="T33" fmla="*/ 1 h 375"/>
                <a:gd name="T34" fmla="*/ 1 w 250"/>
                <a:gd name="T35" fmla="*/ 1 h 375"/>
                <a:gd name="T36" fmla="*/ 1 w 250"/>
                <a:gd name="T37" fmla="*/ 1 h 375"/>
                <a:gd name="T38" fmla="*/ 1 w 250"/>
                <a:gd name="T39" fmla="*/ 1 h 375"/>
                <a:gd name="T40" fmla="*/ 1 w 250"/>
                <a:gd name="T41" fmla="*/ 1 h 375"/>
                <a:gd name="T42" fmla="*/ 1 w 250"/>
                <a:gd name="T43" fmla="*/ 1 h 375"/>
                <a:gd name="T44" fmla="*/ 0 w 250"/>
                <a:gd name="T45" fmla="*/ 1 h 375"/>
                <a:gd name="T46" fmla="*/ 0 w 250"/>
                <a:gd name="T47" fmla="*/ 1 h 375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50" h="375">
                  <a:moveTo>
                    <a:pt x="0" y="373"/>
                  </a:moveTo>
                  <a:lnTo>
                    <a:pt x="0" y="346"/>
                  </a:lnTo>
                  <a:lnTo>
                    <a:pt x="19" y="346"/>
                  </a:lnTo>
                  <a:lnTo>
                    <a:pt x="26" y="73"/>
                  </a:lnTo>
                  <a:lnTo>
                    <a:pt x="33" y="40"/>
                  </a:lnTo>
                  <a:lnTo>
                    <a:pt x="53" y="44"/>
                  </a:lnTo>
                  <a:lnTo>
                    <a:pt x="62" y="50"/>
                  </a:lnTo>
                  <a:lnTo>
                    <a:pt x="73" y="78"/>
                  </a:lnTo>
                  <a:lnTo>
                    <a:pt x="86" y="75"/>
                  </a:lnTo>
                  <a:lnTo>
                    <a:pt x="95" y="0"/>
                  </a:lnTo>
                  <a:lnTo>
                    <a:pt x="102" y="5"/>
                  </a:lnTo>
                  <a:lnTo>
                    <a:pt x="113" y="129"/>
                  </a:lnTo>
                  <a:lnTo>
                    <a:pt x="127" y="135"/>
                  </a:lnTo>
                  <a:lnTo>
                    <a:pt x="137" y="185"/>
                  </a:lnTo>
                  <a:lnTo>
                    <a:pt x="150" y="185"/>
                  </a:lnTo>
                  <a:lnTo>
                    <a:pt x="166" y="149"/>
                  </a:lnTo>
                  <a:lnTo>
                    <a:pt x="188" y="233"/>
                  </a:lnTo>
                  <a:lnTo>
                    <a:pt x="208" y="220"/>
                  </a:lnTo>
                  <a:lnTo>
                    <a:pt x="221" y="214"/>
                  </a:lnTo>
                  <a:lnTo>
                    <a:pt x="230" y="160"/>
                  </a:lnTo>
                  <a:lnTo>
                    <a:pt x="243" y="156"/>
                  </a:lnTo>
                  <a:lnTo>
                    <a:pt x="250" y="373"/>
                  </a:lnTo>
                  <a:lnTo>
                    <a:pt x="0" y="375"/>
                  </a:lnTo>
                  <a:lnTo>
                    <a:pt x="0" y="37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6" name="Freeform 154"/>
            <p:cNvSpPr>
              <a:spLocks/>
            </p:cNvSpPr>
            <p:nvPr/>
          </p:nvSpPr>
          <p:spPr bwMode="auto">
            <a:xfrm>
              <a:off x="1478" y="1065"/>
              <a:ext cx="64" cy="144"/>
            </a:xfrm>
            <a:custGeom>
              <a:avLst/>
              <a:gdLst>
                <a:gd name="T0" fmla="*/ 0 w 129"/>
                <a:gd name="T1" fmla="*/ 1 h 288"/>
                <a:gd name="T2" fmla="*/ 0 w 129"/>
                <a:gd name="T3" fmla="*/ 1 h 288"/>
                <a:gd name="T4" fmla="*/ 0 w 129"/>
                <a:gd name="T5" fmla="*/ 1 h 288"/>
                <a:gd name="T6" fmla="*/ 0 w 129"/>
                <a:gd name="T7" fmla="*/ 1 h 288"/>
                <a:gd name="T8" fmla="*/ 0 w 129"/>
                <a:gd name="T9" fmla="*/ 1 h 288"/>
                <a:gd name="T10" fmla="*/ 0 w 129"/>
                <a:gd name="T11" fmla="*/ 1 h 288"/>
                <a:gd name="T12" fmla="*/ 0 w 129"/>
                <a:gd name="T13" fmla="*/ 1 h 288"/>
                <a:gd name="T14" fmla="*/ 0 w 129"/>
                <a:gd name="T15" fmla="*/ 0 h 288"/>
                <a:gd name="T16" fmla="*/ 0 w 129"/>
                <a:gd name="T17" fmla="*/ 1 h 288"/>
                <a:gd name="T18" fmla="*/ 0 w 129"/>
                <a:gd name="T19" fmla="*/ 1 h 288"/>
                <a:gd name="T20" fmla="*/ 0 w 129"/>
                <a:gd name="T21" fmla="*/ 1 h 288"/>
                <a:gd name="T22" fmla="*/ 0 w 129"/>
                <a:gd name="T23" fmla="*/ 1 h 288"/>
                <a:gd name="T24" fmla="*/ 0 w 129"/>
                <a:gd name="T25" fmla="*/ 1 h 288"/>
                <a:gd name="T26" fmla="*/ 0 w 129"/>
                <a:gd name="T27" fmla="*/ 1 h 288"/>
                <a:gd name="T28" fmla="*/ 0 w 129"/>
                <a:gd name="T29" fmla="*/ 1 h 288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0" t="0" r="r" b="b"/>
              <a:pathLst>
                <a:path w="129" h="288">
                  <a:moveTo>
                    <a:pt x="0" y="286"/>
                  </a:moveTo>
                  <a:lnTo>
                    <a:pt x="9" y="106"/>
                  </a:lnTo>
                  <a:lnTo>
                    <a:pt x="26" y="106"/>
                  </a:lnTo>
                  <a:lnTo>
                    <a:pt x="38" y="88"/>
                  </a:lnTo>
                  <a:lnTo>
                    <a:pt x="53" y="84"/>
                  </a:lnTo>
                  <a:lnTo>
                    <a:pt x="57" y="27"/>
                  </a:lnTo>
                  <a:lnTo>
                    <a:pt x="69" y="2"/>
                  </a:lnTo>
                  <a:lnTo>
                    <a:pt x="98" y="0"/>
                  </a:lnTo>
                  <a:lnTo>
                    <a:pt x="106" y="38"/>
                  </a:lnTo>
                  <a:lnTo>
                    <a:pt x="124" y="36"/>
                  </a:lnTo>
                  <a:lnTo>
                    <a:pt x="126" y="257"/>
                  </a:lnTo>
                  <a:lnTo>
                    <a:pt x="127" y="272"/>
                  </a:lnTo>
                  <a:lnTo>
                    <a:pt x="129" y="284"/>
                  </a:lnTo>
                  <a:lnTo>
                    <a:pt x="0" y="288"/>
                  </a:lnTo>
                  <a:lnTo>
                    <a:pt x="0" y="28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7" name="Freeform 155"/>
            <p:cNvSpPr>
              <a:spLocks/>
            </p:cNvSpPr>
            <p:nvPr/>
          </p:nvSpPr>
          <p:spPr bwMode="auto">
            <a:xfrm>
              <a:off x="1414" y="1083"/>
              <a:ext cx="52" cy="126"/>
            </a:xfrm>
            <a:custGeom>
              <a:avLst/>
              <a:gdLst>
                <a:gd name="T0" fmla="*/ 1 w 104"/>
                <a:gd name="T1" fmla="*/ 1 h 250"/>
                <a:gd name="T2" fmla="*/ 1 w 104"/>
                <a:gd name="T3" fmla="*/ 1 h 250"/>
                <a:gd name="T4" fmla="*/ 1 w 104"/>
                <a:gd name="T5" fmla="*/ 1 h 250"/>
                <a:gd name="T6" fmla="*/ 1 w 104"/>
                <a:gd name="T7" fmla="*/ 1 h 250"/>
                <a:gd name="T8" fmla="*/ 1 w 104"/>
                <a:gd name="T9" fmla="*/ 1 h 250"/>
                <a:gd name="T10" fmla="*/ 1 w 104"/>
                <a:gd name="T11" fmla="*/ 1 h 250"/>
                <a:gd name="T12" fmla="*/ 1 w 104"/>
                <a:gd name="T13" fmla="*/ 0 h 250"/>
                <a:gd name="T14" fmla="*/ 1 w 104"/>
                <a:gd name="T15" fmla="*/ 0 h 250"/>
                <a:gd name="T16" fmla="*/ 1 w 104"/>
                <a:gd name="T17" fmla="*/ 1 h 250"/>
                <a:gd name="T18" fmla="*/ 1 w 104"/>
                <a:gd name="T19" fmla="*/ 1 h 250"/>
                <a:gd name="T20" fmla="*/ 1 w 104"/>
                <a:gd name="T21" fmla="*/ 1 h 250"/>
                <a:gd name="T22" fmla="*/ 0 w 104"/>
                <a:gd name="T23" fmla="*/ 1 h 250"/>
                <a:gd name="T24" fmla="*/ 1 w 104"/>
                <a:gd name="T25" fmla="*/ 1 h 250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104" h="250">
                  <a:moveTo>
                    <a:pt x="2" y="248"/>
                  </a:moveTo>
                  <a:lnTo>
                    <a:pt x="4" y="239"/>
                  </a:lnTo>
                  <a:lnTo>
                    <a:pt x="17" y="239"/>
                  </a:lnTo>
                  <a:lnTo>
                    <a:pt x="33" y="66"/>
                  </a:lnTo>
                  <a:lnTo>
                    <a:pt x="46" y="62"/>
                  </a:lnTo>
                  <a:lnTo>
                    <a:pt x="55" y="19"/>
                  </a:lnTo>
                  <a:lnTo>
                    <a:pt x="59" y="0"/>
                  </a:lnTo>
                  <a:lnTo>
                    <a:pt x="73" y="0"/>
                  </a:lnTo>
                  <a:lnTo>
                    <a:pt x="79" y="50"/>
                  </a:lnTo>
                  <a:lnTo>
                    <a:pt x="95" y="48"/>
                  </a:lnTo>
                  <a:lnTo>
                    <a:pt x="104" y="248"/>
                  </a:lnTo>
                  <a:lnTo>
                    <a:pt x="0" y="250"/>
                  </a:lnTo>
                  <a:lnTo>
                    <a:pt x="2" y="24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8" name="Freeform 156"/>
            <p:cNvSpPr>
              <a:spLocks/>
            </p:cNvSpPr>
            <p:nvPr/>
          </p:nvSpPr>
          <p:spPr bwMode="auto">
            <a:xfrm>
              <a:off x="1372" y="1177"/>
              <a:ext cx="19" cy="31"/>
            </a:xfrm>
            <a:custGeom>
              <a:avLst/>
              <a:gdLst>
                <a:gd name="T0" fmla="*/ 0 w 40"/>
                <a:gd name="T1" fmla="*/ 1 h 62"/>
                <a:gd name="T2" fmla="*/ 0 w 40"/>
                <a:gd name="T3" fmla="*/ 1 h 62"/>
                <a:gd name="T4" fmla="*/ 0 w 40"/>
                <a:gd name="T5" fmla="*/ 0 h 62"/>
                <a:gd name="T6" fmla="*/ 0 w 40"/>
                <a:gd name="T7" fmla="*/ 1 h 62"/>
                <a:gd name="T8" fmla="*/ 0 w 40"/>
                <a:gd name="T9" fmla="*/ 1 h 62"/>
                <a:gd name="T10" fmla="*/ 0 w 40"/>
                <a:gd name="T11" fmla="*/ 1 h 6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40" h="62">
                  <a:moveTo>
                    <a:pt x="0" y="58"/>
                  </a:moveTo>
                  <a:lnTo>
                    <a:pt x="23" y="2"/>
                  </a:lnTo>
                  <a:lnTo>
                    <a:pt x="38" y="0"/>
                  </a:lnTo>
                  <a:lnTo>
                    <a:pt x="40" y="62"/>
                  </a:lnTo>
                  <a:lnTo>
                    <a:pt x="0" y="60"/>
                  </a:lnTo>
                  <a:lnTo>
                    <a:pt x="0" y="5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59" name="Freeform 157"/>
            <p:cNvSpPr>
              <a:spLocks/>
            </p:cNvSpPr>
            <p:nvPr/>
          </p:nvSpPr>
          <p:spPr bwMode="auto">
            <a:xfrm>
              <a:off x="564" y="787"/>
              <a:ext cx="807" cy="423"/>
            </a:xfrm>
            <a:custGeom>
              <a:avLst/>
              <a:gdLst>
                <a:gd name="T0" fmla="*/ 1 w 1613"/>
                <a:gd name="T1" fmla="*/ 1 h 846"/>
                <a:gd name="T2" fmla="*/ 1 w 1613"/>
                <a:gd name="T3" fmla="*/ 1 h 846"/>
                <a:gd name="T4" fmla="*/ 1 w 1613"/>
                <a:gd name="T5" fmla="*/ 1 h 846"/>
                <a:gd name="T6" fmla="*/ 1 w 1613"/>
                <a:gd name="T7" fmla="*/ 1 h 846"/>
                <a:gd name="T8" fmla="*/ 1 w 1613"/>
                <a:gd name="T9" fmla="*/ 1 h 846"/>
                <a:gd name="T10" fmla="*/ 1 w 1613"/>
                <a:gd name="T11" fmla="*/ 1 h 846"/>
                <a:gd name="T12" fmla="*/ 1 w 1613"/>
                <a:gd name="T13" fmla="*/ 1 h 846"/>
                <a:gd name="T14" fmla="*/ 1 w 1613"/>
                <a:gd name="T15" fmla="*/ 1 h 846"/>
                <a:gd name="T16" fmla="*/ 1 w 1613"/>
                <a:gd name="T17" fmla="*/ 1 h 846"/>
                <a:gd name="T18" fmla="*/ 1 w 1613"/>
                <a:gd name="T19" fmla="*/ 1 h 846"/>
                <a:gd name="T20" fmla="*/ 1 w 1613"/>
                <a:gd name="T21" fmla="*/ 1 h 846"/>
                <a:gd name="T22" fmla="*/ 1 w 1613"/>
                <a:gd name="T23" fmla="*/ 1 h 846"/>
                <a:gd name="T24" fmla="*/ 1 w 1613"/>
                <a:gd name="T25" fmla="*/ 1 h 846"/>
                <a:gd name="T26" fmla="*/ 1 w 1613"/>
                <a:gd name="T27" fmla="*/ 1 h 846"/>
                <a:gd name="T28" fmla="*/ 1 w 1613"/>
                <a:gd name="T29" fmla="*/ 1 h 846"/>
                <a:gd name="T30" fmla="*/ 1 w 1613"/>
                <a:gd name="T31" fmla="*/ 1 h 846"/>
                <a:gd name="T32" fmla="*/ 1 w 1613"/>
                <a:gd name="T33" fmla="*/ 1 h 846"/>
                <a:gd name="T34" fmla="*/ 1 w 1613"/>
                <a:gd name="T35" fmla="*/ 1 h 846"/>
                <a:gd name="T36" fmla="*/ 1 w 1613"/>
                <a:gd name="T37" fmla="*/ 1 h 846"/>
                <a:gd name="T38" fmla="*/ 1 w 1613"/>
                <a:gd name="T39" fmla="*/ 1 h 846"/>
                <a:gd name="T40" fmla="*/ 1 w 1613"/>
                <a:gd name="T41" fmla="*/ 1 h 846"/>
                <a:gd name="T42" fmla="*/ 1 w 1613"/>
                <a:gd name="T43" fmla="*/ 1 h 846"/>
                <a:gd name="T44" fmla="*/ 1 w 1613"/>
                <a:gd name="T45" fmla="*/ 1 h 846"/>
                <a:gd name="T46" fmla="*/ 1 w 1613"/>
                <a:gd name="T47" fmla="*/ 1 h 846"/>
                <a:gd name="T48" fmla="*/ 1 w 1613"/>
                <a:gd name="T49" fmla="*/ 0 h 846"/>
                <a:gd name="T50" fmla="*/ 1 w 1613"/>
                <a:gd name="T51" fmla="*/ 1 h 846"/>
                <a:gd name="T52" fmla="*/ 1 w 1613"/>
                <a:gd name="T53" fmla="*/ 1 h 846"/>
                <a:gd name="T54" fmla="*/ 1 w 1613"/>
                <a:gd name="T55" fmla="*/ 1 h 846"/>
                <a:gd name="T56" fmla="*/ 1 w 1613"/>
                <a:gd name="T57" fmla="*/ 1 h 846"/>
                <a:gd name="T58" fmla="*/ 1 w 1613"/>
                <a:gd name="T59" fmla="*/ 1 h 846"/>
                <a:gd name="T60" fmla="*/ 1 w 1613"/>
                <a:gd name="T61" fmla="*/ 1 h 846"/>
                <a:gd name="T62" fmla="*/ 1 w 1613"/>
                <a:gd name="T63" fmla="*/ 1 h 846"/>
                <a:gd name="T64" fmla="*/ 1 w 1613"/>
                <a:gd name="T65" fmla="*/ 1 h 846"/>
                <a:gd name="T66" fmla="*/ 1 w 1613"/>
                <a:gd name="T67" fmla="*/ 1 h 846"/>
                <a:gd name="T68" fmla="*/ 1 w 1613"/>
                <a:gd name="T69" fmla="*/ 1 h 846"/>
                <a:gd name="T70" fmla="*/ 1 w 1613"/>
                <a:gd name="T71" fmla="*/ 1 h 846"/>
                <a:gd name="T72" fmla="*/ 1 w 1613"/>
                <a:gd name="T73" fmla="*/ 1 h 846"/>
                <a:gd name="T74" fmla="*/ 1 w 1613"/>
                <a:gd name="T75" fmla="*/ 1 h 846"/>
                <a:gd name="T76" fmla="*/ 1 w 1613"/>
                <a:gd name="T77" fmla="*/ 1 h 846"/>
                <a:gd name="T78" fmla="*/ 1 w 1613"/>
                <a:gd name="T79" fmla="*/ 1 h 846"/>
                <a:gd name="T80" fmla="*/ 1 w 1613"/>
                <a:gd name="T81" fmla="*/ 1 h 846"/>
                <a:gd name="T82" fmla="*/ 1 w 1613"/>
                <a:gd name="T83" fmla="*/ 1 h 846"/>
                <a:gd name="T84" fmla="*/ 1 w 1613"/>
                <a:gd name="T85" fmla="*/ 1 h 846"/>
                <a:gd name="T86" fmla="*/ 1 w 1613"/>
                <a:gd name="T87" fmla="*/ 1 h 846"/>
                <a:gd name="T88" fmla="*/ 1 w 1613"/>
                <a:gd name="T89" fmla="*/ 1 h 846"/>
                <a:gd name="T90" fmla="*/ 1 w 1613"/>
                <a:gd name="T91" fmla="*/ 1 h 846"/>
                <a:gd name="T92" fmla="*/ 1 w 1613"/>
                <a:gd name="T93" fmla="*/ 1 h 846"/>
                <a:gd name="T94" fmla="*/ 1 w 1613"/>
                <a:gd name="T95" fmla="*/ 1 h 846"/>
                <a:gd name="T96" fmla="*/ 1 w 1613"/>
                <a:gd name="T97" fmla="*/ 1 h 846"/>
                <a:gd name="T98" fmla="*/ 0 w 1613"/>
                <a:gd name="T99" fmla="*/ 1 h 846"/>
                <a:gd name="T100" fmla="*/ 1 w 1613"/>
                <a:gd name="T101" fmla="*/ 1 h 8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1613" h="846">
                  <a:moveTo>
                    <a:pt x="13" y="846"/>
                  </a:moveTo>
                  <a:lnTo>
                    <a:pt x="13" y="765"/>
                  </a:lnTo>
                  <a:lnTo>
                    <a:pt x="58" y="763"/>
                  </a:lnTo>
                  <a:lnTo>
                    <a:pt x="66" y="744"/>
                  </a:lnTo>
                  <a:lnTo>
                    <a:pt x="108" y="742"/>
                  </a:lnTo>
                  <a:lnTo>
                    <a:pt x="120" y="622"/>
                  </a:lnTo>
                  <a:lnTo>
                    <a:pt x="148" y="626"/>
                  </a:lnTo>
                  <a:lnTo>
                    <a:pt x="162" y="603"/>
                  </a:lnTo>
                  <a:lnTo>
                    <a:pt x="191" y="601"/>
                  </a:lnTo>
                  <a:lnTo>
                    <a:pt x="208" y="562"/>
                  </a:lnTo>
                  <a:lnTo>
                    <a:pt x="235" y="557"/>
                  </a:lnTo>
                  <a:lnTo>
                    <a:pt x="253" y="489"/>
                  </a:lnTo>
                  <a:lnTo>
                    <a:pt x="272" y="493"/>
                  </a:lnTo>
                  <a:lnTo>
                    <a:pt x="284" y="422"/>
                  </a:lnTo>
                  <a:lnTo>
                    <a:pt x="305" y="420"/>
                  </a:lnTo>
                  <a:lnTo>
                    <a:pt x="326" y="384"/>
                  </a:lnTo>
                  <a:lnTo>
                    <a:pt x="346" y="382"/>
                  </a:lnTo>
                  <a:lnTo>
                    <a:pt x="352" y="541"/>
                  </a:lnTo>
                  <a:lnTo>
                    <a:pt x="365" y="549"/>
                  </a:lnTo>
                  <a:lnTo>
                    <a:pt x="384" y="549"/>
                  </a:lnTo>
                  <a:lnTo>
                    <a:pt x="394" y="584"/>
                  </a:lnTo>
                  <a:lnTo>
                    <a:pt x="425" y="584"/>
                  </a:lnTo>
                  <a:lnTo>
                    <a:pt x="441" y="517"/>
                  </a:lnTo>
                  <a:lnTo>
                    <a:pt x="458" y="517"/>
                  </a:lnTo>
                  <a:lnTo>
                    <a:pt x="487" y="506"/>
                  </a:lnTo>
                  <a:lnTo>
                    <a:pt x="502" y="520"/>
                  </a:lnTo>
                  <a:lnTo>
                    <a:pt x="523" y="524"/>
                  </a:lnTo>
                  <a:lnTo>
                    <a:pt x="550" y="555"/>
                  </a:lnTo>
                  <a:lnTo>
                    <a:pt x="591" y="575"/>
                  </a:lnTo>
                  <a:lnTo>
                    <a:pt x="612" y="572"/>
                  </a:lnTo>
                  <a:lnTo>
                    <a:pt x="631" y="531"/>
                  </a:lnTo>
                  <a:lnTo>
                    <a:pt x="682" y="528"/>
                  </a:lnTo>
                  <a:lnTo>
                    <a:pt x="697" y="564"/>
                  </a:lnTo>
                  <a:lnTo>
                    <a:pt x="716" y="564"/>
                  </a:lnTo>
                  <a:lnTo>
                    <a:pt x="728" y="610"/>
                  </a:lnTo>
                  <a:lnTo>
                    <a:pt x="734" y="622"/>
                  </a:lnTo>
                  <a:lnTo>
                    <a:pt x="759" y="617"/>
                  </a:lnTo>
                  <a:lnTo>
                    <a:pt x="776" y="606"/>
                  </a:lnTo>
                  <a:lnTo>
                    <a:pt x="796" y="601"/>
                  </a:lnTo>
                  <a:lnTo>
                    <a:pt x="807" y="338"/>
                  </a:lnTo>
                  <a:lnTo>
                    <a:pt x="813" y="317"/>
                  </a:lnTo>
                  <a:lnTo>
                    <a:pt x="824" y="317"/>
                  </a:lnTo>
                  <a:lnTo>
                    <a:pt x="840" y="271"/>
                  </a:lnTo>
                  <a:lnTo>
                    <a:pt x="846" y="269"/>
                  </a:lnTo>
                  <a:lnTo>
                    <a:pt x="867" y="402"/>
                  </a:lnTo>
                  <a:lnTo>
                    <a:pt x="882" y="400"/>
                  </a:lnTo>
                  <a:lnTo>
                    <a:pt x="895" y="375"/>
                  </a:lnTo>
                  <a:lnTo>
                    <a:pt x="908" y="377"/>
                  </a:lnTo>
                  <a:lnTo>
                    <a:pt x="924" y="3"/>
                  </a:lnTo>
                  <a:lnTo>
                    <a:pt x="931" y="0"/>
                  </a:lnTo>
                  <a:lnTo>
                    <a:pt x="946" y="473"/>
                  </a:lnTo>
                  <a:lnTo>
                    <a:pt x="960" y="473"/>
                  </a:lnTo>
                  <a:lnTo>
                    <a:pt x="979" y="533"/>
                  </a:lnTo>
                  <a:lnTo>
                    <a:pt x="993" y="526"/>
                  </a:lnTo>
                  <a:lnTo>
                    <a:pt x="1012" y="291"/>
                  </a:lnTo>
                  <a:lnTo>
                    <a:pt x="1024" y="286"/>
                  </a:lnTo>
                  <a:lnTo>
                    <a:pt x="1037" y="147"/>
                  </a:lnTo>
                  <a:lnTo>
                    <a:pt x="1045" y="156"/>
                  </a:lnTo>
                  <a:lnTo>
                    <a:pt x="1055" y="265"/>
                  </a:lnTo>
                  <a:lnTo>
                    <a:pt x="1070" y="271"/>
                  </a:lnTo>
                  <a:lnTo>
                    <a:pt x="1085" y="437"/>
                  </a:lnTo>
                  <a:lnTo>
                    <a:pt x="1101" y="440"/>
                  </a:lnTo>
                  <a:lnTo>
                    <a:pt x="1121" y="391"/>
                  </a:lnTo>
                  <a:lnTo>
                    <a:pt x="1136" y="384"/>
                  </a:lnTo>
                  <a:lnTo>
                    <a:pt x="1143" y="98"/>
                  </a:lnTo>
                  <a:lnTo>
                    <a:pt x="1155" y="103"/>
                  </a:lnTo>
                  <a:lnTo>
                    <a:pt x="1165" y="331"/>
                  </a:lnTo>
                  <a:lnTo>
                    <a:pt x="1180" y="344"/>
                  </a:lnTo>
                  <a:lnTo>
                    <a:pt x="1190" y="495"/>
                  </a:lnTo>
                  <a:lnTo>
                    <a:pt x="1209" y="493"/>
                  </a:lnTo>
                  <a:lnTo>
                    <a:pt x="1223" y="437"/>
                  </a:lnTo>
                  <a:lnTo>
                    <a:pt x="1234" y="431"/>
                  </a:lnTo>
                  <a:lnTo>
                    <a:pt x="1248" y="187"/>
                  </a:lnTo>
                  <a:lnTo>
                    <a:pt x="1254" y="187"/>
                  </a:lnTo>
                  <a:lnTo>
                    <a:pt x="1269" y="464"/>
                  </a:lnTo>
                  <a:lnTo>
                    <a:pt x="1285" y="462"/>
                  </a:lnTo>
                  <a:lnTo>
                    <a:pt x="1292" y="543"/>
                  </a:lnTo>
                  <a:lnTo>
                    <a:pt x="1305" y="568"/>
                  </a:lnTo>
                  <a:lnTo>
                    <a:pt x="1312" y="568"/>
                  </a:lnTo>
                  <a:lnTo>
                    <a:pt x="1329" y="344"/>
                  </a:lnTo>
                  <a:lnTo>
                    <a:pt x="1336" y="344"/>
                  </a:lnTo>
                  <a:lnTo>
                    <a:pt x="1350" y="543"/>
                  </a:lnTo>
                  <a:lnTo>
                    <a:pt x="1367" y="541"/>
                  </a:lnTo>
                  <a:lnTo>
                    <a:pt x="1385" y="483"/>
                  </a:lnTo>
                  <a:lnTo>
                    <a:pt x="1394" y="485"/>
                  </a:lnTo>
                  <a:lnTo>
                    <a:pt x="1410" y="358"/>
                  </a:lnTo>
                  <a:lnTo>
                    <a:pt x="1416" y="358"/>
                  </a:lnTo>
                  <a:lnTo>
                    <a:pt x="1431" y="526"/>
                  </a:lnTo>
                  <a:lnTo>
                    <a:pt x="1449" y="541"/>
                  </a:lnTo>
                  <a:lnTo>
                    <a:pt x="1460" y="622"/>
                  </a:lnTo>
                  <a:lnTo>
                    <a:pt x="1472" y="624"/>
                  </a:lnTo>
                  <a:lnTo>
                    <a:pt x="1487" y="699"/>
                  </a:lnTo>
                  <a:lnTo>
                    <a:pt x="1529" y="694"/>
                  </a:lnTo>
                  <a:lnTo>
                    <a:pt x="1549" y="641"/>
                  </a:lnTo>
                  <a:lnTo>
                    <a:pt x="1560" y="639"/>
                  </a:lnTo>
                  <a:lnTo>
                    <a:pt x="1568" y="814"/>
                  </a:lnTo>
                  <a:lnTo>
                    <a:pt x="1588" y="814"/>
                  </a:lnTo>
                  <a:lnTo>
                    <a:pt x="1613" y="841"/>
                  </a:lnTo>
                  <a:lnTo>
                    <a:pt x="0" y="846"/>
                  </a:lnTo>
                  <a:lnTo>
                    <a:pt x="0" y="767"/>
                  </a:lnTo>
                  <a:lnTo>
                    <a:pt x="17" y="763"/>
                  </a:lnTo>
                  <a:lnTo>
                    <a:pt x="13" y="846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0" name="Line 158"/>
            <p:cNvSpPr>
              <a:spLocks noChangeShapeType="1"/>
            </p:cNvSpPr>
            <p:nvPr/>
          </p:nvSpPr>
          <p:spPr bwMode="auto">
            <a:xfrm>
              <a:off x="567" y="1948"/>
              <a:ext cx="5060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1" name="Line 159"/>
            <p:cNvSpPr>
              <a:spLocks noChangeShapeType="1"/>
            </p:cNvSpPr>
            <p:nvPr/>
          </p:nvSpPr>
          <p:spPr bwMode="auto">
            <a:xfrm flipV="1">
              <a:off x="5425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2" name="Line 160"/>
            <p:cNvSpPr>
              <a:spLocks noChangeShapeType="1"/>
            </p:cNvSpPr>
            <p:nvPr/>
          </p:nvSpPr>
          <p:spPr bwMode="auto">
            <a:xfrm flipV="1">
              <a:off x="5222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3" name="Line 161"/>
            <p:cNvSpPr>
              <a:spLocks noChangeShapeType="1"/>
            </p:cNvSpPr>
            <p:nvPr/>
          </p:nvSpPr>
          <p:spPr bwMode="auto">
            <a:xfrm flipV="1">
              <a:off x="5020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4" name="Line 162"/>
            <p:cNvSpPr>
              <a:spLocks noChangeShapeType="1"/>
            </p:cNvSpPr>
            <p:nvPr/>
          </p:nvSpPr>
          <p:spPr bwMode="auto">
            <a:xfrm flipV="1">
              <a:off x="4817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5" name="Line 163"/>
            <p:cNvSpPr>
              <a:spLocks noChangeShapeType="1"/>
            </p:cNvSpPr>
            <p:nvPr/>
          </p:nvSpPr>
          <p:spPr bwMode="auto">
            <a:xfrm flipV="1">
              <a:off x="4413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6" name="Line 164"/>
            <p:cNvSpPr>
              <a:spLocks noChangeShapeType="1"/>
            </p:cNvSpPr>
            <p:nvPr/>
          </p:nvSpPr>
          <p:spPr bwMode="auto">
            <a:xfrm flipV="1">
              <a:off x="4210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7" name="Line 165"/>
            <p:cNvSpPr>
              <a:spLocks noChangeShapeType="1"/>
            </p:cNvSpPr>
            <p:nvPr/>
          </p:nvSpPr>
          <p:spPr bwMode="auto">
            <a:xfrm flipV="1">
              <a:off x="4008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8" name="Line 166"/>
            <p:cNvSpPr>
              <a:spLocks noChangeShapeType="1"/>
            </p:cNvSpPr>
            <p:nvPr/>
          </p:nvSpPr>
          <p:spPr bwMode="auto">
            <a:xfrm flipV="1">
              <a:off x="3805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69" name="Line 167"/>
            <p:cNvSpPr>
              <a:spLocks noChangeShapeType="1"/>
            </p:cNvSpPr>
            <p:nvPr/>
          </p:nvSpPr>
          <p:spPr bwMode="auto">
            <a:xfrm flipV="1">
              <a:off x="3400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0" name="Line 168"/>
            <p:cNvSpPr>
              <a:spLocks noChangeShapeType="1"/>
            </p:cNvSpPr>
            <p:nvPr/>
          </p:nvSpPr>
          <p:spPr bwMode="auto">
            <a:xfrm flipV="1">
              <a:off x="3198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1" name="Line 169"/>
            <p:cNvSpPr>
              <a:spLocks noChangeShapeType="1"/>
            </p:cNvSpPr>
            <p:nvPr/>
          </p:nvSpPr>
          <p:spPr bwMode="auto">
            <a:xfrm flipV="1">
              <a:off x="2996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2" name="Line 170"/>
            <p:cNvSpPr>
              <a:spLocks noChangeShapeType="1"/>
            </p:cNvSpPr>
            <p:nvPr/>
          </p:nvSpPr>
          <p:spPr bwMode="auto">
            <a:xfrm flipV="1">
              <a:off x="2794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3" name="Line 171"/>
            <p:cNvSpPr>
              <a:spLocks noChangeShapeType="1"/>
            </p:cNvSpPr>
            <p:nvPr/>
          </p:nvSpPr>
          <p:spPr bwMode="auto">
            <a:xfrm flipV="1">
              <a:off x="2389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4" name="Line 172"/>
            <p:cNvSpPr>
              <a:spLocks noChangeShapeType="1"/>
            </p:cNvSpPr>
            <p:nvPr/>
          </p:nvSpPr>
          <p:spPr bwMode="auto">
            <a:xfrm flipV="1">
              <a:off x="2186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5" name="Line 173"/>
            <p:cNvSpPr>
              <a:spLocks noChangeShapeType="1"/>
            </p:cNvSpPr>
            <p:nvPr/>
          </p:nvSpPr>
          <p:spPr bwMode="auto">
            <a:xfrm flipV="1">
              <a:off x="1984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6" name="Line 174"/>
            <p:cNvSpPr>
              <a:spLocks noChangeShapeType="1"/>
            </p:cNvSpPr>
            <p:nvPr/>
          </p:nvSpPr>
          <p:spPr bwMode="auto">
            <a:xfrm flipV="1">
              <a:off x="1781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7" name="Line 175"/>
            <p:cNvSpPr>
              <a:spLocks noChangeShapeType="1"/>
            </p:cNvSpPr>
            <p:nvPr/>
          </p:nvSpPr>
          <p:spPr bwMode="auto">
            <a:xfrm flipV="1">
              <a:off x="1376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8" name="Line 176"/>
            <p:cNvSpPr>
              <a:spLocks noChangeShapeType="1"/>
            </p:cNvSpPr>
            <p:nvPr/>
          </p:nvSpPr>
          <p:spPr bwMode="auto">
            <a:xfrm flipV="1">
              <a:off x="1174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79" name="Line 177"/>
            <p:cNvSpPr>
              <a:spLocks noChangeShapeType="1"/>
            </p:cNvSpPr>
            <p:nvPr/>
          </p:nvSpPr>
          <p:spPr bwMode="auto">
            <a:xfrm flipV="1">
              <a:off x="972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0" name="Line 178"/>
            <p:cNvSpPr>
              <a:spLocks noChangeShapeType="1"/>
            </p:cNvSpPr>
            <p:nvPr/>
          </p:nvSpPr>
          <p:spPr bwMode="auto">
            <a:xfrm flipV="1">
              <a:off x="769" y="1905"/>
              <a:ext cx="1" cy="42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1" name="Line 179"/>
            <p:cNvSpPr>
              <a:spLocks noChangeShapeType="1"/>
            </p:cNvSpPr>
            <p:nvPr/>
          </p:nvSpPr>
          <p:spPr bwMode="auto">
            <a:xfrm flipV="1">
              <a:off x="5627" y="186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2" name="Line 180"/>
            <p:cNvSpPr>
              <a:spLocks noChangeShapeType="1"/>
            </p:cNvSpPr>
            <p:nvPr/>
          </p:nvSpPr>
          <p:spPr bwMode="auto">
            <a:xfrm flipV="1">
              <a:off x="4615" y="186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3" name="Line 181"/>
            <p:cNvSpPr>
              <a:spLocks noChangeShapeType="1"/>
            </p:cNvSpPr>
            <p:nvPr/>
          </p:nvSpPr>
          <p:spPr bwMode="auto">
            <a:xfrm flipV="1">
              <a:off x="3603" y="186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4" name="Line 182"/>
            <p:cNvSpPr>
              <a:spLocks noChangeShapeType="1"/>
            </p:cNvSpPr>
            <p:nvPr/>
          </p:nvSpPr>
          <p:spPr bwMode="auto">
            <a:xfrm flipV="1">
              <a:off x="2591" y="186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5" name="Line 183"/>
            <p:cNvSpPr>
              <a:spLocks noChangeShapeType="1"/>
            </p:cNvSpPr>
            <p:nvPr/>
          </p:nvSpPr>
          <p:spPr bwMode="auto">
            <a:xfrm flipV="1">
              <a:off x="1579" y="186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6" name="Line 184"/>
            <p:cNvSpPr>
              <a:spLocks noChangeShapeType="1"/>
            </p:cNvSpPr>
            <p:nvPr/>
          </p:nvSpPr>
          <p:spPr bwMode="auto">
            <a:xfrm flipV="1">
              <a:off x="567" y="1863"/>
              <a:ext cx="1" cy="84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87" name="Rectangle 185"/>
            <p:cNvSpPr>
              <a:spLocks noChangeArrowheads="1"/>
            </p:cNvSpPr>
            <p:nvPr/>
          </p:nvSpPr>
          <p:spPr bwMode="auto">
            <a:xfrm>
              <a:off x="5593" y="2001"/>
              <a:ext cx="78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88" name="Rectangle 186"/>
            <p:cNvSpPr>
              <a:spLocks noChangeArrowheads="1"/>
            </p:cNvSpPr>
            <p:nvPr/>
          </p:nvSpPr>
          <p:spPr bwMode="auto">
            <a:xfrm>
              <a:off x="4546" y="2001"/>
              <a:ext cx="15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50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89" name="Rectangle 187"/>
            <p:cNvSpPr>
              <a:spLocks noChangeArrowheads="1"/>
            </p:cNvSpPr>
            <p:nvPr/>
          </p:nvSpPr>
          <p:spPr bwMode="auto">
            <a:xfrm>
              <a:off x="3500" y="2001"/>
              <a:ext cx="23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100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0" name="Rectangle 188"/>
            <p:cNvSpPr>
              <a:spLocks noChangeArrowheads="1"/>
            </p:cNvSpPr>
            <p:nvPr/>
          </p:nvSpPr>
          <p:spPr bwMode="auto">
            <a:xfrm>
              <a:off x="2488" y="2001"/>
              <a:ext cx="23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150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1" name="Rectangle 189"/>
            <p:cNvSpPr>
              <a:spLocks noChangeArrowheads="1"/>
            </p:cNvSpPr>
            <p:nvPr/>
          </p:nvSpPr>
          <p:spPr bwMode="auto">
            <a:xfrm>
              <a:off x="1476" y="2001"/>
              <a:ext cx="23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200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2" name="Rectangle 190"/>
            <p:cNvSpPr>
              <a:spLocks noChangeArrowheads="1"/>
            </p:cNvSpPr>
            <p:nvPr/>
          </p:nvSpPr>
          <p:spPr bwMode="auto">
            <a:xfrm>
              <a:off x="464" y="2001"/>
              <a:ext cx="233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250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193" name="Line 191"/>
            <p:cNvSpPr>
              <a:spLocks noChangeShapeType="1"/>
            </p:cNvSpPr>
            <p:nvPr/>
          </p:nvSpPr>
          <p:spPr bwMode="auto">
            <a:xfrm>
              <a:off x="567" y="472"/>
              <a:ext cx="1" cy="1476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4" name="Line 192"/>
            <p:cNvSpPr>
              <a:spLocks noChangeShapeType="1"/>
            </p:cNvSpPr>
            <p:nvPr/>
          </p:nvSpPr>
          <p:spPr bwMode="auto">
            <a:xfrm flipH="1">
              <a:off x="567" y="1763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5" name="Line 193"/>
            <p:cNvSpPr>
              <a:spLocks noChangeShapeType="1"/>
            </p:cNvSpPr>
            <p:nvPr/>
          </p:nvSpPr>
          <p:spPr bwMode="auto">
            <a:xfrm flipH="1">
              <a:off x="567" y="1394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6" name="Line 194"/>
            <p:cNvSpPr>
              <a:spLocks noChangeShapeType="1"/>
            </p:cNvSpPr>
            <p:nvPr/>
          </p:nvSpPr>
          <p:spPr bwMode="auto">
            <a:xfrm flipH="1">
              <a:off x="567" y="1025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7" name="Line 195"/>
            <p:cNvSpPr>
              <a:spLocks noChangeShapeType="1"/>
            </p:cNvSpPr>
            <p:nvPr/>
          </p:nvSpPr>
          <p:spPr bwMode="auto">
            <a:xfrm flipH="1">
              <a:off x="567" y="656"/>
              <a:ext cx="42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8" name="Line 196"/>
            <p:cNvSpPr>
              <a:spLocks noChangeShapeType="1"/>
            </p:cNvSpPr>
            <p:nvPr/>
          </p:nvSpPr>
          <p:spPr bwMode="auto">
            <a:xfrm flipH="1">
              <a:off x="567" y="1947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199" name="Line 197"/>
            <p:cNvSpPr>
              <a:spLocks noChangeShapeType="1"/>
            </p:cNvSpPr>
            <p:nvPr/>
          </p:nvSpPr>
          <p:spPr bwMode="auto">
            <a:xfrm flipH="1">
              <a:off x="567" y="1578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00" name="Line 198"/>
            <p:cNvSpPr>
              <a:spLocks noChangeShapeType="1"/>
            </p:cNvSpPr>
            <p:nvPr/>
          </p:nvSpPr>
          <p:spPr bwMode="auto">
            <a:xfrm flipH="1">
              <a:off x="567" y="1209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01" name="Line 199"/>
            <p:cNvSpPr>
              <a:spLocks noChangeShapeType="1"/>
            </p:cNvSpPr>
            <p:nvPr/>
          </p:nvSpPr>
          <p:spPr bwMode="auto">
            <a:xfrm flipH="1">
              <a:off x="567" y="840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02" name="Line 200"/>
            <p:cNvSpPr>
              <a:spLocks noChangeShapeType="1"/>
            </p:cNvSpPr>
            <p:nvPr/>
          </p:nvSpPr>
          <p:spPr bwMode="auto">
            <a:xfrm flipH="1">
              <a:off x="567" y="471"/>
              <a:ext cx="84" cy="1"/>
            </a:xfrm>
            <a:prstGeom prst="line">
              <a:avLst/>
            </a:prstGeom>
            <a:noFill/>
            <a:ln w="25400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03" name="Rectangle 201"/>
            <p:cNvSpPr>
              <a:spLocks noChangeArrowheads="1"/>
            </p:cNvSpPr>
            <p:nvPr/>
          </p:nvSpPr>
          <p:spPr bwMode="auto">
            <a:xfrm>
              <a:off x="293" y="1873"/>
              <a:ext cx="24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-1.0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04" name="Rectangle 202"/>
            <p:cNvSpPr>
              <a:spLocks noChangeArrowheads="1"/>
            </p:cNvSpPr>
            <p:nvPr/>
          </p:nvSpPr>
          <p:spPr bwMode="auto">
            <a:xfrm>
              <a:off x="293" y="1504"/>
              <a:ext cx="24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-0.5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05" name="Rectangle 203"/>
            <p:cNvSpPr>
              <a:spLocks noChangeArrowheads="1"/>
            </p:cNvSpPr>
            <p:nvPr/>
          </p:nvSpPr>
          <p:spPr bwMode="auto">
            <a:xfrm>
              <a:off x="337" y="1135"/>
              <a:ext cx="19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0.0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06" name="Rectangle 204"/>
            <p:cNvSpPr>
              <a:spLocks noChangeArrowheads="1"/>
            </p:cNvSpPr>
            <p:nvPr/>
          </p:nvSpPr>
          <p:spPr bwMode="auto">
            <a:xfrm>
              <a:off x="337" y="766"/>
              <a:ext cx="19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0.5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07" name="Rectangle 205"/>
            <p:cNvSpPr>
              <a:spLocks noChangeArrowheads="1"/>
            </p:cNvSpPr>
            <p:nvPr/>
          </p:nvSpPr>
          <p:spPr bwMode="auto">
            <a:xfrm>
              <a:off x="337" y="397"/>
              <a:ext cx="19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900">
                  <a:latin typeface="+mn-lt"/>
                  <a:cs typeface="Arial" panose="020B0604020202020204" pitchFamily="34" charset="0"/>
                </a:rPr>
                <a:t>1.0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08" name="Rectangle 206"/>
            <p:cNvSpPr>
              <a:spLocks noChangeArrowheads="1"/>
            </p:cNvSpPr>
            <p:nvPr/>
          </p:nvSpPr>
          <p:spPr bwMode="auto">
            <a:xfrm rot="16200000">
              <a:off x="-151" y="1540"/>
              <a:ext cx="698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100" b="1">
                  <a:latin typeface="+mn-lt"/>
                  <a:cs typeface="Arial" panose="020B0604020202020204" pitchFamily="34" charset="0"/>
                </a:rPr>
                <a:t>GRIP δ</a:t>
              </a:r>
              <a:r>
                <a:rPr lang="nl-NL" altLang="nl-NL" sz="2100" b="1" baseline="30000">
                  <a:latin typeface="+mn-lt"/>
                  <a:cs typeface="Arial" panose="020B0604020202020204" pitchFamily="34" charset="0"/>
                </a:rPr>
                <a:t>18</a:t>
              </a:r>
              <a:r>
                <a:rPr lang="nl-NL" altLang="nl-NL" sz="2100" b="1">
                  <a:latin typeface="+mn-lt"/>
                  <a:cs typeface="Arial" panose="020B0604020202020204" pitchFamily="34" charset="0"/>
                </a:rPr>
                <a:t>O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09" name="Rectangle 207"/>
            <p:cNvSpPr>
              <a:spLocks noChangeArrowheads="1"/>
            </p:cNvSpPr>
            <p:nvPr/>
          </p:nvSpPr>
          <p:spPr bwMode="auto">
            <a:xfrm>
              <a:off x="2880" y="240"/>
              <a:ext cx="522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100" b="1">
                  <a:latin typeface="+mn-lt"/>
                  <a:cs typeface="Arial" panose="020B0604020202020204" pitchFamily="34" charset="0"/>
                </a:rPr>
                <a:t>Eemien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10" name="Rectangle 208"/>
            <p:cNvSpPr>
              <a:spLocks noChangeArrowheads="1"/>
            </p:cNvSpPr>
            <p:nvPr/>
          </p:nvSpPr>
          <p:spPr bwMode="auto">
            <a:xfrm>
              <a:off x="4987" y="442"/>
              <a:ext cx="663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100" b="1">
                  <a:latin typeface="+mn-lt"/>
                  <a:cs typeface="Arial" panose="020B0604020202020204" pitchFamily="34" charset="0"/>
                </a:rPr>
                <a:t>Holoceen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11" name="Rectangle 209"/>
            <p:cNvSpPr>
              <a:spLocks noChangeArrowheads="1"/>
            </p:cNvSpPr>
            <p:nvPr/>
          </p:nvSpPr>
          <p:spPr bwMode="auto">
            <a:xfrm>
              <a:off x="4368" y="1680"/>
              <a:ext cx="849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100" b="1">
                  <a:latin typeface="+mn-lt"/>
                  <a:cs typeface="Arial" panose="020B0604020202020204" pitchFamily="34" charset="0"/>
                </a:rPr>
                <a:t>Weichselien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212" name="Line 210"/>
            <p:cNvSpPr>
              <a:spLocks noChangeShapeType="1"/>
            </p:cNvSpPr>
            <p:nvPr/>
          </p:nvSpPr>
          <p:spPr bwMode="auto">
            <a:xfrm>
              <a:off x="568" y="1209"/>
              <a:ext cx="11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13" name="Line 211"/>
            <p:cNvSpPr>
              <a:spLocks noChangeShapeType="1"/>
            </p:cNvSpPr>
            <p:nvPr/>
          </p:nvSpPr>
          <p:spPr bwMode="auto">
            <a:xfrm>
              <a:off x="590" y="1209"/>
              <a:ext cx="1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14" name="Line 212"/>
            <p:cNvSpPr>
              <a:spLocks noChangeShapeType="1"/>
            </p:cNvSpPr>
            <p:nvPr/>
          </p:nvSpPr>
          <p:spPr bwMode="auto">
            <a:xfrm>
              <a:off x="611" y="1209"/>
              <a:ext cx="11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15" name="Line 213"/>
            <p:cNvSpPr>
              <a:spLocks noChangeShapeType="1"/>
            </p:cNvSpPr>
            <p:nvPr/>
          </p:nvSpPr>
          <p:spPr bwMode="auto">
            <a:xfrm>
              <a:off x="633" y="1209"/>
              <a:ext cx="10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16" name="Line 214"/>
            <p:cNvSpPr>
              <a:spLocks noChangeShapeType="1"/>
            </p:cNvSpPr>
            <p:nvPr/>
          </p:nvSpPr>
          <p:spPr bwMode="auto">
            <a:xfrm>
              <a:off x="654" y="1209"/>
              <a:ext cx="11" cy="1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17" name="Line 215"/>
            <p:cNvSpPr>
              <a:spLocks noChangeShapeType="1"/>
            </p:cNvSpPr>
            <p:nvPr/>
          </p:nvSpPr>
          <p:spPr bwMode="auto">
            <a:xfrm>
              <a:off x="67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18" name="Line 216"/>
            <p:cNvSpPr>
              <a:spLocks noChangeShapeType="1"/>
            </p:cNvSpPr>
            <p:nvPr/>
          </p:nvSpPr>
          <p:spPr bwMode="auto">
            <a:xfrm>
              <a:off x="69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19" name="Line 217"/>
            <p:cNvSpPr>
              <a:spLocks noChangeShapeType="1"/>
            </p:cNvSpPr>
            <p:nvPr/>
          </p:nvSpPr>
          <p:spPr bwMode="auto">
            <a:xfrm>
              <a:off x="71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0" name="Line 218"/>
            <p:cNvSpPr>
              <a:spLocks noChangeShapeType="1"/>
            </p:cNvSpPr>
            <p:nvPr/>
          </p:nvSpPr>
          <p:spPr bwMode="auto">
            <a:xfrm>
              <a:off x="740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1" name="Line 219"/>
            <p:cNvSpPr>
              <a:spLocks noChangeShapeType="1"/>
            </p:cNvSpPr>
            <p:nvPr/>
          </p:nvSpPr>
          <p:spPr bwMode="auto">
            <a:xfrm>
              <a:off x="76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2" name="Line 220"/>
            <p:cNvSpPr>
              <a:spLocks noChangeShapeType="1"/>
            </p:cNvSpPr>
            <p:nvPr/>
          </p:nvSpPr>
          <p:spPr bwMode="auto">
            <a:xfrm>
              <a:off x="78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3" name="Line 221"/>
            <p:cNvSpPr>
              <a:spLocks noChangeShapeType="1"/>
            </p:cNvSpPr>
            <p:nvPr/>
          </p:nvSpPr>
          <p:spPr bwMode="auto">
            <a:xfrm>
              <a:off x="80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4" name="Line 222"/>
            <p:cNvSpPr>
              <a:spLocks noChangeShapeType="1"/>
            </p:cNvSpPr>
            <p:nvPr/>
          </p:nvSpPr>
          <p:spPr bwMode="auto">
            <a:xfrm>
              <a:off x="82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5" name="Line 223"/>
            <p:cNvSpPr>
              <a:spLocks noChangeShapeType="1"/>
            </p:cNvSpPr>
            <p:nvPr/>
          </p:nvSpPr>
          <p:spPr bwMode="auto">
            <a:xfrm>
              <a:off x="84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6" name="Line 224"/>
            <p:cNvSpPr>
              <a:spLocks noChangeShapeType="1"/>
            </p:cNvSpPr>
            <p:nvPr/>
          </p:nvSpPr>
          <p:spPr bwMode="auto">
            <a:xfrm>
              <a:off x="86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7" name="Line 225"/>
            <p:cNvSpPr>
              <a:spLocks noChangeShapeType="1"/>
            </p:cNvSpPr>
            <p:nvPr/>
          </p:nvSpPr>
          <p:spPr bwMode="auto">
            <a:xfrm>
              <a:off x="890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8" name="Line 226"/>
            <p:cNvSpPr>
              <a:spLocks noChangeShapeType="1"/>
            </p:cNvSpPr>
            <p:nvPr/>
          </p:nvSpPr>
          <p:spPr bwMode="auto">
            <a:xfrm>
              <a:off x="91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29" name="Line 227"/>
            <p:cNvSpPr>
              <a:spLocks noChangeShapeType="1"/>
            </p:cNvSpPr>
            <p:nvPr/>
          </p:nvSpPr>
          <p:spPr bwMode="auto">
            <a:xfrm>
              <a:off x="93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0" name="Line 228"/>
            <p:cNvSpPr>
              <a:spLocks noChangeShapeType="1"/>
            </p:cNvSpPr>
            <p:nvPr/>
          </p:nvSpPr>
          <p:spPr bwMode="auto">
            <a:xfrm>
              <a:off x="95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1" name="Line 229"/>
            <p:cNvSpPr>
              <a:spLocks noChangeShapeType="1"/>
            </p:cNvSpPr>
            <p:nvPr/>
          </p:nvSpPr>
          <p:spPr bwMode="auto">
            <a:xfrm>
              <a:off x="97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2" name="Line 230"/>
            <p:cNvSpPr>
              <a:spLocks noChangeShapeType="1"/>
            </p:cNvSpPr>
            <p:nvPr/>
          </p:nvSpPr>
          <p:spPr bwMode="auto">
            <a:xfrm>
              <a:off x="997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3" name="Line 231"/>
            <p:cNvSpPr>
              <a:spLocks noChangeShapeType="1"/>
            </p:cNvSpPr>
            <p:nvPr/>
          </p:nvSpPr>
          <p:spPr bwMode="auto">
            <a:xfrm>
              <a:off x="1018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4" name="Line 232"/>
            <p:cNvSpPr>
              <a:spLocks noChangeShapeType="1"/>
            </p:cNvSpPr>
            <p:nvPr/>
          </p:nvSpPr>
          <p:spPr bwMode="auto">
            <a:xfrm>
              <a:off x="1040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5" name="Line 233"/>
            <p:cNvSpPr>
              <a:spLocks noChangeShapeType="1"/>
            </p:cNvSpPr>
            <p:nvPr/>
          </p:nvSpPr>
          <p:spPr bwMode="auto">
            <a:xfrm>
              <a:off x="106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6" name="Line 234"/>
            <p:cNvSpPr>
              <a:spLocks noChangeShapeType="1"/>
            </p:cNvSpPr>
            <p:nvPr/>
          </p:nvSpPr>
          <p:spPr bwMode="auto">
            <a:xfrm>
              <a:off x="108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7" name="Line 235"/>
            <p:cNvSpPr>
              <a:spLocks noChangeShapeType="1"/>
            </p:cNvSpPr>
            <p:nvPr/>
          </p:nvSpPr>
          <p:spPr bwMode="auto">
            <a:xfrm>
              <a:off x="110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8" name="Line 236"/>
            <p:cNvSpPr>
              <a:spLocks noChangeShapeType="1"/>
            </p:cNvSpPr>
            <p:nvPr/>
          </p:nvSpPr>
          <p:spPr bwMode="auto">
            <a:xfrm>
              <a:off x="112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39" name="Line 237"/>
            <p:cNvSpPr>
              <a:spLocks noChangeShapeType="1"/>
            </p:cNvSpPr>
            <p:nvPr/>
          </p:nvSpPr>
          <p:spPr bwMode="auto">
            <a:xfrm>
              <a:off x="1147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0" name="Line 238"/>
            <p:cNvSpPr>
              <a:spLocks noChangeShapeType="1"/>
            </p:cNvSpPr>
            <p:nvPr/>
          </p:nvSpPr>
          <p:spPr bwMode="auto">
            <a:xfrm>
              <a:off x="116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1" name="Line 239"/>
            <p:cNvSpPr>
              <a:spLocks noChangeShapeType="1"/>
            </p:cNvSpPr>
            <p:nvPr/>
          </p:nvSpPr>
          <p:spPr bwMode="auto">
            <a:xfrm>
              <a:off x="1190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2" name="Line 240"/>
            <p:cNvSpPr>
              <a:spLocks noChangeShapeType="1"/>
            </p:cNvSpPr>
            <p:nvPr/>
          </p:nvSpPr>
          <p:spPr bwMode="auto">
            <a:xfrm>
              <a:off x="121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3" name="Line 241"/>
            <p:cNvSpPr>
              <a:spLocks noChangeShapeType="1"/>
            </p:cNvSpPr>
            <p:nvPr/>
          </p:nvSpPr>
          <p:spPr bwMode="auto">
            <a:xfrm>
              <a:off x="123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4" name="Line 242"/>
            <p:cNvSpPr>
              <a:spLocks noChangeShapeType="1"/>
            </p:cNvSpPr>
            <p:nvPr/>
          </p:nvSpPr>
          <p:spPr bwMode="auto">
            <a:xfrm>
              <a:off x="125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5" name="Line 243"/>
            <p:cNvSpPr>
              <a:spLocks noChangeShapeType="1"/>
            </p:cNvSpPr>
            <p:nvPr/>
          </p:nvSpPr>
          <p:spPr bwMode="auto">
            <a:xfrm>
              <a:off x="1275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6" name="Line 244"/>
            <p:cNvSpPr>
              <a:spLocks noChangeShapeType="1"/>
            </p:cNvSpPr>
            <p:nvPr/>
          </p:nvSpPr>
          <p:spPr bwMode="auto">
            <a:xfrm>
              <a:off x="1297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7" name="Line 245"/>
            <p:cNvSpPr>
              <a:spLocks noChangeShapeType="1"/>
            </p:cNvSpPr>
            <p:nvPr/>
          </p:nvSpPr>
          <p:spPr bwMode="auto">
            <a:xfrm>
              <a:off x="131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8" name="Line 246"/>
            <p:cNvSpPr>
              <a:spLocks noChangeShapeType="1"/>
            </p:cNvSpPr>
            <p:nvPr/>
          </p:nvSpPr>
          <p:spPr bwMode="auto">
            <a:xfrm>
              <a:off x="1340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49" name="Line 247"/>
            <p:cNvSpPr>
              <a:spLocks noChangeShapeType="1"/>
            </p:cNvSpPr>
            <p:nvPr/>
          </p:nvSpPr>
          <p:spPr bwMode="auto">
            <a:xfrm>
              <a:off x="136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0" name="Line 248"/>
            <p:cNvSpPr>
              <a:spLocks noChangeShapeType="1"/>
            </p:cNvSpPr>
            <p:nvPr/>
          </p:nvSpPr>
          <p:spPr bwMode="auto">
            <a:xfrm>
              <a:off x="138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1" name="Line 249"/>
            <p:cNvSpPr>
              <a:spLocks noChangeShapeType="1"/>
            </p:cNvSpPr>
            <p:nvPr/>
          </p:nvSpPr>
          <p:spPr bwMode="auto">
            <a:xfrm>
              <a:off x="1404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2" name="Line 250"/>
            <p:cNvSpPr>
              <a:spLocks noChangeShapeType="1"/>
            </p:cNvSpPr>
            <p:nvPr/>
          </p:nvSpPr>
          <p:spPr bwMode="auto">
            <a:xfrm>
              <a:off x="142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3" name="Line 251"/>
            <p:cNvSpPr>
              <a:spLocks noChangeShapeType="1"/>
            </p:cNvSpPr>
            <p:nvPr/>
          </p:nvSpPr>
          <p:spPr bwMode="auto">
            <a:xfrm>
              <a:off x="1447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4" name="Line 252"/>
            <p:cNvSpPr>
              <a:spLocks noChangeShapeType="1"/>
            </p:cNvSpPr>
            <p:nvPr/>
          </p:nvSpPr>
          <p:spPr bwMode="auto">
            <a:xfrm>
              <a:off x="146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5" name="Line 253"/>
            <p:cNvSpPr>
              <a:spLocks noChangeShapeType="1"/>
            </p:cNvSpPr>
            <p:nvPr/>
          </p:nvSpPr>
          <p:spPr bwMode="auto">
            <a:xfrm>
              <a:off x="148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6" name="Line 254"/>
            <p:cNvSpPr>
              <a:spLocks noChangeShapeType="1"/>
            </p:cNvSpPr>
            <p:nvPr/>
          </p:nvSpPr>
          <p:spPr bwMode="auto">
            <a:xfrm>
              <a:off x="151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7" name="Line 255"/>
            <p:cNvSpPr>
              <a:spLocks noChangeShapeType="1"/>
            </p:cNvSpPr>
            <p:nvPr/>
          </p:nvSpPr>
          <p:spPr bwMode="auto">
            <a:xfrm>
              <a:off x="153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8" name="Line 256"/>
            <p:cNvSpPr>
              <a:spLocks noChangeShapeType="1"/>
            </p:cNvSpPr>
            <p:nvPr/>
          </p:nvSpPr>
          <p:spPr bwMode="auto">
            <a:xfrm>
              <a:off x="1554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59" name="Line 257"/>
            <p:cNvSpPr>
              <a:spLocks noChangeShapeType="1"/>
            </p:cNvSpPr>
            <p:nvPr/>
          </p:nvSpPr>
          <p:spPr bwMode="auto">
            <a:xfrm>
              <a:off x="157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0" name="Line 258"/>
            <p:cNvSpPr>
              <a:spLocks noChangeShapeType="1"/>
            </p:cNvSpPr>
            <p:nvPr/>
          </p:nvSpPr>
          <p:spPr bwMode="auto">
            <a:xfrm>
              <a:off x="1597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1" name="Line 259"/>
            <p:cNvSpPr>
              <a:spLocks noChangeShapeType="1"/>
            </p:cNvSpPr>
            <p:nvPr/>
          </p:nvSpPr>
          <p:spPr bwMode="auto">
            <a:xfrm>
              <a:off x="161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2" name="Line 260"/>
            <p:cNvSpPr>
              <a:spLocks noChangeShapeType="1"/>
            </p:cNvSpPr>
            <p:nvPr/>
          </p:nvSpPr>
          <p:spPr bwMode="auto">
            <a:xfrm>
              <a:off x="163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3" name="Line 261"/>
            <p:cNvSpPr>
              <a:spLocks noChangeShapeType="1"/>
            </p:cNvSpPr>
            <p:nvPr/>
          </p:nvSpPr>
          <p:spPr bwMode="auto">
            <a:xfrm>
              <a:off x="166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4" name="Line 262"/>
            <p:cNvSpPr>
              <a:spLocks noChangeShapeType="1"/>
            </p:cNvSpPr>
            <p:nvPr/>
          </p:nvSpPr>
          <p:spPr bwMode="auto">
            <a:xfrm>
              <a:off x="168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5" name="Line 263"/>
            <p:cNvSpPr>
              <a:spLocks noChangeShapeType="1"/>
            </p:cNvSpPr>
            <p:nvPr/>
          </p:nvSpPr>
          <p:spPr bwMode="auto">
            <a:xfrm>
              <a:off x="1704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6" name="Line 264"/>
            <p:cNvSpPr>
              <a:spLocks noChangeShapeType="1"/>
            </p:cNvSpPr>
            <p:nvPr/>
          </p:nvSpPr>
          <p:spPr bwMode="auto">
            <a:xfrm>
              <a:off x="172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7" name="Line 265"/>
            <p:cNvSpPr>
              <a:spLocks noChangeShapeType="1"/>
            </p:cNvSpPr>
            <p:nvPr/>
          </p:nvSpPr>
          <p:spPr bwMode="auto">
            <a:xfrm>
              <a:off x="1747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8" name="Line 266"/>
            <p:cNvSpPr>
              <a:spLocks noChangeShapeType="1"/>
            </p:cNvSpPr>
            <p:nvPr/>
          </p:nvSpPr>
          <p:spPr bwMode="auto">
            <a:xfrm>
              <a:off x="176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69" name="Line 267"/>
            <p:cNvSpPr>
              <a:spLocks noChangeShapeType="1"/>
            </p:cNvSpPr>
            <p:nvPr/>
          </p:nvSpPr>
          <p:spPr bwMode="auto">
            <a:xfrm>
              <a:off x="178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0" name="Line 268"/>
            <p:cNvSpPr>
              <a:spLocks noChangeShapeType="1"/>
            </p:cNvSpPr>
            <p:nvPr/>
          </p:nvSpPr>
          <p:spPr bwMode="auto">
            <a:xfrm>
              <a:off x="181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1" name="Line 269"/>
            <p:cNvSpPr>
              <a:spLocks noChangeShapeType="1"/>
            </p:cNvSpPr>
            <p:nvPr/>
          </p:nvSpPr>
          <p:spPr bwMode="auto">
            <a:xfrm>
              <a:off x="183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2" name="Line 270"/>
            <p:cNvSpPr>
              <a:spLocks noChangeShapeType="1"/>
            </p:cNvSpPr>
            <p:nvPr/>
          </p:nvSpPr>
          <p:spPr bwMode="auto">
            <a:xfrm>
              <a:off x="1854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3" name="Line 271"/>
            <p:cNvSpPr>
              <a:spLocks noChangeShapeType="1"/>
            </p:cNvSpPr>
            <p:nvPr/>
          </p:nvSpPr>
          <p:spPr bwMode="auto">
            <a:xfrm>
              <a:off x="187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4" name="Line 272"/>
            <p:cNvSpPr>
              <a:spLocks noChangeShapeType="1"/>
            </p:cNvSpPr>
            <p:nvPr/>
          </p:nvSpPr>
          <p:spPr bwMode="auto">
            <a:xfrm>
              <a:off x="189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5" name="Line 273"/>
            <p:cNvSpPr>
              <a:spLocks noChangeShapeType="1"/>
            </p:cNvSpPr>
            <p:nvPr/>
          </p:nvSpPr>
          <p:spPr bwMode="auto">
            <a:xfrm>
              <a:off x="191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6" name="Line 274"/>
            <p:cNvSpPr>
              <a:spLocks noChangeShapeType="1"/>
            </p:cNvSpPr>
            <p:nvPr/>
          </p:nvSpPr>
          <p:spPr bwMode="auto">
            <a:xfrm>
              <a:off x="193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7" name="Line 275"/>
            <p:cNvSpPr>
              <a:spLocks noChangeShapeType="1"/>
            </p:cNvSpPr>
            <p:nvPr/>
          </p:nvSpPr>
          <p:spPr bwMode="auto">
            <a:xfrm>
              <a:off x="1961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8" name="Line 276"/>
            <p:cNvSpPr>
              <a:spLocks noChangeShapeType="1"/>
            </p:cNvSpPr>
            <p:nvPr/>
          </p:nvSpPr>
          <p:spPr bwMode="auto">
            <a:xfrm>
              <a:off x="198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79" name="Line 277"/>
            <p:cNvSpPr>
              <a:spLocks noChangeShapeType="1"/>
            </p:cNvSpPr>
            <p:nvPr/>
          </p:nvSpPr>
          <p:spPr bwMode="auto">
            <a:xfrm>
              <a:off x="200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0" name="Line 278"/>
            <p:cNvSpPr>
              <a:spLocks noChangeShapeType="1"/>
            </p:cNvSpPr>
            <p:nvPr/>
          </p:nvSpPr>
          <p:spPr bwMode="auto">
            <a:xfrm>
              <a:off x="202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1" name="Line 279"/>
            <p:cNvSpPr>
              <a:spLocks noChangeShapeType="1"/>
            </p:cNvSpPr>
            <p:nvPr/>
          </p:nvSpPr>
          <p:spPr bwMode="auto">
            <a:xfrm>
              <a:off x="204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2" name="Line 280"/>
            <p:cNvSpPr>
              <a:spLocks noChangeShapeType="1"/>
            </p:cNvSpPr>
            <p:nvPr/>
          </p:nvSpPr>
          <p:spPr bwMode="auto">
            <a:xfrm>
              <a:off x="206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3" name="Line 281"/>
            <p:cNvSpPr>
              <a:spLocks noChangeShapeType="1"/>
            </p:cNvSpPr>
            <p:nvPr/>
          </p:nvSpPr>
          <p:spPr bwMode="auto">
            <a:xfrm>
              <a:off x="208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4" name="Line 282"/>
            <p:cNvSpPr>
              <a:spLocks noChangeShapeType="1"/>
            </p:cNvSpPr>
            <p:nvPr/>
          </p:nvSpPr>
          <p:spPr bwMode="auto">
            <a:xfrm>
              <a:off x="2111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5" name="Line 283"/>
            <p:cNvSpPr>
              <a:spLocks noChangeShapeType="1"/>
            </p:cNvSpPr>
            <p:nvPr/>
          </p:nvSpPr>
          <p:spPr bwMode="auto">
            <a:xfrm>
              <a:off x="213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6" name="Line 284"/>
            <p:cNvSpPr>
              <a:spLocks noChangeShapeType="1"/>
            </p:cNvSpPr>
            <p:nvPr/>
          </p:nvSpPr>
          <p:spPr bwMode="auto">
            <a:xfrm>
              <a:off x="2154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7" name="Line 285"/>
            <p:cNvSpPr>
              <a:spLocks noChangeShapeType="1"/>
            </p:cNvSpPr>
            <p:nvPr/>
          </p:nvSpPr>
          <p:spPr bwMode="auto">
            <a:xfrm>
              <a:off x="217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8" name="Line 286"/>
            <p:cNvSpPr>
              <a:spLocks noChangeShapeType="1"/>
            </p:cNvSpPr>
            <p:nvPr/>
          </p:nvSpPr>
          <p:spPr bwMode="auto">
            <a:xfrm>
              <a:off x="219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89" name="Line 287"/>
            <p:cNvSpPr>
              <a:spLocks noChangeShapeType="1"/>
            </p:cNvSpPr>
            <p:nvPr/>
          </p:nvSpPr>
          <p:spPr bwMode="auto">
            <a:xfrm>
              <a:off x="221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0" name="Line 288"/>
            <p:cNvSpPr>
              <a:spLocks noChangeShapeType="1"/>
            </p:cNvSpPr>
            <p:nvPr/>
          </p:nvSpPr>
          <p:spPr bwMode="auto">
            <a:xfrm>
              <a:off x="223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1" name="Line 289"/>
            <p:cNvSpPr>
              <a:spLocks noChangeShapeType="1"/>
            </p:cNvSpPr>
            <p:nvPr/>
          </p:nvSpPr>
          <p:spPr bwMode="auto">
            <a:xfrm>
              <a:off x="2261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2" name="Line 290"/>
            <p:cNvSpPr>
              <a:spLocks noChangeShapeType="1"/>
            </p:cNvSpPr>
            <p:nvPr/>
          </p:nvSpPr>
          <p:spPr bwMode="auto">
            <a:xfrm>
              <a:off x="228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3" name="Line 291"/>
            <p:cNvSpPr>
              <a:spLocks noChangeShapeType="1"/>
            </p:cNvSpPr>
            <p:nvPr/>
          </p:nvSpPr>
          <p:spPr bwMode="auto">
            <a:xfrm>
              <a:off x="230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4" name="Line 292"/>
            <p:cNvSpPr>
              <a:spLocks noChangeShapeType="1"/>
            </p:cNvSpPr>
            <p:nvPr/>
          </p:nvSpPr>
          <p:spPr bwMode="auto">
            <a:xfrm>
              <a:off x="232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5" name="Line 293"/>
            <p:cNvSpPr>
              <a:spLocks noChangeShapeType="1"/>
            </p:cNvSpPr>
            <p:nvPr/>
          </p:nvSpPr>
          <p:spPr bwMode="auto">
            <a:xfrm>
              <a:off x="234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6" name="Line 294"/>
            <p:cNvSpPr>
              <a:spLocks noChangeShapeType="1"/>
            </p:cNvSpPr>
            <p:nvPr/>
          </p:nvSpPr>
          <p:spPr bwMode="auto">
            <a:xfrm>
              <a:off x="2368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7" name="Line 295"/>
            <p:cNvSpPr>
              <a:spLocks noChangeShapeType="1"/>
            </p:cNvSpPr>
            <p:nvPr/>
          </p:nvSpPr>
          <p:spPr bwMode="auto">
            <a:xfrm>
              <a:off x="238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8" name="Line 296"/>
            <p:cNvSpPr>
              <a:spLocks noChangeShapeType="1"/>
            </p:cNvSpPr>
            <p:nvPr/>
          </p:nvSpPr>
          <p:spPr bwMode="auto">
            <a:xfrm>
              <a:off x="24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299" name="Line 297"/>
            <p:cNvSpPr>
              <a:spLocks noChangeShapeType="1"/>
            </p:cNvSpPr>
            <p:nvPr/>
          </p:nvSpPr>
          <p:spPr bwMode="auto">
            <a:xfrm>
              <a:off x="243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0" name="Line 298"/>
            <p:cNvSpPr>
              <a:spLocks noChangeShapeType="1"/>
            </p:cNvSpPr>
            <p:nvPr/>
          </p:nvSpPr>
          <p:spPr bwMode="auto">
            <a:xfrm>
              <a:off x="245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1" name="Line 299"/>
            <p:cNvSpPr>
              <a:spLocks noChangeShapeType="1"/>
            </p:cNvSpPr>
            <p:nvPr/>
          </p:nvSpPr>
          <p:spPr bwMode="auto">
            <a:xfrm>
              <a:off x="247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2" name="Line 300"/>
            <p:cNvSpPr>
              <a:spLocks noChangeShapeType="1"/>
            </p:cNvSpPr>
            <p:nvPr/>
          </p:nvSpPr>
          <p:spPr bwMode="auto">
            <a:xfrm>
              <a:off x="249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3" name="Line 301"/>
            <p:cNvSpPr>
              <a:spLocks noChangeShapeType="1"/>
            </p:cNvSpPr>
            <p:nvPr/>
          </p:nvSpPr>
          <p:spPr bwMode="auto">
            <a:xfrm>
              <a:off x="2518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4" name="Line 302"/>
            <p:cNvSpPr>
              <a:spLocks noChangeShapeType="1"/>
            </p:cNvSpPr>
            <p:nvPr/>
          </p:nvSpPr>
          <p:spPr bwMode="auto">
            <a:xfrm>
              <a:off x="253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5" name="Line 303"/>
            <p:cNvSpPr>
              <a:spLocks noChangeShapeType="1"/>
            </p:cNvSpPr>
            <p:nvPr/>
          </p:nvSpPr>
          <p:spPr bwMode="auto">
            <a:xfrm>
              <a:off x="2561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6" name="Line 304"/>
            <p:cNvSpPr>
              <a:spLocks noChangeShapeType="1"/>
            </p:cNvSpPr>
            <p:nvPr/>
          </p:nvSpPr>
          <p:spPr bwMode="auto">
            <a:xfrm>
              <a:off x="258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7" name="Line 305"/>
            <p:cNvSpPr>
              <a:spLocks noChangeShapeType="1"/>
            </p:cNvSpPr>
            <p:nvPr/>
          </p:nvSpPr>
          <p:spPr bwMode="auto">
            <a:xfrm>
              <a:off x="260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8" name="Line 306"/>
            <p:cNvSpPr>
              <a:spLocks noChangeShapeType="1"/>
            </p:cNvSpPr>
            <p:nvPr/>
          </p:nvSpPr>
          <p:spPr bwMode="auto">
            <a:xfrm>
              <a:off x="262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09" name="Line 307"/>
            <p:cNvSpPr>
              <a:spLocks noChangeShapeType="1"/>
            </p:cNvSpPr>
            <p:nvPr/>
          </p:nvSpPr>
          <p:spPr bwMode="auto">
            <a:xfrm>
              <a:off x="264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0" name="Line 308"/>
            <p:cNvSpPr>
              <a:spLocks noChangeShapeType="1"/>
            </p:cNvSpPr>
            <p:nvPr/>
          </p:nvSpPr>
          <p:spPr bwMode="auto">
            <a:xfrm>
              <a:off x="2668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1" name="Line 309"/>
            <p:cNvSpPr>
              <a:spLocks noChangeShapeType="1"/>
            </p:cNvSpPr>
            <p:nvPr/>
          </p:nvSpPr>
          <p:spPr bwMode="auto">
            <a:xfrm>
              <a:off x="268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2" name="Line 310"/>
            <p:cNvSpPr>
              <a:spLocks noChangeShapeType="1"/>
            </p:cNvSpPr>
            <p:nvPr/>
          </p:nvSpPr>
          <p:spPr bwMode="auto">
            <a:xfrm>
              <a:off x="2711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3" name="Line 311"/>
            <p:cNvSpPr>
              <a:spLocks noChangeShapeType="1"/>
            </p:cNvSpPr>
            <p:nvPr/>
          </p:nvSpPr>
          <p:spPr bwMode="auto">
            <a:xfrm>
              <a:off x="273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4" name="Line 312"/>
            <p:cNvSpPr>
              <a:spLocks noChangeShapeType="1"/>
            </p:cNvSpPr>
            <p:nvPr/>
          </p:nvSpPr>
          <p:spPr bwMode="auto">
            <a:xfrm>
              <a:off x="275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5" name="Line 313"/>
            <p:cNvSpPr>
              <a:spLocks noChangeShapeType="1"/>
            </p:cNvSpPr>
            <p:nvPr/>
          </p:nvSpPr>
          <p:spPr bwMode="auto">
            <a:xfrm>
              <a:off x="2775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6" name="Line 314"/>
            <p:cNvSpPr>
              <a:spLocks noChangeShapeType="1"/>
            </p:cNvSpPr>
            <p:nvPr/>
          </p:nvSpPr>
          <p:spPr bwMode="auto">
            <a:xfrm>
              <a:off x="279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7" name="Line 315"/>
            <p:cNvSpPr>
              <a:spLocks noChangeShapeType="1"/>
            </p:cNvSpPr>
            <p:nvPr/>
          </p:nvSpPr>
          <p:spPr bwMode="auto">
            <a:xfrm>
              <a:off x="2818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8" name="Line 316"/>
            <p:cNvSpPr>
              <a:spLocks noChangeShapeType="1"/>
            </p:cNvSpPr>
            <p:nvPr/>
          </p:nvSpPr>
          <p:spPr bwMode="auto">
            <a:xfrm>
              <a:off x="283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19" name="Line 317"/>
            <p:cNvSpPr>
              <a:spLocks noChangeShapeType="1"/>
            </p:cNvSpPr>
            <p:nvPr/>
          </p:nvSpPr>
          <p:spPr bwMode="auto">
            <a:xfrm>
              <a:off x="286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0" name="Line 318"/>
            <p:cNvSpPr>
              <a:spLocks noChangeShapeType="1"/>
            </p:cNvSpPr>
            <p:nvPr/>
          </p:nvSpPr>
          <p:spPr bwMode="auto">
            <a:xfrm>
              <a:off x="288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1" name="Line 319"/>
            <p:cNvSpPr>
              <a:spLocks noChangeShapeType="1"/>
            </p:cNvSpPr>
            <p:nvPr/>
          </p:nvSpPr>
          <p:spPr bwMode="auto">
            <a:xfrm>
              <a:off x="290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2" name="Line 320"/>
            <p:cNvSpPr>
              <a:spLocks noChangeShapeType="1"/>
            </p:cNvSpPr>
            <p:nvPr/>
          </p:nvSpPr>
          <p:spPr bwMode="auto">
            <a:xfrm>
              <a:off x="2925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3" name="Line 321"/>
            <p:cNvSpPr>
              <a:spLocks noChangeShapeType="1"/>
            </p:cNvSpPr>
            <p:nvPr/>
          </p:nvSpPr>
          <p:spPr bwMode="auto">
            <a:xfrm>
              <a:off x="294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4" name="Line 322"/>
            <p:cNvSpPr>
              <a:spLocks noChangeShapeType="1"/>
            </p:cNvSpPr>
            <p:nvPr/>
          </p:nvSpPr>
          <p:spPr bwMode="auto">
            <a:xfrm>
              <a:off x="2968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5" name="Line 323"/>
            <p:cNvSpPr>
              <a:spLocks noChangeShapeType="1"/>
            </p:cNvSpPr>
            <p:nvPr/>
          </p:nvSpPr>
          <p:spPr bwMode="auto">
            <a:xfrm>
              <a:off x="298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6" name="Line 324"/>
            <p:cNvSpPr>
              <a:spLocks noChangeShapeType="1"/>
            </p:cNvSpPr>
            <p:nvPr/>
          </p:nvSpPr>
          <p:spPr bwMode="auto">
            <a:xfrm>
              <a:off x="30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7" name="Line 325"/>
            <p:cNvSpPr>
              <a:spLocks noChangeShapeType="1"/>
            </p:cNvSpPr>
            <p:nvPr/>
          </p:nvSpPr>
          <p:spPr bwMode="auto">
            <a:xfrm>
              <a:off x="303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8" name="Line 326"/>
            <p:cNvSpPr>
              <a:spLocks noChangeShapeType="1"/>
            </p:cNvSpPr>
            <p:nvPr/>
          </p:nvSpPr>
          <p:spPr bwMode="auto">
            <a:xfrm>
              <a:off x="305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29" name="Line 327"/>
            <p:cNvSpPr>
              <a:spLocks noChangeShapeType="1"/>
            </p:cNvSpPr>
            <p:nvPr/>
          </p:nvSpPr>
          <p:spPr bwMode="auto">
            <a:xfrm>
              <a:off x="3075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0" name="Line 328"/>
            <p:cNvSpPr>
              <a:spLocks noChangeShapeType="1"/>
            </p:cNvSpPr>
            <p:nvPr/>
          </p:nvSpPr>
          <p:spPr bwMode="auto">
            <a:xfrm>
              <a:off x="309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1" name="Line 329"/>
            <p:cNvSpPr>
              <a:spLocks noChangeShapeType="1"/>
            </p:cNvSpPr>
            <p:nvPr/>
          </p:nvSpPr>
          <p:spPr bwMode="auto">
            <a:xfrm>
              <a:off x="3118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2" name="Line 330"/>
            <p:cNvSpPr>
              <a:spLocks noChangeShapeType="1"/>
            </p:cNvSpPr>
            <p:nvPr/>
          </p:nvSpPr>
          <p:spPr bwMode="auto">
            <a:xfrm>
              <a:off x="313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3" name="Line 331"/>
            <p:cNvSpPr>
              <a:spLocks noChangeShapeType="1"/>
            </p:cNvSpPr>
            <p:nvPr/>
          </p:nvSpPr>
          <p:spPr bwMode="auto">
            <a:xfrm>
              <a:off x="316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4" name="Line 332"/>
            <p:cNvSpPr>
              <a:spLocks noChangeShapeType="1"/>
            </p:cNvSpPr>
            <p:nvPr/>
          </p:nvSpPr>
          <p:spPr bwMode="auto">
            <a:xfrm>
              <a:off x="3182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5" name="Line 333"/>
            <p:cNvSpPr>
              <a:spLocks noChangeShapeType="1"/>
            </p:cNvSpPr>
            <p:nvPr/>
          </p:nvSpPr>
          <p:spPr bwMode="auto">
            <a:xfrm>
              <a:off x="320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6" name="Line 334"/>
            <p:cNvSpPr>
              <a:spLocks noChangeShapeType="1"/>
            </p:cNvSpPr>
            <p:nvPr/>
          </p:nvSpPr>
          <p:spPr bwMode="auto">
            <a:xfrm>
              <a:off x="3225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7" name="Line 335"/>
            <p:cNvSpPr>
              <a:spLocks noChangeShapeType="1"/>
            </p:cNvSpPr>
            <p:nvPr/>
          </p:nvSpPr>
          <p:spPr bwMode="auto">
            <a:xfrm>
              <a:off x="324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8" name="Line 336"/>
            <p:cNvSpPr>
              <a:spLocks noChangeShapeType="1"/>
            </p:cNvSpPr>
            <p:nvPr/>
          </p:nvSpPr>
          <p:spPr bwMode="auto">
            <a:xfrm>
              <a:off x="326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39" name="Line 337"/>
            <p:cNvSpPr>
              <a:spLocks noChangeShapeType="1"/>
            </p:cNvSpPr>
            <p:nvPr/>
          </p:nvSpPr>
          <p:spPr bwMode="auto">
            <a:xfrm>
              <a:off x="3289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0" name="Line 338"/>
            <p:cNvSpPr>
              <a:spLocks noChangeShapeType="1"/>
            </p:cNvSpPr>
            <p:nvPr/>
          </p:nvSpPr>
          <p:spPr bwMode="auto">
            <a:xfrm>
              <a:off x="33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1" name="Line 339"/>
            <p:cNvSpPr>
              <a:spLocks noChangeShapeType="1"/>
            </p:cNvSpPr>
            <p:nvPr/>
          </p:nvSpPr>
          <p:spPr bwMode="auto">
            <a:xfrm>
              <a:off x="3332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2" name="Line 340"/>
            <p:cNvSpPr>
              <a:spLocks noChangeShapeType="1"/>
            </p:cNvSpPr>
            <p:nvPr/>
          </p:nvSpPr>
          <p:spPr bwMode="auto">
            <a:xfrm>
              <a:off x="335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3" name="Line 341"/>
            <p:cNvSpPr>
              <a:spLocks noChangeShapeType="1"/>
            </p:cNvSpPr>
            <p:nvPr/>
          </p:nvSpPr>
          <p:spPr bwMode="auto">
            <a:xfrm>
              <a:off x="3375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4" name="Line 342"/>
            <p:cNvSpPr>
              <a:spLocks noChangeShapeType="1"/>
            </p:cNvSpPr>
            <p:nvPr/>
          </p:nvSpPr>
          <p:spPr bwMode="auto">
            <a:xfrm>
              <a:off x="339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5" name="Line 343"/>
            <p:cNvSpPr>
              <a:spLocks noChangeShapeType="1"/>
            </p:cNvSpPr>
            <p:nvPr/>
          </p:nvSpPr>
          <p:spPr bwMode="auto">
            <a:xfrm>
              <a:off x="341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6" name="Line 344"/>
            <p:cNvSpPr>
              <a:spLocks noChangeShapeType="1"/>
            </p:cNvSpPr>
            <p:nvPr/>
          </p:nvSpPr>
          <p:spPr bwMode="auto">
            <a:xfrm>
              <a:off x="3438" y="1209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7" name="Line 345"/>
            <p:cNvSpPr>
              <a:spLocks noChangeShapeType="1"/>
            </p:cNvSpPr>
            <p:nvPr/>
          </p:nvSpPr>
          <p:spPr bwMode="auto">
            <a:xfrm>
              <a:off x="346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8" name="Line 346"/>
            <p:cNvSpPr>
              <a:spLocks noChangeShapeType="1"/>
            </p:cNvSpPr>
            <p:nvPr/>
          </p:nvSpPr>
          <p:spPr bwMode="auto">
            <a:xfrm>
              <a:off x="3482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49" name="Line 347"/>
            <p:cNvSpPr>
              <a:spLocks noChangeShapeType="1"/>
            </p:cNvSpPr>
            <p:nvPr/>
          </p:nvSpPr>
          <p:spPr bwMode="auto">
            <a:xfrm>
              <a:off x="350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0" name="Line 348"/>
            <p:cNvSpPr>
              <a:spLocks noChangeShapeType="1"/>
            </p:cNvSpPr>
            <p:nvPr/>
          </p:nvSpPr>
          <p:spPr bwMode="auto">
            <a:xfrm>
              <a:off x="3525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1" name="Line 349"/>
            <p:cNvSpPr>
              <a:spLocks noChangeShapeType="1"/>
            </p:cNvSpPr>
            <p:nvPr/>
          </p:nvSpPr>
          <p:spPr bwMode="auto">
            <a:xfrm>
              <a:off x="354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2" name="Line 350"/>
            <p:cNvSpPr>
              <a:spLocks noChangeShapeType="1"/>
            </p:cNvSpPr>
            <p:nvPr/>
          </p:nvSpPr>
          <p:spPr bwMode="auto">
            <a:xfrm>
              <a:off x="356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3" name="Line 351"/>
            <p:cNvSpPr>
              <a:spLocks noChangeShapeType="1"/>
            </p:cNvSpPr>
            <p:nvPr/>
          </p:nvSpPr>
          <p:spPr bwMode="auto">
            <a:xfrm>
              <a:off x="3589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4" name="Line 352"/>
            <p:cNvSpPr>
              <a:spLocks noChangeShapeType="1"/>
            </p:cNvSpPr>
            <p:nvPr/>
          </p:nvSpPr>
          <p:spPr bwMode="auto">
            <a:xfrm>
              <a:off x="36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5" name="Line 353"/>
            <p:cNvSpPr>
              <a:spLocks noChangeShapeType="1"/>
            </p:cNvSpPr>
            <p:nvPr/>
          </p:nvSpPr>
          <p:spPr bwMode="auto">
            <a:xfrm>
              <a:off x="3632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6" name="Line 354"/>
            <p:cNvSpPr>
              <a:spLocks noChangeShapeType="1"/>
            </p:cNvSpPr>
            <p:nvPr/>
          </p:nvSpPr>
          <p:spPr bwMode="auto">
            <a:xfrm>
              <a:off x="365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7" name="Line 355"/>
            <p:cNvSpPr>
              <a:spLocks noChangeShapeType="1"/>
            </p:cNvSpPr>
            <p:nvPr/>
          </p:nvSpPr>
          <p:spPr bwMode="auto">
            <a:xfrm>
              <a:off x="3675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8" name="Line 356"/>
            <p:cNvSpPr>
              <a:spLocks noChangeShapeType="1"/>
            </p:cNvSpPr>
            <p:nvPr/>
          </p:nvSpPr>
          <p:spPr bwMode="auto">
            <a:xfrm>
              <a:off x="369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59" name="Line 357"/>
            <p:cNvSpPr>
              <a:spLocks noChangeShapeType="1"/>
            </p:cNvSpPr>
            <p:nvPr/>
          </p:nvSpPr>
          <p:spPr bwMode="auto">
            <a:xfrm>
              <a:off x="371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0" name="Line 358"/>
            <p:cNvSpPr>
              <a:spLocks noChangeShapeType="1"/>
            </p:cNvSpPr>
            <p:nvPr/>
          </p:nvSpPr>
          <p:spPr bwMode="auto">
            <a:xfrm>
              <a:off x="3739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1" name="Line 359"/>
            <p:cNvSpPr>
              <a:spLocks noChangeShapeType="1"/>
            </p:cNvSpPr>
            <p:nvPr/>
          </p:nvSpPr>
          <p:spPr bwMode="auto">
            <a:xfrm>
              <a:off x="376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2" name="Line 360"/>
            <p:cNvSpPr>
              <a:spLocks noChangeShapeType="1"/>
            </p:cNvSpPr>
            <p:nvPr/>
          </p:nvSpPr>
          <p:spPr bwMode="auto">
            <a:xfrm>
              <a:off x="3782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3" name="Line 361"/>
            <p:cNvSpPr>
              <a:spLocks noChangeShapeType="1"/>
            </p:cNvSpPr>
            <p:nvPr/>
          </p:nvSpPr>
          <p:spPr bwMode="auto">
            <a:xfrm>
              <a:off x="380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4" name="Line 362"/>
            <p:cNvSpPr>
              <a:spLocks noChangeShapeType="1"/>
            </p:cNvSpPr>
            <p:nvPr/>
          </p:nvSpPr>
          <p:spPr bwMode="auto">
            <a:xfrm>
              <a:off x="382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5" name="Line 363"/>
            <p:cNvSpPr>
              <a:spLocks noChangeShapeType="1"/>
            </p:cNvSpPr>
            <p:nvPr/>
          </p:nvSpPr>
          <p:spPr bwMode="auto">
            <a:xfrm>
              <a:off x="384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6" name="Line 364"/>
            <p:cNvSpPr>
              <a:spLocks noChangeShapeType="1"/>
            </p:cNvSpPr>
            <p:nvPr/>
          </p:nvSpPr>
          <p:spPr bwMode="auto">
            <a:xfrm>
              <a:off x="386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7" name="Line 365"/>
            <p:cNvSpPr>
              <a:spLocks noChangeShapeType="1"/>
            </p:cNvSpPr>
            <p:nvPr/>
          </p:nvSpPr>
          <p:spPr bwMode="auto">
            <a:xfrm>
              <a:off x="3889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8" name="Line 366"/>
            <p:cNvSpPr>
              <a:spLocks noChangeShapeType="1"/>
            </p:cNvSpPr>
            <p:nvPr/>
          </p:nvSpPr>
          <p:spPr bwMode="auto">
            <a:xfrm>
              <a:off x="39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69" name="Line 367"/>
            <p:cNvSpPr>
              <a:spLocks noChangeShapeType="1"/>
            </p:cNvSpPr>
            <p:nvPr/>
          </p:nvSpPr>
          <p:spPr bwMode="auto">
            <a:xfrm>
              <a:off x="3932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0" name="Line 368"/>
            <p:cNvSpPr>
              <a:spLocks noChangeShapeType="1"/>
            </p:cNvSpPr>
            <p:nvPr/>
          </p:nvSpPr>
          <p:spPr bwMode="auto">
            <a:xfrm>
              <a:off x="395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1" name="Line 369"/>
            <p:cNvSpPr>
              <a:spLocks noChangeShapeType="1"/>
            </p:cNvSpPr>
            <p:nvPr/>
          </p:nvSpPr>
          <p:spPr bwMode="auto">
            <a:xfrm>
              <a:off x="397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2" name="Line 370"/>
            <p:cNvSpPr>
              <a:spLocks noChangeShapeType="1"/>
            </p:cNvSpPr>
            <p:nvPr/>
          </p:nvSpPr>
          <p:spPr bwMode="auto">
            <a:xfrm>
              <a:off x="399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3" name="Line 371"/>
            <p:cNvSpPr>
              <a:spLocks noChangeShapeType="1"/>
            </p:cNvSpPr>
            <p:nvPr/>
          </p:nvSpPr>
          <p:spPr bwMode="auto">
            <a:xfrm>
              <a:off x="401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4" name="Line 372"/>
            <p:cNvSpPr>
              <a:spLocks noChangeShapeType="1"/>
            </p:cNvSpPr>
            <p:nvPr/>
          </p:nvSpPr>
          <p:spPr bwMode="auto">
            <a:xfrm>
              <a:off x="4039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5" name="Line 373"/>
            <p:cNvSpPr>
              <a:spLocks noChangeShapeType="1"/>
            </p:cNvSpPr>
            <p:nvPr/>
          </p:nvSpPr>
          <p:spPr bwMode="auto">
            <a:xfrm>
              <a:off x="406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6" name="Line 374"/>
            <p:cNvSpPr>
              <a:spLocks noChangeShapeType="1"/>
            </p:cNvSpPr>
            <p:nvPr/>
          </p:nvSpPr>
          <p:spPr bwMode="auto">
            <a:xfrm>
              <a:off x="4082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7" name="Line 375"/>
            <p:cNvSpPr>
              <a:spLocks noChangeShapeType="1"/>
            </p:cNvSpPr>
            <p:nvPr/>
          </p:nvSpPr>
          <p:spPr bwMode="auto">
            <a:xfrm>
              <a:off x="410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8" name="Line 376"/>
            <p:cNvSpPr>
              <a:spLocks noChangeShapeType="1"/>
            </p:cNvSpPr>
            <p:nvPr/>
          </p:nvSpPr>
          <p:spPr bwMode="auto">
            <a:xfrm>
              <a:off x="412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79" name="Line 377"/>
            <p:cNvSpPr>
              <a:spLocks noChangeShapeType="1"/>
            </p:cNvSpPr>
            <p:nvPr/>
          </p:nvSpPr>
          <p:spPr bwMode="auto">
            <a:xfrm>
              <a:off x="4146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0" name="Line 378"/>
            <p:cNvSpPr>
              <a:spLocks noChangeShapeType="1"/>
            </p:cNvSpPr>
            <p:nvPr/>
          </p:nvSpPr>
          <p:spPr bwMode="auto">
            <a:xfrm>
              <a:off x="416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1" name="Line 379"/>
            <p:cNvSpPr>
              <a:spLocks noChangeShapeType="1"/>
            </p:cNvSpPr>
            <p:nvPr/>
          </p:nvSpPr>
          <p:spPr bwMode="auto">
            <a:xfrm>
              <a:off x="4189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2" name="Line 380"/>
            <p:cNvSpPr>
              <a:spLocks noChangeShapeType="1"/>
            </p:cNvSpPr>
            <p:nvPr/>
          </p:nvSpPr>
          <p:spPr bwMode="auto">
            <a:xfrm>
              <a:off x="42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3" name="Line 381"/>
            <p:cNvSpPr>
              <a:spLocks noChangeShapeType="1"/>
            </p:cNvSpPr>
            <p:nvPr/>
          </p:nvSpPr>
          <p:spPr bwMode="auto">
            <a:xfrm>
              <a:off x="423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4" name="Line 382"/>
            <p:cNvSpPr>
              <a:spLocks noChangeShapeType="1"/>
            </p:cNvSpPr>
            <p:nvPr/>
          </p:nvSpPr>
          <p:spPr bwMode="auto">
            <a:xfrm>
              <a:off x="4252" y="1209"/>
              <a:ext cx="12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5" name="Line 383"/>
            <p:cNvSpPr>
              <a:spLocks noChangeShapeType="1"/>
            </p:cNvSpPr>
            <p:nvPr/>
          </p:nvSpPr>
          <p:spPr bwMode="auto">
            <a:xfrm>
              <a:off x="427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6" name="Line 384"/>
            <p:cNvSpPr>
              <a:spLocks noChangeShapeType="1"/>
            </p:cNvSpPr>
            <p:nvPr/>
          </p:nvSpPr>
          <p:spPr bwMode="auto">
            <a:xfrm>
              <a:off x="4296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7" name="Line 385"/>
            <p:cNvSpPr>
              <a:spLocks noChangeShapeType="1"/>
            </p:cNvSpPr>
            <p:nvPr/>
          </p:nvSpPr>
          <p:spPr bwMode="auto">
            <a:xfrm>
              <a:off x="431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8" name="Line 386"/>
            <p:cNvSpPr>
              <a:spLocks noChangeShapeType="1"/>
            </p:cNvSpPr>
            <p:nvPr/>
          </p:nvSpPr>
          <p:spPr bwMode="auto">
            <a:xfrm>
              <a:off x="4339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89" name="Line 387"/>
            <p:cNvSpPr>
              <a:spLocks noChangeShapeType="1"/>
            </p:cNvSpPr>
            <p:nvPr/>
          </p:nvSpPr>
          <p:spPr bwMode="auto">
            <a:xfrm>
              <a:off x="436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0" name="Line 388"/>
            <p:cNvSpPr>
              <a:spLocks noChangeShapeType="1"/>
            </p:cNvSpPr>
            <p:nvPr/>
          </p:nvSpPr>
          <p:spPr bwMode="auto">
            <a:xfrm>
              <a:off x="438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1" name="Line 389"/>
            <p:cNvSpPr>
              <a:spLocks noChangeShapeType="1"/>
            </p:cNvSpPr>
            <p:nvPr/>
          </p:nvSpPr>
          <p:spPr bwMode="auto">
            <a:xfrm>
              <a:off x="440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2" name="Line 390"/>
            <p:cNvSpPr>
              <a:spLocks noChangeShapeType="1"/>
            </p:cNvSpPr>
            <p:nvPr/>
          </p:nvSpPr>
          <p:spPr bwMode="auto">
            <a:xfrm>
              <a:off x="442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3" name="Line 391"/>
            <p:cNvSpPr>
              <a:spLocks noChangeShapeType="1"/>
            </p:cNvSpPr>
            <p:nvPr/>
          </p:nvSpPr>
          <p:spPr bwMode="auto">
            <a:xfrm>
              <a:off x="4446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4" name="Line 392"/>
            <p:cNvSpPr>
              <a:spLocks noChangeShapeType="1"/>
            </p:cNvSpPr>
            <p:nvPr/>
          </p:nvSpPr>
          <p:spPr bwMode="auto">
            <a:xfrm>
              <a:off x="446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5" name="Line 393"/>
            <p:cNvSpPr>
              <a:spLocks noChangeShapeType="1"/>
            </p:cNvSpPr>
            <p:nvPr/>
          </p:nvSpPr>
          <p:spPr bwMode="auto">
            <a:xfrm>
              <a:off x="4489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6" name="Line 394"/>
            <p:cNvSpPr>
              <a:spLocks noChangeShapeType="1"/>
            </p:cNvSpPr>
            <p:nvPr/>
          </p:nvSpPr>
          <p:spPr bwMode="auto">
            <a:xfrm>
              <a:off x="45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7" name="Line 395"/>
            <p:cNvSpPr>
              <a:spLocks noChangeShapeType="1"/>
            </p:cNvSpPr>
            <p:nvPr/>
          </p:nvSpPr>
          <p:spPr bwMode="auto">
            <a:xfrm>
              <a:off x="453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8" name="Line 396"/>
            <p:cNvSpPr>
              <a:spLocks noChangeShapeType="1"/>
            </p:cNvSpPr>
            <p:nvPr/>
          </p:nvSpPr>
          <p:spPr bwMode="auto">
            <a:xfrm>
              <a:off x="4553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399" name="Line 397"/>
            <p:cNvSpPr>
              <a:spLocks noChangeShapeType="1"/>
            </p:cNvSpPr>
            <p:nvPr/>
          </p:nvSpPr>
          <p:spPr bwMode="auto">
            <a:xfrm>
              <a:off x="457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0" name="Line 398"/>
            <p:cNvSpPr>
              <a:spLocks noChangeShapeType="1"/>
            </p:cNvSpPr>
            <p:nvPr/>
          </p:nvSpPr>
          <p:spPr bwMode="auto">
            <a:xfrm>
              <a:off x="4596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1" name="Line 399"/>
            <p:cNvSpPr>
              <a:spLocks noChangeShapeType="1"/>
            </p:cNvSpPr>
            <p:nvPr/>
          </p:nvSpPr>
          <p:spPr bwMode="auto">
            <a:xfrm>
              <a:off x="461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2" name="Line 400"/>
            <p:cNvSpPr>
              <a:spLocks noChangeShapeType="1"/>
            </p:cNvSpPr>
            <p:nvPr/>
          </p:nvSpPr>
          <p:spPr bwMode="auto">
            <a:xfrm>
              <a:off x="4639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3" name="Line 401"/>
            <p:cNvSpPr>
              <a:spLocks noChangeShapeType="1"/>
            </p:cNvSpPr>
            <p:nvPr/>
          </p:nvSpPr>
          <p:spPr bwMode="auto">
            <a:xfrm>
              <a:off x="466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4" name="Line 402"/>
            <p:cNvSpPr>
              <a:spLocks noChangeShapeType="1"/>
            </p:cNvSpPr>
            <p:nvPr/>
          </p:nvSpPr>
          <p:spPr bwMode="auto">
            <a:xfrm>
              <a:off x="468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5" name="Line 403"/>
            <p:cNvSpPr>
              <a:spLocks noChangeShapeType="1"/>
            </p:cNvSpPr>
            <p:nvPr/>
          </p:nvSpPr>
          <p:spPr bwMode="auto">
            <a:xfrm>
              <a:off x="470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6" name="Line 404"/>
            <p:cNvSpPr>
              <a:spLocks noChangeShapeType="1"/>
            </p:cNvSpPr>
            <p:nvPr/>
          </p:nvSpPr>
          <p:spPr bwMode="auto">
            <a:xfrm>
              <a:off x="472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7" name="Line 405"/>
            <p:cNvSpPr>
              <a:spLocks noChangeShapeType="1"/>
            </p:cNvSpPr>
            <p:nvPr/>
          </p:nvSpPr>
          <p:spPr bwMode="auto">
            <a:xfrm>
              <a:off x="4746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8" name="Line 406"/>
            <p:cNvSpPr>
              <a:spLocks noChangeShapeType="1"/>
            </p:cNvSpPr>
            <p:nvPr/>
          </p:nvSpPr>
          <p:spPr bwMode="auto">
            <a:xfrm>
              <a:off x="476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09" name="Line 407"/>
            <p:cNvSpPr>
              <a:spLocks noChangeShapeType="1"/>
            </p:cNvSpPr>
            <p:nvPr/>
          </p:nvSpPr>
          <p:spPr bwMode="auto">
            <a:xfrm>
              <a:off x="478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0" name="Line 408"/>
            <p:cNvSpPr>
              <a:spLocks noChangeShapeType="1"/>
            </p:cNvSpPr>
            <p:nvPr/>
          </p:nvSpPr>
          <p:spPr bwMode="auto">
            <a:xfrm>
              <a:off x="48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1" name="Line 409"/>
            <p:cNvSpPr>
              <a:spLocks noChangeShapeType="1"/>
            </p:cNvSpPr>
            <p:nvPr/>
          </p:nvSpPr>
          <p:spPr bwMode="auto">
            <a:xfrm>
              <a:off x="483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2" name="Line 410"/>
            <p:cNvSpPr>
              <a:spLocks noChangeShapeType="1"/>
            </p:cNvSpPr>
            <p:nvPr/>
          </p:nvSpPr>
          <p:spPr bwMode="auto">
            <a:xfrm>
              <a:off x="485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3" name="Line 411"/>
            <p:cNvSpPr>
              <a:spLocks noChangeShapeType="1"/>
            </p:cNvSpPr>
            <p:nvPr/>
          </p:nvSpPr>
          <p:spPr bwMode="auto">
            <a:xfrm>
              <a:off x="487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4" name="Line 412"/>
            <p:cNvSpPr>
              <a:spLocks noChangeShapeType="1"/>
            </p:cNvSpPr>
            <p:nvPr/>
          </p:nvSpPr>
          <p:spPr bwMode="auto">
            <a:xfrm>
              <a:off x="4896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5" name="Line 413"/>
            <p:cNvSpPr>
              <a:spLocks noChangeShapeType="1"/>
            </p:cNvSpPr>
            <p:nvPr/>
          </p:nvSpPr>
          <p:spPr bwMode="auto">
            <a:xfrm>
              <a:off x="4917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6" name="Line 414"/>
            <p:cNvSpPr>
              <a:spLocks noChangeShapeType="1"/>
            </p:cNvSpPr>
            <p:nvPr/>
          </p:nvSpPr>
          <p:spPr bwMode="auto">
            <a:xfrm>
              <a:off x="493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7" name="Line 415"/>
            <p:cNvSpPr>
              <a:spLocks noChangeShapeType="1"/>
            </p:cNvSpPr>
            <p:nvPr/>
          </p:nvSpPr>
          <p:spPr bwMode="auto">
            <a:xfrm>
              <a:off x="496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8" name="Line 416"/>
            <p:cNvSpPr>
              <a:spLocks noChangeShapeType="1"/>
            </p:cNvSpPr>
            <p:nvPr/>
          </p:nvSpPr>
          <p:spPr bwMode="auto">
            <a:xfrm>
              <a:off x="498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19" name="Line 417"/>
            <p:cNvSpPr>
              <a:spLocks noChangeShapeType="1"/>
            </p:cNvSpPr>
            <p:nvPr/>
          </p:nvSpPr>
          <p:spPr bwMode="auto">
            <a:xfrm>
              <a:off x="500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0" name="Line 418"/>
            <p:cNvSpPr>
              <a:spLocks noChangeShapeType="1"/>
            </p:cNvSpPr>
            <p:nvPr/>
          </p:nvSpPr>
          <p:spPr bwMode="auto">
            <a:xfrm>
              <a:off x="502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1" name="Line 419"/>
            <p:cNvSpPr>
              <a:spLocks noChangeShapeType="1"/>
            </p:cNvSpPr>
            <p:nvPr/>
          </p:nvSpPr>
          <p:spPr bwMode="auto">
            <a:xfrm>
              <a:off x="5046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2" name="Line 420"/>
            <p:cNvSpPr>
              <a:spLocks noChangeShapeType="1"/>
            </p:cNvSpPr>
            <p:nvPr/>
          </p:nvSpPr>
          <p:spPr bwMode="auto">
            <a:xfrm>
              <a:off x="506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3" name="Line 421"/>
            <p:cNvSpPr>
              <a:spLocks noChangeShapeType="1"/>
            </p:cNvSpPr>
            <p:nvPr/>
          </p:nvSpPr>
          <p:spPr bwMode="auto">
            <a:xfrm>
              <a:off x="508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4" name="Line 422"/>
            <p:cNvSpPr>
              <a:spLocks noChangeShapeType="1"/>
            </p:cNvSpPr>
            <p:nvPr/>
          </p:nvSpPr>
          <p:spPr bwMode="auto">
            <a:xfrm>
              <a:off x="5110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5" name="Line 423"/>
            <p:cNvSpPr>
              <a:spLocks noChangeShapeType="1"/>
            </p:cNvSpPr>
            <p:nvPr/>
          </p:nvSpPr>
          <p:spPr bwMode="auto">
            <a:xfrm>
              <a:off x="513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6" name="Line 424"/>
            <p:cNvSpPr>
              <a:spLocks noChangeShapeType="1"/>
            </p:cNvSpPr>
            <p:nvPr/>
          </p:nvSpPr>
          <p:spPr bwMode="auto">
            <a:xfrm>
              <a:off x="515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7" name="Line 425"/>
            <p:cNvSpPr>
              <a:spLocks noChangeShapeType="1"/>
            </p:cNvSpPr>
            <p:nvPr/>
          </p:nvSpPr>
          <p:spPr bwMode="auto">
            <a:xfrm>
              <a:off x="517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8" name="Line 426"/>
            <p:cNvSpPr>
              <a:spLocks noChangeShapeType="1"/>
            </p:cNvSpPr>
            <p:nvPr/>
          </p:nvSpPr>
          <p:spPr bwMode="auto">
            <a:xfrm>
              <a:off x="519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29" name="Line 427"/>
            <p:cNvSpPr>
              <a:spLocks noChangeShapeType="1"/>
            </p:cNvSpPr>
            <p:nvPr/>
          </p:nvSpPr>
          <p:spPr bwMode="auto">
            <a:xfrm>
              <a:off x="521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0" name="Line 428"/>
            <p:cNvSpPr>
              <a:spLocks noChangeShapeType="1"/>
            </p:cNvSpPr>
            <p:nvPr/>
          </p:nvSpPr>
          <p:spPr bwMode="auto">
            <a:xfrm>
              <a:off x="523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1" name="Line 429"/>
            <p:cNvSpPr>
              <a:spLocks noChangeShapeType="1"/>
            </p:cNvSpPr>
            <p:nvPr/>
          </p:nvSpPr>
          <p:spPr bwMode="auto">
            <a:xfrm>
              <a:off x="5260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2" name="Line 430"/>
            <p:cNvSpPr>
              <a:spLocks noChangeShapeType="1"/>
            </p:cNvSpPr>
            <p:nvPr/>
          </p:nvSpPr>
          <p:spPr bwMode="auto">
            <a:xfrm>
              <a:off x="528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3" name="Line 431"/>
            <p:cNvSpPr>
              <a:spLocks noChangeShapeType="1"/>
            </p:cNvSpPr>
            <p:nvPr/>
          </p:nvSpPr>
          <p:spPr bwMode="auto">
            <a:xfrm>
              <a:off x="530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4" name="Line 432"/>
            <p:cNvSpPr>
              <a:spLocks noChangeShapeType="1"/>
            </p:cNvSpPr>
            <p:nvPr/>
          </p:nvSpPr>
          <p:spPr bwMode="auto">
            <a:xfrm>
              <a:off x="532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5" name="Line 433"/>
            <p:cNvSpPr>
              <a:spLocks noChangeShapeType="1"/>
            </p:cNvSpPr>
            <p:nvPr/>
          </p:nvSpPr>
          <p:spPr bwMode="auto">
            <a:xfrm>
              <a:off x="534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6" name="Line 434"/>
            <p:cNvSpPr>
              <a:spLocks noChangeShapeType="1"/>
            </p:cNvSpPr>
            <p:nvPr/>
          </p:nvSpPr>
          <p:spPr bwMode="auto">
            <a:xfrm>
              <a:off x="536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7" name="Line 435"/>
            <p:cNvSpPr>
              <a:spLocks noChangeShapeType="1"/>
            </p:cNvSpPr>
            <p:nvPr/>
          </p:nvSpPr>
          <p:spPr bwMode="auto">
            <a:xfrm>
              <a:off x="538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8" name="Line 436"/>
            <p:cNvSpPr>
              <a:spLocks noChangeShapeType="1"/>
            </p:cNvSpPr>
            <p:nvPr/>
          </p:nvSpPr>
          <p:spPr bwMode="auto">
            <a:xfrm>
              <a:off x="5410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39" name="Line 437"/>
            <p:cNvSpPr>
              <a:spLocks noChangeShapeType="1"/>
            </p:cNvSpPr>
            <p:nvPr/>
          </p:nvSpPr>
          <p:spPr bwMode="auto">
            <a:xfrm>
              <a:off x="543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0" name="Line 438"/>
            <p:cNvSpPr>
              <a:spLocks noChangeShapeType="1"/>
            </p:cNvSpPr>
            <p:nvPr/>
          </p:nvSpPr>
          <p:spPr bwMode="auto">
            <a:xfrm>
              <a:off x="545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1" name="Line 439"/>
            <p:cNvSpPr>
              <a:spLocks noChangeShapeType="1"/>
            </p:cNvSpPr>
            <p:nvPr/>
          </p:nvSpPr>
          <p:spPr bwMode="auto">
            <a:xfrm>
              <a:off x="5474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2" name="Line 440"/>
            <p:cNvSpPr>
              <a:spLocks noChangeShapeType="1"/>
            </p:cNvSpPr>
            <p:nvPr/>
          </p:nvSpPr>
          <p:spPr bwMode="auto">
            <a:xfrm>
              <a:off x="5495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3" name="Line 441"/>
            <p:cNvSpPr>
              <a:spLocks noChangeShapeType="1"/>
            </p:cNvSpPr>
            <p:nvPr/>
          </p:nvSpPr>
          <p:spPr bwMode="auto">
            <a:xfrm>
              <a:off x="5517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4" name="Line 442"/>
            <p:cNvSpPr>
              <a:spLocks noChangeShapeType="1"/>
            </p:cNvSpPr>
            <p:nvPr/>
          </p:nvSpPr>
          <p:spPr bwMode="auto">
            <a:xfrm>
              <a:off x="5538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5" name="Line 443"/>
            <p:cNvSpPr>
              <a:spLocks noChangeShapeType="1"/>
            </p:cNvSpPr>
            <p:nvPr/>
          </p:nvSpPr>
          <p:spPr bwMode="auto">
            <a:xfrm>
              <a:off x="5560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6" name="Line 444"/>
            <p:cNvSpPr>
              <a:spLocks noChangeShapeType="1"/>
            </p:cNvSpPr>
            <p:nvPr/>
          </p:nvSpPr>
          <p:spPr bwMode="auto">
            <a:xfrm>
              <a:off x="5581" y="1209"/>
              <a:ext cx="11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7" name="Line 445"/>
            <p:cNvSpPr>
              <a:spLocks noChangeShapeType="1"/>
            </p:cNvSpPr>
            <p:nvPr/>
          </p:nvSpPr>
          <p:spPr bwMode="auto">
            <a:xfrm>
              <a:off x="5603" y="1209"/>
              <a:ext cx="10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8" name="Line 446"/>
            <p:cNvSpPr>
              <a:spLocks noChangeShapeType="1"/>
            </p:cNvSpPr>
            <p:nvPr/>
          </p:nvSpPr>
          <p:spPr bwMode="auto">
            <a:xfrm>
              <a:off x="5624" y="1209"/>
              <a:ext cx="4" cy="1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49" name="Freeform 447"/>
            <p:cNvSpPr>
              <a:spLocks/>
            </p:cNvSpPr>
            <p:nvPr/>
          </p:nvSpPr>
          <p:spPr bwMode="auto">
            <a:xfrm>
              <a:off x="573" y="979"/>
              <a:ext cx="200" cy="192"/>
            </a:xfrm>
            <a:custGeom>
              <a:avLst/>
              <a:gdLst>
                <a:gd name="T0" fmla="*/ 0 w 401"/>
                <a:gd name="T1" fmla="*/ 1 h 382"/>
                <a:gd name="T2" fmla="*/ 0 w 401"/>
                <a:gd name="T3" fmla="*/ 1 h 382"/>
                <a:gd name="T4" fmla="*/ 0 w 401"/>
                <a:gd name="T5" fmla="*/ 1 h 382"/>
                <a:gd name="T6" fmla="*/ 0 w 401"/>
                <a:gd name="T7" fmla="*/ 1 h 382"/>
                <a:gd name="T8" fmla="*/ 0 w 401"/>
                <a:gd name="T9" fmla="*/ 1 h 382"/>
                <a:gd name="T10" fmla="*/ 0 w 401"/>
                <a:gd name="T11" fmla="*/ 1 h 382"/>
                <a:gd name="T12" fmla="*/ 0 w 401"/>
                <a:gd name="T13" fmla="*/ 1 h 382"/>
                <a:gd name="T14" fmla="*/ 0 w 401"/>
                <a:gd name="T15" fmla="*/ 1 h 382"/>
                <a:gd name="T16" fmla="*/ 0 w 401"/>
                <a:gd name="T17" fmla="*/ 1 h 382"/>
                <a:gd name="T18" fmla="*/ 0 w 401"/>
                <a:gd name="T19" fmla="*/ 1 h 382"/>
                <a:gd name="T20" fmla="*/ 0 w 401"/>
                <a:gd name="T21" fmla="*/ 1 h 382"/>
                <a:gd name="T22" fmla="*/ 0 w 401"/>
                <a:gd name="T23" fmla="*/ 1 h 382"/>
                <a:gd name="T24" fmla="*/ 0 w 401"/>
                <a:gd name="T25" fmla="*/ 1 h 382"/>
                <a:gd name="T26" fmla="*/ 0 w 401"/>
                <a:gd name="T27" fmla="*/ 1 h 382"/>
                <a:gd name="T28" fmla="*/ 0 w 401"/>
                <a:gd name="T29" fmla="*/ 1 h 382"/>
                <a:gd name="T30" fmla="*/ 0 w 401"/>
                <a:gd name="T31" fmla="*/ 1 h 382"/>
                <a:gd name="T32" fmla="*/ 0 w 401"/>
                <a:gd name="T33" fmla="*/ 1 h 382"/>
                <a:gd name="T34" fmla="*/ 0 w 401"/>
                <a:gd name="T35" fmla="*/ 1 h 382"/>
                <a:gd name="T36" fmla="*/ 0 w 401"/>
                <a:gd name="T37" fmla="*/ 1 h 382"/>
                <a:gd name="T38" fmla="*/ 0 w 401"/>
                <a:gd name="T39" fmla="*/ 1 h 382"/>
                <a:gd name="T40" fmla="*/ 0 w 401"/>
                <a:gd name="T41" fmla="*/ 1 h 382"/>
                <a:gd name="T42" fmla="*/ 0 w 401"/>
                <a:gd name="T43" fmla="*/ 1 h 382"/>
                <a:gd name="T44" fmla="*/ 0 w 401"/>
                <a:gd name="T45" fmla="*/ 1 h 382"/>
                <a:gd name="T46" fmla="*/ 0 w 401"/>
                <a:gd name="T47" fmla="*/ 1 h 382"/>
                <a:gd name="T48" fmla="*/ 0 w 401"/>
                <a:gd name="T49" fmla="*/ 1 h 382"/>
                <a:gd name="T50" fmla="*/ 0 w 401"/>
                <a:gd name="T51" fmla="*/ 1 h 382"/>
                <a:gd name="T52" fmla="*/ 0 w 401"/>
                <a:gd name="T53" fmla="*/ 1 h 382"/>
                <a:gd name="T54" fmla="*/ 0 w 401"/>
                <a:gd name="T55" fmla="*/ 1 h 382"/>
                <a:gd name="T56" fmla="*/ 0 w 401"/>
                <a:gd name="T57" fmla="*/ 1 h 382"/>
                <a:gd name="T58" fmla="*/ 0 w 401"/>
                <a:gd name="T59" fmla="*/ 1 h 382"/>
                <a:gd name="T60" fmla="*/ 0 w 401"/>
                <a:gd name="T61" fmla="*/ 1 h 382"/>
                <a:gd name="T62" fmla="*/ 0 w 401"/>
                <a:gd name="T63" fmla="*/ 1 h 382"/>
                <a:gd name="T64" fmla="*/ 0 w 401"/>
                <a:gd name="T65" fmla="*/ 1 h 382"/>
                <a:gd name="T66" fmla="*/ 0 w 401"/>
                <a:gd name="T67" fmla="*/ 1 h 382"/>
                <a:gd name="T68" fmla="*/ 0 w 401"/>
                <a:gd name="T69" fmla="*/ 1 h 382"/>
                <a:gd name="T70" fmla="*/ 0 w 401"/>
                <a:gd name="T71" fmla="*/ 1 h 382"/>
                <a:gd name="T72" fmla="*/ 0 w 401"/>
                <a:gd name="T73" fmla="*/ 1 h 382"/>
                <a:gd name="T74" fmla="*/ 0 w 401"/>
                <a:gd name="T75" fmla="*/ 1 h 382"/>
                <a:gd name="T76" fmla="*/ 0 w 401"/>
                <a:gd name="T77" fmla="*/ 0 h 382"/>
                <a:gd name="T78" fmla="*/ 0 w 401"/>
                <a:gd name="T79" fmla="*/ 0 h 382"/>
                <a:gd name="T80" fmla="*/ 0 w 401"/>
                <a:gd name="T81" fmla="*/ 0 h 382"/>
                <a:gd name="T82" fmla="*/ 0 w 401"/>
                <a:gd name="T83" fmla="*/ 1 h 382"/>
                <a:gd name="T84" fmla="*/ 0 w 401"/>
                <a:gd name="T85" fmla="*/ 1 h 382"/>
                <a:gd name="T86" fmla="*/ 0 w 401"/>
                <a:gd name="T87" fmla="*/ 1 h 382"/>
                <a:gd name="T88" fmla="*/ 0 w 401"/>
                <a:gd name="T89" fmla="*/ 1 h 382"/>
                <a:gd name="T90" fmla="*/ 0 w 401"/>
                <a:gd name="T91" fmla="*/ 1 h 382"/>
                <a:gd name="T92" fmla="*/ 0 w 401"/>
                <a:gd name="T93" fmla="*/ 1 h 382"/>
                <a:gd name="T94" fmla="*/ 0 w 401"/>
                <a:gd name="T95" fmla="*/ 1 h 382"/>
                <a:gd name="T96" fmla="*/ 0 w 401"/>
                <a:gd name="T97" fmla="*/ 1 h 382"/>
                <a:gd name="T98" fmla="*/ 0 w 401"/>
                <a:gd name="T99" fmla="*/ 1 h 38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382">
                  <a:moveTo>
                    <a:pt x="0" y="382"/>
                  </a:moveTo>
                  <a:lnTo>
                    <a:pt x="5" y="382"/>
                  </a:lnTo>
                  <a:lnTo>
                    <a:pt x="8" y="382"/>
                  </a:lnTo>
                  <a:lnTo>
                    <a:pt x="12" y="382"/>
                  </a:lnTo>
                  <a:lnTo>
                    <a:pt x="16" y="382"/>
                  </a:lnTo>
                  <a:lnTo>
                    <a:pt x="21" y="382"/>
                  </a:lnTo>
                  <a:lnTo>
                    <a:pt x="25" y="382"/>
                  </a:lnTo>
                  <a:lnTo>
                    <a:pt x="28" y="382"/>
                  </a:lnTo>
                  <a:lnTo>
                    <a:pt x="32" y="382"/>
                  </a:lnTo>
                  <a:lnTo>
                    <a:pt x="37" y="382"/>
                  </a:lnTo>
                  <a:lnTo>
                    <a:pt x="41" y="382"/>
                  </a:lnTo>
                  <a:lnTo>
                    <a:pt x="45" y="373"/>
                  </a:lnTo>
                  <a:lnTo>
                    <a:pt x="48" y="362"/>
                  </a:lnTo>
                  <a:lnTo>
                    <a:pt x="53" y="362"/>
                  </a:lnTo>
                  <a:lnTo>
                    <a:pt x="57" y="362"/>
                  </a:lnTo>
                  <a:lnTo>
                    <a:pt x="61" y="362"/>
                  </a:lnTo>
                  <a:lnTo>
                    <a:pt x="65" y="362"/>
                  </a:lnTo>
                  <a:lnTo>
                    <a:pt x="69" y="362"/>
                  </a:lnTo>
                  <a:lnTo>
                    <a:pt x="73" y="362"/>
                  </a:lnTo>
                  <a:lnTo>
                    <a:pt x="77" y="362"/>
                  </a:lnTo>
                  <a:lnTo>
                    <a:pt x="82" y="362"/>
                  </a:lnTo>
                  <a:lnTo>
                    <a:pt x="85" y="362"/>
                  </a:lnTo>
                  <a:lnTo>
                    <a:pt x="89" y="362"/>
                  </a:lnTo>
                  <a:lnTo>
                    <a:pt x="93" y="304"/>
                  </a:lnTo>
                  <a:lnTo>
                    <a:pt x="98" y="246"/>
                  </a:lnTo>
                  <a:lnTo>
                    <a:pt x="101" y="244"/>
                  </a:lnTo>
                  <a:lnTo>
                    <a:pt x="105" y="241"/>
                  </a:lnTo>
                  <a:lnTo>
                    <a:pt x="110" y="241"/>
                  </a:lnTo>
                  <a:lnTo>
                    <a:pt x="114" y="241"/>
                  </a:lnTo>
                  <a:lnTo>
                    <a:pt x="118" y="241"/>
                  </a:lnTo>
                  <a:lnTo>
                    <a:pt x="121" y="241"/>
                  </a:lnTo>
                  <a:lnTo>
                    <a:pt x="126" y="241"/>
                  </a:lnTo>
                  <a:lnTo>
                    <a:pt x="130" y="241"/>
                  </a:lnTo>
                  <a:lnTo>
                    <a:pt x="134" y="237"/>
                  </a:lnTo>
                  <a:lnTo>
                    <a:pt x="137" y="232"/>
                  </a:lnTo>
                  <a:lnTo>
                    <a:pt x="142" y="225"/>
                  </a:lnTo>
                  <a:lnTo>
                    <a:pt x="146" y="218"/>
                  </a:lnTo>
                  <a:lnTo>
                    <a:pt x="150" y="218"/>
                  </a:lnTo>
                  <a:lnTo>
                    <a:pt x="154" y="218"/>
                  </a:lnTo>
                  <a:lnTo>
                    <a:pt x="158" y="218"/>
                  </a:lnTo>
                  <a:lnTo>
                    <a:pt x="162" y="218"/>
                  </a:lnTo>
                  <a:lnTo>
                    <a:pt x="166" y="218"/>
                  </a:lnTo>
                  <a:lnTo>
                    <a:pt x="171" y="218"/>
                  </a:lnTo>
                  <a:lnTo>
                    <a:pt x="174" y="216"/>
                  </a:lnTo>
                  <a:lnTo>
                    <a:pt x="178" y="213"/>
                  </a:lnTo>
                  <a:lnTo>
                    <a:pt x="182" y="194"/>
                  </a:lnTo>
                  <a:lnTo>
                    <a:pt x="187" y="175"/>
                  </a:lnTo>
                  <a:lnTo>
                    <a:pt x="191" y="175"/>
                  </a:lnTo>
                  <a:lnTo>
                    <a:pt x="194" y="175"/>
                  </a:lnTo>
                  <a:lnTo>
                    <a:pt x="198" y="175"/>
                  </a:lnTo>
                  <a:lnTo>
                    <a:pt x="203" y="175"/>
                  </a:lnTo>
                  <a:lnTo>
                    <a:pt x="207" y="175"/>
                  </a:lnTo>
                  <a:lnTo>
                    <a:pt x="210" y="175"/>
                  </a:lnTo>
                  <a:lnTo>
                    <a:pt x="214" y="175"/>
                  </a:lnTo>
                  <a:lnTo>
                    <a:pt x="219" y="175"/>
                  </a:lnTo>
                  <a:lnTo>
                    <a:pt x="223" y="146"/>
                  </a:lnTo>
                  <a:lnTo>
                    <a:pt x="227" y="116"/>
                  </a:lnTo>
                  <a:lnTo>
                    <a:pt x="231" y="113"/>
                  </a:lnTo>
                  <a:lnTo>
                    <a:pt x="235" y="111"/>
                  </a:lnTo>
                  <a:lnTo>
                    <a:pt x="239" y="111"/>
                  </a:lnTo>
                  <a:lnTo>
                    <a:pt x="243" y="111"/>
                  </a:lnTo>
                  <a:lnTo>
                    <a:pt x="247" y="111"/>
                  </a:lnTo>
                  <a:lnTo>
                    <a:pt x="251" y="111"/>
                  </a:lnTo>
                  <a:lnTo>
                    <a:pt x="255" y="110"/>
                  </a:lnTo>
                  <a:lnTo>
                    <a:pt x="259" y="109"/>
                  </a:lnTo>
                  <a:lnTo>
                    <a:pt x="264" y="75"/>
                  </a:lnTo>
                  <a:lnTo>
                    <a:pt x="267" y="40"/>
                  </a:lnTo>
                  <a:lnTo>
                    <a:pt x="271" y="40"/>
                  </a:lnTo>
                  <a:lnTo>
                    <a:pt x="276" y="40"/>
                  </a:lnTo>
                  <a:lnTo>
                    <a:pt x="280" y="40"/>
                  </a:lnTo>
                  <a:lnTo>
                    <a:pt x="284" y="40"/>
                  </a:lnTo>
                  <a:lnTo>
                    <a:pt x="287" y="40"/>
                  </a:lnTo>
                  <a:lnTo>
                    <a:pt x="292" y="40"/>
                  </a:lnTo>
                  <a:lnTo>
                    <a:pt x="296" y="31"/>
                  </a:lnTo>
                  <a:lnTo>
                    <a:pt x="300" y="24"/>
                  </a:lnTo>
                  <a:lnTo>
                    <a:pt x="303" y="12"/>
                  </a:lnTo>
                  <a:lnTo>
                    <a:pt x="308" y="0"/>
                  </a:lnTo>
                  <a:lnTo>
                    <a:pt x="312" y="0"/>
                  </a:lnTo>
                  <a:lnTo>
                    <a:pt x="316" y="0"/>
                  </a:lnTo>
                  <a:lnTo>
                    <a:pt x="321" y="0"/>
                  </a:lnTo>
                  <a:lnTo>
                    <a:pt x="324" y="0"/>
                  </a:lnTo>
                  <a:lnTo>
                    <a:pt x="328" y="0"/>
                  </a:lnTo>
                  <a:lnTo>
                    <a:pt x="332" y="0"/>
                  </a:lnTo>
                  <a:lnTo>
                    <a:pt x="337" y="79"/>
                  </a:lnTo>
                  <a:lnTo>
                    <a:pt x="340" y="157"/>
                  </a:lnTo>
                  <a:lnTo>
                    <a:pt x="344" y="163"/>
                  </a:lnTo>
                  <a:lnTo>
                    <a:pt x="348" y="167"/>
                  </a:lnTo>
                  <a:lnTo>
                    <a:pt x="353" y="167"/>
                  </a:lnTo>
                  <a:lnTo>
                    <a:pt x="357" y="167"/>
                  </a:lnTo>
                  <a:lnTo>
                    <a:pt x="360" y="167"/>
                  </a:lnTo>
                  <a:lnTo>
                    <a:pt x="364" y="167"/>
                  </a:lnTo>
                  <a:lnTo>
                    <a:pt x="369" y="168"/>
                  </a:lnTo>
                  <a:lnTo>
                    <a:pt x="373" y="169"/>
                  </a:lnTo>
                  <a:lnTo>
                    <a:pt x="376" y="185"/>
                  </a:lnTo>
                  <a:lnTo>
                    <a:pt x="381" y="202"/>
                  </a:lnTo>
                  <a:lnTo>
                    <a:pt x="385" y="202"/>
                  </a:lnTo>
                  <a:lnTo>
                    <a:pt x="389" y="202"/>
                  </a:lnTo>
                  <a:lnTo>
                    <a:pt x="393" y="202"/>
                  </a:lnTo>
                  <a:lnTo>
                    <a:pt x="397" y="202"/>
                  </a:lnTo>
                  <a:lnTo>
                    <a:pt x="401" y="20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0" name="Freeform 448"/>
            <p:cNvSpPr>
              <a:spLocks/>
            </p:cNvSpPr>
            <p:nvPr/>
          </p:nvSpPr>
          <p:spPr bwMode="auto">
            <a:xfrm>
              <a:off x="773" y="946"/>
              <a:ext cx="201" cy="151"/>
            </a:xfrm>
            <a:custGeom>
              <a:avLst/>
              <a:gdLst>
                <a:gd name="T0" fmla="*/ 1 w 400"/>
                <a:gd name="T1" fmla="*/ 0 h 303"/>
                <a:gd name="T2" fmla="*/ 1 w 400"/>
                <a:gd name="T3" fmla="*/ 0 h 303"/>
                <a:gd name="T4" fmla="*/ 1 w 400"/>
                <a:gd name="T5" fmla="*/ 0 h 303"/>
                <a:gd name="T6" fmla="*/ 1 w 400"/>
                <a:gd name="T7" fmla="*/ 0 h 303"/>
                <a:gd name="T8" fmla="*/ 1 w 400"/>
                <a:gd name="T9" fmla="*/ 0 h 303"/>
                <a:gd name="T10" fmla="*/ 1 w 400"/>
                <a:gd name="T11" fmla="*/ 0 h 303"/>
                <a:gd name="T12" fmla="*/ 1 w 400"/>
                <a:gd name="T13" fmla="*/ 0 h 303"/>
                <a:gd name="T14" fmla="*/ 1 w 400"/>
                <a:gd name="T15" fmla="*/ 0 h 303"/>
                <a:gd name="T16" fmla="*/ 1 w 400"/>
                <a:gd name="T17" fmla="*/ 0 h 303"/>
                <a:gd name="T18" fmla="*/ 1 w 400"/>
                <a:gd name="T19" fmla="*/ 0 h 303"/>
                <a:gd name="T20" fmla="*/ 1 w 400"/>
                <a:gd name="T21" fmla="*/ 0 h 303"/>
                <a:gd name="T22" fmla="*/ 1 w 400"/>
                <a:gd name="T23" fmla="*/ 0 h 303"/>
                <a:gd name="T24" fmla="*/ 1 w 400"/>
                <a:gd name="T25" fmla="*/ 0 h 303"/>
                <a:gd name="T26" fmla="*/ 1 w 400"/>
                <a:gd name="T27" fmla="*/ 0 h 303"/>
                <a:gd name="T28" fmla="*/ 1 w 400"/>
                <a:gd name="T29" fmla="*/ 0 h 303"/>
                <a:gd name="T30" fmla="*/ 1 w 400"/>
                <a:gd name="T31" fmla="*/ 0 h 303"/>
                <a:gd name="T32" fmla="*/ 1 w 400"/>
                <a:gd name="T33" fmla="*/ 0 h 303"/>
                <a:gd name="T34" fmla="*/ 1 w 400"/>
                <a:gd name="T35" fmla="*/ 0 h 303"/>
                <a:gd name="T36" fmla="*/ 1 w 400"/>
                <a:gd name="T37" fmla="*/ 0 h 303"/>
                <a:gd name="T38" fmla="*/ 1 w 400"/>
                <a:gd name="T39" fmla="*/ 0 h 303"/>
                <a:gd name="T40" fmla="*/ 1 w 400"/>
                <a:gd name="T41" fmla="*/ 0 h 303"/>
                <a:gd name="T42" fmla="*/ 1 w 400"/>
                <a:gd name="T43" fmla="*/ 0 h 303"/>
                <a:gd name="T44" fmla="*/ 1 w 400"/>
                <a:gd name="T45" fmla="*/ 0 h 303"/>
                <a:gd name="T46" fmla="*/ 1 w 400"/>
                <a:gd name="T47" fmla="*/ 0 h 303"/>
                <a:gd name="T48" fmla="*/ 1 w 400"/>
                <a:gd name="T49" fmla="*/ 0 h 303"/>
                <a:gd name="T50" fmla="*/ 1 w 400"/>
                <a:gd name="T51" fmla="*/ 0 h 303"/>
                <a:gd name="T52" fmla="*/ 1 w 400"/>
                <a:gd name="T53" fmla="*/ 0 h 303"/>
                <a:gd name="T54" fmla="*/ 1 w 400"/>
                <a:gd name="T55" fmla="*/ 0 h 303"/>
                <a:gd name="T56" fmla="*/ 1 w 400"/>
                <a:gd name="T57" fmla="*/ 0 h 303"/>
                <a:gd name="T58" fmla="*/ 1 w 400"/>
                <a:gd name="T59" fmla="*/ 0 h 303"/>
                <a:gd name="T60" fmla="*/ 1 w 400"/>
                <a:gd name="T61" fmla="*/ 0 h 303"/>
                <a:gd name="T62" fmla="*/ 1 w 400"/>
                <a:gd name="T63" fmla="*/ 0 h 303"/>
                <a:gd name="T64" fmla="*/ 1 w 400"/>
                <a:gd name="T65" fmla="*/ 0 h 303"/>
                <a:gd name="T66" fmla="*/ 1 w 400"/>
                <a:gd name="T67" fmla="*/ 0 h 303"/>
                <a:gd name="T68" fmla="*/ 1 w 400"/>
                <a:gd name="T69" fmla="*/ 0 h 303"/>
                <a:gd name="T70" fmla="*/ 1 w 400"/>
                <a:gd name="T71" fmla="*/ 0 h 303"/>
                <a:gd name="T72" fmla="*/ 1 w 400"/>
                <a:gd name="T73" fmla="*/ 0 h 303"/>
                <a:gd name="T74" fmla="*/ 1 w 400"/>
                <a:gd name="T75" fmla="*/ 0 h 303"/>
                <a:gd name="T76" fmla="*/ 1 w 400"/>
                <a:gd name="T77" fmla="*/ 0 h 303"/>
                <a:gd name="T78" fmla="*/ 1 w 400"/>
                <a:gd name="T79" fmla="*/ 0 h 303"/>
                <a:gd name="T80" fmla="*/ 1 w 400"/>
                <a:gd name="T81" fmla="*/ 0 h 303"/>
                <a:gd name="T82" fmla="*/ 1 w 400"/>
                <a:gd name="T83" fmla="*/ 0 h 303"/>
                <a:gd name="T84" fmla="*/ 1 w 400"/>
                <a:gd name="T85" fmla="*/ 0 h 303"/>
                <a:gd name="T86" fmla="*/ 1 w 400"/>
                <a:gd name="T87" fmla="*/ 0 h 303"/>
                <a:gd name="T88" fmla="*/ 1 w 400"/>
                <a:gd name="T89" fmla="*/ 0 h 303"/>
                <a:gd name="T90" fmla="*/ 1 w 400"/>
                <a:gd name="T91" fmla="*/ 0 h 303"/>
                <a:gd name="T92" fmla="*/ 1 w 400"/>
                <a:gd name="T93" fmla="*/ 0 h 303"/>
                <a:gd name="T94" fmla="*/ 1 w 400"/>
                <a:gd name="T95" fmla="*/ 0 h 303"/>
                <a:gd name="T96" fmla="*/ 1 w 400"/>
                <a:gd name="T97" fmla="*/ 0 h 303"/>
                <a:gd name="T98" fmla="*/ 1 w 400"/>
                <a:gd name="T99" fmla="*/ 0 h 30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303">
                  <a:moveTo>
                    <a:pt x="0" y="270"/>
                  </a:moveTo>
                  <a:lnTo>
                    <a:pt x="4" y="270"/>
                  </a:lnTo>
                  <a:lnTo>
                    <a:pt x="8" y="265"/>
                  </a:lnTo>
                  <a:lnTo>
                    <a:pt x="12" y="261"/>
                  </a:lnTo>
                  <a:lnTo>
                    <a:pt x="16" y="231"/>
                  </a:lnTo>
                  <a:lnTo>
                    <a:pt x="20" y="201"/>
                  </a:lnTo>
                  <a:lnTo>
                    <a:pt x="24" y="201"/>
                  </a:lnTo>
                  <a:lnTo>
                    <a:pt x="29" y="201"/>
                  </a:lnTo>
                  <a:lnTo>
                    <a:pt x="32" y="201"/>
                  </a:lnTo>
                  <a:lnTo>
                    <a:pt x="36" y="201"/>
                  </a:lnTo>
                  <a:lnTo>
                    <a:pt x="41" y="201"/>
                  </a:lnTo>
                  <a:lnTo>
                    <a:pt x="45" y="201"/>
                  </a:lnTo>
                  <a:lnTo>
                    <a:pt x="48" y="200"/>
                  </a:lnTo>
                  <a:lnTo>
                    <a:pt x="52" y="198"/>
                  </a:lnTo>
                  <a:lnTo>
                    <a:pt x="57" y="195"/>
                  </a:lnTo>
                  <a:lnTo>
                    <a:pt x="61" y="193"/>
                  </a:lnTo>
                  <a:lnTo>
                    <a:pt x="65" y="193"/>
                  </a:lnTo>
                  <a:lnTo>
                    <a:pt x="68" y="193"/>
                  </a:lnTo>
                  <a:lnTo>
                    <a:pt x="73" y="193"/>
                  </a:lnTo>
                  <a:lnTo>
                    <a:pt x="77" y="193"/>
                  </a:lnTo>
                  <a:lnTo>
                    <a:pt x="81" y="193"/>
                  </a:lnTo>
                  <a:lnTo>
                    <a:pt x="84" y="193"/>
                  </a:lnTo>
                  <a:lnTo>
                    <a:pt x="89" y="201"/>
                  </a:lnTo>
                  <a:lnTo>
                    <a:pt x="93" y="207"/>
                  </a:lnTo>
                  <a:lnTo>
                    <a:pt x="97" y="208"/>
                  </a:lnTo>
                  <a:lnTo>
                    <a:pt x="102" y="209"/>
                  </a:lnTo>
                  <a:lnTo>
                    <a:pt x="105" y="209"/>
                  </a:lnTo>
                  <a:lnTo>
                    <a:pt x="109" y="209"/>
                  </a:lnTo>
                  <a:lnTo>
                    <a:pt x="113" y="209"/>
                  </a:lnTo>
                  <a:lnTo>
                    <a:pt x="118" y="209"/>
                  </a:lnTo>
                  <a:lnTo>
                    <a:pt x="121" y="215"/>
                  </a:lnTo>
                  <a:lnTo>
                    <a:pt x="125" y="219"/>
                  </a:lnTo>
                  <a:lnTo>
                    <a:pt x="129" y="231"/>
                  </a:lnTo>
                  <a:lnTo>
                    <a:pt x="134" y="243"/>
                  </a:lnTo>
                  <a:lnTo>
                    <a:pt x="138" y="243"/>
                  </a:lnTo>
                  <a:lnTo>
                    <a:pt x="141" y="243"/>
                  </a:lnTo>
                  <a:lnTo>
                    <a:pt x="146" y="243"/>
                  </a:lnTo>
                  <a:lnTo>
                    <a:pt x="150" y="243"/>
                  </a:lnTo>
                  <a:lnTo>
                    <a:pt x="154" y="243"/>
                  </a:lnTo>
                  <a:lnTo>
                    <a:pt x="158" y="243"/>
                  </a:lnTo>
                  <a:lnTo>
                    <a:pt x="162" y="248"/>
                  </a:lnTo>
                  <a:lnTo>
                    <a:pt x="166" y="253"/>
                  </a:lnTo>
                  <a:lnTo>
                    <a:pt x="170" y="256"/>
                  </a:lnTo>
                  <a:lnTo>
                    <a:pt x="174" y="259"/>
                  </a:lnTo>
                  <a:lnTo>
                    <a:pt x="178" y="259"/>
                  </a:lnTo>
                  <a:lnTo>
                    <a:pt x="182" y="259"/>
                  </a:lnTo>
                  <a:lnTo>
                    <a:pt x="186" y="259"/>
                  </a:lnTo>
                  <a:lnTo>
                    <a:pt x="191" y="259"/>
                  </a:lnTo>
                  <a:lnTo>
                    <a:pt x="195" y="256"/>
                  </a:lnTo>
                  <a:lnTo>
                    <a:pt x="198" y="253"/>
                  </a:lnTo>
                  <a:lnTo>
                    <a:pt x="202" y="233"/>
                  </a:lnTo>
                  <a:lnTo>
                    <a:pt x="207" y="211"/>
                  </a:lnTo>
                  <a:lnTo>
                    <a:pt x="211" y="211"/>
                  </a:lnTo>
                  <a:lnTo>
                    <a:pt x="214" y="211"/>
                  </a:lnTo>
                  <a:lnTo>
                    <a:pt x="218" y="211"/>
                  </a:lnTo>
                  <a:lnTo>
                    <a:pt x="223" y="211"/>
                  </a:lnTo>
                  <a:lnTo>
                    <a:pt x="227" y="211"/>
                  </a:lnTo>
                  <a:lnTo>
                    <a:pt x="231" y="211"/>
                  </a:lnTo>
                  <a:lnTo>
                    <a:pt x="234" y="211"/>
                  </a:lnTo>
                  <a:lnTo>
                    <a:pt x="239" y="211"/>
                  </a:lnTo>
                  <a:lnTo>
                    <a:pt x="243" y="211"/>
                  </a:lnTo>
                  <a:lnTo>
                    <a:pt x="247" y="211"/>
                  </a:lnTo>
                  <a:lnTo>
                    <a:pt x="250" y="211"/>
                  </a:lnTo>
                  <a:lnTo>
                    <a:pt x="255" y="211"/>
                  </a:lnTo>
                  <a:lnTo>
                    <a:pt x="259" y="211"/>
                  </a:lnTo>
                  <a:lnTo>
                    <a:pt x="263" y="211"/>
                  </a:lnTo>
                  <a:lnTo>
                    <a:pt x="268" y="217"/>
                  </a:lnTo>
                  <a:lnTo>
                    <a:pt x="271" y="221"/>
                  </a:lnTo>
                  <a:lnTo>
                    <a:pt x="275" y="234"/>
                  </a:lnTo>
                  <a:lnTo>
                    <a:pt x="279" y="247"/>
                  </a:lnTo>
                  <a:lnTo>
                    <a:pt x="284" y="247"/>
                  </a:lnTo>
                  <a:lnTo>
                    <a:pt x="287" y="247"/>
                  </a:lnTo>
                  <a:lnTo>
                    <a:pt x="291" y="247"/>
                  </a:lnTo>
                  <a:lnTo>
                    <a:pt x="295" y="247"/>
                  </a:lnTo>
                  <a:lnTo>
                    <a:pt x="300" y="247"/>
                  </a:lnTo>
                  <a:lnTo>
                    <a:pt x="304" y="247"/>
                  </a:lnTo>
                  <a:lnTo>
                    <a:pt x="307" y="270"/>
                  </a:lnTo>
                  <a:lnTo>
                    <a:pt x="312" y="293"/>
                  </a:lnTo>
                  <a:lnTo>
                    <a:pt x="316" y="298"/>
                  </a:lnTo>
                  <a:lnTo>
                    <a:pt x="320" y="303"/>
                  </a:lnTo>
                  <a:lnTo>
                    <a:pt x="323" y="303"/>
                  </a:lnTo>
                  <a:lnTo>
                    <a:pt x="328" y="303"/>
                  </a:lnTo>
                  <a:lnTo>
                    <a:pt x="332" y="303"/>
                  </a:lnTo>
                  <a:lnTo>
                    <a:pt x="336" y="303"/>
                  </a:lnTo>
                  <a:lnTo>
                    <a:pt x="340" y="300"/>
                  </a:lnTo>
                  <a:lnTo>
                    <a:pt x="344" y="298"/>
                  </a:lnTo>
                  <a:lnTo>
                    <a:pt x="348" y="293"/>
                  </a:lnTo>
                  <a:lnTo>
                    <a:pt x="352" y="289"/>
                  </a:lnTo>
                  <a:lnTo>
                    <a:pt x="357" y="289"/>
                  </a:lnTo>
                  <a:lnTo>
                    <a:pt x="360" y="289"/>
                  </a:lnTo>
                  <a:lnTo>
                    <a:pt x="364" y="289"/>
                  </a:lnTo>
                  <a:lnTo>
                    <a:pt x="368" y="289"/>
                  </a:lnTo>
                  <a:lnTo>
                    <a:pt x="373" y="289"/>
                  </a:lnTo>
                  <a:lnTo>
                    <a:pt x="377" y="289"/>
                  </a:lnTo>
                  <a:lnTo>
                    <a:pt x="380" y="161"/>
                  </a:lnTo>
                  <a:lnTo>
                    <a:pt x="384" y="34"/>
                  </a:lnTo>
                  <a:lnTo>
                    <a:pt x="389" y="18"/>
                  </a:lnTo>
                  <a:lnTo>
                    <a:pt x="393" y="0"/>
                  </a:lnTo>
                  <a:lnTo>
                    <a:pt x="397" y="0"/>
                  </a:lnTo>
                  <a:lnTo>
                    <a:pt x="40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1" name="Freeform 449"/>
            <p:cNvSpPr>
              <a:spLocks/>
            </p:cNvSpPr>
            <p:nvPr/>
          </p:nvSpPr>
          <p:spPr bwMode="auto">
            <a:xfrm>
              <a:off x="974" y="748"/>
              <a:ext cx="200" cy="305"/>
            </a:xfrm>
            <a:custGeom>
              <a:avLst/>
              <a:gdLst>
                <a:gd name="T0" fmla="*/ 0 w 401"/>
                <a:gd name="T1" fmla="*/ 0 h 611"/>
                <a:gd name="T2" fmla="*/ 0 w 401"/>
                <a:gd name="T3" fmla="*/ 0 h 611"/>
                <a:gd name="T4" fmla="*/ 0 w 401"/>
                <a:gd name="T5" fmla="*/ 0 h 611"/>
                <a:gd name="T6" fmla="*/ 0 w 401"/>
                <a:gd name="T7" fmla="*/ 0 h 611"/>
                <a:gd name="T8" fmla="*/ 0 w 401"/>
                <a:gd name="T9" fmla="*/ 0 h 611"/>
                <a:gd name="T10" fmla="*/ 0 w 401"/>
                <a:gd name="T11" fmla="*/ 0 h 611"/>
                <a:gd name="T12" fmla="*/ 0 w 401"/>
                <a:gd name="T13" fmla="*/ 0 h 611"/>
                <a:gd name="T14" fmla="*/ 0 w 401"/>
                <a:gd name="T15" fmla="*/ 0 h 611"/>
                <a:gd name="T16" fmla="*/ 0 w 401"/>
                <a:gd name="T17" fmla="*/ 0 h 611"/>
                <a:gd name="T18" fmla="*/ 0 w 401"/>
                <a:gd name="T19" fmla="*/ 0 h 611"/>
                <a:gd name="T20" fmla="*/ 0 w 401"/>
                <a:gd name="T21" fmla="*/ 0 h 611"/>
                <a:gd name="T22" fmla="*/ 0 w 401"/>
                <a:gd name="T23" fmla="*/ 0 h 611"/>
                <a:gd name="T24" fmla="*/ 0 w 401"/>
                <a:gd name="T25" fmla="*/ 0 h 611"/>
                <a:gd name="T26" fmla="*/ 0 w 401"/>
                <a:gd name="T27" fmla="*/ 0 h 611"/>
                <a:gd name="T28" fmla="*/ 0 w 401"/>
                <a:gd name="T29" fmla="*/ 0 h 611"/>
                <a:gd name="T30" fmla="*/ 0 w 401"/>
                <a:gd name="T31" fmla="*/ 0 h 611"/>
                <a:gd name="T32" fmla="*/ 0 w 401"/>
                <a:gd name="T33" fmla="*/ 0 h 611"/>
                <a:gd name="T34" fmla="*/ 0 w 401"/>
                <a:gd name="T35" fmla="*/ 0 h 611"/>
                <a:gd name="T36" fmla="*/ 0 w 401"/>
                <a:gd name="T37" fmla="*/ 0 h 611"/>
                <a:gd name="T38" fmla="*/ 0 w 401"/>
                <a:gd name="T39" fmla="*/ 0 h 611"/>
                <a:gd name="T40" fmla="*/ 0 w 401"/>
                <a:gd name="T41" fmla="*/ 0 h 611"/>
                <a:gd name="T42" fmla="*/ 0 w 401"/>
                <a:gd name="T43" fmla="*/ 0 h 611"/>
                <a:gd name="T44" fmla="*/ 0 w 401"/>
                <a:gd name="T45" fmla="*/ 0 h 611"/>
                <a:gd name="T46" fmla="*/ 0 w 401"/>
                <a:gd name="T47" fmla="*/ 0 h 611"/>
                <a:gd name="T48" fmla="*/ 0 w 401"/>
                <a:gd name="T49" fmla="*/ 0 h 611"/>
                <a:gd name="T50" fmla="*/ 0 w 401"/>
                <a:gd name="T51" fmla="*/ 0 h 611"/>
                <a:gd name="T52" fmla="*/ 0 w 401"/>
                <a:gd name="T53" fmla="*/ 0 h 611"/>
                <a:gd name="T54" fmla="*/ 0 w 401"/>
                <a:gd name="T55" fmla="*/ 0 h 611"/>
                <a:gd name="T56" fmla="*/ 0 w 401"/>
                <a:gd name="T57" fmla="*/ 0 h 611"/>
                <a:gd name="T58" fmla="*/ 0 w 401"/>
                <a:gd name="T59" fmla="*/ 0 h 611"/>
                <a:gd name="T60" fmla="*/ 0 w 401"/>
                <a:gd name="T61" fmla="*/ 0 h 611"/>
                <a:gd name="T62" fmla="*/ 0 w 401"/>
                <a:gd name="T63" fmla="*/ 0 h 611"/>
                <a:gd name="T64" fmla="*/ 0 w 401"/>
                <a:gd name="T65" fmla="*/ 0 h 611"/>
                <a:gd name="T66" fmla="*/ 0 w 401"/>
                <a:gd name="T67" fmla="*/ 0 h 611"/>
                <a:gd name="T68" fmla="*/ 0 w 401"/>
                <a:gd name="T69" fmla="*/ 0 h 611"/>
                <a:gd name="T70" fmla="*/ 0 w 401"/>
                <a:gd name="T71" fmla="*/ 0 h 611"/>
                <a:gd name="T72" fmla="*/ 0 w 401"/>
                <a:gd name="T73" fmla="*/ 0 h 611"/>
                <a:gd name="T74" fmla="*/ 0 w 401"/>
                <a:gd name="T75" fmla="*/ 0 h 611"/>
                <a:gd name="T76" fmla="*/ 0 w 401"/>
                <a:gd name="T77" fmla="*/ 0 h 611"/>
                <a:gd name="T78" fmla="*/ 0 w 401"/>
                <a:gd name="T79" fmla="*/ 0 h 611"/>
                <a:gd name="T80" fmla="*/ 0 w 401"/>
                <a:gd name="T81" fmla="*/ 0 h 611"/>
                <a:gd name="T82" fmla="*/ 0 w 401"/>
                <a:gd name="T83" fmla="*/ 0 h 611"/>
                <a:gd name="T84" fmla="*/ 0 w 401"/>
                <a:gd name="T85" fmla="*/ 0 h 611"/>
                <a:gd name="T86" fmla="*/ 0 w 401"/>
                <a:gd name="T87" fmla="*/ 0 h 611"/>
                <a:gd name="T88" fmla="*/ 0 w 401"/>
                <a:gd name="T89" fmla="*/ 0 h 611"/>
                <a:gd name="T90" fmla="*/ 0 w 401"/>
                <a:gd name="T91" fmla="*/ 0 h 611"/>
                <a:gd name="T92" fmla="*/ 0 w 401"/>
                <a:gd name="T93" fmla="*/ 0 h 611"/>
                <a:gd name="T94" fmla="*/ 0 w 401"/>
                <a:gd name="T95" fmla="*/ 0 h 611"/>
                <a:gd name="T96" fmla="*/ 0 w 401"/>
                <a:gd name="T97" fmla="*/ 0 h 611"/>
                <a:gd name="T98" fmla="*/ 0 w 401"/>
                <a:gd name="T99" fmla="*/ 0 h 6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611">
                  <a:moveTo>
                    <a:pt x="0" y="396"/>
                  </a:moveTo>
                  <a:lnTo>
                    <a:pt x="5" y="391"/>
                  </a:lnTo>
                  <a:lnTo>
                    <a:pt x="9" y="386"/>
                  </a:lnTo>
                  <a:lnTo>
                    <a:pt x="13" y="365"/>
                  </a:lnTo>
                  <a:lnTo>
                    <a:pt x="17" y="346"/>
                  </a:lnTo>
                  <a:lnTo>
                    <a:pt x="21" y="346"/>
                  </a:lnTo>
                  <a:lnTo>
                    <a:pt x="25" y="346"/>
                  </a:lnTo>
                  <a:lnTo>
                    <a:pt x="29" y="346"/>
                  </a:lnTo>
                  <a:lnTo>
                    <a:pt x="34" y="346"/>
                  </a:lnTo>
                  <a:lnTo>
                    <a:pt x="37" y="392"/>
                  </a:lnTo>
                  <a:lnTo>
                    <a:pt x="41" y="438"/>
                  </a:lnTo>
                  <a:lnTo>
                    <a:pt x="45" y="460"/>
                  </a:lnTo>
                  <a:lnTo>
                    <a:pt x="50" y="480"/>
                  </a:lnTo>
                  <a:lnTo>
                    <a:pt x="53" y="480"/>
                  </a:lnTo>
                  <a:lnTo>
                    <a:pt x="57" y="480"/>
                  </a:lnTo>
                  <a:lnTo>
                    <a:pt x="61" y="480"/>
                  </a:lnTo>
                  <a:lnTo>
                    <a:pt x="66" y="480"/>
                  </a:lnTo>
                  <a:lnTo>
                    <a:pt x="70" y="470"/>
                  </a:lnTo>
                  <a:lnTo>
                    <a:pt x="73" y="460"/>
                  </a:lnTo>
                  <a:lnTo>
                    <a:pt x="78" y="459"/>
                  </a:lnTo>
                  <a:lnTo>
                    <a:pt x="82" y="458"/>
                  </a:lnTo>
                  <a:lnTo>
                    <a:pt x="86" y="458"/>
                  </a:lnTo>
                  <a:lnTo>
                    <a:pt x="89" y="458"/>
                  </a:lnTo>
                  <a:lnTo>
                    <a:pt x="94" y="409"/>
                  </a:lnTo>
                  <a:lnTo>
                    <a:pt x="98" y="362"/>
                  </a:lnTo>
                  <a:lnTo>
                    <a:pt x="102" y="181"/>
                  </a:lnTo>
                  <a:lnTo>
                    <a:pt x="106" y="0"/>
                  </a:lnTo>
                  <a:lnTo>
                    <a:pt x="110" y="0"/>
                  </a:lnTo>
                  <a:lnTo>
                    <a:pt x="114" y="0"/>
                  </a:lnTo>
                  <a:lnTo>
                    <a:pt x="118" y="124"/>
                  </a:lnTo>
                  <a:lnTo>
                    <a:pt x="123" y="249"/>
                  </a:lnTo>
                  <a:lnTo>
                    <a:pt x="126" y="401"/>
                  </a:lnTo>
                  <a:lnTo>
                    <a:pt x="130" y="553"/>
                  </a:lnTo>
                  <a:lnTo>
                    <a:pt x="134" y="553"/>
                  </a:lnTo>
                  <a:lnTo>
                    <a:pt x="139" y="553"/>
                  </a:lnTo>
                  <a:lnTo>
                    <a:pt x="143" y="553"/>
                  </a:lnTo>
                  <a:lnTo>
                    <a:pt x="146" y="553"/>
                  </a:lnTo>
                  <a:lnTo>
                    <a:pt x="150" y="570"/>
                  </a:lnTo>
                  <a:lnTo>
                    <a:pt x="155" y="587"/>
                  </a:lnTo>
                  <a:lnTo>
                    <a:pt x="159" y="599"/>
                  </a:lnTo>
                  <a:lnTo>
                    <a:pt x="162" y="611"/>
                  </a:lnTo>
                  <a:lnTo>
                    <a:pt x="166" y="611"/>
                  </a:lnTo>
                  <a:lnTo>
                    <a:pt x="171" y="611"/>
                  </a:lnTo>
                  <a:lnTo>
                    <a:pt x="175" y="611"/>
                  </a:lnTo>
                  <a:lnTo>
                    <a:pt x="179" y="611"/>
                  </a:lnTo>
                  <a:lnTo>
                    <a:pt x="183" y="529"/>
                  </a:lnTo>
                  <a:lnTo>
                    <a:pt x="187" y="448"/>
                  </a:lnTo>
                  <a:lnTo>
                    <a:pt x="191" y="409"/>
                  </a:lnTo>
                  <a:lnTo>
                    <a:pt x="195" y="372"/>
                  </a:lnTo>
                  <a:lnTo>
                    <a:pt x="199" y="372"/>
                  </a:lnTo>
                  <a:lnTo>
                    <a:pt x="203" y="372"/>
                  </a:lnTo>
                  <a:lnTo>
                    <a:pt x="207" y="347"/>
                  </a:lnTo>
                  <a:lnTo>
                    <a:pt x="211" y="323"/>
                  </a:lnTo>
                  <a:lnTo>
                    <a:pt x="216" y="270"/>
                  </a:lnTo>
                  <a:lnTo>
                    <a:pt x="219" y="219"/>
                  </a:lnTo>
                  <a:lnTo>
                    <a:pt x="223" y="219"/>
                  </a:lnTo>
                  <a:lnTo>
                    <a:pt x="228" y="219"/>
                  </a:lnTo>
                  <a:lnTo>
                    <a:pt x="232" y="238"/>
                  </a:lnTo>
                  <a:lnTo>
                    <a:pt x="235" y="258"/>
                  </a:lnTo>
                  <a:lnTo>
                    <a:pt x="239" y="302"/>
                  </a:lnTo>
                  <a:lnTo>
                    <a:pt x="244" y="346"/>
                  </a:lnTo>
                  <a:lnTo>
                    <a:pt x="248" y="346"/>
                  </a:lnTo>
                  <a:lnTo>
                    <a:pt x="252" y="346"/>
                  </a:lnTo>
                  <a:lnTo>
                    <a:pt x="255" y="350"/>
                  </a:lnTo>
                  <a:lnTo>
                    <a:pt x="260" y="355"/>
                  </a:lnTo>
                  <a:lnTo>
                    <a:pt x="264" y="436"/>
                  </a:lnTo>
                  <a:lnTo>
                    <a:pt x="268" y="517"/>
                  </a:lnTo>
                  <a:lnTo>
                    <a:pt x="273" y="517"/>
                  </a:lnTo>
                  <a:lnTo>
                    <a:pt x="276" y="517"/>
                  </a:lnTo>
                  <a:lnTo>
                    <a:pt x="280" y="517"/>
                  </a:lnTo>
                  <a:lnTo>
                    <a:pt x="284" y="517"/>
                  </a:lnTo>
                  <a:lnTo>
                    <a:pt x="289" y="508"/>
                  </a:lnTo>
                  <a:lnTo>
                    <a:pt x="292" y="499"/>
                  </a:lnTo>
                  <a:lnTo>
                    <a:pt x="296" y="490"/>
                  </a:lnTo>
                  <a:lnTo>
                    <a:pt x="300" y="480"/>
                  </a:lnTo>
                  <a:lnTo>
                    <a:pt x="305" y="480"/>
                  </a:lnTo>
                  <a:lnTo>
                    <a:pt x="309" y="480"/>
                  </a:lnTo>
                  <a:lnTo>
                    <a:pt x="312" y="473"/>
                  </a:lnTo>
                  <a:lnTo>
                    <a:pt x="316" y="464"/>
                  </a:lnTo>
                  <a:lnTo>
                    <a:pt x="321" y="298"/>
                  </a:lnTo>
                  <a:lnTo>
                    <a:pt x="325" y="133"/>
                  </a:lnTo>
                  <a:lnTo>
                    <a:pt x="328" y="133"/>
                  </a:lnTo>
                  <a:lnTo>
                    <a:pt x="332" y="133"/>
                  </a:lnTo>
                  <a:lnTo>
                    <a:pt x="337" y="175"/>
                  </a:lnTo>
                  <a:lnTo>
                    <a:pt x="341" y="217"/>
                  </a:lnTo>
                  <a:lnTo>
                    <a:pt x="345" y="317"/>
                  </a:lnTo>
                  <a:lnTo>
                    <a:pt x="349" y="418"/>
                  </a:lnTo>
                  <a:lnTo>
                    <a:pt x="353" y="418"/>
                  </a:lnTo>
                  <a:lnTo>
                    <a:pt x="357" y="418"/>
                  </a:lnTo>
                  <a:lnTo>
                    <a:pt x="361" y="421"/>
                  </a:lnTo>
                  <a:lnTo>
                    <a:pt x="365" y="424"/>
                  </a:lnTo>
                  <a:lnTo>
                    <a:pt x="369" y="499"/>
                  </a:lnTo>
                  <a:lnTo>
                    <a:pt x="373" y="573"/>
                  </a:lnTo>
                  <a:lnTo>
                    <a:pt x="377" y="573"/>
                  </a:lnTo>
                  <a:lnTo>
                    <a:pt x="382" y="573"/>
                  </a:lnTo>
                  <a:lnTo>
                    <a:pt x="385" y="573"/>
                  </a:lnTo>
                  <a:lnTo>
                    <a:pt x="389" y="573"/>
                  </a:lnTo>
                  <a:lnTo>
                    <a:pt x="394" y="561"/>
                  </a:lnTo>
                  <a:lnTo>
                    <a:pt x="398" y="550"/>
                  </a:lnTo>
                  <a:lnTo>
                    <a:pt x="401" y="53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2" name="Freeform 450"/>
            <p:cNvSpPr>
              <a:spLocks/>
            </p:cNvSpPr>
            <p:nvPr/>
          </p:nvSpPr>
          <p:spPr bwMode="auto">
            <a:xfrm>
              <a:off x="1174" y="873"/>
              <a:ext cx="201" cy="331"/>
            </a:xfrm>
            <a:custGeom>
              <a:avLst/>
              <a:gdLst>
                <a:gd name="T0" fmla="*/ 1 w 402"/>
                <a:gd name="T1" fmla="*/ 0 h 663"/>
                <a:gd name="T2" fmla="*/ 1 w 402"/>
                <a:gd name="T3" fmla="*/ 0 h 663"/>
                <a:gd name="T4" fmla="*/ 1 w 402"/>
                <a:gd name="T5" fmla="*/ 0 h 663"/>
                <a:gd name="T6" fmla="*/ 1 w 402"/>
                <a:gd name="T7" fmla="*/ 0 h 663"/>
                <a:gd name="T8" fmla="*/ 1 w 402"/>
                <a:gd name="T9" fmla="*/ 0 h 663"/>
                <a:gd name="T10" fmla="*/ 1 w 402"/>
                <a:gd name="T11" fmla="*/ 0 h 663"/>
                <a:gd name="T12" fmla="*/ 1 w 402"/>
                <a:gd name="T13" fmla="*/ 0 h 663"/>
                <a:gd name="T14" fmla="*/ 1 w 402"/>
                <a:gd name="T15" fmla="*/ 0 h 663"/>
                <a:gd name="T16" fmla="*/ 1 w 402"/>
                <a:gd name="T17" fmla="*/ 0 h 663"/>
                <a:gd name="T18" fmla="*/ 1 w 402"/>
                <a:gd name="T19" fmla="*/ 0 h 663"/>
                <a:gd name="T20" fmla="*/ 1 w 402"/>
                <a:gd name="T21" fmla="*/ 0 h 663"/>
                <a:gd name="T22" fmla="*/ 1 w 402"/>
                <a:gd name="T23" fmla="*/ 0 h 663"/>
                <a:gd name="T24" fmla="*/ 1 w 402"/>
                <a:gd name="T25" fmla="*/ 0 h 663"/>
                <a:gd name="T26" fmla="*/ 1 w 402"/>
                <a:gd name="T27" fmla="*/ 0 h 663"/>
                <a:gd name="T28" fmla="*/ 1 w 402"/>
                <a:gd name="T29" fmla="*/ 0 h 663"/>
                <a:gd name="T30" fmla="*/ 1 w 402"/>
                <a:gd name="T31" fmla="*/ 0 h 663"/>
                <a:gd name="T32" fmla="*/ 1 w 402"/>
                <a:gd name="T33" fmla="*/ 0 h 663"/>
                <a:gd name="T34" fmla="*/ 1 w 402"/>
                <a:gd name="T35" fmla="*/ 0 h 663"/>
                <a:gd name="T36" fmla="*/ 1 w 402"/>
                <a:gd name="T37" fmla="*/ 0 h 663"/>
                <a:gd name="T38" fmla="*/ 1 w 402"/>
                <a:gd name="T39" fmla="*/ 0 h 663"/>
                <a:gd name="T40" fmla="*/ 1 w 402"/>
                <a:gd name="T41" fmla="*/ 0 h 663"/>
                <a:gd name="T42" fmla="*/ 1 w 402"/>
                <a:gd name="T43" fmla="*/ 0 h 663"/>
                <a:gd name="T44" fmla="*/ 1 w 402"/>
                <a:gd name="T45" fmla="*/ 0 h 663"/>
                <a:gd name="T46" fmla="*/ 1 w 402"/>
                <a:gd name="T47" fmla="*/ 0 h 663"/>
                <a:gd name="T48" fmla="*/ 1 w 402"/>
                <a:gd name="T49" fmla="*/ 0 h 663"/>
                <a:gd name="T50" fmla="*/ 1 w 402"/>
                <a:gd name="T51" fmla="*/ 0 h 663"/>
                <a:gd name="T52" fmla="*/ 1 w 402"/>
                <a:gd name="T53" fmla="*/ 0 h 663"/>
                <a:gd name="T54" fmla="*/ 1 w 402"/>
                <a:gd name="T55" fmla="*/ 0 h 663"/>
                <a:gd name="T56" fmla="*/ 1 w 402"/>
                <a:gd name="T57" fmla="*/ 0 h 663"/>
                <a:gd name="T58" fmla="*/ 1 w 402"/>
                <a:gd name="T59" fmla="*/ 0 h 663"/>
                <a:gd name="T60" fmla="*/ 1 w 402"/>
                <a:gd name="T61" fmla="*/ 0 h 663"/>
                <a:gd name="T62" fmla="*/ 1 w 402"/>
                <a:gd name="T63" fmla="*/ 0 h 663"/>
                <a:gd name="T64" fmla="*/ 1 w 402"/>
                <a:gd name="T65" fmla="*/ 0 h 663"/>
                <a:gd name="T66" fmla="*/ 1 w 402"/>
                <a:gd name="T67" fmla="*/ 0 h 663"/>
                <a:gd name="T68" fmla="*/ 1 w 402"/>
                <a:gd name="T69" fmla="*/ 0 h 663"/>
                <a:gd name="T70" fmla="*/ 1 w 402"/>
                <a:gd name="T71" fmla="*/ 0 h 663"/>
                <a:gd name="T72" fmla="*/ 1 w 402"/>
                <a:gd name="T73" fmla="*/ 0 h 663"/>
                <a:gd name="T74" fmla="*/ 1 w 402"/>
                <a:gd name="T75" fmla="*/ 0 h 663"/>
                <a:gd name="T76" fmla="*/ 1 w 402"/>
                <a:gd name="T77" fmla="*/ 0 h 663"/>
                <a:gd name="T78" fmla="*/ 1 w 402"/>
                <a:gd name="T79" fmla="*/ 0 h 663"/>
                <a:gd name="T80" fmla="*/ 1 w 402"/>
                <a:gd name="T81" fmla="*/ 0 h 663"/>
                <a:gd name="T82" fmla="*/ 1 w 402"/>
                <a:gd name="T83" fmla="*/ 0 h 663"/>
                <a:gd name="T84" fmla="*/ 1 w 402"/>
                <a:gd name="T85" fmla="*/ 0 h 663"/>
                <a:gd name="T86" fmla="*/ 1 w 402"/>
                <a:gd name="T87" fmla="*/ 0 h 663"/>
                <a:gd name="T88" fmla="*/ 1 w 402"/>
                <a:gd name="T89" fmla="*/ 0 h 663"/>
                <a:gd name="T90" fmla="*/ 1 w 402"/>
                <a:gd name="T91" fmla="*/ 0 h 663"/>
                <a:gd name="T92" fmla="*/ 1 w 402"/>
                <a:gd name="T93" fmla="*/ 0 h 663"/>
                <a:gd name="T94" fmla="*/ 1 w 402"/>
                <a:gd name="T95" fmla="*/ 0 h 663"/>
                <a:gd name="T96" fmla="*/ 1 w 402"/>
                <a:gd name="T97" fmla="*/ 0 h 663"/>
                <a:gd name="T98" fmla="*/ 1 w 402"/>
                <a:gd name="T99" fmla="*/ 0 h 66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2" h="663">
                  <a:moveTo>
                    <a:pt x="0" y="286"/>
                  </a:moveTo>
                  <a:lnTo>
                    <a:pt x="4" y="274"/>
                  </a:lnTo>
                  <a:lnTo>
                    <a:pt x="9" y="274"/>
                  </a:lnTo>
                  <a:lnTo>
                    <a:pt x="13" y="274"/>
                  </a:lnTo>
                  <a:lnTo>
                    <a:pt x="17" y="262"/>
                  </a:lnTo>
                  <a:lnTo>
                    <a:pt x="20" y="250"/>
                  </a:lnTo>
                  <a:lnTo>
                    <a:pt x="25" y="125"/>
                  </a:lnTo>
                  <a:lnTo>
                    <a:pt x="29" y="0"/>
                  </a:lnTo>
                  <a:lnTo>
                    <a:pt x="33" y="0"/>
                  </a:lnTo>
                  <a:lnTo>
                    <a:pt x="36" y="0"/>
                  </a:lnTo>
                  <a:lnTo>
                    <a:pt x="41" y="35"/>
                  </a:lnTo>
                  <a:lnTo>
                    <a:pt x="45" y="69"/>
                  </a:lnTo>
                  <a:lnTo>
                    <a:pt x="49" y="181"/>
                  </a:lnTo>
                  <a:lnTo>
                    <a:pt x="54" y="292"/>
                  </a:lnTo>
                  <a:lnTo>
                    <a:pt x="57" y="292"/>
                  </a:lnTo>
                  <a:lnTo>
                    <a:pt x="61" y="292"/>
                  </a:lnTo>
                  <a:lnTo>
                    <a:pt x="65" y="292"/>
                  </a:lnTo>
                  <a:lnTo>
                    <a:pt x="70" y="292"/>
                  </a:lnTo>
                  <a:lnTo>
                    <a:pt x="73" y="338"/>
                  </a:lnTo>
                  <a:lnTo>
                    <a:pt x="77" y="384"/>
                  </a:lnTo>
                  <a:lnTo>
                    <a:pt x="81" y="392"/>
                  </a:lnTo>
                  <a:lnTo>
                    <a:pt x="86" y="398"/>
                  </a:lnTo>
                  <a:lnTo>
                    <a:pt x="90" y="398"/>
                  </a:lnTo>
                  <a:lnTo>
                    <a:pt x="93" y="398"/>
                  </a:lnTo>
                  <a:lnTo>
                    <a:pt x="98" y="366"/>
                  </a:lnTo>
                  <a:lnTo>
                    <a:pt x="102" y="334"/>
                  </a:lnTo>
                  <a:lnTo>
                    <a:pt x="106" y="250"/>
                  </a:lnTo>
                  <a:lnTo>
                    <a:pt x="110" y="167"/>
                  </a:lnTo>
                  <a:lnTo>
                    <a:pt x="114" y="167"/>
                  </a:lnTo>
                  <a:lnTo>
                    <a:pt x="118" y="167"/>
                  </a:lnTo>
                  <a:lnTo>
                    <a:pt x="122" y="189"/>
                  </a:lnTo>
                  <a:lnTo>
                    <a:pt x="126" y="211"/>
                  </a:lnTo>
                  <a:lnTo>
                    <a:pt x="130" y="290"/>
                  </a:lnTo>
                  <a:lnTo>
                    <a:pt x="134" y="368"/>
                  </a:lnTo>
                  <a:lnTo>
                    <a:pt x="138" y="368"/>
                  </a:lnTo>
                  <a:lnTo>
                    <a:pt x="142" y="368"/>
                  </a:lnTo>
                  <a:lnTo>
                    <a:pt x="147" y="368"/>
                  </a:lnTo>
                  <a:lnTo>
                    <a:pt x="150" y="368"/>
                  </a:lnTo>
                  <a:lnTo>
                    <a:pt x="154" y="348"/>
                  </a:lnTo>
                  <a:lnTo>
                    <a:pt x="159" y="326"/>
                  </a:lnTo>
                  <a:lnTo>
                    <a:pt x="163" y="320"/>
                  </a:lnTo>
                  <a:lnTo>
                    <a:pt x="166" y="313"/>
                  </a:lnTo>
                  <a:lnTo>
                    <a:pt x="170" y="313"/>
                  </a:lnTo>
                  <a:lnTo>
                    <a:pt x="175" y="313"/>
                  </a:lnTo>
                  <a:lnTo>
                    <a:pt x="179" y="281"/>
                  </a:lnTo>
                  <a:lnTo>
                    <a:pt x="183" y="250"/>
                  </a:lnTo>
                  <a:lnTo>
                    <a:pt x="186" y="216"/>
                  </a:lnTo>
                  <a:lnTo>
                    <a:pt x="191" y="183"/>
                  </a:lnTo>
                  <a:lnTo>
                    <a:pt x="195" y="183"/>
                  </a:lnTo>
                  <a:lnTo>
                    <a:pt x="199" y="183"/>
                  </a:lnTo>
                  <a:lnTo>
                    <a:pt x="202" y="223"/>
                  </a:lnTo>
                  <a:lnTo>
                    <a:pt x="207" y="262"/>
                  </a:lnTo>
                  <a:lnTo>
                    <a:pt x="211" y="308"/>
                  </a:lnTo>
                  <a:lnTo>
                    <a:pt x="215" y="354"/>
                  </a:lnTo>
                  <a:lnTo>
                    <a:pt x="220" y="354"/>
                  </a:lnTo>
                  <a:lnTo>
                    <a:pt x="223" y="354"/>
                  </a:lnTo>
                  <a:lnTo>
                    <a:pt x="227" y="362"/>
                  </a:lnTo>
                  <a:lnTo>
                    <a:pt x="231" y="368"/>
                  </a:lnTo>
                  <a:lnTo>
                    <a:pt x="236" y="411"/>
                  </a:lnTo>
                  <a:lnTo>
                    <a:pt x="239" y="454"/>
                  </a:lnTo>
                  <a:lnTo>
                    <a:pt x="243" y="454"/>
                  </a:lnTo>
                  <a:lnTo>
                    <a:pt x="247" y="454"/>
                  </a:lnTo>
                  <a:lnTo>
                    <a:pt x="252" y="454"/>
                  </a:lnTo>
                  <a:lnTo>
                    <a:pt x="256" y="454"/>
                  </a:lnTo>
                  <a:lnTo>
                    <a:pt x="259" y="476"/>
                  </a:lnTo>
                  <a:lnTo>
                    <a:pt x="264" y="499"/>
                  </a:lnTo>
                  <a:lnTo>
                    <a:pt x="268" y="511"/>
                  </a:lnTo>
                  <a:lnTo>
                    <a:pt x="272" y="524"/>
                  </a:lnTo>
                  <a:lnTo>
                    <a:pt x="275" y="524"/>
                  </a:lnTo>
                  <a:lnTo>
                    <a:pt x="280" y="524"/>
                  </a:lnTo>
                  <a:lnTo>
                    <a:pt x="284" y="524"/>
                  </a:lnTo>
                  <a:lnTo>
                    <a:pt x="288" y="524"/>
                  </a:lnTo>
                  <a:lnTo>
                    <a:pt x="292" y="522"/>
                  </a:lnTo>
                  <a:lnTo>
                    <a:pt x="296" y="521"/>
                  </a:lnTo>
                  <a:lnTo>
                    <a:pt x="300" y="521"/>
                  </a:lnTo>
                  <a:lnTo>
                    <a:pt x="304" y="521"/>
                  </a:lnTo>
                  <a:lnTo>
                    <a:pt x="309" y="521"/>
                  </a:lnTo>
                  <a:lnTo>
                    <a:pt x="312" y="521"/>
                  </a:lnTo>
                  <a:lnTo>
                    <a:pt x="316" y="510"/>
                  </a:lnTo>
                  <a:lnTo>
                    <a:pt x="320" y="499"/>
                  </a:lnTo>
                  <a:lnTo>
                    <a:pt x="325" y="485"/>
                  </a:lnTo>
                  <a:lnTo>
                    <a:pt x="329" y="471"/>
                  </a:lnTo>
                  <a:lnTo>
                    <a:pt x="332" y="471"/>
                  </a:lnTo>
                  <a:lnTo>
                    <a:pt x="336" y="471"/>
                  </a:lnTo>
                  <a:lnTo>
                    <a:pt x="341" y="471"/>
                  </a:lnTo>
                  <a:lnTo>
                    <a:pt x="345" y="471"/>
                  </a:lnTo>
                  <a:lnTo>
                    <a:pt x="348" y="559"/>
                  </a:lnTo>
                  <a:lnTo>
                    <a:pt x="352" y="647"/>
                  </a:lnTo>
                  <a:lnTo>
                    <a:pt x="357" y="647"/>
                  </a:lnTo>
                  <a:lnTo>
                    <a:pt x="361" y="647"/>
                  </a:lnTo>
                  <a:lnTo>
                    <a:pt x="365" y="647"/>
                  </a:lnTo>
                  <a:lnTo>
                    <a:pt x="368" y="647"/>
                  </a:lnTo>
                  <a:lnTo>
                    <a:pt x="373" y="648"/>
                  </a:lnTo>
                  <a:lnTo>
                    <a:pt x="377" y="649"/>
                  </a:lnTo>
                  <a:lnTo>
                    <a:pt x="381" y="656"/>
                  </a:lnTo>
                  <a:lnTo>
                    <a:pt x="386" y="663"/>
                  </a:lnTo>
                  <a:lnTo>
                    <a:pt x="389" y="663"/>
                  </a:lnTo>
                  <a:lnTo>
                    <a:pt x="393" y="663"/>
                  </a:lnTo>
                  <a:lnTo>
                    <a:pt x="397" y="663"/>
                  </a:lnTo>
                  <a:lnTo>
                    <a:pt x="402" y="663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3" name="Freeform 451"/>
            <p:cNvSpPr>
              <a:spLocks/>
            </p:cNvSpPr>
            <p:nvPr/>
          </p:nvSpPr>
          <p:spPr bwMode="auto">
            <a:xfrm>
              <a:off x="1375" y="1049"/>
              <a:ext cx="200" cy="319"/>
            </a:xfrm>
            <a:custGeom>
              <a:avLst/>
              <a:gdLst>
                <a:gd name="T0" fmla="*/ 1 w 400"/>
                <a:gd name="T1" fmla="*/ 0 h 640"/>
                <a:gd name="T2" fmla="*/ 1 w 400"/>
                <a:gd name="T3" fmla="*/ 0 h 640"/>
                <a:gd name="T4" fmla="*/ 1 w 400"/>
                <a:gd name="T5" fmla="*/ 0 h 640"/>
                <a:gd name="T6" fmla="*/ 1 w 400"/>
                <a:gd name="T7" fmla="*/ 0 h 640"/>
                <a:gd name="T8" fmla="*/ 1 w 400"/>
                <a:gd name="T9" fmla="*/ 0 h 640"/>
                <a:gd name="T10" fmla="*/ 1 w 400"/>
                <a:gd name="T11" fmla="*/ 0 h 640"/>
                <a:gd name="T12" fmla="*/ 1 w 400"/>
                <a:gd name="T13" fmla="*/ 0 h 640"/>
                <a:gd name="T14" fmla="*/ 1 w 400"/>
                <a:gd name="T15" fmla="*/ 0 h 640"/>
                <a:gd name="T16" fmla="*/ 1 w 400"/>
                <a:gd name="T17" fmla="*/ 0 h 640"/>
                <a:gd name="T18" fmla="*/ 1 w 400"/>
                <a:gd name="T19" fmla="*/ 0 h 640"/>
                <a:gd name="T20" fmla="*/ 1 w 400"/>
                <a:gd name="T21" fmla="*/ 0 h 640"/>
                <a:gd name="T22" fmla="*/ 1 w 400"/>
                <a:gd name="T23" fmla="*/ 0 h 640"/>
                <a:gd name="T24" fmla="*/ 1 w 400"/>
                <a:gd name="T25" fmla="*/ 0 h 640"/>
                <a:gd name="T26" fmla="*/ 1 w 400"/>
                <a:gd name="T27" fmla="*/ 0 h 640"/>
                <a:gd name="T28" fmla="*/ 1 w 400"/>
                <a:gd name="T29" fmla="*/ 0 h 640"/>
                <a:gd name="T30" fmla="*/ 1 w 400"/>
                <a:gd name="T31" fmla="*/ 0 h 640"/>
                <a:gd name="T32" fmla="*/ 1 w 400"/>
                <a:gd name="T33" fmla="*/ 0 h 640"/>
                <a:gd name="T34" fmla="*/ 1 w 400"/>
                <a:gd name="T35" fmla="*/ 0 h 640"/>
                <a:gd name="T36" fmla="*/ 1 w 400"/>
                <a:gd name="T37" fmla="*/ 0 h 640"/>
                <a:gd name="T38" fmla="*/ 1 w 400"/>
                <a:gd name="T39" fmla="*/ 0 h 640"/>
                <a:gd name="T40" fmla="*/ 1 w 400"/>
                <a:gd name="T41" fmla="*/ 0 h 640"/>
                <a:gd name="T42" fmla="*/ 1 w 400"/>
                <a:gd name="T43" fmla="*/ 0 h 640"/>
                <a:gd name="T44" fmla="*/ 1 w 400"/>
                <a:gd name="T45" fmla="*/ 0 h 640"/>
                <a:gd name="T46" fmla="*/ 1 w 400"/>
                <a:gd name="T47" fmla="*/ 0 h 640"/>
                <a:gd name="T48" fmla="*/ 1 w 400"/>
                <a:gd name="T49" fmla="*/ 0 h 640"/>
                <a:gd name="T50" fmla="*/ 1 w 400"/>
                <a:gd name="T51" fmla="*/ 0 h 640"/>
                <a:gd name="T52" fmla="*/ 1 w 400"/>
                <a:gd name="T53" fmla="*/ 0 h 640"/>
                <a:gd name="T54" fmla="*/ 1 w 400"/>
                <a:gd name="T55" fmla="*/ 0 h 640"/>
                <a:gd name="T56" fmla="*/ 1 w 400"/>
                <a:gd name="T57" fmla="*/ 0 h 640"/>
                <a:gd name="T58" fmla="*/ 1 w 400"/>
                <a:gd name="T59" fmla="*/ 0 h 640"/>
                <a:gd name="T60" fmla="*/ 1 w 400"/>
                <a:gd name="T61" fmla="*/ 0 h 640"/>
                <a:gd name="T62" fmla="*/ 1 w 400"/>
                <a:gd name="T63" fmla="*/ 0 h 640"/>
                <a:gd name="T64" fmla="*/ 1 w 400"/>
                <a:gd name="T65" fmla="*/ 0 h 640"/>
                <a:gd name="T66" fmla="*/ 1 w 400"/>
                <a:gd name="T67" fmla="*/ 0 h 640"/>
                <a:gd name="T68" fmla="*/ 1 w 400"/>
                <a:gd name="T69" fmla="*/ 0 h 640"/>
                <a:gd name="T70" fmla="*/ 1 w 400"/>
                <a:gd name="T71" fmla="*/ 0 h 640"/>
                <a:gd name="T72" fmla="*/ 1 w 400"/>
                <a:gd name="T73" fmla="*/ 0 h 640"/>
                <a:gd name="T74" fmla="*/ 1 w 400"/>
                <a:gd name="T75" fmla="*/ 0 h 640"/>
                <a:gd name="T76" fmla="*/ 1 w 400"/>
                <a:gd name="T77" fmla="*/ 0 h 640"/>
                <a:gd name="T78" fmla="*/ 1 w 400"/>
                <a:gd name="T79" fmla="*/ 0 h 640"/>
                <a:gd name="T80" fmla="*/ 1 w 400"/>
                <a:gd name="T81" fmla="*/ 0 h 640"/>
                <a:gd name="T82" fmla="*/ 1 w 400"/>
                <a:gd name="T83" fmla="*/ 0 h 640"/>
                <a:gd name="T84" fmla="*/ 1 w 400"/>
                <a:gd name="T85" fmla="*/ 0 h 640"/>
                <a:gd name="T86" fmla="*/ 1 w 400"/>
                <a:gd name="T87" fmla="*/ 0 h 640"/>
                <a:gd name="T88" fmla="*/ 1 w 400"/>
                <a:gd name="T89" fmla="*/ 0 h 640"/>
                <a:gd name="T90" fmla="*/ 1 w 400"/>
                <a:gd name="T91" fmla="*/ 0 h 640"/>
                <a:gd name="T92" fmla="*/ 1 w 400"/>
                <a:gd name="T93" fmla="*/ 0 h 640"/>
                <a:gd name="T94" fmla="*/ 1 w 400"/>
                <a:gd name="T95" fmla="*/ 0 h 640"/>
                <a:gd name="T96" fmla="*/ 1 w 400"/>
                <a:gd name="T97" fmla="*/ 0 h 640"/>
                <a:gd name="T98" fmla="*/ 1 w 400"/>
                <a:gd name="T99" fmla="*/ 0 h 64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640">
                  <a:moveTo>
                    <a:pt x="0" y="312"/>
                  </a:moveTo>
                  <a:lnTo>
                    <a:pt x="3" y="303"/>
                  </a:lnTo>
                  <a:lnTo>
                    <a:pt x="7" y="294"/>
                  </a:lnTo>
                  <a:lnTo>
                    <a:pt x="11" y="278"/>
                  </a:lnTo>
                  <a:lnTo>
                    <a:pt x="16" y="261"/>
                  </a:lnTo>
                  <a:lnTo>
                    <a:pt x="20" y="261"/>
                  </a:lnTo>
                  <a:lnTo>
                    <a:pt x="23" y="261"/>
                  </a:lnTo>
                  <a:lnTo>
                    <a:pt x="28" y="261"/>
                  </a:lnTo>
                  <a:lnTo>
                    <a:pt x="32" y="261"/>
                  </a:lnTo>
                  <a:lnTo>
                    <a:pt x="36" y="399"/>
                  </a:lnTo>
                  <a:lnTo>
                    <a:pt x="39" y="537"/>
                  </a:lnTo>
                  <a:lnTo>
                    <a:pt x="44" y="588"/>
                  </a:lnTo>
                  <a:lnTo>
                    <a:pt x="48" y="640"/>
                  </a:lnTo>
                  <a:lnTo>
                    <a:pt x="52" y="640"/>
                  </a:lnTo>
                  <a:lnTo>
                    <a:pt x="56" y="640"/>
                  </a:lnTo>
                  <a:lnTo>
                    <a:pt x="60" y="640"/>
                  </a:lnTo>
                  <a:lnTo>
                    <a:pt x="64" y="640"/>
                  </a:lnTo>
                  <a:lnTo>
                    <a:pt x="68" y="614"/>
                  </a:lnTo>
                  <a:lnTo>
                    <a:pt x="73" y="588"/>
                  </a:lnTo>
                  <a:lnTo>
                    <a:pt x="76" y="448"/>
                  </a:lnTo>
                  <a:lnTo>
                    <a:pt x="80" y="308"/>
                  </a:lnTo>
                  <a:lnTo>
                    <a:pt x="84" y="308"/>
                  </a:lnTo>
                  <a:lnTo>
                    <a:pt x="89" y="308"/>
                  </a:lnTo>
                  <a:lnTo>
                    <a:pt x="93" y="308"/>
                  </a:lnTo>
                  <a:lnTo>
                    <a:pt x="96" y="308"/>
                  </a:lnTo>
                  <a:lnTo>
                    <a:pt x="100" y="268"/>
                  </a:lnTo>
                  <a:lnTo>
                    <a:pt x="105" y="228"/>
                  </a:lnTo>
                  <a:lnTo>
                    <a:pt x="109" y="182"/>
                  </a:lnTo>
                  <a:lnTo>
                    <a:pt x="112" y="136"/>
                  </a:lnTo>
                  <a:lnTo>
                    <a:pt x="116" y="136"/>
                  </a:lnTo>
                  <a:lnTo>
                    <a:pt x="121" y="136"/>
                  </a:lnTo>
                  <a:lnTo>
                    <a:pt x="125" y="131"/>
                  </a:lnTo>
                  <a:lnTo>
                    <a:pt x="129" y="126"/>
                  </a:lnTo>
                  <a:lnTo>
                    <a:pt x="133" y="99"/>
                  </a:lnTo>
                  <a:lnTo>
                    <a:pt x="137" y="71"/>
                  </a:lnTo>
                  <a:lnTo>
                    <a:pt x="141" y="71"/>
                  </a:lnTo>
                  <a:lnTo>
                    <a:pt x="145" y="71"/>
                  </a:lnTo>
                  <a:lnTo>
                    <a:pt x="149" y="71"/>
                  </a:lnTo>
                  <a:lnTo>
                    <a:pt x="153" y="71"/>
                  </a:lnTo>
                  <a:lnTo>
                    <a:pt x="157" y="95"/>
                  </a:lnTo>
                  <a:lnTo>
                    <a:pt x="161" y="120"/>
                  </a:lnTo>
                  <a:lnTo>
                    <a:pt x="166" y="120"/>
                  </a:lnTo>
                  <a:lnTo>
                    <a:pt x="169" y="120"/>
                  </a:lnTo>
                  <a:lnTo>
                    <a:pt x="173" y="120"/>
                  </a:lnTo>
                  <a:lnTo>
                    <a:pt x="178" y="120"/>
                  </a:lnTo>
                  <a:lnTo>
                    <a:pt x="182" y="216"/>
                  </a:lnTo>
                  <a:lnTo>
                    <a:pt x="185" y="314"/>
                  </a:lnTo>
                  <a:lnTo>
                    <a:pt x="189" y="337"/>
                  </a:lnTo>
                  <a:lnTo>
                    <a:pt x="194" y="361"/>
                  </a:lnTo>
                  <a:lnTo>
                    <a:pt x="198" y="361"/>
                  </a:lnTo>
                  <a:lnTo>
                    <a:pt x="202" y="361"/>
                  </a:lnTo>
                  <a:lnTo>
                    <a:pt x="205" y="348"/>
                  </a:lnTo>
                  <a:lnTo>
                    <a:pt x="210" y="335"/>
                  </a:lnTo>
                  <a:lnTo>
                    <a:pt x="214" y="238"/>
                  </a:lnTo>
                  <a:lnTo>
                    <a:pt x="218" y="140"/>
                  </a:lnTo>
                  <a:lnTo>
                    <a:pt x="222" y="140"/>
                  </a:lnTo>
                  <a:lnTo>
                    <a:pt x="226" y="140"/>
                  </a:lnTo>
                  <a:lnTo>
                    <a:pt x="230" y="140"/>
                  </a:lnTo>
                  <a:lnTo>
                    <a:pt x="234" y="140"/>
                  </a:lnTo>
                  <a:lnTo>
                    <a:pt x="239" y="130"/>
                  </a:lnTo>
                  <a:lnTo>
                    <a:pt x="242" y="120"/>
                  </a:lnTo>
                  <a:lnTo>
                    <a:pt x="246" y="118"/>
                  </a:lnTo>
                  <a:lnTo>
                    <a:pt x="250" y="117"/>
                  </a:lnTo>
                  <a:lnTo>
                    <a:pt x="255" y="117"/>
                  </a:lnTo>
                  <a:lnTo>
                    <a:pt x="259" y="117"/>
                  </a:lnTo>
                  <a:lnTo>
                    <a:pt x="262" y="85"/>
                  </a:lnTo>
                  <a:lnTo>
                    <a:pt x="266" y="53"/>
                  </a:lnTo>
                  <a:lnTo>
                    <a:pt x="271" y="44"/>
                  </a:lnTo>
                  <a:lnTo>
                    <a:pt x="275" y="37"/>
                  </a:lnTo>
                  <a:lnTo>
                    <a:pt x="278" y="37"/>
                  </a:lnTo>
                  <a:lnTo>
                    <a:pt x="282" y="37"/>
                  </a:lnTo>
                  <a:lnTo>
                    <a:pt x="287" y="37"/>
                  </a:lnTo>
                  <a:lnTo>
                    <a:pt x="291" y="37"/>
                  </a:lnTo>
                  <a:lnTo>
                    <a:pt x="295" y="37"/>
                  </a:lnTo>
                  <a:lnTo>
                    <a:pt x="299" y="37"/>
                  </a:lnTo>
                  <a:lnTo>
                    <a:pt x="303" y="37"/>
                  </a:lnTo>
                  <a:lnTo>
                    <a:pt x="307" y="37"/>
                  </a:lnTo>
                  <a:lnTo>
                    <a:pt x="311" y="53"/>
                  </a:lnTo>
                  <a:lnTo>
                    <a:pt x="315" y="69"/>
                  </a:lnTo>
                  <a:lnTo>
                    <a:pt x="319" y="70"/>
                  </a:lnTo>
                  <a:lnTo>
                    <a:pt x="323" y="71"/>
                  </a:lnTo>
                  <a:lnTo>
                    <a:pt x="327" y="71"/>
                  </a:lnTo>
                  <a:lnTo>
                    <a:pt x="332" y="71"/>
                  </a:lnTo>
                  <a:lnTo>
                    <a:pt x="335" y="251"/>
                  </a:lnTo>
                  <a:lnTo>
                    <a:pt x="339" y="431"/>
                  </a:lnTo>
                  <a:lnTo>
                    <a:pt x="344" y="439"/>
                  </a:lnTo>
                  <a:lnTo>
                    <a:pt x="348" y="449"/>
                  </a:lnTo>
                  <a:lnTo>
                    <a:pt x="351" y="449"/>
                  </a:lnTo>
                  <a:lnTo>
                    <a:pt x="355" y="449"/>
                  </a:lnTo>
                  <a:lnTo>
                    <a:pt x="360" y="431"/>
                  </a:lnTo>
                  <a:lnTo>
                    <a:pt x="364" y="411"/>
                  </a:lnTo>
                  <a:lnTo>
                    <a:pt x="368" y="352"/>
                  </a:lnTo>
                  <a:lnTo>
                    <a:pt x="371" y="294"/>
                  </a:lnTo>
                  <a:lnTo>
                    <a:pt x="376" y="294"/>
                  </a:lnTo>
                  <a:lnTo>
                    <a:pt x="380" y="294"/>
                  </a:lnTo>
                  <a:lnTo>
                    <a:pt x="384" y="294"/>
                  </a:lnTo>
                  <a:lnTo>
                    <a:pt x="387" y="294"/>
                  </a:lnTo>
                  <a:lnTo>
                    <a:pt x="392" y="155"/>
                  </a:lnTo>
                  <a:lnTo>
                    <a:pt x="396" y="17"/>
                  </a:lnTo>
                  <a:lnTo>
                    <a:pt x="400" y="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4" name="Freeform 452"/>
            <p:cNvSpPr>
              <a:spLocks/>
            </p:cNvSpPr>
            <p:nvPr/>
          </p:nvSpPr>
          <p:spPr bwMode="auto">
            <a:xfrm>
              <a:off x="1575" y="1018"/>
              <a:ext cx="200" cy="228"/>
            </a:xfrm>
            <a:custGeom>
              <a:avLst/>
              <a:gdLst>
                <a:gd name="T0" fmla="*/ 0 w 401"/>
                <a:gd name="T1" fmla="*/ 1 h 456"/>
                <a:gd name="T2" fmla="*/ 0 w 401"/>
                <a:gd name="T3" fmla="*/ 1 h 456"/>
                <a:gd name="T4" fmla="*/ 0 w 401"/>
                <a:gd name="T5" fmla="*/ 1 h 456"/>
                <a:gd name="T6" fmla="*/ 0 w 401"/>
                <a:gd name="T7" fmla="*/ 1 h 456"/>
                <a:gd name="T8" fmla="*/ 0 w 401"/>
                <a:gd name="T9" fmla="*/ 1 h 456"/>
                <a:gd name="T10" fmla="*/ 0 w 401"/>
                <a:gd name="T11" fmla="*/ 1 h 456"/>
                <a:gd name="T12" fmla="*/ 0 w 401"/>
                <a:gd name="T13" fmla="*/ 1 h 456"/>
                <a:gd name="T14" fmla="*/ 0 w 401"/>
                <a:gd name="T15" fmla="*/ 1 h 456"/>
                <a:gd name="T16" fmla="*/ 0 w 401"/>
                <a:gd name="T17" fmla="*/ 0 h 456"/>
                <a:gd name="T18" fmla="*/ 0 w 401"/>
                <a:gd name="T19" fmla="*/ 1 h 456"/>
                <a:gd name="T20" fmla="*/ 0 w 401"/>
                <a:gd name="T21" fmla="*/ 1 h 456"/>
                <a:gd name="T22" fmla="*/ 0 w 401"/>
                <a:gd name="T23" fmla="*/ 1 h 456"/>
                <a:gd name="T24" fmla="*/ 0 w 401"/>
                <a:gd name="T25" fmla="*/ 1 h 456"/>
                <a:gd name="T26" fmla="*/ 0 w 401"/>
                <a:gd name="T27" fmla="*/ 1 h 456"/>
                <a:gd name="T28" fmla="*/ 0 w 401"/>
                <a:gd name="T29" fmla="*/ 1 h 456"/>
                <a:gd name="T30" fmla="*/ 0 w 401"/>
                <a:gd name="T31" fmla="*/ 1 h 456"/>
                <a:gd name="T32" fmla="*/ 0 w 401"/>
                <a:gd name="T33" fmla="*/ 1 h 456"/>
                <a:gd name="T34" fmla="*/ 0 w 401"/>
                <a:gd name="T35" fmla="*/ 1 h 456"/>
                <a:gd name="T36" fmla="*/ 0 w 401"/>
                <a:gd name="T37" fmla="*/ 1 h 456"/>
                <a:gd name="T38" fmla="*/ 0 w 401"/>
                <a:gd name="T39" fmla="*/ 1 h 456"/>
                <a:gd name="T40" fmla="*/ 0 w 401"/>
                <a:gd name="T41" fmla="*/ 1 h 456"/>
                <a:gd name="T42" fmla="*/ 0 w 401"/>
                <a:gd name="T43" fmla="*/ 1 h 456"/>
                <a:gd name="T44" fmla="*/ 0 w 401"/>
                <a:gd name="T45" fmla="*/ 1 h 456"/>
                <a:gd name="T46" fmla="*/ 0 w 401"/>
                <a:gd name="T47" fmla="*/ 1 h 456"/>
                <a:gd name="T48" fmla="*/ 0 w 401"/>
                <a:gd name="T49" fmla="*/ 1 h 456"/>
                <a:gd name="T50" fmla="*/ 0 w 401"/>
                <a:gd name="T51" fmla="*/ 1 h 456"/>
                <a:gd name="T52" fmla="*/ 0 w 401"/>
                <a:gd name="T53" fmla="*/ 1 h 456"/>
                <a:gd name="T54" fmla="*/ 0 w 401"/>
                <a:gd name="T55" fmla="*/ 1 h 456"/>
                <a:gd name="T56" fmla="*/ 0 w 401"/>
                <a:gd name="T57" fmla="*/ 1 h 456"/>
                <a:gd name="T58" fmla="*/ 0 w 401"/>
                <a:gd name="T59" fmla="*/ 1 h 456"/>
                <a:gd name="T60" fmla="*/ 0 w 401"/>
                <a:gd name="T61" fmla="*/ 1 h 456"/>
                <a:gd name="T62" fmla="*/ 0 w 401"/>
                <a:gd name="T63" fmla="*/ 1 h 456"/>
                <a:gd name="T64" fmla="*/ 0 w 401"/>
                <a:gd name="T65" fmla="*/ 1 h 456"/>
                <a:gd name="T66" fmla="*/ 0 w 401"/>
                <a:gd name="T67" fmla="*/ 1 h 456"/>
                <a:gd name="T68" fmla="*/ 0 w 401"/>
                <a:gd name="T69" fmla="*/ 1 h 456"/>
                <a:gd name="T70" fmla="*/ 0 w 401"/>
                <a:gd name="T71" fmla="*/ 1 h 456"/>
                <a:gd name="T72" fmla="*/ 0 w 401"/>
                <a:gd name="T73" fmla="*/ 1 h 456"/>
                <a:gd name="T74" fmla="*/ 0 w 401"/>
                <a:gd name="T75" fmla="*/ 1 h 456"/>
                <a:gd name="T76" fmla="*/ 0 w 401"/>
                <a:gd name="T77" fmla="*/ 1 h 456"/>
                <a:gd name="T78" fmla="*/ 0 w 401"/>
                <a:gd name="T79" fmla="*/ 1 h 456"/>
                <a:gd name="T80" fmla="*/ 0 w 401"/>
                <a:gd name="T81" fmla="*/ 1 h 456"/>
                <a:gd name="T82" fmla="*/ 0 w 401"/>
                <a:gd name="T83" fmla="*/ 1 h 456"/>
                <a:gd name="T84" fmla="*/ 0 w 401"/>
                <a:gd name="T85" fmla="*/ 1 h 456"/>
                <a:gd name="T86" fmla="*/ 0 w 401"/>
                <a:gd name="T87" fmla="*/ 1 h 456"/>
                <a:gd name="T88" fmla="*/ 0 w 401"/>
                <a:gd name="T89" fmla="*/ 1 h 456"/>
                <a:gd name="T90" fmla="*/ 0 w 401"/>
                <a:gd name="T91" fmla="*/ 1 h 456"/>
                <a:gd name="T92" fmla="*/ 0 w 401"/>
                <a:gd name="T93" fmla="*/ 1 h 456"/>
                <a:gd name="T94" fmla="*/ 0 w 401"/>
                <a:gd name="T95" fmla="*/ 1 h 456"/>
                <a:gd name="T96" fmla="*/ 0 w 401"/>
                <a:gd name="T97" fmla="*/ 1 h 456"/>
                <a:gd name="T98" fmla="*/ 0 w 401"/>
                <a:gd name="T99" fmla="*/ 1 h 45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456">
                  <a:moveTo>
                    <a:pt x="0" y="61"/>
                  </a:moveTo>
                  <a:lnTo>
                    <a:pt x="5" y="44"/>
                  </a:lnTo>
                  <a:lnTo>
                    <a:pt x="8" y="45"/>
                  </a:lnTo>
                  <a:lnTo>
                    <a:pt x="12" y="46"/>
                  </a:lnTo>
                  <a:lnTo>
                    <a:pt x="16" y="49"/>
                  </a:lnTo>
                  <a:lnTo>
                    <a:pt x="21" y="53"/>
                  </a:lnTo>
                  <a:lnTo>
                    <a:pt x="24" y="53"/>
                  </a:lnTo>
                  <a:lnTo>
                    <a:pt x="28" y="53"/>
                  </a:lnTo>
                  <a:lnTo>
                    <a:pt x="32" y="60"/>
                  </a:lnTo>
                  <a:lnTo>
                    <a:pt x="37" y="66"/>
                  </a:lnTo>
                  <a:lnTo>
                    <a:pt x="41" y="76"/>
                  </a:lnTo>
                  <a:lnTo>
                    <a:pt x="44" y="86"/>
                  </a:lnTo>
                  <a:lnTo>
                    <a:pt x="48" y="86"/>
                  </a:lnTo>
                  <a:lnTo>
                    <a:pt x="53" y="86"/>
                  </a:lnTo>
                  <a:lnTo>
                    <a:pt x="57" y="58"/>
                  </a:lnTo>
                  <a:lnTo>
                    <a:pt x="60" y="30"/>
                  </a:lnTo>
                  <a:lnTo>
                    <a:pt x="65" y="15"/>
                  </a:lnTo>
                  <a:lnTo>
                    <a:pt x="69" y="0"/>
                  </a:lnTo>
                  <a:lnTo>
                    <a:pt x="73" y="2"/>
                  </a:lnTo>
                  <a:lnTo>
                    <a:pt x="77" y="4"/>
                  </a:lnTo>
                  <a:lnTo>
                    <a:pt x="81" y="71"/>
                  </a:lnTo>
                  <a:lnTo>
                    <a:pt x="85" y="136"/>
                  </a:lnTo>
                  <a:lnTo>
                    <a:pt x="89" y="136"/>
                  </a:lnTo>
                  <a:lnTo>
                    <a:pt x="93" y="136"/>
                  </a:lnTo>
                  <a:lnTo>
                    <a:pt x="98" y="144"/>
                  </a:lnTo>
                  <a:lnTo>
                    <a:pt x="101" y="150"/>
                  </a:lnTo>
                  <a:lnTo>
                    <a:pt x="105" y="173"/>
                  </a:lnTo>
                  <a:lnTo>
                    <a:pt x="110" y="195"/>
                  </a:lnTo>
                  <a:lnTo>
                    <a:pt x="114" y="195"/>
                  </a:lnTo>
                  <a:lnTo>
                    <a:pt x="117" y="195"/>
                  </a:lnTo>
                  <a:lnTo>
                    <a:pt x="121" y="189"/>
                  </a:lnTo>
                  <a:lnTo>
                    <a:pt x="126" y="183"/>
                  </a:lnTo>
                  <a:lnTo>
                    <a:pt x="130" y="170"/>
                  </a:lnTo>
                  <a:lnTo>
                    <a:pt x="134" y="158"/>
                  </a:lnTo>
                  <a:lnTo>
                    <a:pt x="137" y="158"/>
                  </a:lnTo>
                  <a:lnTo>
                    <a:pt x="142" y="158"/>
                  </a:lnTo>
                  <a:lnTo>
                    <a:pt x="146" y="179"/>
                  </a:lnTo>
                  <a:lnTo>
                    <a:pt x="150" y="201"/>
                  </a:lnTo>
                  <a:lnTo>
                    <a:pt x="153" y="221"/>
                  </a:lnTo>
                  <a:lnTo>
                    <a:pt x="158" y="241"/>
                  </a:lnTo>
                  <a:lnTo>
                    <a:pt x="162" y="241"/>
                  </a:lnTo>
                  <a:lnTo>
                    <a:pt x="166" y="241"/>
                  </a:lnTo>
                  <a:lnTo>
                    <a:pt x="171" y="235"/>
                  </a:lnTo>
                  <a:lnTo>
                    <a:pt x="174" y="229"/>
                  </a:lnTo>
                  <a:lnTo>
                    <a:pt x="178" y="226"/>
                  </a:lnTo>
                  <a:lnTo>
                    <a:pt x="182" y="223"/>
                  </a:lnTo>
                  <a:lnTo>
                    <a:pt x="187" y="223"/>
                  </a:lnTo>
                  <a:lnTo>
                    <a:pt x="190" y="223"/>
                  </a:lnTo>
                  <a:lnTo>
                    <a:pt x="194" y="198"/>
                  </a:lnTo>
                  <a:lnTo>
                    <a:pt x="198" y="174"/>
                  </a:lnTo>
                  <a:lnTo>
                    <a:pt x="203" y="164"/>
                  </a:lnTo>
                  <a:lnTo>
                    <a:pt x="207" y="155"/>
                  </a:lnTo>
                  <a:lnTo>
                    <a:pt x="210" y="155"/>
                  </a:lnTo>
                  <a:lnTo>
                    <a:pt x="215" y="155"/>
                  </a:lnTo>
                  <a:lnTo>
                    <a:pt x="219" y="303"/>
                  </a:lnTo>
                  <a:lnTo>
                    <a:pt x="223" y="452"/>
                  </a:lnTo>
                  <a:lnTo>
                    <a:pt x="226" y="454"/>
                  </a:lnTo>
                  <a:lnTo>
                    <a:pt x="231" y="456"/>
                  </a:lnTo>
                  <a:lnTo>
                    <a:pt x="235" y="456"/>
                  </a:lnTo>
                  <a:lnTo>
                    <a:pt x="239" y="456"/>
                  </a:lnTo>
                  <a:lnTo>
                    <a:pt x="243" y="443"/>
                  </a:lnTo>
                  <a:lnTo>
                    <a:pt x="247" y="431"/>
                  </a:lnTo>
                  <a:lnTo>
                    <a:pt x="251" y="425"/>
                  </a:lnTo>
                  <a:lnTo>
                    <a:pt x="255" y="420"/>
                  </a:lnTo>
                  <a:lnTo>
                    <a:pt x="260" y="420"/>
                  </a:lnTo>
                  <a:lnTo>
                    <a:pt x="263" y="420"/>
                  </a:lnTo>
                  <a:lnTo>
                    <a:pt x="267" y="423"/>
                  </a:lnTo>
                  <a:lnTo>
                    <a:pt x="271" y="426"/>
                  </a:lnTo>
                  <a:lnTo>
                    <a:pt x="276" y="430"/>
                  </a:lnTo>
                  <a:lnTo>
                    <a:pt x="280" y="434"/>
                  </a:lnTo>
                  <a:lnTo>
                    <a:pt x="283" y="434"/>
                  </a:lnTo>
                  <a:lnTo>
                    <a:pt x="287" y="434"/>
                  </a:lnTo>
                  <a:lnTo>
                    <a:pt x="292" y="403"/>
                  </a:lnTo>
                  <a:lnTo>
                    <a:pt x="296" y="373"/>
                  </a:lnTo>
                  <a:lnTo>
                    <a:pt x="299" y="319"/>
                  </a:lnTo>
                  <a:lnTo>
                    <a:pt x="303" y="267"/>
                  </a:lnTo>
                  <a:lnTo>
                    <a:pt x="308" y="267"/>
                  </a:lnTo>
                  <a:lnTo>
                    <a:pt x="312" y="267"/>
                  </a:lnTo>
                  <a:lnTo>
                    <a:pt x="316" y="254"/>
                  </a:lnTo>
                  <a:lnTo>
                    <a:pt x="319" y="241"/>
                  </a:lnTo>
                  <a:lnTo>
                    <a:pt x="324" y="229"/>
                  </a:lnTo>
                  <a:lnTo>
                    <a:pt x="328" y="217"/>
                  </a:lnTo>
                  <a:lnTo>
                    <a:pt x="332" y="217"/>
                  </a:lnTo>
                  <a:lnTo>
                    <a:pt x="337" y="217"/>
                  </a:lnTo>
                  <a:lnTo>
                    <a:pt x="340" y="247"/>
                  </a:lnTo>
                  <a:lnTo>
                    <a:pt x="344" y="277"/>
                  </a:lnTo>
                  <a:lnTo>
                    <a:pt x="348" y="287"/>
                  </a:lnTo>
                  <a:lnTo>
                    <a:pt x="353" y="297"/>
                  </a:lnTo>
                  <a:lnTo>
                    <a:pt x="356" y="297"/>
                  </a:lnTo>
                  <a:lnTo>
                    <a:pt x="360" y="297"/>
                  </a:lnTo>
                  <a:lnTo>
                    <a:pt x="364" y="253"/>
                  </a:lnTo>
                  <a:lnTo>
                    <a:pt x="369" y="209"/>
                  </a:lnTo>
                  <a:lnTo>
                    <a:pt x="373" y="204"/>
                  </a:lnTo>
                  <a:lnTo>
                    <a:pt x="376" y="199"/>
                  </a:lnTo>
                  <a:lnTo>
                    <a:pt x="381" y="198"/>
                  </a:lnTo>
                  <a:lnTo>
                    <a:pt x="385" y="197"/>
                  </a:lnTo>
                  <a:lnTo>
                    <a:pt x="389" y="192"/>
                  </a:lnTo>
                  <a:lnTo>
                    <a:pt x="392" y="187"/>
                  </a:lnTo>
                  <a:lnTo>
                    <a:pt x="397" y="187"/>
                  </a:lnTo>
                  <a:lnTo>
                    <a:pt x="401" y="18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5" name="Freeform 453"/>
            <p:cNvSpPr>
              <a:spLocks/>
            </p:cNvSpPr>
            <p:nvPr/>
          </p:nvSpPr>
          <p:spPr bwMode="auto">
            <a:xfrm>
              <a:off x="1775" y="576"/>
              <a:ext cx="201" cy="889"/>
            </a:xfrm>
            <a:custGeom>
              <a:avLst/>
              <a:gdLst>
                <a:gd name="T0" fmla="*/ 1 w 400"/>
                <a:gd name="T1" fmla="*/ 1 h 1778"/>
                <a:gd name="T2" fmla="*/ 1 w 400"/>
                <a:gd name="T3" fmla="*/ 1 h 1778"/>
                <a:gd name="T4" fmla="*/ 1 w 400"/>
                <a:gd name="T5" fmla="*/ 1 h 1778"/>
                <a:gd name="T6" fmla="*/ 1 w 400"/>
                <a:gd name="T7" fmla="*/ 1 h 1778"/>
                <a:gd name="T8" fmla="*/ 1 w 400"/>
                <a:gd name="T9" fmla="*/ 1 h 1778"/>
                <a:gd name="T10" fmla="*/ 1 w 400"/>
                <a:gd name="T11" fmla="*/ 1 h 1778"/>
                <a:gd name="T12" fmla="*/ 1 w 400"/>
                <a:gd name="T13" fmla="*/ 1 h 1778"/>
                <a:gd name="T14" fmla="*/ 1 w 400"/>
                <a:gd name="T15" fmla="*/ 1 h 1778"/>
                <a:gd name="T16" fmla="*/ 1 w 400"/>
                <a:gd name="T17" fmla="*/ 1 h 1778"/>
                <a:gd name="T18" fmla="*/ 1 w 400"/>
                <a:gd name="T19" fmla="*/ 1 h 1778"/>
                <a:gd name="T20" fmla="*/ 1 w 400"/>
                <a:gd name="T21" fmla="*/ 1 h 1778"/>
                <a:gd name="T22" fmla="*/ 1 w 400"/>
                <a:gd name="T23" fmla="*/ 1 h 1778"/>
                <a:gd name="T24" fmla="*/ 1 w 400"/>
                <a:gd name="T25" fmla="*/ 1 h 1778"/>
                <a:gd name="T26" fmla="*/ 1 w 400"/>
                <a:gd name="T27" fmla="*/ 1 h 1778"/>
                <a:gd name="T28" fmla="*/ 1 w 400"/>
                <a:gd name="T29" fmla="*/ 1 h 1778"/>
                <a:gd name="T30" fmla="*/ 1 w 400"/>
                <a:gd name="T31" fmla="*/ 1 h 1778"/>
                <a:gd name="T32" fmla="*/ 1 w 400"/>
                <a:gd name="T33" fmla="*/ 1 h 1778"/>
                <a:gd name="T34" fmla="*/ 1 w 400"/>
                <a:gd name="T35" fmla="*/ 1 h 1778"/>
                <a:gd name="T36" fmla="*/ 1 w 400"/>
                <a:gd name="T37" fmla="*/ 1 h 1778"/>
                <a:gd name="T38" fmla="*/ 1 w 400"/>
                <a:gd name="T39" fmla="*/ 1 h 1778"/>
                <a:gd name="T40" fmla="*/ 1 w 400"/>
                <a:gd name="T41" fmla="*/ 1 h 1778"/>
                <a:gd name="T42" fmla="*/ 1 w 400"/>
                <a:gd name="T43" fmla="*/ 1 h 1778"/>
                <a:gd name="T44" fmla="*/ 1 w 400"/>
                <a:gd name="T45" fmla="*/ 1 h 1778"/>
                <a:gd name="T46" fmla="*/ 1 w 400"/>
                <a:gd name="T47" fmla="*/ 1 h 1778"/>
                <a:gd name="T48" fmla="*/ 1 w 400"/>
                <a:gd name="T49" fmla="*/ 1 h 1778"/>
                <a:gd name="T50" fmla="*/ 1 w 400"/>
                <a:gd name="T51" fmla="*/ 1 h 1778"/>
                <a:gd name="T52" fmla="*/ 1 w 400"/>
                <a:gd name="T53" fmla="*/ 1 h 1778"/>
                <a:gd name="T54" fmla="*/ 1 w 400"/>
                <a:gd name="T55" fmla="*/ 1 h 1778"/>
                <a:gd name="T56" fmla="*/ 1 w 400"/>
                <a:gd name="T57" fmla="*/ 1 h 1778"/>
                <a:gd name="T58" fmla="*/ 1 w 400"/>
                <a:gd name="T59" fmla="*/ 1 h 1778"/>
                <a:gd name="T60" fmla="*/ 1 w 400"/>
                <a:gd name="T61" fmla="*/ 1 h 1778"/>
                <a:gd name="T62" fmla="*/ 1 w 400"/>
                <a:gd name="T63" fmla="*/ 1 h 1778"/>
                <a:gd name="T64" fmla="*/ 1 w 400"/>
                <a:gd name="T65" fmla="*/ 1 h 1778"/>
                <a:gd name="T66" fmla="*/ 1 w 400"/>
                <a:gd name="T67" fmla="*/ 1 h 1778"/>
                <a:gd name="T68" fmla="*/ 1 w 400"/>
                <a:gd name="T69" fmla="*/ 1 h 1778"/>
                <a:gd name="T70" fmla="*/ 1 w 400"/>
                <a:gd name="T71" fmla="*/ 1 h 1778"/>
                <a:gd name="T72" fmla="*/ 1 w 400"/>
                <a:gd name="T73" fmla="*/ 1 h 1778"/>
                <a:gd name="T74" fmla="*/ 1 w 400"/>
                <a:gd name="T75" fmla="*/ 1 h 1778"/>
                <a:gd name="T76" fmla="*/ 1 w 400"/>
                <a:gd name="T77" fmla="*/ 1 h 1778"/>
                <a:gd name="T78" fmla="*/ 1 w 400"/>
                <a:gd name="T79" fmla="*/ 1 h 1778"/>
                <a:gd name="T80" fmla="*/ 1 w 400"/>
                <a:gd name="T81" fmla="*/ 1 h 1778"/>
                <a:gd name="T82" fmla="*/ 1 w 400"/>
                <a:gd name="T83" fmla="*/ 1 h 1778"/>
                <a:gd name="T84" fmla="*/ 1 w 400"/>
                <a:gd name="T85" fmla="*/ 1 h 1778"/>
                <a:gd name="T86" fmla="*/ 1 w 400"/>
                <a:gd name="T87" fmla="*/ 1 h 1778"/>
                <a:gd name="T88" fmla="*/ 1 w 400"/>
                <a:gd name="T89" fmla="*/ 1 h 1778"/>
                <a:gd name="T90" fmla="*/ 1 w 400"/>
                <a:gd name="T91" fmla="*/ 1 h 1778"/>
                <a:gd name="T92" fmla="*/ 1 w 400"/>
                <a:gd name="T93" fmla="*/ 1 h 1778"/>
                <a:gd name="T94" fmla="*/ 1 w 400"/>
                <a:gd name="T95" fmla="*/ 1 h 1778"/>
                <a:gd name="T96" fmla="*/ 1 w 400"/>
                <a:gd name="T97" fmla="*/ 1 h 1778"/>
                <a:gd name="T98" fmla="*/ 1 w 400"/>
                <a:gd name="T99" fmla="*/ 1 h 177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1778">
                  <a:moveTo>
                    <a:pt x="0" y="1071"/>
                  </a:moveTo>
                  <a:lnTo>
                    <a:pt x="4" y="1090"/>
                  </a:lnTo>
                  <a:lnTo>
                    <a:pt x="8" y="1109"/>
                  </a:lnTo>
                  <a:lnTo>
                    <a:pt x="12" y="1121"/>
                  </a:lnTo>
                  <a:lnTo>
                    <a:pt x="16" y="1131"/>
                  </a:lnTo>
                  <a:lnTo>
                    <a:pt x="20" y="1131"/>
                  </a:lnTo>
                  <a:lnTo>
                    <a:pt x="25" y="1131"/>
                  </a:lnTo>
                  <a:lnTo>
                    <a:pt x="28" y="1094"/>
                  </a:lnTo>
                  <a:lnTo>
                    <a:pt x="32" y="1055"/>
                  </a:lnTo>
                  <a:lnTo>
                    <a:pt x="36" y="1051"/>
                  </a:lnTo>
                  <a:lnTo>
                    <a:pt x="41" y="1046"/>
                  </a:lnTo>
                  <a:lnTo>
                    <a:pt x="45" y="1029"/>
                  </a:lnTo>
                  <a:lnTo>
                    <a:pt x="48" y="1012"/>
                  </a:lnTo>
                  <a:lnTo>
                    <a:pt x="52" y="976"/>
                  </a:lnTo>
                  <a:lnTo>
                    <a:pt x="57" y="942"/>
                  </a:lnTo>
                  <a:lnTo>
                    <a:pt x="61" y="942"/>
                  </a:lnTo>
                  <a:lnTo>
                    <a:pt x="64" y="942"/>
                  </a:lnTo>
                  <a:lnTo>
                    <a:pt x="68" y="955"/>
                  </a:lnTo>
                  <a:lnTo>
                    <a:pt x="73" y="968"/>
                  </a:lnTo>
                  <a:lnTo>
                    <a:pt x="77" y="968"/>
                  </a:lnTo>
                  <a:lnTo>
                    <a:pt x="81" y="968"/>
                  </a:lnTo>
                  <a:lnTo>
                    <a:pt x="85" y="975"/>
                  </a:lnTo>
                  <a:lnTo>
                    <a:pt x="89" y="984"/>
                  </a:lnTo>
                  <a:lnTo>
                    <a:pt x="93" y="989"/>
                  </a:lnTo>
                  <a:lnTo>
                    <a:pt x="97" y="995"/>
                  </a:lnTo>
                  <a:lnTo>
                    <a:pt x="101" y="1004"/>
                  </a:lnTo>
                  <a:lnTo>
                    <a:pt x="105" y="1014"/>
                  </a:lnTo>
                  <a:lnTo>
                    <a:pt x="109" y="1073"/>
                  </a:lnTo>
                  <a:lnTo>
                    <a:pt x="113" y="1131"/>
                  </a:lnTo>
                  <a:lnTo>
                    <a:pt x="118" y="1131"/>
                  </a:lnTo>
                  <a:lnTo>
                    <a:pt x="121" y="1131"/>
                  </a:lnTo>
                  <a:lnTo>
                    <a:pt x="125" y="1124"/>
                  </a:lnTo>
                  <a:lnTo>
                    <a:pt x="129" y="1115"/>
                  </a:lnTo>
                  <a:lnTo>
                    <a:pt x="134" y="1108"/>
                  </a:lnTo>
                  <a:lnTo>
                    <a:pt x="137" y="1099"/>
                  </a:lnTo>
                  <a:lnTo>
                    <a:pt x="141" y="1099"/>
                  </a:lnTo>
                  <a:lnTo>
                    <a:pt x="146" y="1099"/>
                  </a:lnTo>
                  <a:lnTo>
                    <a:pt x="150" y="1084"/>
                  </a:lnTo>
                  <a:lnTo>
                    <a:pt x="154" y="1069"/>
                  </a:lnTo>
                  <a:lnTo>
                    <a:pt x="157" y="1069"/>
                  </a:lnTo>
                  <a:lnTo>
                    <a:pt x="162" y="1069"/>
                  </a:lnTo>
                  <a:lnTo>
                    <a:pt x="166" y="1040"/>
                  </a:lnTo>
                  <a:lnTo>
                    <a:pt x="170" y="1012"/>
                  </a:lnTo>
                  <a:lnTo>
                    <a:pt x="173" y="982"/>
                  </a:lnTo>
                  <a:lnTo>
                    <a:pt x="178" y="950"/>
                  </a:lnTo>
                  <a:lnTo>
                    <a:pt x="182" y="858"/>
                  </a:lnTo>
                  <a:lnTo>
                    <a:pt x="186" y="765"/>
                  </a:lnTo>
                  <a:lnTo>
                    <a:pt x="191" y="383"/>
                  </a:lnTo>
                  <a:lnTo>
                    <a:pt x="194" y="0"/>
                  </a:lnTo>
                  <a:lnTo>
                    <a:pt x="198" y="568"/>
                  </a:lnTo>
                  <a:lnTo>
                    <a:pt x="202" y="1137"/>
                  </a:lnTo>
                  <a:lnTo>
                    <a:pt x="207" y="1182"/>
                  </a:lnTo>
                  <a:lnTo>
                    <a:pt x="211" y="1227"/>
                  </a:lnTo>
                  <a:lnTo>
                    <a:pt x="214" y="1173"/>
                  </a:lnTo>
                  <a:lnTo>
                    <a:pt x="218" y="1121"/>
                  </a:lnTo>
                  <a:lnTo>
                    <a:pt x="223" y="955"/>
                  </a:lnTo>
                  <a:lnTo>
                    <a:pt x="227" y="789"/>
                  </a:lnTo>
                  <a:lnTo>
                    <a:pt x="230" y="746"/>
                  </a:lnTo>
                  <a:lnTo>
                    <a:pt x="234" y="703"/>
                  </a:lnTo>
                  <a:lnTo>
                    <a:pt x="239" y="541"/>
                  </a:lnTo>
                  <a:lnTo>
                    <a:pt x="243" y="381"/>
                  </a:lnTo>
                  <a:lnTo>
                    <a:pt x="247" y="726"/>
                  </a:lnTo>
                  <a:lnTo>
                    <a:pt x="251" y="1071"/>
                  </a:lnTo>
                  <a:lnTo>
                    <a:pt x="255" y="1266"/>
                  </a:lnTo>
                  <a:lnTo>
                    <a:pt x="259" y="1461"/>
                  </a:lnTo>
                  <a:lnTo>
                    <a:pt x="263" y="1461"/>
                  </a:lnTo>
                  <a:lnTo>
                    <a:pt x="267" y="1461"/>
                  </a:lnTo>
                  <a:lnTo>
                    <a:pt x="271" y="1391"/>
                  </a:lnTo>
                  <a:lnTo>
                    <a:pt x="275" y="1320"/>
                  </a:lnTo>
                  <a:lnTo>
                    <a:pt x="279" y="1273"/>
                  </a:lnTo>
                  <a:lnTo>
                    <a:pt x="284" y="1227"/>
                  </a:lnTo>
                  <a:lnTo>
                    <a:pt x="287" y="1227"/>
                  </a:lnTo>
                  <a:lnTo>
                    <a:pt x="291" y="1227"/>
                  </a:lnTo>
                  <a:lnTo>
                    <a:pt x="296" y="1212"/>
                  </a:lnTo>
                  <a:lnTo>
                    <a:pt x="300" y="1197"/>
                  </a:lnTo>
                  <a:lnTo>
                    <a:pt x="303" y="1197"/>
                  </a:lnTo>
                  <a:lnTo>
                    <a:pt x="307" y="1197"/>
                  </a:lnTo>
                  <a:lnTo>
                    <a:pt x="312" y="1212"/>
                  </a:lnTo>
                  <a:lnTo>
                    <a:pt x="316" y="1227"/>
                  </a:lnTo>
                  <a:lnTo>
                    <a:pt x="320" y="1245"/>
                  </a:lnTo>
                  <a:lnTo>
                    <a:pt x="323" y="1264"/>
                  </a:lnTo>
                  <a:lnTo>
                    <a:pt x="328" y="1264"/>
                  </a:lnTo>
                  <a:lnTo>
                    <a:pt x="332" y="1264"/>
                  </a:lnTo>
                  <a:lnTo>
                    <a:pt x="336" y="1473"/>
                  </a:lnTo>
                  <a:lnTo>
                    <a:pt x="339" y="1681"/>
                  </a:lnTo>
                  <a:lnTo>
                    <a:pt x="344" y="1730"/>
                  </a:lnTo>
                  <a:lnTo>
                    <a:pt x="348" y="1778"/>
                  </a:lnTo>
                  <a:lnTo>
                    <a:pt x="352" y="1778"/>
                  </a:lnTo>
                  <a:lnTo>
                    <a:pt x="357" y="1778"/>
                  </a:lnTo>
                  <a:lnTo>
                    <a:pt x="360" y="1754"/>
                  </a:lnTo>
                  <a:lnTo>
                    <a:pt x="364" y="1728"/>
                  </a:lnTo>
                  <a:lnTo>
                    <a:pt x="368" y="1633"/>
                  </a:lnTo>
                  <a:lnTo>
                    <a:pt x="373" y="1537"/>
                  </a:lnTo>
                  <a:lnTo>
                    <a:pt x="376" y="1537"/>
                  </a:lnTo>
                  <a:lnTo>
                    <a:pt x="380" y="1537"/>
                  </a:lnTo>
                  <a:lnTo>
                    <a:pt x="384" y="1532"/>
                  </a:lnTo>
                  <a:lnTo>
                    <a:pt x="389" y="1526"/>
                  </a:lnTo>
                  <a:lnTo>
                    <a:pt x="393" y="1489"/>
                  </a:lnTo>
                  <a:lnTo>
                    <a:pt x="396" y="1452"/>
                  </a:lnTo>
                  <a:lnTo>
                    <a:pt x="400" y="145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6" name="Freeform 454"/>
            <p:cNvSpPr>
              <a:spLocks/>
            </p:cNvSpPr>
            <p:nvPr/>
          </p:nvSpPr>
          <p:spPr bwMode="auto">
            <a:xfrm>
              <a:off x="1976" y="493"/>
              <a:ext cx="200" cy="930"/>
            </a:xfrm>
            <a:custGeom>
              <a:avLst/>
              <a:gdLst>
                <a:gd name="T0" fmla="*/ 0 w 401"/>
                <a:gd name="T1" fmla="*/ 0 h 1862"/>
                <a:gd name="T2" fmla="*/ 0 w 401"/>
                <a:gd name="T3" fmla="*/ 0 h 1862"/>
                <a:gd name="T4" fmla="*/ 0 w 401"/>
                <a:gd name="T5" fmla="*/ 0 h 1862"/>
                <a:gd name="T6" fmla="*/ 0 w 401"/>
                <a:gd name="T7" fmla="*/ 0 h 1862"/>
                <a:gd name="T8" fmla="*/ 0 w 401"/>
                <a:gd name="T9" fmla="*/ 0 h 1862"/>
                <a:gd name="T10" fmla="*/ 0 w 401"/>
                <a:gd name="T11" fmla="*/ 0 h 1862"/>
                <a:gd name="T12" fmla="*/ 0 w 401"/>
                <a:gd name="T13" fmla="*/ 0 h 1862"/>
                <a:gd name="T14" fmla="*/ 0 w 401"/>
                <a:gd name="T15" fmla="*/ 0 h 1862"/>
                <a:gd name="T16" fmla="*/ 0 w 401"/>
                <a:gd name="T17" fmla="*/ 0 h 1862"/>
                <a:gd name="T18" fmla="*/ 0 w 401"/>
                <a:gd name="T19" fmla="*/ 0 h 1862"/>
                <a:gd name="T20" fmla="*/ 0 w 401"/>
                <a:gd name="T21" fmla="*/ 0 h 1862"/>
                <a:gd name="T22" fmla="*/ 0 w 401"/>
                <a:gd name="T23" fmla="*/ 0 h 1862"/>
                <a:gd name="T24" fmla="*/ 0 w 401"/>
                <a:gd name="T25" fmla="*/ 0 h 1862"/>
                <a:gd name="T26" fmla="*/ 0 w 401"/>
                <a:gd name="T27" fmla="*/ 0 h 1862"/>
                <a:gd name="T28" fmla="*/ 0 w 401"/>
                <a:gd name="T29" fmla="*/ 0 h 1862"/>
                <a:gd name="T30" fmla="*/ 0 w 401"/>
                <a:gd name="T31" fmla="*/ 0 h 1862"/>
                <a:gd name="T32" fmla="*/ 0 w 401"/>
                <a:gd name="T33" fmla="*/ 0 h 1862"/>
                <a:gd name="T34" fmla="*/ 0 w 401"/>
                <a:gd name="T35" fmla="*/ 0 h 1862"/>
                <a:gd name="T36" fmla="*/ 0 w 401"/>
                <a:gd name="T37" fmla="*/ 0 h 1862"/>
                <a:gd name="T38" fmla="*/ 0 w 401"/>
                <a:gd name="T39" fmla="*/ 0 h 1862"/>
                <a:gd name="T40" fmla="*/ 0 w 401"/>
                <a:gd name="T41" fmla="*/ 0 h 1862"/>
                <a:gd name="T42" fmla="*/ 0 w 401"/>
                <a:gd name="T43" fmla="*/ 0 h 1862"/>
                <a:gd name="T44" fmla="*/ 0 w 401"/>
                <a:gd name="T45" fmla="*/ 0 h 1862"/>
                <a:gd name="T46" fmla="*/ 0 w 401"/>
                <a:gd name="T47" fmla="*/ 0 h 1862"/>
                <a:gd name="T48" fmla="*/ 0 w 401"/>
                <a:gd name="T49" fmla="*/ 0 h 1862"/>
                <a:gd name="T50" fmla="*/ 0 w 401"/>
                <a:gd name="T51" fmla="*/ 0 h 1862"/>
                <a:gd name="T52" fmla="*/ 0 w 401"/>
                <a:gd name="T53" fmla="*/ 0 h 1862"/>
                <a:gd name="T54" fmla="*/ 0 w 401"/>
                <a:gd name="T55" fmla="*/ 0 h 1862"/>
                <a:gd name="T56" fmla="*/ 0 w 401"/>
                <a:gd name="T57" fmla="*/ 0 h 1862"/>
                <a:gd name="T58" fmla="*/ 0 w 401"/>
                <a:gd name="T59" fmla="*/ 0 h 1862"/>
                <a:gd name="T60" fmla="*/ 0 w 401"/>
                <a:gd name="T61" fmla="*/ 0 h 1862"/>
                <a:gd name="T62" fmla="*/ 0 w 401"/>
                <a:gd name="T63" fmla="*/ 0 h 1862"/>
                <a:gd name="T64" fmla="*/ 0 w 401"/>
                <a:gd name="T65" fmla="*/ 0 h 1862"/>
                <a:gd name="T66" fmla="*/ 0 w 401"/>
                <a:gd name="T67" fmla="*/ 0 h 1862"/>
                <a:gd name="T68" fmla="*/ 0 w 401"/>
                <a:gd name="T69" fmla="*/ 0 h 1862"/>
                <a:gd name="T70" fmla="*/ 0 w 401"/>
                <a:gd name="T71" fmla="*/ 0 h 1862"/>
                <a:gd name="T72" fmla="*/ 0 w 401"/>
                <a:gd name="T73" fmla="*/ 0 h 1862"/>
                <a:gd name="T74" fmla="*/ 0 w 401"/>
                <a:gd name="T75" fmla="*/ 0 h 1862"/>
                <a:gd name="T76" fmla="*/ 0 w 401"/>
                <a:gd name="T77" fmla="*/ 0 h 1862"/>
                <a:gd name="T78" fmla="*/ 0 w 401"/>
                <a:gd name="T79" fmla="*/ 0 h 1862"/>
                <a:gd name="T80" fmla="*/ 0 w 401"/>
                <a:gd name="T81" fmla="*/ 0 h 1862"/>
                <a:gd name="T82" fmla="*/ 0 w 401"/>
                <a:gd name="T83" fmla="*/ 0 h 1862"/>
                <a:gd name="T84" fmla="*/ 0 w 401"/>
                <a:gd name="T85" fmla="*/ 0 h 1862"/>
                <a:gd name="T86" fmla="*/ 0 w 401"/>
                <a:gd name="T87" fmla="*/ 0 h 1862"/>
                <a:gd name="T88" fmla="*/ 0 w 401"/>
                <a:gd name="T89" fmla="*/ 0 h 1862"/>
                <a:gd name="T90" fmla="*/ 0 w 401"/>
                <a:gd name="T91" fmla="*/ 0 h 1862"/>
                <a:gd name="T92" fmla="*/ 0 w 401"/>
                <a:gd name="T93" fmla="*/ 0 h 1862"/>
                <a:gd name="T94" fmla="*/ 0 w 401"/>
                <a:gd name="T95" fmla="*/ 0 h 1862"/>
                <a:gd name="T96" fmla="*/ 0 w 401"/>
                <a:gd name="T97" fmla="*/ 0 h 1862"/>
                <a:gd name="T98" fmla="*/ 0 w 401"/>
                <a:gd name="T99" fmla="*/ 0 h 186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862">
                  <a:moveTo>
                    <a:pt x="0" y="1619"/>
                  </a:moveTo>
                  <a:lnTo>
                    <a:pt x="5" y="1619"/>
                  </a:lnTo>
                  <a:lnTo>
                    <a:pt x="9" y="1648"/>
                  </a:lnTo>
                  <a:lnTo>
                    <a:pt x="12" y="1677"/>
                  </a:lnTo>
                  <a:lnTo>
                    <a:pt x="17" y="1770"/>
                  </a:lnTo>
                  <a:lnTo>
                    <a:pt x="21" y="1862"/>
                  </a:lnTo>
                  <a:lnTo>
                    <a:pt x="25" y="1862"/>
                  </a:lnTo>
                  <a:lnTo>
                    <a:pt x="29" y="1862"/>
                  </a:lnTo>
                  <a:lnTo>
                    <a:pt x="33" y="1862"/>
                  </a:lnTo>
                  <a:lnTo>
                    <a:pt x="37" y="1862"/>
                  </a:lnTo>
                  <a:lnTo>
                    <a:pt x="41" y="1777"/>
                  </a:lnTo>
                  <a:lnTo>
                    <a:pt x="45" y="1693"/>
                  </a:lnTo>
                  <a:lnTo>
                    <a:pt x="50" y="1683"/>
                  </a:lnTo>
                  <a:lnTo>
                    <a:pt x="53" y="1672"/>
                  </a:lnTo>
                  <a:lnTo>
                    <a:pt x="57" y="1672"/>
                  </a:lnTo>
                  <a:lnTo>
                    <a:pt x="62" y="1672"/>
                  </a:lnTo>
                  <a:lnTo>
                    <a:pt x="66" y="1583"/>
                  </a:lnTo>
                  <a:lnTo>
                    <a:pt x="69" y="1493"/>
                  </a:lnTo>
                  <a:lnTo>
                    <a:pt x="73" y="1487"/>
                  </a:lnTo>
                  <a:lnTo>
                    <a:pt x="78" y="1479"/>
                  </a:lnTo>
                  <a:lnTo>
                    <a:pt x="82" y="1528"/>
                  </a:lnTo>
                  <a:lnTo>
                    <a:pt x="86" y="1575"/>
                  </a:lnTo>
                  <a:lnTo>
                    <a:pt x="89" y="1677"/>
                  </a:lnTo>
                  <a:lnTo>
                    <a:pt x="94" y="1778"/>
                  </a:lnTo>
                  <a:lnTo>
                    <a:pt x="98" y="1778"/>
                  </a:lnTo>
                  <a:lnTo>
                    <a:pt x="102" y="1778"/>
                  </a:lnTo>
                  <a:lnTo>
                    <a:pt x="105" y="1772"/>
                  </a:lnTo>
                  <a:lnTo>
                    <a:pt x="110" y="1765"/>
                  </a:lnTo>
                  <a:lnTo>
                    <a:pt x="114" y="1735"/>
                  </a:lnTo>
                  <a:lnTo>
                    <a:pt x="118" y="1707"/>
                  </a:lnTo>
                  <a:lnTo>
                    <a:pt x="123" y="1707"/>
                  </a:lnTo>
                  <a:lnTo>
                    <a:pt x="126" y="1707"/>
                  </a:lnTo>
                  <a:lnTo>
                    <a:pt x="130" y="1718"/>
                  </a:lnTo>
                  <a:lnTo>
                    <a:pt x="134" y="1730"/>
                  </a:lnTo>
                  <a:lnTo>
                    <a:pt x="139" y="1770"/>
                  </a:lnTo>
                  <a:lnTo>
                    <a:pt x="142" y="1809"/>
                  </a:lnTo>
                  <a:lnTo>
                    <a:pt x="146" y="1809"/>
                  </a:lnTo>
                  <a:lnTo>
                    <a:pt x="150" y="1809"/>
                  </a:lnTo>
                  <a:lnTo>
                    <a:pt x="155" y="1794"/>
                  </a:lnTo>
                  <a:lnTo>
                    <a:pt x="159" y="1778"/>
                  </a:lnTo>
                  <a:lnTo>
                    <a:pt x="162" y="1628"/>
                  </a:lnTo>
                  <a:lnTo>
                    <a:pt x="167" y="1477"/>
                  </a:lnTo>
                  <a:lnTo>
                    <a:pt x="171" y="1477"/>
                  </a:lnTo>
                  <a:lnTo>
                    <a:pt x="175" y="1477"/>
                  </a:lnTo>
                  <a:lnTo>
                    <a:pt x="178" y="1429"/>
                  </a:lnTo>
                  <a:lnTo>
                    <a:pt x="183" y="1380"/>
                  </a:lnTo>
                  <a:lnTo>
                    <a:pt x="187" y="1340"/>
                  </a:lnTo>
                  <a:lnTo>
                    <a:pt x="191" y="1302"/>
                  </a:lnTo>
                  <a:lnTo>
                    <a:pt x="195" y="1345"/>
                  </a:lnTo>
                  <a:lnTo>
                    <a:pt x="199" y="1387"/>
                  </a:lnTo>
                  <a:lnTo>
                    <a:pt x="203" y="1494"/>
                  </a:lnTo>
                  <a:lnTo>
                    <a:pt x="207" y="1603"/>
                  </a:lnTo>
                  <a:lnTo>
                    <a:pt x="211" y="1603"/>
                  </a:lnTo>
                  <a:lnTo>
                    <a:pt x="215" y="1603"/>
                  </a:lnTo>
                  <a:lnTo>
                    <a:pt x="219" y="1477"/>
                  </a:lnTo>
                  <a:lnTo>
                    <a:pt x="223" y="1352"/>
                  </a:lnTo>
                  <a:lnTo>
                    <a:pt x="228" y="1260"/>
                  </a:lnTo>
                  <a:lnTo>
                    <a:pt x="232" y="1167"/>
                  </a:lnTo>
                  <a:lnTo>
                    <a:pt x="235" y="1007"/>
                  </a:lnTo>
                  <a:lnTo>
                    <a:pt x="239" y="846"/>
                  </a:lnTo>
                  <a:lnTo>
                    <a:pt x="244" y="729"/>
                  </a:lnTo>
                  <a:lnTo>
                    <a:pt x="248" y="610"/>
                  </a:lnTo>
                  <a:lnTo>
                    <a:pt x="251" y="854"/>
                  </a:lnTo>
                  <a:lnTo>
                    <a:pt x="255" y="1097"/>
                  </a:lnTo>
                  <a:lnTo>
                    <a:pt x="260" y="1123"/>
                  </a:lnTo>
                  <a:lnTo>
                    <a:pt x="264" y="1149"/>
                  </a:lnTo>
                  <a:lnTo>
                    <a:pt x="268" y="1268"/>
                  </a:lnTo>
                  <a:lnTo>
                    <a:pt x="271" y="1390"/>
                  </a:lnTo>
                  <a:lnTo>
                    <a:pt x="276" y="1390"/>
                  </a:lnTo>
                  <a:lnTo>
                    <a:pt x="280" y="1390"/>
                  </a:lnTo>
                  <a:lnTo>
                    <a:pt x="284" y="1289"/>
                  </a:lnTo>
                  <a:lnTo>
                    <a:pt x="288" y="1187"/>
                  </a:lnTo>
                  <a:lnTo>
                    <a:pt x="292" y="1170"/>
                  </a:lnTo>
                  <a:lnTo>
                    <a:pt x="296" y="1153"/>
                  </a:lnTo>
                  <a:lnTo>
                    <a:pt x="300" y="691"/>
                  </a:lnTo>
                  <a:lnTo>
                    <a:pt x="305" y="230"/>
                  </a:lnTo>
                  <a:lnTo>
                    <a:pt x="308" y="115"/>
                  </a:lnTo>
                  <a:lnTo>
                    <a:pt x="312" y="0"/>
                  </a:lnTo>
                  <a:lnTo>
                    <a:pt x="316" y="105"/>
                  </a:lnTo>
                  <a:lnTo>
                    <a:pt x="321" y="211"/>
                  </a:lnTo>
                  <a:lnTo>
                    <a:pt x="325" y="762"/>
                  </a:lnTo>
                  <a:lnTo>
                    <a:pt x="328" y="1312"/>
                  </a:lnTo>
                  <a:lnTo>
                    <a:pt x="333" y="1479"/>
                  </a:lnTo>
                  <a:lnTo>
                    <a:pt x="337" y="1647"/>
                  </a:lnTo>
                  <a:lnTo>
                    <a:pt x="341" y="1629"/>
                  </a:lnTo>
                  <a:lnTo>
                    <a:pt x="344" y="1612"/>
                  </a:lnTo>
                  <a:lnTo>
                    <a:pt x="349" y="1492"/>
                  </a:lnTo>
                  <a:lnTo>
                    <a:pt x="353" y="1373"/>
                  </a:lnTo>
                  <a:lnTo>
                    <a:pt x="357" y="1373"/>
                  </a:lnTo>
                  <a:lnTo>
                    <a:pt x="361" y="1373"/>
                  </a:lnTo>
                  <a:lnTo>
                    <a:pt x="365" y="1381"/>
                  </a:lnTo>
                  <a:lnTo>
                    <a:pt x="369" y="1390"/>
                  </a:lnTo>
                  <a:lnTo>
                    <a:pt x="373" y="1391"/>
                  </a:lnTo>
                  <a:lnTo>
                    <a:pt x="378" y="1392"/>
                  </a:lnTo>
                  <a:lnTo>
                    <a:pt x="381" y="1390"/>
                  </a:lnTo>
                  <a:lnTo>
                    <a:pt x="385" y="1387"/>
                  </a:lnTo>
                  <a:lnTo>
                    <a:pt x="389" y="1386"/>
                  </a:lnTo>
                  <a:lnTo>
                    <a:pt x="394" y="1384"/>
                  </a:lnTo>
                  <a:lnTo>
                    <a:pt x="398" y="1392"/>
                  </a:lnTo>
                  <a:lnTo>
                    <a:pt x="401" y="139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7" name="Freeform 455"/>
            <p:cNvSpPr>
              <a:spLocks/>
            </p:cNvSpPr>
            <p:nvPr/>
          </p:nvSpPr>
          <p:spPr bwMode="auto">
            <a:xfrm>
              <a:off x="2176" y="1089"/>
              <a:ext cx="200" cy="364"/>
            </a:xfrm>
            <a:custGeom>
              <a:avLst/>
              <a:gdLst>
                <a:gd name="T0" fmla="*/ 0 w 401"/>
                <a:gd name="T1" fmla="*/ 0 h 729"/>
                <a:gd name="T2" fmla="*/ 0 w 401"/>
                <a:gd name="T3" fmla="*/ 0 h 729"/>
                <a:gd name="T4" fmla="*/ 0 w 401"/>
                <a:gd name="T5" fmla="*/ 0 h 729"/>
                <a:gd name="T6" fmla="*/ 0 w 401"/>
                <a:gd name="T7" fmla="*/ 0 h 729"/>
                <a:gd name="T8" fmla="*/ 0 w 401"/>
                <a:gd name="T9" fmla="*/ 0 h 729"/>
                <a:gd name="T10" fmla="*/ 0 w 401"/>
                <a:gd name="T11" fmla="*/ 0 h 729"/>
                <a:gd name="T12" fmla="*/ 0 w 401"/>
                <a:gd name="T13" fmla="*/ 0 h 729"/>
                <a:gd name="T14" fmla="*/ 0 w 401"/>
                <a:gd name="T15" fmla="*/ 0 h 729"/>
                <a:gd name="T16" fmla="*/ 0 w 401"/>
                <a:gd name="T17" fmla="*/ 0 h 729"/>
                <a:gd name="T18" fmla="*/ 0 w 401"/>
                <a:gd name="T19" fmla="*/ 0 h 729"/>
                <a:gd name="T20" fmla="*/ 0 w 401"/>
                <a:gd name="T21" fmla="*/ 0 h 729"/>
                <a:gd name="T22" fmla="*/ 0 w 401"/>
                <a:gd name="T23" fmla="*/ 0 h 729"/>
                <a:gd name="T24" fmla="*/ 0 w 401"/>
                <a:gd name="T25" fmla="*/ 0 h 729"/>
                <a:gd name="T26" fmla="*/ 0 w 401"/>
                <a:gd name="T27" fmla="*/ 0 h 729"/>
                <a:gd name="T28" fmla="*/ 0 w 401"/>
                <a:gd name="T29" fmla="*/ 0 h 729"/>
                <a:gd name="T30" fmla="*/ 0 w 401"/>
                <a:gd name="T31" fmla="*/ 0 h 729"/>
                <a:gd name="T32" fmla="*/ 0 w 401"/>
                <a:gd name="T33" fmla="*/ 0 h 729"/>
                <a:gd name="T34" fmla="*/ 0 w 401"/>
                <a:gd name="T35" fmla="*/ 0 h 729"/>
                <a:gd name="T36" fmla="*/ 0 w 401"/>
                <a:gd name="T37" fmla="*/ 0 h 729"/>
                <a:gd name="T38" fmla="*/ 0 w 401"/>
                <a:gd name="T39" fmla="*/ 0 h 729"/>
                <a:gd name="T40" fmla="*/ 0 w 401"/>
                <a:gd name="T41" fmla="*/ 0 h 729"/>
                <a:gd name="T42" fmla="*/ 0 w 401"/>
                <a:gd name="T43" fmla="*/ 0 h 729"/>
                <a:gd name="T44" fmla="*/ 0 w 401"/>
                <a:gd name="T45" fmla="*/ 0 h 729"/>
                <a:gd name="T46" fmla="*/ 0 w 401"/>
                <a:gd name="T47" fmla="*/ 0 h 729"/>
                <a:gd name="T48" fmla="*/ 0 w 401"/>
                <a:gd name="T49" fmla="*/ 0 h 729"/>
                <a:gd name="T50" fmla="*/ 0 w 401"/>
                <a:gd name="T51" fmla="*/ 0 h 729"/>
                <a:gd name="T52" fmla="*/ 0 w 401"/>
                <a:gd name="T53" fmla="*/ 0 h 729"/>
                <a:gd name="T54" fmla="*/ 0 w 401"/>
                <a:gd name="T55" fmla="*/ 0 h 729"/>
                <a:gd name="T56" fmla="*/ 0 w 401"/>
                <a:gd name="T57" fmla="*/ 0 h 729"/>
                <a:gd name="T58" fmla="*/ 0 w 401"/>
                <a:gd name="T59" fmla="*/ 0 h 729"/>
                <a:gd name="T60" fmla="*/ 0 w 401"/>
                <a:gd name="T61" fmla="*/ 0 h 729"/>
                <a:gd name="T62" fmla="*/ 0 w 401"/>
                <a:gd name="T63" fmla="*/ 0 h 729"/>
                <a:gd name="T64" fmla="*/ 0 w 401"/>
                <a:gd name="T65" fmla="*/ 0 h 729"/>
                <a:gd name="T66" fmla="*/ 0 w 401"/>
                <a:gd name="T67" fmla="*/ 0 h 729"/>
                <a:gd name="T68" fmla="*/ 0 w 401"/>
                <a:gd name="T69" fmla="*/ 0 h 729"/>
                <a:gd name="T70" fmla="*/ 0 w 401"/>
                <a:gd name="T71" fmla="*/ 0 h 729"/>
                <a:gd name="T72" fmla="*/ 0 w 401"/>
                <a:gd name="T73" fmla="*/ 0 h 729"/>
                <a:gd name="T74" fmla="*/ 0 w 401"/>
                <a:gd name="T75" fmla="*/ 0 h 729"/>
                <a:gd name="T76" fmla="*/ 0 w 401"/>
                <a:gd name="T77" fmla="*/ 0 h 729"/>
                <a:gd name="T78" fmla="*/ 0 w 401"/>
                <a:gd name="T79" fmla="*/ 0 h 729"/>
                <a:gd name="T80" fmla="*/ 0 w 401"/>
                <a:gd name="T81" fmla="*/ 0 h 729"/>
                <a:gd name="T82" fmla="*/ 0 w 401"/>
                <a:gd name="T83" fmla="*/ 0 h 729"/>
                <a:gd name="T84" fmla="*/ 0 w 401"/>
                <a:gd name="T85" fmla="*/ 0 h 729"/>
                <a:gd name="T86" fmla="*/ 0 w 401"/>
                <a:gd name="T87" fmla="*/ 0 h 729"/>
                <a:gd name="T88" fmla="*/ 0 w 401"/>
                <a:gd name="T89" fmla="*/ 0 h 729"/>
                <a:gd name="T90" fmla="*/ 0 w 401"/>
                <a:gd name="T91" fmla="*/ 0 h 729"/>
                <a:gd name="T92" fmla="*/ 0 w 401"/>
                <a:gd name="T93" fmla="*/ 0 h 729"/>
                <a:gd name="T94" fmla="*/ 0 w 401"/>
                <a:gd name="T95" fmla="*/ 0 h 729"/>
                <a:gd name="T96" fmla="*/ 0 w 401"/>
                <a:gd name="T97" fmla="*/ 0 h 729"/>
                <a:gd name="T98" fmla="*/ 0 w 401"/>
                <a:gd name="T99" fmla="*/ 0 h 7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729">
                  <a:moveTo>
                    <a:pt x="0" y="206"/>
                  </a:moveTo>
                  <a:lnTo>
                    <a:pt x="4" y="214"/>
                  </a:lnTo>
                  <a:lnTo>
                    <a:pt x="9" y="220"/>
                  </a:lnTo>
                  <a:lnTo>
                    <a:pt x="13" y="223"/>
                  </a:lnTo>
                  <a:lnTo>
                    <a:pt x="16" y="225"/>
                  </a:lnTo>
                  <a:lnTo>
                    <a:pt x="20" y="231"/>
                  </a:lnTo>
                  <a:lnTo>
                    <a:pt x="25" y="237"/>
                  </a:lnTo>
                  <a:lnTo>
                    <a:pt x="29" y="234"/>
                  </a:lnTo>
                  <a:lnTo>
                    <a:pt x="33" y="232"/>
                  </a:lnTo>
                  <a:lnTo>
                    <a:pt x="36" y="132"/>
                  </a:lnTo>
                  <a:lnTo>
                    <a:pt x="41" y="33"/>
                  </a:lnTo>
                  <a:lnTo>
                    <a:pt x="45" y="36"/>
                  </a:lnTo>
                  <a:lnTo>
                    <a:pt x="49" y="40"/>
                  </a:lnTo>
                  <a:lnTo>
                    <a:pt x="53" y="94"/>
                  </a:lnTo>
                  <a:lnTo>
                    <a:pt x="57" y="148"/>
                  </a:lnTo>
                  <a:lnTo>
                    <a:pt x="61" y="148"/>
                  </a:lnTo>
                  <a:lnTo>
                    <a:pt x="65" y="148"/>
                  </a:lnTo>
                  <a:lnTo>
                    <a:pt x="70" y="213"/>
                  </a:lnTo>
                  <a:lnTo>
                    <a:pt x="73" y="276"/>
                  </a:lnTo>
                  <a:lnTo>
                    <a:pt x="77" y="279"/>
                  </a:lnTo>
                  <a:lnTo>
                    <a:pt x="81" y="281"/>
                  </a:lnTo>
                  <a:lnTo>
                    <a:pt x="86" y="217"/>
                  </a:lnTo>
                  <a:lnTo>
                    <a:pt x="89" y="154"/>
                  </a:lnTo>
                  <a:lnTo>
                    <a:pt x="93" y="127"/>
                  </a:lnTo>
                  <a:lnTo>
                    <a:pt x="98" y="100"/>
                  </a:lnTo>
                  <a:lnTo>
                    <a:pt x="102" y="65"/>
                  </a:lnTo>
                  <a:lnTo>
                    <a:pt x="106" y="30"/>
                  </a:lnTo>
                  <a:lnTo>
                    <a:pt x="109" y="15"/>
                  </a:lnTo>
                  <a:lnTo>
                    <a:pt x="114" y="0"/>
                  </a:lnTo>
                  <a:lnTo>
                    <a:pt x="118" y="68"/>
                  </a:lnTo>
                  <a:lnTo>
                    <a:pt x="122" y="134"/>
                  </a:lnTo>
                  <a:lnTo>
                    <a:pt x="125" y="149"/>
                  </a:lnTo>
                  <a:lnTo>
                    <a:pt x="130" y="164"/>
                  </a:lnTo>
                  <a:lnTo>
                    <a:pt x="134" y="260"/>
                  </a:lnTo>
                  <a:lnTo>
                    <a:pt x="138" y="355"/>
                  </a:lnTo>
                  <a:lnTo>
                    <a:pt x="143" y="387"/>
                  </a:lnTo>
                  <a:lnTo>
                    <a:pt x="146" y="420"/>
                  </a:lnTo>
                  <a:lnTo>
                    <a:pt x="150" y="379"/>
                  </a:lnTo>
                  <a:lnTo>
                    <a:pt x="154" y="337"/>
                  </a:lnTo>
                  <a:lnTo>
                    <a:pt x="159" y="257"/>
                  </a:lnTo>
                  <a:lnTo>
                    <a:pt x="163" y="178"/>
                  </a:lnTo>
                  <a:lnTo>
                    <a:pt x="166" y="159"/>
                  </a:lnTo>
                  <a:lnTo>
                    <a:pt x="170" y="140"/>
                  </a:lnTo>
                  <a:lnTo>
                    <a:pt x="175" y="89"/>
                  </a:lnTo>
                  <a:lnTo>
                    <a:pt x="179" y="40"/>
                  </a:lnTo>
                  <a:lnTo>
                    <a:pt x="182" y="70"/>
                  </a:lnTo>
                  <a:lnTo>
                    <a:pt x="186" y="100"/>
                  </a:lnTo>
                  <a:lnTo>
                    <a:pt x="191" y="145"/>
                  </a:lnTo>
                  <a:lnTo>
                    <a:pt x="195" y="190"/>
                  </a:lnTo>
                  <a:lnTo>
                    <a:pt x="199" y="171"/>
                  </a:lnTo>
                  <a:lnTo>
                    <a:pt x="203" y="150"/>
                  </a:lnTo>
                  <a:lnTo>
                    <a:pt x="207" y="114"/>
                  </a:lnTo>
                  <a:lnTo>
                    <a:pt x="211" y="76"/>
                  </a:lnTo>
                  <a:lnTo>
                    <a:pt x="215" y="113"/>
                  </a:lnTo>
                  <a:lnTo>
                    <a:pt x="219" y="148"/>
                  </a:lnTo>
                  <a:lnTo>
                    <a:pt x="223" y="194"/>
                  </a:lnTo>
                  <a:lnTo>
                    <a:pt x="227" y="239"/>
                  </a:lnTo>
                  <a:lnTo>
                    <a:pt x="231" y="291"/>
                  </a:lnTo>
                  <a:lnTo>
                    <a:pt x="236" y="343"/>
                  </a:lnTo>
                  <a:lnTo>
                    <a:pt x="239" y="437"/>
                  </a:lnTo>
                  <a:lnTo>
                    <a:pt x="243" y="532"/>
                  </a:lnTo>
                  <a:lnTo>
                    <a:pt x="248" y="532"/>
                  </a:lnTo>
                  <a:lnTo>
                    <a:pt x="252" y="532"/>
                  </a:lnTo>
                  <a:lnTo>
                    <a:pt x="255" y="500"/>
                  </a:lnTo>
                  <a:lnTo>
                    <a:pt x="259" y="468"/>
                  </a:lnTo>
                  <a:lnTo>
                    <a:pt x="264" y="464"/>
                  </a:lnTo>
                  <a:lnTo>
                    <a:pt x="268" y="459"/>
                  </a:lnTo>
                  <a:lnTo>
                    <a:pt x="272" y="493"/>
                  </a:lnTo>
                  <a:lnTo>
                    <a:pt x="275" y="526"/>
                  </a:lnTo>
                  <a:lnTo>
                    <a:pt x="280" y="561"/>
                  </a:lnTo>
                  <a:lnTo>
                    <a:pt x="284" y="594"/>
                  </a:lnTo>
                  <a:lnTo>
                    <a:pt x="288" y="594"/>
                  </a:lnTo>
                  <a:lnTo>
                    <a:pt x="291" y="594"/>
                  </a:lnTo>
                  <a:lnTo>
                    <a:pt x="296" y="504"/>
                  </a:lnTo>
                  <a:lnTo>
                    <a:pt x="300" y="413"/>
                  </a:lnTo>
                  <a:lnTo>
                    <a:pt x="304" y="407"/>
                  </a:lnTo>
                  <a:lnTo>
                    <a:pt x="309" y="401"/>
                  </a:lnTo>
                  <a:lnTo>
                    <a:pt x="312" y="366"/>
                  </a:lnTo>
                  <a:lnTo>
                    <a:pt x="316" y="329"/>
                  </a:lnTo>
                  <a:lnTo>
                    <a:pt x="320" y="312"/>
                  </a:lnTo>
                  <a:lnTo>
                    <a:pt x="325" y="295"/>
                  </a:lnTo>
                  <a:lnTo>
                    <a:pt x="328" y="383"/>
                  </a:lnTo>
                  <a:lnTo>
                    <a:pt x="332" y="471"/>
                  </a:lnTo>
                  <a:lnTo>
                    <a:pt x="336" y="536"/>
                  </a:lnTo>
                  <a:lnTo>
                    <a:pt x="341" y="600"/>
                  </a:lnTo>
                  <a:lnTo>
                    <a:pt x="345" y="603"/>
                  </a:lnTo>
                  <a:lnTo>
                    <a:pt x="348" y="606"/>
                  </a:lnTo>
                  <a:lnTo>
                    <a:pt x="352" y="658"/>
                  </a:lnTo>
                  <a:lnTo>
                    <a:pt x="357" y="709"/>
                  </a:lnTo>
                  <a:lnTo>
                    <a:pt x="361" y="709"/>
                  </a:lnTo>
                  <a:lnTo>
                    <a:pt x="364" y="709"/>
                  </a:lnTo>
                  <a:lnTo>
                    <a:pt x="369" y="701"/>
                  </a:lnTo>
                  <a:lnTo>
                    <a:pt x="373" y="691"/>
                  </a:lnTo>
                  <a:lnTo>
                    <a:pt x="377" y="675"/>
                  </a:lnTo>
                  <a:lnTo>
                    <a:pt x="381" y="659"/>
                  </a:lnTo>
                  <a:lnTo>
                    <a:pt x="385" y="659"/>
                  </a:lnTo>
                  <a:lnTo>
                    <a:pt x="389" y="659"/>
                  </a:lnTo>
                  <a:lnTo>
                    <a:pt x="393" y="689"/>
                  </a:lnTo>
                  <a:lnTo>
                    <a:pt x="397" y="719"/>
                  </a:lnTo>
                  <a:lnTo>
                    <a:pt x="401" y="72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8" name="Freeform 456"/>
            <p:cNvSpPr>
              <a:spLocks/>
            </p:cNvSpPr>
            <p:nvPr/>
          </p:nvSpPr>
          <p:spPr bwMode="auto">
            <a:xfrm>
              <a:off x="2376" y="1036"/>
              <a:ext cx="201" cy="455"/>
            </a:xfrm>
            <a:custGeom>
              <a:avLst/>
              <a:gdLst>
                <a:gd name="T0" fmla="*/ 1 w 401"/>
                <a:gd name="T1" fmla="*/ 1 h 910"/>
                <a:gd name="T2" fmla="*/ 1 w 401"/>
                <a:gd name="T3" fmla="*/ 1 h 910"/>
                <a:gd name="T4" fmla="*/ 1 w 401"/>
                <a:gd name="T5" fmla="*/ 1 h 910"/>
                <a:gd name="T6" fmla="*/ 1 w 401"/>
                <a:gd name="T7" fmla="*/ 1 h 910"/>
                <a:gd name="T8" fmla="*/ 1 w 401"/>
                <a:gd name="T9" fmla="*/ 1 h 910"/>
                <a:gd name="T10" fmla="*/ 1 w 401"/>
                <a:gd name="T11" fmla="*/ 1 h 910"/>
                <a:gd name="T12" fmla="*/ 1 w 401"/>
                <a:gd name="T13" fmla="*/ 1 h 910"/>
                <a:gd name="T14" fmla="*/ 1 w 401"/>
                <a:gd name="T15" fmla="*/ 1 h 910"/>
                <a:gd name="T16" fmla="*/ 1 w 401"/>
                <a:gd name="T17" fmla="*/ 1 h 910"/>
                <a:gd name="T18" fmla="*/ 1 w 401"/>
                <a:gd name="T19" fmla="*/ 1 h 910"/>
                <a:gd name="T20" fmla="*/ 1 w 401"/>
                <a:gd name="T21" fmla="*/ 1 h 910"/>
                <a:gd name="T22" fmla="*/ 1 w 401"/>
                <a:gd name="T23" fmla="*/ 1 h 910"/>
                <a:gd name="T24" fmla="*/ 1 w 401"/>
                <a:gd name="T25" fmla="*/ 1 h 910"/>
                <a:gd name="T26" fmla="*/ 1 w 401"/>
                <a:gd name="T27" fmla="*/ 1 h 910"/>
                <a:gd name="T28" fmla="*/ 1 w 401"/>
                <a:gd name="T29" fmla="*/ 1 h 910"/>
                <a:gd name="T30" fmla="*/ 1 w 401"/>
                <a:gd name="T31" fmla="*/ 1 h 910"/>
                <a:gd name="T32" fmla="*/ 1 w 401"/>
                <a:gd name="T33" fmla="*/ 1 h 910"/>
                <a:gd name="T34" fmla="*/ 1 w 401"/>
                <a:gd name="T35" fmla="*/ 1 h 910"/>
                <a:gd name="T36" fmla="*/ 1 w 401"/>
                <a:gd name="T37" fmla="*/ 1 h 910"/>
                <a:gd name="T38" fmla="*/ 1 w 401"/>
                <a:gd name="T39" fmla="*/ 1 h 910"/>
                <a:gd name="T40" fmla="*/ 1 w 401"/>
                <a:gd name="T41" fmla="*/ 1 h 910"/>
                <a:gd name="T42" fmla="*/ 1 w 401"/>
                <a:gd name="T43" fmla="*/ 1 h 910"/>
                <a:gd name="T44" fmla="*/ 1 w 401"/>
                <a:gd name="T45" fmla="*/ 1 h 910"/>
                <a:gd name="T46" fmla="*/ 1 w 401"/>
                <a:gd name="T47" fmla="*/ 1 h 910"/>
                <a:gd name="T48" fmla="*/ 1 w 401"/>
                <a:gd name="T49" fmla="*/ 1 h 910"/>
                <a:gd name="T50" fmla="*/ 1 w 401"/>
                <a:gd name="T51" fmla="*/ 1 h 910"/>
                <a:gd name="T52" fmla="*/ 1 w 401"/>
                <a:gd name="T53" fmla="*/ 1 h 910"/>
                <a:gd name="T54" fmla="*/ 1 w 401"/>
                <a:gd name="T55" fmla="*/ 1 h 910"/>
                <a:gd name="T56" fmla="*/ 1 w 401"/>
                <a:gd name="T57" fmla="*/ 1 h 910"/>
                <a:gd name="T58" fmla="*/ 1 w 401"/>
                <a:gd name="T59" fmla="*/ 1 h 910"/>
                <a:gd name="T60" fmla="*/ 1 w 401"/>
                <a:gd name="T61" fmla="*/ 1 h 910"/>
                <a:gd name="T62" fmla="*/ 1 w 401"/>
                <a:gd name="T63" fmla="*/ 1 h 910"/>
                <a:gd name="T64" fmla="*/ 1 w 401"/>
                <a:gd name="T65" fmla="*/ 1 h 910"/>
                <a:gd name="T66" fmla="*/ 1 w 401"/>
                <a:gd name="T67" fmla="*/ 0 h 910"/>
                <a:gd name="T68" fmla="*/ 1 w 401"/>
                <a:gd name="T69" fmla="*/ 1 h 910"/>
                <a:gd name="T70" fmla="*/ 1 w 401"/>
                <a:gd name="T71" fmla="*/ 1 h 910"/>
                <a:gd name="T72" fmla="*/ 1 w 401"/>
                <a:gd name="T73" fmla="*/ 1 h 910"/>
                <a:gd name="T74" fmla="*/ 1 w 401"/>
                <a:gd name="T75" fmla="*/ 1 h 910"/>
                <a:gd name="T76" fmla="*/ 1 w 401"/>
                <a:gd name="T77" fmla="*/ 1 h 910"/>
                <a:gd name="T78" fmla="*/ 1 w 401"/>
                <a:gd name="T79" fmla="*/ 1 h 910"/>
                <a:gd name="T80" fmla="*/ 1 w 401"/>
                <a:gd name="T81" fmla="*/ 1 h 910"/>
                <a:gd name="T82" fmla="*/ 1 w 401"/>
                <a:gd name="T83" fmla="*/ 1 h 910"/>
                <a:gd name="T84" fmla="*/ 1 w 401"/>
                <a:gd name="T85" fmla="*/ 1 h 910"/>
                <a:gd name="T86" fmla="*/ 1 w 401"/>
                <a:gd name="T87" fmla="*/ 1 h 910"/>
                <a:gd name="T88" fmla="*/ 1 w 401"/>
                <a:gd name="T89" fmla="*/ 1 h 910"/>
                <a:gd name="T90" fmla="*/ 1 w 401"/>
                <a:gd name="T91" fmla="*/ 1 h 910"/>
                <a:gd name="T92" fmla="*/ 1 w 401"/>
                <a:gd name="T93" fmla="*/ 1 h 910"/>
                <a:gd name="T94" fmla="*/ 1 w 401"/>
                <a:gd name="T95" fmla="*/ 1 h 910"/>
                <a:gd name="T96" fmla="*/ 1 w 401"/>
                <a:gd name="T97" fmla="*/ 1 h 910"/>
                <a:gd name="T98" fmla="*/ 1 w 401"/>
                <a:gd name="T99" fmla="*/ 1 h 91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910">
                  <a:moveTo>
                    <a:pt x="0" y="834"/>
                  </a:moveTo>
                  <a:lnTo>
                    <a:pt x="4" y="842"/>
                  </a:lnTo>
                  <a:lnTo>
                    <a:pt x="8" y="837"/>
                  </a:lnTo>
                  <a:lnTo>
                    <a:pt x="13" y="831"/>
                  </a:lnTo>
                  <a:lnTo>
                    <a:pt x="17" y="744"/>
                  </a:lnTo>
                  <a:lnTo>
                    <a:pt x="20" y="657"/>
                  </a:lnTo>
                  <a:lnTo>
                    <a:pt x="24" y="657"/>
                  </a:lnTo>
                  <a:lnTo>
                    <a:pt x="29" y="657"/>
                  </a:lnTo>
                  <a:lnTo>
                    <a:pt x="33" y="676"/>
                  </a:lnTo>
                  <a:lnTo>
                    <a:pt x="37" y="697"/>
                  </a:lnTo>
                  <a:lnTo>
                    <a:pt x="40" y="705"/>
                  </a:lnTo>
                  <a:lnTo>
                    <a:pt x="45" y="715"/>
                  </a:lnTo>
                  <a:lnTo>
                    <a:pt x="49" y="715"/>
                  </a:lnTo>
                  <a:lnTo>
                    <a:pt x="53" y="715"/>
                  </a:lnTo>
                  <a:lnTo>
                    <a:pt x="56" y="715"/>
                  </a:lnTo>
                  <a:lnTo>
                    <a:pt x="61" y="715"/>
                  </a:lnTo>
                  <a:lnTo>
                    <a:pt x="65" y="715"/>
                  </a:lnTo>
                  <a:lnTo>
                    <a:pt x="69" y="715"/>
                  </a:lnTo>
                  <a:lnTo>
                    <a:pt x="74" y="449"/>
                  </a:lnTo>
                  <a:lnTo>
                    <a:pt x="77" y="184"/>
                  </a:lnTo>
                  <a:lnTo>
                    <a:pt x="81" y="149"/>
                  </a:lnTo>
                  <a:lnTo>
                    <a:pt x="85" y="114"/>
                  </a:lnTo>
                  <a:lnTo>
                    <a:pt x="90" y="443"/>
                  </a:lnTo>
                  <a:lnTo>
                    <a:pt x="93" y="771"/>
                  </a:lnTo>
                  <a:lnTo>
                    <a:pt x="97" y="771"/>
                  </a:lnTo>
                  <a:lnTo>
                    <a:pt x="101" y="771"/>
                  </a:lnTo>
                  <a:lnTo>
                    <a:pt x="106" y="810"/>
                  </a:lnTo>
                  <a:lnTo>
                    <a:pt x="110" y="850"/>
                  </a:lnTo>
                  <a:lnTo>
                    <a:pt x="113" y="870"/>
                  </a:lnTo>
                  <a:lnTo>
                    <a:pt x="117" y="892"/>
                  </a:lnTo>
                  <a:lnTo>
                    <a:pt x="122" y="892"/>
                  </a:lnTo>
                  <a:lnTo>
                    <a:pt x="126" y="892"/>
                  </a:lnTo>
                  <a:lnTo>
                    <a:pt x="129" y="900"/>
                  </a:lnTo>
                  <a:lnTo>
                    <a:pt x="134" y="910"/>
                  </a:lnTo>
                  <a:lnTo>
                    <a:pt x="138" y="910"/>
                  </a:lnTo>
                  <a:lnTo>
                    <a:pt x="142" y="910"/>
                  </a:lnTo>
                  <a:lnTo>
                    <a:pt x="146" y="877"/>
                  </a:lnTo>
                  <a:lnTo>
                    <a:pt x="150" y="842"/>
                  </a:lnTo>
                  <a:lnTo>
                    <a:pt x="154" y="730"/>
                  </a:lnTo>
                  <a:lnTo>
                    <a:pt x="158" y="617"/>
                  </a:lnTo>
                  <a:lnTo>
                    <a:pt x="162" y="617"/>
                  </a:lnTo>
                  <a:lnTo>
                    <a:pt x="166" y="617"/>
                  </a:lnTo>
                  <a:lnTo>
                    <a:pt x="170" y="599"/>
                  </a:lnTo>
                  <a:lnTo>
                    <a:pt x="174" y="581"/>
                  </a:lnTo>
                  <a:lnTo>
                    <a:pt x="179" y="581"/>
                  </a:lnTo>
                  <a:lnTo>
                    <a:pt x="183" y="581"/>
                  </a:lnTo>
                  <a:lnTo>
                    <a:pt x="186" y="611"/>
                  </a:lnTo>
                  <a:lnTo>
                    <a:pt x="190" y="641"/>
                  </a:lnTo>
                  <a:lnTo>
                    <a:pt x="195" y="648"/>
                  </a:lnTo>
                  <a:lnTo>
                    <a:pt x="199" y="657"/>
                  </a:lnTo>
                  <a:lnTo>
                    <a:pt x="202" y="710"/>
                  </a:lnTo>
                  <a:lnTo>
                    <a:pt x="206" y="761"/>
                  </a:lnTo>
                  <a:lnTo>
                    <a:pt x="211" y="816"/>
                  </a:lnTo>
                  <a:lnTo>
                    <a:pt x="215" y="870"/>
                  </a:lnTo>
                  <a:lnTo>
                    <a:pt x="219" y="870"/>
                  </a:lnTo>
                  <a:lnTo>
                    <a:pt x="222" y="870"/>
                  </a:lnTo>
                  <a:lnTo>
                    <a:pt x="227" y="827"/>
                  </a:lnTo>
                  <a:lnTo>
                    <a:pt x="231" y="784"/>
                  </a:lnTo>
                  <a:lnTo>
                    <a:pt x="235" y="780"/>
                  </a:lnTo>
                  <a:lnTo>
                    <a:pt x="239" y="775"/>
                  </a:lnTo>
                  <a:lnTo>
                    <a:pt x="243" y="770"/>
                  </a:lnTo>
                  <a:lnTo>
                    <a:pt x="247" y="764"/>
                  </a:lnTo>
                  <a:lnTo>
                    <a:pt x="251" y="757"/>
                  </a:lnTo>
                  <a:lnTo>
                    <a:pt x="256" y="750"/>
                  </a:lnTo>
                  <a:lnTo>
                    <a:pt x="259" y="721"/>
                  </a:lnTo>
                  <a:lnTo>
                    <a:pt x="263" y="691"/>
                  </a:lnTo>
                  <a:lnTo>
                    <a:pt x="267" y="346"/>
                  </a:lnTo>
                  <a:lnTo>
                    <a:pt x="272" y="0"/>
                  </a:lnTo>
                  <a:lnTo>
                    <a:pt x="276" y="191"/>
                  </a:lnTo>
                  <a:lnTo>
                    <a:pt x="279" y="381"/>
                  </a:lnTo>
                  <a:lnTo>
                    <a:pt x="284" y="518"/>
                  </a:lnTo>
                  <a:lnTo>
                    <a:pt x="288" y="655"/>
                  </a:lnTo>
                  <a:lnTo>
                    <a:pt x="292" y="665"/>
                  </a:lnTo>
                  <a:lnTo>
                    <a:pt x="295" y="673"/>
                  </a:lnTo>
                  <a:lnTo>
                    <a:pt x="300" y="690"/>
                  </a:lnTo>
                  <a:lnTo>
                    <a:pt x="304" y="708"/>
                  </a:lnTo>
                  <a:lnTo>
                    <a:pt x="308" y="708"/>
                  </a:lnTo>
                  <a:lnTo>
                    <a:pt x="312" y="708"/>
                  </a:lnTo>
                  <a:lnTo>
                    <a:pt x="316" y="715"/>
                  </a:lnTo>
                  <a:lnTo>
                    <a:pt x="320" y="722"/>
                  </a:lnTo>
                  <a:lnTo>
                    <a:pt x="324" y="722"/>
                  </a:lnTo>
                  <a:lnTo>
                    <a:pt x="328" y="722"/>
                  </a:lnTo>
                  <a:lnTo>
                    <a:pt x="332" y="693"/>
                  </a:lnTo>
                  <a:lnTo>
                    <a:pt x="336" y="665"/>
                  </a:lnTo>
                  <a:lnTo>
                    <a:pt x="340" y="655"/>
                  </a:lnTo>
                  <a:lnTo>
                    <a:pt x="345" y="645"/>
                  </a:lnTo>
                  <a:lnTo>
                    <a:pt x="349" y="659"/>
                  </a:lnTo>
                  <a:lnTo>
                    <a:pt x="352" y="673"/>
                  </a:lnTo>
                  <a:lnTo>
                    <a:pt x="356" y="683"/>
                  </a:lnTo>
                  <a:lnTo>
                    <a:pt x="361" y="691"/>
                  </a:lnTo>
                  <a:lnTo>
                    <a:pt x="365" y="700"/>
                  </a:lnTo>
                  <a:lnTo>
                    <a:pt x="368" y="708"/>
                  </a:lnTo>
                  <a:lnTo>
                    <a:pt x="372" y="722"/>
                  </a:lnTo>
                  <a:lnTo>
                    <a:pt x="377" y="736"/>
                  </a:lnTo>
                  <a:lnTo>
                    <a:pt x="381" y="737"/>
                  </a:lnTo>
                  <a:lnTo>
                    <a:pt x="385" y="738"/>
                  </a:lnTo>
                  <a:lnTo>
                    <a:pt x="388" y="745"/>
                  </a:lnTo>
                  <a:lnTo>
                    <a:pt x="393" y="752"/>
                  </a:lnTo>
                  <a:lnTo>
                    <a:pt x="397" y="752"/>
                  </a:lnTo>
                  <a:lnTo>
                    <a:pt x="401" y="75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59" name="Freeform 457"/>
            <p:cNvSpPr>
              <a:spLocks/>
            </p:cNvSpPr>
            <p:nvPr/>
          </p:nvSpPr>
          <p:spPr bwMode="auto">
            <a:xfrm>
              <a:off x="2577" y="1280"/>
              <a:ext cx="200" cy="291"/>
            </a:xfrm>
            <a:custGeom>
              <a:avLst/>
              <a:gdLst>
                <a:gd name="T0" fmla="*/ 0 w 401"/>
                <a:gd name="T1" fmla="*/ 1 h 581"/>
                <a:gd name="T2" fmla="*/ 0 w 401"/>
                <a:gd name="T3" fmla="*/ 1 h 581"/>
                <a:gd name="T4" fmla="*/ 0 w 401"/>
                <a:gd name="T5" fmla="*/ 1 h 581"/>
                <a:gd name="T6" fmla="*/ 0 w 401"/>
                <a:gd name="T7" fmla="*/ 1 h 581"/>
                <a:gd name="T8" fmla="*/ 0 w 401"/>
                <a:gd name="T9" fmla="*/ 1 h 581"/>
                <a:gd name="T10" fmla="*/ 0 w 401"/>
                <a:gd name="T11" fmla="*/ 1 h 581"/>
                <a:gd name="T12" fmla="*/ 0 w 401"/>
                <a:gd name="T13" fmla="*/ 1 h 581"/>
                <a:gd name="T14" fmla="*/ 0 w 401"/>
                <a:gd name="T15" fmla="*/ 1 h 581"/>
                <a:gd name="T16" fmla="*/ 0 w 401"/>
                <a:gd name="T17" fmla="*/ 1 h 581"/>
                <a:gd name="T18" fmla="*/ 0 w 401"/>
                <a:gd name="T19" fmla="*/ 1 h 581"/>
                <a:gd name="T20" fmla="*/ 0 w 401"/>
                <a:gd name="T21" fmla="*/ 1 h 581"/>
                <a:gd name="T22" fmla="*/ 0 w 401"/>
                <a:gd name="T23" fmla="*/ 1 h 581"/>
                <a:gd name="T24" fmla="*/ 0 w 401"/>
                <a:gd name="T25" fmla="*/ 1 h 581"/>
                <a:gd name="T26" fmla="*/ 0 w 401"/>
                <a:gd name="T27" fmla="*/ 1 h 581"/>
                <a:gd name="T28" fmla="*/ 0 w 401"/>
                <a:gd name="T29" fmla="*/ 1 h 581"/>
                <a:gd name="T30" fmla="*/ 0 w 401"/>
                <a:gd name="T31" fmla="*/ 1 h 581"/>
                <a:gd name="T32" fmla="*/ 0 w 401"/>
                <a:gd name="T33" fmla="*/ 1 h 581"/>
                <a:gd name="T34" fmla="*/ 0 w 401"/>
                <a:gd name="T35" fmla="*/ 1 h 581"/>
                <a:gd name="T36" fmla="*/ 0 w 401"/>
                <a:gd name="T37" fmla="*/ 1 h 581"/>
                <a:gd name="T38" fmla="*/ 0 w 401"/>
                <a:gd name="T39" fmla="*/ 1 h 581"/>
                <a:gd name="T40" fmla="*/ 0 w 401"/>
                <a:gd name="T41" fmla="*/ 1 h 581"/>
                <a:gd name="T42" fmla="*/ 0 w 401"/>
                <a:gd name="T43" fmla="*/ 1 h 581"/>
                <a:gd name="T44" fmla="*/ 0 w 401"/>
                <a:gd name="T45" fmla="*/ 1 h 581"/>
                <a:gd name="T46" fmla="*/ 0 w 401"/>
                <a:gd name="T47" fmla="*/ 1 h 581"/>
                <a:gd name="T48" fmla="*/ 0 w 401"/>
                <a:gd name="T49" fmla="*/ 1 h 581"/>
                <a:gd name="T50" fmla="*/ 0 w 401"/>
                <a:gd name="T51" fmla="*/ 1 h 581"/>
                <a:gd name="T52" fmla="*/ 0 w 401"/>
                <a:gd name="T53" fmla="*/ 1 h 581"/>
                <a:gd name="T54" fmla="*/ 0 w 401"/>
                <a:gd name="T55" fmla="*/ 1 h 581"/>
                <a:gd name="T56" fmla="*/ 0 w 401"/>
                <a:gd name="T57" fmla="*/ 1 h 581"/>
                <a:gd name="T58" fmla="*/ 0 w 401"/>
                <a:gd name="T59" fmla="*/ 1 h 581"/>
                <a:gd name="T60" fmla="*/ 0 w 401"/>
                <a:gd name="T61" fmla="*/ 1 h 581"/>
                <a:gd name="T62" fmla="*/ 0 w 401"/>
                <a:gd name="T63" fmla="*/ 1 h 581"/>
                <a:gd name="T64" fmla="*/ 0 w 401"/>
                <a:gd name="T65" fmla="*/ 1 h 581"/>
                <a:gd name="T66" fmla="*/ 0 w 401"/>
                <a:gd name="T67" fmla="*/ 1 h 581"/>
                <a:gd name="T68" fmla="*/ 0 w 401"/>
                <a:gd name="T69" fmla="*/ 1 h 581"/>
                <a:gd name="T70" fmla="*/ 0 w 401"/>
                <a:gd name="T71" fmla="*/ 1 h 581"/>
                <a:gd name="T72" fmla="*/ 0 w 401"/>
                <a:gd name="T73" fmla="*/ 1 h 581"/>
                <a:gd name="T74" fmla="*/ 0 w 401"/>
                <a:gd name="T75" fmla="*/ 1 h 581"/>
                <a:gd name="T76" fmla="*/ 0 w 401"/>
                <a:gd name="T77" fmla="*/ 1 h 581"/>
                <a:gd name="T78" fmla="*/ 0 w 401"/>
                <a:gd name="T79" fmla="*/ 1 h 581"/>
                <a:gd name="T80" fmla="*/ 0 w 401"/>
                <a:gd name="T81" fmla="*/ 1 h 581"/>
                <a:gd name="T82" fmla="*/ 0 w 401"/>
                <a:gd name="T83" fmla="*/ 1 h 581"/>
                <a:gd name="T84" fmla="*/ 0 w 401"/>
                <a:gd name="T85" fmla="*/ 1 h 581"/>
                <a:gd name="T86" fmla="*/ 0 w 401"/>
                <a:gd name="T87" fmla="*/ 1 h 581"/>
                <a:gd name="T88" fmla="*/ 0 w 401"/>
                <a:gd name="T89" fmla="*/ 1 h 581"/>
                <a:gd name="T90" fmla="*/ 0 w 401"/>
                <a:gd name="T91" fmla="*/ 1 h 581"/>
                <a:gd name="T92" fmla="*/ 0 w 401"/>
                <a:gd name="T93" fmla="*/ 1 h 581"/>
                <a:gd name="T94" fmla="*/ 0 w 401"/>
                <a:gd name="T95" fmla="*/ 1 h 581"/>
                <a:gd name="T96" fmla="*/ 0 w 401"/>
                <a:gd name="T97" fmla="*/ 1 h 581"/>
                <a:gd name="T98" fmla="*/ 0 w 401"/>
                <a:gd name="T99" fmla="*/ 1 h 58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581">
                  <a:moveTo>
                    <a:pt x="0" y="264"/>
                  </a:moveTo>
                  <a:lnTo>
                    <a:pt x="4" y="243"/>
                  </a:lnTo>
                  <a:lnTo>
                    <a:pt x="8" y="223"/>
                  </a:lnTo>
                  <a:lnTo>
                    <a:pt x="12" y="216"/>
                  </a:lnTo>
                  <a:lnTo>
                    <a:pt x="16" y="211"/>
                  </a:lnTo>
                  <a:lnTo>
                    <a:pt x="21" y="253"/>
                  </a:lnTo>
                  <a:lnTo>
                    <a:pt x="24" y="294"/>
                  </a:lnTo>
                  <a:lnTo>
                    <a:pt x="28" y="325"/>
                  </a:lnTo>
                  <a:lnTo>
                    <a:pt x="32" y="356"/>
                  </a:lnTo>
                  <a:lnTo>
                    <a:pt x="37" y="361"/>
                  </a:lnTo>
                  <a:lnTo>
                    <a:pt x="40" y="364"/>
                  </a:lnTo>
                  <a:lnTo>
                    <a:pt x="44" y="382"/>
                  </a:lnTo>
                  <a:lnTo>
                    <a:pt x="49" y="401"/>
                  </a:lnTo>
                  <a:lnTo>
                    <a:pt x="53" y="401"/>
                  </a:lnTo>
                  <a:lnTo>
                    <a:pt x="57" y="401"/>
                  </a:lnTo>
                  <a:lnTo>
                    <a:pt x="60" y="411"/>
                  </a:lnTo>
                  <a:lnTo>
                    <a:pt x="65" y="422"/>
                  </a:lnTo>
                  <a:lnTo>
                    <a:pt x="69" y="426"/>
                  </a:lnTo>
                  <a:lnTo>
                    <a:pt x="73" y="431"/>
                  </a:lnTo>
                  <a:lnTo>
                    <a:pt x="76" y="418"/>
                  </a:lnTo>
                  <a:lnTo>
                    <a:pt x="81" y="404"/>
                  </a:lnTo>
                  <a:lnTo>
                    <a:pt x="85" y="355"/>
                  </a:lnTo>
                  <a:lnTo>
                    <a:pt x="89" y="308"/>
                  </a:lnTo>
                  <a:lnTo>
                    <a:pt x="94" y="308"/>
                  </a:lnTo>
                  <a:lnTo>
                    <a:pt x="97" y="308"/>
                  </a:lnTo>
                  <a:lnTo>
                    <a:pt x="101" y="336"/>
                  </a:lnTo>
                  <a:lnTo>
                    <a:pt x="105" y="364"/>
                  </a:lnTo>
                  <a:lnTo>
                    <a:pt x="110" y="366"/>
                  </a:lnTo>
                  <a:lnTo>
                    <a:pt x="113" y="368"/>
                  </a:lnTo>
                  <a:lnTo>
                    <a:pt x="117" y="366"/>
                  </a:lnTo>
                  <a:lnTo>
                    <a:pt x="121" y="364"/>
                  </a:lnTo>
                  <a:lnTo>
                    <a:pt x="126" y="362"/>
                  </a:lnTo>
                  <a:lnTo>
                    <a:pt x="130" y="360"/>
                  </a:lnTo>
                  <a:lnTo>
                    <a:pt x="133" y="358"/>
                  </a:lnTo>
                  <a:lnTo>
                    <a:pt x="137" y="356"/>
                  </a:lnTo>
                  <a:lnTo>
                    <a:pt x="142" y="353"/>
                  </a:lnTo>
                  <a:lnTo>
                    <a:pt x="146" y="350"/>
                  </a:lnTo>
                  <a:lnTo>
                    <a:pt x="150" y="350"/>
                  </a:lnTo>
                  <a:lnTo>
                    <a:pt x="154" y="350"/>
                  </a:lnTo>
                  <a:lnTo>
                    <a:pt x="158" y="449"/>
                  </a:lnTo>
                  <a:lnTo>
                    <a:pt x="162" y="547"/>
                  </a:lnTo>
                  <a:lnTo>
                    <a:pt x="166" y="561"/>
                  </a:lnTo>
                  <a:lnTo>
                    <a:pt x="170" y="575"/>
                  </a:lnTo>
                  <a:lnTo>
                    <a:pt x="174" y="552"/>
                  </a:lnTo>
                  <a:lnTo>
                    <a:pt x="178" y="531"/>
                  </a:lnTo>
                  <a:lnTo>
                    <a:pt x="182" y="453"/>
                  </a:lnTo>
                  <a:lnTo>
                    <a:pt x="187" y="376"/>
                  </a:lnTo>
                  <a:lnTo>
                    <a:pt x="190" y="376"/>
                  </a:lnTo>
                  <a:lnTo>
                    <a:pt x="194" y="376"/>
                  </a:lnTo>
                  <a:lnTo>
                    <a:pt x="198" y="362"/>
                  </a:lnTo>
                  <a:lnTo>
                    <a:pt x="203" y="348"/>
                  </a:lnTo>
                  <a:lnTo>
                    <a:pt x="206" y="346"/>
                  </a:lnTo>
                  <a:lnTo>
                    <a:pt x="210" y="343"/>
                  </a:lnTo>
                  <a:lnTo>
                    <a:pt x="215" y="383"/>
                  </a:lnTo>
                  <a:lnTo>
                    <a:pt x="219" y="424"/>
                  </a:lnTo>
                  <a:lnTo>
                    <a:pt x="223" y="450"/>
                  </a:lnTo>
                  <a:lnTo>
                    <a:pt x="226" y="475"/>
                  </a:lnTo>
                  <a:lnTo>
                    <a:pt x="231" y="483"/>
                  </a:lnTo>
                  <a:lnTo>
                    <a:pt x="235" y="491"/>
                  </a:lnTo>
                  <a:lnTo>
                    <a:pt x="239" y="536"/>
                  </a:lnTo>
                  <a:lnTo>
                    <a:pt x="242" y="581"/>
                  </a:lnTo>
                  <a:lnTo>
                    <a:pt x="247" y="581"/>
                  </a:lnTo>
                  <a:lnTo>
                    <a:pt x="251" y="581"/>
                  </a:lnTo>
                  <a:lnTo>
                    <a:pt x="255" y="460"/>
                  </a:lnTo>
                  <a:lnTo>
                    <a:pt x="260" y="338"/>
                  </a:lnTo>
                  <a:lnTo>
                    <a:pt x="263" y="230"/>
                  </a:lnTo>
                  <a:lnTo>
                    <a:pt x="267" y="123"/>
                  </a:lnTo>
                  <a:lnTo>
                    <a:pt x="271" y="125"/>
                  </a:lnTo>
                  <a:lnTo>
                    <a:pt x="276" y="127"/>
                  </a:lnTo>
                  <a:lnTo>
                    <a:pt x="279" y="129"/>
                  </a:lnTo>
                  <a:lnTo>
                    <a:pt x="283" y="132"/>
                  </a:lnTo>
                  <a:lnTo>
                    <a:pt x="287" y="135"/>
                  </a:lnTo>
                  <a:lnTo>
                    <a:pt x="292" y="137"/>
                  </a:lnTo>
                  <a:lnTo>
                    <a:pt x="296" y="139"/>
                  </a:lnTo>
                  <a:lnTo>
                    <a:pt x="299" y="141"/>
                  </a:lnTo>
                  <a:lnTo>
                    <a:pt x="303" y="122"/>
                  </a:lnTo>
                  <a:lnTo>
                    <a:pt x="308" y="102"/>
                  </a:lnTo>
                  <a:lnTo>
                    <a:pt x="312" y="91"/>
                  </a:lnTo>
                  <a:lnTo>
                    <a:pt x="315" y="81"/>
                  </a:lnTo>
                  <a:lnTo>
                    <a:pt x="320" y="108"/>
                  </a:lnTo>
                  <a:lnTo>
                    <a:pt x="324" y="135"/>
                  </a:lnTo>
                  <a:lnTo>
                    <a:pt x="328" y="143"/>
                  </a:lnTo>
                  <a:lnTo>
                    <a:pt x="332" y="153"/>
                  </a:lnTo>
                  <a:lnTo>
                    <a:pt x="336" y="89"/>
                  </a:lnTo>
                  <a:lnTo>
                    <a:pt x="340" y="26"/>
                  </a:lnTo>
                  <a:lnTo>
                    <a:pt x="344" y="13"/>
                  </a:lnTo>
                  <a:lnTo>
                    <a:pt x="348" y="0"/>
                  </a:lnTo>
                  <a:lnTo>
                    <a:pt x="352" y="138"/>
                  </a:lnTo>
                  <a:lnTo>
                    <a:pt x="356" y="276"/>
                  </a:lnTo>
                  <a:lnTo>
                    <a:pt x="360" y="276"/>
                  </a:lnTo>
                  <a:lnTo>
                    <a:pt x="365" y="276"/>
                  </a:lnTo>
                  <a:lnTo>
                    <a:pt x="369" y="292"/>
                  </a:lnTo>
                  <a:lnTo>
                    <a:pt x="372" y="308"/>
                  </a:lnTo>
                  <a:lnTo>
                    <a:pt x="376" y="309"/>
                  </a:lnTo>
                  <a:lnTo>
                    <a:pt x="381" y="310"/>
                  </a:lnTo>
                  <a:lnTo>
                    <a:pt x="385" y="322"/>
                  </a:lnTo>
                  <a:lnTo>
                    <a:pt x="389" y="334"/>
                  </a:lnTo>
                  <a:lnTo>
                    <a:pt x="392" y="336"/>
                  </a:lnTo>
                  <a:lnTo>
                    <a:pt x="397" y="338"/>
                  </a:lnTo>
                  <a:lnTo>
                    <a:pt x="401" y="28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0" name="Freeform 458"/>
            <p:cNvSpPr>
              <a:spLocks/>
            </p:cNvSpPr>
            <p:nvPr/>
          </p:nvSpPr>
          <p:spPr bwMode="auto">
            <a:xfrm>
              <a:off x="2777" y="496"/>
              <a:ext cx="201" cy="926"/>
            </a:xfrm>
            <a:custGeom>
              <a:avLst/>
              <a:gdLst>
                <a:gd name="T0" fmla="*/ 1 w 401"/>
                <a:gd name="T1" fmla="*/ 1 h 1852"/>
                <a:gd name="T2" fmla="*/ 1 w 401"/>
                <a:gd name="T3" fmla="*/ 1 h 1852"/>
                <a:gd name="T4" fmla="*/ 1 w 401"/>
                <a:gd name="T5" fmla="*/ 1 h 1852"/>
                <a:gd name="T6" fmla="*/ 1 w 401"/>
                <a:gd name="T7" fmla="*/ 1 h 1852"/>
                <a:gd name="T8" fmla="*/ 1 w 401"/>
                <a:gd name="T9" fmla="*/ 1 h 1852"/>
                <a:gd name="T10" fmla="*/ 1 w 401"/>
                <a:gd name="T11" fmla="*/ 1 h 1852"/>
                <a:gd name="T12" fmla="*/ 1 w 401"/>
                <a:gd name="T13" fmla="*/ 1 h 1852"/>
                <a:gd name="T14" fmla="*/ 1 w 401"/>
                <a:gd name="T15" fmla="*/ 1 h 1852"/>
                <a:gd name="T16" fmla="*/ 1 w 401"/>
                <a:gd name="T17" fmla="*/ 1 h 1852"/>
                <a:gd name="T18" fmla="*/ 1 w 401"/>
                <a:gd name="T19" fmla="*/ 1 h 1852"/>
                <a:gd name="T20" fmla="*/ 1 w 401"/>
                <a:gd name="T21" fmla="*/ 1 h 1852"/>
                <a:gd name="T22" fmla="*/ 1 w 401"/>
                <a:gd name="T23" fmla="*/ 1 h 1852"/>
                <a:gd name="T24" fmla="*/ 1 w 401"/>
                <a:gd name="T25" fmla="*/ 1 h 1852"/>
                <a:gd name="T26" fmla="*/ 1 w 401"/>
                <a:gd name="T27" fmla="*/ 1 h 1852"/>
                <a:gd name="T28" fmla="*/ 1 w 401"/>
                <a:gd name="T29" fmla="*/ 1 h 1852"/>
                <a:gd name="T30" fmla="*/ 1 w 401"/>
                <a:gd name="T31" fmla="*/ 1 h 1852"/>
                <a:gd name="T32" fmla="*/ 1 w 401"/>
                <a:gd name="T33" fmla="*/ 1 h 1852"/>
                <a:gd name="T34" fmla="*/ 1 w 401"/>
                <a:gd name="T35" fmla="*/ 1 h 1852"/>
                <a:gd name="T36" fmla="*/ 1 w 401"/>
                <a:gd name="T37" fmla="*/ 1 h 1852"/>
                <a:gd name="T38" fmla="*/ 1 w 401"/>
                <a:gd name="T39" fmla="*/ 1 h 1852"/>
                <a:gd name="T40" fmla="*/ 1 w 401"/>
                <a:gd name="T41" fmla="*/ 1 h 1852"/>
                <a:gd name="T42" fmla="*/ 1 w 401"/>
                <a:gd name="T43" fmla="*/ 1 h 1852"/>
                <a:gd name="T44" fmla="*/ 1 w 401"/>
                <a:gd name="T45" fmla="*/ 1 h 1852"/>
                <a:gd name="T46" fmla="*/ 1 w 401"/>
                <a:gd name="T47" fmla="*/ 1 h 1852"/>
                <a:gd name="T48" fmla="*/ 1 w 401"/>
                <a:gd name="T49" fmla="*/ 1 h 1852"/>
                <a:gd name="T50" fmla="*/ 1 w 401"/>
                <a:gd name="T51" fmla="*/ 1 h 1852"/>
                <a:gd name="T52" fmla="*/ 1 w 401"/>
                <a:gd name="T53" fmla="*/ 1 h 1852"/>
                <a:gd name="T54" fmla="*/ 1 w 401"/>
                <a:gd name="T55" fmla="*/ 1 h 1852"/>
                <a:gd name="T56" fmla="*/ 1 w 401"/>
                <a:gd name="T57" fmla="*/ 1 h 1852"/>
                <a:gd name="T58" fmla="*/ 1 w 401"/>
                <a:gd name="T59" fmla="*/ 1 h 1852"/>
                <a:gd name="T60" fmla="*/ 1 w 401"/>
                <a:gd name="T61" fmla="*/ 1 h 1852"/>
                <a:gd name="T62" fmla="*/ 1 w 401"/>
                <a:gd name="T63" fmla="*/ 1 h 1852"/>
                <a:gd name="T64" fmla="*/ 1 w 401"/>
                <a:gd name="T65" fmla="*/ 1 h 1852"/>
                <a:gd name="T66" fmla="*/ 1 w 401"/>
                <a:gd name="T67" fmla="*/ 1 h 1852"/>
                <a:gd name="T68" fmla="*/ 1 w 401"/>
                <a:gd name="T69" fmla="*/ 1 h 1852"/>
                <a:gd name="T70" fmla="*/ 1 w 401"/>
                <a:gd name="T71" fmla="*/ 1 h 1852"/>
                <a:gd name="T72" fmla="*/ 1 w 401"/>
                <a:gd name="T73" fmla="*/ 1 h 1852"/>
                <a:gd name="T74" fmla="*/ 1 w 401"/>
                <a:gd name="T75" fmla="*/ 1 h 1852"/>
                <a:gd name="T76" fmla="*/ 1 w 401"/>
                <a:gd name="T77" fmla="*/ 1 h 1852"/>
                <a:gd name="T78" fmla="*/ 1 w 401"/>
                <a:gd name="T79" fmla="*/ 1 h 1852"/>
                <a:gd name="T80" fmla="*/ 1 w 401"/>
                <a:gd name="T81" fmla="*/ 1 h 1852"/>
                <a:gd name="T82" fmla="*/ 1 w 401"/>
                <a:gd name="T83" fmla="*/ 1 h 1852"/>
                <a:gd name="T84" fmla="*/ 1 w 401"/>
                <a:gd name="T85" fmla="*/ 0 h 1852"/>
                <a:gd name="T86" fmla="*/ 1 w 401"/>
                <a:gd name="T87" fmla="*/ 1 h 1852"/>
                <a:gd name="T88" fmla="*/ 1 w 401"/>
                <a:gd name="T89" fmla="*/ 1 h 1852"/>
                <a:gd name="T90" fmla="*/ 1 w 401"/>
                <a:gd name="T91" fmla="*/ 1 h 1852"/>
                <a:gd name="T92" fmla="*/ 1 w 401"/>
                <a:gd name="T93" fmla="*/ 1 h 1852"/>
                <a:gd name="T94" fmla="*/ 1 w 401"/>
                <a:gd name="T95" fmla="*/ 1 h 1852"/>
                <a:gd name="T96" fmla="*/ 1 w 401"/>
                <a:gd name="T97" fmla="*/ 1 h 1852"/>
                <a:gd name="T98" fmla="*/ 1 w 401"/>
                <a:gd name="T99" fmla="*/ 1 h 185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852">
                  <a:moveTo>
                    <a:pt x="0" y="1852"/>
                  </a:moveTo>
                  <a:lnTo>
                    <a:pt x="4" y="1797"/>
                  </a:lnTo>
                  <a:lnTo>
                    <a:pt x="7" y="1767"/>
                  </a:lnTo>
                  <a:lnTo>
                    <a:pt x="12" y="1737"/>
                  </a:lnTo>
                  <a:lnTo>
                    <a:pt x="16" y="1771"/>
                  </a:lnTo>
                  <a:lnTo>
                    <a:pt x="20" y="1807"/>
                  </a:lnTo>
                  <a:lnTo>
                    <a:pt x="25" y="1822"/>
                  </a:lnTo>
                  <a:lnTo>
                    <a:pt x="28" y="1837"/>
                  </a:lnTo>
                  <a:lnTo>
                    <a:pt x="32" y="1827"/>
                  </a:lnTo>
                  <a:lnTo>
                    <a:pt x="36" y="1818"/>
                  </a:lnTo>
                  <a:lnTo>
                    <a:pt x="41" y="1813"/>
                  </a:lnTo>
                  <a:lnTo>
                    <a:pt x="44" y="1809"/>
                  </a:lnTo>
                  <a:lnTo>
                    <a:pt x="48" y="1761"/>
                  </a:lnTo>
                  <a:lnTo>
                    <a:pt x="52" y="1711"/>
                  </a:lnTo>
                  <a:lnTo>
                    <a:pt x="57" y="1686"/>
                  </a:lnTo>
                  <a:lnTo>
                    <a:pt x="61" y="1661"/>
                  </a:lnTo>
                  <a:lnTo>
                    <a:pt x="64" y="1632"/>
                  </a:lnTo>
                  <a:lnTo>
                    <a:pt x="68" y="1602"/>
                  </a:lnTo>
                  <a:lnTo>
                    <a:pt x="73" y="1601"/>
                  </a:lnTo>
                  <a:lnTo>
                    <a:pt x="77" y="1600"/>
                  </a:lnTo>
                  <a:lnTo>
                    <a:pt x="80" y="1643"/>
                  </a:lnTo>
                  <a:lnTo>
                    <a:pt x="85" y="1686"/>
                  </a:lnTo>
                  <a:lnTo>
                    <a:pt x="89" y="1666"/>
                  </a:lnTo>
                  <a:lnTo>
                    <a:pt x="93" y="1647"/>
                  </a:lnTo>
                  <a:lnTo>
                    <a:pt x="97" y="1595"/>
                  </a:lnTo>
                  <a:lnTo>
                    <a:pt x="101" y="1542"/>
                  </a:lnTo>
                  <a:lnTo>
                    <a:pt x="105" y="1546"/>
                  </a:lnTo>
                  <a:lnTo>
                    <a:pt x="109" y="1552"/>
                  </a:lnTo>
                  <a:lnTo>
                    <a:pt x="113" y="1554"/>
                  </a:lnTo>
                  <a:lnTo>
                    <a:pt x="117" y="1556"/>
                  </a:lnTo>
                  <a:lnTo>
                    <a:pt x="121" y="1343"/>
                  </a:lnTo>
                  <a:lnTo>
                    <a:pt x="125" y="1130"/>
                  </a:lnTo>
                  <a:lnTo>
                    <a:pt x="130" y="1099"/>
                  </a:lnTo>
                  <a:lnTo>
                    <a:pt x="134" y="1067"/>
                  </a:lnTo>
                  <a:lnTo>
                    <a:pt x="137" y="1073"/>
                  </a:lnTo>
                  <a:lnTo>
                    <a:pt x="141" y="1078"/>
                  </a:lnTo>
                  <a:lnTo>
                    <a:pt x="146" y="1024"/>
                  </a:lnTo>
                  <a:lnTo>
                    <a:pt x="150" y="969"/>
                  </a:lnTo>
                  <a:lnTo>
                    <a:pt x="153" y="875"/>
                  </a:lnTo>
                  <a:lnTo>
                    <a:pt x="157" y="780"/>
                  </a:lnTo>
                  <a:lnTo>
                    <a:pt x="162" y="1082"/>
                  </a:lnTo>
                  <a:lnTo>
                    <a:pt x="166" y="1385"/>
                  </a:lnTo>
                  <a:lnTo>
                    <a:pt x="170" y="1391"/>
                  </a:lnTo>
                  <a:lnTo>
                    <a:pt x="173" y="1399"/>
                  </a:lnTo>
                  <a:lnTo>
                    <a:pt x="178" y="1489"/>
                  </a:lnTo>
                  <a:lnTo>
                    <a:pt x="182" y="1580"/>
                  </a:lnTo>
                  <a:lnTo>
                    <a:pt x="186" y="1692"/>
                  </a:lnTo>
                  <a:lnTo>
                    <a:pt x="190" y="1805"/>
                  </a:lnTo>
                  <a:lnTo>
                    <a:pt x="194" y="1808"/>
                  </a:lnTo>
                  <a:lnTo>
                    <a:pt x="198" y="1811"/>
                  </a:lnTo>
                  <a:lnTo>
                    <a:pt x="202" y="1815"/>
                  </a:lnTo>
                  <a:lnTo>
                    <a:pt x="207" y="1818"/>
                  </a:lnTo>
                  <a:lnTo>
                    <a:pt x="210" y="1627"/>
                  </a:lnTo>
                  <a:lnTo>
                    <a:pt x="214" y="1436"/>
                  </a:lnTo>
                  <a:lnTo>
                    <a:pt x="218" y="1293"/>
                  </a:lnTo>
                  <a:lnTo>
                    <a:pt x="223" y="1150"/>
                  </a:lnTo>
                  <a:lnTo>
                    <a:pt x="226" y="1119"/>
                  </a:lnTo>
                  <a:lnTo>
                    <a:pt x="230" y="1088"/>
                  </a:lnTo>
                  <a:lnTo>
                    <a:pt x="234" y="1276"/>
                  </a:lnTo>
                  <a:lnTo>
                    <a:pt x="239" y="1466"/>
                  </a:lnTo>
                  <a:lnTo>
                    <a:pt x="243" y="1385"/>
                  </a:lnTo>
                  <a:lnTo>
                    <a:pt x="246" y="1303"/>
                  </a:lnTo>
                  <a:lnTo>
                    <a:pt x="251" y="1242"/>
                  </a:lnTo>
                  <a:lnTo>
                    <a:pt x="255" y="1180"/>
                  </a:lnTo>
                  <a:lnTo>
                    <a:pt x="259" y="1113"/>
                  </a:lnTo>
                  <a:lnTo>
                    <a:pt x="263" y="1044"/>
                  </a:lnTo>
                  <a:lnTo>
                    <a:pt x="267" y="937"/>
                  </a:lnTo>
                  <a:lnTo>
                    <a:pt x="271" y="831"/>
                  </a:lnTo>
                  <a:lnTo>
                    <a:pt x="275" y="923"/>
                  </a:lnTo>
                  <a:lnTo>
                    <a:pt x="279" y="1016"/>
                  </a:lnTo>
                  <a:lnTo>
                    <a:pt x="283" y="1319"/>
                  </a:lnTo>
                  <a:lnTo>
                    <a:pt x="287" y="1624"/>
                  </a:lnTo>
                  <a:lnTo>
                    <a:pt x="291" y="1609"/>
                  </a:lnTo>
                  <a:lnTo>
                    <a:pt x="296" y="1594"/>
                  </a:lnTo>
                  <a:lnTo>
                    <a:pt x="300" y="1581"/>
                  </a:lnTo>
                  <a:lnTo>
                    <a:pt x="303" y="1568"/>
                  </a:lnTo>
                  <a:lnTo>
                    <a:pt x="307" y="1261"/>
                  </a:lnTo>
                  <a:lnTo>
                    <a:pt x="312" y="955"/>
                  </a:lnTo>
                  <a:lnTo>
                    <a:pt x="316" y="1020"/>
                  </a:lnTo>
                  <a:lnTo>
                    <a:pt x="319" y="1086"/>
                  </a:lnTo>
                  <a:lnTo>
                    <a:pt x="323" y="981"/>
                  </a:lnTo>
                  <a:lnTo>
                    <a:pt x="328" y="877"/>
                  </a:lnTo>
                  <a:lnTo>
                    <a:pt x="332" y="525"/>
                  </a:lnTo>
                  <a:lnTo>
                    <a:pt x="336" y="172"/>
                  </a:lnTo>
                  <a:lnTo>
                    <a:pt x="339" y="87"/>
                  </a:lnTo>
                  <a:lnTo>
                    <a:pt x="344" y="0"/>
                  </a:lnTo>
                  <a:lnTo>
                    <a:pt x="348" y="381"/>
                  </a:lnTo>
                  <a:lnTo>
                    <a:pt x="352" y="761"/>
                  </a:lnTo>
                  <a:lnTo>
                    <a:pt x="356" y="1130"/>
                  </a:lnTo>
                  <a:lnTo>
                    <a:pt x="360" y="1498"/>
                  </a:lnTo>
                  <a:lnTo>
                    <a:pt x="364" y="1490"/>
                  </a:lnTo>
                  <a:lnTo>
                    <a:pt x="368" y="1482"/>
                  </a:lnTo>
                  <a:lnTo>
                    <a:pt x="373" y="1321"/>
                  </a:lnTo>
                  <a:lnTo>
                    <a:pt x="376" y="1162"/>
                  </a:lnTo>
                  <a:lnTo>
                    <a:pt x="380" y="736"/>
                  </a:lnTo>
                  <a:lnTo>
                    <a:pt x="384" y="308"/>
                  </a:lnTo>
                  <a:lnTo>
                    <a:pt x="389" y="175"/>
                  </a:lnTo>
                  <a:lnTo>
                    <a:pt x="392" y="42"/>
                  </a:lnTo>
                  <a:lnTo>
                    <a:pt x="396" y="143"/>
                  </a:lnTo>
                  <a:lnTo>
                    <a:pt x="401" y="24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1" name="Freeform 459"/>
            <p:cNvSpPr>
              <a:spLocks/>
            </p:cNvSpPr>
            <p:nvPr/>
          </p:nvSpPr>
          <p:spPr bwMode="auto">
            <a:xfrm>
              <a:off x="2978" y="472"/>
              <a:ext cx="200" cy="688"/>
            </a:xfrm>
            <a:custGeom>
              <a:avLst/>
              <a:gdLst>
                <a:gd name="T0" fmla="*/ 1 w 399"/>
                <a:gd name="T1" fmla="*/ 0 h 1377"/>
                <a:gd name="T2" fmla="*/ 1 w 399"/>
                <a:gd name="T3" fmla="*/ 0 h 1377"/>
                <a:gd name="T4" fmla="*/ 1 w 399"/>
                <a:gd name="T5" fmla="*/ 0 h 1377"/>
                <a:gd name="T6" fmla="*/ 1 w 399"/>
                <a:gd name="T7" fmla="*/ 0 h 1377"/>
                <a:gd name="T8" fmla="*/ 1 w 399"/>
                <a:gd name="T9" fmla="*/ 0 h 1377"/>
                <a:gd name="T10" fmla="*/ 1 w 399"/>
                <a:gd name="T11" fmla="*/ 0 h 1377"/>
                <a:gd name="T12" fmla="*/ 1 w 399"/>
                <a:gd name="T13" fmla="*/ 0 h 1377"/>
                <a:gd name="T14" fmla="*/ 1 w 399"/>
                <a:gd name="T15" fmla="*/ 0 h 1377"/>
                <a:gd name="T16" fmla="*/ 1 w 399"/>
                <a:gd name="T17" fmla="*/ 0 h 1377"/>
                <a:gd name="T18" fmla="*/ 1 w 399"/>
                <a:gd name="T19" fmla="*/ 0 h 1377"/>
                <a:gd name="T20" fmla="*/ 1 w 399"/>
                <a:gd name="T21" fmla="*/ 0 h 1377"/>
                <a:gd name="T22" fmla="*/ 1 w 399"/>
                <a:gd name="T23" fmla="*/ 0 h 1377"/>
                <a:gd name="T24" fmla="*/ 1 w 399"/>
                <a:gd name="T25" fmla="*/ 0 h 1377"/>
                <a:gd name="T26" fmla="*/ 1 w 399"/>
                <a:gd name="T27" fmla="*/ 0 h 1377"/>
                <a:gd name="T28" fmla="*/ 1 w 399"/>
                <a:gd name="T29" fmla="*/ 0 h 1377"/>
                <a:gd name="T30" fmla="*/ 1 w 399"/>
                <a:gd name="T31" fmla="*/ 0 h 1377"/>
                <a:gd name="T32" fmla="*/ 1 w 399"/>
                <a:gd name="T33" fmla="*/ 0 h 1377"/>
                <a:gd name="T34" fmla="*/ 1 w 399"/>
                <a:gd name="T35" fmla="*/ 0 h 1377"/>
                <a:gd name="T36" fmla="*/ 1 w 399"/>
                <a:gd name="T37" fmla="*/ 0 h 1377"/>
                <a:gd name="T38" fmla="*/ 1 w 399"/>
                <a:gd name="T39" fmla="*/ 0 h 1377"/>
                <a:gd name="T40" fmla="*/ 1 w 399"/>
                <a:gd name="T41" fmla="*/ 0 h 1377"/>
                <a:gd name="T42" fmla="*/ 1 w 399"/>
                <a:gd name="T43" fmla="*/ 0 h 1377"/>
                <a:gd name="T44" fmla="*/ 1 w 399"/>
                <a:gd name="T45" fmla="*/ 0 h 1377"/>
                <a:gd name="T46" fmla="*/ 1 w 399"/>
                <a:gd name="T47" fmla="*/ 0 h 1377"/>
                <a:gd name="T48" fmla="*/ 1 w 399"/>
                <a:gd name="T49" fmla="*/ 0 h 1377"/>
                <a:gd name="T50" fmla="*/ 1 w 399"/>
                <a:gd name="T51" fmla="*/ 0 h 1377"/>
                <a:gd name="T52" fmla="*/ 1 w 399"/>
                <a:gd name="T53" fmla="*/ 0 h 1377"/>
                <a:gd name="T54" fmla="*/ 1 w 399"/>
                <a:gd name="T55" fmla="*/ 0 h 1377"/>
                <a:gd name="T56" fmla="*/ 1 w 399"/>
                <a:gd name="T57" fmla="*/ 0 h 1377"/>
                <a:gd name="T58" fmla="*/ 1 w 399"/>
                <a:gd name="T59" fmla="*/ 0 h 1377"/>
                <a:gd name="T60" fmla="*/ 1 w 399"/>
                <a:gd name="T61" fmla="*/ 0 h 1377"/>
                <a:gd name="T62" fmla="*/ 1 w 399"/>
                <a:gd name="T63" fmla="*/ 0 h 1377"/>
                <a:gd name="T64" fmla="*/ 1 w 399"/>
                <a:gd name="T65" fmla="*/ 0 h 1377"/>
                <a:gd name="T66" fmla="*/ 1 w 399"/>
                <a:gd name="T67" fmla="*/ 0 h 1377"/>
                <a:gd name="T68" fmla="*/ 1 w 399"/>
                <a:gd name="T69" fmla="*/ 0 h 1377"/>
                <a:gd name="T70" fmla="*/ 1 w 399"/>
                <a:gd name="T71" fmla="*/ 0 h 1377"/>
                <a:gd name="T72" fmla="*/ 1 w 399"/>
                <a:gd name="T73" fmla="*/ 0 h 1377"/>
                <a:gd name="T74" fmla="*/ 1 w 399"/>
                <a:gd name="T75" fmla="*/ 0 h 1377"/>
                <a:gd name="T76" fmla="*/ 1 w 399"/>
                <a:gd name="T77" fmla="*/ 0 h 1377"/>
                <a:gd name="T78" fmla="*/ 1 w 399"/>
                <a:gd name="T79" fmla="*/ 0 h 1377"/>
                <a:gd name="T80" fmla="*/ 1 w 399"/>
                <a:gd name="T81" fmla="*/ 0 h 1377"/>
                <a:gd name="T82" fmla="*/ 1 w 399"/>
                <a:gd name="T83" fmla="*/ 0 h 1377"/>
                <a:gd name="T84" fmla="*/ 1 w 399"/>
                <a:gd name="T85" fmla="*/ 0 h 1377"/>
                <a:gd name="T86" fmla="*/ 1 w 399"/>
                <a:gd name="T87" fmla="*/ 0 h 1377"/>
                <a:gd name="T88" fmla="*/ 1 w 399"/>
                <a:gd name="T89" fmla="*/ 0 h 1377"/>
                <a:gd name="T90" fmla="*/ 1 w 399"/>
                <a:gd name="T91" fmla="*/ 0 h 1377"/>
                <a:gd name="T92" fmla="*/ 1 w 399"/>
                <a:gd name="T93" fmla="*/ 0 h 1377"/>
                <a:gd name="T94" fmla="*/ 1 w 399"/>
                <a:gd name="T95" fmla="*/ 0 h 1377"/>
                <a:gd name="T96" fmla="*/ 1 w 399"/>
                <a:gd name="T97" fmla="*/ 0 h 1377"/>
                <a:gd name="T98" fmla="*/ 1 w 399"/>
                <a:gd name="T99" fmla="*/ 0 h 13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99" h="1377">
                  <a:moveTo>
                    <a:pt x="0" y="292"/>
                  </a:moveTo>
                  <a:lnTo>
                    <a:pt x="4" y="660"/>
                  </a:lnTo>
                  <a:lnTo>
                    <a:pt x="8" y="1029"/>
                  </a:lnTo>
                  <a:lnTo>
                    <a:pt x="11" y="950"/>
                  </a:lnTo>
                  <a:lnTo>
                    <a:pt x="16" y="869"/>
                  </a:lnTo>
                  <a:lnTo>
                    <a:pt x="20" y="824"/>
                  </a:lnTo>
                  <a:lnTo>
                    <a:pt x="24" y="778"/>
                  </a:lnTo>
                  <a:lnTo>
                    <a:pt x="27" y="573"/>
                  </a:lnTo>
                  <a:lnTo>
                    <a:pt x="32" y="366"/>
                  </a:lnTo>
                  <a:lnTo>
                    <a:pt x="36" y="568"/>
                  </a:lnTo>
                  <a:lnTo>
                    <a:pt x="40" y="772"/>
                  </a:lnTo>
                  <a:lnTo>
                    <a:pt x="45" y="617"/>
                  </a:lnTo>
                  <a:lnTo>
                    <a:pt x="48" y="461"/>
                  </a:lnTo>
                  <a:lnTo>
                    <a:pt x="52" y="259"/>
                  </a:lnTo>
                  <a:lnTo>
                    <a:pt x="56" y="57"/>
                  </a:lnTo>
                  <a:lnTo>
                    <a:pt x="61" y="71"/>
                  </a:lnTo>
                  <a:lnTo>
                    <a:pt x="64" y="85"/>
                  </a:lnTo>
                  <a:lnTo>
                    <a:pt x="68" y="82"/>
                  </a:lnTo>
                  <a:lnTo>
                    <a:pt x="72" y="79"/>
                  </a:lnTo>
                  <a:lnTo>
                    <a:pt x="77" y="327"/>
                  </a:lnTo>
                  <a:lnTo>
                    <a:pt x="81" y="577"/>
                  </a:lnTo>
                  <a:lnTo>
                    <a:pt x="84" y="748"/>
                  </a:lnTo>
                  <a:lnTo>
                    <a:pt x="88" y="920"/>
                  </a:lnTo>
                  <a:lnTo>
                    <a:pt x="93" y="599"/>
                  </a:lnTo>
                  <a:lnTo>
                    <a:pt x="97" y="278"/>
                  </a:lnTo>
                  <a:lnTo>
                    <a:pt x="101" y="159"/>
                  </a:lnTo>
                  <a:lnTo>
                    <a:pt x="104" y="41"/>
                  </a:lnTo>
                  <a:lnTo>
                    <a:pt x="109" y="20"/>
                  </a:lnTo>
                  <a:lnTo>
                    <a:pt x="113" y="0"/>
                  </a:lnTo>
                  <a:lnTo>
                    <a:pt x="117" y="17"/>
                  </a:lnTo>
                  <a:lnTo>
                    <a:pt x="121" y="34"/>
                  </a:lnTo>
                  <a:lnTo>
                    <a:pt x="125" y="58"/>
                  </a:lnTo>
                  <a:lnTo>
                    <a:pt x="129" y="83"/>
                  </a:lnTo>
                  <a:lnTo>
                    <a:pt x="133" y="157"/>
                  </a:lnTo>
                  <a:lnTo>
                    <a:pt x="138" y="231"/>
                  </a:lnTo>
                  <a:lnTo>
                    <a:pt x="141" y="174"/>
                  </a:lnTo>
                  <a:lnTo>
                    <a:pt x="145" y="117"/>
                  </a:lnTo>
                  <a:lnTo>
                    <a:pt x="149" y="84"/>
                  </a:lnTo>
                  <a:lnTo>
                    <a:pt x="154" y="51"/>
                  </a:lnTo>
                  <a:lnTo>
                    <a:pt x="157" y="62"/>
                  </a:lnTo>
                  <a:lnTo>
                    <a:pt x="161" y="73"/>
                  </a:lnTo>
                  <a:lnTo>
                    <a:pt x="166" y="318"/>
                  </a:lnTo>
                  <a:lnTo>
                    <a:pt x="170" y="561"/>
                  </a:lnTo>
                  <a:lnTo>
                    <a:pt x="174" y="852"/>
                  </a:lnTo>
                  <a:lnTo>
                    <a:pt x="176" y="1142"/>
                  </a:lnTo>
                  <a:lnTo>
                    <a:pt x="181" y="1251"/>
                  </a:lnTo>
                  <a:lnTo>
                    <a:pt x="185" y="1359"/>
                  </a:lnTo>
                  <a:lnTo>
                    <a:pt x="189" y="1367"/>
                  </a:lnTo>
                  <a:lnTo>
                    <a:pt x="192" y="1377"/>
                  </a:lnTo>
                  <a:lnTo>
                    <a:pt x="197" y="1346"/>
                  </a:lnTo>
                  <a:lnTo>
                    <a:pt x="201" y="1315"/>
                  </a:lnTo>
                  <a:lnTo>
                    <a:pt x="205" y="1316"/>
                  </a:lnTo>
                  <a:lnTo>
                    <a:pt x="209" y="1317"/>
                  </a:lnTo>
                  <a:lnTo>
                    <a:pt x="213" y="1313"/>
                  </a:lnTo>
                  <a:lnTo>
                    <a:pt x="217" y="1309"/>
                  </a:lnTo>
                  <a:lnTo>
                    <a:pt x="221" y="1338"/>
                  </a:lnTo>
                  <a:lnTo>
                    <a:pt x="226" y="1367"/>
                  </a:lnTo>
                  <a:lnTo>
                    <a:pt x="229" y="1304"/>
                  </a:lnTo>
                  <a:lnTo>
                    <a:pt x="233" y="1240"/>
                  </a:lnTo>
                  <a:lnTo>
                    <a:pt x="237" y="1225"/>
                  </a:lnTo>
                  <a:lnTo>
                    <a:pt x="242" y="1210"/>
                  </a:lnTo>
                  <a:lnTo>
                    <a:pt x="246" y="1227"/>
                  </a:lnTo>
                  <a:lnTo>
                    <a:pt x="249" y="1245"/>
                  </a:lnTo>
                  <a:lnTo>
                    <a:pt x="253" y="1194"/>
                  </a:lnTo>
                  <a:lnTo>
                    <a:pt x="258" y="1142"/>
                  </a:lnTo>
                  <a:lnTo>
                    <a:pt x="262" y="1088"/>
                  </a:lnTo>
                  <a:lnTo>
                    <a:pt x="265" y="1034"/>
                  </a:lnTo>
                  <a:lnTo>
                    <a:pt x="269" y="1085"/>
                  </a:lnTo>
                  <a:lnTo>
                    <a:pt x="274" y="1136"/>
                  </a:lnTo>
                  <a:lnTo>
                    <a:pt x="278" y="1180"/>
                  </a:lnTo>
                  <a:lnTo>
                    <a:pt x="282" y="1224"/>
                  </a:lnTo>
                  <a:lnTo>
                    <a:pt x="286" y="1253"/>
                  </a:lnTo>
                  <a:lnTo>
                    <a:pt x="290" y="1282"/>
                  </a:lnTo>
                  <a:lnTo>
                    <a:pt x="294" y="1254"/>
                  </a:lnTo>
                  <a:lnTo>
                    <a:pt x="298" y="1226"/>
                  </a:lnTo>
                  <a:lnTo>
                    <a:pt x="302" y="1185"/>
                  </a:lnTo>
                  <a:lnTo>
                    <a:pt x="306" y="1145"/>
                  </a:lnTo>
                  <a:lnTo>
                    <a:pt x="310" y="1145"/>
                  </a:lnTo>
                  <a:lnTo>
                    <a:pt x="314" y="1145"/>
                  </a:lnTo>
                  <a:lnTo>
                    <a:pt x="319" y="1133"/>
                  </a:lnTo>
                  <a:lnTo>
                    <a:pt x="322" y="1120"/>
                  </a:lnTo>
                  <a:lnTo>
                    <a:pt x="326" y="1137"/>
                  </a:lnTo>
                  <a:lnTo>
                    <a:pt x="330" y="1154"/>
                  </a:lnTo>
                  <a:lnTo>
                    <a:pt x="335" y="1118"/>
                  </a:lnTo>
                  <a:lnTo>
                    <a:pt x="339" y="1080"/>
                  </a:lnTo>
                  <a:lnTo>
                    <a:pt x="342" y="1063"/>
                  </a:lnTo>
                  <a:lnTo>
                    <a:pt x="347" y="1045"/>
                  </a:lnTo>
                  <a:lnTo>
                    <a:pt x="351" y="1024"/>
                  </a:lnTo>
                  <a:lnTo>
                    <a:pt x="355" y="1001"/>
                  </a:lnTo>
                  <a:lnTo>
                    <a:pt x="358" y="1059"/>
                  </a:lnTo>
                  <a:lnTo>
                    <a:pt x="363" y="1118"/>
                  </a:lnTo>
                  <a:lnTo>
                    <a:pt x="367" y="1175"/>
                  </a:lnTo>
                  <a:lnTo>
                    <a:pt x="371" y="1231"/>
                  </a:lnTo>
                  <a:lnTo>
                    <a:pt x="375" y="1231"/>
                  </a:lnTo>
                  <a:lnTo>
                    <a:pt x="379" y="1231"/>
                  </a:lnTo>
                  <a:lnTo>
                    <a:pt x="383" y="1157"/>
                  </a:lnTo>
                  <a:lnTo>
                    <a:pt x="387" y="1085"/>
                  </a:lnTo>
                  <a:lnTo>
                    <a:pt x="392" y="1068"/>
                  </a:lnTo>
                  <a:lnTo>
                    <a:pt x="395" y="1052"/>
                  </a:lnTo>
                  <a:lnTo>
                    <a:pt x="399" y="98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2" name="Freeform 460"/>
            <p:cNvSpPr>
              <a:spLocks/>
            </p:cNvSpPr>
            <p:nvPr/>
          </p:nvSpPr>
          <p:spPr bwMode="auto">
            <a:xfrm>
              <a:off x="3178" y="530"/>
              <a:ext cx="200" cy="824"/>
            </a:xfrm>
            <a:custGeom>
              <a:avLst/>
              <a:gdLst>
                <a:gd name="T0" fmla="*/ 0 w 401"/>
                <a:gd name="T1" fmla="*/ 0 h 1650"/>
                <a:gd name="T2" fmla="*/ 0 w 401"/>
                <a:gd name="T3" fmla="*/ 0 h 1650"/>
                <a:gd name="T4" fmla="*/ 0 w 401"/>
                <a:gd name="T5" fmla="*/ 0 h 1650"/>
                <a:gd name="T6" fmla="*/ 0 w 401"/>
                <a:gd name="T7" fmla="*/ 0 h 1650"/>
                <a:gd name="T8" fmla="*/ 0 w 401"/>
                <a:gd name="T9" fmla="*/ 0 h 1650"/>
                <a:gd name="T10" fmla="*/ 0 w 401"/>
                <a:gd name="T11" fmla="*/ 0 h 1650"/>
                <a:gd name="T12" fmla="*/ 0 w 401"/>
                <a:gd name="T13" fmla="*/ 0 h 1650"/>
                <a:gd name="T14" fmla="*/ 0 w 401"/>
                <a:gd name="T15" fmla="*/ 0 h 1650"/>
                <a:gd name="T16" fmla="*/ 0 w 401"/>
                <a:gd name="T17" fmla="*/ 0 h 1650"/>
                <a:gd name="T18" fmla="*/ 0 w 401"/>
                <a:gd name="T19" fmla="*/ 0 h 1650"/>
                <a:gd name="T20" fmla="*/ 0 w 401"/>
                <a:gd name="T21" fmla="*/ 0 h 1650"/>
                <a:gd name="T22" fmla="*/ 0 w 401"/>
                <a:gd name="T23" fmla="*/ 0 h 1650"/>
                <a:gd name="T24" fmla="*/ 0 w 401"/>
                <a:gd name="T25" fmla="*/ 0 h 1650"/>
                <a:gd name="T26" fmla="*/ 0 w 401"/>
                <a:gd name="T27" fmla="*/ 0 h 1650"/>
                <a:gd name="T28" fmla="*/ 0 w 401"/>
                <a:gd name="T29" fmla="*/ 0 h 1650"/>
                <a:gd name="T30" fmla="*/ 0 w 401"/>
                <a:gd name="T31" fmla="*/ 0 h 1650"/>
                <a:gd name="T32" fmla="*/ 0 w 401"/>
                <a:gd name="T33" fmla="*/ 0 h 1650"/>
                <a:gd name="T34" fmla="*/ 0 w 401"/>
                <a:gd name="T35" fmla="*/ 0 h 1650"/>
                <a:gd name="T36" fmla="*/ 0 w 401"/>
                <a:gd name="T37" fmla="*/ 0 h 1650"/>
                <a:gd name="T38" fmla="*/ 0 w 401"/>
                <a:gd name="T39" fmla="*/ 0 h 1650"/>
                <a:gd name="T40" fmla="*/ 0 w 401"/>
                <a:gd name="T41" fmla="*/ 0 h 1650"/>
                <a:gd name="T42" fmla="*/ 0 w 401"/>
                <a:gd name="T43" fmla="*/ 0 h 1650"/>
                <a:gd name="T44" fmla="*/ 0 w 401"/>
                <a:gd name="T45" fmla="*/ 0 h 1650"/>
                <a:gd name="T46" fmla="*/ 0 w 401"/>
                <a:gd name="T47" fmla="*/ 0 h 1650"/>
                <a:gd name="T48" fmla="*/ 0 w 401"/>
                <a:gd name="T49" fmla="*/ 0 h 1650"/>
                <a:gd name="T50" fmla="*/ 0 w 401"/>
                <a:gd name="T51" fmla="*/ 0 h 1650"/>
                <a:gd name="T52" fmla="*/ 0 w 401"/>
                <a:gd name="T53" fmla="*/ 0 h 1650"/>
                <a:gd name="T54" fmla="*/ 0 w 401"/>
                <a:gd name="T55" fmla="*/ 0 h 1650"/>
                <a:gd name="T56" fmla="*/ 0 w 401"/>
                <a:gd name="T57" fmla="*/ 0 h 1650"/>
                <a:gd name="T58" fmla="*/ 0 w 401"/>
                <a:gd name="T59" fmla="*/ 0 h 1650"/>
                <a:gd name="T60" fmla="*/ 0 w 401"/>
                <a:gd name="T61" fmla="*/ 0 h 1650"/>
                <a:gd name="T62" fmla="*/ 0 w 401"/>
                <a:gd name="T63" fmla="*/ 0 h 1650"/>
                <a:gd name="T64" fmla="*/ 0 w 401"/>
                <a:gd name="T65" fmla="*/ 0 h 1650"/>
                <a:gd name="T66" fmla="*/ 0 w 401"/>
                <a:gd name="T67" fmla="*/ 0 h 1650"/>
                <a:gd name="T68" fmla="*/ 0 w 401"/>
                <a:gd name="T69" fmla="*/ 0 h 1650"/>
                <a:gd name="T70" fmla="*/ 0 w 401"/>
                <a:gd name="T71" fmla="*/ 0 h 1650"/>
                <a:gd name="T72" fmla="*/ 0 w 401"/>
                <a:gd name="T73" fmla="*/ 0 h 1650"/>
                <a:gd name="T74" fmla="*/ 0 w 401"/>
                <a:gd name="T75" fmla="*/ 0 h 1650"/>
                <a:gd name="T76" fmla="*/ 0 w 401"/>
                <a:gd name="T77" fmla="*/ 0 h 1650"/>
                <a:gd name="T78" fmla="*/ 0 w 401"/>
                <a:gd name="T79" fmla="*/ 0 h 1650"/>
                <a:gd name="T80" fmla="*/ 0 w 401"/>
                <a:gd name="T81" fmla="*/ 0 h 1650"/>
                <a:gd name="T82" fmla="*/ 0 w 401"/>
                <a:gd name="T83" fmla="*/ 0 h 1650"/>
                <a:gd name="T84" fmla="*/ 0 w 401"/>
                <a:gd name="T85" fmla="*/ 0 h 1650"/>
                <a:gd name="T86" fmla="*/ 0 w 401"/>
                <a:gd name="T87" fmla="*/ 0 h 1650"/>
                <a:gd name="T88" fmla="*/ 0 w 401"/>
                <a:gd name="T89" fmla="*/ 0 h 1650"/>
                <a:gd name="T90" fmla="*/ 0 w 401"/>
                <a:gd name="T91" fmla="*/ 0 h 1650"/>
                <a:gd name="T92" fmla="*/ 0 w 401"/>
                <a:gd name="T93" fmla="*/ 0 h 1650"/>
                <a:gd name="T94" fmla="*/ 0 w 401"/>
                <a:gd name="T95" fmla="*/ 0 h 1650"/>
                <a:gd name="T96" fmla="*/ 0 w 401"/>
                <a:gd name="T97" fmla="*/ 0 h 1650"/>
                <a:gd name="T98" fmla="*/ 0 w 401"/>
                <a:gd name="T99" fmla="*/ 0 h 1650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650">
                  <a:moveTo>
                    <a:pt x="0" y="872"/>
                  </a:moveTo>
                  <a:lnTo>
                    <a:pt x="4" y="808"/>
                  </a:lnTo>
                  <a:lnTo>
                    <a:pt x="9" y="752"/>
                  </a:lnTo>
                  <a:lnTo>
                    <a:pt x="13" y="696"/>
                  </a:lnTo>
                  <a:lnTo>
                    <a:pt x="16" y="660"/>
                  </a:lnTo>
                  <a:lnTo>
                    <a:pt x="20" y="625"/>
                  </a:lnTo>
                  <a:lnTo>
                    <a:pt x="25" y="570"/>
                  </a:lnTo>
                  <a:lnTo>
                    <a:pt x="29" y="515"/>
                  </a:lnTo>
                  <a:lnTo>
                    <a:pt x="32" y="583"/>
                  </a:lnTo>
                  <a:lnTo>
                    <a:pt x="36" y="649"/>
                  </a:lnTo>
                  <a:lnTo>
                    <a:pt x="41" y="653"/>
                  </a:lnTo>
                  <a:lnTo>
                    <a:pt x="45" y="655"/>
                  </a:lnTo>
                  <a:lnTo>
                    <a:pt x="49" y="437"/>
                  </a:lnTo>
                  <a:lnTo>
                    <a:pt x="53" y="221"/>
                  </a:lnTo>
                  <a:lnTo>
                    <a:pt x="57" y="151"/>
                  </a:lnTo>
                  <a:lnTo>
                    <a:pt x="61" y="82"/>
                  </a:lnTo>
                  <a:lnTo>
                    <a:pt x="65" y="41"/>
                  </a:lnTo>
                  <a:lnTo>
                    <a:pt x="69" y="0"/>
                  </a:lnTo>
                  <a:lnTo>
                    <a:pt x="73" y="120"/>
                  </a:lnTo>
                  <a:lnTo>
                    <a:pt x="77" y="239"/>
                  </a:lnTo>
                  <a:lnTo>
                    <a:pt x="81" y="156"/>
                  </a:lnTo>
                  <a:lnTo>
                    <a:pt x="86" y="72"/>
                  </a:lnTo>
                  <a:lnTo>
                    <a:pt x="89" y="564"/>
                  </a:lnTo>
                  <a:lnTo>
                    <a:pt x="93" y="1055"/>
                  </a:lnTo>
                  <a:lnTo>
                    <a:pt x="98" y="1214"/>
                  </a:lnTo>
                  <a:lnTo>
                    <a:pt x="102" y="1371"/>
                  </a:lnTo>
                  <a:lnTo>
                    <a:pt x="105" y="1320"/>
                  </a:lnTo>
                  <a:lnTo>
                    <a:pt x="109" y="1268"/>
                  </a:lnTo>
                  <a:lnTo>
                    <a:pt x="114" y="1310"/>
                  </a:lnTo>
                  <a:lnTo>
                    <a:pt x="118" y="1352"/>
                  </a:lnTo>
                  <a:lnTo>
                    <a:pt x="122" y="1362"/>
                  </a:lnTo>
                  <a:lnTo>
                    <a:pt x="125" y="1371"/>
                  </a:lnTo>
                  <a:lnTo>
                    <a:pt x="130" y="1347"/>
                  </a:lnTo>
                  <a:lnTo>
                    <a:pt x="134" y="1322"/>
                  </a:lnTo>
                  <a:lnTo>
                    <a:pt x="138" y="1268"/>
                  </a:lnTo>
                  <a:lnTo>
                    <a:pt x="141" y="1216"/>
                  </a:lnTo>
                  <a:lnTo>
                    <a:pt x="146" y="1109"/>
                  </a:lnTo>
                  <a:lnTo>
                    <a:pt x="150" y="1003"/>
                  </a:lnTo>
                  <a:lnTo>
                    <a:pt x="154" y="862"/>
                  </a:lnTo>
                  <a:lnTo>
                    <a:pt x="159" y="722"/>
                  </a:lnTo>
                  <a:lnTo>
                    <a:pt x="162" y="674"/>
                  </a:lnTo>
                  <a:lnTo>
                    <a:pt x="166" y="627"/>
                  </a:lnTo>
                  <a:lnTo>
                    <a:pt x="170" y="645"/>
                  </a:lnTo>
                  <a:lnTo>
                    <a:pt x="175" y="663"/>
                  </a:lnTo>
                  <a:lnTo>
                    <a:pt x="178" y="694"/>
                  </a:lnTo>
                  <a:lnTo>
                    <a:pt x="182" y="724"/>
                  </a:lnTo>
                  <a:lnTo>
                    <a:pt x="186" y="715"/>
                  </a:lnTo>
                  <a:lnTo>
                    <a:pt x="191" y="705"/>
                  </a:lnTo>
                  <a:lnTo>
                    <a:pt x="195" y="656"/>
                  </a:lnTo>
                  <a:lnTo>
                    <a:pt x="198" y="605"/>
                  </a:lnTo>
                  <a:lnTo>
                    <a:pt x="202" y="481"/>
                  </a:lnTo>
                  <a:lnTo>
                    <a:pt x="207" y="358"/>
                  </a:lnTo>
                  <a:lnTo>
                    <a:pt x="211" y="346"/>
                  </a:lnTo>
                  <a:lnTo>
                    <a:pt x="215" y="334"/>
                  </a:lnTo>
                  <a:lnTo>
                    <a:pt x="219" y="209"/>
                  </a:lnTo>
                  <a:lnTo>
                    <a:pt x="223" y="84"/>
                  </a:lnTo>
                  <a:lnTo>
                    <a:pt x="227" y="272"/>
                  </a:lnTo>
                  <a:lnTo>
                    <a:pt x="231" y="460"/>
                  </a:lnTo>
                  <a:lnTo>
                    <a:pt x="235" y="481"/>
                  </a:lnTo>
                  <a:lnTo>
                    <a:pt x="239" y="504"/>
                  </a:lnTo>
                  <a:lnTo>
                    <a:pt x="243" y="541"/>
                  </a:lnTo>
                  <a:lnTo>
                    <a:pt x="247" y="578"/>
                  </a:lnTo>
                  <a:lnTo>
                    <a:pt x="252" y="479"/>
                  </a:lnTo>
                  <a:lnTo>
                    <a:pt x="255" y="380"/>
                  </a:lnTo>
                  <a:lnTo>
                    <a:pt x="259" y="352"/>
                  </a:lnTo>
                  <a:lnTo>
                    <a:pt x="264" y="323"/>
                  </a:lnTo>
                  <a:lnTo>
                    <a:pt x="268" y="389"/>
                  </a:lnTo>
                  <a:lnTo>
                    <a:pt x="271" y="455"/>
                  </a:lnTo>
                  <a:lnTo>
                    <a:pt x="275" y="624"/>
                  </a:lnTo>
                  <a:lnTo>
                    <a:pt x="280" y="791"/>
                  </a:lnTo>
                  <a:lnTo>
                    <a:pt x="284" y="1060"/>
                  </a:lnTo>
                  <a:lnTo>
                    <a:pt x="288" y="1327"/>
                  </a:lnTo>
                  <a:lnTo>
                    <a:pt x="291" y="1275"/>
                  </a:lnTo>
                  <a:lnTo>
                    <a:pt x="296" y="1222"/>
                  </a:lnTo>
                  <a:lnTo>
                    <a:pt x="300" y="1244"/>
                  </a:lnTo>
                  <a:lnTo>
                    <a:pt x="304" y="1264"/>
                  </a:lnTo>
                  <a:lnTo>
                    <a:pt x="307" y="1263"/>
                  </a:lnTo>
                  <a:lnTo>
                    <a:pt x="312" y="1262"/>
                  </a:lnTo>
                  <a:lnTo>
                    <a:pt x="316" y="1371"/>
                  </a:lnTo>
                  <a:lnTo>
                    <a:pt x="320" y="1479"/>
                  </a:lnTo>
                  <a:lnTo>
                    <a:pt x="325" y="1489"/>
                  </a:lnTo>
                  <a:lnTo>
                    <a:pt x="328" y="1499"/>
                  </a:lnTo>
                  <a:lnTo>
                    <a:pt x="332" y="1499"/>
                  </a:lnTo>
                  <a:lnTo>
                    <a:pt x="336" y="1499"/>
                  </a:lnTo>
                  <a:lnTo>
                    <a:pt x="341" y="1524"/>
                  </a:lnTo>
                  <a:lnTo>
                    <a:pt x="344" y="1549"/>
                  </a:lnTo>
                  <a:lnTo>
                    <a:pt x="348" y="1567"/>
                  </a:lnTo>
                  <a:lnTo>
                    <a:pt x="352" y="1584"/>
                  </a:lnTo>
                  <a:lnTo>
                    <a:pt x="357" y="1557"/>
                  </a:lnTo>
                  <a:lnTo>
                    <a:pt x="361" y="1529"/>
                  </a:lnTo>
                  <a:lnTo>
                    <a:pt x="364" y="1525"/>
                  </a:lnTo>
                  <a:lnTo>
                    <a:pt x="369" y="1521"/>
                  </a:lnTo>
                  <a:lnTo>
                    <a:pt x="373" y="1402"/>
                  </a:lnTo>
                  <a:lnTo>
                    <a:pt x="377" y="1282"/>
                  </a:lnTo>
                  <a:lnTo>
                    <a:pt x="380" y="1231"/>
                  </a:lnTo>
                  <a:lnTo>
                    <a:pt x="385" y="1178"/>
                  </a:lnTo>
                  <a:lnTo>
                    <a:pt x="389" y="1349"/>
                  </a:lnTo>
                  <a:lnTo>
                    <a:pt x="393" y="1519"/>
                  </a:lnTo>
                  <a:lnTo>
                    <a:pt x="397" y="1584"/>
                  </a:lnTo>
                  <a:lnTo>
                    <a:pt x="401" y="165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3" name="Freeform 461"/>
            <p:cNvSpPr>
              <a:spLocks/>
            </p:cNvSpPr>
            <p:nvPr/>
          </p:nvSpPr>
          <p:spPr bwMode="auto">
            <a:xfrm>
              <a:off x="3378" y="921"/>
              <a:ext cx="201" cy="433"/>
            </a:xfrm>
            <a:custGeom>
              <a:avLst/>
              <a:gdLst>
                <a:gd name="T0" fmla="*/ 1 w 401"/>
                <a:gd name="T1" fmla="*/ 0 h 868"/>
                <a:gd name="T2" fmla="*/ 1 w 401"/>
                <a:gd name="T3" fmla="*/ 0 h 868"/>
                <a:gd name="T4" fmla="*/ 1 w 401"/>
                <a:gd name="T5" fmla="*/ 0 h 868"/>
                <a:gd name="T6" fmla="*/ 1 w 401"/>
                <a:gd name="T7" fmla="*/ 0 h 868"/>
                <a:gd name="T8" fmla="*/ 1 w 401"/>
                <a:gd name="T9" fmla="*/ 0 h 868"/>
                <a:gd name="T10" fmla="*/ 1 w 401"/>
                <a:gd name="T11" fmla="*/ 0 h 868"/>
                <a:gd name="T12" fmla="*/ 1 w 401"/>
                <a:gd name="T13" fmla="*/ 0 h 868"/>
                <a:gd name="T14" fmla="*/ 1 w 401"/>
                <a:gd name="T15" fmla="*/ 0 h 868"/>
                <a:gd name="T16" fmla="*/ 1 w 401"/>
                <a:gd name="T17" fmla="*/ 0 h 868"/>
                <a:gd name="T18" fmla="*/ 1 w 401"/>
                <a:gd name="T19" fmla="*/ 0 h 868"/>
                <a:gd name="T20" fmla="*/ 1 w 401"/>
                <a:gd name="T21" fmla="*/ 0 h 868"/>
                <a:gd name="T22" fmla="*/ 1 w 401"/>
                <a:gd name="T23" fmla="*/ 0 h 868"/>
                <a:gd name="T24" fmla="*/ 1 w 401"/>
                <a:gd name="T25" fmla="*/ 0 h 868"/>
                <a:gd name="T26" fmla="*/ 1 w 401"/>
                <a:gd name="T27" fmla="*/ 0 h 868"/>
                <a:gd name="T28" fmla="*/ 1 w 401"/>
                <a:gd name="T29" fmla="*/ 0 h 868"/>
                <a:gd name="T30" fmla="*/ 1 w 401"/>
                <a:gd name="T31" fmla="*/ 0 h 868"/>
                <a:gd name="T32" fmla="*/ 1 w 401"/>
                <a:gd name="T33" fmla="*/ 0 h 868"/>
                <a:gd name="T34" fmla="*/ 1 w 401"/>
                <a:gd name="T35" fmla="*/ 0 h 868"/>
                <a:gd name="T36" fmla="*/ 1 w 401"/>
                <a:gd name="T37" fmla="*/ 0 h 868"/>
                <a:gd name="T38" fmla="*/ 1 w 401"/>
                <a:gd name="T39" fmla="*/ 0 h 868"/>
                <a:gd name="T40" fmla="*/ 1 w 401"/>
                <a:gd name="T41" fmla="*/ 0 h 868"/>
                <a:gd name="T42" fmla="*/ 1 w 401"/>
                <a:gd name="T43" fmla="*/ 0 h 868"/>
                <a:gd name="T44" fmla="*/ 1 w 401"/>
                <a:gd name="T45" fmla="*/ 0 h 868"/>
                <a:gd name="T46" fmla="*/ 1 w 401"/>
                <a:gd name="T47" fmla="*/ 0 h 868"/>
                <a:gd name="T48" fmla="*/ 1 w 401"/>
                <a:gd name="T49" fmla="*/ 0 h 868"/>
                <a:gd name="T50" fmla="*/ 1 w 401"/>
                <a:gd name="T51" fmla="*/ 0 h 868"/>
                <a:gd name="T52" fmla="*/ 1 w 401"/>
                <a:gd name="T53" fmla="*/ 0 h 868"/>
                <a:gd name="T54" fmla="*/ 1 w 401"/>
                <a:gd name="T55" fmla="*/ 0 h 868"/>
                <a:gd name="T56" fmla="*/ 1 w 401"/>
                <a:gd name="T57" fmla="*/ 0 h 868"/>
                <a:gd name="T58" fmla="*/ 1 w 401"/>
                <a:gd name="T59" fmla="*/ 0 h 868"/>
                <a:gd name="T60" fmla="*/ 1 w 401"/>
                <a:gd name="T61" fmla="*/ 0 h 868"/>
                <a:gd name="T62" fmla="*/ 1 w 401"/>
                <a:gd name="T63" fmla="*/ 0 h 868"/>
                <a:gd name="T64" fmla="*/ 1 w 401"/>
                <a:gd name="T65" fmla="*/ 0 h 868"/>
                <a:gd name="T66" fmla="*/ 1 w 401"/>
                <a:gd name="T67" fmla="*/ 0 h 868"/>
                <a:gd name="T68" fmla="*/ 1 w 401"/>
                <a:gd name="T69" fmla="*/ 0 h 868"/>
                <a:gd name="T70" fmla="*/ 1 w 401"/>
                <a:gd name="T71" fmla="*/ 0 h 868"/>
                <a:gd name="T72" fmla="*/ 1 w 401"/>
                <a:gd name="T73" fmla="*/ 0 h 868"/>
                <a:gd name="T74" fmla="*/ 1 w 401"/>
                <a:gd name="T75" fmla="*/ 0 h 868"/>
                <a:gd name="T76" fmla="*/ 1 w 401"/>
                <a:gd name="T77" fmla="*/ 0 h 868"/>
                <a:gd name="T78" fmla="*/ 1 w 401"/>
                <a:gd name="T79" fmla="*/ 0 h 868"/>
                <a:gd name="T80" fmla="*/ 1 w 401"/>
                <a:gd name="T81" fmla="*/ 0 h 868"/>
                <a:gd name="T82" fmla="*/ 1 w 401"/>
                <a:gd name="T83" fmla="*/ 0 h 868"/>
                <a:gd name="T84" fmla="*/ 1 w 401"/>
                <a:gd name="T85" fmla="*/ 0 h 868"/>
                <a:gd name="T86" fmla="*/ 1 w 401"/>
                <a:gd name="T87" fmla="*/ 0 h 868"/>
                <a:gd name="T88" fmla="*/ 1 w 401"/>
                <a:gd name="T89" fmla="*/ 0 h 868"/>
                <a:gd name="T90" fmla="*/ 1 w 401"/>
                <a:gd name="T91" fmla="*/ 0 h 868"/>
                <a:gd name="T92" fmla="*/ 1 w 401"/>
                <a:gd name="T93" fmla="*/ 0 h 868"/>
                <a:gd name="T94" fmla="*/ 1 w 401"/>
                <a:gd name="T95" fmla="*/ 0 h 868"/>
                <a:gd name="T96" fmla="*/ 1 w 401"/>
                <a:gd name="T97" fmla="*/ 0 h 868"/>
                <a:gd name="T98" fmla="*/ 1 w 401"/>
                <a:gd name="T99" fmla="*/ 0 h 86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868">
                  <a:moveTo>
                    <a:pt x="0" y="868"/>
                  </a:moveTo>
                  <a:lnTo>
                    <a:pt x="4" y="826"/>
                  </a:lnTo>
                  <a:lnTo>
                    <a:pt x="8" y="784"/>
                  </a:lnTo>
                  <a:lnTo>
                    <a:pt x="12" y="753"/>
                  </a:lnTo>
                  <a:lnTo>
                    <a:pt x="16" y="723"/>
                  </a:lnTo>
                  <a:lnTo>
                    <a:pt x="20" y="742"/>
                  </a:lnTo>
                  <a:lnTo>
                    <a:pt x="24" y="761"/>
                  </a:lnTo>
                  <a:lnTo>
                    <a:pt x="29" y="760"/>
                  </a:lnTo>
                  <a:lnTo>
                    <a:pt x="33" y="758"/>
                  </a:lnTo>
                  <a:lnTo>
                    <a:pt x="36" y="748"/>
                  </a:lnTo>
                  <a:lnTo>
                    <a:pt x="40" y="737"/>
                  </a:lnTo>
                  <a:lnTo>
                    <a:pt x="45" y="786"/>
                  </a:lnTo>
                  <a:lnTo>
                    <a:pt x="49" y="834"/>
                  </a:lnTo>
                  <a:lnTo>
                    <a:pt x="53" y="831"/>
                  </a:lnTo>
                  <a:lnTo>
                    <a:pt x="56" y="828"/>
                  </a:lnTo>
                  <a:lnTo>
                    <a:pt x="61" y="760"/>
                  </a:lnTo>
                  <a:lnTo>
                    <a:pt x="65" y="691"/>
                  </a:lnTo>
                  <a:lnTo>
                    <a:pt x="69" y="702"/>
                  </a:lnTo>
                  <a:lnTo>
                    <a:pt x="72" y="711"/>
                  </a:lnTo>
                  <a:lnTo>
                    <a:pt x="77" y="686"/>
                  </a:lnTo>
                  <a:lnTo>
                    <a:pt x="81" y="659"/>
                  </a:lnTo>
                  <a:lnTo>
                    <a:pt x="85" y="592"/>
                  </a:lnTo>
                  <a:lnTo>
                    <a:pt x="90" y="526"/>
                  </a:lnTo>
                  <a:lnTo>
                    <a:pt x="93" y="554"/>
                  </a:lnTo>
                  <a:lnTo>
                    <a:pt x="97" y="582"/>
                  </a:lnTo>
                  <a:lnTo>
                    <a:pt x="101" y="528"/>
                  </a:lnTo>
                  <a:lnTo>
                    <a:pt x="106" y="476"/>
                  </a:lnTo>
                  <a:lnTo>
                    <a:pt x="109" y="497"/>
                  </a:lnTo>
                  <a:lnTo>
                    <a:pt x="113" y="520"/>
                  </a:lnTo>
                  <a:lnTo>
                    <a:pt x="117" y="531"/>
                  </a:lnTo>
                  <a:lnTo>
                    <a:pt x="122" y="542"/>
                  </a:lnTo>
                  <a:lnTo>
                    <a:pt x="126" y="587"/>
                  </a:lnTo>
                  <a:lnTo>
                    <a:pt x="129" y="631"/>
                  </a:lnTo>
                  <a:lnTo>
                    <a:pt x="134" y="568"/>
                  </a:lnTo>
                  <a:lnTo>
                    <a:pt x="138" y="506"/>
                  </a:lnTo>
                  <a:lnTo>
                    <a:pt x="142" y="505"/>
                  </a:lnTo>
                  <a:lnTo>
                    <a:pt x="145" y="504"/>
                  </a:lnTo>
                  <a:lnTo>
                    <a:pt x="150" y="509"/>
                  </a:lnTo>
                  <a:lnTo>
                    <a:pt x="154" y="514"/>
                  </a:lnTo>
                  <a:lnTo>
                    <a:pt x="158" y="521"/>
                  </a:lnTo>
                  <a:lnTo>
                    <a:pt x="162" y="526"/>
                  </a:lnTo>
                  <a:lnTo>
                    <a:pt x="166" y="514"/>
                  </a:lnTo>
                  <a:lnTo>
                    <a:pt x="170" y="504"/>
                  </a:lnTo>
                  <a:lnTo>
                    <a:pt x="174" y="551"/>
                  </a:lnTo>
                  <a:lnTo>
                    <a:pt x="179" y="598"/>
                  </a:lnTo>
                  <a:lnTo>
                    <a:pt x="182" y="558"/>
                  </a:lnTo>
                  <a:lnTo>
                    <a:pt x="186" y="517"/>
                  </a:lnTo>
                  <a:lnTo>
                    <a:pt x="190" y="507"/>
                  </a:lnTo>
                  <a:lnTo>
                    <a:pt x="195" y="496"/>
                  </a:lnTo>
                  <a:lnTo>
                    <a:pt x="199" y="468"/>
                  </a:lnTo>
                  <a:lnTo>
                    <a:pt x="202" y="440"/>
                  </a:lnTo>
                  <a:lnTo>
                    <a:pt x="206" y="391"/>
                  </a:lnTo>
                  <a:lnTo>
                    <a:pt x="211" y="341"/>
                  </a:lnTo>
                  <a:lnTo>
                    <a:pt x="215" y="216"/>
                  </a:lnTo>
                  <a:lnTo>
                    <a:pt x="218" y="92"/>
                  </a:lnTo>
                  <a:lnTo>
                    <a:pt x="222" y="46"/>
                  </a:lnTo>
                  <a:lnTo>
                    <a:pt x="227" y="0"/>
                  </a:lnTo>
                  <a:lnTo>
                    <a:pt x="231" y="171"/>
                  </a:lnTo>
                  <a:lnTo>
                    <a:pt x="235" y="343"/>
                  </a:lnTo>
                  <a:lnTo>
                    <a:pt x="238" y="511"/>
                  </a:lnTo>
                  <a:lnTo>
                    <a:pt x="243" y="679"/>
                  </a:lnTo>
                  <a:lnTo>
                    <a:pt x="247" y="728"/>
                  </a:lnTo>
                  <a:lnTo>
                    <a:pt x="251" y="777"/>
                  </a:lnTo>
                  <a:lnTo>
                    <a:pt x="255" y="682"/>
                  </a:lnTo>
                  <a:lnTo>
                    <a:pt x="259" y="589"/>
                  </a:lnTo>
                  <a:lnTo>
                    <a:pt x="263" y="434"/>
                  </a:lnTo>
                  <a:lnTo>
                    <a:pt x="267" y="279"/>
                  </a:lnTo>
                  <a:lnTo>
                    <a:pt x="272" y="470"/>
                  </a:lnTo>
                  <a:lnTo>
                    <a:pt x="275" y="663"/>
                  </a:lnTo>
                  <a:lnTo>
                    <a:pt x="279" y="689"/>
                  </a:lnTo>
                  <a:lnTo>
                    <a:pt x="283" y="715"/>
                  </a:lnTo>
                  <a:lnTo>
                    <a:pt x="288" y="597"/>
                  </a:lnTo>
                  <a:lnTo>
                    <a:pt x="291" y="480"/>
                  </a:lnTo>
                  <a:lnTo>
                    <a:pt x="295" y="597"/>
                  </a:lnTo>
                  <a:lnTo>
                    <a:pt x="300" y="715"/>
                  </a:lnTo>
                  <a:lnTo>
                    <a:pt x="304" y="486"/>
                  </a:lnTo>
                  <a:lnTo>
                    <a:pt x="308" y="259"/>
                  </a:lnTo>
                  <a:lnTo>
                    <a:pt x="311" y="197"/>
                  </a:lnTo>
                  <a:lnTo>
                    <a:pt x="316" y="134"/>
                  </a:lnTo>
                  <a:lnTo>
                    <a:pt x="320" y="87"/>
                  </a:lnTo>
                  <a:lnTo>
                    <a:pt x="324" y="40"/>
                  </a:lnTo>
                  <a:lnTo>
                    <a:pt x="328" y="80"/>
                  </a:lnTo>
                  <a:lnTo>
                    <a:pt x="332" y="120"/>
                  </a:lnTo>
                  <a:lnTo>
                    <a:pt x="336" y="181"/>
                  </a:lnTo>
                  <a:lnTo>
                    <a:pt x="340" y="241"/>
                  </a:lnTo>
                  <a:lnTo>
                    <a:pt x="345" y="174"/>
                  </a:lnTo>
                  <a:lnTo>
                    <a:pt x="348" y="106"/>
                  </a:lnTo>
                  <a:lnTo>
                    <a:pt x="352" y="91"/>
                  </a:lnTo>
                  <a:lnTo>
                    <a:pt x="356" y="76"/>
                  </a:lnTo>
                  <a:lnTo>
                    <a:pt x="361" y="95"/>
                  </a:lnTo>
                  <a:lnTo>
                    <a:pt x="365" y="114"/>
                  </a:lnTo>
                  <a:lnTo>
                    <a:pt x="368" y="144"/>
                  </a:lnTo>
                  <a:lnTo>
                    <a:pt x="372" y="174"/>
                  </a:lnTo>
                  <a:lnTo>
                    <a:pt x="377" y="188"/>
                  </a:lnTo>
                  <a:lnTo>
                    <a:pt x="381" y="201"/>
                  </a:lnTo>
                  <a:lnTo>
                    <a:pt x="384" y="223"/>
                  </a:lnTo>
                  <a:lnTo>
                    <a:pt x="388" y="243"/>
                  </a:lnTo>
                  <a:lnTo>
                    <a:pt x="393" y="248"/>
                  </a:lnTo>
                  <a:lnTo>
                    <a:pt x="397" y="253"/>
                  </a:lnTo>
                  <a:lnTo>
                    <a:pt x="401" y="272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4" name="Freeform 462"/>
            <p:cNvSpPr>
              <a:spLocks/>
            </p:cNvSpPr>
            <p:nvPr/>
          </p:nvSpPr>
          <p:spPr bwMode="auto">
            <a:xfrm>
              <a:off x="3579" y="1043"/>
              <a:ext cx="200" cy="343"/>
            </a:xfrm>
            <a:custGeom>
              <a:avLst/>
              <a:gdLst>
                <a:gd name="T0" fmla="*/ 0 w 401"/>
                <a:gd name="T1" fmla="*/ 0 h 687"/>
                <a:gd name="T2" fmla="*/ 0 w 401"/>
                <a:gd name="T3" fmla="*/ 0 h 687"/>
                <a:gd name="T4" fmla="*/ 0 w 401"/>
                <a:gd name="T5" fmla="*/ 0 h 687"/>
                <a:gd name="T6" fmla="*/ 0 w 401"/>
                <a:gd name="T7" fmla="*/ 0 h 687"/>
                <a:gd name="T8" fmla="*/ 0 w 401"/>
                <a:gd name="T9" fmla="*/ 0 h 687"/>
                <a:gd name="T10" fmla="*/ 0 w 401"/>
                <a:gd name="T11" fmla="*/ 0 h 687"/>
                <a:gd name="T12" fmla="*/ 0 w 401"/>
                <a:gd name="T13" fmla="*/ 0 h 687"/>
                <a:gd name="T14" fmla="*/ 0 w 401"/>
                <a:gd name="T15" fmla="*/ 0 h 687"/>
                <a:gd name="T16" fmla="*/ 0 w 401"/>
                <a:gd name="T17" fmla="*/ 0 h 687"/>
                <a:gd name="T18" fmla="*/ 0 w 401"/>
                <a:gd name="T19" fmla="*/ 0 h 687"/>
                <a:gd name="T20" fmla="*/ 0 w 401"/>
                <a:gd name="T21" fmla="*/ 0 h 687"/>
                <a:gd name="T22" fmla="*/ 0 w 401"/>
                <a:gd name="T23" fmla="*/ 0 h 687"/>
                <a:gd name="T24" fmla="*/ 0 w 401"/>
                <a:gd name="T25" fmla="*/ 0 h 687"/>
                <a:gd name="T26" fmla="*/ 0 w 401"/>
                <a:gd name="T27" fmla="*/ 0 h 687"/>
                <a:gd name="T28" fmla="*/ 0 w 401"/>
                <a:gd name="T29" fmla="*/ 0 h 687"/>
                <a:gd name="T30" fmla="*/ 0 w 401"/>
                <a:gd name="T31" fmla="*/ 0 h 687"/>
                <a:gd name="T32" fmla="*/ 0 w 401"/>
                <a:gd name="T33" fmla="*/ 0 h 687"/>
                <a:gd name="T34" fmla="*/ 0 w 401"/>
                <a:gd name="T35" fmla="*/ 0 h 687"/>
                <a:gd name="T36" fmla="*/ 0 w 401"/>
                <a:gd name="T37" fmla="*/ 0 h 687"/>
                <a:gd name="T38" fmla="*/ 0 w 401"/>
                <a:gd name="T39" fmla="*/ 0 h 687"/>
                <a:gd name="T40" fmla="*/ 0 w 401"/>
                <a:gd name="T41" fmla="*/ 0 h 687"/>
                <a:gd name="T42" fmla="*/ 0 w 401"/>
                <a:gd name="T43" fmla="*/ 0 h 687"/>
                <a:gd name="T44" fmla="*/ 0 w 401"/>
                <a:gd name="T45" fmla="*/ 0 h 687"/>
                <a:gd name="T46" fmla="*/ 0 w 401"/>
                <a:gd name="T47" fmla="*/ 0 h 687"/>
                <a:gd name="T48" fmla="*/ 0 w 401"/>
                <a:gd name="T49" fmla="*/ 0 h 687"/>
                <a:gd name="T50" fmla="*/ 0 w 401"/>
                <a:gd name="T51" fmla="*/ 0 h 687"/>
                <a:gd name="T52" fmla="*/ 0 w 401"/>
                <a:gd name="T53" fmla="*/ 0 h 687"/>
                <a:gd name="T54" fmla="*/ 0 w 401"/>
                <a:gd name="T55" fmla="*/ 0 h 687"/>
                <a:gd name="T56" fmla="*/ 0 w 401"/>
                <a:gd name="T57" fmla="*/ 0 h 687"/>
                <a:gd name="T58" fmla="*/ 0 w 401"/>
                <a:gd name="T59" fmla="*/ 0 h 687"/>
                <a:gd name="T60" fmla="*/ 0 w 401"/>
                <a:gd name="T61" fmla="*/ 0 h 687"/>
                <a:gd name="T62" fmla="*/ 0 w 401"/>
                <a:gd name="T63" fmla="*/ 0 h 687"/>
                <a:gd name="T64" fmla="*/ 0 w 401"/>
                <a:gd name="T65" fmla="*/ 0 h 687"/>
                <a:gd name="T66" fmla="*/ 0 w 401"/>
                <a:gd name="T67" fmla="*/ 0 h 687"/>
                <a:gd name="T68" fmla="*/ 0 w 401"/>
                <a:gd name="T69" fmla="*/ 0 h 687"/>
                <a:gd name="T70" fmla="*/ 0 w 401"/>
                <a:gd name="T71" fmla="*/ 0 h 687"/>
                <a:gd name="T72" fmla="*/ 0 w 401"/>
                <a:gd name="T73" fmla="*/ 0 h 687"/>
                <a:gd name="T74" fmla="*/ 0 w 401"/>
                <a:gd name="T75" fmla="*/ 0 h 687"/>
                <a:gd name="T76" fmla="*/ 0 w 401"/>
                <a:gd name="T77" fmla="*/ 0 h 687"/>
                <a:gd name="T78" fmla="*/ 0 w 401"/>
                <a:gd name="T79" fmla="*/ 0 h 687"/>
                <a:gd name="T80" fmla="*/ 0 w 401"/>
                <a:gd name="T81" fmla="*/ 0 h 687"/>
                <a:gd name="T82" fmla="*/ 0 w 401"/>
                <a:gd name="T83" fmla="*/ 0 h 687"/>
                <a:gd name="T84" fmla="*/ 0 w 401"/>
                <a:gd name="T85" fmla="*/ 0 h 687"/>
                <a:gd name="T86" fmla="*/ 0 w 401"/>
                <a:gd name="T87" fmla="*/ 0 h 687"/>
                <a:gd name="T88" fmla="*/ 0 w 401"/>
                <a:gd name="T89" fmla="*/ 0 h 687"/>
                <a:gd name="T90" fmla="*/ 0 w 401"/>
                <a:gd name="T91" fmla="*/ 0 h 687"/>
                <a:gd name="T92" fmla="*/ 0 w 401"/>
                <a:gd name="T93" fmla="*/ 0 h 687"/>
                <a:gd name="T94" fmla="*/ 0 w 401"/>
                <a:gd name="T95" fmla="*/ 0 h 687"/>
                <a:gd name="T96" fmla="*/ 0 w 401"/>
                <a:gd name="T97" fmla="*/ 0 h 687"/>
                <a:gd name="T98" fmla="*/ 0 w 401"/>
                <a:gd name="T99" fmla="*/ 0 h 68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687">
                  <a:moveTo>
                    <a:pt x="0" y="27"/>
                  </a:moveTo>
                  <a:lnTo>
                    <a:pt x="4" y="48"/>
                  </a:lnTo>
                  <a:lnTo>
                    <a:pt x="8" y="49"/>
                  </a:lnTo>
                  <a:lnTo>
                    <a:pt x="12" y="50"/>
                  </a:lnTo>
                  <a:lnTo>
                    <a:pt x="16" y="25"/>
                  </a:lnTo>
                  <a:lnTo>
                    <a:pt x="20" y="0"/>
                  </a:lnTo>
                  <a:lnTo>
                    <a:pt x="24" y="34"/>
                  </a:lnTo>
                  <a:lnTo>
                    <a:pt x="28" y="66"/>
                  </a:lnTo>
                  <a:lnTo>
                    <a:pt x="32" y="43"/>
                  </a:lnTo>
                  <a:lnTo>
                    <a:pt x="37" y="22"/>
                  </a:lnTo>
                  <a:lnTo>
                    <a:pt x="40" y="79"/>
                  </a:lnTo>
                  <a:lnTo>
                    <a:pt x="44" y="135"/>
                  </a:lnTo>
                  <a:lnTo>
                    <a:pt x="48" y="139"/>
                  </a:lnTo>
                  <a:lnTo>
                    <a:pt x="53" y="142"/>
                  </a:lnTo>
                  <a:lnTo>
                    <a:pt x="56" y="142"/>
                  </a:lnTo>
                  <a:lnTo>
                    <a:pt x="60" y="142"/>
                  </a:lnTo>
                  <a:lnTo>
                    <a:pt x="65" y="162"/>
                  </a:lnTo>
                  <a:lnTo>
                    <a:pt x="69" y="181"/>
                  </a:lnTo>
                  <a:lnTo>
                    <a:pt x="73" y="210"/>
                  </a:lnTo>
                  <a:lnTo>
                    <a:pt x="76" y="239"/>
                  </a:lnTo>
                  <a:lnTo>
                    <a:pt x="81" y="247"/>
                  </a:lnTo>
                  <a:lnTo>
                    <a:pt x="85" y="253"/>
                  </a:lnTo>
                  <a:lnTo>
                    <a:pt x="89" y="266"/>
                  </a:lnTo>
                  <a:lnTo>
                    <a:pt x="92" y="279"/>
                  </a:lnTo>
                  <a:lnTo>
                    <a:pt x="97" y="264"/>
                  </a:lnTo>
                  <a:lnTo>
                    <a:pt x="101" y="249"/>
                  </a:lnTo>
                  <a:lnTo>
                    <a:pt x="105" y="249"/>
                  </a:lnTo>
                  <a:lnTo>
                    <a:pt x="110" y="249"/>
                  </a:lnTo>
                  <a:lnTo>
                    <a:pt x="113" y="220"/>
                  </a:lnTo>
                  <a:lnTo>
                    <a:pt x="117" y="191"/>
                  </a:lnTo>
                  <a:lnTo>
                    <a:pt x="121" y="222"/>
                  </a:lnTo>
                  <a:lnTo>
                    <a:pt x="126" y="253"/>
                  </a:lnTo>
                  <a:lnTo>
                    <a:pt x="129" y="265"/>
                  </a:lnTo>
                  <a:lnTo>
                    <a:pt x="133" y="277"/>
                  </a:lnTo>
                  <a:lnTo>
                    <a:pt x="137" y="295"/>
                  </a:lnTo>
                  <a:lnTo>
                    <a:pt x="142" y="314"/>
                  </a:lnTo>
                  <a:lnTo>
                    <a:pt x="146" y="302"/>
                  </a:lnTo>
                  <a:lnTo>
                    <a:pt x="149" y="291"/>
                  </a:lnTo>
                  <a:lnTo>
                    <a:pt x="153" y="342"/>
                  </a:lnTo>
                  <a:lnTo>
                    <a:pt x="158" y="392"/>
                  </a:lnTo>
                  <a:lnTo>
                    <a:pt x="162" y="384"/>
                  </a:lnTo>
                  <a:lnTo>
                    <a:pt x="166" y="374"/>
                  </a:lnTo>
                  <a:lnTo>
                    <a:pt x="170" y="388"/>
                  </a:lnTo>
                  <a:lnTo>
                    <a:pt x="174" y="402"/>
                  </a:lnTo>
                  <a:lnTo>
                    <a:pt x="178" y="401"/>
                  </a:lnTo>
                  <a:lnTo>
                    <a:pt x="182" y="400"/>
                  </a:lnTo>
                  <a:lnTo>
                    <a:pt x="186" y="408"/>
                  </a:lnTo>
                  <a:lnTo>
                    <a:pt x="190" y="418"/>
                  </a:lnTo>
                  <a:lnTo>
                    <a:pt x="194" y="402"/>
                  </a:lnTo>
                  <a:lnTo>
                    <a:pt x="198" y="386"/>
                  </a:lnTo>
                  <a:lnTo>
                    <a:pt x="203" y="398"/>
                  </a:lnTo>
                  <a:lnTo>
                    <a:pt x="206" y="408"/>
                  </a:lnTo>
                  <a:lnTo>
                    <a:pt x="210" y="460"/>
                  </a:lnTo>
                  <a:lnTo>
                    <a:pt x="215" y="511"/>
                  </a:lnTo>
                  <a:lnTo>
                    <a:pt x="219" y="510"/>
                  </a:lnTo>
                  <a:lnTo>
                    <a:pt x="222" y="508"/>
                  </a:lnTo>
                  <a:lnTo>
                    <a:pt x="226" y="505"/>
                  </a:lnTo>
                  <a:lnTo>
                    <a:pt x="231" y="502"/>
                  </a:lnTo>
                  <a:lnTo>
                    <a:pt x="235" y="527"/>
                  </a:lnTo>
                  <a:lnTo>
                    <a:pt x="239" y="553"/>
                  </a:lnTo>
                  <a:lnTo>
                    <a:pt x="242" y="476"/>
                  </a:lnTo>
                  <a:lnTo>
                    <a:pt x="247" y="400"/>
                  </a:lnTo>
                  <a:lnTo>
                    <a:pt x="251" y="460"/>
                  </a:lnTo>
                  <a:lnTo>
                    <a:pt x="255" y="520"/>
                  </a:lnTo>
                  <a:lnTo>
                    <a:pt x="258" y="508"/>
                  </a:lnTo>
                  <a:lnTo>
                    <a:pt x="263" y="497"/>
                  </a:lnTo>
                  <a:lnTo>
                    <a:pt x="267" y="516"/>
                  </a:lnTo>
                  <a:lnTo>
                    <a:pt x="271" y="534"/>
                  </a:lnTo>
                  <a:lnTo>
                    <a:pt x="276" y="521"/>
                  </a:lnTo>
                  <a:lnTo>
                    <a:pt x="279" y="508"/>
                  </a:lnTo>
                  <a:lnTo>
                    <a:pt x="283" y="503"/>
                  </a:lnTo>
                  <a:lnTo>
                    <a:pt x="287" y="497"/>
                  </a:lnTo>
                  <a:lnTo>
                    <a:pt x="292" y="508"/>
                  </a:lnTo>
                  <a:lnTo>
                    <a:pt x="295" y="520"/>
                  </a:lnTo>
                  <a:lnTo>
                    <a:pt x="299" y="500"/>
                  </a:lnTo>
                  <a:lnTo>
                    <a:pt x="303" y="478"/>
                  </a:lnTo>
                  <a:lnTo>
                    <a:pt x="308" y="517"/>
                  </a:lnTo>
                  <a:lnTo>
                    <a:pt x="312" y="555"/>
                  </a:lnTo>
                  <a:lnTo>
                    <a:pt x="315" y="585"/>
                  </a:lnTo>
                  <a:lnTo>
                    <a:pt x="319" y="615"/>
                  </a:lnTo>
                  <a:lnTo>
                    <a:pt x="324" y="595"/>
                  </a:lnTo>
                  <a:lnTo>
                    <a:pt x="328" y="573"/>
                  </a:lnTo>
                  <a:lnTo>
                    <a:pt x="331" y="593"/>
                  </a:lnTo>
                  <a:lnTo>
                    <a:pt x="336" y="613"/>
                  </a:lnTo>
                  <a:lnTo>
                    <a:pt x="340" y="609"/>
                  </a:lnTo>
                  <a:lnTo>
                    <a:pt x="344" y="603"/>
                  </a:lnTo>
                  <a:lnTo>
                    <a:pt x="348" y="593"/>
                  </a:lnTo>
                  <a:lnTo>
                    <a:pt x="352" y="583"/>
                  </a:lnTo>
                  <a:lnTo>
                    <a:pt x="356" y="576"/>
                  </a:lnTo>
                  <a:lnTo>
                    <a:pt x="360" y="569"/>
                  </a:lnTo>
                  <a:lnTo>
                    <a:pt x="364" y="611"/>
                  </a:lnTo>
                  <a:lnTo>
                    <a:pt x="368" y="653"/>
                  </a:lnTo>
                  <a:lnTo>
                    <a:pt x="372" y="632"/>
                  </a:lnTo>
                  <a:lnTo>
                    <a:pt x="376" y="613"/>
                  </a:lnTo>
                  <a:lnTo>
                    <a:pt x="381" y="647"/>
                  </a:lnTo>
                  <a:lnTo>
                    <a:pt x="385" y="683"/>
                  </a:lnTo>
                  <a:lnTo>
                    <a:pt x="388" y="685"/>
                  </a:lnTo>
                  <a:lnTo>
                    <a:pt x="392" y="687"/>
                  </a:lnTo>
                  <a:lnTo>
                    <a:pt x="397" y="661"/>
                  </a:lnTo>
                  <a:lnTo>
                    <a:pt x="401" y="63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5" name="Freeform 463"/>
            <p:cNvSpPr>
              <a:spLocks/>
            </p:cNvSpPr>
            <p:nvPr/>
          </p:nvSpPr>
          <p:spPr bwMode="auto">
            <a:xfrm>
              <a:off x="3779" y="959"/>
              <a:ext cx="200" cy="555"/>
            </a:xfrm>
            <a:custGeom>
              <a:avLst/>
              <a:gdLst>
                <a:gd name="T0" fmla="*/ 1 w 400"/>
                <a:gd name="T1" fmla="*/ 0 h 1111"/>
                <a:gd name="T2" fmla="*/ 1 w 400"/>
                <a:gd name="T3" fmla="*/ 0 h 1111"/>
                <a:gd name="T4" fmla="*/ 1 w 400"/>
                <a:gd name="T5" fmla="*/ 0 h 1111"/>
                <a:gd name="T6" fmla="*/ 1 w 400"/>
                <a:gd name="T7" fmla="*/ 0 h 1111"/>
                <a:gd name="T8" fmla="*/ 1 w 400"/>
                <a:gd name="T9" fmla="*/ 0 h 1111"/>
                <a:gd name="T10" fmla="*/ 1 w 400"/>
                <a:gd name="T11" fmla="*/ 0 h 1111"/>
                <a:gd name="T12" fmla="*/ 1 w 400"/>
                <a:gd name="T13" fmla="*/ 0 h 1111"/>
                <a:gd name="T14" fmla="*/ 1 w 400"/>
                <a:gd name="T15" fmla="*/ 0 h 1111"/>
                <a:gd name="T16" fmla="*/ 1 w 400"/>
                <a:gd name="T17" fmla="*/ 0 h 1111"/>
                <a:gd name="T18" fmla="*/ 1 w 400"/>
                <a:gd name="T19" fmla="*/ 0 h 1111"/>
                <a:gd name="T20" fmla="*/ 1 w 400"/>
                <a:gd name="T21" fmla="*/ 0 h 1111"/>
                <a:gd name="T22" fmla="*/ 1 w 400"/>
                <a:gd name="T23" fmla="*/ 0 h 1111"/>
                <a:gd name="T24" fmla="*/ 1 w 400"/>
                <a:gd name="T25" fmla="*/ 0 h 1111"/>
                <a:gd name="T26" fmla="*/ 1 w 400"/>
                <a:gd name="T27" fmla="*/ 0 h 1111"/>
                <a:gd name="T28" fmla="*/ 1 w 400"/>
                <a:gd name="T29" fmla="*/ 0 h 1111"/>
                <a:gd name="T30" fmla="*/ 1 w 400"/>
                <a:gd name="T31" fmla="*/ 0 h 1111"/>
                <a:gd name="T32" fmla="*/ 1 w 400"/>
                <a:gd name="T33" fmla="*/ 0 h 1111"/>
                <a:gd name="T34" fmla="*/ 1 w 400"/>
                <a:gd name="T35" fmla="*/ 0 h 1111"/>
                <a:gd name="T36" fmla="*/ 1 w 400"/>
                <a:gd name="T37" fmla="*/ 0 h 1111"/>
                <a:gd name="T38" fmla="*/ 1 w 400"/>
                <a:gd name="T39" fmla="*/ 0 h 1111"/>
                <a:gd name="T40" fmla="*/ 1 w 400"/>
                <a:gd name="T41" fmla="*/ 0 h 1111"/>
                <a:gd name="T42" fmla="*/ 1 w 400"/>
                <a:gd name="T43" fmla="*/ 0 h 1111"/>
                <a:gd name="T44" fmla="*/ 1 w 400"/>
                <a:gd name="T45" fmla="*/ 0 h 1111"/>
                <a:gd name="T46" fmla="*/ 1 w 400"/>
                <a:gd name="T47" fmla="*/ 0 h 1111"/>
                <a:gd name="T48" fmla="*/ 1 w 400"/>
                <a:gd name="T49" fmla="*/ 0 h 1111"/>
                <a:gd name="T50" fmla="*/ 1 w 400"/>
                <a:gd name="T51" fmla="*/ 0 h 1111"/>
                <a:gd name="T52" fmla="*/ 1 w 400"/>
                <a:gd name="T53" fmla="*/ 0 h 1111"/>
                <a:gd name="T54" fmla="*/ 1 w 400"/>
                <a:gd name="T55" fmla="*/ 0 h 1111"/>
                <a:gd name="T56" fmla="*/ 1 w 400"/>
                <a:gd name="T57" fmla="*/ 0 h 1111"/>
                <a:gd name="T58" fmla="*/ 1 w 400"/>
                <a:gd name="T59" fmla="*/ 0 h 1111"/>
                <a:gd name="T60" fmla="*/ 1 w 400"/>
                <a:gd name="T61" fmla="*/ 0 h 1111"/>
                <a:gd name="T62" fmla="*/ 1 w 400"/>
                <a:gd name="T63" fmla="*/ 0 h 1111"/>
                <a:gd name="T64" fmla="*/ 1 w 400"/>
                <a:gd name="T65" fmla="*/ 0 h 1111"/>
                <a:gd name="T66" fmla="*/ 1 w 400"/>
                <a:gd name="T67" fmla="*/ 0 h 1111"/>
                <a:gd name="T68" fmla="*/ 1 w 400"/>
                <a:gd name="T69" fmla="*/ 0 h 1111"/>
                <a:gd name="T70" fmla="*/ 1 w 400"/>
                <a:gd name="T71" fmla="*/ 0 h 1111"/>
                <a:gd name="T72" fmla="*/ 1 w 400"/>
                <a:gd name="T73" fmla="*/ 0 h 1111"/>
                <a:gd name="T74" fmla="*/ 1 w 400"/>
                <a:gd name="T75" fmla="*/ 0 h 1111"/>
                <a:gd name="T76" fmla="*/ 1 w 400"/>
                <a:gd name="T77" fmla="*/ 0 h 1111"/>
                <a:gd name="T78" fmla="*/ 1 w 400"/>
                <a:gd name="T79" fmla="*/ 0 h 1111"/>
                <a:gd name="T80" fmla="*/ 1 w 400"/>
                <a:gd name="T81" fmla="*/ 0 h 1111"/>
                <a:gd name="T82" fmla="*/ 1 w 400"/>
                <a:gd name="T83" fmla="*/ 0 h 1111"/>
                <a:gd name="T84" fmla="*/ 1 w 400"/>
                <a:gd name="T85" fmla="*/ 0 h 1111"/>
                <a:gd name="T86" fmla="*/ 1 w 400"/>
                <a:gd name="T87" fmla="*/ 0 h 1111"/>
                <a:gd name="T88" fmla="*/ 1 w 400"/>
                <a:gd name="T89" fmla="*/ 0 h 1111"/>
                <a:gd name="T90" fmla="*/ 1 w 400"/>
                <a:gd name="T91" fmla="*/ 0 h 1111"/>
                <a:gd name="T92" fmla="*/ 1 w 400"/>
                <a:gd name="T93" fmla="*/ 0 h 1111"/>
                <a:gd name="T94" fmla="*/ 1 w 400"/>
                <a:gd name="T95" fmla="*/ 0 h 1111"/>
                <a:gd name="T96" fmla="*/ 1 w 400"/>
                <a:gd name="T97" fmla="*/ 0 h 1111"/>
                <a:gd name="T98" fmla="*/ 1 w 400"/>
                <a:gd name="T99" fmla="*/ 0 h 1111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1111">
                  <a:moveTo>
                    <a:pt x="0" y="806"/>
                  </a:moveTo>
                  <a:lnTo>
                    <a:pt x="3" y="821"/>
                  </a:lnTo>
                  <a:lnTo>
                    <a:pt x="7" y="836"/>
                  </a:lnTo>
                  <a:lnTo>
                    <a:pt x="12" y="867"/>
                  </a:lnTo>
                  <a:lnTo>
                    <a:pt x="16" y="898"/>
                  </a:lnTo>
                  <a:lnTo>
                    <a:pt x="20" y="863"/>
                  </a:lnTo>
                  <a:lnTo>
                    <a:pt x="23" y="828"/>
                  </a:lnTo>
                  <a:lnTo>
                    <a:pt x="28" y="808"/>
                  </a:lnTo>
                  <a:lnTo>
                    <a:pt x="32" y="786"/>
                  </a:lnTo>
                  <a:lnTo>
                    <a:pt x="36" y="782"/>
                  </a:lnTo>
                  <a:lnTo>
                    <a:pt x="41" y="778"/>
                  </a:lnTo>
                  <a:lnTo>
                    <a:pt x="44" y="817"/>
                  </a:lnTo>
                  <a:lnTo>
                    <a:pt x="48" y="858"/>
                  </a:lnTo>
                  <a:lnTo>
                    <a:pt x="52" y="827"/>
                  </a:lnTo>
                  <a:lnTo>
                    <a:pt x="57" y="796"/>
                  </a:lnTo>
                  <a:lnTo>
                    <a:pt x="60" y="825"/>
                  </a:lnTo>
                  <a:lnTo>
                    <a:pt x="64" y="854"/>
                  </a:lnTo>
                  <a:lnTo>
                    <a:pt x="68" y="854"/>
                  </a:lnTo>
                  <a:lnTo>
                    <a:pt x="73" y="854"/>
                  </a:lnTo>
                  <a:lnTo>
                    <a:pt x="77" y="888"/>
                  </a:lnTo>
                  <a:lnTo>
                    <a:pt x="80" y="923"/>
                  </a:lnTo>
                  <a:lnTo>
                    <a:pt x="85" y="873"/>
                  </a:lnTo>
                  <a:lnTo>
                    <a:pt x="89" y="824"/>
                  </a:lnTo>
                  <a:lnTo>
                    <a:pt x="93" y="800"/>
                  </a:lnTo>
                  <a:lnTo>
                    <a:pt x="96" y="778"/>
                  </a:lnTo>
                  <a:lnTo>
                    <a:pt x="101" y="755"/>
                  </a:lnTo>
                  <a:lnTo>
                    <a:pt x="105" y="733"/>
                  </a:lnTo>
                  <a:lnTo>
                    <a:pt x="109" y="758"/>
                  </a:lnTo>
                  <a:lnTo>
                    <a:pt x="113" y="784"/>
                  </a:lnTo>
                  <a:lnTo>
                    <a:pt x="117" y="787"/>
                  </a:lnTo>
                  <a:lnTo>
                    <a:pt x="121" y="792"/>
                  </a:lnTo>
                  <a:lnTo>
                    <a:pt x="125" y="768"/>
                  </a:lnTo>
                  <a:lnTo>
                    <a:pt x="129" y="745"/>
                  </a:lnTo>
                  <a:lnTo>
                    <a:pt x="133" y="727"/>
                  </a:lnTo>
                  <a:lnTo>
                    <a:pt x="137" y="710"/>
                  </a:lnTo>
                  <a:lnTo>
                    <a:pt x="141" y="718"/>
                  </a:lnTo>
                  <a:lnTo>
                    <a:pt x="146" y="726"/>
                  </a:lnTo>
                  <a:lnTo>
                    <a:pt x="150" y="611"/>
                  </a:lnTo>
                  <a:lnTo>
                    <a:pt x="153" y="494"/>
                  </a:lnTo>
                  <a:lnTo>
                    <a:pt x="157" y="485"/>
                  </a:lnTo>
                  <a:lnTo>
                    <a:pt x="162" y="476"/>
                  </a:lnTo>
                  <a:lnTo>
                    <a:pt x="166" y="443"/>
                  </a:lnTo>
                  <a:lnTo>
                    <a:pt x="169" y="408"/>
                  </a:lnTo>
                  <a:lnTo>
                    <a:pt x="173" y="415"/>
                  </a:lnTo>
                  <a:lnTo>
                    <a:pt x="178" y="420"/>
                  </a:lnTo>
                  <a:lnTo>
                    <a:pt x="182" y="441"/>
                  </a:lnTo>
                  <a:lnTo>
                    <a:pt x="186" y="462"/>
                  </a:lnTo>
                  <a:lnTo>
                    <a:pt x="189" y="440"/>
                  </a:lnTo>
                  <a:lnTo>
                    <a:pt x="194" y="418"/>
                  </a:lnTo>
                  <a:lnTo>
                    <a:pt x="198" y="494"/>
                  </a:lnTo>
                  <a:lnTo>
                    <a:pt x="202" y="571"/>
                  </a:lnTo>
                  <a:lnTo>
                    <a:pt x="206" y="582"/>
                  </a:lnTo>
                  <a:lnTo>
                    <a:pt x="210" y="591"/>
                  </a:lnTo>
                  <a:lnTo>
                    <a:pt x="214" y="534"/>
                  </a:lnTo>
                  <a:lnTo>
                    <a:pt x="218" y="476"/>
                  </a:lnTo>
                  <a:lnTo>
                    <a:pt x="223" y="503"/>
                  </a:lnTo>
                  <a:lnTo>
                    <a:pt x="226" y="529"/>
                  </a:lnTo>
                  <a:lnTo>
                    <a:pt x="230" y="568"/>
                  </a:lnTo>
                  <a:lnTo>
                    <a:pt x="234" y="605"/>
                  </a:lnTo>
                  <a:lnTo>
                    <a:pt x="239" y="628"/>
                  </a:lnTo>
                  <a:lnTo>
                    <a:pt x="242" y="649"/>
                  </a:lnTo>
                  <a:lnTo>
                    <a:pt x="246" y="673"/>
                  </a:lnTo>
                  <a:lnTo>
                    <a:pt x="251" y="696"/>
                  </a:lnTo>
                  <a:lnTo>
                    <a:pt x="255" y="750"/>
                  </a:lnTo>
                  <a:lnTo>
                    <a:pt x="259" y="802"/>
                  </a:lnTo>
                  <a:lnTo>
                    <a:pt x="262" y="936"/>
                  </a:lnTo>
                  <a:lnTo>
                    <a:pt x="267" y="1069"/>
                  </a:lnTo>
                  <a:lnTo>
                    <a:pt x="271" y="1091"/>
                  </a:lnTo>
                  <a:lnTo>
                    <a:pt x="275" y="1111"/>
                  </a:lnTo>
                  <a:lnTo>
                    <a:pt x="279" y="1055"/>
                  </a:lnTo>
                  <a:lnTo>
                    <a:pt x="283" y="999"/>
                  </a:lnTo>
                  <a:lnTo>
                    <a:pt x="287" y="1003"/>
                  </a:lnTo>
                  <a:lnTo>
                    <a:pt x="291" y="1005"/>
                  </a:lnTo>
                  <a:lnTo>
                    <a:pt x="296" y="971"/>
                  </a:lnTo>
                  <a:lnTo>
                    <a:pt x="299" y="937"/>
                  </a:lnTo>
                  <a:lnTo>
                    <a:pt x="303" y="950"/>
                  </a:lnTo>
                  <a:lnTo>
                    <a:pt x="307" y="963"/>
                  </a:lnTo>
                  <a:lnTo>
                    <a:pt x="312" y="893"/>
                  </a:lnTo>
                  <a:lnTo>
                    <a:pt x="316" y="824"/>
                  </a:lnTo>
                  <a:lnTo>
                    <a:pt x="319" y="828"/>
                  </a:lnTo>
                  <a:lnTo>
                    <a:pt x="323" y="833"/>
                  </a:lnTo>
                  <a:lnTo>
                    <a:pt x="328" y="817"/>
                  </a:lnTo>
                  <a:lnTo>
                    <a:pt x="332" y="802"/>
                  </a:lnTo>
                  <a:lnTo>
                    <a:pt x="335" y="772"/>
                  </a:lnTo>
                  <a:lnTo>
                    <a:pt x="339" y="742"/>
                  </a:lnTo>
                  <a:lnTo>
                    <a:pt x="344" y="700"/>
                  </a:lnTo>
                  <a:lnTo>
                    <a:pt x="348" y="657"/>
                  </a:lnTo>
                  <a:lnTo>
                    <a:pt x="352" y="646"/>
                  </a:lnTo>
                  <a:lnTo>
                    <a:pt x="355" y="635"/>
                  </a:lnTo>
                  <a:lnTo>
                    <a:pt x="360" y="674"/>
                  </a:lnTo>
                  <a:lnTo>
                    <a:pt x="364" y="712"/>
                  </a:lnTo>
                  <a:lnTo>
                    <a:pt x="368" y="596"/>
                  </a:lnTo>
                  <a:lnTo>
                    <a:pt x="372" y="478"/>
                  </a:lnTo>
                  <a:lnTo>
                    <a:pt x="376" y="520"/>
                  </a:lnTo>
                  <a:lnTo>
                    <a:pt x="380" y="561"/>
                  </a:lnTo>
                  <a:lnTo>
                    <a:pt x="384" y="394"/>
                  </a:lnTo>
                  <a:lnTo>
                    <a:pt x="389" y="227"/>
                  </a:lnTo>
                  <a:lnTo>
                    <a:pt x="392" y="114"/>
                  </a:lnTo>
                  <a:lnTo>
                    <a:pt x="396" y="0"/>
                  </a:lnTo>
                  <a:lnTo>
                    <a:pt x="400" y="56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6" name="Freeform 464"/>
            <p:cNvSpPr>
              <a:spLocks/>
            </p:cNvSpPr>
            <p:nvPr/>
          </p:nvSpPr>
          <p:spPr bwMode="auto">
            <a:xfrm>
              <a:off x="3979" y="986"/>
              <a:ext cx="201" cy="729"/>
            </a:xfrm>
            <a:custGeom>
              <a:avLst/>
              <a:gdLst>
                <a:gd name="T0" fmla="*/ 1 w 401"/>
                <a:gd name="T1" fmla="*/ 1 h 1457"/>
                <a:gd name="T2" fmla="*/ 1 w 401"/>
                <a:gd name="T3" fmla="*/ 1 h 1457"/>
                <a:gd name="T4" fmla="*/ 1 w 401"/>
                <a:gd name="T5" fmla="*/ 1 h 1457"/>
                <a:gd name="T6" fmla="*/ 1 w 401"/>
                <a:gd name="T7" fmla="*/ 1 h 1457"/>
                <a:gd name="T8" fmla="*/ 1 w 401"/>
                <a:gd name="T9" fmla="*/ 1 h 1457"/>
                <a:gd name="T10" fmla="*/ 1 w 401"/>
                <a:gd name="T11" fmla="*/ 1 h 1457"/>
                <a:gd name="T12" fmla="*/ 1 w 401"/>
                <a:gd name="T13" fmla="*/ 1 h 1457"/>
                <a:gd name="T14" fmla="*/ 1 w 401"/>
                <a:gd name="T15" fmla="*/ 1 h 1457"/>
                <a:gd name="T16" fmla="*/ 1 w 401"/>
                <a:gd name="T17" fmla="*/ 1 h 1457"/>
                <a:gd name="T18" fmla="*/ 1 w 401"/>
                <a:gd name="T19" fmla="*/ 1 h 1457"/>
                <a:gd name="T20" fmla="*/ 1 w 401"/>
                <a:gd name="T21" fmla="*/ 1 h 1457"/>
                <a:gd name="T22" fmla="*/ 1 w 401"/>
                <a:gd name="T23" fmla="*/ 1 h 1457"/>
                <a:gd name="T24" fmla="*/ 1 w 401"/>
                <a:gd name="T25" fmla="*/ 1 h 1457"/>
                <a:gd name="T26" fmla="*/ 1 w 401"/>
                <a:gd name="T27" fmla="*/ 1 h 1457"/>
                <a:gd name="T28" fmla="*/ 1 w 401"/>
                <a:gd name="T29" fmla="*/ 1 h 1457"/>
                <a:gd name="T30" fmla="*/ 1 w 401"/>
                <a:gd name="T31" fmla="*/ 1 h 1457"/>
                <a:gd name="T32" fmla="*/ 1 w 401"/>
                <a:gd name="T33" fmla="*/ 1 h 1457"/>
                <a:gd name="T34" fmla="*/ 1 w 401"/>
                <a:gd name="T35" fmla="*/ 1 h 1457"/>
                <a:gd name="T36" fmla="*/ 1 w 401"/>
                <a:gd name="T37" fmla="*/ 1 h 1457"/>
                <a:gd name="T38" fmla="*/ 1 w 401"/>
                <a:gd name="T39" fmla="*/ 1 h 1457"/>
                <a:gd name="T40" fmla="*/ 1 w 401"/>
                <a:gd name="T41" fmla="*/ 1 h 1457"/>
                <a:gd name="T42" fmla="*/ 1 w 401"/>
                <a:gd name="T43" fmla="*/ 1 h 1457"/>
                <a:gd name="T44" fmla="*/ 1 w 401"/>
                <a:gd name="T45" fmla="*/ 1 h 1457"/>
                <a:gd name="T46" fmla="*/ 1 w 401"/>
                <a:gd name="T47" fmla="*/ 1 h 1457"/>
                <a:gd name="T48" fmla="*/ 1 w 401"/>
                <a:gd name="T49" fmla="*/ 1 h 1457"/>
                <a:gd name="T50" fmla="*/ 1 w 401"/>
                <a:gd name="T51" fmla="*/ 1 h 1457"/>
                <a:gd name="T52" fmla="*/ 1 w 401"/>
                <a:gd name="T53" fmla="*/ 1 h 1457"/>
                <a:gd name="T54" fmla="*/ 1 w 401"/>
                <a:gd name="T55" fmla="*/ 1 h 1457"/>
                <a:gd name="T56" fmla="*/ 1 w 401"/>
                <a:gd name="T57" fmla="*/ 1 h 1457"/>
                <a:gd name="T58" fmla="*/ 1 w 401"/>
                <a:gd name="T59" fmla="*/ 1 h 1457"/>
                <a:gd name="T60" fmla="*/ 1 w 401"/>
                <a:gd name="T61" fmla="*/ 1 h 1457"/>
                <a:gd name="T62" fmla="*/ 1 w 401"/>
                <a:gd name="T63" fmla="*/ 1 h 1457"/>
                <a:gd name="T64" fmla="*/ 1 w 401"/>
                <a:gd name="T65" fmla="*/ 1 h 1457"/>
                <a:gd name="T66" fmla="*/ 1 w 401"/>
                <a:gd name="T67" fmla="*/ 1 h 1457"/>
                <a:gd name="T68" fmla="*/ 1 w 401"/>
                <a:gd name="T69" fmla="*/ 1 h 1457"/>
                <a:gd name="T70" fmla="*/ 1 w 401"/>
                <a:gd name="T71" fmla="*/ 1 h 1457"/>
                <a:gd name="T72" fmla="*/ 1 w 401"/>
                <a:gd name="T73" fmla="*/ 1 h 1457"/>
                <a:gd name="T74" fmla="*/ 1 w 401"/>
                <a:gd name="T75" fmla="*/ 1 h 1457"/>
                <a:gd name="T76" fmla="*/ 1 w 401"/>
                <a:gd name="T77" fmla="*/ 1 h 1457"/>
                <a:gd name="T78" fmla="*/ 1 w 401"/>
                <a:gd name="T79" fmla="*/ 1 h 1457"/>
                <a:gd name="T80" fmla="*/ 1 w 401"/>
                <a:gd name="T81" fmla="*/ 1 h 1457"/>
                <a:gd name="T82" fmla="*/ 1 w 401"/>
                <a:gd name="T83" fmla="*/ 1 h 1457"/>
                <a:gd name="T84" fmla="*/ 1 w 401"/>
                <a:gd name="T85" fmla="*/ 1 h 1457"/>
                <a:gd name="T86" fmla="*/ 1 w 401"/>
                <a:gd name="T87" fmla="*/ 1 h 1457"/>
                <a:gd name="T88" fmla="*/ 1 w 401"/>
                <a:gd name="T89" fmla="*/ 1 h 1457"/>
                <a:gd name="T90" fmla="*/ 1 w 401"/>
                <a:gd name="T91" fmla="*/ 1 h 1457"/>
                <a:gd name="T92" fmla="*/ 1 w 401"/>
                <a:gd name="T93" fmla="*/ 1 h 1457"/>
                <a:gd name="T94" fmla="*/ 1 w 401"/>
                <a:gd name="T95" fmla="*/ 1 h 1457"/>
                <a:gd name="T96" fmla="*/ 1 w 401"/>
                <a:gd name="T97" fmla="*/ 1 h 1457"/>
                <a:gd name="T98" fmla="*/ 1 w 401"/>
                <a:gd name="T99" fmla="*/ 1 h 145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457">
                  <a:moveTo>
                    <a:pt x="0" y="0"/>
                  </a:moveTo>
                  <a:lnTo>
                    <a:pt x="5" y="56"/>
                  </a:lnTo>
                  <a:lnTo>
                    <a:pt x="8" y="80"/>
                  </a:lnTo>
                  <a:lnTo>
                    <a:pt x="12" y="105"/>
                  </a:lnTo>
                  <a:lnTo>
                    <a:pt x="17" y="66"/>
                  </a:lnTo>
                  <a:lnTo>
                    <a:pt x="21" y="28"/>
                  </a:lnTo>
                  <a:lnTo>
                    <a:pt x="25" y="47"/>
                  </a:lnTo>
                  <a:lnTo>
                    <a:pt x="28" y="65"/>
                  </a:lnTo>
                  <a:lnTo>
                    <a:pt x="33" y="42"/>
                  </a:lnTo>
                  <a:lnTo>
                    <a:pt x="37" y="19"/>
                  </a:lnTo>
                  <a:lnTo>
                    <a:pt x="41" y="89"/>
                  </a:lnTo>
                  <a:lnTo>
                    <a:pt x="44" y="157"/>
                  </a:lnTo>
                  <a:lnTo>
                    <a:pt x="49" y="191"/>
                  </a:lnTo>
                  <a:lnTo>
                    <a:pt x="53" y="223"/>
                  </a:lnTo>
                  <a:lnTo>
                    <a:pt x="57" y="143"/>
                  </a:lnTo>
                  <a:lnTo>
                    <a:pt x="62" y="65"/>
                  </a:lnTo>
                  <a:lnTo>
                    <a:pt x="65" y="143"/>
                  </a:lnTo>
                  <a:lnTo>
                    <a:pt x="69" y="223"/>
                  </a:lnTo>
                  <a:lnTo>
                    <a:pt x="73" y="208"/>
                  </a:lnTo>
                  <a:lnTo>
                    <a:pt x="78" y="193"/>
                  </a:lnTo>
                  <a:lnTo>
                    <a:pt x="81" y="194"/>
                  </a:lnTo>
                  <a:lnTo>
                    <a:pt x="85" y="195"/>
                  </a:lnTo>
                  <a:lnTo>
                    <a:pt x="89" y="234"/>
                  </a:lnTo>
                  <a:lnTo>
                    <a:pt x="94" y="274"/>
                  </a:lnTo>
                  <a:lnTo>
                    <a:pt x="98" y="286"/>
                  </a:lnTo>
                  <a:lnTo>
                    <a:pt x="101" y="297"/>
                  </a:lnTo>
                  <a:lnTo>
                    <a:pt x="105" y="255"/>
                  </a:lnTo>
                  <a:lnTo>
                    <a:pt x="110" y="213"/>
                  </a:lnTo>
                  <a:lnTo>
                    <a:pt x="114" y="232"/>
                  </a:lnTo>
                  <a:lnTo>
                    <a:pt x="117" y="250"/>
                  </a:lnTo>
                  <a:lnTo>
                    <a:pt x="122" y="230"/>
                  </a:lnTo>
                  <a:lnTo>
                    <a:pt x="126" y="209"/>
                  </a:lnTo>
                  <a:lnTo>
                    <a:pt x="130" y="226"/>
                  </a:lnTo>
                  <a:lnTo>
                    <a:pt x="134" y="244"/>
                  </a:lnTo>
                  <a:lnTo>
                    <a:pt x="138" y="260"/>
                  </a:lnTo>
                  <a:lnTo>
                    <a:pt x="142" y="276"/>
                  </a:lnTo>
                  <a:lnTo>
                    <a:pt x="146" y="298"/>
                  </a:lnTo>
                  <a:lnTo>
                    <a:pt x="150" y="320"/>
                  </a:lnTo>
                  <a:lnTo>
                    <a:pt x="155" y="346"/>
                  </a:lnTo>
                  <a:lnTo>
                    <a:pt x="158" y="372"/>
                  </a:lnTo>
                  <a:lnTo>
                    <a:pt x="162" y="377"/>
                  </a:lnTo>
                  <a:lnTo>
                    <a:pt x="167" y="382"/>
                  </a:lnTo>
                  <a:lnTo>
                    <a:pt x="171" y="363"/>
                  </a:lnTo>
                  <a:lnTo>
                    <a:pt x="174" y="344"/>
                  </a:lnTo>
                  <a:lnTo>
                    <a:pt x="178" y="419"/>
                  </a:lnTo>
                  <a:lnTo>
                    <a:pt x="183" y="494"/>
                  </a:lnTo>
                  <a:lnTo>
                    <a:pt x="187" y="503"/>
                  </a:lnTo>
                  <a:lnTo>
                    <a:pt x="191" y="513"/>
                  </a:lnTo>
                  <a:lnTo>
                    <a:pt x="194" y="531"/>
                  </a:lnTo>
                  <a:lnTo>
                    <a:pt x="199" y="549"/>
                  </a:lnTo>
                  <a:lnTo>
                    <a:pt x="203" y="544"/>
                  </a:lnTo>
                  <a:lnTo>
                    <a:pt x="207" y="539"/>
                  </a:lnTo>
                  <a:lnTo>
                    <a:pt x="210" y="578"/>
                  </a:lnTo>
                  <a:lnTo>
                    <a:pt x="215" y="619"/>
                  </a:lnTo>
                  <a:lnTo>
                    <a:pt x="219" y="652"/>
                  </a:lnTo>
                  <a:lnTo>
                    <a:pt x="223" y="684"/>
                  </a:lnTo>
                  <a:lnTo>
                    <a:pt x="228" y="724"/>
                  </a:lnTo>
                  <a:lnTo>
                    <a:pt x="231" y="764"/>
                  </a:lnTo>
                  <a:lnTo>
                    <a:pt x="235" y="652"/>
                  </a:lnTo>
                  <a:lnTo>
                    <a:pt x="239" y="541"/>
                  </a:lnTo>
                  <a:lnTo>
                    <a:pt x="244" y="534"/>
                  </a:lnTo>
                  <a:lnTo>
                    <a:pt x="247" y="529"/>
                  </a:lnTo>
                  <a:lnTo>
                    <a:pt x="251" y="481"/>
                  </a:lnTo>
                  <a:lnTo>
                    <a:pt x="255" y="434"/>
                  </a:lnTo>
                  <a:lnTo>
                    <a:pt x="260" y="512"/>
                  </a:lnTo>
                  <a:lnTo>
                    <a:pt x="264" y="589"/>
                  </a:lnTo>
                  <a:lnTo>
                    <a:pt x="267" y="634"/>
                  </a:lnTo>
                  <a:lnTo>
                    <a:pt x="271" y="680"/>
                  </a:lnTo>
                  <a:lnTo>
                    <a:pt x="276" y="731"/>
                  </a:lnTo>
                  <a:lnTo>
                    <a:pt x="280" y="784"/>
                  </a:lnTo>
                  <a:lnTo>
                    <a:pt x="283" y="799"/>
                  </a:lnTo>
                  <a:lnTo>
                    <a:pt x="288" y="814"/>
                  </a:lnTo>
                  <a:lnTo>
                    <a:pt x="292" y="672"/>
                  </a:lnTo>
                  <a:lnTo>
                    <a:pt x="296" y="531"/>
                  </a:lnTo>
                  <a:lnTo>
                    <a:pt x="300" y="675"/>
                  </a:lnTo>
                  <a:lnTo>
                    <a:pt x="304" y="818"/>
                  </a:lnTo>
                  <a:lnTo>
                    <a:pt x="308" y="1008"/>
                  </a:lnTo>
                  <a:lnTo>
                    <a:pt x="312" y="1196"/>
                  </a:lnTo>
                  <a:lnTo>
                    <a:pt x="316" y="1292"/>
                  </a:lnTo>
                  <a:lnTo>
                    <a:pt x="320" y="1387"/>
                  </a:lnTo>
                  <a:lnTo>
                    <a:pt x="324" y="1410"/>
                  </a:lnTo>
                  <a:lnTo>
                    <a:pt x="328" y="1433"/>
                  </a:lnTo>
                  <a:lnTo>
                    <a:pt x="333" y="1445"/>
                  </a:lnTo>
                  <a:lnTo>
                    <a:pt x="337" y="1457"/>
                  </a:lnTo>
                  <a:lnTo>
                    <a:pt x="340" y="1388"/>
                  </a:lnTo>
                  <a:lnTo>
                    <a:pt x="344" y="1319"/>
                  </a:lnTo>
                  <a:lnTo>
                    <a:pt x="349" y="1295"/>
                  </a:lnTo>
                  <a:lnTo>
                    <a:pt x="353" y="1271"/>
                  </a:lnTo>
                  <a:lnTo>
                    <a:pt x="356" y="979"/>
                  </a:lnTo>
                  <a:lnTo>
                    <a:pt x="360" y="686"/>
                  </a:lnTo>
                  <a:lnTo>
                    <a:pt x="365" y="419"/>
                  </a:lnTo>
                  <a:lnTo>
                    <a:pt x="369" y="151"/>
                  </a:lnTo>
                  <a:lnTo>
                    <a:pt x="373" y="171"/>
                  </a:lnTo>
                  <a:lnTo>
                    <a:pt x="376" y="193"/>
                  </a:lnTo>
                  <a:lnTo>
                    <a:pt x="381" y="234"/>
                  </a:lnTo>
                  <a:lnTo>
                    <a:pt x="385" y="276"/>
                  </a:lnTo>
                  <a:lnTo>
                    <a:pt x="389" y="290"/>
                  </a:lnTo>
                  <a:lnTo>
                    <a:pt x="394" y="304"/>
                  </a:lnTo>
                  <a:lnTo>
                    <a:pt x="397" y="301"/>
                  </a:lnTo>
                  <a:lnTo>
                    <a:pt x="401" y="29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7" name="Freeform 465"/>
            <p:cNvSpPr>
              <a:spLocks/>
            </p:cNvSpPr>
            <p:nvPr/>
          </p:nvSpPr>
          <p:spPr bwMode="auto">
            <a:xfrm>
              <a:off x="4180" y="1039"/>
              <a:ext cx="200" cy="738"/>
            </a:xfrm>
            <a:custGeom>
              <a:avLst/>
              <a:gdLst>
                <a:gd name="T0" fmla="*/ 0 w 401"/>
                <a:gd name="T1" fmla="*/ 0 h 1477"/>
                <a:gd name="T2" fmla="*/ 0 w 401"/>
                <a:gd name="T3" fmla="*/ 0 h 1477"/>
                <a:gd name="T4" fmla="*/ 0 w 401"/>
                <a:gd name="T5" fmla="*/ 0 h 1477"/>
                <a:gd name="T6" fmla="*/ 0 w 401"/>
                <a:gd name="T7" fmla="*/ 0 h 1477"/>
                <a:gd name="T8" fmla="*/ 0 w 401"/>
                <a:gd name="T9" fmla="*/ 0 h 1477"/>
                <a:gd name="T10" fmla="*/ 0 w 401"/>
                <a:gd name="T11" fmla="*/ 0 h 1477"/>
                <a:gd name="T12" fmla="*/ 0 w 401"/>
                <a:gd name="T13" fmla="*/ 0 h 1477"/>
                <a:gd name="T14" fmla="*/ 0 w 401"/>
                <a:gd name="T15" fmla="*/ 0 h 1477"/>
                <a:gd name="T16" fmla="*/ 0 w 401"/>
                <a:gd name="T17" fmla="*/ 0 h 1477"/>
                <a:gd name="T18" fmla="*/ 0 w 401"/>
                <a:gd name="T19" fmla="*/ 0 h 1477"/>
                <a:gd name="T20" fmla="*/ 0 w 401"/>
                <a:gd name="T21" fmla="*/ 0 h 1477"/>
                <a:gd name="T22" fmla="*/ 0 w 401"/>
                <a:gd name="T23" fmla="*/ 0 h 1477"/>
                <a:gd name="T24" fmla="*/ 0 w 401"/>
                <a:gd name="T25" fmla="*/ 0 h 1477"/>
                <a:gd name="T26" fmla="*/ 0 w 401"/>
                <a:gd name="T27" fmla="*/ 0 h 1477"/>
                <a:gd name="T28" fmla="*/ 0 w 401"/>
                <a:gd name="T29" fmla="*/ 0 h 1477"/>
                <a:gd name="T30" fmla="*/ 0 w 401"/>
                <a:gd name="T31" fmla="*/ 0 h 1477"/>
                <a:gd name="T32" fmla="*/ 0 w 401"/>
                <a:gd name="T33" fmla="*/ 0 h 1477"/>
                <a:gd name="T34" fmla="*/ 0 w 401"/>
                <a:gd name="T35" fmla="*/ 0 h 1477"/>
                <a:gd name="T36" fmla="*/ 0 w 401"/>
                <a:gd name="T37" fmla="*/ 0 h 1477"/>
                <a:gd name="T38" fmla="*/ 0 w 401"/>
                <a:gd name="T39" fmla="*/ 0 h 1477"/>
                <a:gd name="T40" fmla="*/ 0 w 401"/>
                <a:gd name="T41" fmla="*/ 0 h 1477"/>
                <a:gd name="T42" fmla="*/ 0 w 401"/>
                <a:gd name="T43" fmla="*/ 0 h 1477"/>
                <a:gd name="T44" fmla="*/ 0 w 401"/>
                <a:gd name="T45" fmla="*/ 0 h 1477"/>
                <a:gd name="T46" fmla="*/ 0 w 401"/>
                <a:gd name="T47" fmla="*/ 0 h 1477"/>
                <a:gd name="T48" fmla="*/ 0 w 401"/>
                <a:gd name="T49" fmla="*/ 0 h 1477"/>
                <a:gd name="T50" fmla="*/ 0 w 401"/>
                <a:gd name="T51" fmla="*/ 0 h 1477"/>
                <a:gd name="T52" fmla="*/ 0 w 401"/>
                <a:gd name="T53" fmla="*/ 0 h 1477"/>
                <a:gd name="T54" fmla="*/ 0 w 401"/>
                <a:gd name="T55" fmla="*/ 0 h 1477"/>
                <a:gd name="T56" fmla="*/ 0 w 401"/>
                <a:gd name="T57" fmla="*/ 0 h 1477"/>
                <a:gd name="T58" fmla="*/ 0 w 401"/>
                <a:gd name="T59" fmla="*/ 0 h 1477"/>
                <a:gd name="T60" fmla="*/ 0 w 401"/>
                <a:gd name="T61" fmla="*/ 0 h 1477"/>
                <a:gd name="T62" fmla="*/ 0 w 401"/>
                <a:gd name="T63" fmla="*/ 0 h 1477"/>
                <a:gd name="T64" fmla="*/ 0 w 401"/>
                <a:gd name="T65" fmla="*/ 0 h 1477"/>
                <a:gd name="T66" fmla="*/ 0 w 401"/>
                <a:gd name="T67" fmla="*/ 0 h 1477"/>
                <a:gd name="T68" fmla="*/ 0 w 401"/>
                <a:gd name="T69" fmla="*/ 0 h 1477"/>
                <a:gd name="T70" fmla="*/ 0 w 401"/>
                <a:gd name="T71" fmla="*/ 0 h 1477"/>
                <a:gd name="T72" fmla="*/ 0 w 401"/>
                <a:gd name="T73" fmla="*/ 0 h 1477"/>
                <a:gd name="T74" fmla="*/ 0 w 401"/>
                <a:gd name="T75" fmla="*/ 0 h 1477"/>
                <a:gd name="T76" fmla="*/ 0 w 401"/>
                <a:gd name="T77" fmla="*/ 0 h 1477"/>
                <a:gd name="T78" fmla="*/ 0 w 401"/>
                <a:gd name="T79" fmla="*/ 0 h 1477"/>
                <a:gd name="T80" fmla="*/ 0 w 401"/>
                <a:gd name="T81" fmla="*/ 0 h 1477"/>
                <a:gd name="T82" fmla="*/ 0 w 401"/>
                <a:gd name="T83" fmla="*/ 0 h 1477"/>
                <a:gd name="T84" fmla="*/ 0 w 401"/>
                <a:gd name="T85" fmla="*/ 0 h 1477"/>
                <a:gd name="T86" fmla="*/ 0 w 401"/>
                <a:gd name="T87" fmla="*/ 0 h 1477"/>
                <a:gd name="T88" fmla="*/ 0 w 401"/>
                <a:gd name="T89" fmla="*/ 0 h 1477"/>
                <a:gd name="T90" fmla="*/ 0 w 401"/>
                <a:gd name="T91" fmla="*/ 0 h 1477"/>
                <a:gd name="T92" fmla="*/ 0 w 401"/>
                <a:gd name="T93" fmla="*/ 0 h 1477"/>
                <a:gd name="T94" fmla="*/ 0 w 401"/>
                <a:gd name="T95" fmla="*/ 0 h 1477"/>
                <a:gd name="T96" fmla="*/ 0 w 401"/>
                <a:gd name="T97" fmla="*/ 0 h 1477"/>
                <a:gd name="T98" fmla="*/ 0 w 401"/>
                <a:gd name="T99" fmla="*/ 0 h 147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477">
                  <a:moveTo>
                    <a:pt x="0" y="192"/>
                  </a:moveTo>
                  <a:lnTo>
                    <a:pt x="4" y="247"/>
                  </a:lnTo>
                  <a:lnTo>
                    <a:pt x="9" y="303"/>
                  </a:lnTo>
                  <a:lnTo>
                    <a:pt x="12" y="323"/>
                  </a:lnTo>
                  <a:lnTo>
                    <a:pt x="16" y="343"/>
                  </a:lnTo>
                  <a:lnTo>
                    <a:pt x="20" y="352"/>
                  </a:lnTo>
                  <a:lnTo>
                    <a:pt x="25" y="361"/>
                  </a:lnTo>
                  <a:lnTo>
                    <a:pt x="29" y="401"/>
                  </a:lnTo>
                  <a:lnTo>
                    <a:pt x="32" y="442"/>
                  </a:lnTo>
                  <a:lnTo>
                    <a:pt x="36" y="476"/>
                  </a:lnTo>
                  <a:lnTo>
                    <a:pt x="41" y="510"/>
                  </a:lnTo>
                  <a:lnTo>
                    <a:pt x="45" y="558"/>
                  </a:lnTo>
                  <a:lnTo>
                    <a:pt x="48" y="607"/>
                  </a:lnTo>
                  <a:lnTo>
                    <a:pt x="53" y="620"/>
                  </a:lnTo>
                  <a:lnTo>
                    <a:pt x="57" y="633"/>
                  </a:lnTo>
                  <a:lnTo>
                    <a:pt x="61" y="941"/>
                  </a:lnTo>
                  <a:lnTo>
                    <a:pt x="65" y="1250"/>
                  </a:lnTo>
                  <a:lnTo>
                    <a:pt x="69" y="1341"/>
                  </a:lnTo>
                  <a:lnTo>
                    <a:pt x="73" y="1433"/>
                  </a:lnTo>
                  <a:lnTo>
                    <a:pt x="77" y="1422"/>
                  </a:lnTo>
                  <a:lnTo>
                    <a:pt x="81" y="1411"/>
                  </a:lnTo>
                  <a:lnTo>
                    <a:pt x="85" y="1444"/>
                  </a:lnTo>
                  <a:lnTo>
                    <a:pt x="89" y="1477"/>
                  </a:lnTo>
                  <a:lnTo>
                    <a:pt x="93" y="1454"/>
                  </a:lnTo>
                  <a:lnTo>
                    <a:pt x="98" y="1433"/>
                  </a:lnTo>
                  <a:lnTo>
                    <a:pt x="102" y="1430"/>
                  </a:lnTo>
                  <a:lnTo>
                    <a:pt x="105" y="1428"/>
                  </a:lnTo>
                  <a:lnTo>
                    <a:pt x="109" y="1418"/>
                  </a:lnTo>
                  <a:lnTo>
                    <a:pt x="114" y="1407"/>
                  </a:lnTo>
                  <a:lnTo>
                    <a:pt x="118" y="1380"/>
                  </a:lnTo>
                  <a:lnTo>
                    <a:pt x="121" y="1354"/>
                  </a:lnTo>
                  <a:lnTo>
                    <a:pt x="125" y="753"/>
                  </a:lnTo>
                  <a:lnTo>
                    <a:pt x="130" y="153"/>
                  </a:lnTo>
                  <a:lnTo>
                    <a:pt x="134" y="76"/>
                  </a:lnTo>
                  <a:lnTo>
                    <a:pt x="138" y="0"/>
                  </a:lnTo>
                  <a:lnTo>
                    <a:pt x="141" y="36"/>
                  </a:lnTo>
                  <a:lnTo>
                    <a:pt x="146" y="74"/>
                  </a:lnTo>
                  <a:lnTo>
                    <a:pt x="150" y="155"/>
                  </a:lnTo>
                  <a:lnTo>
                    <a:pt x="154" y="235"/>
                  </a:lnTo>
                  <a:lnTo>
                    <a:pt x="158" y="219"/>
                  </a:lnTo>
                  <a:lnTo>
                    <a:pt x="162" y="203"/>
                  </a:lnTo>
                  <a:lnTo>
                    <a:pt x="166" y="274"/>
                  </a:lnTo>
                  <a:lnTo>
                    <a:pt x="170" y="345"/>
                  </a:lnTo>
                  <a:lnTo>
                    <a:pt x="175" y="362"/>
                  </a:lnTo>
                  <a:lnTo>
                    <a:pt x="178" y="380"/>
                  </a:lnTo>
                  <a:lnTo>
                    <a:pt x="182" y="394"/>
                  </a:lnTo>
                  <a:lnTo>
                    <a:pt x="186" y="408"/>
                  </a:lnTo>
                  <a:lnTo>
                    <a:pt x="191" y="549"/>
                  </a:lnTo>
                  <a:lnTo>
                    <a:pt x="194" y="691"/>
                  </a:lnTo>
                  <a:lnTo>
                    <a:pt x="198" y="764"/>
                  </a:lnTo>
                  <a:lnTo>
                    <a:pt x="203" y="836"/>
                  </a:lnTo>
                  <a:lnTo>
                    <a:pt x="207" y="941"/>
                  </a:lnTo>
                  <a:lnTo>
                    <a:pt x="211" y="1045"/>
                  </a:lnTo>
                  <a:lnTo>
                    <a:pt x="214" y="1177"/>
                  </a:lnTo>
                  <a:lnTo>
                    <a:pt x="219" y="1310"/>
                  </a:lnTo>
                  <a:lnTo>
                    <a:pt x="223" y="1266"/>
                  </a:lnTo>
                  <a:lnTo>
                    <a:pt x="227" y="1222"/>
                  </a:lnTo>
                  <a:lnTo>
                    <a:pt x="230" y="1083"/>
                  </a:lnTo>
                  <a:lnTo>
                    <a:pt x="235" y="943"/>
                  </a:lnTo>
                  <a:lnTo>
                    <a:pt x="239" y="774"/>
                  </a:lnTo>
                  <a:lnTo>
                    <a:pt x="243" y="605"/>
                  </a:lnTo>
                  <a:lnTo>
                    <a:pt x="248" y="858"/>
                  </a:lnTo>
                  <a:lnTo>
                    <a:pt x="251" y="1111"/>
                  </a:lnTo>
                  <a:lnTo>
                    <a:pt x="255" y="1132"/>
                  </a:lnTo>
                  <a:lnTo>
                    <a:pt x="259" y="1154"/>
                  </a:lnTo>
                  <a:lnTo>
                    <a:pt x="264" y="1103"/>
                  </a:lnTo>
                  <a:lnTo>
                    <a:pt x="268" y="1053"/>
                  </a:lnTo>
                  <a:lnTo>
                    <a:pt x="271" y="1108"/>
                  </a:lnTo>
                  <a:lnTo>
                    <a:pt x="275" y="1163"/>
                  </a:lnTo>
                  <a:lnTo>
                    <a:pt x="280" y="1215"/>
                  </a:lnTo>
                  <a:lnTo>
                    <a:pt x="284" y="1268"/>
                  </a:lnTo>
                  <a:lnTo>
                    <a:pt x="287" y="1214"/>
                  </a:lnTo>
                  <a:lnTo>
                    <a:pt x="291" y="1161"/>
                  </a:lnTo>
                  <a:lnTo>
                    <a:pt x="296" y="1146"/>
                  </a:lnTo>
                  <a:lnTo>
                    <a:pt x="300" y="1131"/>
                  </a:lnTo>
                  <a:lnTo>
                    <a:pt x="304" y="1191"/>
                  </a:lnTo>
                  <a:lnTo>
                    <a:pt x="307" y="1252"/>
                  </a:lnTo>
                  <a:lnTo>
                    <a:pt x="312" y="1229"/>
                  </a:lnTo>
                  <a:lnTo>
                    <a:pt x="316" y="1208"/>
                  </a:lnTo>
                  <a:lnTo>
                    <a:pt x="320" y="1161"/>
                  </a:lnTo>
                  <a:lnTo>
                    <a:pt x="324" y="1115"/>
                  </a:lnTo>
                  <a:lnTo>
                    <a:pt x="328" y="1123"/>
                  </a:lnTo>
                  <a:lnTo>
                    <a:pt x="332" y="1131"/>
                  </a:lnTo>
                  <a:lnTo>
                    <a:pt x="336" y="1112"/>
                  </a:lnTo>
                  <a:lnTo>
                    <a:pt x="341" y="1091"/>
                  </a:lnTo>
                  <a:lnTo>
                    <a:pt x="344" y="1111"/>
                  </a:lnTo>
                  <a:lnTo>
                    <a:pt x="348" y="1129"/>
                  </a:lnTo>
                  <a:lnTo>
                    <a:pt x="352" y="1116"/>
                  </a:lnTo>
                  <a:lnTo>
                    <a:pt x="357" y="1103"/>
                  </a:lnTo>
                  <a:lnTo>
                    <a:pt x="360" y="1113"/>
                  </a:lnTo>
                  <a:lnTo>
                    <a:pt x="364" y="1122"/>
                  </a:lnTo>
                  <a:lnTo>
                    <a:pt x="369" y="1193"/>
                  </a:lnTo>
                  <a:lnTo>
                    <a:pt x="373" y="1264"/>
                  </a:lnTo>
                  <a:lnTo>
                    <a:pt x="377" y="1269"/>
                  </a:lnTo>
                  <a:lnTo>
                    <a:pt x="380" y="1274"/>
                  </a:lnTo>
                  <a:lnTo>
                    <a:pt x="385" y="1281"/>
                  </a:lnTo>
                  <a:lnTo>
                    <a:pt x="389" y="1286"/>
                  </a:lnTo>
                  <a:lnTo>
                    <a:pt x="393" y="1191"/>
                  </a:lnTo>
                  <a:lnTo>
                    <a:pt x="396" y="1097"/>
                  </a:lnTo>
                  <a:lnTo>
                    <a:pt x="401" y="104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8" name="Freeform 466"/>
            <p:cNvSpPr>
              <a:spLocks/>
            </p:cNvSpPr>
            <p:nvPr/>
          </p:nvSpPr>
          <p:spPr bwMode="auto">
            <a:xfrm>
              <a:off x="4380" y="1134"/>
              <a:ext cx="200" cy="517"/>
            </a:xfrm>
            <a:custGeom>
              <a:avLst/>
              <a:gdLst>
                <a:gd name="T0" fmla="*/ 1 w 400"/>
                <a:gd name="T1" fmla="*/ 0 h 1035"/>
                <a:gd name="T2" fmla="*/ 1 w 400"/>
                <a:gd name="T3" fmla="*/ 0 h 1035"/>
                <a:gd name="T4" fmla="*/ 1 w 400"/>
                <a:gd name="T5" fmla="*/ 0 h 1035"/>
                <a:gd name="T6" fmla="*/ 1 w 400"/>
                <a:gd name="T7" fmla="*/ 0 h 1035"/>
                <a:gd name="T8" fmla="*/ 1 w 400"/>
                <a:gd name="T9" fmla="*/ 0 h 1035"/>
                <a:gd name="T10" fmla="*/ 1 w 400"/>
                <a:gd name="T11" fmla="*/ 0 h 1035"/>
                <a:gd name="T12" fmla="*/ 1 w 400"/>
                <a:gd name="T13" fmla="*/ 0 h 1035"/>
                <a:gd name="T14" fmla="*/ 1 w 400"/>
                <a:gd name="T15" fmla="*/ 0 h 1035"/>
                <a:gd name="T16" fmla="*/ 1 w 400"/>
                <a:gd name="T17" fmla="*/ 0 h 1035"/>
                <a:gd name="T18" fmla="*/ 1 w 400"/>
                <a:gd name="T19" fmla="*/ 0 h 1035"/>
                <a:gd name="T20" fmla="*/ 1 w 400"/>
                <a:gd name="T21" fmla="*/ 0 h 1035"/>
                <a:gd name="T22" fmla="*/ 1 w 400"/>
                <a:gd name="T23" fmla="*/ 0 h 1035"/>
                <a:gd name="T24" fmla="*/ 1 w 400"/>
                <a:gd name="T25" fmla="*/ 0 h 1035"/>
                <a:gd name="T26" fmla="*/ 1 w 400"/>
                <a:gd name="T27" fmla="*/ 0 h 1035"/>
                <a:gd name="T28" fmla="*/ 1 w 400"/>
                <a:gd name="T29" fmla="*/ 0 h 1035"/>
                <a:gd name="T30" fmla="*/ 1 w 400"/>
                <a:gd name="T31" fmla="*/ 0 h 1035"/>
                <a:gd name="T32" fmla="*/ 1 w 400"/>
                <a:gd name="T33" fmla="*/ 0 h 1035"/>
                <a:gd name="T34" fmla="*/ 1 w 400"/>
                <a:gd name="T35" fmla="*/ 0 h 1035"/>
                <a:gd name="T36" fmla="*/ 1 w 400"/>
                <a:gd name="T37" fmla="*/ 0 h 1035"/>
                <a:gd name="T38" fmla="*/ 1 w 400"/>
                <a:gd name="T39" fmla="*/ 0 h 1035"/>
                <a:gd name="T40" fmla="*/ 1 w 400"/>
                <a:gd name="T41" fmla="*/ 0 h 1035"/>
                <a:gd name="T42" fmla="*/ 1 w 400"/>
                <a:gd name="T43" fmla="*/ 0 h 1035"/>
                <a:gd name="T44" fmla="*/ 1 w 400"/>
                <a:gd name="T45" fmla="*/ 0 h 1035"/>
                <a:gd name="T46" fmla="*/ 1 w 400"/>
                <a:gd name="T47" fmla="*/ 0 h 1035"/>
                <a:gd name="T48" fmla="*/ 1 w 400"/>
                <a:gd name="T49" fmla="*/ 0 h 1035"/>
                <a:gd name="T50" fmla="*/ 1 w 400"/>
                <a:gd name="T51" fmla="*/ 0 h 1035"/>
                <a:gd name="T52" fmla="*/ 1 w 400"/>
                <a:gd name="T53" fmla="*/ 0 h 1035"/>
                <a:gd name="T54" fmla="*/ 1 w 400"/>
                <a:gd name="T55" fmla="*/ 0 h 1035"/>
                <a:gd name="T56" fmla="*/ 1 w 400"/>
                <a:gd name="T57" fmla="*/ 0 h 1035"/>
                <a:gd name="T58" fmla="*/ 1 w 400"/>
                <a:gd name="T59" fmla="*/ 0 h 1035"/>
                <a:gd name="T60" fmla="*/ 1 w 400"/>
                <a:gd name="T61" fmla="*/ 0 h 1035"/>
                <a:gd name="T62" fmla="*/ 1 w 400"/>
                <a:gd name="T63" fmla="*/ 0 h 1035"/>
                <a:gd name="T64" fmla="*/ 1 w 400"/>
                <a:gd name="T65" fmla="*/ 0 h 1035"/>
                <a:gd name="T66" fmla="*/ 1 w 400"/>
                <a:gd name="T67" fmla="*/ 0 h 1035"/>
                <a:gd name="T68" fmla="*/ 1 w 400"/>
                <a:gd name="T69" fmla="*/ 0 h 1035"/>
                <a:gd name="T70" fmla="*/ 1 w 400"/>
                <a:gd name="T71" fmla="*/ 0 h 1035"/>
                <a:gd name="T72" fmla="*/ 1 w 400"/>
                <a:gd name="T73" fmla="*/ 0 h 1035"/>
                <a:gd name="T74" fmla="*/ 1 w 400"/>
                <a:gd name="T75" fmla="*/ 0 h 1035"/>
                <a:gd name="T76" fmla="*/ 1 w 400"/>
                <a:gd name="T77" fmla="*/ 0 h 1035"/>
                <a:gd name="T78" fmla="*/ 1 w 400"/>
                <a:gd name="T79" fmla="*/ 0 h 1035"/>
                <a:gd name="T80" fmla="*/ 1 w 400"/>
                <a:gd name="T81" fmla="*/ 0 h 1035"/>
                <a:gd name="T82" fmla="*/ 1 w 400"/>
                <a:gd name="T83" fmla="*/ 0 h 1035"/>
                <a:gd name="T84" fmla="*/ 1 w 400"/>
                <a:gd name="T85" fmla="*/ 0 h 1035"/>
                <a:gd name="T86" fmla="*/ 1 w 400"/>
                <a:gd name="T87" fmla="*/ 0 h 1035"/>
                <a:gd name="T88" fmla="*/ 1 w 400"/>
                <a:gd name="T89" fmla="*/ 0 h 1035"/>
                <a:gd name="T90" fmla="*/ 1 w 400"/>
                <a:gd name="T91" fmla="*/ 0 h 1035"/>
                <a:gd name="T92" fmla="*/ 1 w 400"/>
                <a:gd name="T93" fmla="*/ 0 h 1035"/>
                <a:gd name="T94" fmla="*/ 1 w 400"/>
                <a:gd name="T95" fmla="*/ 0 h 1035"/>
                <a:gd name="T96" fmla="*/ 1 w 400"/>
                <a:gd name="T97" fmla="*/ 0 h 1035"/>
                <a:gd name="T98" fmla="*/ 1 w 400"/>
                <a:gd name="T99" fmla="*/ 0 h 1035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1035">
                  <a:moveTo>
                    <a:pt x="0" y="851"/>
                  </a:moveTo>
                  <a:lnTo>
                    <a:pt x="4" y="794"/>
                  </a:lnTo>
                  <a:lnTo>
                    <a:pt x="8" y="875"/>
                  </a:lnTo>
                  <a:lnTo>
                    <a:pt x="13" y="958"/>
                  </a:lnTo>
                  <a:lnTo>
                    <a:pt x="16" y="996"/>
                  </a:lnTo>
                  <a:lnTo>
                    <a:pt x="20" y="1035"/>
                  </a:lnTo>
                  <a:lnTo>
                    <a:pt x="24" y="1008"/>
                  </a:lnTo>
                  <a:lnTo>
                    <a:pt x="29" y="982"/>
                  </a:lnTo>
                  <a:lnTo>
                    <a:pt x="32" y="713"/>
                  </a:lnTo>
                  <a:lnTo>
                    <a:pt x="36" y="444"/>
                  </a:lnTo>
                  <a:lnTo>
                    <a:pt x="40" y="331"/>
                  </a:lnTo>
                  <a:lnTo>
                    <a:pt x="45" y="219"/>
                  </a:lnTo>
                  <a:lnTo>
                    <a:pt x="49" y="464"/>
                  </a:lnTo>
                  <a:lnTo>
                    <a:pt x="52" y="711"/>
                  </a:lnTo>
                  <a:lnTo>
                    <a:pt x="56" y="716"/>
                  </a:lnTo>
                  <a:lnTo>
                    <a:pt x="61" y="721"/>
                  </a:lnTo>
                  <a:lnTo>
                    <a:pt x="65" y="748"/>
                  </a:lnTo>
                  <a:lnTo>
                    <a:pt x="68" y="775"/>
                  </a:lnTo>
                  <a:lnTo>
                    <a:pt x="73" y="892"/>
                  </a:lnTo>
                  <a:lnTo>
                    <a:pt x="77" y="1007"/>
                  </a:lnTo>
                  <a:lnTo>
                    <a:pt x="81" y="972"/>
                  </a:lnTo>
                  <a:lnTo>
                    <a:pt x="85" y="938"/>
                  </a:lnTo>
                  <a:lnTo>
                    <a:pt x="89" y="972"/>
                  </a:lnTo>
                  <a:lnTo>
                    <a:pt x="93" y="1007"/>
                  </a:lnTo>
                  <a:lnTo>
                    <a:pt x="97" y="985"/>
                  </a:lnTo>
                  <a:lnTo>
                    <a:pt x="101" y="963"/>
                  </a:lnTo>
                  <a:lnTo>
                    <a:pt x="106" y="920"/>
                  </a:lnTo>
                  <a:lnTo>
                    <a:pt x="109" y="878"/>
                  </a:lnTo>
                  <a:lnTo>
                    <a:pt x="113" y="871"/>
                  </a:lnTo>
                  <a:lnTo>
                    <a:pt x="117" y="866"/>
                  </a:lnTo>
                  <a:lnTo>
                    <a:pt x="122" y="917"/>
                  </a:lnTo>
                  <a:lnTo>
                    <a:pt x="125" y="970"/>
                  </a:lnTo>
                  <a:lnTo>
                    <a:pt x="129" y="937"/>
                  </a:lnTo>
                  <a:lnTo>
                    <a:pt x="134" y="902"/>
                  </a:lnTo>
                  <a:lnTo>
                    <a:pt x="138" y="866"/>
                  </a:lnTo>
                  <a:lnTo>
                    <a:pt x="142" y="828"/>
                  </a:lnTo>
                  <a:lnTo>
                    <a:pt x="145" y="763"/>
                  </a:lnTo>
                  <a:lnTo>
                    <a:pt x="150" y="699"/>
                  </a:lnTo>
                  <a:lnTo>
                    <a:pt x="154" y="639"/>
                  </a:lnTo>
                  <a:lnTo>
                    <a:pt x="158" y="578"/>
                  </a:lnTo>
                  <a:lnTo>
                    <a:pt x="161" y="660"/>
                  </a:lnTo>
                  <a:lnTo>
                    <a:pt x="166" y="743"/>
                  </a:lnTo>
                  <a:lnTo>
                    <a:pt x="170" y="691"/>
                  </a:lnTo>
                  <a:lnTo>
                    <a:pt x="174" y="641"/>
                  </a:lnTo>
                  <a:lnTo>
                    <a:pt x="179" y="684"/>
                  </a:lnTo>
                  <a:lnTo>
                    <a:pt x="182" y="727"/>
                  </a:lnTo>
                  <a:lnTo>
                    <a:pt x="186" y="791"/>
                  </a:lnTo>
                  <a:lnTo>
                    <a:pt x="190" y="856"/>
                  </a:lnTo>
                  <a:lnTo>
                    <a:pt x="195" y="858"/>
                  </a:lnTo>
                  <a:lnTo>
                    <a:pt x="198" y="860"/>
                  </a:lnTo>
                  <a:lnTo>
                    <a:pt x="202" y="808"/>
                  </a:lnTo>
                  <a:lnTo>
                    <a:pt x="206" y="754"/>
                  </a:lnTo>
                  <a:lnTo>
                    <a:pt x="211" y="436"/>
                  </a:lnTo>
                  <a:lnTo>
                    <a:pt x="215" y="119"/>
                  </a:lnTo>
                  <a:lnTo>
                    <a:pt x="218" y="344"/>
                  </a:lnTo>
                  <a:lnTo>
                    <a:pt x="222" y="569"/>
                  </a:lnTo>
                  <a:lnTo>
                    <a:pt x="227" y="292"/>
                  </a:lnTo>
                  <a:lnTo>
                    <a:pt x="231" y="14"/>
                  </a:lnTo>
                  <a:lnTo>
                    <a:pt x="234" y="52"/>
                  </a:lnTo>
                  <a:lnTo>
                    <a:pt x="239" y="88"/>
                  </a:lnTo>
                  <a:lnTo>
                    <a:pt x="243" y="73"/>
                  </a:lnTo>
                  <a:lnTo>
                    <a:pt x="247" y="58"/>
                  </a:lnTo>
                  <a:lnTo>
                    <a:pt x="251" y="331"/>
                  </a:lnTo>
                  <a:lnTo>
                    <a:pt x="255" y="603"/>
                  </a:lnTo>
                  <a:lnTo>
                    <a:pt x="259" y="474"/>
                  </a:lnTo>
                  <a:lnTo>
                    <a:pt x="263" y="344"/>
                  </a:lnTo>
                  <a:lnTo>
                    <a:pt x="267" y="326"/>
                  </a:lnTo>
                  <a:lnTo>
                    <a:pt x="271" y="309"/>
                  </a:lnTo>
                  <a:lnTo>
                    <a:pt x="275" y="155"/>
                  </a:lnTo>
                  <a:lnTo>
                    <a:pt x="279" y="0"/>
                  </a:lnTo>
                  <a:lnTo>
                    <a:pt x="284" y="10"/>
                  </a:lnTo>
                  <a:lnTo>
                    <a:pt x="288" y="20"/>
                  </a:lnTo>
                  <a:lnTo>
                    <a:pt x="291" y="109"/>
                  </a:lnTo>
                  <a:lnTo>
                    <a:pt x="295" y="197"/>
                  </a:lnTo>
                  <a:lnTo>
                    <a:pt x="300" y="210"/>
                  </a:lnTo>
                  <a:lnTo>
                    <a:pt x="304" y="223"/>
                  </a:lnTo>
                  <a:lnTo>
                    <a:pt x="307" y="207"/>
                  </a:lnTo>
                  <a:lnTo>
                    <a:pt x="311" y="191"/>
                  </a:lnTo>
                  <a:lnTo>
                    <a:pt x="316" y="224"/>
                  </a:lnTo>
                  <a:lnTo>
                    <a:pt x="320" y="257"/>
                  </a:lnTo>
                  <a:lnTo>
                    <a:pt x="324" y="277"/>
                  </a:lnTo>
                  <a:lnTo>
                    <a:pt x="327" y="295"/>
                  </a:lnTo>
                  <a:lnTo>
                    <a:pt x="332" y="296"/>
                  </a:lnTo>
                  <a:lnTo>
                    <a:pt x="336" y="297"/>
                  </a:lnTo>
                  <a:lnTo>
                    <a:pt x="340" y="521"/>
                  </a:lnTo>
                  <a:lnTo>
                    <a:pt x="343" y="745"/>
                  </a:lnTo>
                  <a:lnTo>
                    <a:pt x="348" y="698"/>
                  </a:lnTo>
                  <a:lnTo>
                    <a:pt x="352" y="649"/>
                  </a:lnTo>
                  <a:lnTo>
                    <a:pt x="356" y="718"/>
                  </a:lnTo>
                  <a:lnTo>
                    <a:pt x="361" y="787"/>
                  </a:lnTo>
                  <a:lnTo>
                    <a:pt x="364" y="515"/>
                  </a:lnTo>
                  <a:lnTo>
                    <a:pt x="368" y="241"/>
                  </a:lnTo>
                  <a:lnTo>
                    <a:pt x="372" y="184"/>
                  </a:lnTo>
                  <a:lnTo>
                    <a:pt x="377" y="126"/>
                  </a:lnTo>
                  <a:lnTo>
                    <a:pt x="381" y="382"/>
                  </a:lnTo>
                  <a:lnTo>
                    <a:pt x="384" y="639"/>
                  </a:lnTo>
                  <a:lnTo>
                    <a:pt x="388" y="728"/>
                  </a:lnTo>
                  <a:lnTo>
                    <a:pt x="393" y="817"/>
                  </a:lnTo>
                  <a:lnTo>
                    <a:pt x="397" y="599"/>
                  </a:lnTo>
                  <a:lnTo>
                    <a:pt x="400" y="381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69" name="Freeform 467"/>
            <p:cNvSpPr>
              <a:spLocks/>
            </p:cNvSpPr>
            <p:nvPr/>
          </p:nvSpPr>
          <p:spPr bwMode="auto">
            <a:xfrm>
              <a:off x="4580" y="1049"/>
              <a:ext cx="201" cy="554"/>
            </a:xfrm>
            <a:custGeom>
              <a:avLst/>
              <a:gdLst>
                <a:gd name="T0" fmla="*/ 1 w 402"/>
                <a:gd name="T1" fmla="*/ 0 h 1109"/>
                <a:gd name="T2" fmla="*/ 1 w 402"/>
                <a:gd name="T3" fmla="*/ 0 h 1109"/>
                <a:gd name="T4" fmla="*/ 1 w 402"/>
                <a:gd name="T5" fmla="*/ 0 h 1109"/>
                <a:gd name="T6" fmla="*/ 1 w 402"/>
                <a:gd name="T7" fmla="*/ 0 h 1109"/>
                <a:gd name="T8" fmla="*/ 1 w 402"/>
                <a:gd name="T9" fmla="*/ 0 h 1109"/>
                <a:gd name="T10" fmla="*/ 1 w 402"/>
                <a:gd name="T11" fmla="*/ 0 h 1109"/>
                <a:gd name="T12" fmla="*/ 1 w 402"/>
                <a:gd name="T13" fmla="*/ 0 h 1109"/>
                <a:gd name="T14" fmla="*/ 1 w 402"/>
                <a:gd name="T15" fmla="*/ 0 h 1109"/>
                <a:gd name="T16" fmla="*/ 1 w 402"/>
                <a:gd name="T17" fmla="*/ 0 h 1109"/>
                <a:gd name="T18" fmla="*/ 1 w 402"/>
                <a:gd name="T19" fmla="*/ 0 h 1109"/>
                <a:gd name="T20" fmla="*/ 1 w 402"/>
                <a:gd name="T21" fmla="*/ 0 h 1109"/>
                <a:gd name="T22" fmla="*/ 1 w 402"/>
                <a:gd name="T23" fmla="*/ 0 h 1109"/>
                <a:gd name="T24" fmla="*/ 1 w 402"/>
                <a:gd name="T25" fmla="*/ 0 h 1109"/>
                <a:gd name="T26" fmla="*/ 1 w 402"/>
                <a:gd name="T27" fmla="*/ 0 h 1109"/>
                <a:gd name="T28" fmla="*/ 1 w 402"/>
                <a:gd name="T29" fmla="*/ 0 h 1109"/>
                <a:gd name="T30" fmla="*/ 1 w 402"/>
                <a:gd name="T31" fmla="*/ 0 h 1109"/>
                <a:gd name="T32" fmla="*/ 1 w 402"/>
                <a:gd name="T33" fmla="*/ 0 h 1109"/>
                <a:gd name="T34" fmla="*/ 1 w 402"/>
                <a:gd name="T35" fmla="*/ 0 h 1109"/>
                <a:gd name="T36" fmla="*/ 1 w 402"/>
                <a:gd name="T37" fmla="*/ 0 h 1109"/>
                <a:gd name="T38" fmla="*/ 1 w 402"/>
                <a:gd name="T39" fmla="*/ 0 h 1109"/>
                <a:gd name="T40" fmla="*/ 1 w 402"/>
                <a:gd name="T41" fmla="*/ 0 h 1109"/>
                <a:gd name="T42" fmla="*/ 1 w 402"/>
                <a:gd name="T43" fmla="*/ 0 h 1109"/>
                <a:gd name="T44" fmla="*/ 1 w 402"/>
                <a:gd name="T45" fmla="*/ 0 h 1109"/>
                <a:gd name="T46" fmla="*/ 1 w 402"/>
                <a:gd name="T47" fmla="*/ 0 h 1109"/>
                <a:gd name="T48" fmla="*/ 1 w 402"/>
                <a:gd name="T49" fmla="*/ 0 h 1109"/>
                <a:gd name="T50" fmla="*/ 1 w 402"/>
                <a:gd name="T51" fmla="*/ 0 h 1109"/>
                <a:gd name="T52" fmla="*/ 1 w 402"/>
                <a:gd name="T53" fmla="*/ 0 h 1109"/>
                <a:gd name="T54" fmla="*/ 1 w 402"/>
                <a:gd name="T55" fmla="*/ 0 h 1109"/>
                <a:gd name="T56" fmla="*/ 1 w 402"/>
                <a:gd name="T57" fmla="*/ 0 h 1109"/>
                <a:gd name="T58" fmla="*/ 1 w 402"/>
                <a:gd name="T59" fmla="*/ 0 h 1109"/>
                <a:gd name="T60" fmla="*/ 1 w 402"/>
                <a:gd name="T61" fmla="*/ 0 h 1109"/>
                <a:gd name="T62" fmla="*/ 1 w 402"/>
                <a:gd name="T63" fmla="*/ 0 h 1109"/>
                <a:gd name="T64" fmla="*/ 1 w 402"/>
                <a:gd name="T65" fmla="*/ 0 h 1109"/>
                <a:gd name="T66" fmla="*/ 1 w 402"/>
                <a:gd name="T67" fmla="*/ 0 h 1109"/>
                <a:gd name="T68" fmla="*/ 1 w 402"/>
                <a:gd name="T69" fmla="*/ 0 h 1109"/>
                <a:gd name="T70" fmla="*/ 1 w 402"/>
                <a:gd name="T71" fmla="*/ 0 h 1109"/>
                <a:gd name="T72" fmla="*/ 1 w 402"/>
                <a:gd name="T73" fmla="*/ 0 h 1109"/>
                <a:gd name="T74" fmla="*/ 1 w 402"/>
                <a:gd name="T75" fmla="*/ 0 h 1109"/>
                <a:gd name="T76" fmla="*/ 1 w 402"/>
                <a:gd name="T77" fmla="*/ 0 h 1109"/>
                <a:gd name="T78" fmla="*/ 1 w 402"/>
                <a:gd name="T79" fmla="*/ 0 h 1109"/>
                <a:gd name="T80" fmla="*/ 1 w 402"/>
                <a:gd name="T81" fmla="*/ 0 h 1109"/>
                <a:gd name="T82" fmla="*/ 1 w 402"/>
                <a:gd name="T83" fmla="*/ 0 h 1109"/>
                <a:gd name="T84" fmla="*/ 1 w 402"/>
                <a:gd name="T85" fmla="*/ 0 h 1109"/>
                <a:gd name="T86" fmla="*/ 1 w 402"/>
                <a:gd name="T87" fmla="*/ 0 h 1109"/>
                <a:gd name="T88" fmla="*/ 1 w 402"/>
                <a:gd name="T89" fmla="*/ 0 h 1109"/>
                <a:gd name="T90" fmla="*/ 1 w 402"/>
                <a:gd name="T91" fmla="*/ 0 h 1109"/>
                <a:gd name="T92" fmla="*/ 1 w 402"/>
                <a:gd name="T93" fmla="*/ 0 h 1109"/>
                <a:gd name="T94" fmla="*/ 1 w 402"/>
                <a:gd name="T95" fmla="*/ 0 h 1109"/>
                <a:gd name="T96" fmla="*/ 1 w 402"/>
                <a:gd name="T97" fmla="*/ 0 h 1109"/>
                <a:gd name="T98" fmla="*/ 1 w 402"/>
                <a:gd name="T99" fmla="*/ 0 h 110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2" h="1109">
                  <a:moveTo>
                    <a:pt x="0" y="550"/>
                  </a:moveTo>
                  <a:lnTo>
                    <a:pt x="5" y="730"/>
                  </a:lnTo>
                  <a:lnTo>
                    <a:pt x="9" y="910"/>
                  </a:lnTo>
                  <a:lnTo>
                    <a:pt x="13" y="960"/>
                  </a:lnTo>
                  <a:lnTo>
                    <a:pt x="17" y="1011"/>
                  </a:lnTo>
                  <a:lnTo>
                    <a:pt x="21" y="980"/>
                  </a:lnTo>
                  <a:lnTo>
                    <a:pt x="25" y="949"/>
                  </a:lnTo>
                  <a:lnTo>
                    <a:pt x="29" y="546"/>
                  </a:lnTo>
                  <a:lnTo>
                    <a:pt x="33" y="144"/>
                  </a:lnTo>
                  <a:lnTo>
                    <a:pt x="37" y="213"/>
                  </a:lnTo>
                  <a:lnTo>
                    <a:pt x="41" y="283"/>
                  </a:lnTo>
                  <a:lnTo>
                    <a:pt x="45" y="224"/>
                  </a:lnTo>
                  <a:lnTo>
                    <a:pt x="50" y="165"/>
                  </a:lnTo>
                  <a:lnTo>
                    <a:pt x="54" y="177"/>
                  </a:lnTo>
                  <a:lnTo>
                    <a:pt x="57" y="189"/>
                  </a:lnTo>
                  <a:lnTo>
                    <a:pt x="61" y="193"/>
                  </a:lnTo>
                  <a:lnTo>
                    <a:pt x="66" y="197"/>
                  </a:lnTo>
                  <a:lnTo>
                    <a:pt x="70" y="215"/>
                  </a:lnTo>
                  <a:lnTo>
                    <a:pt x="73" y="235"/>
                  </a:lnTo>
                  <a:lnTo>
                    <a:pt x="77" y="254"/>
                  </a:lnTo>
                  <a:lnTo>
                    <a:pt x="82" y="274"/>
                  </a:lnTo>
                  <a:lnTo>
                    <a:pt x="86" y="257"/>
                  </a:lnTo>
                  <a:lnTo>
                    <a:pt x="90" y="241"/>
                  </a:lnTo>
                  <a:lnTo>
                    <a:pt x="93" y="289"/>
                  </a:lnTo>
                  <a:lnTo>
                    <a:pt x="98" y="336"/>
                  </a:lnTo>
                  <a:lnTo>
                    <a:pt x="102" y="288"/>
                  </a:lnTo>
                  <a:lnTo>
                    <a:pt x="106" y="239"/>
                  </a:lnTo>
                  <a:lnTo>
                    <a:pt x="110" y="305"/>
                  </a:lnTo>
                  <a:lnTo>
                    <a:pt x="114" y="372"/>
                  </a:lnTo>
                  <a:lnTo>
                    <a:pt x="118" y="336"/>
                  </a:lnTo>
                  <a:lnTo>
                    <a:pt x="122" y="302"/>
                  </a:lnTo>
                  <a:lnTo>
                    <a:pt x="127" y="362"/>
                  </a:lnTo>
                  <a:lnTo>
                    <a:pt x="130" y="422"/>
                  </a:lnTo>
                  <a:lnTo>
                    <a:pt x="134" y="396"/>
                  </a:lnTo>
                  <a:lnTo>
                    <a:pt x="138" y="372"/>
                  </a:lnTo>
                  <a:lnTo>
                    <a:pt x="143" y="439"/>
                  </a:lnTo>
                  <a:lnTo>
                    <a:pt x="146" y="508"/>
                  </a:lnTo>
                  <a:lnTo>
                    <a:pt x="150" y="540"/>
                  </a:lnTo>
                  <a:lnTo>
                    <a:pt x="155" y="571"/>
                  </a:lnTo>
                  <a:lnTo>
                    <a:pt x="159" y="569"/>
                  </a:lnTo>
                  <a:lnTo>
                    <a:pt x="163" y="566"/>
                  </a:lnTo>
                  <a:lnTo>
                    <a:pt x="166" y="583"/>
                  </a:lnTo>
                  <a:lnTo>
                    <a:pt x="171" y="599"/>
                  </a:lnTo>
                  <a:lnTo>
                    <a:pt x="175" y="592"/>
                  </a:lnTo>
                  <a:lnTo>
                    <a:pt x="179" y="587"/>
                  </a:lnTo>
                  <a:lnTo>
                    <a:pt x="182" y="609"/>
                  </a:lnTo>
                  <a:lnTo>
                    <a:pt x="187" y="631"/>
                  </a:lnTo>
                  <a:lnTo>
                    <a:pt x="191" y="602"/>
                  </a:lnTo>
                  <a:lnTo>
                    <a:pt x="195" y="573"/>
                  </a:lnTo>
                  <a:lnTo>
                    <a:pt x="199" y="601"/>
                  </a:lnTo>
                  <a:lnTo>
                    <a:pt x="203" y="629"/>
                  </a:lnTo>
                  <a:lnTo>
                    <a:pt x="207" y="654"/>
                  </a:lnTo>
                  <a:lnTo>
                    <a:pt x="211" y="677"/>
                  </a:lnTo>
                  <a:lnTo>
                    <a:pt x="216" y="676"/>
                  </a:lnTo>
                  <a:lnTo>
                    <a:pt x="220" y="675"/>
                  </a:lnTo>
                  <a:lnTo>
                    <a:pt x="223" y="647"/>
                  </a:lnTo>
                  <a:lnTo>
                    <a:pt x="227" y="619"/>
                  </a:lnTo>
                  <a:lnTo>
                    <a:pt x="232" y="646"/>
                  </a:lnTo>
                  <a:lnTo>
                    <a:pt x="236" y="673"/>
                  </a:lnTo>
                  <a:lnTo>
                    <a:pt x="239" y="784"/>
                  </a:lnTo>
                  <a:lnTo>
                    <a:pt x="243" y="896"/>
                  </a:lnTo>
                  <a:lnTo>
                    <a:pt x="248" y="670"/>
                  </a:lnTo>
                  <a:lnTo>
                    <a:pt x="252" y="444"/>
                  </a:lnTo>
                  <a:lnTo>
                    <a:pt x="256" y="478"/>
                  </a:lnTo>
                  <a:lnTo>
                    <a:pt x="259" y="513"/>
                  </a:lnTo>
                  <a:lnTo>
                    <a:pt x="264" y="521"/>
                  </a:lnTo>
                  <a:lnTo>
                    <a:pt x="268" y="529"/>
                  </a:lnTo>
                  <a:lnTo>
                    <a:pt x="272" y="629"/>
                  </a:lnTo>
                  <a:lnTo>
                    <a:pt x="276" y="729"/>
                  </a:lnTo>
                  <a:lnTo>
                    <a:pt x="280" y="754"/>
                  </a:lnTo>
                  <a:lnTo>
                    <a:pt x="284" y="780"/>
                  </a:lnTo>
                  <a:lnTo>
                    <a:pt x="288" y="897"/>
                  </a:lnTo>
                  <a:lnTo>
                    <a:pt x="293" y="1013"/>
                  </a:lnTo>
                  <a:lnTo>
                    <a:pt x="296" y="1062"/>
                  </a:lnTo>
                  <a:lnTo>
                    <a:pt x="300" y="1109"/>
                  </a:lnTo>
                  <a:lnTo>
                    <a:pt x="304" y="1053"/>
                  </a:lnTo>
                  <a:lnTo>
                    <a:pt x="309" y="997"/>
                  </a:lnTo>
                  <a:lnTo>
                    <a:pt x="312" y="990"/>
                  </a:lnTo>
                  <a:lnTo>
                    <a:pt x="316" y="981"/>
                  </a:lnTo>
                  <a:lnTo>
                    <a:pt x="321" y="946"/>
                  </a:lnTo>
                  <a:lnTo>
                    <a:pt x="325" y="912"/>
                  </a:lnTo>
                  <a:lnTo>
                    <a:pt x="329" y="972"/>
                  </a:lnTo>
                  <a:lnTo>
                    <a:pt x="332" y="1033"/>
                  </a:lnTo>
                  <a:lnTo>
                    <a:pt x="337" y="822"/>
                  </a:lnTo>
                  <a:lnTo>
                    <a:pt x="341" y="611"/>
                  </a:lnTo>
                  <a:lnTo>
                    <a:pt x="345" y="305"/>
                  </a:lnTo>
                  <a:lnTo>
                    <a:pt x="348" y="0"/>
                  </a:lnTo>
                  <a:lnTo>
                    <a:pt x="353" y="72"/>
                  </a:lnTo>
                  <a:lnTo>
                    <a:pt x="357" y="144"/>
                  </a:lnTo>
                  <a:lnTo>
                    <a:pt x="361" y="140"/>
                  </a:lnTo>
                  <a:lnTo>
                    <a:pt x="366" y="137"/>
                  </a:lnTo>
                  <a:lnTo>
                    <a:pt x="369" y="137"/>
                  </a:lnTo>
                  <a:lnTo>
                    <a:pt x="373" y="137"/>
                  </a:lnTo>
                  <a:lnTo>
                    <a:pt x="377" y="190"/>
                  </a:lnTo>
                  <a:lnTo>
                    <a:pt x="382" y="241"/>
                  </a:lnTo>
                  <a:lnTo>
                    <a:pt x="385" y="285"/>
                  </a:lnTo>
                  <a:lnTo>
                    <a:pt x="389" y="330"/>
                  </a:lnTo>
                  <a:lnTo>
                    <a:pt x="393" y="323"/>
                  </a:lnTo>
                  <a:lnTo>
                    <a:pt x="398" y="316"/>
                  </a:lnTo>
                  <a:lnTo>
                    <a:pt x="402" y="418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70" name="Freeform 468"/>
            <p:cNvSpPr>
              <a:spLocks/>
            </p:cNvSpPr>
            <p:nvPr/>
          </p:nvSpPr>
          <p:spPr bwMode="auto">
            <a:xfrm>
              <a:off x="4781" y="1162"/>
              <a:ext cx="200" cy="534"/>
            </a:xfrm>
            <a:custGeom>
              <a:avLst/>
              <a:gdLst>
                <a:gd name="T0" fmla="*/ 0 w 401"/>
                <a:gd name="T1" fmla="*/ 0 h 1069"/>
                <a:gd name="T2" fmla="*/ 0 w 401"/>
                <a:gd name="T3" fmla="*/ 0 h 1069"/>
                <a:gd name="T4" fmla="*/ 0 w 401"/>
                <a:gd name="T5" fmla="*/ 0 h 1069"/>
                <a:gd name="T6" fmla="*/ 0 w 401"/>
                <a:gd name="T7" fmla="*/ 0 h 1069"/>
                <a:gd name="T8" fmla="*/ 0 w 401"/>
                <a:gd name="T9" fmla="*/ 0 h 1069"/>
                <a:gd name="T10" fmla="*/ 0 w 401"/>
                <a:gd name="T11" fmla="*/ 0 h 1069"/>
                <a:gd name="T12" fmla="*/ 0 w 401"/>
                <a:gd name="T13" fmla="*/ 0 h 1069"/>
                <a:gd name="T14" fmla="*/ 0 w 401"/>
                <a:gd name="T15" fmla="*/ 0 h 1069"/>
                <a:gd name="T16" fmla="*/ 0 w 401"/>
                <a:gd name="T17" fmla="*/ 0 h 1069"/>
                <a:gd name="T18" fmla="*/ 0 w 401"/>
                <a:gd name="T19" fmla="*/ 0 h 1069"/>
                <a:gd name="T20" fmla="*/ 0 w 401"/>
                <a:gd name="T21" fmla="*/ 0 h 1069"/>
                <a:gd name="T22" fmla="*/ 0 w 401"/>
                <a:gd name="T23" fmla="*/ 0 h 1069"/>
                <a:gd name="T24" fmla="*/ 0 w 401"/>
                <a:gd name="T25" fmla="*/ 0 h 1069"/>
                <a:gd name="T26" fmla="*/ 0 w 401"/>
                <a:gd name="T27" fmla="*/ 0 h 1069"/>
                <a:gd name="T28" fmla="*/ 0 w 401"/>
                <a:gd name="T29" fmla="*/ 0 h 1069"/>
                <a:gd name="T30" fmla="*/ 0 w 401"/>
                <a:gd name="T31" fmla="*/ 0 h 1069"/>
                <a:gd name="T32" fmla="*/ 0 w 401"/>
                <a:gd name="T33" fmla="*/ 0 h 1069"/>
                <a:gd name="T34" fmla="*/ 0 w 401"/>
                <a:gd name="T35" fmla="*/ 0 h 1069"/>
                <a:gd name="T36" fmla="*/ 0 w 401"/>
                <a:gd name="T37" fmla="*/ 0 h 1069"/>
                <a:gd name="T38" fmla="*/ 0 w 401"/>
                <a:gd name="T39" fmla="*/ 0 h 1069"/>
                <a:gd name="T40" fmla="*/ 0 w 401"/>
                <a:gd name="T41" fmla="*/ 0 h 1069"/>
                <a:gd name="T42" fmla="*/ 0 w 401"/>
                <a:gd name="T43" fmla="*/ 0 h 1069"/>
                <a:gd name="T44" fmla="*/ 0 w 401"/>
                <a:gd name="T45" fmla="*/ 0 h 1069"/>
                <a:gd name="T46" fmla="*/ 0 w 401"/>
                <a:gd name="T47" fmla="*/ 0 h 1069"/>
                <a:gd name="T48" fmla="*/ 0 w 401"/>
                <a:gd name="T49" fmla="*/ 0 h 1069"/>
                <a:gd name="T50" fmla="*/ 0 w 401"/>
                <a:gd name="T51" fmla="*/ 0 h 1069"/>
                <a:gd name="T52" fmla="*/ 0 w 401"/>
                <a:gd name="T53" fmla="*/ 0 h 1069"/>
                <a:gd name="T54" fmla="*/ 0 w 401"/>
                <a:gd name="T55" fmla="*/ 0 h 1069"/>
                <a:gd name="T56" fmla="*/ 0 w 401"/>
                <a:gd name="T57" fmla="*/ 0 h 1069"/>
                <a:gd name="T58" fmla="*/ 0 w 401"/>
                <a:gd name="T59" fmla="*/ 0 h 1069"/>
                <a:gd name="T60" fmla="*/ 0 w 401"/>
                <a:gd name="T61" fmla="*/ 0 h 1069"/>
                <a:gd name="T62" fmla="*/ 0 w 401"/>
                <a:gd name="T63" fmla="*/ 0 h 1069"/>
                <a:gd name="T64" fmla="*/ 0 w 401"/>
                <a:gd name="T65" fmla="*/ 0 h 1069"/>
                <a:gd name="T66" fmla="*/ 0 w 401"/>
                <a:gd name="T67" fmla="*/ 0 h 1069"/>
                <a:gd name="T68" fmla="*/ 0 w 401"/>
                <a:gd name="T69" fmla="*/ 0 h 1069"/>
                <a:gd name="T70" fmla="*/ 0 w 401"/>
                <a:gd name="T71" fmla="*/ 0 h 1069"/>
                <a:gd name="T72" fmla="*/ 0 w 401"/>
                <a:gd name="T73" fmla="*/ 0 h 1069"/>
                <a:gd name="T74" fmla="*/ 0 w 401"/>
                <a:gd name="T75" fmla="*/ 0 h 1069"/>
                <a:gd name="T76" fmla="*/ 0 w 401"/>
                <a:gd name="T77" fmla="*/ 0 h 1069"/>
                <a:gd name="T78" fmla="*/ 0 w 401"/>
                <a:gd name="T79" fmla="*/ 0 h 1069"/>
                <a:gd name="T80" fmla="*/ 0 w 401"/>
                <a:gd name="T81" fmla="*/ 0 h 1069"/>
                <a:gd name="T82" fmla="*/ 0 w 401"/>
                <a:gd name="T83" fmla="*/ 0 h 1069"/>
                <a:gd name="T84" fmla="*/ 0 w 401"/>
                <a:gd name="T85" fmla="*/ 0 h 1069"/>
                <a:gd name="T86" fmla="*/ 0 w 401"/>
                <a:gd name="T87" fmla="*/ 0 h 1069"/>
                <a:gd name="T88" fmla="*/ 0 w 401"/>
                <a:gd name="T89" fmla="*/ 0 h 1069"/>
                <a:gd name="T90" fmla="*/ 0 w 401"/>
                <a:gd name="T91" fmla="*/ 0 h 1069"/>
                <a:gd name="T92" fmla="*/ 0 w 401"/>
                <a:gd name="T93" fmla="*/ 0 h 1069"/>
                <a:gd name="T94" fmla="*/ 0 w 401"/>
                <a:gd name="T95" fmla="*/ 0 h 1069"/>
                <a:gd name="T96" fmla="*/ 0 w 401"/>
                <a:gd name="T97" fmla="*/ 0 h 1069"/>
                <a:gd name="T98" fmla="*/ 0 w 401"/>
                <a:gd name="T99" fmla="*/ 0 h 106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069">
                  <a:moveTo>
                    <a:pt x="0" y="193"/>
                  </a:moveTo>
                  <a:lnTo>
                    <a:pt x="3" y="295"/>
                  </a:lnTo>
                  <a:lnTo>
                    <a:pt x="7" y="313"/>
                  </a:lnTo>
                  <a:lnTo>
                    <a:pt x="12" y="332"/>
                  </a:lnTo>
                  <a:lnTo>
                    <a:pt x="16" y="380"/>
                  </a:lnTo>
                  <a:lnTo>
                    <a:pt x="19" y="430"/>
                  </a:lnTo>
                  <a:lnTo>
                    <a:pt x="23" y="421"/>
                  </a:lnTo>
                  <a:lnTo>
                    <a:pt x="28" y="414"/>
                  </a:lnTo>
                  <a:lnTo>
                    <a:pt x="32" y="419"/>
                  </a:lnTo>
                  <a:lnTo>
                    <a:pt x="36" y="424"/>
                  </a:lnTo>
                  <a:lnTo>
                    <a:pt x="40" y="434"/>
                  </a:lnTo>
                  <a:lnTo>
                    <a:pt x="44" y="444"/>
                  </a:lnTo>
                  <a:lnTo>
                    <a:pt x="48" y="647"/>
                  </a:lnTo>
                  <a:lnTo>
                    <a:pt x="52" y="852"/>
                  </a:lnTo>
                  <a:lnTo>
                    <a:pt x="56" y="843"/>
                  </a:lnTo>
                  <a:lnTo>
                    <a:pt x="60" y="836"/>
                  </a:lnTo>
                  <a:lnTo>
                    <a:pt x="64" y="892"/>
                  </a:lnTo>
                  <a:lnTo>
                    <a:pt x="68" y="949"/>
                  </a:lnTo>
                  <a:lnTo>
                    <a:pt x="73" y="978"/>
                  </a:lnTo>
                  <a:lnTo>
                    <a:pt x="76" y="1007"/>
                  </a:lnTo>
                  <a:lnTo>
                    <a:pt x="80" y="710"/>
                  </a:lnTo>
                  <a:lnTo>
                    <a:pt x="85" y="414"/>
                  </a:lnTo>
                  <a:lnTo>
                    <a:pt x="89" y="240"/>
                  </a:lnTo>
                  <a:lnTo>
                    <a:pt x="93" y="68"/>
                  </a:lnTo>
                  <a:lnTo>
                    <a:pt x="96" y="106"/>
                  </a:lnTo>
                  <a:lnTo>
                    <a:pt x="101" y="144"/>
                  </a:lnTo>
                  <a:lnTo>
                    <a:pt x="105" y="193"/>
                  </a:lnTo>
                  <a:lnTo>
                    <a:pt x="109" y="241"/>
                  </a:lnTo>
                  <a:lnTo>
                    <a:pt x="112" y="365"/>
                  </a:lnTo>
                  <a:lnTo>
                    <a:pt x="117" y="490"/>
                  </a:lnTo>
                  <a:lnTo>
                    <a:pt x="121" y="479"/>
                  </a:lnTo>
                  <a:lnTo>
                    <a:pt x="125" y="468"/>
                  </a:lnTo>
                  <a:lnTo>
                    <a:pt x="130" y="679"/>
                  </a:lnTo>
                  <a:lnTo>
                    <a:pt x="133" y="891"/>
                  </a:lnTo>
                  <a:lnTo>
                    <a:pt x="137" y="902"/>
                  </a:lnTo>
                  <a:lnTo>
                    <a:pt x="141" y="914"/>
                  </a:lnTo>
                  <a:lnTo>
                    <a:pt x="146" y="879"/>
                  </a:lnTo>
                  <a:lnTo>
                    <a:pt x="149" y="844"/>
                  </a:lnTo>
                  <a:lnTo>
                    <a:pt x="153" y="615"/>
                  </a:lnTo>
                  <a:lnTo>
                    <a:pt x="157" y="386"/>
                  </a:lnTo>
                  <a:lnTo>
                    <a:pt x="162" y="291"/>
                  </a:lnTo>
                  <a:lnTo>
                    <a:pt x="166" y="197"/>
                  </a:lnTo>
                  <a:lnTo>
                    <a:pt x="169" y="259"/>
                  </a:lnTo>
                  <a:lnTo>
                    <a:pt x="173" y="320"/>
                  </a:lnTo>
                  <a:lnTo>
                    <a:pt x="178" y="437"/>
                  </a:lnTo>
                  <a:lnTo>
                    <a:pt x="182" y="555"/>
                  </a:lnTo>
                  <a:lnTo>
                    <a:pt x="185" y="711"/>
                  </a:lnTo>
                  <a:lnTo>
                    <a:pt x="190" y="868"/>
                  </a:lnTo>
                  <a:lnTo>
                    <a:pt x="194" y="828"/>
                  </a:lnTo>
                  <a:lnTo>
                    <a:pt x="198" y="788"/>
                  </a:lnTo>
                  <a:lnTo>
                    <a:pt x="202" y="758"/>
                  </a:lnTo>
                  <a:lnTo>
                    <a:pt x="206" y="728"/>
                  </a:lnTo>
                  <a:lnTo>
                    <a:pt x="210" y="601"/>
                  </a:lnTo>
                  <a:lnTo>
                    <a:pt x="214" y="474"/>
                  </a:lnTo>
                  <a:lnTo>
                    <a:pt x="218" y="646"/>
                  </a:lnTo>
                  <a:lnTo>
                    <a:pt x="222" y="818"/>
                  </a:lnTo>
                  <a:lnTo>
                    <a:pt x="226" y="838"/>
                  </a:lnTo>
                  <a:lnTo>
                    <a:pt x="230" y="856"/>
                  </a:lnTo>
                  <a:lnTo>
                    <a:pt x="234" y="963"/>
                  </a:lnTo>
                  <a:lnTo>
                    <a:pt x="239" y="1069"/>
                  </a:lnTo>
                  <a:lnTo>
                    <a:pt x="242" y="1005"/>
                  </a:lnTo>
                  <a:lnTo>
                    <a:pt x="246" y="939"/>
                  </a:lnTo>
                  <a:lnTo>
                    <a:pt x="251" y="918"/>
                  </a:lnTo>
                  <a:lnTo>
                    <a:pt x="255" y="898"/>
                  </a:lnTo>
                  <a:lnTo>
                    <a:pt x="258" y="957"/>
                  </a:lnTo>
                  <a:lnTo>
                    <a:pt x="262" y="1015"/>
                  </a:lnTo>
                  <a:lnTo>
                    <a:pt x="267" y="940"/>
                  </a:lnTo>
                  <a:lnTo>
                    <a:pt x="271" y="866"/>
                  </a:lnTo>
                  <a:lnTo>
                    <a:pt x="275" y="770"/>
                  </a:lnTo>
                  <a:lnTo>
                    <a:pt x="278" y="675"/>
                  </a:lnTo>
                  <a:lnTo>
                    <a:pt x="283" y="350"/>
                  </a:lnTo>
                  <a:lnTo>
                    <a:pt x="287" y="26"/>
                  </a:lnTo>
                  <a:lnTo>
                    <a:pt x="291" y="13"/>
                  </a:lnTo>
                  <a:lnTo>
                    <a:pt x="294" y="0"/>
                  </a:lnTo>
                  <a:lnTo>
                    <a:pt x="299" y="13"/>
                  </a:lnTo>
                  <a:lnTo>
                    <a:pt x="303" y="26"/>
                  </a:lnTo>
                  <a:lnTo>
                    <a:pt x="307" y="101"/>
                  </a:lnTo>
                  <a:lnTo>
                    <a:pt x="312" y="177"/>
                  </a:lnTo>
                  <a:lnTo>
                    <a:pt x="315" y="159"/>
                  </a:lnTo>
                  <a:lnTo>
                    <a:pt x="319" y="141"/>
                  </a:lnTo>
                  <a:lnTo>
                    <a:pt x="323" y="177"/>
                  </a:lnTo>
                  <a:lnTo>
                    <a:pt x="328" y="211"/>
                  </a:lnTo>
                  <a:lnTo>
                    <a:pt x="332" y="268"/>
                  </a:lnTo>
                  <a:lnTo>
                    <a:pt x="335" y="325"/>
                  </a:lnTo>
                  <a:lnTo>
                    <a:pt x="339" y="429"/>
                  </a:lnTo>
                  <a:lnTo>
                    <a:pt x="344" y="531"/>
                  </a:lnTo>
                  <a:lnTo>
                    <a:pt x="348" y="436"/>
                  </a:lnTo>
                  <a:lnTo>
                    <a:pt x="351" y="341"/>
                  </a:lnTo>
                  <a:lnTo>
                    <a:pt x="356" y="535"/>
                  </a:lnTo>
                  <a:lnTo>
                    <a:pt x="360" y="728"/>
                  </a:lnTo>
                  <a:lnTo>
                    <a:pt x="364" y="827"/>
                  </a:lnTo>
                  <a:lnTo>
                    <a:pt x="368" y="926"/>
                  </a:lnTo>
                  <a:lnTo>
                    <a:pt x="372" y="923"/>
                  </a:lnTo>
                  <a:lnTo>
                    <a:pt x="376" y="921"/>
                  </a:lnTo>
                  <a:lnTo>
                    <a:pt x="380" y="921"/>
                  </a:lnTo>
                  <a:lnTo>
                    <a:pt x="384" y="921"/>
                  </a:lnTo>
                  <a:lnTo>
                    <a:pt x="388" y="883"/>
                  </a:lnTo>
                  <a:lnTo>
                    <a:pt x="392" y="844"/>
                  </a:lnTo>
                  <a:lnTo>
                    <a:pt x="396" y="495"/>
                  </a:lnTo>
                  <a:lnTo>
                    <a:pt x="401" y="147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71" name="Freeform 469"/>
            <p:cNvSpPr>
              <a:spLocks/>
            </p:cNvSpPr>
            <p:nvPr/>
          </p:nvSpPr>
          <p:spPr bwMode="auto">
            <a:xfrm>
              <a:off x="4981" y="1226"/>
              <a:ext cx="201" cy="495"/>
            </a:xfrm>
            <a:custGeom>
              <a:avLst/>
              <a:gdLst>
                <a:gd name="T0" fmla="*/ 1 w 400"/>
                <a:gd name="T1" fmla="*/ 1 h 988"/>
                <a:gd name="T2" fmla="*/ 1 w 400"/>
                <a:gd name="T3" fmla="*/ 1 h 988"/>
                <a:gd name="T4" fmla="*/ 1 w 400"/>
                <a:gd name="T5" fmla="*/ 1 h 988"/>
                <a:gd name="T6" fmla="*/ 1 w 400"/>
                <a:gd name="T7" fmla="*/ 1 h 988"/>
                <a:gd name="T8" fmla="*/ 1 w 400"/>
                <a:gd name="T9" fmla="*/ 1 h 988"/>
                <a:gd name="T10" fmla="*/ 1 w 400"/>
                <a:gd name="T11" fmla="*/ 1 h 988"/>
                <a:gd name="T12" fmla="*/ 1 w 400"/>
                <a:gd name="T13" fmla="*/ 1 h 988"/>
                <a:gd name="T14" fmla="*/ 1 w 400"/>
                <a:gd name="T15" fmla="*/ 1 h 988"/>
                <a:gd name="T16" fmla="*/ 1 w 400"/>
                <a:gd name="T17" fmla="*/ 1 h 988"/>
                <a:gd name="T18" fmla="*/ 1 w 400"/>
                <a:gd name="T19" fmla="*/ 1 h 988"/>
                <a:gd name="T20" fmla="*/ 1 w 400"/>
                <a:gd name="T21" fmla="*/ 1 h 988"/>
                <a:gd name="T22" fmla="*/ 1 w 400"/>
                <a:gd name="T23" fmla="*/ 1 h 988"/>
                <a:gd name="T24" fmla="*/ 1 w 400"/>
                <a:gd name="T25" fmla="*/ 1 h 988"/>
                <a:gd name="T26" fmla="*/ 1 w 400"/>
                <a:gd name="T27" fmla="*/ 1 h 988"/>
                <a:gd name="T28" fmla="*/ 1 w 400"/>
                <a:gd name="T29" fmla="*/ 1 h 988"/>
                <a:gd name="T30" fmla="*/ 1 w 400"/>
                <a:gd name="T31" fmla="*/ 1 h 988"/>
                <a:gd name="T32" fmla="*/ 1 w 400"/>
                <a:gd name="T33" fmla="*/ 1 h 988"/>
                <a:gd name="T34" fmla="*/ 1 w 400"/>
                <a:gd name="T35" fmla="*/ 1 h 988"/>
                <a:gd name="T36" fmla="*/ 1 w 400"/>
                <a:gd name="T37" fmla="*/ 1 h 988"/>
                <a:gd name="T38" fmla="*/ 1 w 400"/>
                <a:gd name="T39" fmla="*/ 1 h 988"/>
                <a:gd name="T40" fmla="*/ 1 w 400"/>
                <a:gd name="T41" fmla="*/ 1 h 988"/>
                <a:gd name="T42" fmla="*/ 1 w 400"/>
                <a:gd name="T43" fmla="*/ 1 h 988"/>
                <a:gd name="T44" fmla="*/ 1 w 400"/>
                <a:gd name="T45" fmla="*/ 1 h 988"/>
                <a:gd name="T46" fmla="*/ 1 w 400"/>
                <a:gd name="T47" fmla="*/ 1 h 988"/>
                <a:gd name="T48" fmla="*/ 1 w 400"/>
                <a:gd name="T49" fmla="*/ 1 h 988"/>
                <a:gd name="T50" fmla="*/ 1 w 400"/>
                <a:gd name="T51" fmla="*/ 1 h 988"/>
                <a:gd name="T52" fmla="*/ 1 w 400"/>
                <a:gd name="T53" fmla="*/ 1 h 988"/>
                <a:gd name="T54" fmla="*/ 1 w 400"/>
                <a:gd name="T55" fmla="*/ 1 h 988"/>
                <a:gd name="T56" fmla="*/ 1 w 400"/>
                <a:gd name="T57" fmla="*/ 1 h 988"/>
                <a:gd name="T58" fmla="*/ 1 w 400"/>
                <a:gd name="T59" fmla="*/ 1 h 988"/>
                <a:gd name="T60" fmla="*/ 1 w 400"/>
                <a:gd name="T61" fmla="*/ 1 h 988"/>
                <a:gd name="T62" fmla="*/ 1 w 400"/>
                <a:gd name="T63" fmla="*/ 1 h 988"/>
                <a:gd name="T64" fmla="*/ 1 w 400"/>
                <a:gd name="T65" fmla="*/ 1 h 988"/>
                <a:gd name="T66" fmla="*/ 1 w 400"/>
                <a:gd name="T67" fmla="*/ 1 h 988"/>
                <a:gd name="T68" fmla="*/ 1 w 400"/>
                <a:gd name="T69" fmla="*/ 1 h 988"/>
                <a:gd name="T70" fmla="*/ 1 w 400"/>
                <a:gd name="T71" fmla="*/ 1 h 988"/>
                <a:gd name="T72" fmla="*/ 1 w 400"/>
                <a:gd name="T73" fmla="*/ 1 h 988"/>
                <a:gd name="T74" fmla="*/ 1 w 400"/>
                <a:gd name="T75" fmla="*/ 1 h 988"/>
                <a:gd name="T76" fmla="*/ 1 w 400"/>
                <a:gd name="T77" fmla="*/ 1 h 988"/>
                <a:gd name="T78" fmla="*/ 1 w 400"/>
                <a:gd name="T79" fmla="*/ 1 h 988"/>
                <a:gd name="T80" fmla="*/ 1 w 400"/>
                <a:gd name="T81" fmla="*/ 1 h 988"/>
                <a:gd name="T82" fmla="*/ 1 w 400"/>
                <a:gd name="T83" fmla="*/ 1 h 988"/>
                <a:gd name="T84" fmla="*/ 1 w 400"/>
                <a:gd name="T85" fmla="*/ 1 h 988"/>
                <a:gd name="T86" fmla="*/ 1 w 400"/>
                <a:gd name="T87" fmla="*/ 1 h 988"/>
                <a:gd name="T88" fmla="*/ 1 w 400"/>
                <a:gd name="T89" fmla="*/ 1 h 988"/>
                <a:gd name="T90" fmla="*/ 1 w 400"/>
                <a:gd name="T91" fmla="*/ 1 h 988"/>
                <a:gd name="T92" fmla="*/ 1 w 400"/>
                <a:gd name="T93" fmla="*/ 1 h 988"/>
                <a:gd name="T94" fmla="*/ 1 w 400"/>
                <a:gd name="T95" fmla="*/ 1 h 988"/>
                <a:gd name="T96" fmla="*/ 1 w 400"/>
                <a:gd name="T97" fmla="*/ 1 h 988"/>
                <a:gd name="T98" fmla="*/ 1 w 400"/>
                <a:gd name="T99" fmla="*/ 1 h 988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988">
                  <a:moveTo>
                    <a:pt x="0" y="17"/>
                  </a:moveTo>
                  <a:lnTo>
                    <a:pt x="4" y="10"/>
                  </a:lnTo>
                  <a:lnTo>
                    <a:pt x="7" y="5"/>
                  </a:lnTo>
                  <a:lnTo>
                    <a:pt x="11" y="91"/>
                  </a:lnTo>
                  <a:lnTo>
                    <a:pt x="16" y="176"/>
                  </a:lnTo>
                  <a:lnTo>
                    <a:pt x="20" y="247"/>
                  </a:lnTo>
                  <a:lnTo>
                    <a:pt x="23" y="318"/>
                  </a:lnTo>
                  <a:lnTo>
                    <a:pt x="27" y="478"/>
                  </a:lnTo>
                  <a:lnTo>
                    <a:pt x="32" y="640"/>
                  </a:lnTo>
                  <a:lnTo>
                    <a:pt x="36" y="674"/>
                  </a:lnTo>
                  <a:lnTo>
                    <a:pt x="40" y="710"/>
                  </a:lnTo>
                  <a:lnTo>
                    <a:pt x="43" y="692"/>
                  </a:lnTo>
                  <a:lnTo>
                    <a:pt x="48" y="672"/>
                  </a:lnTo>
                  <a:lnTo>
                    <a:pt x="52" y="685"/>
                  </a:lnTo>
                  <a:lnTo>
                    <a:pt x="56" y="698"/>
                  </a:lnTo>
                  <a:lnTo>
                    <a:pt x="60" y="482"/>
                  </a:lnTo>
                  <a:lnTo>
                    <a:pt x="64" y="264"/>
                  </a:lnTo>
                  <a:lnTo>
                    <a:pt x="68" y="236"/>
                  </a:lnTo>
                  <a:lnTo>
                    <a:pt x="72" y="209"/>
                  </a:lnTo>
                  <a:lnTo>
                    <a:pt x="77" y="431"/>
                  </a:lnTo>
                  <a:lnTo>
                    <a:pt x="80" y="654"/>
                  </a:lnTo>
                  <a:lnTo>
                    <a:pt x="84" y="778"/>
                  </a:lnTo>
                  <a:lnTo>
                    <a:pt x="88" y="903"/>
                  </a:lnTo>
                  <a:lnTo>
                    <a:pt x="93" y="860"/>
                  </a:lnTo>
                  <a:lnTo>
                    <a:pt x="96" y="816"/>
                  </a:lnTo>
                  <a:lnTo>
                    <a:pt x="100" y="766"/>
                  </a:lnTo>
                  <a:lnTo>
                    <a:pt x="104" y="714"/>
                  </a:lnTo>
                  <a:lnTo>
                    <a:pt x="109" y="416"/>
                  </a:lnTo>
                  <a:lnTo>
                    <a:pt x="113" y="119"/>
                  </a:lnTo>
                  <a:lnTo>
                    <a:pt x="116" y="143"/>
                  </a:lnTo>
                  <a:lnTo>
                    <a:pt x="121" y="167"/>
                  </a:lnTo>
                  <a:lnTo>
                    <a:pt x="125" y="370"/>
                  </a:lnTo>
                  <a:lnTo>
                    <a:pt x="129" y="573"/>
                  </a:lnTo>
                  <a:lnTo>
                    <a:pt x="132" y="670"/>
                  </a:lnTo>
                  <a:lnTo>
                    <a:pt x="137" y="768"/>
                  </a:lnTo>
                  <a:lnTo>
                    <a:pt x="141" y="864"/>
                  </a:lnTo>
                  <a:lnTo>
                    <a:pt x="145" y="960"/>
                  </a:lnTo>
                  <a:lnTo>
                    <a:pt x="149" y="894"/>
                  </a:lnTo>
                  <a:lnTo>
                    <a:pt x="153" y="828"/>
                  </a:lnTo>
                  <a:lnTo>
                    <a:pt x="157" y="807"/>
                  </a:lnTo>
                  <a:lnTo>
                    <a:pt x="161" y="786"/>
                  </a:lnTo>
                  <a:lnTo>
                    <a:pt x="166" y="829"/>
                  </a:lnTo>
                  <a:lnTo>
                    <a:pt x="169" y="872"/>
                  </a:lnTo>
                  <a:lnTo>
                    <a:pt x="173" y="736"/>
                  </a:lnTo>
                  <a:lnTo>
                    <a:pt x="177" y="598"/>
                  </a:lnTo>
                  <a:lnTo>
                    <a:pt x="182" y="723"/>
                  </a:lnTo>
                  <a:lnTo>
                    <a:pt x="186" y="847"/>
                  </a:lnTo>
                  <a:lnTo>
                    <a:pt x="189" y="866"/>
                  </a:lnTo>
                  <a:lnTo>
                    <a:pt x="193" y="885"/>
                  </a:lnTo>
                  <a:lnTo>
                    <a:pt x="198" y="920"/>
                  </a:lnTo>
                  <a:lnTo>
                    <a:pt x="202" y="953"/>
                  </a:lnTo>
                  <a:lnTo>
                    <a:pt x="206" y="941"/>
                  </a:lnTo>
                  <a:lnTo>
                    <a:pt x="209" y="930"/>
                  </a:lnTo>
                  <a:lnTo>
                    <a:pt x="214" y="891"/>
                  </a:lnTo>
                  <a:lnTo>
                    <a:pt x="218" y="851"/>
                  </a:lnTo>
                  <a:lnTo>
                    <a:pt x="222" y="757"/>
                  </a:lnTo>
                  <a:lnTo>
                    <a:pt x="226" y="664"/>
                  </a:lnTo>
                  <a:lnTo>
                    <a:pt x="230" y="545"/>
                  </a:lnTo>
                  <a:lnTo>
                    <a:pt x="234" y="427"/>
                  </a:lnTo>
                  <a:lnTo>
                    <a:pt x="238" y="214"/>
                  </a:lnTo>
                  <a:lnTo>
                    <a:pt x="243" y="0"/>
                  </a:lnTo>
                  <a:lnTo>
                    <a:pt x="246" y="369"/>
                  </a:lnTo>
                  <a:lnTo>
                    <a:pt x="250" y="738"/>
                  </a:lnTo>
                  <a:lnTo>
                    <a:pt x="254" y="730"/>
                  </a:lnTo>
                  <a:lnTo>
                    <a:pt x="259" y="724"/>
                  </a:lnTo>
                  <a:lnTo>
                    <a:pt x="262" y="764"/>
                  </a:lnTo>
                  <a:lnTo>
                    <a:pt x="266" y="805"/>
                  </a:lnTo>
                  <a:lnTo>
                    <a:pt x="271" y="538"/>
                  </a:lnTo>
                  <a:lnTo>
                    <a:pt x="275" y="272"/>
                  </a:lnTo>
                  <a:lnTo>
                    <a:pt x="279" y="198"/>
                  </a:lnTo>
                  <a:lnTo>
                    <a:pt x="282" y="125"/>
                  </a:lnTo>
                  <a:lnTo>
                    <a:pt x="287" y="445"/>
                  </a:lnTo>
                  <a:lnTo>
                    <a:pt x="291" y="766"/>
                  </a:lnTo>
                  <a:lnTo>
                    <a:pt x="295" y="683"/>
                  </a:lnTo>
                  <a:lnTo>
                    <a:pt x="298" y="601"/>
                  </a:lnTo>
                  <a:lnTo>
                    <a:pt x="303" y="651"/>
                  </a:lnTo>
                  <a:lnTo>
                    <a:pt x="307" y="700"/>
                  </a:lnTo>
                  <a:lnTo>
                    <a:pt x="311" y="722"/>
                  </a:lnTo>
                  <a:lnTo>
                    <a:pt x="315" y="742"/>
                  </a:lnTo>
                  <a:lnTo>
                    <a:pt x="319" y="712"/>
                  </a:lnTo>
                  <a:lnTo>
                    <a:pt x="323" y="682"/>
                  </a:lnTo>
                  <a:lnTo>
                    <a:pt x="327" y="655"/>
                  </a:lnTo>
                  <a:lnTo>
                    <a:pt x="332" y="628"/>
                  </a:lnTo>
                  <a:lnTo>
                    <a:pt x="335" y="685"/>
                  </a:lnTo>
                  <a:lnTo>
                    <a:pt x="339" y="742"/>
                  </a:lnTo>
                  <a:lnTo>
                    <a:pt x="343" y="865"/>
                  </a:lnTo>
                  <a:lnTo>
                    <a:pt x="348" y="988"/>
                  </a:lnTo>
                  <a:lnTo>
                    <a:pt x="352" y="861"/>
                  </a:lnTo>
                  <a:lnTo>
                    <a:pt x="355" y="733"/>
                  </a:lnTo>
                  <a:lnTo>
                    <a:pt x="359" y="700"/>
                  </a:lnTo>
                  <a:lnTo>
                    <a:pt x="364" y="668"/>
                  </a:lnTo>
                  <a:lnTo>
                    <a:pt x="368" y="673"/>
                  </a:lnTo>
                  <a:lnTo>
                    <a:pt x="371" y="680"/>
                  </a:lnTo>
                  <a:lnTo>
                    <a:pt x="375" y="692"/>
                  </a:lnTo>
                  <a:lnTo>
                    <a:pt x="380" y="702"/>
                  </a:lnTo>
                  <a:lnTo>
                    <a:pt x="384" y="671"/>
                  </a:lnTo>
                  <a:lnTo>
                    <a:pt x="388" y="640"/>
                  </a:lnTo>
                  <a:lnTo>
                    <a:pt x="392" y="784"/>
                  </a:lnTo>
                  <a:lnTo>
                    <a:pt x="396" y="927"/>
                  </a:lnTo>
                  <a:lnTo>
                    <a:pt x="400" y="980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72" name="Freeform 470"/>
            <p:cNvSpPr>
              <a:spLocks/>
            </p:cNvSpPr>
            <p:nvPr/>
          </p:nvSpPr>
          <p:spPr bwMode="auto">
            <a:xfrm>
              <a:off x="5182" y="919"/>
              <a:ext cx="200" cy="824"/>
            </a:xfrm>
            <a:custGeom>
              <a:avLst/>
              <a:gdLst>
                <a:gd name="T0" fmla="*/ 0 w 401"/>
                <a:gd name="T1" fmla="*/ 1 h 1646"/>
                <a:gd name="T2" fmla="*/ 0 w 401"/>
                <a:gd name="T3" fmla="*/ 1 h 1646"/>
                <a:gd name="T4" fmla="*/ 0 w 401"/>
                <a:gd name="T5" fmla="*/ 1 h 1646"/>
                <a:gd name="T6" fmla="*/ 0 w 401"/>
                <a:gd name="T7" fmla="*/ 1 h 1646"/>
                <a:gd name="T8" fmla="*/ 0 w 401"/>
                <a:gd name="T9" fmla="*/ 1 h 1646"/>
                <a:gd name="T10" fmla="*/ 0 w 401"/>
                <a:gd name="T11" fmla="*/ 1 h 1646"/>
                <a:gd name="T12" fmla="*/ 0 w 401"/>
                <a:gd name="T13" fmla="*/ 1 h 1646"/>
                <a:gd name="T14" fmla="*/ 0 w 401"/>
                <a:gd name="T15" fmla="*/ 1 h 1646"/>
                <a:gd name="T16" fmla="*/ 0 w 401"/>
                <a:gd name="T17" fmla="*/ 1 h 1646"/>
                <a:gd name="T18" fmla="*/ 0 w 401"/>
                <a:gd name="T19" fmla="*/ 1 h 1646"/>
                <a:gd name="T20" fmla="*/ 0 w 401"/>
                <a:gd name="T21" fmla="*/ 1 h 1646"/>
                <a:gd name="T22" fmla="*/ 0 w 401"/>
                <a:gd name="T23" fmla="*/ 1 h 1646"/>
                <a:gd name="T24" fmla="*/ 0 w 401"/>
                <a:gd name="T25" fmla="*/ 1 h 1646"/>
                <a:gd name="T26" fmla="*/ 0 w 401"/>
                <a:gd name="T27" fmla="*/ 1 h 1646"/>
                <a:gd name="T28" fmla="*/ 0 w 401"/>
                <a:gd name="T29" fmla="*/ 1 h 1646"/>
                <a:gd name="T30" fmla="*/ 0 w 401"/>
                <a:gd name="T31" fmla="*/ 1 h 1646"/>
                <a:gd name="T32" fmla="*/ 0 w 401"/>
                <a:gd name="T33" fmla="*/ 1 h 1646"/>
                <a:gd name="T34" fmla="*/ 0 w 401"/>
                <a:gd name="T35" fmla="*/ 1 h 1646"/>
                <a:gd name="T36" fmla="*/ 0 w 401"/>
                <a:gd name="T37" fmla="*/ 1 h 1646"/>
                <a:gd name="T38" fmla="*/ 0 w 401"/>
                <a:gd name="T39" fmla="*/ 1 h 1646"/>
                <a:gd name="T40" fmla="*/ 0 w 401"/>
                <a:gd name="T41" fmla="*/ 1 h 1646"/>
                <a:gd name="T42" fmla="*/ 0 w 401"/>
                <a:gd name="T43" fmla="*/ 1 h 1646"/>
                <a:gd name="T44" fmla="*/ 0 w 401"/>
                <a:gd name="T45" fmla="*/ 1 h 1646"/>
                <a:gd name="T46" fmla="*/ 0 w 401"/>
                <a:gd name="T47" fmla="*/ 1 h 1646"/>
                <a:gd name="T48" fmla="*/ 0 w 401"/>
                <a:gd name="T49" fmla="*/ 1 h 1646"/>
                <a:gd name="T50" fmla="*/ 0 w 401"/>
                <a:gd name="T51" fmla="*/ 1 h 1646"/>
                <a:gd name="T52" fmla="*/ 0 w 401"/>
                <a:gd name="T53" fmla="*/ 1 h 1646"/>
                <a:gd name="T54" fmla="*/ 0 w 401"/>
                <a:gd name="T55" fmla="*/ 1 h 1646"/>
                <a:gd name="T56" fmla="*/ 0 w 401"/>
                <a:gd name="T57" fmla="*/ 1 h 1646"/>
                <a:gd name="T58" fmla="*/ 0 w 401"/>
                <a:gd name="T59" fmla="*/ 1 h 1646"/>
                <a:gd name="T60" fmla="*/ 0 w 401"/>
                <a:gd name="T61" fmla="*/ 1 h 1646"/>
                <a:gd name="T62" fmla="*/ 0 w 401"/>
                <a:gd name="T63" fmla="*/ 1 h 1646"/>
                <a:gd name="T64" fmla="*/ 0 w 401"/>
                <a:gd name="T65" fmla="*/ 1 h 1646"/>
                <a:gd name="T66" fmla="*/ 0 w 401"/>
                <a:gd name="T67" fmla="*/ 1 h 1646"/>
                <a:gd name="T68" fmla="*/ 0 w 401"/>
                <a:gd name="T69" fmla="*/ 1 h 1646"/>
                <a:gd name="T70" fmla="*/ 0 w 401"/>
                <a:gd name="T71" fmla="*/ 1 h 1646"/>
                <a:gd name="T72" fmla="*/ 0 w 401"/>
                <a:gd name="T73" fmla="*/ 1 h 1646"/>
                <a:gd name="T74" fmla="*/ 0 w 401"/>
                <a:gd name="T75" fmla="*/ 1 h 1646"/>
                <a:gd name="T76" fmla="*/ 0 w 401"/>
                <a:gd name="T77" fmla="*/ 0 h 1646"/>
                <a:gd name="T78" fmla="*/ 0 w 401"/>
                <a:gd name="T79" fmla="*/ 1 h 1646"/>
                <a:gd name="T80" fmla="*/ 0 w 401"/>
                <a:gd name="T81" fmla="*/ 1 h 1646"/>
                <a:gd name="T82" fmla="*/ 0 w 401"/>
                <a:gd name="T83" fmla="*/ 1 h 1646"/>
                <a:gd name="T84" fmla="*/ 0 w 401"/>
                <a:gd name="T85" fmla="*/ 1 h 1646"/>
                <a:gd name="T86" fmla="*/ 0 w 401"/>
                <a:gd name="T87" fmla="*/ 1 h 1646"/>
                <a:gd name="T88" fmla="*/ 0 w 401"/>
                <a:gd name="T89" fmla="*/ 1 h 1646"/>
                <a:gd name="T90" fmla="*/ 0 w 401"/>
                <a:gd name="T91" fmla="*/ 1 h 1646"/>
                <a:gd name="T92" fmla="*/ 0 w 401"/>
                <a:gd name="T93" fmla="*/ 1 h 1646"/>
                <a:gd name="T94" fmla="*/ 0 w 401"/>
                <a:gd name="T95" fmla="*/ 1 h 1646"/>
                <a:gd name="T96" fmla="*/ 0 w 401"/>
                <a:gd name="T97" fmla="*/ 1 h 1646"/>
                <a:gd name="T98" fmla="*/ 0 w 401"/>
                <a:gd name="T99" fmla="*/ 1 h 164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1" h="1646">
                  <a:moveTo>
                    <a:pt x="0" y="1594"/>
                  </a:moveTo>
                  <a:lnTo>
                    <a:pt x="4" y="1646"/>
                  </a:lnTo>
                  <a:lnTo>
                    <a:pt x="8" y="1610"/>
                  </a:lnTo>
                  <a:lnTo>
                    <a:pt x="12" y="1574"/>
                  </a:lnTo>
                  <a:lnTo>
                    <a:pt x="16" y="1471"/>
                  </a:lnTo>
                  <a:lnTo>
                    <a:pt x="20" y="1368"/>
                  </a:lnTo>
                  <a:lnTo>
                    <a:pt x="25" y="1137"/>
                  </a:lnTo>
                  <a:lnTo>
                    <a:pt x="28" y="906"/>
                  </a:lnTo>
                  <a:lnTo>
                    <a:pt x="32" y="1101"/>
                  </a:lnTo>
                  <a:lnTo>
                    <a:pt x="37" y="1296"/>
                  </a:lnTo>
                  <a:lnTo>
                    <a:pt x="41" y="1171"/>
                  </a:lnTo>
                  <a:lnTo>
                    <a:pt x="45" y="1045"/>
                  </a:lnTo>
                  <a:lnTo>
                    <a:pt x="48" y="1156"/>
                  </a:lnTo>
                  <a:lnTo>
                    <a:pt x="53" y="1266"/>
                  </a:lnTo>
                  <a:lnTo>
                    <a:pt x="57" y="1300"/>
                  </a:lnTo>
                  <a:lnTo>
                    <a:pt x="61" y="1336"/>
                  </a:lnTo>
                  <a:lnTo>
                    <a:pt x="64" y="1262"/>
                  </a:lnTo>
                  <a:lnTo>
                    <a:pt x="69" y="1189"/>
                  </a:lnTo>
                  <a:lnTo>
                    <a:pt x="73" y="1237"/>
                  </a:lnTo>
                  <a:lnTo>
                    <a:pt x="77" y="1284"/>
                  </a:lnTo>
                  <a:lnTo>
                    <a:pt x="82" y="1298"/>
                  </a:lnTo>
                  <a:lnTo>
                    <a:pt x="85" y="1312"/>
                  </a:lnTo>
                  <a:lnTo>
                    <a:pt x="89" y="1314"/>
                  </a:lnTo>
                  <a:lnTo>
                    <a:pt x="93" y="1316"/>
                  </a:lnTo>
                  <a:lnTo>
                    <a:pt x="98" y="1309"/>
                  </a:lnTo>
                  <a:lnTo>
                    <a:pt x="101" y="1300"/>
                  </a:lnTo>
                  <a:lnTo>
                    <a:pt x="105" y="1269"/>
                  </a:lnTo>
                  <a:lnTo>
                    <a:pt x="109" y="1238"/>
                  </a:lnTo>
                  <a:lnTo>
                    <a:pt x="114" y="1203"/>
                  </a:lnTo>
                  <a:lnTo>
                    <a:pt x="118" y="1169"/>
                  </a:lnTo>
                  <a:lnTo>
                    <a:pt x="121" y="1096"/>
                  </a:lnTo>
                  <a:lnTo>
                    <a:pt x="125" y="1022"/>
                  </a:lnTo>
                  <a:lnTo>
                    <a:pt x="130" y="1114"/>
                  </a:lnTo>
                  <a:lnTo>
                    <a:pt x="134" y="1205"/>
                  </a:lnTo>
                  <a:lnTo>
                    <a:pt x="137" y="1129"/>
                  </a:lnTo>
                  <a:lnTo>
                    <a:pt x="141" y="1053"/>
                  </a:lnTo>
                  <a:lnTo>
                    <a:pt x="146" y="1060"/>
                  </a:lnTo>
                  <a:lnTo>
                    <a:pt x="150" y="1069"/>
                  </a:lnTo>
                  <a:lnTo>
                    <a:pt x="154" y="1035"/>
                  </a:lnTo>
                  <a:lnTo>
                    <a:pt x="158" y="1001"/>
                  </a:lnTo>
                  <a:lnTo>
                    <a:pt x="162" y="929"/>
                  </a:lnTo>
                  <a:lnTo>
                    <a:pt x="166" y="856"/>
                  </a:lnTo>
                  <a:lnTo>
                    <a:pt x="170" y="843"/>
                  </a:lnTo>
                  <a:lnTo>
                    <a:pt x="174" y="830"/>
                  </a:lnTo>
                  <a:lnTo>
                    <a:pt x="178" y="871"/>
                  </a:lnTo>
                  <a:lnTo>
                    <a:pt x="182" y="911"/>
                  </a:lnTo>
                  <a:lnTo>
                    <a:pt x="186" y="842"/>
                  </a:lnTo>
                  <a:lnTo>
                    <a:pt x="191" y="772"/>
                  </a:lnTo>
                  <a:lnTo>
                    <a:pt x="194" y="779"/>
                  </a:lnTo>
                  <a:lnTo>
                    <a:pt x="198" y="786"/>
                  </a:lnTo>
                  <a:lnTo>
                    <a:pt x="203" y="816"/>
                  </a:lnTo>
                  <a:lnTo>
                    <a:pt x="207" y="846"/>
                  </a:lnTo>
                  <a:lnTo>
                    <a:pt x="210" y="809"/>
                  </a:lnTo>
                  <a:lnTo>
                    <a:pt x="214" y="772"/>
                  </a:lnTo>
                  <a:lnTo>
                    <a:pt x="219" y="902"/>
                  </a:lnTo>
                  <a:lnTo>
                    <a:pt x="223" y="1031"/>
                  </a:lnTo>
                  <a:lnTo>
                    <a:pt x="227" y="1035"/>
                  </a:lnTo>
                  <a:lnTo>
                    <a:pt x="230" y="1039"/>
                  </a:lnTo>
                  <a:lnTo>
                    <a:pt x="235" y="1029"/>
                  </a:lnTo>
                  <a:lnTo>
                    <a:pt x="239" y="1020"/>
                  </a:lnTo>
                  <a:lnTo>
                    <a:pt x="243" y="989"/>
                  </a:lnTo>
                  <a:lnTo>
                    <a:pt x="246" y="958"/>
                  </a:lnTo>
                  <a:lnTo>
                    <a:pt x="251" y="943"/>
                  </a:lnTo>
                  <a:lnTo>
                    <a:pt x="255" y="928"/>
                  </a:lnTo>
                  <a:lnTo>
                    <a:pt x="259" y="1044"/>
                  </a:lnTo>
                  <a:lnTo>
                    <a:pt x="264" y="1161"/>
                  </a:lnTo>
                  <a:lnTo>
                    <a:pt x="267" y="1100"/>
                  </a:lnTo>
                  <a:lnTo>
                    <a:pt x="271" y="1039"/>
                  </a:lnTo>
                  <a:lnTo>
                    <a:pt x="275" y="1028"/>
                  </a:lnTo>
                  <a:lnTo>
                    <a:pt x="280" y="1017"/>
                  </a:lnTo>
                  <a:lnTo>
                    <a:pt x="283" y="945"/>
                  </a:lnTo>
                  <a:lnTo>
                    <a:pt x="287" y="872"/>
                  </a:lnTo>
                  <a:lnTo>
                    <a:pt x="291" y="917"/>
                  </a:lnTo>
                  <a:lnTo>
                    <a:pt x="296" y="962"/>
                  </a:lnTo>
                  <a:lnTo>
                    <a:pt x="300" y="845"/>
                  </a:lnTo>
                  <a:lnTo>
                    <a:pt x="303" y="727"/>
                  </a:lnTo>
                  <a:lnTo>
                    <a:pt x="308" y="364"/>
                  </a:lnTo>
                  <a:lnTo>
                    <a:pt x="312" y="0"/>
                  </a:lnTo>
                  <a:lnTo>
                    <a:pt x="316" y="75"/>
                  </a:lnTo>
                  <a:lnTo>
                    <a:pt x="320" y="150"/>
                  </a:lnTo>
                  <a:lnTo>
                    <a:pt x="324" y="347"/>
                  </a:lnTo>
                  <a:lnTo>
                    <a:pt x="328" y="544"/>
                  </a:lnTo>
                  <a:lnTo>
                    <a:pt x="332" y="527"/>
                  </a:lnTo>
                  <a:lnTo>
                    <a:pt x="336" y="510"/>
                  </a:lnTo>
                  <a:lnTo>
                    <a:pt x="340" y="484"/>
                  </a:lnTo>
                  <a:lnTo>
                    <a:pt x="344" y="458"/>
                  </a:lnTo>
                  <a:lnTo>
                    <a:pt x="348" y="469"/>
                  </a:lnTo>
                  <a:lnTo>
                    <a:pt x="353" y="480"/>
                  </a:lnTo>
                  <a:lnTo>
                    <a:pt x="357" y="578"/>
                  </a:lnTo>
                  <a:lnTo>
                    <a:pt x="360" y="677"/>
                  </a:lnTo>
                  <a:lnTo>
                    <a:pt x="364" y="810"/>
                  </a:lnTo>
                  <a:lnTo>
                    <a:pt x="369" y="944"/>
                  </a:lnTo>
                  <a:lnTo>
                    <a:pt x="373" y="818"/>
                  </a:lnTo>
                  <a:lnTo>
                    <a:pt x="376" y="693"/>
                  </a:lnTo>
                  <a:lnTo>
                    <a:pt x="380" y="1011"/>
                  </a:lnTo>
                  <a:lnTo>
                    <a:pt x="385" y="1328"/>
                  </a:lnTo>
                  <a:lnTo>
                    <a:pt x="389" y="1272"/>
                  </a:lnTo>
                  <a:lnTo>
                    <a:pt x="393" y="1217"/>
                  </a:lnTo>
                  <a:lnTo>
                    <a:pt x="396" y="1193"/>
                  </a:lnTo>
                  <a:lnTo>
                    <a:pt x="401" y="1169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73" name="Freeform 471"/>
            <p:cNvSpPr>
              <a:spLocks/>
            </p:cNvSpPr>
            <p:nvPr/>
          </p:nvSpPr>
          <p:spPr bwMode="auto">
            <a:xfrm>
              <a:off x="5382" y="793"/>
              <a:ext cx="200" cy="711"/>
            </a:xfrm>
            <a:custGeom>
              <a:avLst/>
              <a:gdLst>
                <a:gd name="T0" fmla="*/ 1 w 400"/>
                <a:gd name="T1" fmla="*/ 1 h 1422"/>
                <a:gd name="T2" fmla="*/ 1 w 400"/>
                <a:gd name="T3" fmla="*/ 1 h 1422"/>
                <a:gd name="T4" fmla="*/ 1 w 400"/>
                <a:gd name="T5" fmla="*/ 1 h 1422"/>
                <a:gd name="T6" fmla="*/ 1 w 400"/>
                <a:gd name="T7" fmla="*/ 1 h 1422"/>
                <a:gd name="T8" fmla="*/ 1 w 400"/>
                <a:gd name="T9" fmla="*/ 1 h 1422"/>
                <a:gd name="T10" fmla="*/ 1 w 400"/>
                <a:gd name="T11" fmla="*/ 1 h 1422"/>
                <a:gd name="T12" fmla="*/ 1 w 400"/>
                <a:gd name="T13" fmla="*/ 1 h 1422"/>
                <a:gd name="T14" fmla="*/ 1 w 400"/>
                <a:gd name="T15" fmla="*/ 1 h 1422"/>
                <a:gd name="T16" fmla="*/ 1 w 400"/>
                <a:gd name="T17" fmla="*/ 1 h 1422"/>
                <a:gd name="T18" fmla="*/ 1 w 400"/>
                <a:gd name="T19" fmla="*/ 1 h 1422"/>
                <a:gd name="T20" fmla="*/ 1 w 400"/>
                <a:gd name="T21" fmla="*/ 1 h 1422"/>
                <a:gd name="T22" fmla="*/ 1 w 400"/>
                <a:gd name="T23" fmla="*/ 1 h 1422"/>
                <a:gd name="T24" fmla="*/ 1 w 400"/>
                <a:gd name="T25" fmla="*/ 1 h 1422"/>
                <a:gd name="T26" fmla="*/ 1 w 400"/>
                <a:gd name="T27" fmla="*/ 1 h 1422"/>
                <a:gd name="T28" fmla="*/ 1 w 400"/>
                <a:gd name="T29" fmla="*/ 1 h 1422"/>
                <a:gd name="T30" fmla="*/ 1 w 400"/>
                <a:gd name="T31" fmla="*/ 1 h 1422"/>
                <a:gd name="T32" fmla="*/ 1 w 400"/>
                <a:gd name="T33" fmla="*/ 1 h 1422"/>
                <a:gd name="T34" fmla="*/ 1 w 400"/>
                <a:gd name="T35" fmla="*/ 1 h 1422"/>
                <a:gd name="T36" fmla="*/ 1 w 400"/>
                <a:gd name="T37" fmla="*/ 1 h 1422"/>
                <a:gd name="T38" fmla="*/ 1 w 400"/>
                <a:gd name="T39" fmla="*/ 1 h 1422"/>
                <a:gd name="T40" fmla="*/ 1 w 400"/>
                <a:gd name="T41" fmla="*/ 1 h 1422"/>
                <a:gd name="T42" fmla="*/ 1 w 400"/>
                <a:gd name="T43" fmla="*/ 1 h 1422"/>
                <a:gd name="T44" fmla="*/ 1 w 400"/>
                <a:gd name="T45" fmla="*/ 1 h 1422"/>
                <a:gd name="T46" fmla="*/ 1 w 400"/>
                <a:gd name="T47" fmla="*/ 1 h 1422"/>
                <a:gd name="T48" fmla="*/ 1 w 400"/>
                <a:gd name="T49" fmla="*/ 1 h 1422"/>
                <a:gd name="T50" fmla="*/ 1 w 400"/>
                <a:gd name="T51" fmla="*/ 1 h 1422"/>
                <a:gd name="T52" fmla="*/ 1 w 400"/>
                <a:gd name="T53" fmla="*/ 1 h 1422"/>
                <a:gd name="T54" fmla="*/ 1 w 400"/>
                <a:gd name="T55" fmla="*/ 1 h 1422"/>
                <a:gd name="T56" fmla="*/ 1 w 400"/>
                <a:gd name="T57" fmla="*/ 1 h 1422"/>
                <a:gd name="T58" fmla="*/ 1 w 400"/>
                <a:gd name="T59" fmla="*/ 1 h 1422"/>
                <a:gd name="T60" fmla="*/ 1 w 400"/>
                <a:gd name="T61" fmla="*/ 1 h 1422"/>
                <a:gd name="T62" fmla="*/ 1 w 400"/>
                <a:gd name="T63" fmla="*/ 1 h 1422"/>
                <a:gd name="T64" fmla="*/ 1 w 400"/>
                <a:gd name="T65" fmla="*/ 1 h 1422"/>
                <a:gd name="T66" fmla="*/ 1 w 400"/>
                <a:gd name="T67" fmla="*/ 1 h 1422"/>
                <a:gd name="T68" fmla="*/ 1 w 400"/>
                <a:gd name="T69" fmla="*/ 1 h 1422"/>
                <a:gd name="T70" fmla="*/ 1 w 400"/>
                <a:gd name="T71" fmla="*/ 1 h 1422"/>
                <a:gd name="T72" fmla="*/ 1 w 400"/>
                <a:gd name="T73" fmla="*/ 1 h 1422"/>
                <a:gd name="T74" fmla="*/ 1 w 400"/>
                <a:gd name="T75" fmla="*/ 1 h 1422"/>
                <a:gd name="T76" fmla="*/ 1 w 400"/>
                <a:gd name="T77" fmla="*/ 1 h 1422"/>
                <a:gd name="T78" fmla="*/ 1 w 400"/>
                <a:gd name="T79" fmla="*/ 1 h 1422"/>
                <a:gd name="T80" fmla="*/ 1 w 400"/>
                <a:gd name="T81" fmla="*/ 1 h 1422"/>
                <a:gd name="T82" fmla="*/ 1 w 400"/>
                <a:gd name="T83" fmla="*/ 1 h 1422"/>
                <a:gd name="T84" fmla="*/ 1 w 400"/>
                <a:gd name="T85" fmla="*/ 1 h 1422"/>
                <a:gd name="T86" fmla="*/ 1 w 400"/>
                <a:gd name="T87" fmla="*/ 1 h 1422"/>
                <a:gd name="T88" fmla="*/ 1 w 400"/>
                <a:gd name="T89" fmla="*/ 1 h 1422"/>
                <a:gd name="T90" fmla="*/ 1 w 400"/>
                <a:gd name="T91" fmla="*/ 1 h 1422"/>
                <a:gd name="T92" fmla="*/ 1 w 400"/>
                <a:gd name="T93" fmla="*/ 1 h 1422"/>
                <a:gd name="T94" fmla="*/ 1 w 400"/>
                <a:gd name="T95" fmla="*/ 1 h 1422"/>
                <a:gd name="T96" fmla="*/ 1 w 400"/>
                <a:gd name="T97" fmla="*/ 1 h 1422"/>
                <a:gd name="T98" fmla="*/ 1 w 400"/>
                <a:gd name="T99" fmla="*/ 1 h 1422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00" h="1422">
                  <a:moveTo>
                    <a:pt x="0" y="1422"/>
                  </a:moveTo>
                  <a:lnTo>
                    <a:pt x="4" y="1381"/>
                  </a:lnTo>
                  <a:lnTo>
                    <a:pt x="8" y="1340"/>
                  </a:lnTo>
                  <a:lnTo>
                    <a:pt x="11" y="1369"/>
                  </a:lnTo>
                  <a:lnTo>
                    <a:pt x="16" y="1398"/>
                  </a:lnTo>
                  <a:lnTo>
                    <a:pt x="20" y="1078"/>
                  </a:lnTo>
                  <a:lnTo>
                    <a:pt x="24" y="759"/>
                  </a:lnTo>
                  <a:lnTo>
                    <a:pt x="29" y="718"/>
                  </a:lnTo>
                  <a:lnTo>
                    <a:pt x="32" y="677"/>
                  </a:lnTo>
                  <a:lnTo>
                    <a:pt x="36" y="595"/>
                  </a:lnTo>
                  <a:lnTo>
                    <a:pt x="40" y="512"/>
                  </a:lnTo>
                  <a:lnTo>
                    <a:pt x="45" y="498"/>
                  </a:lnTo>
                  <a:lnTo>
                    <a:pt x="48" y="484"/>
                  </a:lnTo>
                  <a:lnTo>
                    <a:pt x="52" y="478"/>
                  </a:lnTo>
                  <a:lnTo>
                    <a:pt x="56" y="470"/>
                  </a:lnTo>
                  <a:lnTo>
                    <a:pt x="61" y="394"/>
                  </a:lnTo>
                  <a:lnTo>
                    <a:pt x="65" y="317"/>
                  </a:lnTo>
                  <a:lnTo>
                    <a:pt x="68" y="301"/>
                  </a:lnTo>
                  <a:lnTo>
                    <a:pt x="73" y="285"/>
                  </a:lnTo>
                  <a:lnTo>
                    <a:pt x="77" y="257"/>
                  </a:lnTo>
                  <a:lnTo>
                    <a:pt x="81" y="229"/>
                  </a:lnTo>
                  <a:lnTo>
                    <a:pt x="84" y="177"/>
                  </a:lnTo>
                  <a:lnTo>
                    <a:pt x="89" y="126"/>
                  </a:lnTo>
                  <a:lnTo>
                    <a:pt x="93" y="97"/>
                  </a:lnTo>
                  <a:lnTo>
                    <a:pt x="97" y="67"/>
                  </a:lnTo>
                  <a:lnTo>
                    <a:pt x="101" y="58"/>
                  </a:lnTo>
                  <a:lnTo>
                    <a:pt x="105" y="48"/>
                  </a:lnTo>
                  <a:lnTo>
                    <a:pt x="109" y="24"/>
                  </a:lnTo>
                  <a:lnTo>
                    <a:pt x="113" y="0"/>
                  </a:lnTo>
                  <a:lnTo>
                    <a:pt x="118" y="31"/>
                  </a:lnTo>
                  <a:lnTo>
                    <a:pt x="121" y="62"/>
                  </a:lnTo>
                  <a:lnTo>
                    <a:pt x="125" y="42"/>
                  </a:lnTo>
                  <a:lnTo>
                    <a:pt x="129" y="21"/>
                  </a:lnTo>
                  <a:lnTo>
                    <a:pt x="134" y="58"/>
                  </a:lnTo>
                  <a:lnTo>
                    <a:pt x="138" y="94"/>
                  </a:lnTo>
                  <a:lnTo>
                    <a:pt x="141" y="79"/>
                  </a:lnTo>
                  <a:lnTo>
                    <a:pt x="145" y="64"/>
                  </a:lnTo>
                  <a:lnTo>
                    <a:pt x="150" y="103"/>
                  </a:lnTo>
                  <a:lnTo>
                    <a:pt x="154" y="142"/>
                  </a:lnTo>
                  <a:lnTo>
                    <a:pt x="158" y="178"/>
                  </a:lnTo>
                  <a:lnTo>
                    <a:pt x="161" y="215"/>
                  </a:lnTo>
                  <a:lnTo>
                    <a:pt x="166" y="122"/>
                  </a:lnTo>
                  <a:lnTo>
                    <a:pt x="170" y="30"/>
                  </a:lnTo>
                  <a:lnTo>
                    <a:pt x="174" y="28"/>
                  </a:lnTo>
                  <a:lnTo>
                    <a:pt x="178" y="25"/>
                  </a:lnTo>
                  <a:lnTo>
                    <a:pt x="182" y="24"/>
                  </a:lnTo>
                  <a:lnTo>
                    <a:pt x="186" y="23"/>
                  </a:lnTo>
                  <a:lnTo>
                    <a:pt x="190" y="17"/>
                  </a:lnTo>
                  <a:lnTo>
                    <a:pt x="195" y="12"/>
                  </a:lnTo>
                  <a:lnTo>
                    <a:pt x="198" y="47"/>
                  </a:lnTo>
                  <a:lnTo>
                    <a:pt x="202" y="84"/>
                  </a:lnTo>
                  <a:lnTo>
                    <a:pt x="206" y="73"/>
                  </a:lnTo>
                  <a:lnTo>
                    <a:pt x="211" y="62"/>
                  </a:lnTo>
                  <a:lnTo>
                    <a:pt x="214" y="71"/>
                  </a:lnTo>
                  <a:lnTo>
                    <a:pt x="218" y="78"/>
                  </a:lnTo>
                  <a:lnTo>
                    <a:pt x="222" y="93"/>
                  </a:lnTo>
                  <a:lnTo>
                    <a:pt x="227" y="108"/>
                  </a:lnTo>
                  <a:lnTo>
                    <a:pt x="231" y="98"/>
                  </a:lnTo>
                  <a:lnTo>
                    <a:pt x="234" y="86"/>
                  </a:lnTo>
                  <a:lnTo>
                    <a:pt x="239" y="98"/>
                  </a:lnTo>
                  <a:lnTo>
                    <a:pt x="243" y="108"/>
                  </a:lnTo>
                  <a:lnTo>
                    <a:pt x="247" y="89"/>
                  </a:lnTo>
                  <a:lnTo>
                    <a:pt x="250" y="70"/>
                  </a:lnTo>
                  <a:lnTo>
                    <a:pt x="255" y="72"/>
                  </a:lnTo>
                  <a:lnTo>
                    <a:pt x="259" y="74"/>
                  </a:lnTo>
                  <a:lnTo>
                    <a:pt x="263" y="87"/>
                  </a:lnTo>
                  <a:lnTo>
                    <a:pt x="267" y="100"/>
                  </a:lnTo>
                  <a:lnTo>
                    <a:pt x="271" y="107"/>
                  </a:lnTo>
                  <a:lnTo>
                    <a:pt x="275" y="116"/>
                  </a:lnTo>
                  <a:lnTo>
                    <a:pt x="279" y="87"/>
                  </a:lnTo>
                  <a:lnTo>
                    <a:pt x="284" y="58"/>
                  </a:lnTo>
                  <a:lnTo>
                    <a:pt x="287" y="91"/>
                  </a:lnTo>
                  <a:lnTo>
                    <a:pt x="291" y="126"/>
                  </a:lnTo>
                  <a:lnTo>
                    <a:pt x="295" y="112"/>
                  </a:lnTo>
                  <a:lnTo>
                    <a:pt x="300" y="98"/>
                  </a:lnTo>
                  <a:lnTo>
                    <a:pt x="304" y="94"/>
                  </a:lnTo>
                  <a:lnTo>
                    <a:pt x="307" y="92"/>
                  </a:lnTo>
                  <a:lnTo>
                    <a:pt x="311" y="85"/>
                  </a:lnTo>
                  <a:lnTo>
                    <a:pt x="316" y="76"/>
                  </a:lnTo>
                  <a:lnTo>
                    <a:pt x="320" y="73"/>
                  </a:lnTo>
                  <a:lnTo>
                    <a:pt x="323" y="70"/>
                  </a:lnTo>
                  <a:lnTo>
                    <a:pt x="327" y="64"/>
                  </a:lnTo>
                  <a:lnTo>
                    <a:pt x="332" y="60"/>
                  </a:lnTo>
                  <a:lnTo>
                    <a:pt x="336" y="70"/>
                  </a:lnTo>
                  <a:lnTo>
                    <a:pt x="340" y="78"/>
                  </a:lnTo>
                  <a:lnTo>
                    <a:pt x="344" y="59"/>
                  </a:lnTo>
                  <a:lnTo>
                    <a:pt x="348" y="39"/>
                  </a:lnTo>
                  <a:lnTo>
                    <a:pt x="352" y="62"/>
                  </a:lnTo>
                  <a:lnTo>
                    <a:pt x="356" y="86"/>
                  </a:lnTo>
                  <a:lnTo>
                    <a:pt x="360" y="83"/>
                  </a:lnTo>
                  <a:lnTo>
                    <a:pt x="364" y="78"/>
                  </a:lnTo>
                  <a:lnTo>
                    <a:pt x="368" y="88"/>
                  </a:lnTo>
                  <a:lnTo>
                    <a:pt x="372" y="98"/>
                  </a:lnTo>
                  <a:lnTo>
                    <a:pt x="377" y="74"/>
                  </a:lnTo>
                  <a:lnTo>
                    <a:pt x="380" y="51"/>
                  </a:lnTo>
                  <a:lnTo>
                    <a:pt x="384" y="72"/>
                  </a:lnTo>
                  <a:lnTo>
                    <a:pt x="389" y="92"/>
                  </a:lnTo>
                  <a:lnTo>
                    <a:pt x="393" y="93"/>
                  </a:lnTo>
                  <a:lnTo>
                    <a:pt x="396" y="94"/>
                  </a:lnTo>
                  <a:lnTo>
                    <a:pt x="400" y="9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74" name="Freeform 472"/>
            <p:cNvSpPr>
              <a:spLocks/>
            </p:cNvSpPr>
            <p:nvPr/>
          </p:nvSpPr>
          <p:spPr bwMode="auto">
            <a:xfrm>
              <a:off x="5582" y="840"/>
              <a:ext cx="45" cy="46"/>
            </a:xfrm>
            <a:custGeom>
              <a:avLst/>
              <a:gdLst>
                <a:gd name="T0" fmla="*/ 0 w 89"/>
                <a:gd name="T1" fmla="*/ 0 h 92"/>
                <a:gd name="T2" fmla="*/ 1 w 89"/>
                <a:gd name="T3" fmla="*/ 0 h 92"/>
                <a:gd name="T4" fmla="*/ 1 w 89"/>
                <a:gd name="T5" fmla="*/ 1 h 92"/>
                <a:gd name="T6" fmla="*/ 1 w 89"/>
                <a:gd name="T7" fmla="*/ 1 h 92"/>
                <a:gd name="T8" fmla="*/ 1 w 89"/>
                <a:gd name="T9" fmla="*/ 1 h 92"/>
                <a:gd name="T10" fmla="*/ 1 w 89"/>
                <a:gd name="T11" fmla="*/ 1 h 92"/>
                <a:gd name="T12" fmla="*/ 1 w 89"/>
                <a:gd name="T13" fmla="*/ 1 h 92"/>
                <a:gd name="T14" fmla="*/ 1 w 89"/>
                <a:gd name="T15" fmla="*/ 1 h 92"/>
                <a:gd name="T16" fmla="*/ 1 w 89"/>
                <a:gd name="T17" fmla="*/ 1 h 92"/>
                <a:gd name="T18" fmla="*/ 1 w 89"/>
                <a:gd name="T19" fmla="*/ 1 h 92"/>
                <a:gd name="T20" fmla="*/ 1 w 89"/>
                <a:gd name="T21" fmla="*/ 1 h 92"/>
                <a:gd name="T22" fmla="*/ 1 w 89"/>
                <a:gd name="T23" fmla="*/ 1 h 92"/>
                <a:gd name="T24" fmla="*/ 1 w 89"/>
                <a:gd name="T25" fmla="*/ 1 h 92"/>
                <a:gd name="T26" fmla="*/ 1 w 89"/>
                <a:gd name="T27" fmla="*/ 1 h 92"/>
                <a:gd name="T28" fmla="*/ 1 w 89"/>
                <a:gd name="T29" fmla="*/ 1 h 92"/>
                <a:gd name="T30" fmla="*/ 1 w 89"/>
                <a:gd name="T31" fmla="*/ 1 h 92"/>
                <a:gd name="T32" fmla="*/ 1 w 89"/>
                <a:gd name="T33" fmla="*/ 1 h 92"/>
                <a:gd name="T34" fmla="*/ 1 w 89"/>
                <a:gd name="T35" fmla="*/ 1 h 92"/>
                <a:gd name="T36" fmla="*/ 1 w 89"/>
                <a:gd name="T37" fmla="*/ 1 h 92"/>
                <a:gd name="T38" fmla="*/ 1 w 89"/>
                <a:gd name="T39" fmla="*/ 1 h 92"/>
                <a:gd name="T40" fmla="*/ 1 w 89"/>
                <a:gd name="T41" fmla="*/ 1 h 92"/>
                <a:gd name="T42" fmla="*/ 1 w 89"/>
                <a:gd name="T43" fmla="*/ 1 h 92"/>
                <a:gd name="T44" fmla="*/ 1 w 89"/>
                <a:gd name="T45" fmla="*/ 1 h 92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9" h="92">
                  <a:moveTo>
                    <a:pt x="0" y="0"/>
                  </a:moveTo>
                  <a:lnTo>
                    <a:pt x="5" y="0"/>
                  </a:lnTo>
                  <a:lnTo>
                    <a:pt x="9" y="23"/>
                  </a:lnTo>
                  <a:lnTo>
                    <a:pt x="13" y="45"/>
                  </a:lnTo>
                  <a:lnTo>
                    <a:pt x="16" y="32"/>
                  </a:lnTo>
                  <a:lnTo>
                    <a:pt x="21" y="18"/>
                  </a:lnTo>
                  <a:lnTo>
                    <a:pt x="25" y="48"/>
                  </a:lnTo>
                  <a:lnTo>
                    <a:pt x="29" y="78"/>
                  </a:lnTo>
                  <a:lnTo>
                    <a:pt x="34" y="41"/>
                  </a:lnTo>
                  <a:lnTo>
                    <a:pt x="37" y="6"/>
                  </a:lnTo>
                  <a:lnTo>
                    <a:pt x="41" y="24"/>
                  </a:lnTo>
                  <a:lnTo>
                    <a:pt x="45" y="42"/>
                  </a:lnTo>
                  <a:lnTo>
                    <a:pt x="50" y="63"/>
                  </a:lnTo>
                  <a:lnTo>
                    <a:pt x="53" y="82"/>
                  </a:lnTo>
                  <a:lnTo>
                    <a:pt x="57" y="87"/>
                  </a:lnTo>
                  <a:lnTo>
                    <a:pt x="61" y="92"/>
                  </a:lnTo>
                  <a:lnTo>
                    <a:pt x="66" y="68"/>
                  </a:lnTo>
                  <a:lnTo>
                    <a:pt x="70" y="45"/>
                  </a:lnTo>
                  <a:lnTo>
                    <a:pt x="73" y="57"/>
                  </a:lnTo>
                  <a:lnTo>
                    <a:pt x="77" y="70"/>
                  </a:lnTo>
                  <a:lnTo>
                    <a:pt x="82" y="67"/>
                  </a:lnTo>
                  <a:lnTo>
                    <a:pt x="86" y="64"/>
                  </a:lnTo>
                  <a:lnTo>
                    <a:pt x="89" y="64"/>
                  </a:lnTo>
                </a:path>
              </a:pathLst>
            </a:custGeom>
            <a:noFill/>
            <a:ln w="1111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GB">
                <a:cs typeface="Arial" panose="020B0604020202020204" pitchFamily="34" charset="0"/>
              </a:endParaRPr>
            </a:p>
          </p:txBody>
        </p:sp>
        <p:sp>
          <p:nvSpPr>
            <p:cNvPr id="475" name="Rectangle 473"/>
            <p:cNvSpPr>
              <a:spLocks noChangeArrowheads="1"/>
            </p:cNvSpPr>
            <p:nvPr/>
          </p:nvSpPr>
          <p:spPr bwMode="auto">
            <a:xfrm>
              <a:off x="2112" y="1632"/>
              <a:ext cx="507" cy="2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2100" b="1">
                  <a:latin typeface="+mn-lt"/>
                  <a:cs typeface="Arial" panose="020B0604020202020204" pitchFamily="34" charset="0"/>
                </a:rPr>
                <a:t>Saalien</a:t>
              </a:r>
              <a:endParaRPr lang="nl-NL" altLang="nl-NL" sz="2400">
                <a:latin typeface="+mn-lt"/>
                <a:cs typeface="Arial" panose="020B0604020202020204" pitchFamily="34" charset="0"/>
              </a:endParaRPr>
            </a:p>
          </p:txBody>
        </p:sp>
        <p:sp>
          <p:nvSpPr>
            <p:cNvPr id="476" name="Rectangle 474"/>
            <p:cNvSpPr>
              <a:spLocks noChangeArrowheads="1"/>
            </p:cNvSpPr>
            <p:nvPr/>
          </p:nvSpPr>
          <p:spPr bwMode="auto">
            <a:xfrm>
              <a:off x="706" y="469"/>
              <a:ext cx="1103" cy="1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rgbClr val="FFFF99"/>
                  </a:solidFill>
                  <a:latin typeface="Tahoma" pitchFamily="34" charset="0"/>
                </a:defRPr>
              </a:lvl1pPr>
              <a:lvl2pPr marL="742950" indent="-285750">
                <a:spcBef>
                  <a:spcPct val="20000"/>
                </a:spcBef>
                <a:buSzPct val="70000"/>
                <a:buChar char="o"/>
                <a:defRPr sz="2800">
                  <a:solidFill>
                    <a:srgbClr val="FFFF99"/>
                  </a:solidFill>
                  <a:latin typeface="Tahoma" pitchFamily="34" charset="0"/>
                </a:defRPr>
              </a:lvl2pPr>
              <a:lvl3pPr marL="1143000" indent="-228600">
                <a:spcBef>
                  <a:spcPct val="20000"/>
                </a:spcBef>
                <a:buFont typeface="Wingdings" pitchFamily="2" charset="2"/>
                <a:buChar char="§"/>
                <a:defRPr sz="2400">
                  <a:solidFill>
                    <a:srgbClr val="FFFF99"/>
                  </a:solidFill>
                  <a:latin typeface="Tahoma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nl-NL" altLang="nl-NL" sz="1500" b="1" i="1" dirty="0">
                  <a:latin typeface="+mn-lt"/>
                  <a:cs typeface="Arial" panose="020B0604020202020204" pitchFamily="34" charset="0"/>
                </a:rPr>
                <a:t>Dansgaard et al. 1993</a:t>
              </a:r>
              <a:endParaRPr lang="nl-NL" altLang="nl-NL" sz="2400" dirty="0">
                <a:latin typeface="+mn-lt"/>
                <a:cs typeface="Arial" panose="020B0604020202020204" pitchFamily="34" charset="0"/>
              </a:endParaRPr>
            </a:p>
          </p:txBody>
        </p:sp>
      </p:grpSp>
      <p:sp>
        <p:nvSpPr>
          <p:cNvPr id="477" name="Slide Number Placeholder 1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spcBef>
                <a:spcPct val="20000"/>
              </a:spcBef>
              <a:buChar char="•"/>
              <a:defRPr sz="3200" kern="1200">
                <a:solidFill>
                  <a:srgbClr val="FFFF99"/>
                </a:solidFill>
                <a:latin typeface="Tahoma" pitchFamily="34" charset="0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SzPct val="70000"/>
              <a:buChar char="o"/>
              <a:defRPr sz="2800" kern="1200">
                <a:solidFill>
                  <a:srgbClr val="FFFF99"/>
                </a:solidFill>
                <a:latin typeface="Tahoma" pitchFamily="34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Wingdings" pitchFamily="2" charset="2"/>
              <a:buChar char="§"/>
              <a:defRPr sz="2400" kern="1200">
                <a:solidFill>
                  <a:srgbClr val="FFFF99"/>
                </a:solidFill>
                <a:latin typeface="Tahoma" pitchFamily="34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har char="–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5pPr>
            <a:lvl6pPr marL="25146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6pPr>
            <a:lvl7pPr marL="29718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7pPr>
            <a:lvl8pPr marL="34290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8pPr>
            <a:lvl9pPr marL="3886200" indent="-228600" algn="l" defTabSz="914400" rtl="0" eaLnBrk="0" fontAlgn="base" latinLnBrk="0" hangingPunct="0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Tahoma" pitchFamily="34" charset="0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796748C7-292C-4AED-956F-27DD0FA46D68}" type="slidenum">
              <a:rPr lang="nl-NL" altLang="nl-NL" sz="1400" smtClean="0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3</a:t>
            </a:fld>
            <a:endParaRPr lang="nl-NL" altLang="nl-NL" sz="1400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699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2"/>
          <p:cNvSpPr txBox="1">
            <a:spLocks/>
          </p:cNvSpPr>
          <p:nvPr/>
        </p:nvSpPr>
        <p:spPr>
          <a:xfrm>
            <a:off x="6084168" y="6176355"/>
            <a:ext cx="3059832" cy="681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200" dirty="0">
                <a:solidFill>
                  <a:srgbClr val="FFFFFF"/>
                </a:solidFill>
              </a:rPr>
              <a:t>Naar van de Meene &amp; Zagwijn 1977, van den Berg &amp; Beets, 1987; Busschers et al. 2008; Peeters et al. 2015</a:t>
            </a:r>
          </a:p>
        </p:txBody>
      </p:sp>
      <p:pic>
        <p:nvPicPr>
          <p:cNvPr id="10" name="Tijdelijke aanduiding voor afbeelding 2"/>
          <p:cNvPicPr>
            <a:picLocks noGrp="1"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63" y="2276872"/>
            <a:ext cx="8401071" cy="382278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8350696" cy="1143000"/>
          </a:xfrm>
        </p:spPr>
        <p:txBody>
          <a:bodyPr/>
          <a:lstStyle/>
          <a:p>
            <a:r>
              <a:rPr lang="nl-NL" sz="3200" dirty="0">
                <a:effectLst/>
              </a:rPr>
              <a:t>Gedurende het Saalien (~150.000 jr) bereikte de IJskap de meest ZW-positie in NL</a:t>
            </a:r>
          </a:p>
        </p:txBody>
      </p:sp>
    </p:spTree>
    <p:extLst>
      <p:ext uri="{BB962C8B-B14F-4D97-AF65-F5344CB8AC3E}">
        <p14:creationId xmlns:p14="http://schemas.microsoft.com/office/powerpoint/2010/main" val="23256876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054" y="643057"/>
            <a:ext cx="7990656" cy="1143000"/>
          </a:xfrm>
        </p:spPr>
        <p:txBody>
          <a:bodyPr/>
          <a:lstStyle/>
          <a:p>
            <a:r>
              <a:rPr lang="nl-NL" sz="3200" dirty="0">
                <a:effectLst/>
              </a:rPr>
              <a:t>Gedurende het Eemien (~120.000 jr) kwam de zee tot in </a:t>
            </a:r>
            <a:r>
              <a:rPr lang="nl-NL" sz="3200" dirty="0" smtClean="0">
                <a:effectLst/>
              </a:rPr>
              <a:t>de Gelderse Vallei</a:t>
            </a:r>
            <a:endParaRPr lang="nl-NL" sz="3200" dirty="0">
              <a:effectLst/>
            </a:endParaRPr>
          </a:p>
        </p:txBody>
      </p:sp>
      <p:pic>
        <p:nvPicPr>
          <p:cNvPr id="4" name="Tijdelijke aanduiding voor 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56916" y="2276872"/>
            <a:ext cx="8387084" cy="3816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itle 2"/>
          <p:cNvSpPr txBox="1">
            <a:spLocks/>
          </p:cNvSpPr>
          <p:nvPr/>
        </p:nvSpPr>
        <p:spPr>
          <a:xfrm>
            <a:off x="6084168" y="6186192"/>
            <a:ext cx="3059832" cy="6816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nl-NL" sz="1200" dirty="0">
                <a:solidFill>
                  <a:srgbClr val="FFFFFF"/>
                </a:solidFill>
              </a:rPr>
              <a:t>Naar van de Meene &amp; Zagwijn 1977, van den Berg &amp; Beets, 1987; Busschers et al. 2008; Peeters et al. 2015</a:t>
            </a:r>
          </a:p>
        </p:txBody>
      </p:sp>
    </p:spTree>
    <p:extLst>
      <p:ext uri="{BB962C8B-B14F-4D97-AF65-F5344CB8AC3E}">
        <p14:creationId xmlns:p14="http://schemas.microsoft.com/office/powerpoint/2010/main" val="323594618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56" t="30815" r="25311" b="1630"/>
          <a:stretch/>
        </p:blipFill>
        <p:spPr bwMode="auto">
          <a:xfrm>
            <a:off x="395536" y="1844824"/>
            <a:ext cx="8408600" cy="46703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683568" y="548680"/>
            <a:ext cx="7772400" cy="1143000"/>
          </a:xfrm>
        </p:spPr>
        <p:txBody>
          <a:bodyPr/>
          <a:lstStyle/>
          <a:p>
            <a:r>
              <a:rPr lang="en-US" sz="3200" dirty="0">
                <a:effectLst/>
              </a:rPr>
              <a:t>IJs-</a:t>
            </a:r>
            <a:r>
              <a:rPr lang="en-US" sz="3200" dirty="0" err="1">
                <a:effectLst/>
              </a:rPr>
              <a:t>smeltwaterdal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en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sandr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bij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Leersum</a:t>
            </a:r>
            <a:r>
              <a:rPr lang="en-US" sz="3200" dirty="0">
                <a:effectLst/>
              </a:rPr>
              <a:t/>
            </a:r>
            <a:br>
              <a:rPr lang="en-US" sz="3200" dirty="0">
                <a:effectLst/>
              </a:rPr>
            </a:br>
            <a:r>
              <a:rPr lang="en-US" sz="3200" dirty="0">
                <a:effectLst/>
              </a:rPr>
              <a:t>(</a:t>
            </a:r>
            <a:r>
              <a:rPr lang="en-US" sz="3200" dirty="0" err="1">
                <a:effectLst/>
              </a:rPr>
              <a:t>Laat-Saalien</a:t>
            </a:r>
            <a:r>
              <a:rPr lang="en-US" sz="3200" dirty="0">
                <a:effectLst/>
              </a:rPr>
              <a:t> ~150.000 </a:t>
            </a:r>
            <a:r>
              <a:rPr lang="en-US" sz="3200" dirty="0" err="1">
                <a:effectLst/>
              </a:rPr>
              <a:t>jr</a:t>
            </a:r>
            <a:r>
              <a:rPr lang="en-US" sz="3200" dirty="0">
                <a:effectLst/>
              </a:rPr>
              <a:t>)</a:t>
            </a:r>
            <a:endParaRPr lang="en-GB" sz="3200" dirty="0">
              <a:effectLst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1763688" y="3356992"/>
            <a:ext cx="1728192" cy="792088"/>
          </a:xfrm>
          <a:prstGeom prst="downArrow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6" name="Arrow: Right 1"/>
          <p:cNvSpPr/>
          <p:nvPr/>
        </p:nvSpPr>
        <p:spPr bwMode="auto">
          <a:xfrm rot="6353020">
            <a:off x="2066879" y="3911042"/>
            <a:ext cx="2052388" cy="993935"/>
          </a:xfrm>
          <a:custGeom>
            <a:avLst/>
            <a:gdLst>
              <a:gd name="connsiteX0" fmla="*/ 0 w 1872208"/>
              <a:gd name="connsiteY0" fmla="*/ 306034 h 1224136"/>
              <a:gd name="connsiteX1" fmla="*/ 1260140 w 1872208"/>
              <a:gd name="connsiteY1" fmla="*/ 306034 h 1224136"/>
              <a:gd name="connsiteX2" fmla="*/ 1260140 w 1872208"/>
              <a:gd name="connsiteY2" fmla="*/ 0 h 1224136"/>
              <a:gd name="connsiteX3" fmla="*/ 1872208 w 1872208"/>
              <a:gd name="connsiteY3" fmla="*/ 612068 h 1224136"/>
              <a:gd name="connsiteX4" fmla="*/ 1260140 w 1872208"/>
              <a:gd name="connsiteY4" fmla="*/ 1224136 h 1224136"/>
              <a:gd name="connsiteX5" fmla="*/ 1260140 w 1872208"/>
              <a:gd name="connsiteY5" fmla="*/ 918102 h 1224136"/>
              <a:gd name="connsiteX6" fmla="*/ 0 w 1872208"/>
              <a:gd name="connsiteY6" fmla="*/ 918102 h 1224136"/>
              <a:gd name="connsiteX7" fmla="*/ 0 w 1872208"/>
              <a:gd name="connsiteY7" fmla="*/ 306034 h 1224136"/>
              <a:gd name="connsiteX0" fmla="*/ 0 w 1872208"/>
              <a:gd name="connsiteY0" fmla="*/ 306034 h 1224136"/>
              <a:gd name="connsiteX1" fmla="*/ 629362 w 1872208"/>
              <a:gd name="connsiteY1" fmla="*/ 329774 h 1224136"/>
              <a:gd name="connsiteX2" fmla="*/ 1260140 w 1872208"/>
              <a:gd name="connsiteY2" fmla="*/ 306034 h 1224136"/>
              <a:gd name="connsiteX3" fmla="*/ 1260140 w 1872208"/>
              <a:gd name="connsiteY3" fmla="*/ 0 h 1224136"/>
              <a:gd name="connsiteX4" fmla="*/ 1872208 w 1872208"/>
              <a:gd name="connsiteY4" fmla="*/ 612068 h 1224136"/>
              <a:gd name="connsiteX5" fmla="*/ 1260140 w 1872208"/>
              <a:gd name="connsiteY5" fmla="*/ 1224136 h 1224136"/>
              <a:gd name="connsiteX6" fmla="*/ 1260140 w 1872208"/>
              <a:gd name="connsiteY6" fmla="*/ 918102 h 1224136"/>
              <a:gd name="connsiteX7" fmla="*/ 0 w 1872208"/>
              <a:gd name="connsiteY7" fmla="*/ 918102 h 1224136"/>
              <a:gd name="connsiteX8" fmla="*/ 0 w 1872208"/>
              <a:gd name="connsiteY8" fmla="*/ 306034 h 1224136"/>
              <a:gd name="connsiteX0" fmla="*/ 0 w 1872208"/>
              <a:gd name="connsiteY0" fmla="*/ 306034 h 1224136"/>
              <a:gd name="connsiteX1" fmla="*/ 629362 w 1872208"/>
              <a:gd name="connsiteY1" fmla="*/ 329774 h 1224136"/>
              <a:gd name="connsiteX2" fmla="*/ 1260140 w 1872208"/>
              <a:gd name="connsiteY2" fmla="*/ 306034 h 1224136"/>
              <a:gd name="connsiteX3" fmla="*/ 1260140 w 1872208"/>
              <a:gd name="connsiteY3" fmla="*/ 0 h 1224136"/>
              <a:gd name="connsiteX4" fmla="*/ 1872208 w 1872208"/>
              <a:gd name="connsiteY4" fmla="*/ 612068 h 1224136"/>
              <a:gd name="connsiteX5" fmla="*/ 1260140 w 1872208"/>
              <a:gd name="connsiteY5" fmla="*/ 1224136 h 1224136"/>
              <a:gd name="connsiteX6" fmla="*/ 1260140 w 1872208"/>
              <a:gd name="connsiteY6" fmla="*/ 918102 h 1224136"/>
              <a:gd name="connsiteX7" fmla="*/ 616517 w 1872208"/>
              <a:gd name="connsiteY7" fmla="*/ 923598 h 1224136"/>
              <a:gd name="connsiteX8" fmla="*/ 0 w 1872208"/>
              <a:gd name="connsiteY8" fmla="*/ 918102 h 1224136"/>
              <a:gd name="connsiteX9" fmla="*/ 0 w 1872208"/>
              <a:gd name="connsiteY9" fmla="*/ 306034 h 1224136"/>
              <a:gd name="connsiteX0" fmla="*/ 0 w 1892598"/>
              <a:gd name="connsiteY0" fmla="*/ 44906 h 1224136"/>
              <a:gd name="connsiteX1" fmla="*/ 649752 w 1892598"/>
              <a:gd name="connsiteY1" fmla="*/ 329774 h 1224136"/>
              <a:gd name="connsiteX2" fmla="*/ 1280530 w 1892598"/>
              <a:gd name="connsiteY2" fmla="*/ 306034 h 1224136"/>
              <a:gd name="connsiteX3" fmla="*/ 1280530 w 1892598"/>
              <a:gd name="connsiteY3" fmla="*/ 0 h 1224136"/>
              <a:gd name="connsiteX4" fmla="*/ 1892598 w 1892598"/>
              <a:gd name="connsiteY4" fmla="*/ 612068 h 1224136"/>
              <a:gd name="connsiteX5" fmla="*/ 1280530 w 1892598"/>
              <a:gd name="connsiteY5" fmla="*/ 1224136 h 1224136"/>
              <a:gd name="connsiteX6" fmla="*/ 1280530 w 1892598"/>
              <a:gd name="connsiteY6" fmla="*/ 918102 h 1224136"/>
              <a:gd name="connsiteX7" fmla="*/ 636907 w 1892598"/>
              <a:gd name="connsiteY7" fmla="*/ 923598 h 1224136"/>
              <a:gd name="connsiteX8" fmla="*/ 20390 w 1892598"/>
              <a:gd name="connsiteY8" fmla="*/ 918102 h 1224136"/>
              <a:gd name="connsiteX9" fmla="*/ 0 w 1892598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33001 w 1945069"/>
              <a:gd name="connsiteY2" fmla="*/ 306034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33001 w 1945069"/>
              <a:gd name="connsiteY2" fmla="*/ 306034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33001 w 1945069"/>
              <a:gd name="connsiteY2" fmla="*/ 306034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33001 w 1945069"/>
              <a:gd name="connsiteY2" fmla="*/ 306034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56313 w 1945069"/>
              <a:gd name="connsiteY2" fmla="*/ 438977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39265 w 1945069"/>
              <a:gd name="connsiteY1" fmla="*/ 499079 h 1224136"/>
              <a:gd name="connsiteX2" fmla="*/ 1356313 w 1945069"/>
              <a:gd name="connsiteY2" fmla="*/ 438977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39265 w 1945069"/>
              <a:gd name="connsiteY1" fmla="*/ 499079 h 1224136"/>
              <a:gd name="connsiteX2" fmla="*/ 1356313 w 1945069"/>
              <a:gd name="connsiteY2" fmla="*/ 438977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403279 w 1945069"/>
              <a:gd name="connsiteY6" fmla="*/ 754710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665929 w 1945069"/>
              <a:gd name="connsiteY1" fmla="*/ 492554 h 1224136"/>
              <a:gd name="connsiteX2" fmla="*/ 1356313 w 1945069"/>
              <a:gd name="connsiteY2" fmla="*/ 438977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403279 w 1945069"/>
              <a:gd name="connsiteY6" fmla="*/ 754710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8826"/>
              <a:gd name="connsiteX1" fmla="*/ 665929 w 1945069"/>
              <a:gd name="connsiteY1" fmla="*/ 492554 h 1228826"/>
              <a:gd name="connsiteX2" fmla="*/ 1356313 w 1945069"/>
              <a:gd name="connsiteY2" fmla="*/ 438977 h 1228826"/>
              <a:gd name="connsiteX3" fmla="*/ 1333001 w 1945069"/>
              <a:gd name="connsiteY3" fmla="*/ 0 h 1228826"/>
              <a:gd name="connsiteX4" fmla="*/ 1945069 w 1945069"/>
              <a:gd name="connsiteY4" fmla="*/ 612068 h 1228826"/>
              <a:gd name="connsiteX5" fmla="*/ 1508287 w 1945069"/>
              <a:gd name="connsiteY5" fmla="*/ 1228826 h 1228826"/>
              <a:gd name="connsiteX6" fmla="*/ 1403279 w 1945069"/>
              <a:gd name="connsiteY6" fmla="*/ 754710 h 1228826"/>
              <a:gd name="connsiteX7" fmla="*/ 689378 w 1945069"/>
              <a:gd name="connsiteY7" fmla="*/ 923598 h 1228826"/>
              <a:gd name="connsiteX8" fmla="*/ 0 w 1945069"/>
              <a:gd name="connsiteY8" fmla="*/ 647459 h 1228826"/>
              <a:gd name="connsiteX9" fmla="*/ 52471 w 1945069"/>
              <a:gd name="connsiteY9" fmla="*/ 44906 h 1228826"/>
              <a:gd name="connsiteX0" fmla="*/ 52471 w 1945069"/>
              <a:gd name="connsiteY0" fmla="*/ 44906 h 1228826"/>
              <a:gd name="connsiteX1" fmla="*/ 632013 w 1945069"/>
              <a:gd name="connsiteY1" fmla="*/ 642217 h 1228826"/>
              <a:gd name="connsiteX2" fmla="*/ 1356313 w 1945069"/>
              <a:gd name="connsiteY2" fmla="*/ 438977 h 1228826"/>
              <a:gd name="connsiteX3" fmla="*/ 1333001 w 1945069"/>
              <a:gd name="connsiteY3" fmla="*/ 0 h 1228826"/>
              <a:gd name="connsiteX4" fmla="*/ 1945069 w 1945069"/>
              <a:gd name="connsiteY4" fmla="*/ 612068 h 1228826"/>
              <a:gd name="connsiteX5" fmla="*/ 1508287 w 1945069"/>
              <a:gd name="connsiteY5" fmla="*/ 1228826 h 1228826"/>
              <a:gd name="connsiteX6" fmla="*/ 1403279 w 1945069"/>
              <a:gd name="connsiteY6" fmla="*/ 754710 h 1228826"/>
              <a:gd name="connsiteX7" fmla="*/ 689378 w 1945069"/>
              <a:gd name="connsiteY7" fmla="*/ 923598 h 1228826"/>
              <a:gd name="connsiteX8" fmla="*/ 0 w 1945069"/>
              <a:gd name="connsiteY8" fmla="*/ 647459 h 1228826"/>
              <a:gd name="connsiteX9" fmla="*/ 52471 w 1945069"/>
              <a:gd name="connsiteY9" fmla="*/ 44906 h 1228826"/>
              <a:gd name="connsiteX0" fmla="*/ 22770 w 1945069"/>
              <a:gd name="connsiteY0" fmla="*/ 283400 h 1228826"/>
              <a:gd name="connsiteX1" fmla="*/ 632013 w 1945069"/>
              <a:gd name="connsiteY1" fmla="*/ 642217 h 1228826"/>
              <a:gd name="connsiteX2" fmla="*/ 1356313 w 1945069"/>
              <a:gd name="connsiteY2" fmla="*/ 438977 h 1228826"/>
              <a:gd name="connsiteX3" fmla="*/ 1333001 w 1945069"/>
              <a:gd name="connsiteY3" fmla="*/ 0 h 1228826"/>
              <a:gd name="connsiteX4" fmla="*/ 1945069 w 1945069"/>
              <a:gd name="connsiteY4" fmla="*/ 612068 h 1228826"/>
              <a:gd name="connsiteX5" fmla="*/ 1508287 w 1945069"/>
              <a:gd name="connsiteY5" fmla="*/ 1228826 h 1228826"/>
              <a:gd name="connsiteX6" fmla="*/ 1403279 w 1945069"/>
              <a:gd name="connsiteY6" fmla="*/ 754710 h 1228826"/>
              <a:gd name="connsiteX7" fmla="*/ 689378 w 1945069"/>
              <a:gd name="connsiteY7" fmla="*/ 923598 h 1228826"/>
              <a:gd name="connsiteX8" fmla="*/ 0 w 1945069"/>
              <a:gd name="connsiteY8" fmla="*/ 647459 h 1228826"/>
              <a:gd name="connsiteX9" fmla="*/ 22770 w 1945069"/>
              <a:gd name="connsiteY9" fmla="*/ 283400 h 1228826"/>
              <a:gd name="connsiteX0" fmla="*/ 43092 w 1965391"/>
              <a:gd name="connsiteY0" fmla="*/ 283400 h 1228826"/>
              <a:gd name="connsiteX1" fmla="*/ 652335 w 1965391"/>
              <a:gd name="connsiteY1" fmla="*/ 642217 h 1228826"/>
              <a:gd name="connsiteX2" fmla="*/ 1376635 w 1965391"/>
              <a:gd name="connsiteY2" fmla="*/ 438977 h 1228826"/>
              <a:gd name="connsiteX3" fmla="*/ 1353323 w 1965391"/>
              <a:gd name="connsiteY3" fmla="*/ 0 h 1228826"/>
              <a:gd name="connsiteX4" fmla="*/ 1965391 w 1965391"/>
              <a:gd name="connsiteY4" fmla="*/ 612068 h 1228826"/>
              <a:gd name="connsiteX5" fmla="*/ 1528609 w 1965391"/>
              <a:gd name="connsiteY5" fmla="*/ 1228826 h 1228826"/>
              <a:gd name="connsiteX6" fmla="*/ 1423601 w 1965391"/>
              <a:gd name="connsiteY6" fmla="*/ 754710 h 1228826"/>
              <a:gd name="connsiteX7" fmla="*/ 709700 w 1965391"/>
              <a:gd name="connsiteY7" fmla="*/ 923598 h 1228826"/>
              <a:gd name="connsiteX8" fmla="*/ 0 w 1965391"/>
              <a:gd name="connsiteY8" fmla="*/ 535382 h 1228826"/>
              <a:gd name="connsiteX9" fmla="*/ 43092 w 1965391"/>
              <a:gd name="connsiteY9" fmla="*/ 283400 h 1228826"/>
              <a:gd name="connsiteX0" fmla="*/ 43092 w 2052388"/>
              <a:gd name="connsiteY0" fmla="*/ 283400 h 1228826"/>
              <a:gd name="connsiteX1" fmla="*/ 652335 w 2052388"/>
              <a:gd name="connsiteY1" fmla="*/ 642217 h 1228826"/>
              <a:gd name="connsiteX2" fmla="*/ 1376635 w 2052388"/>
              <a:gd name="connsiteY2" fmla="*/ 438977 h 1228826"/>
              <a:gd name="connsiteX3" fmla="*/ 1353323 w 2052388"/>
              <a:gd name="connsiteY3" fmla="*/ 0 h 1228826"/>
              <a:gd name="connsiteX4" fmla="*/ 2052388 w 2052388"/>
              <a:gd name="connsiteY4" fmla="*/ 505904 h 1228826"/>
              <a:gd name="connsiteX5" fmla="*/ 1528609 w 2052388"/>
              <a:gd name="connsiteY5" fmla="*/ 1228826 h 1228826"/>
              <a:gd name="connsiteX6" fmla="*/ 1423601 w 2052388"/>
              <a:gd name="connsiteY6" fmla="*/ 754710 h 1228826"/>
              <a:gd name="connsiteX7" fmla="*/ 709700 w 2052388"/>
              <a:gd name="connsiteY7" fmla="*/ 923598 h 1228826"/>
              <a:gd name="connsiteX8" fmla="*/ 0 w 2052388"/>
              <a:gd name="connsiteY8" fmla="*/ 535382 h 1228826"/>
              <a:gd name="connsiteX9" fmla="*/ 43092 w 2052388"/>
              <a:gd name="connsiteY9" fmla="*/ 283400 h 1228826"/>
              <a:gd name="connsiteX0" fmla="*/ 43092 w 2052388"/>
              <a:gd name="connsiteY0" fmla="*/ 283400 h 1135237"/>
              <a:gd name="connsiteX1" fmla="*/ 652335 w 2052388"/>
              <a:gd name="connsiteY1" fmla="*/ 642217 h 1135237"/>
              <a:gd name="connsiteX2" fmla="*/ 1376635 w 2052388"/>
              <a:gd name="connsiteY2" fmla="*/ 438977 h 1135237"/>
              <a:gd name="connsiteX3" fmla="*/ 1353323 w 2052388"/>
              <a:gd name="connsiteY3" fmla="*/ 0 h 1135237"/>
              <a:gd name="connsiteX4" fmla="*/ 2052388 w 2052388"/>
              <a:gd name="connsiteY4" fmla="*/ 505904 h 1135237"/>
              <a:gd name="connsiteX5" fmla="*/ 1498160 w 2052388"/>
              <a:gd name="connsiteY5" fmla="*/ 1135237 h 1135237"/>
              <a:gd name="connsiteX6" fmla="*/ 1423601 w 2052388"/>
              <a:gd name="connsiteY6" fmla="*/ 754710 h 1135237"/>
              <a:gd name="connsiteX7" fmla="*/ 709700 w 2052388"/>
              <a:gd name="connsiteY7" fmla="*/ 923598 h 1135237"/>
              <a:gd name="connsiteX8" fmla="*/ 0 w 2052388"/>
              <a:gd name="connsiteY8" fmla="*/ 535382 h 1135237"/>
              <a:gd name="connsiteX9" fmla="*/ 43092 w 2052388"/>
              <a:gd name="connsiteY9" fmla="*/ 283400 h 1135237"/>
              <a:gd name="connsiteX0" fmla="*/ 43092 w 2052388"/>
              <a:gd name="connsiteY0" fmla="*/ 142098 h 993935"/>
              <a:gd name="connsiteX1" fmla="*/ 652335 w 2052388"/>
              <a:gd name="connsiteY1" fmla="*/ 500915 h 993935"/>
              <a:gd name="connsiteX2" fmla="*/ 1376635 w 2052388"/>
              <a:gd name="connsiteY2" fmla="*/ 297675 h 993935"/>
              <a:gd name="connsiteX3" fmla="*/ 1348023 w 2052388"/>
              <a:gd name="connsiteY3" fmla="*/ 0 h 993935"/>
              <a:gd name="connsiteX4" fmla="*/ 2052388 w 2052388"/>
              <a:gd name="connsiteY4" fmla="*/ 364602 h 993935"/>
              <a:gd name="connsiteX5" fmla="*/ 1498160 w 2052388"/>
              <a:gd name="connsiteY5" fmla="*/ 993935 h 993935"/>
              <a:gd name="connsiteX6" fmla="*/ 1423601 w 2052388"/>
              <a:gd name="connsiteY6" fmla="*/ 613408 h 993935"/>
              <a:gd name="connsiteX7" fmla="*/ 709700 w 2052388"/>
              <a:gd name="connsiteY7" fmla="*/ 782296 h 993935"/>
              <a:gd name="connsiteX8" fmla="*/ 0 w 2052388"/>
              <a:gd name="connsiteY8" fmla="*/ 394080 h 993935"/>
              <a:gd name="connsiteX9" fmla="*/ 43092 w 2052388"/>
              <a:gd name="connsiteY9" fmla="*/ 142098 h 99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2388" h="993935">
                <a:moveTo>
                  <a:pt x="43092" y="142098"/>
                </a:moveTo>
                <a:cubicBezTo>
                  <a:pt x="160129" y="89151"/>
                  <a:pt x="430078" y="474986"/>
                  <a:pt x="652335" y="500915"/>
                </a:cubicBezTo>
                <a:cubicBezTo>
                  <a:pt x="874592" y="526845"/>
                  <a:pt x="1271505" y="352637"/>
                  <a:pt x="1376635" y="297675"/>
                </a:cubicBezTo>
                <a:lnTo>
                  <a:pt x="1348023" y="0"/>
                </a:lnTo>
                <a:lnTo>
                  <a:pt x="2052388" y="364602"/>
                </a:lnTo>
                <a:lnTo>
                  <a:pt x="1498160" y="993935"/>
                </a:lnTo>
                <a:lnTo>
                  <a:pt x="1423601" y="613408"/>
                </a:lnTo>
                <a:cubicBezTo>
                  <a:pt x="1316331" y="563318"/>
                  <a:pt x="946967" y="818851"/>
                  <a:pt x="709700" y="782296"/>
                </a:cubicBezTo>
                <a:cubicBezTo>
                  <a:pt x="472433" y="745741"/>
                  <a:pt x="106151" y="540529"/>
                  <a:pt x="0" y="394080"/>
                </a:cubicBezTo>
                <a:lnTo>
                  <a:pt x="43092" y="142098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  <p:sp>
        <p:nvSpPr>
          <p:cNvPr id="7" name="Arrow: Right 1"/>
          <p:cNvSpPr/>
          <p:nvPr/>
        </p:nvSpPr>
        <p:spPr bwMode="auto">
          <a:xfrm rot="10192121" flipV="1">
            <a:off x="1485687" y="3350726"/>
            <a:ext cx="2052388" cy="1114696"/>
          </a:xfrm>
          <a:custGeom>
            <a:avLst/>
            <a:gdLst>
              <a:gd name="connsiteX0" fmla="*/ 0 w 1872208"/>
              <a:gd name="connsiteY0" fmla="*/ 306034 h 1224136"/>
              <a:gd name="connsiteX1" fmla="*/ 1260140 w 1872208"/>
              <a:gd name="connsiteY1" fmla="*/ 306034 h 1224136"/>
              <a:gd name="connsiteX2" fmla="*/ 1260140 w 1872208"/>
              <a:gd name="connsiteY2" fmla="*/ 0 h 1224136"/>
              <a:gd name="connsiteX3" fmla="*/ 1872208 w 1872208"/>
              <a:gd name="connsiteY3" fmla="*/ 612068 h 1224136"/>
              <a:gd name="connsiteX4" fmla="*/ 1260140 w 1872208"/>
              <a:gd name="connsiteY4" fmla="*/ 1224136 h 1224136"/>
              <a:gd name="connsiteX5" fmla="*/ 1260140 w 1872208"/>
              <a:gd name="connsiteY5" fmla="*/ 918102 h 1224136"/>
              <a:gd name="connsiteX6" fmla="*/ 0 w 1872208"/>
              <a:gd name="connsiteY6" fmla="*/ 918102 h 1224136"/>
              <a:gd name="connsiteX7" fmla="*/ 0 w 1872208"/>
              <a:gd name="connsiteY7" fmla="*/ 306034 h 1224136"/>
              <a:gd name="connsiteX0" fmla="*/ 0 w 1872208"/>
              <a:gd name="connsiteY0" fmla="*/ 306034 h 1224136"/>
              <a:gd name="connsiteX1" fmla="*/ 629362 w 1872208"/>
              <a:gd name="connsiteY1" fmla="*/ 329774 h 1224136"/>
              <a:gd name="connsiteX2" fmla="*/ 1260140 w 1872208"/>
              <a:gd name="connsiteY2" fmla="*/ 306034 h 1224136"/>
              <a:gd name="connsiteX3" fmla="*/ 1260140 w 1872208"/>
              <a:gd name="connsiteY3" fmla="*/ 0 h 1224136"/>
              <a:gd name="connsiteX4" fmla="*/ 1872208 w 1872208"/>
              <a:gd name="connsiteY4" fmla="*/ 612068 h 1224136"/>
              <a:gd name="connsiteX5" fmla="*/ 1260140 w 1872208"/>
              <a:gd name="connsiteY5" fmla="*/ 1224136 h 1224136"/>
              <a:gd name="connsiteX6" fmla="*/ 1260140 w 1872208"/>
              <a:gd name="connsiteY6" fmla="*/ 918102 h 1224136"/>
              <a:gd name="connsiteX7" fmla="*/ 0 w 1872208"/>
              <a:gd name="connsiteY7" fmla="*/ 918102 h 1224136"/>
              <a:gd name="connsiteX8" fmla="*/ 0 w 1872208"/>
              <a:gd name="connsiteY8" fmla="*/ 306034 h 1224136"/>
              <a:gd name="connsiteX0" fmla="*/ 0 w 1872208"/>
              <a:gd name="connsiteY0" fmla="*/ 306034 h 1224136"/>
              <a:gd name="connsiteX1" fmla="*/ 629362 w 1872208"/>
              <a:gd name="connsiteY1" fmla="*/ 329774 h 1224136"/>
              <a:gd name="connsiteX2" fmla="*/ 1260140 w 1872208"/>
              <a:gd name="connsiteY2" fmla="*/ 306034 h 1224136"/>
              <a:gd name="connsiteX3" fmla="*/ 1260140 w 1872208"/>
              <a:gd name="connsiteY3" fmla="*/ 0 h 1224136"/>
              <a:gd name="connsiteX4" fmla="*/ 1872208 w 1872208"/>
              <a:gd name="connsiteY4" fmla="*/ 612068 h 1224136"/>
              <a:gd name="connsiteX5" fmla="*/ 1260140 w 1872208"/>
              <a:gd name="connsiteY5" fmla="*/ 1224136 h 1224136"/>
              <a:gd name="connsiteX6" fmla="*/ 1260140 w 1872208"/>
              <a:gd name="connsiteY6" fmla="*/ 918102 h 1224136"/>
              <a:gd name="connsiteX7" fmla="*/ 616517 w 1872208"/>
              <a:gd name="connsiteY7" fmla="*/ 923598 h 1224136"/>
              <a:gd name="connsiteX8" fmla="*/ 0 w 1872208"/>
              <a:gd name="connsiteY8" fmla="*/ 918102 h 1224136"/>
              <a:gd name="connsiteX9" fmla="*/ 0 w 1872208"/>
              <a:gd name="connsiteY9" fmla="*/ 306034 h 1224136"/>
              <a:gd name="connsiteX0" fmla="*/ 0 w 1892598"/>
              <a:gd name="connsiteY0" fmla="*/ 44906 h 1224136"/>
              <a:gd name="connsiteX1" fmla="*/ 649752 w 1892598"/>
              <a:gd name="connsiteY1" fmla="*/ 329774 h 1224136"/>
              <a:gd name="connsiteX2" fmla="*/ 1280530 w 1892598"/>
              <a:gd name="connsiteY2" fmla="*/ 306034 h 1224136"/>
              <a:gd name="connsiteX3" fmla="*/ 1280530 w 1892598"/>
              <a:gd name="connsiteY3" fmla="*/ 0 h 1224136"/>
              <a:gd name="connsiteX4" fmla="*/ 1892598 w 1892598"/>
              <a:gd name="connsiteY4" fmla="*/ 612068 h 1224136"/>
              <a:gd name="connsiteX5" fmla="*/ 1280530 w 1892598"/>
              <a:gd name="connsiteY5" fmla="*/ 1224136 h 1224136"/>
              <a:gd name="connsiteX6" fmla="*/ 1280530 w 1892598"/>
              <a:gd name="connsiteY6" fmla="*/ 918102 h 1224136"/>
              <a:gd name="connsiteX7" fmla="*/ 636907 w 1892598"/>
              <a:gd name="connsiteY7" fmla="*/ 923598 h 1224136"/>
              <a:gd name="connsiteX8" fmla="*/ 20390 w 1892598"/>
              <a:gd name="connsiteY8" fmla="*/ 918102 h 1224136"/>
              <a:gd name="connsiteX9" fmla="*/ 0 w 1892598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33001 w 1945069"/>
              <a:gd name="connsiteY2" fmla="*/ 306034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33001 w 1945069"/>
              <a:gd name="connsiteY2" fmla="*/ 306034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33001 w 1945069"/>
              <a:gd name="connsiteY2" fmla="*/ 306034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33001 w 1945069"/>
              <a:gd name="connsiteY2" fmla="*/ 306034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02223 w 1945069"/>
              <a:gd name="connsiteY1" fmla="*/ 329774 h 1224136"/>
              <a:gd name="connsiteX2" fmla="*/ 1356313 w 1945069"/>
              <a:gd name="connsiteY2" fmla="*/ 438977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39265 w 1945069"/>
              <a:gd name="connsiteY1" fmla="*/ 499079 h 1224136"/>
              <a:gd name="connsiteX2" fmla="*/ 1356313 w 1945069"/>
              <a:gd name="connsiteY2" fmla="*/ 438977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333001 w 1945069"/>
              <a:gd name="connsiteY6" fmla="*/ 918102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739265 w 1945069"/>
              <a:gd name="connsiteY1" fmla="*/ 499079 h 1224136"/>
              <a:gd name="connsiteX2" fmla="*/ 1356313 w 1945069"/>
              <a:gd name="connsiteY2" fmla="*/ 438977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403279 w 1945069"/>
              <a:gd name="connsiteY6" fmla="*/ 754710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4136"/>
              <a:gd name="connsiteX1" fmla="*/ 665929 w 1945069"/>
              <a:gd name="connsiteY1" fmla="*/ 492554 h 1224136"/>
              <a:gd name="connsiteX2" fmla="*/ 1356313 w 1945069"/>
              <a:gd name="connsiteY2" fmla="*/ 438977 h 1224136"/>
              <a:gd name="connsiteX3" fmla="*/ 1333001 w 1945069"/>
              <a:gd name="connsiteY3" fmla="*/ 0 h 1224136"/>
              <a:gd name="connsiteX4" fmla="*/ 1945069 w 1945069"/>
              <a:gd name="connsiteY4" fmla="*/ 612068 h 1224136"/>
              <a:gd name="connsiteX5" fmla="*/ 1333001 w 1945069"/>
              <a:gd name="connsiteY5" fmla="*/ 1224136 h 1224136"/>
              <a:gd name="connsiteX6" fmla="*/ 1403279 w 1945069"/>
              <a:gd name="connsiteY6" fmla="*/ 754710 h 1224136"/>
              <a:gd name="connsiteX7" fmla="*/ 689378 w 1945069"/>
              <a:gd name="connsiteY7" fmla="*/ 923598 h 1224136"/>
              <a:gd name="connsiteX8" fmla="*/ 0 w 1945069"/>
              <a:gd name="connsiteY8" fmla="*/ 647459 h 1224136"/>
              <a:gd name="connsiteX9" fmla="*/ 52471 w 1945069"/>
              <a:gd name="connsiteY9" fmla="*/ 44906 h 1224136"/>
              <a:gd name="connsiteX0" fmla="*/ 52471 w 1945069"/>
              <a:gd name="connsiteY0" fmla="*/ 44906 h 1228826"/>
              <a:gd name="connsiteX1" fmla="*/ 665929 w 1945069"/>
              <a:gd name="connsiteY1" fmla="*/ 492554 h 1228826"/>
              <a:gd name="connsiteX2" fmla="*/ 1356313 w 1945069"/>
              <a:gd name="connsiteY2" fmla="*/ 438977 h 1228826"/>
              <a:gd name="connsiteX3" fmla="*/ 1333001 w 1945069"/>
              <a:gd name="connsiteY3" fmla="*/ 0 h 1228826"/>
              <a:gd name="connsiteX4" fmla="*/ 1945069 w 1945069"/>
              <a:gd name="connsiteY4" fmla="*/ 612068 h 1228826"/>
              <a:gd name="connsiteX5" fmla="*/ 1508287 w 1945069"/>
              <a:gd name="connsiteY5" fmla="*/ 1228826 h 1228826"/>
              <a:gd name="connsiteX6" fmla="*/ 1403279 w 1945069"/>
              <a:gd name="connsiteY6" fmla="*/ 754710 h 1228826"/>
              <a:gd name="connsiteX7" fmla="*/ 689378 w 1945069"/>
              <a:gd name="connsiteY7" fmla="*/ 923598 h 1228826"/>
              <a:gd name="connsiteX8" fmla="*/ 0 w 1945069"/>
              <a:gd name="connsiteY8" fmla="*/ 647459 h 1228826"/>
              <a:gd name="connsiteX9" fmla="*/ 52471 w 1945069"/>
              <a:gd name="connsiteY9" fmla="*/ 44906 h 1228826"/>
              <a:gd name="connsiteX0" fmla="*/ 52471 w 1945069"/>
              <a:gd name="connsiteY0" fmla="*/ 44906 h 1228826"/>
              <a:gd name="connsiteX1" fmla="*/ 632013 w 1945069"/>
              <a:gd name="connsiteY1" fmla="*/ 642217 h 1228826"/>
              <a:gd name="connsiteX2" fmla="*/ 1356313 w 1945069"/>
              <a:gd name="connsiteY2" fmla="*/ 438977 h 1228826"/>
              <a:gd name="connsiteX3" fmla="*/ 1333001 w 1945069"/>
              <a:gd name="connsiteY3" fmla="*/ 0 h 1228826"/>
              <a:gd name="connsiteX4" fmla="*/ 1945069 w 1945069"/>
              <a:gd name="connsiteY4" fmla="*/ 612068 h 1228826"/>
              <a:gd name="connsiteX5" fmla="*/ 1508287 w 1945069"/>
              <a:gd name="connsiteY5" fmla="*/ 1228826 h 1228826"/>
              <a:gd name="connsiteX6" fmla="*/ 1403279 w 1945069"/>
              <a:gd name="connsiteY6" fmla="*/ 754710 h 1228826"/>
              <a:gd name="connsiteX7" fmla="*/ 689378 w 1945069"/>
              <a:gd name="connsiteY7" fmla="*/ 923598 h 1228826"/>
              <a:gd name="connsiteX8" fmla="*/ 0 w 1945069"/>
              <a:gd name="connsiteY8" fmla="*/ 647459 h 1228826"/>
              <a:gd name="connsiteX9" fmla="*/ 52471 w 1945069"/>
              <a:gd name="connsiteY9" fmla="*/ 44906 h 1228826"/>
              <a:gd name="connsiteX0" fmla="*/ 22770 w 1945069"/>
              <a:gd name="connsiteY0" fmla="*/ 283400 h 1228826"/>
              <a:gd name="connsiteX1" fmla="*/ 632013 w 1945069"/>
              <a:gd name="connsiteY1" fmla="*/ 642217 h 1228826"/>
              <a:gd name="connsiteX2" fmla="*/ 1356313 w 1945069"/>
              <a:gd name="connsiteY2" fmla="*/ 438977 h 1228826"/>
              <a:gd name="connsiteX3" fmla="*/ 1333001 w 1945069"/>
              <a:gd name="connsiteY3" fmla="*/ 0 h 1228826"/>
              <a:gd name="connsiteX4" fmla="*/ 1945069 w 1945069"/>
              <a:gd name="connsiteY4" fmla="*/ 612068 h 1228826"/>
              <a:gd name="connsiteX5" fmla="*/ 1508287 w 1945069"/>
              <a:gd name="connsiteY5" fmla="*/ 1228826 h 1228826"/>
              <a:gd name="connsiteX6" fmla="*/ 1403279 w 1945069"/>
              <a:gd name="connsiteY6" fmla="*/ 754710 h 1228826"/>
              <a:gd name="connsiteX7" fmla="*/ 689378 w 1945069"/>
              <a:gd name="connsiteY7" fmla="*/ 923598 h 1228826"/>
              <a:gd name="connsiteX8" fmla="*/ 0 w 1945069"/>
              <a:gd name="connsiteY8" fmla="*/ 647459 h 1228826"/>
              <a:gd name="connsiteX9" fmla="*/ 22770 w 1945069"/>
              <a:gd name="connsiteY9" fmla="*/ 283400 h 1228826"/>
              <a:gd name="connsiteX0" fmla="*/ 43092 w 1965391"/>
              <a:gd name="connsiteY0" fmla="*/ 283400 h 1228826"/>
              <a:gd name="connsiteX1" fmla="*/ 652335 w 1965391"/>
              <a:gd name="connsiteY1" fmla="*/ 642217 h 1228826"/>
              <a:gd name="connsiteX2" fmla="*/ 1376635 w 1965391"/>
              <a:gd name="connsiteY2" fmla="*/ 438977 h 1228826"/>
              <a:gd name="connsiteX3" fmla="*/ 1353323 w 1965391"/>
              <a:gd name="connsiteY3" fmla="*/ 0 h 1228826"/>
              <a:gd name="connsiteX4" fmla="*/ 1965391 w 1965391"/>
              <a:gd name="connsiteY4" fmla="*/ 612068 h 1228826"/>
              <a:gd name="connsiteX5" fmla="*/ 1528609 w 1965391"/>
              <a:gd name="connsiteY5" fmla="*/ 1228826 h 1228826"/>
              <a:gd name="connsiteX6" fmla="*/ 1423601 w 1965391"/>
              <a:gd name="connsiteY6" fmla="*/ 754710 h 1228826"/>
              <a:gd name="connsiteX7" fmla="*/ 709700 w 1965391"/>
              <a:gd name="connsiteY7" fmla="*/ 923598 h 1228826"/>
              <a:gd name="connsiteX8" fmla="*/ 0 w 1965391"/>
              <a:gd name="connsiteY8" fmla="*/ 535382 h 1228826"/>
              <a:gd name="connsiteX9" fmla="*/ 43092 w 1965391"/>
              <a:gd name="connsiteY9" fmla="*/ 283400 h 1228826"/>
              <a:gd name="connsiteX0" fmla="*/ 43092 w 2052388"/>
              <a:gd name="connsiteY0" fmla="*/ 283400 h 1228826"/>
              <a:gd name="connsiteX1" fmla="*/ 652335 w 2052388"/>
              <a:gd name="connsiteY1" fmla="*/ 642217 h 1228826"/>
              <a:gd name="connsiteX2" fmla="*/ 1376635 w 2052388"/>
              <a:gd name="connsiteY2" fmla="*/ 438977 h 1228826"/>
              <a:gd name="connsiteX3" fmla="*/ 1353323 w 2052388"/>
              <a:gd name="connsiteY3" fmla="*/ 0 h 1228826"/>
              <a:gd name="connsiteX4" fmla="*/ 2052388 w 2052388"/>
              <a:gd name="connsiteY4" fmla="*/ 505904 h 1228826"/>
              <a:gd name="connsiteX5" fmla="*/ 1528609 w 2052388"/>
              <a:gd name="connsiteY5" fmla="*/ 1228826 h 1228826"/>
              <a:gd name="connsiteX6" fmla="*/ 1423601 w 2052388"/>
              <a:gd name="connsiteY6" fmla="*/ 754710 h 1228826"/>
              <a:gd name="connsiteX7" fmla="*/ 709700 w 2052388"/>
              <a:gd name="connsiteY7" fmla="*/ 923598 h 1228826"/>
              <a:gd name="connsiteX8" fmla="*/ 0 w 2052388"/>
              <a:gd name="connsiteY8" fmla="*/ 535382 h 1228826"/>
              <a:gd name="connsiteX9" fmla="*/ 43092 w 2052388"/>
              <a:gd name="connsiteY9" fmla="*/ 283400 h 1228826"/>
              <a:gd name="connsiteX0" fmla="*/ 43092 w 2052388"/>
              <a:gd name="connsiteY0" fmla="*/ 283400 h 1135237"/>
              <a:gd name="connsiteX1" fmla="*/ 652335 w 2052388"/>
              <a:gd name="connsiteY1" fmla="*/ 642217 h 1135237"/>
              <a:gd name="connsiteX2" fmla="*/ 1376635 w 2052388"/>
              <a:gd name="connsiteY2" fmla="*/ 438977 h 1135237"/>
              <a:gd name="connsiteX3" fmla="*/ 1353323 w 2052388"/>
              <a:gd name="connsiteY3" fmla="*/ 0 h 1135237"/>
              <a:gd name="connsiteX4" fmla="*/ 2052388 w 2052388"/>
              <a:gd name="connsiteY4" fmla="*/ 505904 h 1135237"/>
              <a:gd name="connsiteX5" fmla="*/ 1498160 w 2052388"/>
              <a:gd name="connsiteY5" fmla="*/ 1135237 h 1135237"/>
              <a:gd name="connsiteX6" fmla="*/ 1423601 w 2052388"/>
              <a:gd name="connsiteY6" fmla="*/ 754710 h 1135237"/>
              <a:gd name="connsiteX7" fmla="*/ 709700 w 2052388"/>
              <a:gd name="connsiteY7" fmla="*/ 923598 h 1135237"/>
              <a:gd name="connsiteX8" fmla="*/ 0 w 2052388"/>
              <a:gd name="connsiteY8" fmla="*/ 535382 h 1135237"/>
              <a:gd name="connsiteX9" fmla="*/ 43092 w 2052388"/>
              <a:gd name="connsiteY9" fmla="*/ 283400 h 1135237"/>
              <a:gd name="connsiteX0" fmla="*/ 43092 w 2052388"/>
              <a:gd name="connsiteY0" fmla="*/ 142098 h 993935"/>
              <a:gd name="connsiteX1" fmla="*/ 652335 w 2052388"/>
              <a:gd name="connsiteY1" fmla="*/ 500915 h 993935"/>
              <a:gd name="connsiteX2" fmla="*/ 1376635 w 2052388"/>
              <a:gd name="connsiteY2" fmla="*/ 297675 h 993935"/>
              <a:gd name="connsiteX3" fmla="*/ 1348023 w 2052388"/>
              <a:gd name="connsiteY3" fmla="*/ 0 h 993935"/>
              <a:gd name="connsiteX4" fmla="*/ 2052388 w 2052388"/>
              <a:gd name="connsiteY4" fmla="*/ 364602 h 993935"/>
              <a:gd name="connsiteX5" fmla="*/ 1498160 w 2052388"/>
              <a:gd name="connsiteY5" fmla="*/ 993935 h 993935"/>
              <a:gd name="connsiteX6" fmla="*/ 1423601 w 2052388"/>
              <a:gd name="connsiteY6" fmla="*/ 613408 h 993935"/>
              <a:gd name="connsiteX7" fmla="*/ 709700 w 2052388"/>
              <a:gd name="connsiteY7" fmla="*/ 782296 h 993935"/>
              <a:gd name="connsiteX8" fmla="*/ 0 w 2052388"/>
              <a:gd name="connsiteY8" fmla="*/ 394080 h 993935"/>
              <a:gd name="connsiteX9" fmla="*/ 43092 w 2052388"/>
              <a:gd name="connsiteY9" fmla="*/ 142098 h 993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52388" h="993935">
                <a:moveTo>
                  <a:pt x="43092" y="142098"/>
                </a:moveTo>
                <a:cubicBezTo>
                  <a:pt x="160129" y="89151"/>
                  <a:pt x="430078" y="474986"/>
                  <a:pt x="652335" y="500915"/>
                </a:cubicBezTo>
                <a:cubicBezTo>
                  <a:pt x="874592" y="526845"/>
                  <a:pt x="1271505" y="352637"/>
                  <a:pt x="1376635" y="297675"/>
                </a:cubicBezTo>
                <a:lnTo>
                  <a:pt x="1348023" y="0"/>
                </a:lnTo>
                <a:lnTo>
                  <a:pt x="2052388" y="364602"/>
                </a:lnTo>
                <a:lnTo>
                  <a:pt x="1498160" y="993935"/>
                </a:lnTo>
                <a:lnTo>
                  <a:pt x="1423601" y="613408"/>
                </a:lnTo>
                <a:cubicBezTo>
                  <a:pt x="1316331" y="563318"/>
                  <a:pt x="946967" y="818851"/>
                  <a:pt x="709700" y="782296"/>
                </a:cubicBezTo>
                <a:cubicBezTo>
                  <a:pt x="472433" y="745741"/>
                  <a:pt x="106151" y="540529"/>
                  <a:pt x="0" y="394080"/>
                </a:cubicBezTo>
                <a:lnTo>
                  <a:pt x="43092" y="142098"/>
                </a:lnTo>
                <a:close/>
              </a:path>
            </a:pathLst>
          </a:cu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NL" sz="2400" b="0" i="0" u="none" strike="noStrike" cap="none" normalizeH="0" baseline="0" dirty="0">
              <a:ln>
                <a:noFill/>
              </a:ln>
              <a:solidFill>
                <a:srgbClr val="FFFF9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1406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990656" cy="1143000"/>
          </a:xfrm>
        </p:spPr>
        <p:txBody>
          <a:bodyPr/>
          <a:lstStyle/>
          <a:p>
            <a:pPr algn="l"/>
            <a:r>
              <a:rPr lang="en-US" sz="3200" dirty="0" err="1"/>
              <a:t>Kusterosie</a:t>
            </a:r>
            <a:r>
              <a:rPr lang="en-US" sz="3200" dirty="0"/>
              <a:t> </a:t>
            </a:r>
            <a:r>
              <a:rPr lang="en-US" sz="3200" dirty="0" err="1" smtClean="0"/>
              <a:t>Huizen</a:t>
            </a:r>
            <a:r>
              <a:rPr lang="en-US" sz="3200" dirty="0" smtClean="0"/>
              <a:t> </a:t>
            </a:r>
            <a:r>
              <a:rPr lang="en-US" sz="3200" dirty="0"/>
              <a:t>door </a:t>
            </a:r>
            <a:r>
              <a:rPr lang="en-US" sz="3200" dirty="0" err="1"/>
              <a:t>hoge</a:t>
            </a:r>
            <a:r>
              <a:rPr lang="en-US" sz="3200" dirty="0"/>
              <a:t> </a:t>
            </a:r>
            <a:r>
              <a:rPr lang="en-US" sz="3200" dirty="0" err="1"/>
              <a:t>zeespiegel</a:t>
            </a:r>
            <a:r>
              <a:rPr lang="en-US" sz="3200" dirty="0"/>
              <a:t> (</a:t>
            </a:r>
            <a:r>
              <a:rPr lang="en-US" sz="3200" dirty="0" err="1"/>
              <a:t>Eemien</a:t>
            </a:r>
            <a:r>
              <a:rPr lang="en-US" sz="3200" dirty="0"/>
              <a:t> ~120.000 </a:t>
            </a:r>
            <a:r>
              <a:rPr lang="en-US" sz="3200" dirty="0" err="1"/>
              <a:t>jr</a:t>
            </a:r>
            <a:r>
              <a:rPr lang="en-US" sz="3200" dirty="0"/>
              <a:t> en </a:t>
            </a:r>
            <a:r>
              <a:rPr lang="en-US" sz="3200" dirty="0" err="1"/>
              <a:t>Laat</a:t>
            </a:r>
            <a:r>
              <a:rPr lang="en-US" sz="3200" dirty="0"/>
              <a:t> </a:t>
            </a:r>
            <a:r>
              <a:rPr lang="en-US" sz="3200" dirty="0" err="1"/>
              <a:t>Holoceen</a:t>
            </a:r>
            <a:r>
              <a:rPr lang="en-US" sz="3200" dirty="0"/>
              <a:t>)</a:t>
            </a:r>
            <a:endParaRPr lang="en-GB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7" t="17926" r="5145" b="10370"/>
          <a:stretch/>
        </p:blipFill>
        <p:spPr bwMode="auto">
          <a:xfrm>
            <a:off x="251520" y="1988840"/>
            <a:ext cx="8640960" cy="4699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173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990656" cy="1143000"/>
          </a:xfrm>
        </p:spPr>
        <p:txBody>
          <a:bodyPr/>
          <a:lstStyle/>
          <a:p>
            <a:r>
              <a:rPr lang="en-US" sz="3200" dirty="0" err="1">
                <a:effectLst/>
              </a:rPr>
              <a:t>Riviererosie</a:t>
            </a:r>
            <a:r>
              <a:rPr lang="en-US" sz="3200" dirty="0">
                <a:effectLst/>
              </a:rPr>
              <a:t> van de </a:t>
            </a:r>
            <a:r>
              <a:rPr lang="en-US" sz="3200" dirty="0" err="1">
                <a:effectLst/>
              </a:rPr>
              <a:t>stuwwal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en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sandr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bij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Rhenen</a:t>
            </a:r>
            <a:r>
              <a:rPr lang="en-US" sz="3200" dirty="0">
                <a:effectLst/>
              </a:rPr>
              <a:t> (</a:t>
            </a:r>
            <a:r>
              <a:rPr lang="en-US" sz="3200" dirty="0" err="1">
                <a:effectLst/>
              </a:rPr>
              <a:t>Weichselien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en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Holoceen</a:t>
            </a:r>
            <a:r>
              <a:rPr lang="en-US" sz="3200" dirty="0">
                <a:effectLst/>
              </a:rPr>
              <a:t>) </a:t>
            </a:r>
            <a:r>
              <a:rPr lang="en-US" sz="3200" dirty="0" err="1">
                <a:effectLst/>
              </a:rPr>
              <a:t>en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sneeuw-smeltwaterdalen</a:t>
            </a:r>
            <a:r>
              <a:rPr lang="en-US" sz="3200" dirty="0">
                <a:effectLst/>
              </a:rPr>
              <a:t> (</a:t>
            </a:r>
            <a:r>
              <a:rPr lang="en-US" sz="3200" dirty="0" err="1">
                <a:effectLst/>
              </a:rPr>
              <a:t>Weichselien</a:t>
            </a:r>
            <a:r>
              <a:rPr lang="en-US" sz="3200" dirty="0">
                <a:effectLst/>
              </a:rPr>
              <a:t>)</a:t>
            </a:r>
            <a:endParaRPr lang="en-GB" sz="32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4" t="23556" r="4067" b="5185"/>
          <a:stretch/>
        </p:blipFill>
        <p:spPr bwMode="auto">
          <a:xfrm>
            <a:off x="179512" y="2132856"/>
            <a:ext cx="8722138" cy="45601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9943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err="1">
                <a:effectLst/>
              </a:rPr>
              <a:t>Invulling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Gelderse</a:t>
            </a:r>
            <a:r>
              <a:rPr lang="en-US" sz="3200" dirty="0">
                <a:effectLst/>
              </a:rPr>
              <a:t> </a:t>
            </a:r>
            <a:r>
              <a:rPr lang="en-US" sz="3200" dirty="0" err="1">
                <a:effectLst/>
              </a:rPr>
              <a:t>Vallei</a:t>
            </a:r>
            <a:r>
              <a:rPr lang="en-US" sz="3200" dirty="0">
                <a:effectLst/>
              </a:rPr>
              <a:t> met </a:t>
            </a:r>
            <a:r>
              <a:rPr lang="en-US" sz="3200" dirty="0" err="1" smtClean="0">
                <a:effectLst/>
              </a:rPr>
              <a:t>dekzand</a:t>
            </a:r>
            <a:r>
              <a:rPr lang="en-US" sz="3200" dirty="0" smtClean="0">
                <a:effectLst/>
              </a:rPr>
              <a:t> (</a:t>
            </a:r>
            <a:r>
              <a:rPr lang="en-US" sz="3200" dirty="0" err="1" smtClean="0">
                <a:effectLst/>
              </a:rPr>
              <a:t>Weichselien</a:t>
            </a:r>
            <a:r>
              <a:rPr lang="en-US" sz="3200" dirty="0" smtClean="0">
                <a:effectLst/>
              </a:rPr>
              <a:t>) </a:t>
            </a:r>
            <a:r>
              <a:rPr lang="en-US" sz="3200" dirty="0">
                <a:effectLst/>
              </a:rPr>
              <a:t>en </a:t>
            </a:r>
            <a:r>
              <a:rPr lang="en-US" sz="3200" dirty="0" err="1" smtClean="0">
                <a:effectLst/>
              </a:rPr>
              <a:t>veen</a:t>
            </a:r>
            <a:r>
              <a:rPr lang="en-US" sz="3200" dirty="0" smtClean="0">
                <a:effectLst/>
              </a:rPr>
              <a:t> (</a:t>
            </a:r>
            <a:r>
              <a:rPr lang="en-US" sz="3200" dirty="0" err="1" smtClean="0">
                <a:effectLst/>
              </a:rPr>
              <a:t>vnl</a:t>
            </a:r>
            <a:r>
              <a:rPr lang="en-US" sz="3200" dirty="0" smtClean="0">
                <a:effectLst/>
              </a:rPr>
              <a:t>. </a:t>
            </a:r>
            <a:r>
              <a:rPr lang="en-US" sz="3200" dirty="0" err="1" smtClean="0">
                <a:effectLst/>
              </a:rPr>
              <a:t>Holoceen</a:t>
            </a:r>
            <a:r>
              <a:rPr lang="en-US" sz="3200" dirty="0" smtClean="0">
                <a:effectLst/>
              </a:rPr>
              <a:t>)</a:t>
            </a:r>
            <a:endParaRPr lang="en-GB" sz="32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t="26074" r="17677" b="8148"/>
          <a:stretch/>
        </p:blipFill>
        <p:spPr bwMode="auto">
          <a:xfrm>
            <a:off x="251520" y="2204864"/>
            <a:ext cx="8712968" cy="44930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9850655"/>
      </p:ext>
    </p:extLst>
  </p:cSld>
  <p:clrMapOvr>
    <a:masterClrMapping/>
  </p:clrMapOvr>
</p:sld>
</file>

<file path=ppt/theme/theme1.xml><?xml version="1.0" encoding="utf-8"?>
<a:theme xmlns:a="http://schemas.openxmlformats.org/drawingml/2006/main" name="1_Kantoor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1" fontAlgn="base" latinLnBrk="0" hangingPunct="1">
          <a:lnSpc>
            <a:spcPct val="8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nl-NL" sz="2400" b="0" i="0" u="none" strike="noStrike" cap="none" normalizeH="0" baseline="0" smtClean="0">
            <a:ln>
              <a:noFill/>
            </a:ln>
            <a:solidFill>
              <a:srgbClr val="FFFF99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ahoma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312</Words>
  <Application>Microsoft Office PowerPoint</Application>
  <PresentationFormat>On-screen Show (4:3)</PresentationFormat>
  <Paragraphs>66</Paragraphs>
  <Slides>11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11</vt:i4>
      </vt:variant>
    </vt:vector>
  </HeadingPairs>
  <TitlesOfParts>
    <vt:vector size="13" baseType="lpstr">
      <vt:lpstr>1_Kantoorthema</vt:lpstr>
      <vt:lpstr>Default Design</vt:lpstr>
      <vt:lpstr>PowerPoint Presentation</vt:lpstr>
      <vt:lpstr>De vorming van het land</vt:lpstr>
      <vt:lpstr>PowerPoint Presentation</vt:lpstr>
      <vt:lpstr>Gedurende het Saalien (~150.000 jr) bereikte de IJskap de meest ZW-positie in NL</vt:lpstr>
      <vt:lpstr>Gedurende het Eemien (~120.000 jr) kwam de zee tot in de Gelderse Vallei</vt:lpstr>
      <vt:lpstr>IJs-smeltwaterdal en sandr bij Leersum (Laat-Saalien ~150.000 jr)</vt:lpstr>
      <vt:lpstr>Kusterosie Huizen door hoge zeespiegel (Eemien ~120.000 jr en Laat Holoceen)</vt:lpstr>
      <vt:lpstr>Riviererosie van de stuwwal en sandr bij Rhenen (Weichselien en Holoceen) en sneeuw-smeltwaterdalen (Weichselien)</vt:lpstr>
      <vt:lpstr>Invulling Gelderse Vallei met dekzand (Weichselien) en veen (vnl. Holoceen)</vt:lpstr>
      <vt:lpstr>Dekzanden (Weichselien) en stuifzanden (Holoceen) in periodes van minder vegetatie (koude, droogte, mens)</vt:lpstr>
      <vt:lpstr>Vecht, Veen en Plas: door waterspiegel stijging in het Holoceen wordt op grote schaal veen gevormd, en later ontgonnen </vt:lpstr>
    </vt:vector>
  </TitlesOfParts>
  <Company>Utrecht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Hoek, W.Z. (Wim)</dc:creator>
  <cp:lastModifiedBy>Hoek, W.Z. (Wim)</cp:lastModifiedBy>
  <cp:revision>48</cp:revision>
  <cp:lastPrinted>2017-05-17T08:30:41Z</cp:lastPrinted>
  <dcterms:created xsi:type="dcterms:W3CDTF">2017-05-17T07:59:02Z</dcterms:created>
  <dcterms:modified xsi:type="dcterms:W3CDTF">2017-05-18T08:23:39Z</dcterms:modified>
</cp:coreProperties>
</file>